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8" r:id="rId2"/>
    <p:sldId id="324" r:id="rId3"/>
    <p:sldId id="259" r:id="rId4"/>
    <p:sldId id="260" r:id="rId5"/>
    <p:sldId id="261" r:id="rId6"/>
    <p:sldId id="265" r:id="rId7"/>
    <p:sldId id="325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2" r:id="rId66"/>
  </p:sldIdLst>
  <p:sldSz cx="9144000" cy="6858000" type="screen4x3"/>
  <p:notesSz cx="9144000" cy="6858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1194" y="26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FFFF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99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43200" y="4197096"/>
            <a:ext cx="6384035" cy="2653283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4363211" y="3540252"/>
            <a:ext cx="4773295" cy="3310254"/>
          </a:xfrm>
          <a:custGeom>
            <a:avLst/>
            <a:gdLst/>
            <a:ahLst/>
            <a:cxnLst/>
            <a:rect l="l" t="t" r="r" b="b"/>
            <a:pathLst>
              <a:path w="4773295" h="3310254">
                <a:moveTo>
                  <a:pt x="4773168" y="0"/>
                </a:moveTo>
                <a:lnTo>
                  <a:pt x="4617593" y="34925"/>
                </a:lnTo>
                <a:lnTo>
                  <a:pt x="4436618" y="69850"/>
                </a:lnTo>
                <a:lnTo>
                  <a:pt x="4247769" y="104775"/>
                </a:lnTo>
                <a:lnTo>
                  <a:pt x="4049394" y="130175"/>
                </a:lnTo>
                <a:lnTo>
                  <a:pt x="3627119" y="190500"/>
                </a:lnTo>
                <a:lnTo>
                  <a:pt x="3420744" y="215900"/>
                </a:lnTo>
                <a:lnTo>
                  <a:pt x="3222370" y="250825"/>
                </a:lnTo>
                <a:lnTo>
                  <a:pt x="3023869" y="276225"/>
                </a:lnTo>
                <a:lnTo>
                  <a:pt x="2842894" y="320675"/>
                </a:lnTo>
                <a:lnTo>
                  <a:pt x="2679445" y="363600"/>
                </a:lnTo>
                <a:lnTo>
                  <a:pt x="2541396" y="414400"/>
                </a:lnTo>
                <a:lnTo>
                  <a:pt x="2420746" y="476250"/>
                </a:lnTo>
                <a:lnTo>
                  <a:pt x="2335021" y="536575"/>
                </a:lnTo>
                <a:lnTo>
                  <a:pt x="2309621" y="569976"/>
                </a:lnTo>
                <a:lnTo>
                  <a:pt x="2282570" y="614426"/>
                </a:lnTo>
                <a:lnTo>
                  <a:pt x="2265171" y="657225"/>
                </a:lnTo>
                <a:lnTo>
                  <a:pt x="2265171" y="700151"/>
                </a:lnTo>
                <a:lnTo>
                  <a:pt x="2274696" y="752475"/>
                </a:lnTo>
                <a:lnTo>
                  <a:pt x="2292095" y="795401"/>
                </a:lnTo>
                <a:lnTo>
                  <a:pt x="2317495" y="838200"/>
                </a:lnTo>
                <a:lnTo>
                  <a:pt x="2352420" y="873125"/>
                </a:lnTo>
                <a:lnTo>
                  <a:pt x="2446146" y="941451"/>
                </a:lnTo>
                <a:lnTo>
                  <a:pt x="2576321" y="1011301"/>
                </a:lnTo>
                <a:lnTo>
                  <a:pt x="2722244" y="1063625"/>
                </a:lnTo>
                <a:lnTo>
                  <a:pt x="2885820" y="1114552"/>
                </a:lnTo>
                <a:lnTo>
                  <a:pt x="3058794" y="1166876"/>
                </a:lnTo>
                <a:lnTo>
                  <a:pt x="3420744" y="1252601"/>
                </a:lnTo>
                <a:lnTo>
                  <a:pt x="3601719" y="1305052"/>
                </a:lnTo>
                <a:lnTo>
                  <a:pt x="3765168" y="1347851"/>
                </a:lnTo>
                <a:lnTo>
                  <a:pt x="3911218" y="1400302"/>
                </a:lnTo>
                <a:lnTo>
                  <a:pt x="4049394" y="1460627"/>
                </a:lnTo>
                <a:lnTo>
                  <a:pt x="4152518" y="1520952"/>
                </a:lnTo>
                <a:lnTo>
                  <a:pt x="4187443" y="1555877"/>
                </a:lnTo>
                <a:lnTo>
                  <a:pt x="4247769" y="1633601"/>
                </a:lnTo>
                <a:lnTo>
                  <a:pt x="4255643" y="1676527"/>
                </a:lnTo>
                <a:lnTo>
                  <a:pt x="4255643" y="1719326"/>
                </a:lnTo>
                <a:lnTo>
                  <a:pt x="4230243" y="1789176"/>
                </a:lnTo>
                <a:lnTo>
                  <a:pt x="4195318" y="1824101"/>
                </a:lnTo>
                <a:lnTo>
                  <a:pt x="4152518" y="1857502"/>
                </a:lnTo>
                <a:lnTo>
                  <a:pt x="4100067" y="1884426"/>
                </a:lnTo>
                <a:lnTo>
                  <a:pt x="4039869" y="1917827"/>
                </a:lnTo>
                <a:lnTo>
                  <a:pt x="3971543" y="1944751"/>
                </a:lnTo>
                <a:lnTo>
                  <a:pt x="3885818" y="1970151"/>
                </a:lnTo>
                <a:lnTo>
                  <a:pt x="3790568" y="1995551"/>
                </a:lnTo>
                <a:lnTo>
                  <a:pt x="3695318" y="2022602"/>
                </a:lnTo>
                <a:lnTo>
                  <a:pt x="3584193" y="2047989"/>
                </a:lnTo>
                <a:lnTo>
                  <a:pt x="3343020" y="2108314"/>
                </a:lnTo>
                <a:lnTo>
                  <a:pt x="3066795" y="2178177"/>
                </a:lnTo>
                <a:lnTo>
                  <a:pt x="2765170" y="2255964"/>
                </a:lnTo>
                <a:lnTo>
                  <a:pt x="2430271" y="2341702"/>
                </a:lnTo>
                <a:lnTo>
                  <a:pt x="2076196" y="2444889"/>
                </a:lnTo>
                <a:lnTo>
                  <a:pt x="1696847" y="2567139"/>
                </a:lnTo>
                <a:lnTo>
                  <a:pt x="1301623" y="2713189"/>
                </a:lnTo>
                <a:lnTo>
                  <a:pt x="879348" y="2886240"/>
                </a:lnTo>
                <a:lnTo>
                  <a:pt x="447675" y="3084690"/>
                </a:lnTo>
                <a:lnTo>
                  <a:pt x="0" y="3310127"/>
                </a:lnTo>
                <a:lnTo>
                  <a:pt x="241300" y="3310127"/>
                </a:lnTo>
                <a:lnTo>
                  <a:pt x="387350" y="3292664"/>
                </a:lnTo>
                <a:lnTo>
                  <a:pt x="612775" y="3162477"/>
                </a:lnTo>
                <a:lnTo>
                  <a:pt x="852424" y="3032302"/>
                </a:lnTo>
                <a:lnTo>
                  <a:pt x="1111123" y="2911640"/>
                </a:lnTo>
                <a:lnTo>
                  <a:pt x="1395222" y="2798927"/>
                </a:lnTo>
                <a:lnTo>
                  <a:pt x="1688973" y="2687789"/>
                </a:lnTo>
                <a:lnTo>
                  <a:pt x="1998472" y="2575077"/>
                </a:lnTo>
                <a:lnTo>
                  <a:pt x="2774695" y="2333764"/>
                </a:lnTo>
                <a:lnTo>
                  <a:pt x="2928619" y="2289302"/>
                </a:lnTo>
                <a:lnTo>
                  <a:pt x="3247770" y="2211514"/>
                </a:lnTo>
                <a:lnTo>
                  <a:pt x="3901693" y="2040001"/>
                </a:lnTo>
                <a:lnTo>
                  <a:pt x="4049394" y="2005076"/>
                </a:lnTo>
                <a:lnTo>
                  <a:pt x="4195318" y="1962277"/>
                </a:lnTo>
                <a:lnTo>
                  <a:pt x="4333494" y="1927352"/>
                </a:lnTo>
                <a:lnTo>
                  <a:pt x="4454144" y="1892427"/>
                </a:lnTo>
                <a:lnTo>
                  <a:pt x="4565269" y="1857502"/>
                </a:lnTo>
                <a:lnTo>
                  <a:pt x="4652518" y="1824101"/>
                </a:lnTo>
                <a:lnTo>
                  <a:pt x="4720844" y="1797177"/>
                </a:lnTo>
                <a:lnTo>
                  <a:pt x="4773168" y="1771777"/>
                </a:lnTo>
                <a:lnTo>
                  <a:pt x="4773168" y="1382776"/>
                </a:lnTo>
                <a:lnTo>
                  <a:pt x="4668393" y="1365377"/>
                </a:lnTo>
                <a:lnTo>
                  <a:pt x="4401693" y="1312926"/>
                </a:lnTo>
                <a:lnTo>
                  <a:pt x="4238244" y="1279652"/>
                </a:lnTo>
                <a:lnTo>
                  <a:pt x="4074794" y="1244727"/>
                </a:lnTo>
                <a:lnTo>
                  <a:pt x="3901693" y="1201801"/>
                </a:lnTo>
                <a:lnTo>
                  <a:pt x="3557269" y="1114552"/>
                </a:lnTo>
                <a:lnTo>
                  <a:pt x="3393820" y="1063625"/>
                </a:lnTo>
                <a:lnTo>
                  <a:pt x="3247770" y="1011301"/>
                </a:lnTo>
                <a:lnTo>
                  <a:pt x="3109594" y="958850"/>
                </a:lnTo>
                <a:lnTo>
                  <a:pt x="2988944" y="898525"/>
                </a:lnTo>
                <a:lnTo>
                  <a:pt x="2895345" y="847725"/>
                </a:lnTo>
                <a:lnTo>
                  <a:pt x="2825495" y="785876"/>
                </a:lnTo>
                <a:lnTo>
                  <a:pt x="2807969" y="752475"/>
                </a:lnTo>
                <a:lnTo>
                  <a:pt x="2790570" y="725551"/>
                </a:lnTo>
                <a:lnTo>
                  <a:pt x="2782569" y="692150"/>
                </a:lnTo>
                <a:lnTo>
                  <a:pt x="2790570" y="665226"/>
                </a:lnTo>
                <a:lnTo>
                  <a:pt x="2825495" y="604901"/>
                </a:lnTo>
                <a:lnTo>
                  <a:pt x="2877819" y="544576"/>
                </a:lnTo>
                <a:lnTo>
                  <a:pt x="2955670" y="501650"/>
                </a:lnTo>
                <a:lnTo>
                  <a:pt x="3049269" y="458850"/>
                </a:lnTo>
                <a:lnTo>
                  <a:pt x="3152520" y="423925"/>
                </a:lnTo>
                <a:lnTo>
                  <a:pt x="3273170" y="389000"/>
                </a:lnTo>
                <a:lnTo>
                  <a:pt x="3549268" y="338200"/>
                </a:lnTo>
                <a:lnTo>
                  <a:pt x="3858894" y="285750"/>
                </a:lnTo>
                <a:lnTo>
                  <a:pt x="4169917" y="250825"/>
                </a:lnTo>
                <a:lnTo>
                  <a:pt x="4487418" y="198500"/>
                </a:lnTo>
                <a:lnTo>
                  <a:pt x="4635119" y="173100"/>
                </a:lnTo>
                <a:lnTo>
                  <a:pt x="4773168" y="138175"/>
                </a:lnTo>
                <a:lnTo>
                  <a:pt x="4773168" y="0"/>
                </a:lnTo>
                <a:close/>
              </a:path>
            </a:pathLst>
          </a:custGeom>
          <a:solidFill>
            <a:srgbClr val="003399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73040" y="2129027"/>
            <a:ext cx="3854195" cy="2439924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7997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814059" y="2564892"/>
            <a:ext cx="557784" cy="359663"/>
          </a:xfrm>
          <a:prstGeom prst="rect">
            <a:avLst/>
          </a:prstGeom>
        </p:spPr>
      </p:pic>
      <p:sp>
        <p:nvSpPr>
          <p:cNvPr id="22" name="bg object 22"/>
          <p:cNvSpPr/>
          <p:nvPr/>
        </p:nvSpPr>
        <p:spPr>
          <a:xfrm>
            <a:off x="5809234" y="2560066"/>
            <a:ext cx="567690" cy="369570"/>
          </a:xfrm>
          <a:custGeom>
            <a:avLst/>
            <a:gdLst/>
            <a:ahLst/>
            <a:cxnLst/>
            <a:rect l="l" t="t" r="r" b="b"/>
            <a:pathLst>
              <a:path w="567689" h="369569">
                <a:moveTo>
                  <a:pt x="0" y="369188"/>
                </a:moveTo>
                <a:lnTo>
                  <a:pt x="567309" y="369188"/>
                </a:lnTo>
                <a:lnTo>
                  <a:pt x="567309" y="0"/>
                </a:lnTo>
                <a:lnTo>
                  <a:pt x="0" y="0"/>
                </a:lnTo>
                <a:lnTo>
                  <a:pt x="0" y="369188"/>
                </a:lnTo>
                <a:close/>
              </a:path>
            </a:pathLst>
          </a:custGeom>
          <a:ln w="9525">
            <a:solidFill>
              <a:srgbClr val="FFFF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3" name="bg object 2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371844" y="2564892"/>
            <a:ext cx="576072" cy="359663"/>
          </a:xfrm>
          <a:prstGeom prst="rect">
            <a:avLst/>
          </a:prstGeom>
        </p:spPr>
      </p:pic>
      <p:sp>
        <p:nvSpPr>
          <p:cNvPr id="24" name="bg object 24"/>
          <p:cNvSpPr/>
          <p:nvPr/>
        </p:nvSpPr>
        <p:spPr>
          <a:xfrm>
            <a:off x="6367017" y="2560066"/>
            <a:ext cx="586105" cy="369570"/>
          </a:xfrm>
          <a:custGeom>
            <a:avLst/>
            <a:gdLst/>
            <a:ahLst/>
            <a:cxnLst/>
            <a:rect l="l" t="t" r="r" b="b"/>
            <a:pathLst>
              <a:path w="586104" h="369569">
                <a:moveTo>
                  <a:pt x="0" y="369188"/>
                </a:moveTo>
                <a:lnTo>
                  <a:pt x="585596" y="369188"/>
                </a:lnTo>
                <a:lnTo>
                  <a:pt x="585596" y="0"/>
                </a:lnTo>
                <a:lnTo>
                  <a:pt x="0" y="0"/>
                </a:lnTo>
                <a:lnTo>
                  <a:pt x="0" y="369188"/>
                </a:lnTo>
                <a:close/>
              </a:path>
            </a:pathLst>
          </a:custGeom>
          <a:ln w="9525">
            <a:solidFill>
              <a:srgbClr val="FFFF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bg object 2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381244" y="280415"/>
            <a:ext cx="2157222" cy="67741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FFFF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FFFF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1521" y="-31292"/>
            <a:ext cx="8680957" cy="11842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FFFF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63600" y="1665287"/>
            <a:ext cx="7402830" cy="45554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4.jp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6" Type="http://schemas.openxmlformats.org/officeDocument/2006/relationships/image" Target="../media/image39.png"/><Relationship Id="rId21" Type="http://schemas.openxmlformats.org/officeDocument/2006/relationships/image" Target="../media/image34.png"/><Relationship Id="rId42" Type="http://schemas.openxmlformats.org/officeDocument/2006/relationships/image" Target="../media/image55.png"/><Relationship Id="rId47" Type="http://schemas.openxmlformats.org/officeDocument/2006/relationships/image" Target="../media/image60.png"/><Relationship Id="rId63" Type="http://schemas.openxmlformats.org/officeDocument/2006/relationships/image" Target="../media/image76.png"/><Relationship Id="rId68" Type="http://schemas.openxmlformats.org/officeDocument/2006/relationships/image" Target="../media/image81.png"/><Relationship Id="rId84" Type="http://schemas.openxmlformats.org/officeDocument/2006/relationships/image" Target="../media/image97.png"/><Relationship Id="rId89" Type="http://schemas.openxmlformats.org/officeDocument/2006/relationships/image" Target="../media/image102.png"/><Relationship Id="rId16" Type="http://schemas.openxmlformats.org/officeDocument/2006/relationships/image" Target="../media/image29.png"/><Relationship Id="rId107" Type="http://schemas.openxmlformats.org/officeDocument/2006/relationships/image" Target="../media/image120.png"/><Relationship Id="rId11" Type="http://schemas.openxmlformats.org/officeDocument/2006/relationships/image" Target="../media/image24.png"/><Relationship Id="rId32" Type="http://schemas.openxmlformats.org/officeDocument/2006/relationships/image" Target="../media/image45.png"/><Relationship Id="rId37" Type="http://schemas.openxmlformats.org/officeDocument/2006/relationships/image" Target="../media/image50.png"/><Relationship Id="rId53" Type="http://schemas.openxmlformats.org/officeDocument/2006/relationships/image" Target="../media/image66.png"/><Relationship Id="rId58" Type="http://schemas.openxmlformats.org/officeDocument/2006/relationships/image" Target="../media/image71.png"/><Relationship Id="rId74" Type="http://schemas.openxmlformats.org/officeDocument/2006/relationships/image" Target="../media/image87.png"/><Relationship Id="rId79" Type="http://schemas.openxmlformats.org/officeDocument/2006/relationships/image" Target="../media/image92.png"/><Relationship Id="rId102" Type="http://schemas.openxmlformats.org/officeDocument/2006/relationships/image" Target="../media/image115.png"/><Relationship Id="rId5" Type="http://schemas.openxmlformats.org/officeDocument/2006/relationships/image" Target="../media/image18.png"/><Relationship Id="rId90" Type="http://schemas.openxmlformats.org/officeDocument/2006/relationships/image" Target="../media/image103.png"/><Relationship Id="rId95" Type="http://schemas.openxmlformats.org/officeDocument/2006/relationships/image" Target="../media/image108.png"/><Relationship Id="rId22" Type="http://schemas.openxmlformats.org/officeDocument/2006/relationships/image" Target="../media/image35.png"/><Relationship Id="rId27" Type="http://schemas.openxmlformats.org/officeDocument/2006/relationships/image" Target="../media/image40.png"/><Relationship Id="rId43" Type="http://schemas.openxmlformats.org/officeDocument/2006/relationships/image" Target="../media/image56.png"/><Relationship Id="rId48" Type="http://schemas.openxmlformats.org/officeDocument/2006/relationships/image" Target="../media/image61.png"/><Relationship Id="rId64" Type="http://schemas.openxmlformats.org/officeDocument/2006/relationships/image" Target="../media/image77.png"/><Relationship Id="rId69" Type="http://schemas.openxmlformats.org/officeDocument/2006/relationships/image" Target="../media/image82.png"/><Relationship Id="rId80" Type="http://schemas.openxmlformats.org/officeDocument/2006/relationships/image" Target="../media/image93.png"/><Relationship Id="rId85" Type="http://schemas.openxmlformats.org/officeDocument/2006/relationships/image" Target="../media/image98.png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33" Type="http://schemas.openxmlformats.org/officeDocument/2006/relationships/image" Target="../media/image46.png"/><Relationship Id="rId38" Type="http://schemas.openxmlformats.org/officeDocument/2006/relationships/image" Target="../media/image51.png"/><Relationship Id="rId59" Type="http://schemas.openxmlformats.org/officeDocument/2006/relationships/image" Target="../media/image72.png"/><Relationship Id="rId103" Type="http://schemas.openxmlformats.org/officeDocument/2006/relationships/image" Target="../media/image116.png"/><Relationship Id="rId108" Type="http://schemas.openxmlformats.org/officeDocument/2006/relationships/image" Target="../media/image121.png"/><Relationship Id="rId54" Type="http://schemas.openxmlformats.org/officeDocument/2006/relationships/image" Target="../media/image67.png"/><Relationship Id="rId70" Type="http://schemas.openxmlformats.org/officeDocument/2006/relationships/image" Target="../media/image83.png"/><Relationship Id="rId75" Type="http://schemas.openxmlformats.org/officeDocument/2006/relationships/image" Target="../media/image88.png"/><Relationship Id="rId91" Type="http://schemas.openxmlformats.org/officeDocument/2006/relationships/image" Target="../media/image104.png"/><Relationship Id="rId96" Type="http://schemas.openxmlformats.org/officeDocument/2006/relationships/image" Target="../media/image10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5" Type="http://schemas.openxmlformats.org/officeDocument/2006/relationships/image" Target="../media/image28.png"/><Relationship Id="rId23" Type="http://schemas.openxmlformats.org/officeDocument/2006/relationships/image" Target="../media/image36.png"/><Relationship Id="rId28" Type="http://schemas.openxmlformats.org/officeDocument/2006/relationships/image" Target="../media/image41.png"/><Relationship Id="rId36" Type="http://schemas.openxmlformats.org/officeDocument/2006/relationships/image" Target="../media/image49.png"/><Relationship Id="rId49" Type="http://schemas.openxmlformats.org/officeDocument/2006/relationships/image" Target="../media/image62.png"/><Relationship Id="rId57" Type="http://schemas.openxmlformats.org/officeDocument/2006/relationships/image" Target="../media/image70.png"/><Relationship Id="rId106" Type="http://schemas.openxmlformats.org/officeDocument/2006/relationships/image" Target="../media/image119.png"/><Relationship Id="rId10" Type="http://schemas.openxmlformats.org/officeDocument/2006/relationships/image" Target="../media/image23.png"/><Relationship Id="rId31" Type="http://schemas.openxmlformats.org/officeDocument/2006/relationships/image" Target="../media/image44.png"/><Relationship Id="rId44" Type="http://schemas.openxmlformats.org/officeDocument/2006/relationships/image" Target="../media/image57.png"/><Relationship Id="rId52" Type="http://schemas.openxmlformats.org/officeDocument/2006/relationships/image" Target="../media/image65.png"/><Relationship Id="rId60" Type="http://schemas.openxmlformats.org/officeDocument/2006/relationships/image" Target="../media/image73.png"/><Relationship Id="rId65" Type="http://schemas.openxmlformats.org/officeDocument/2006/relationships/image" Target="../media/image78.png"/><Relationship Id="rId73" Type="http://schemas.openxmlformats.org/officeDocument/2006/relationships/image" Target="../media/image86.png"/><Relationship Id="rId78" Type="http://schemas.openxmlformats.org/officeDocument/2006/relationships/image" Target="../media/image91.png"/><Relationship Id="rId81" Type="http://schemas.openxmlformats.org/officeDocument/2006/relationships/image" Target="../media/image94.png"/><Relationship Id="rId86" Type="http://schemas.openxmlformats.org/officeDocument/2006/relationships/image" Target="../media/image99.png"/><Relationship Id="rId94" Type="http://schemas.openxmlformats.org/officeDocument/2006/relationships/image" Target="../media/image107.png"/><Relationship Id="rId99" Type="http://schemas.openxmlformats.org/officeDocument/2006/relationships/image" Target="../media/image112.png"/><Relationship Id="rId101" Type="http://schemas.openxmlformats.org/officeDocument/2006/relationships/image" Target="../media/image114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3" Type="http://schemas.openxmlformats.org/officeDocument/2006/relationships/image" Target="../media/image26.png"/><Relationship Id="rId18" Type="http://schemas.openxmlformats.org/officeDocument/2006/relationships/image" Target="../media/image31.png"/><Relationship Id="rId39" Type="http://schemas.openxmlformats.org/officeDocument/2006/relationships/image" Target="../media/image52.png"/><Relationship Id="rId109" Type="http://schemas.openxmlformats.org/officeDocument/2006/relationships/image" Target="../media/image122.png"/><Relationship Id="rId34" Type="http://schemas.openxmlformats.org/officeDocument/2006/relationships/image" Target="../media/image47.png"/><Relationship Id="rId50" Type="http://schemas.openxmlformats.org/officeDocument/2006/relationships/image" Target="../media/image63.png"/><Relationship Id="rId55" Type="http://schemas.openxmlformats.org/officeDocument/2006/relationships/image" Target="../media/image68.png"/><Relationship Id="rId76" Type="http://schemas.openxmlformats.org/officeDocument/2006/relationships/image" Target="../media/image89.png"/><Relationship Id="rId97" Type="http://schemas.openxmlformats.org/officeDocument/2006/relationships/image" Target="../media/image110.png"/><Relationship Id="rId104" Type="http://schemas.openxmlformats.org/officeDocument/2006/relationships/image" Target="../media/image117.png"/><Relationship Id="rId7" Type="http://schemas.openxmlformats.org/officeDocument/2006/relationships/image" Target="../media/image20.png"/><Relationship Id="rId71" Type="http://schemas.openxmlformats.org/officeDocument/2006/relationships/image" Target="../media/image84.png"/><Relationship Id="rId92" Type="http://schemas.openxmlformats.org/officeDocument/2006/relationships/image" Target="../media/image105.png"/><Relationship Id="rId2" Type="http://schemas.openxmlformats.org/officeDocument/2006/relationships/image" Target="../media/image15.png"/><Relationship Id="rId29" Type="http://schemas.openxmlformats.org/officeDocument/2006/relationships/image" Target="../media/image42.png"/><Relationship Id="rId24" Type="http://schemas.openxmlformats.org/officeDocument/2006/relationships/image" Target="../media/image37.png"/><Relationship Id="rId40" Type="http://schemas.openxmlformats.org/officeDocument/2006/relationships/image" Target="../media/image53.png"/><Relationship Id="rId45" Type="http://schemas.openxmlformats.org/officeDocument/2006/relationships/image" Target="../media/image58.png"/><Relationship Id="rId66" Type="http://schemas.openxmlformats.org/officeDocument/2006/relationships/image" Target="../media/image79.png"/><Relationship Id="rId87" Type="http://schemas.openxmlformats.org/officeDocument/2006/relationships/image" Target="../media/image100.png"/><Relationship Id="rId110" Type="http://schemas.openxmlformats.org/officeDocument/2006/relationships/image" Target="../media/image123.png"/><Relationship Id="rId61" Type="http://schemas.openxmlformats.org/officeDocument/2006/relationships/image" Target="../media/image74.png"/><Relationship Id="rId82" Type="http://schemas.openxmlformats.org/officeDocument/2006/relationships/image" Target="../media/image95.png"/><Relationship Id="rId19" Type="http://schemas.openxmlformats.org/officeDocument/2006/relationships/image" Target="../media/image32.png"/><Relationship Id="rId14" Type="http://schemas.openxmlformats.org/officeDocument/2006/relationships/image" Target="../media/image27.png"/><Relationship Id="rId30" Type="http://schemas.openxmlformats.org/officeDocument/2006/relationships/image" Target="../media/image43.png"/><Relationship Id="rId35" Type="http://schemas.openxmlformats.org/officeDocument/2006/relationships/image" Target="../media/image48.png"/><Relationship Id="rId56" Type="http://schemas.openxmlformats.org/officeDocument/2006/relationships/image" Target="../media/image69.png"/><Relationship Id="rId77" Type="http://schemas.openxmlformats.org/officeDocument/2006/relationships/image" Target="../media/image90.png"/><Relationship Id="rId100" Type="http://schemas.openxmlformats.org/officeDocument/2006/relationships/image" Target="../media/image113.png"/><Relationship Id="rId105" Type="http://schemas.openxmlformats.org/officeDocument/2006/relationships/image" Target="../media/image118.png"/><Relationship Id="rId8" Type="http://schemas.openxmlformats.org/officeDocument/2006/relationships/image" Target="../media/image21.png"/><Relationship Id="rId51" Type="http://schemas.openxmlformats.org/officeDocument/2006/relationships/image" Target="../media/image64.png"/><Relationship Id="rId72" Type="http://schemas.openxmlformats.org/officeDocument/2006/relationships/image" Target="../media/image85.png"/><Relationship Id="rId93" Type="http://schemas.openxmlformats.org/officeDocument/2006/relationships/image" Target="../media/image106.png"/><Relationship Id="rId98" Type="http://schemas.openxmlformats.org/officeDocument/2006/relationships/image" Target="../media/image111.png"/><Relationship Id="rId3" Type="http://schemas.openxmlformats.org/officeDocument/2006/relationships/image" Target="../media/image16.png"/><Relationship Id="rId25" Type="http://schemas.openxmlformats.org/officeDocument/2006/relationships/image" Target="../media/image38.png"/><Relationship Id="rId46" Type="http://schemas.openxmlformats.org/officeDocument/2006/relationships/image" Target="../media/image59.png"/><Relationship Id="rId67" Type="http://schemas.openxmlformats.org/officeDocument/2006/relationships/image" Target="../media/image80.png"/><Relationship Id="rId20" Type="http://schemas.openxmlformats.org/officeDocument/2006/relationships/image" Target="../media/image33.png"/><Relationship Id="rId41" Type="http://schemas.openxmlformats.org/officeDocument/2006/relationships/image" Target="../media/image54.png"/><Relationship Id="rId62" Type="http://schemas.openxmlformats.org/officeDocument/2006/relationships/image" Target="../media/image75.png"/><Relationship Id="rId83" Type="http://schemas.openxmlformats.org/officeDocument/2006/relationships/image" Target="../media/image96.png"/><Relationship Id="rId88" Type="http://schemas.openxmlformats.org/officeDocument/2006/relationships/image" Target="../media/image10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7" Type="http://schemas.openxmlformats.org/officeDocument/2006/relationships/image" Target="../media/image129.jp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127.png"/><Relationship Id="rId4" Type="http://schemas.openxmlformats.org/officeDocument/2006/relationships/image" Target="../media/image12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12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2.png"/><Relationship Id="rId4" Type="http://schemas.openxmlformats.org/officeDocument/2006/relationships/image" Target="../media/image1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g"/><Relationship Id="rId2" Type="http://schemas.openxmlformats.org/officeDocument/2006/relationships/image" Target="../media/image133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7.jpg"/><Relationship Id="rId5" Type="http://schemas.openxmlformats.org/officeDocument/2006/relationships/image" Target="../media/image136.jpg"/><Relationship Id="rId4" Type="http://schemas.openxmlformats.org/officeDocument/2006/relationships/image" Target="../media/image13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8.jp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50.png"/><Relationship Id="rId18" Type="http://schemas.openxmlformats.org/officeDocument/2006/relationships/image" Target="../media/image155.png"/><Relationship Id="rId26" Type="http://schemas.openxmlformats.org/officeDocument/2006/relationships/image" Target="../media/image163.png"/><Relationship Id="rId21" Type="http://schemas.openxmlformats.org/officeDocument/2006/relationships/image" Target="../media/image158.png"/><Relationship Id="rId34" Type="http://schemas.openxmlformats.org/officeDocument/2006/relationships/image" Target="../media/image171.png"/><Relationship Id="rId7" Type="http://schemas.openxmlformats.org/officeDocument/2006/relationships/image" Target="../media/image144.png"/><Relationship Id="rId12" Type="http://schemas.openxmlformats.org/officeDocument/2006/relationships/image" Target="../media/image149.png"/><Relationship Id="rId17" Type="http://schemas.openxmlformats.org/officeDocument/2006/relationships/image" Target="../media/image154.png"/><Relationship Id="rId25" Type="http://schemas.openxmlformats.org/officeDocument/2006/relationships/image" Target="../media/image162.png"/><Relationship Id="rId33" Type="http://schemas.openxmlformats.org/officeDocument/2006/relationships/image" Target="../media/image170.png"/><Relationship Id="rId2" Type="http://schemas.openxmlformats.org/officeDocument/2006/relationships/image" Target="../media/image139.png"/><Relationship Id="rId16" Type="http://schemas.openxmlformats.org/officeDocument/2006/relationships/image" Target="../media/image153.png"/><Relationship Id="rId20" Type="http://schemas.openxmlformats.org/officeDocument/2006/relationships/image" Target="../media/image157.png"/><Relationship Id="rId29" Type="http://schemas.openxmlformats.org/officeDocument/2006/relationships/image" Target="../media/image1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3.png"/><Relationship Id="rId11" Type="http://schemas.openxmlformats.org/officeDocument/2006/relationships/image" Target="../media/image148.png"/><Relationship Id="rId24" Type="http://schemas.openxmlformats.org/officeDocument/2006/relationships/image" Target="../media/image161.png"/><Relationship Id="rId32" Type="http://schemas.openxmlformats.org/officeDocument/2006/relationships/image" Target="../media/image169.png"/><Relationship Id="rId37" Type="http://schemas.openxmlformats.org/officeDocument/2006/relationships/image" Target="../media/image174.png"/><Relationship Id="rId5" Type="http://schemas.openxmlformats.org/officeDocument/2006/relationships/image" Target="../media/image142.png"/><Relationship Id="rId15" Type="http://schemas.openxmlformats.org/officeDocument/2006/relationships/image" Target="../media/image152.png"/><Relationship Id="rId23" Type="http://schemas.openxmlformats.org/officeDocument/2006/relationships/image" Target="../media/image160.png"/><Relationship Id="rId28" Type="http://schemas.openxmlformats.org/officeDocument/2006/relationships/image" Target="../media/image165.png"/><Relationship Id="rId36" Type="http://schemas.openxmlformats.org/officeDocument/2006/relationships/image" Target="../media/image173.png"/><Relationship Id="rId10" Type="http://schemas.openxmlformats.org/officeDocument/2006/relationships/image" Target="../media/image147.png"/><Relationship Id="rId19" Type="http://schemas.openxmlformats.org/officeDocument/2006/relationships/image" Target="../media/image156.png"/><Relationship Id="rId31" Type="http://schemas.openxmlformats.org/officeDocument/2006/relationships/image" Target="../media/image168.png"/><Relationship Id="rId4" Type="http://schemas.openxmlformats.org/officeDocument/2006/relationships/image" Target="../media/image141.png"/><Relationship Id="rId9" Type="http://schemas.openxmlformats.org/officeDocument/2006/relationships/image" Target="../media/image146.png"/><Relationship Id="rId14" Type="http://schemas.openxmlformats.org/officeDocument/2006/relationships/image" Target="../media/image151.png"/><Relationship Id="rId22" Type="http://schemas.openxmlformats.org/officeDocument/2006/relationships/image" Target="../media/image159.png"/><Relationship Id="rId27" Type="http://schemas.openxmlformats.org/officeDocument/2006/relationships/image" Target="../media/image164.png"/><Relationship Id="rId30" Type="http://schemas.openxmlformats.org/officeDocument/2006/relationships/image" Target="../media/image167.png"/><Relationship Id="rId35" Type="http://schemas.openxmlformats.org/officeDocument/2006/relationships/image" Target="../media/image172.png"/><Relationship Id="rId8" Type="http://schemas.openxmlformats.org/officeDocument/2006/relationships/image" Target="../media/image145.png"/><Relationship Id="rId3" Type="http://schemas.openxmlformats.org/officeDocument/2006/relationships/image" Target="../media/image14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1.png"/><Relationship Id="rId13" Type="http://schemas.openxmlformats.org/officeDocument/2006/relationships/image" Target="../media/image186.png"/><Relationship Id="rId18" Type="http://schemas.openxmlformats.org/officeDocument/2006/relationships/image" Target="../media/image191.png"/><Relationship Id="rId3" Type="http://schemas.openxmlformats.org/officeDocument/2006/relationships/image" Target="../media/image176.png"/><Relationship Id="rId21" Type="http://schemas.openxmlformats.org/officeDocument/2006/relationships/image" Target="../media/image194.png"/><Relationship Id="rId7" Type="http://schemas.openxmlformats.org/officeDocument/2006/relationships/image" Target="../media/image180.png"/><Relationship Id="rId12" Type="http://schemas.openxmlformats.org/officeDocument/2006/relationships/image" Target="../media/image185.png"/><Relationship Id="rId17" Type="http://schemas.openxmlformats.org/officeDocument/2006/relationships/image" Target="../media/image190.png"/><Relationship Id="rId2" Type="http://schemas.openxmlformats.org/officeDocument/2006/relationships/image" Target="../media/image175.png"/><Relationship Id="rId16" Type="http://schemas.openxmlformats.org/officeDocument/2006/relationships/image" Target="../media/image189.png"/><Relationship Id="rId20" Type="http://schemas.openxmlformats.org/officeDocument/2006/relationships/image" Target="../media/image19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9.png"/><Relationship Id="rId11" Type="http://schemas.openxmlformats.org/officeDocument/2006/relationships/image" Target="../media/image184.png"/><Relationship Id="rId5" Type="http://schemas.openxmlformats.org/officeDocument/2006/relationships/image" Target="../media/image178.png"/><Relationship Id="rId15" Type="http://schemas.openxmlformats.org/officeDocument/2006/relationships/image" Target="../media/image188.png"/><Relationship Id="rId10" Type="http://schemas.openxmlformats.org/officeDocument/2006/relationships/image" Target="../media/image183.png"/><Relationship Id="rId19" Type="http://schemas.openxmlformats.org/officeDocument/2006/relationships/image" Target="../media/image192.png"/><Relationship Id="rId4" Type="http://schemas.openxmlformats.org/officeDocument/2006/relationships/image" Target="../media/image177.png"/><Relationship Id="rId9" Type="http://schemas.openxmlformats.org/officeDocument/2006/relationships/image" Target="../media/image182.png"/><Relationship Id="rId14" Type="http://schemas.openxmlformats.org/officeDocument/2006/relationships/image" Target="../media/image187.png"/><Relationship Id="rId22" Type="http://schemas.openxmlformats.org/officeDocument/2006/relationships/image" Target="../media/image195.jpg"/></Relationships>
</file>

<file path=ppt/slides/_rels/slide14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19.png"/><Relationship Id="rId21" Type="http://schemas.openxmlformats.org/officeDocument/2006/relationships/image" Target="../media/image214.png"/><Relationship Id="rId42" Type="http://schemas.openxmlformats.org/officeDocument/2006/relationships/image" Target="../media/image235.png"/><Relationship Id="rId47" Type="http://schemas.openxmlformats.org/officeDocument/2006/relationships/image" Target="../media/image240.png"/><Relationship Id="rId63" Type="http://schemas.openxmlformats.org/officeDocument/2006/relationships/image" Target="../media/image256.png"/><Relationship Id="rId68" Type="http://schemas.openxmlformats.org/officeDocument/2006/relationships/image" Target="../media/image261.png"/><Relationship Id="rId7" Type="http://schemas.openxmlformats.org/officeDocument/2006/relationships/image" Target="../media/image200.png"/><Relationship Id="rId71" Type="http://schemas.openxmlformats.org/officeDocument/2006/relationships/image" Target="../media/image264.png"/><Relationship Id="rId2" Type="http://schemas.openxmlformats.org/officeDocument/2006/relationships/image" Target="../media/image195.jpg"/><Relationship Id="rId16" Type="http://schemas.openxmlformats.org/officeDocument/2006/relationships/image" Target="../media/image209.png"/><Relationship Id="rId29" Type="http://schemas.openxmlformats.org/officeDocument/2006/relationships/image" Target="../media/image222.png"/><Relationship Id="rId11" Type="http://schemas.openxmlformats.org/officeDocument/2006/relationships/image" Target="../media/image204.png"/><Relationship Id="rId24" Type="http://schemas.openxmlformats.org/officeDocument/2006/relationships/image" Target="../media/image217.png"/><Relationship Id="rId32" Type="http://schemas.openxmlformats.org/officeDocument/2006/relationships/image" Target="../media/image225.png"/><Relationship Id="rId37" Type="http://schemas.openxmlformats.org/officeDocument/2006/relationships/image" Target="../media/image230.png"/><Relationship Id="rId40" Type="http://schemas.openxmlformats.org/officeDocument/2006/relationships/image" Target="../media/image233.png"/><Relationship Id="rId45" Type="http://schemas.openxmlformats.org/officeDocument/2006/relationships/image" Target="../media/image238.png"/><Relationship Id="rId53" Type="http://schemas.openxmlformats.org/officeDocument/2006/relationships/image" Target="../media/image246.png"/><Relationship Id="rId58" Type="http://schemas.openxmlformats.org/officeDocument/2006/relationships/image" Target="../media/image251.png"/><Relationship Id="rId66" Type="http://schemas.openxmlformats.org/officeDocument/2006/relationships/image" Target="../media/image259.png"/><Relationship Id="rId5" Type="http://schemas.openxmlformats.org/officeDocument/2006/relationships/image" Target="../media/image198.png"/><Relationship Id="rId61" Type="http://schemas.openxmlformats.org/officeDocument/2006/relationships/image" Target="../media/image254.png"/><Relationship Id="rId19" Type="http://schemas.openxmlformats.org/officeDocument/2006/relationships/image" Target="../media/image212.png"/><Relationship Id="rId14" Type="http://schemas.openxmlformats.org/officeDocument/2006/relationships/image" Target="../media/image207.png"/><Relationship Id="rId22" Type="http://schemas.openxmlformats.org/officeDocument/2006/relationships/image" Target="../media/image215.png"/><Relationship Id="rId27" Type="http://schemas.openxmlformats.org/officeDocument/2006/relationships/image" Target="../media/image220.png"/><Relationship Id="rId30" Type="http://schemas.openxmlformats.org/officeDocument/2006/relationships/image" Target="../media/image223.png"/><Relationship Id="rId35" Type="http://schemas.openxmlformats.org/officeDocument/2006/relationships/image" Target="../media/image228.png"/><Relationship Id="rId43" Type="http://schemas.openxmlformats.org/officeDocument/2006/relationships/image" Target="../media/image236.png"/><Relationship Id="rId48" Type="http://schemas.openxmlformats.org/officeDocument/2006/relationships/image" Target="../media/image241.png"/><Relationship Id="rId56" Type="http://schemas.openxmlformats.org/officeDocument/2006/relationships/image" Target="../media/image249.png"/><Relationship Id="rId64" Type="http://schemas.openxmlformats.org/officeDocument/2006/relationships/image" Target="../media/image257.png"/><Relationship Id="rId69" Type="http://schemas.openxmlformats.org/officeDocument/2006/relationships/image" Target="../media/image262.png"/><Relationship Id="rId8" Type="http://schemas.openxmlformats.org/officeDocument/2006/relationships/image" Target="../media/image201.png"/><Relationship Id="rId51" Type="http://schemas.openxmlformats.org/officeDocument/2006/relationships/image" Target="../media/image244.png"/><Relationship Id="rId3" Type="http://schemas.openxmlformats.org/officeDocument/2006/relationships/image" Target="../media/image196.png"/><Relationship Id="rId12" Type="http://schemas.openxmlformats.org/officeDocument/2006/relationships/image" Target="../media/image205.png"/><Relationship Id="rId17" Type="http://schemas.openxmlformats.org/officeDocument/2006/relationships/image" Target="../media/image210.png"/><Relationship Id="rId25" Type="http://schemas.openxmlformats.org/officeDocument/2006/relationships/image" Target="../media/image218.png"/><Relationship Id="rId33" Type="http://schemas.openxmlformats.org/officeDocument/2006/relationships/image" Target="../media/image226.png"/><Relationship Id="rId38" Type="http://schemas.openxmlformats.org/officeDocument/2006/relationships/image" Target="../media/image231.png"/><Relationship Id="rId46" Type="http://schemas.openxmlformats.org/officeDocument/2006/relationships/image" Target="../media/image239.png"/><Relationship Id="rId59" Type="http://schemas.openxmlformats.org/officeDocument/2006/relationships/image" Target="../media/image252.png"/><Relationship Id="rId67" Type="http://schemas.openxmlformats.org/officeDocument/2006/relationships/image" Target="../media/image260.png"/><Relationship Id="rId20" Type="http://schemas.openxmlformats.org/officeDocument/2006/relationships/image" Target="../media/image213.png"/><Relationship Id="rId41" Type="http://schemas.openxmlformats.org/officeDocument/2006/relationships/image" Target="../media/image234.png"/><Relationship Id="rId54" Type="http://schemas.openxmlformats.org/officeDocument/2006/relationships/image" Target="../media/image247.png"/><Relationship Id="rId62" Type="http://schemas.openxmlformats.org/officeDocument/2006/relationships/image" Target="../media/image255.png"/><Relationship Id="rId70" Type="http://schemas.openxmlformats.org/officeDocument/2006/relationships/image" Target="../media/image2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9.png"/><Relationship Id="rId15" Type="http://schemas.openxmlformats.org/officeDocument/2006/relationships/image" Target="../media/image208.png"/><Relationship Id="rId23" Type="http://schemas.openxmlformats.org/officeDocument/2006/relationships/image" Target="../media/image216.png"/><Relationship Id="rId28" Type="http://schemas.openxmlformats.org/officeDocument/2006/relationships/image" Target="../media/image221.png"/><Relationship Id="rId36" Type="http://schemas.openxmlformats.org/officeDocument/2006/relationships/image" Target="../media/image229.png"/><Relationship Id="rId49" Type="http://schemas.openxmlformats.org/officeDocument/2006/relationships/image" Target="../media/image242.png"/><Relationship Id="rId57" Type="http://schemas.openxmlformats.org/officeDocument/2006/relationships/image" Target="../media/image250.png"/><Relationship Id="rId10" Type="http://schemas.openxmlformats.org/officeDocument/2006/relationships/image" Target="../media/image203.png"/><Relationship Id="rId31" Type="http://schemas.openxmlformats.org/officeDocument/2006/relationships/image" Target="../media/image224.png"/><Relationship Id="rId44" Type="http://schemas.openxmlformats.org/officeDocument/2006/relationships/image" Target="../media/image237.png"/><Relationship Id="rId52" Type="http://schemas.openxmlformats.org/officeDocument/2006/relationships/image" Target="../media/image245.png"/><Relationship Id="rId60" Type="http://schemas.openxmlformats.org/officeDocument/2006/relationships/image" Target="../media/image253.png"/><Relationship Id="rId65" Type="http://schemas.openxmlformats.org/officeDocument/2006/relationships/image" Target="../media/image258.png"/><Relationship Id="rId4" Type="http://schemas.openxmlformats.org/officeDocument/2006/relationships/image" Target="../media/image197.png"/><Relationship Id="rId9" Type="http://schemas.openxmlformats.org/officeDocument/2006/relationships/image" Target="../media/image202.png"/><Relationship Id="rId13" Type="http://schemas.openxmlformats.org/officeDocument/2006/relationships/image" Target="../media/image206.png"/><Relationship Id="rId18" Type="http://schemas.openxmlformats.org/officeDocument/2006/relationships/image" Target="../media/image211.png"/><Relationship Id="rId39" Type="http://schemas.openxmlformats.org/officeDocument/2006/relationships/image" Target="../media/image232.png"/><Relationship Id="rId34" Type="http://schemas.openxmlformats.org/officeDocument/2006/relationships/image" Target="../media/image227.png"/><Relationship Id="rId50" Type="http://schemas.openxmlformats.org/officeDocument/2006/relationships/image" Target="../media/image243.png"/><Relationship Id="rId55" Type="http://schemas.openxmlformats.org/officeDocument/2006/relationships/image" Target="../media/image24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1.png"/><Relationship Id="rId13" Type="http://schemas.openxmlformats.org/officeDocument/2006/relationships/image" Target="../media/image276.jpg"/><Relationship Id="rId18" Type="http://schemas.openxmlformats.org/officeDocument/2006/relationships/image" Target="../media/image281.jpg"/><Relationship Id="rId3" Type="http://schemas.openxmlformats.org/officeDocument/2006/relationships/image" Target="../media/image266.jpg"/><Relationship Id="rId21" Type="http://schemas.openxmlformats.org/officeDocument/2006/relationships/image" Target="../media/image284.png"/><Relationship Id="rId7" Type="http://schemas.openxmlformats.org/officeDocument/2006/relationships/image" Target="../media/image270.jpg"/><Relationship Id="rId12" Type="http://schemas.openxmlformats.org/officeDocument/2006/relationships/image" Target="../media/image275.png"/><Relationship Id="rId17" Type="http://schemas.openxmlformats.org/officeDocument/2006/relationships/image" Target="../media/image280.png"/><Relationship Id="rId2" Type="http://schemas.openxmlformats.org/officeDocument/2006/relationships/image" Target="../media/image265.png"/><Relationship Id="rId16" Type="http://schemas.openxmlformats.org/officeDocument/2006/relationships/image" Target="../media/image279.png"/><Relationship Id="rId20" Type="http://schemas.openxmlformats.org/officeDocument/2006/relationships/image" Target="../media/image28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9.jpg"/><Relationship Id="rId11" Type="http://schemas.openxmlformats.org/officeDocument/2006/relationships/image" Target="../media/image274.png"/><Relationship Id="rId5" Type="http://schemas.openxmlformats.org/officeDocument/2006/relationships/image" Target="../media/image268.png"/><Relationship Id="rId15" Type="http://schemas.openxmlformats.org/officeDocument/2006/relationships/image" Target="../media/image278.png"/><Relationship Id="rId23" Type="http://schemas.openxmlformats.org/officeDocument/2006/relationships/image" Target="../media/image286.jpg"/><Relationship Id="rId10" Type="http://schemas.openxmlformats.org/officeDocument/2006/relationships/image" Target="../media/image273.jpg"/><Relationship Id="rId19" Type="http://schemas.openxmlformats.org/officeDocument/2006/relationships/image" Target="../media/image282.jpg"/><Relationship Id="rId4" Type="http://schemas.openxmlformats.org/officeDocument/2006/relationships/image" Target="../media/image267.png"/><Relationship Id="rId9" Type="http://schemas.openxmlformats.org/officeDocument/2006/relationships/image" Target="../media/image272.png"/><Relationship Id="rId14" Type="http://schemas.openxmlformats.org/officeDocument/2006/relationships/image" Target="../media/image277.png"/><Relationship Id="rId22" Type="http://schemas.openxmlformats.org/officeDocument/2006/relationships/image" Target="../media/image28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2.png"/><Relationship Id="rId13" Type="http://schemas.openxmlformats.org/officeDocument/2006/relationships/image" Target="../media/image297.png"/><Relationship Id="rId18" Type="http://schemas.openxmlformats.org/officeDocument/2006/relationships/image" Target="../media/image302.png"/><Relationship Id="rId26" Type="http://schemas.openxmlformats.org/officeDocument/2006/relationships/image" Target="../media/image310.jpg"/><Relationship Id="rId3" Type="http://schemas.openxmlformats.org/officeDocument/2006/relationships/image" Target="../media/image288.png"/><Relationship Id="rId21" Type="http://schemas.openxmlformats.org/officeDocument/2006/relationships/image" Target="../media/image305.png"/><Relationship Id="rId7" Type="http://schemas.openxmlformats.org/officeDocument/2006/relationships/image" Target="../media/image291.png"/><Relationship Id="rId12" Type="http://schemas.openxmlformats.org/officeDocument/2006/relationships/image" Target="../media/image296.png"/><Relationship Id="rId17" Type="http://schemas.openxmlformats.org/officeDocument/2006/relationships/image" Target="../media/image301.png"/><Relationship Id="rId25" Type="http://schemas.openxmlformats.org/officeDocument/2006/relationships/image" Target="../media/image309.jpg"/><Relationship Id="rId2" Type="http://schemas.openxmlformats.org/officeDocument/2006/relationships/image" Target="../media/image287.jpg"/><Relationship Id="rId16" Type="http://schemas.openxmlformats.org/officeDocument/2006/relationships/image" Target="../media/image300.png"/><Relationship Id="rId20" Type="http://schemas.openxmlformats.org/officeDocument/2006/relationships/image" Target="../media/image304.jpg"/><Relationship Id="rId29" Type="http://schemas.openxmlformats.org/officeDocument/2006/relationships/image" Target="../media/image313.jpg"/><Relationship Id="rId1" Type="http://schemas.openxmlformats.org/officeDocument/2006/relationships/slideLayout" Target="../slideLayouts/slideLayout5.xml"/><Relationship Id="rId6" Type="http://schemas.openxmlformats.org/officeDocument/2006/relationships/slide" Target="slide22.xml"/><Relationship Id="rId11" Type="http://schemas.openxmlformats.org/officeDocument/2006/relationships/image" Target="../media/image295.png"/><Relationship Id="rId24" Type="http://schemas.openxmlformats.org/officeDocument/2006/relationships/image" Target="../media/image308.jpg"/><Relationship Id="rId5" Type="http://schemas.openxmlformats.org/officeDocument/2006/relationships/image" Target="../media/image290.png"/><Relationship Id="rId15" Type="http://schemas.openxmlformats.org/officeDocument/2006/relationships/image" Target="../media/image299.png"/><Relationship Id="rId23" Type="http://schemas.openxmlformats.org/officeDocument/2006/relationships/image" Target="../media/image307.png"/><Relationship Id="rId28" Type="http://schemas.openxmlformats.org/officeDocument/2006/relationships/image" Target="../media/image312.jpg"/><Relationship Id="rId10" Type="http://schemas.openxmlformats.org/officeDocument/2006/relationships/image" Target="../media/image294.png"/><Relationship Id="rId19" Type="http://schemas.openxmlformats.org/officeDocument/2006/relationships/image" Target="../media/image303.png"/><Relationship Id="rId4" Type="http://schemas.openxmlformats.org/officeDocument/2006/relationships/image" Target="../media/image289.png"/><Relationship Id="rId9" Type="http://schemas.openxmlformats.org/officeDocument/2006/relationships/image" Target="../media/image293.png"/><Relationship Id="rId14" Type="http://schemas.openxmlformats.org/officeDocument/2006/relationships/image" Target="../media/image298.png"/><Relationship Id="rId22" Type="http://schemas.openxmlformats.org/officeDocument/2006/relationships/image" Target="../media/image306.png"/><Relationship Id="rId27" Type="http://schemas.openxmlformats.org/officeDocument/2006/relationships/image" Target="../media/image311.jpg"/><Relationship Id="rId30" Type="http://schemas.openxmlformats.org/officeDocument/2006/relationships/image" Target="../media/image314.jpg"/></Relationships>
</file>

<file path=ppt/slides/_rels/slide1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26.png"/><Relationship Id="rId18" Type="http://schemas.openxmlformats.org/officeDocument/2006/relationships/image" Target="../media/image331.png"/><Relationship Id="rId26" Type="http://schemas.openxmlformats.org/officeDocument/2006/relationships/image" Target="../media/image339.png"/><Relationship Id="rId39" Type="http://schemas.openxmlformats.org/officeDocument/2006/relationships/image" Target="../media/image352.png"/><Relationship Id="rId21" Type="http://schemas.openxmlformats.org/officeDocument/2006/relationships/image" Target="../media/image334.png"/><Relationship Id="rId34" Type="http://schemas.openxmlformats.org/officeDocument/2006/relationships/image" Target="../media/image347.png"/><Relationship Id="rId42" Type="http://schemas.openxmlformats.org/officeDocument/2006/relationships/image" Target="../media/image355.png"/><Relationship Id="rId7" Type="http://schemas.openxmlformats.org/officeDocument/2006/relationships/image" Target="../media/image320.png"/><Relationship Id="rId2" Type="http://schemas.openxmlformats.org/officeDocument/2006/relationships/image" Target="../media/image315.png"/><Relationship Id="rId16" Type="http://schemas.openxmlformats.org/officeDocument/2006/relationships/image" Target="../media/image329.png"/><Relationship Id="rId29" Type="http://schemas.openxmlformats.org/officeDocument/2006/relationships/image" Target="../media/image3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9.png"/><Relationship Id="rId11" Type="http://schemas.openxmlformats.org/officeDocument/2006/relationships/image" Target="../media/image324.png"/><Relationship Id="rId24" Type="http://schemas.openxmlformats.org/officeDocument/2006/relationships/image" Target="../media/image337.png"/><Relationship Id="rId32" Type="http://schemas.openxmlformats.org/officeDocument/2006/relationships/image" Target="../media/image345.png"/><Relationship Id="rId37" Type="http://schemas.openxmlformats.org/officeDocument/2006/relationships/image" Target="../media/image350.png"/><Relationship Id="rId40" Type="http://schemas.openxmlformats.org/officeDocument/2006/relationships/image" Target="../media/image353.png"/><Relationship Id="rId45" Type="http://schemas.openxmlformats.org/officeDocument/2006/relationships/image" Target="../media/image358.png"/><Relationship Id="rId5" Type="http://schemas.openxmlformats.org/officeDocument/2006/relationships/image" Target="../media/image318.png"/><Relationship Id="rId15" Type="http://schemas.openxmlformats.org/officeDocument/2006/relationships/image" Target="../media/image328.png"/><Relationship Id="rId23" Type="http://schemas.openxmlformats.org/officeDocument/2006/relationships/image" Target="../media/image336.png"/><Relationship Id="rId28" Type="http://schemas.openxmlformats.org/officeDocument/2006/relationships/image" Target="../media/image341.png"/><Relationship Id="rId36" Type="http://schemas.openxmlformats.org/officeDocument/2006/relationships/image" Target="../media/image349.png"/><Relationship Id="rId10" Type="http://schemas.openxmlformats.org/officeDocument/2006/relationships/image" Target="../media/image323.png"/><Relationship Id="rId19" Type="http://schemas.openxmlformats.org/officeDocument/2006/relationships/image" Target="../media/image332.png"/><Relationship Id="rId31" Type="http://schemas.openxmlformats.org/officeDocument/2006/relationships/image" Target="../media/image344.png"/><Relationship Id="rId44" Type="http://schemas.openxmlformats.org/officeDocument/2006/relationships/image" Target="../media/image357.png"/><Relationship Id="rId4" Type="http://schemas.openxmlformats.org/officeDocument/2006/relationships/image" Target="../media/image317.png"/><Relationship Id="rId9" Type="http://schemas.openxmlformats.org/officeDocument/2006/relationships/image" Target="../media/image322.png"/><Relationship Id="rId14" Type="http://schemas.openxmlformats.org/officeDocument/2006/relationships/image" Target="../media/image327.png"/><Relationship Id="rId22" Type="http://schemas.openxmlformats.org/officeDocument/2006/relationships/image" Target="../media/image335.png"/><Relationship Id="rId27" Type="http://schemas.openxmlformats.org/officeDocument/2006/relationships/image" Target="../media/image340.png"/><Relationship Id="rId30" Type="http://schemas.openxmlformats.org/officeDocument/2006/relationships/image" Target="../media/image343.png"/><Relationship Id="rId35" Type="http://schemas.openxmlformats.org/officeDocument/2006/relationships/image" Target="../media/image348.png"/><Relationship Id="rId43" Type="http://schemas.openxmlformats.org/officeDocument/2006/relationships/image" Target="../media/image356.png"/><Relationship Id="rId8" Type="http://schemas.openxmlformats.org/officeDocument/2006/relationships/image" Target="../media/image321.png"/><Relationship Id="rId3" Type="http://schemas.openxmlformats.org/officeDocument/2006/relationships/image" Target="../media/image316.png"/><Relationship Id="rId12" Type="http://schemas.openxmlformats.org/officeDocument/2006/relationships/image" Target="../media/image325.png"/><Relationship Id="rId17" Type="http://schemas.openxmlformats.org/officeDocument/2006/relationships/image" Target="../media/image330.png"/><Relationship Id="rId25" Type="http://schemas.openxmlformats.org/officeDocument/2006/relationships/image" Target="../media/image338.png"/><Relationship Id="rId33" Type="http://schemas.openxmlformats.org/officeDocument/2006/relationships/image" Target="../media/image346.png"/><Relationship Id="rId38" Type="http://schemas.openxmlformats.org/officeDocument/2006/relationships/image" Target="../media/image351.png"/><Relationship Id="rId46" Type="http://schemas.openxmlformats.org/officeDocument/2006/relationships/image" Target="../media/image359.png"/><Relationship Id="rId20" Type="http://schemas.openxmlformats.org/officeDocument/2006/relationships/image" Target="../media/image333.png"/><Relationship Id="rId41" Type="http://schemas.openxmlformats.org/officeDocument/2006/relationships/image" Target="../media/image35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6.png"/><Relationship Id="rId13" Type="http://schemas.openxmlformats.org/officeDocument/2006/relationships/image" Target="../media/image371.png"/><Relationship Id="rId3" Type="http://schemas.openxmlformats.org/officeDocument/2006/relationships/image" Target="../media/image361.png"/><Relationship Id="rId7" Type="http://schemas.openxmlformats.org/officeDocument/2006/relationships/image" Target="../media/image365.png"/><Relationship Id="rId12" Type="http://schemas.openxmlformats.org/officeDocument/2006/relationships/image" Target="../media/image370.png"/><Relationship Id="rId2" Type="http://schemas.openxmlformats.org/officeDocument/2006/relationships/image" Target="../media/image36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64.png"/><Relationship Id="rId11" Type="http://schemas.openxmlformats.org/officeDocument/2006/relationships/image" Target="../media/image369.png"/><Relationship Id="rId5" Type="http://schemas.openxmlformats.org/officeDocument/2006/relationships/image" Target="../media/image363.png"/><Relationship Id="rId10" Type="http://schemas.openxmlformats.org/officeDocument/2006/relationships/image" Target="../media/image368.png"/><Relationship Id="rId4" Type="http://schemas.openxmlformats.org/officeDocument/2006/relationships/image" Target="../media/image362.png"/><Relationship Id="rId9" Type="http://schemas.openxmlformats.org/officeDocument/2006/relationships/image" Target="../media/image367.png"/></Relationships>
</file>

<file path=ppt/slides/_rels/slide20.xml.rels><?xml version="1.0" encoding="UTF-8" standalone="yes"?>
<Relationships xmlns="http://schemas.openxmlformats.org/package/2006/relationships"><Relationship Id="rId26" Type="http://schemas.openxmlformats.org/officeDocument/2006/relationships/image" Target="../media/image396.png"/><Relationship Id="rId21" Type="http://schemas.openxmlformats.org/officeDocument/2006/relationships/image" Target="../media/image391.png"/><Relationship Id="rId42" Type="http://schemas.openxmlformats.org/officeDocument/2006/relationships/image" Target="../media/image412.png"/><Relationship Id="rId47" Type="http://schemas.openxmlformats.org/officeDocument/2006/relationships/image" Target="../media/image417.png"/><Relationship Id="rId63" Type="http://schemas.openxmlformats.org/officeDocument/2006/relationships/image" Target="../media/image433.png"/><Relationship Id="rId68" Type="http://schemas.openxmlformats.org/officeDocument/2006/relationships/image" Target="../media/image438.png"/><Relationship Id="rId84" Type="http://schemas.openxmlformats.org/officeDocument/2006/relationships/image" Target="../media/image454.png"/><Relationship Id="rId89" Type="http://schemas.openxmlformats.org/officeDocument/2006/relationships/image" Target="../media/image459.png"/><Relationship Id="rId16" Type="http://schemas.openxmlformats.org/officeDocument/2006/relationships/image" Target="../media/image386.png"/><Relationship Id="rId11" Type="http://schemas.openxmlformats.org/officeDocument/2006/relationships/image" Target="../media/image381.png"/><Relationship Id="rId32" Type="http://schemas.openxmlformats.org/officeDocument/2006/relationships/image" Target="../media/image402.png"/><Relationship Id="rId37" Type="http://schemas.openxmlformats.org/officeDocument/2006/relationships/image" Target="../media/image407.png"/><Relationship Id="rId53" Type="http://schemas.openxmlformats.org/officeDocument/2006/relationships/image" Target="../media/image423.png"/><Relationship Id="rId58" Type="http://schemas.openxmlformats.org/officeDocument/2006/relationships/image" Target="../media/image428.png"/><Relationship Id="rId74" Type="http://schemas.openxmlformats.org/officeDocument/2006/relationships/image" Target="../media/image444.png"/><Relationship Id="rId79" Type="http://schemas.openxmlformats.org/officeDocument/2006/relationships/image" Target="../media/image449.png"/><Relationship Id="rId5" Type="http://schemas.openxmlformats.org/officeDocument/2006/relationships/image" Target="../media/image375.png"/><Relationship Id="rId14" Type="http://schemas.openxmlformats.org/officeDocument/2006/relationships/image" Target="../media/image384.png"/><Relationship Id="rId22" Type="http://schemas.openxmlformats.org/officeDocument/2006/relationships/image" Target="../media/image392.png"/><Relationship Id="rId27" Type="http://schemas.openxmlformats.org/officeDocument/2006/relationships/image" Target="../media/image397.png"/><Relationship Id="rId30" Type="http://schemas.openxmlformats.org/officeDocument/2006/relationships/image" Target="../media/image400.png"/><Relationship Id="rId35" Type="http://schemas.openxmlformats.org/officeDocument/2006/relationships/image" Target="../media/image405.png"/><Relationship Id="rId43" Type="http://schemas.openxmlformats.org/officeDocument/2006/relationships/image" Target="../media/image413.png"/><Relationship Id="rId48" Type="http://schemas.openxmlformats.org/officeDocument/2006/relationships/image" Target="../media/image418.png"/><Relationship Id="rId56" Type="http://schemas.openxmlformats.org/officeDocument/2006/relationships/image" Target="../media/image426.png"/><Relationship Id="rId64" Type="http://schemas.openxmlformats.org/officeDocument/2006/relationships/image" Target="../media/image434.png"/><Relationship Id="rId69" Type="http://schemas.openxmlformats.org/officeDocument/2006/relationships/image" Target="../media/image439.png"/><Relationship Id="rId77" Type="http://schemas.openxmlformats.org/officeDocument/2006/relationships/image" Target="../media/image447.png"/><Relationship Id="rId8" Type="http://schemas.openxmlformats.org/officeDocument/2006/relationships/image" Target="../media/image378.png"/><Relationship Id="rId51" Type="http://schemas.openxmlformats.org/officeDocument/2006/relationships/image" Target="../media/image421.png"/><Relationship Id="rId72" Type="http://schemas.openxmlformats.org/officeDocument/2006/relationships/image" Target="../media/image442.png"/><Relationship Id="rId80" Type="http://schemas.openxmlformats.org/officeDocument/2006/relationships/image" Target="../media/image450.png"/><Relationship Id="rId85" Type="http://schemas.openxmlformats.org/officeDocument/2006/relationships/image" Target="../media/image455.png"/><Relationship Id="rId3" Type="http://schemas.openxmlformats.org/officeDocument/2006/relationships/image" Target="../media/image373.png"/><Relationship Id="rId12" Type="http://schemas.openxmlformats.org/officeDocument/2006/relationships/image" Target="../media/image382.png"/><Relationship Id="rId17" Type="http://schemas.openxmlformats.org/officeDocument/2006/relationships/image" Target="../media/image387.png"/><Relationship Id="rId25" Type="http://schemas.openxmlformats.org/officeDocument/2006/relationships/image" Target="../media/image395.png"/><Relationship Id="rId33" Type="http://schemas.openxmlformats.org/officeDocument/2006/relationships/image" Target="../media/image403.png"/><Relationship Id="rId38" Type="http://schemas.openxmlformats.org/officeDocument/2006/relationships/image" Target="../media/image408.png"/><Relationship Id="rId46" Type="http://schemas.openxmlformats.org/officeDocument/2006/relationships/image" Target="../media/image416.png"/><Relationship Id="rId59" Type="http://schemas.openxmlformats.org/officeDocument/2006/relationships/image" Target="../media/image429.png"/><Relationship Id="rId67" Type="http://schemas.openxmlformats.org/officeDocument/2006/relationships/image" Target="../media/image437.png"/><Relationship Id="rId20" Type="http://schemas.openxmlformats.org/officeDocument/2006/relationships/image" Target="../media/image390.png"/><Relationship Id="rId41" Type="http://schemas.openxmlformats.org/officeDocument/2006/relationships/image" Target="../media/image411.png"/><Relationship Id="rId54" Type="http://schemas.openxmlformats.org/officeDocument/2006/relationships/image" Target="../media/image424.png"/><Relationship Id="rId62" Type="http://schemas.openxmlformats.org/officeDocument/2006/relationships/image" Target="../media/image432.png"/><Relationship Id="rId70" Type="http://schemas.openxmlformats.org/officeDocument/2006/relationships/image" Target="../media/image440.png"/><Relationship Id="rId75" Type="http://schemas.openxmlformats.org/officeDocument/2006/relationships/image" Target="../media/image445.png"/><Relationship Id="rId83" Type="http://schemas.openxmlformats.org/officeDocument/2006/relationships/image" Target="../media/image453.png"/><Relationship Id="rId88" Type="http://schemas.openxmlformats.org/officeDocument/2006/relationships/image" Target="../media/image4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6.png"/><Relationship Id="rId15" Type="http://schemas.openxmlformats.org/officeDocument/2006/relationships/image" Target="../media/image385.png"/><Relationship Id="rId23" Type="http://schemas.openxmlformats.org/officeDocument/2006/relationships/image" Target="../media/image393.png"/><Relationship Id="rId28" Type="http://schemas.openxmlformats.org/officeDocument/2006/relationships/image" Target="../media/image398.png"/><Relationship Id="rId36" Type="http://schemas.openxmlformats.org/officeDocument/2006/relationships/image" Target="../media/image406.png"/><Relationship Id="rId49" Type="http://schemas.openxmlformats.org/officeDocument/2006/relationships/image" Target="../media/image419.png"/><Relationship Id="rId57" Type="http://schemas.openxmlformats.org/officeDocument/2006/relationships/image" Target="../media/image427.png"/><Relationship Id="rId10" Type="http://schemas.openxmlformats.org/officeDocument/2006/relationships/image" Target="../media/image380.png"/><Relationship Id="rId31" Type="http://schemas.openxmlformats.org/officeDocument/2006/relationships/image" Target="../media/image401.png"/><Relationship Id="rId44" Type="http://schemas.openxmlformats.org/officeDocument/2006/relationships/image" Target="../media/image414.png"/><Relationship Id="rId52" Type="http://schemas.openxmlformats.org/officeDocument/2006/relationships/image" Target="../media/image422.png"/><Relationship Id="rId60" Type="http://schemas.openxmlformats.org/officeDocument/2006/relationships/image" Target="../media/image430.png"/><Relationship Id="rId65" Type="http://schemas.openxmlformats.org/officeDocument/2006/relationships/image" Target="../media/image435.png"/><Relationship Id="rId73" Type="http://schemas.openxmlformats.org/officeDocument/2006/relationships/image" Target="../media/image443.png"/><Relationship Id="rId78" Type="http://schemas.openxmlformats.org/officeDocument/2006/relationships/image" Target="../media/image448.png"/><Relationship Id="rId81" Type="http://schemas.openxmlformats.org/officeDocument/2006/relationships/image" Target="../media/image451.png"/><Relationship Id="rId86" Type="http://schemas.openxmlformats.org/officeDocument/2006/relationships/image" Target="../media/image456.png"/><Relationship Id="rId4" Type="http://schemas.openxmlformats.org/officeDocument/2006/relationships/image" Target="../media/image374.png"/><Relationship Id="rId9" Type="http://schemas.openxmlformats.org/officeDocument/2006/relationships/image" Target="../media/image379.png"/><Relationship Id="rId13" Type="http://schemas.openxmlformats.org/officeDocument/2006/relationships/image" Target="../media/image383.png"/><Relationship Id="rId18" Type="http://schemas.openxmlformats.org/officeDocument/2006/relationships/image" Target="../media/image388.png"/><Relationship Id="rId39" Type="http://schemas.openxmlformats.org/officeDocument/2006/relationships/image" Target="../media/image409.png"/><Relationship Id="rId34" Type="http://schemas.openxmlformats.org/officeDocument/2006/relationships/image" Target="../media/image404.png"/><Relationship Id="rId50" Type="http://schemas.openxmlformats.org/officeDocument/2006/relationships/image" Target="../media/image420.png"/><Relationship Id="rId55" Type="http://schemas.openxmlformats.org/officeDocument/2006/relationships/image" Target="../media/image425.png"/><Relationship Id="rId76" Type="http://schemas.openxmlformats.org/officeDocument/2006/relationships/image" Target="../media/image446.png"/><Relationship Id="rId7" Type="http://schemas.openxmlformats.org/officeDocument/2006/relationships/image" Target="../media/image377.png"/><Relationship Id="rId71" Type="http://schemas.openxmlformats.org/officeDocument/2006/relationships/image" Target="../media/image441.png"/><Relationship Id="rId2" Type="http://schemas.openxmlformats.org/officeDocument/2006/relationships/image" Target="../media/image372.png"/><Relationship Id="rId29" Type="http://schemas.openxmlformats.org/officeDocument/2006/relationships/image" Target="../media/image399.png"/><Relationship Id="rId24" Type="http://schemas.openxmlformats.org/officeDocument/2006/relationships/image" Target="../media/image394.png"/><Relationship Id="rId40" Type="http://schemas.openxmlformats.org/officeDocument/2006/relationships/image" Target="../media/image410.png"/><Relationship Id="rId45" Type="http://schemas.openxmlformats.org/officeDocument/2006/relationships/image" Target="../media/image415.png"/><Relationship Id="rId66" Type="http://schemas.openxmlformats.org/officeDocument/2006/relationships/image" Target="../media/image436.png"/><Relationship Id="rId87" Type="http://schemas.openxmlformats.org/officeDocument/2006/relationships/image" Target="../media/image457.png"/><Relationship Id="rId61" Type="http://schemas.openxmlformats.org/officeDocument/2006/relationships/image" Target="../media/image431.png"/><Relationship Id="rId82" Type="http://schemas.openxmlformats.org/officeDocument/2006/relationships/image" Target="../media/image452.png"/><Relationship Id="rId19" Type="http://schemas.openxmlformats.org/officeDocument/2006/relationships/image" Target="../media/image389.png"/></Relationships>
</file>

<file path=ppt/slides/_rels/slide2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71.png"/><Relationship Id="rId18" Type="http://schemas.openxmlformats.org/officeDocument/2006/relationships/image" Target="../media/image476.png"/><Relationship Id="rId26" Type="http://schemas.openxmlformats.org/officeDocument/2006/relationships/image" Target="../media/image484.png"/><Relationship Id="rId3" Type="http://schemas.openxmlformats.org/officeDocument/2006/relationships/image" Target="../media/image461.png"/><Relationship Id="rId21" Type="http://schemas.openxmlformats.org/officeDocument/2006/relationships/image" Target="../media/image479.png"/><Relationship Id="rId34" Type="http://schemas.openxmlformats.org/officeDocument/2006/relationships/image" Target="../media/image492.png"/><Relationship Id="rId7" Type="http://schemas.openxmlformats.org/officeDocument/2006/relationships/image" Target="../media/image465.png"/><Relationship Id="rId12" Type="http://schemas.openxmlformats.org/officeDocument/2006/relationships/image" Target="../media/image470.png"/><Relationship Id="rId17" Type="http://schemas.openxmlformats.org/officeDocument/2006/relationships/image" Target="../media/image475.png"/><Relationship Id="rId25" Type="http://schemas.openxmlformats.org/officeDocument/2006/relationships/image" Target="../media/image483.png"/><Relationship Id="rId33" Type="http://schemas.openxmlformats.org/officeDocument/2006/relationships/image" Target="../media/image491.png"/><Relationship Id="rId2" Type="http://schemas.openxmlformats.org/officeDocument/2006/relationships/image" Target="../media/image460.png"/><Relationship Id="rId16" Type="http://schemas.openxmlformats.org/officeDocument/2006/relationships/image" Target="../media/image474.png"/><Relationship Id="rId20" Type="http://schemas.openxmlformats.org/officeDocument/2006/relationships/image" Target="../media/image478.png"/><Relationship Id="rId29" Type="http://schemas.openxmlformats.org/officeDocument/2006/relationships/image" Target="../media/image48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4.png"/><Relationship Id="rId11" Type="http://schemas.openxmlformats.org/officeDocument/2006/relationships/image" Target="../media/image469.png"/><Relationship Id="rId24" Type="http://schemas.openxmlformats.org/officeDocument/2006/relationships/image" Target="../media/image482.png"/><Relationship Id="rId32" Type="http://schemas.openxmlformats.org/officeDocument/2006/relationships/image" Target="../media/image490.png"/><Relationship Id="rId5" Type="http://schemas.openxmlformats.org/officeDocument/2006/relationships/image" Target="../media/image463.png"/><Relationship Id="rId15" Type="http://schemas.openxmlformats.org/officeDocument/2006/relationships/image" Target="../media/image473.png"/><Relationship Id="rId23" Type="http://schemas.openxmlformats.org/officeDocument/2006/relationships/image" Target="../media/image481.png"/><Relationship Id="rId28" Type="http://schemas.openxmlformats.org/officeDocument/2006/relationships/image" Target="../media/image486.png"/><Relationship Id="rId10" Type="http://schemas.openxmlformats.org/officeDocument/2006/relationships/image" Target="../media/image468.png"/><Relationship Id="rId19" Type="http://schemas.openxmlformats.org/officeDocument/2006/relationships/image" Target="../media/image477.png"/><Relationship Id="rId31" Type="http://schemas.openxmlformats.org/officeDocument/2006/relationships/image" Target="../media/image489.png"/><Relationship Id="rId4" Type="http://schemas.openxmlformats.org/officeDocument/2006/relationships/image" Target="../media/image462.png"/><Relationship Id="rId9" Type="http://schemas.openxmlformats.org/officeDocument/2006/relationships/image" Target="../media/image467.png"/><Relationship Id="rId14" Type="http://schemas.openxmlformats.org/officeDocument/2006/relationships/image" Target="../media/image472.png"/><Relationship Id="rId22" Type="http://schemas.openxmlformats.org/officeDocument/2006/relationships/image" Target="../media/image480.png"/><Relationship Id="rId27" Type="http://schemas.openxmlformats.org/officeDocument/2006/relationships/image" Target="../media/image485.png"/><Relationship Id="rId30" Type="http://schemas.openxmlformats.org/officeDocument/2006/relationships/image" Target="../media/image488.png"/><Relationship Id="rId35" Type="http://schemas.openxmlformats.org/officeDocument/2006/relationships/image" Target="../media/image493.png"/><Relationship Id="rId8" Type="http://schemas.openxmlformats.org/officeDocument/2006/relationships/image" Target="../media/image466.png"/></Relationships>
</file>

<file path=ppt/slides/_rels/slide22.xml.rels><?xml version="1.0" encoding="UTF-8" standalone="yes"?>
<Relationships xmlns="http://schemas.openxmlformats.org/package/2006/relationships"><Relationship Id="rId26" Type="http://schemas.openxmlformats.org/officeDocument/2006/relationships/image" Target="../media/image518.png"/><Relationship Id="rId21" Type="http://schemas.openxmlformats.org/officeDocument/2006/relationships/image" Target="../media/image513.png"/><Relationship Id="rId42" Type="http://schemas.openxmlformats.org/officeDocument/2006/relationships/image" Target="../media/image534.png"/><Relationship Id="rId47" Type="http://schemas.openxmlformats.org/officeDocument/2006/relationships/image" Target="../media/image539.png"/><Relationship Id="rId63" Type="http://schemas.openxmlformats.org/officeDocument/2006/relationships/image" Target="../media/image555.png"/><Relationship Id="rId68" Type="http://schemas.openxmlformats.org/officeDocument/2006/relationships/image" Target="../media/image560.png"/><Relationship Id="rId84" Type="http://schemas.openxmlformats.org/officeDocument/2006/relationships/image" Target="../media/image576.png"/><Relationship Id="rId89" Type="http://schemas.openxmlformats.org/officeDocument/2006/relationships/image" Target="../media/image581.png"/><Relationship Id="rId16" Type="http://schemas.openxmlformats.org/officeDocument/2006/relationships/image" Target="../media/image508.png"/><Relationship Id="rId11" Type="http://schemas.openxmlformats.org/officeDocument/2006/relationships/image" Target="../media/image503.png"/><Relationship Id="rId32" Type="http://schemas.openxmlformats.org/officeDocument/2006/relationships/image" Target="../media/image524.png"/><Relationship Id="rId37" Type="http://schemas.openxmlformats.org/officeDocument/2006/relationships/image" Target="../media/image529.png"/><Relationship Id="rId53" Type="http://schemas.openxmlformats.org/officeDocument/2006/relationships/image" Target="../media/image545.png"/><Relationship Id="rId58" Type="http://schemas.openxmlformats.org/officeDocument/2006/relationships/image" Target="../media/image550.png"/><Relationship Id="rId74" Type="http://schemas.openxmlformats.org/officeDocument/2006/relationships/image" Target="../media/image566.png"/><Relationship Id="rId79" Type="http://schemas.openxmlformats.org/officeDocument/2006/relationships/image" Target="../media/image571.png"/><Relationship Id="rId5" Type="http://schemas.openxmlformats.org/officeDocument/2006/relationships/image" Target="../media/image497.png"/><Relationship Id="rId90" Type="http://schemas.openxmlformats.org/officeDocument/2006/relationships/image" Target="../media/image582.png"/><Relationship Id="rId95" Type="http://schemas.openxmlformats.org/officeDocument/2006/relationships/image" Target="../media/image587.png"/><Relationship Id="rId22" Type="http://schemas.openxmlformats.org/officeDocument/2006/relationships/image" Target="../media/image514.png"/><Relationship Id="rId27" Type="http://schemas.openxmlformats.org/officeDocument/2006/relationships/image" Target="../media/image519.png"/><Relationship Id="rId43" Type="http://schemas.openxmlformats.org/officeDocument/2006/relationships/image" Target="../media/image535.png"/><Relationship Id="rId48" Type="http://schemas.openxmlformats.org/officeDocument/2006/relationships/image" Target="../media/image540.png"/><Relationship Id="rId64" Type="http://schemas.openxmlformats.org/officeDocument/2006/relationships/image" Target="../media/image556.png"/><Relationship Id="rId69" Type="http://schemas.openxmlformats.org/officeDocument/2006/relationships/image" Target="../media/image561.png"/><Relationship Id="rId8" Type="http://schemas.openxmlformats.org/officeDocument/2006/relationships/image" Target="../media/image500.png"/><Relationship Id="rId51" Type="http://schemas.openxmlformats.org/officeDocument/2006/relationships/image" Target="../media/image543.png"/><Relationship Id="rId72" Type="http://schemas.openxmlformats.org/officeDocument/2006/relationships/image" Target="../media/image564.png"/><Relationship Id="rId80" Type="http://schemas.openxmlformats.org/officeDocument/2006/relationships/image" Target="../media/image572.png"/><Relationship Id="rId85" Type="http://schemas.openxmlformats.org/officeDocument/2006/relationships/image" Target="../media/image577.png"/><Relationship Id="rId93" Type="http://schemas.openxmlformats.org/officeDocument/2006/relationships/image" Target="../media/image585.png"/><Relationship Id="rId3" Type="http://schemas.openxmlformats.org/officeDocument/2006/relationships/image" Target="../media/image495.png"/><Relationship Id="rId12" Type="http://schemas.openxmlformats.org/officeDocument/2006/relationships/image" Target="../media/image504.png"/><Relationship Id="rId17" Type="http://schemas.openxmlformats.org/officeDocument/2006/relationships/image" Target="../media/image509.png"/><Relationship Id="rId25" Type="http://schemas.openxmlformats.org/officeDocument/2006/relationships/image" Target="../media/image517.png"/><Relationship Id="rId33" Type="http://schemas.openxmlformats.org/officeDocument/2006/relationships/image" Target="../media/image525.png"/><Relationship Id="rId38" Type="http://schemas.openxmlformats.org/officeDocument/2006/relationships/image" Target="../media/image530.png"/><Relationship Id="rId46" Type="http://schemas.openxmlformats.org/officeDocument/2006/relationships/image" Target="../media/image538.png"/><Relationship Id="rId59" Type="http://schemas.openxmlformats.org/officeDocument/2006/relationships/image" Target="../media/image551.png"/><Relationship Id="rId67" Type="http://schemas.openxmlformats.org/officeDocument/2006/relationships/image" Target="../media/image559.png"/><Relationship Id="rId20" Type="http://schemas.openxmlformats.org/officeDocument/2006/relationships/image" Target="../media/image512.png"/><Relationship Id="rId41" Type="http://schemas.openxmlformats.org/officeDocument/2006/relationships/image" Target="../media/image533.png"/><Relationship Id="rId54" Type="http://schemas.openxmlformats.org/officeDocument/2006/relationships/image" Target="../media/image546.png"/><Relationship Id="rId62" Type="http://schemas.openxmlformats.org/officeDocument/2006/relationships/image" Target="../media/image554.png"/><Relationship Id="rId70" Type="http://schemas.openxmlformats.org/officeDocument/2006/relationships/image" Target="../media/image562.png"/><Relationship Id="rId75" Type="http://schemas.openxmlformats.org/officeDocument/2006/relationships/image" Target="../media/image567.png"/><Relationship Id="rId83" Type="http://schemas.openxmlformats.org/officeDocument/2006/relationships/image" Target="../media/image575.png"/><Relationship Id="rId88" Type="http://schemas.openxmlformats.org/officeDocument/2006/relationships/image" Target="../media/image580.png"/><Relationship Id="rId91" Type="http://schemas.openxmlformats.org/officeDocument/2006/relationships/image" Target="../media/image583.png"/><Relationship Id="rId96" Type="http://schemas.openxmlformats.org/officeDocument/2006/relationships/image" Target="../media/image58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8.png"/><Relationship Id="rId15" Type="http://schemas.openxmlformats.org/officeDocument/2006/relationships/image" Target="../media/image507.png"/><Relationship Id="rId23" Type="http://schemas.openxmlformats.org/officeDocument/2006/relationships/image" Target="../media/image515.png"/><Relationship Id="rId28" Type="http://schemas.openxmlformats.org/officeDocument/2006/relationships/image" Target="../media/image520.png"/><Relationship Id="rId36" Type="http://schemas.openxmlformats.org/officeDocument/2006/relationships/image" Target="../media/image528.png"/><Relationship Id="rId49" Type="http://schemas.openxmlformats.org/officeDocument/2006/relationships/image" Target="../media/image541.png"/><Relationship Id="rId57" Type="http://schemas.openxmlformats.org/officeDocument/2006/relationships/image" Target="../media/image549.png"/><Relationship Id="rId10" Type="http://schemas.openxmlformats.org/officeDocument/2006/relationships/image" Target="../media/image502.png"/><Relationship Id="rId31" Type="http://schemas.openxmlformats.org/officeDocument/2006/relationships/image" Target="../media/image523.png"/><Relationship Id="rId44" Type="http://schemas.openxmlformats.org/officeDocument/2006/relationships/image" Target="../media/image536.png"/><Relationship Id="rId52" Type="http://schemas.openxmlformats.org/officeDocument/2006/relationships/image" Target="../media/image544.png"/><Relationship Id="rId60" Type="http://schemas.openxmlformats.org/officeDocument/2006/relationships/image" Target="../media/image552.png"/><Relationship Id="rId65" Type="http://schemas.openxmlformats.org/officeDocument/2006/relationships/image" Target="../media/image557.png"/><Relationship Id="rId73" Type="http://schemas.openxmlformats.org/officeDocument/2006/relationships/image" Target="../media/image565.png"/><Relationship Id="rId78" Type="http://schemas.openxmlformats.org/officeDocument/2006/relationships/image" Target="../media/image570.png"/><Relationship Id="rId81" Type="http://schemas.openxmlformats.org/officeDocument/2006/relationships/image" Target="../media/image573.png"/><Relationship Id="rId86" Type="http://schemas.openxmlformats.org/officeDocument/2006/relationships/image" Target="../media/image578.png"/><Relationship Id="rId94" Type="http://schemas.openxmlformats.org/officeDocument/2006/relationships/image" Target="../media/image586.png"/><Relationship Id="rId4" Type="http://schemas.openxmlformats.org/officeDocument/2006/relationships/image" Target="../media/image496.png"/><Relationship Id="rId9" Type="http://schemas.openxmlformats.org/officeDocument/2006/relationships/image" Target="../media/image501.png"/><Relationship Id="rId13" Type="http://schemas.openxmlformats.org/officeDocument/2006/relationships/image" Target="../media/image505.png"/><Relationship Id="rId18" Type="http://schemas.openxmlformats.org/officeDocument/2006/relationships/image" Target="../media/image510.png"/><Relationship Id="rId39" Type="http://schemas.openxmlformats.org/officeDocument/2006/relationships/image" Target="../media/image531.png"/><Relationship Id="rId34" Type="http://schemas.openxmlformats.org/officeDocument/2006/relationships/image" Target="../media/image526.png"/><Relationship Id="rId50" Type="http://schemas.openxmlformats.org/officeDocument/2006/relationships/image" Target="../media/image542.png"/><Relationship Id="rId55" Type="http://schemas.openxmlformats.org/officeDocument/2006/relationships/image" Target="../media/image547.png"/><Relationship Id="rId76" Type="http://schemas.openxmlformats.org/officeDocument/2006/relationships/image" Target="../media/image568.png"/><Relationship Id="rId7" Type="http://schemas.openxmlformats.org/officeDocument/2006/relationships/image" Target="../media/image499.png"/><Relationship Id="rId71" Type="http://schemas.openxmlformats.org/officeDocument/2006/relationships/image" Target="../media/image563.png"/><Relationship Id="rId92" Type="http://schemas.openxmlformats.org/officeDocument/2006/relationships/image" Target="../media/image584.png"/><Relationship Id="rId2" Type="http://schemas.openxmlformats.org/officeDocument/2006/relationships/image" Target="../media/image494.png"/><Relationship Id="rId29" Type="http://schemas.openxmlformats.org/officeDocument/2006/relationships/image" Target="../media/image521.png"/><Relationship Id="rId24" Type="http://schemas.openxmlformats.org/officeDocument/2006/relationships/image" Target="../media/image516.png"/><Relationship Id="rId40" Type="http://schemas.openxmlformats.org/officeDocument/2006/relationships/image" Target="../media/image532.png"/><Relationship Id="rId45" Type="http://schemas.openxmlformats.org/officeDocument/2006/relationships/image" Target="../media/image537.png"/><Relationship Id="rId66" Type="http://schemas.openxmlformats.org/officeDocument/2006/relationships/image" Target="../media/image558.png"/><Relationship Id="rId87" Type="http://schemas.openxmlformats.org/officeDocument/2006/relationships/image" Target="../media/image579.png"/><Relationship Id="rId61" Type="http://schemas.openxmlformats.org/officeDocument/2006/relationships/image" Target="../media/image553.png"/><Relationship Id="rId82" Type="http://schemas.openxmlformats.org/officeDocument/2006/relationships/image" Target="../media/image574.png"/><Relationship Id="rId19" Type="http://schemas.openxmlformats.org/officeDocument/2006/relationships/image" Target="../media/image511.png"/><Relationship Id="rId14" Type="http://schemas.openxmlformats.org/officeDocument/2006/relationships/image" Target="../media/image506.png"/><Relationship Id="rId30" Type="http://schemas.openxmlformats.org/officeDocument/2006/relationships/image" Target="../media/image522.png"/><Relationship Id="rId35" Type="http://schemas.openxmlformats.org/officeDocument/2006/relationships/image" Target="../media/image527.png"/><Relationship Id="rId56" Type="http://schemas.openxmlformats.org/officeDocument/2006/relationships/image" Target="../media/image548.png"/><Relationship Id="rId77" Type="http://schemas.openxmlformats.org/officeDocument/2006/relationships/image" Target="../media/image56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0.jpg"/><Relationship Id="rId2" Type="http://schemas.openxmlformats.org/officeDocument/2006/relationships/image" Target="../media/image589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92.png"/><Relationship Id="rId4" Type="http://schemas.openxmlformats.org/officeDocument/2006/relationships/image" Target="../media/image591.jpg"/></Relationships>
</file>

<file path=ppt/slides/_rels/slide2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04.png"/><Relationship Id="rId18" Type="http://schemas.openxmlformats.org/officeDocument/2006/relationships/image" Target="../media/image609.png"/><Relationship Id="rId26" Type="http://schemas.openxmlformats.org/officeDocument/2006/relationships/image" Target="../media/image617.png"/><Relationship Id="rId39" Type="http://schemas.openxmlformats.org/officeDocument/2006/relationships/image" Target="../media/image630.png"/><Relationship Id="rId21" Type="http://schemas.openxmlformats.org/officeDocument/2006/relationships/image" Target="../media/image612.png"/><Relationship Id="rId34" Type="http://schemas.openxmlformats.org/officeDocument/2006/relationships/image" Target="../media/image625.png"/><Relationship Id="rId42" Type="http://schemas.openxmlformats.org/officeDocument/2006/relationships/image" Target="../media/image633.png"/><Relationship Id="rId7" Type="http://schemas.openxmlformats.org/officeDocument/2006/relationships/image" Target="../media/image598.png"/><Relationship Id="rId2" Type="http://schemas.openxmlformats.org/officeDocument/2006/relationships/image" Target="../media/image593.png"/><Relationship Id="rId16" Type="http://schemas.openxmlformats.org/officeDocument/2006/relationships/image" Target="../media/image607.png"/><Relationship Id="rId29" Type="http://schemas.openxmlformats.org/officeDocument/2006/relationships/image" Target="../media/image62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97.png"/><Relationship Id="rId11" Type="http://schemas.openxmlformats.org/officeDocument/2006/relationships/image" Target="../media/image602.png"/><Relationship Id="rId24" Type="http://schemas.openxmlformats.org/officeDocument/2006/relationships/image" Target="../media/image615.png"/><Relationship Id="rId32" Type="http://schemas.openxmlformats.org/officeDocument/2006/relationships/image" Target="../media/image623.png"/><Relationship Id="rId37" Type="http://schemas.openxmlformats.org/officeDocument/2006/relationships/image" Target="../media/image628.png"/><Relationship Id="rId40" Type="http://schemas.openxmlformats.org/officeDocument/2006/relationships/image" Target="../media/image631.png"/><Relationship Id="rId45" Type="http://schemas.openxmlformats.org/officeDocument/2006/relationships/image" Target="../media/image636.png"/><Relationship Id="rId5" Type="http://schemas.openxmlformats.org/officeDocument/2006/relationships/image" Target="../media/image596.png"/><Relationship Id="rId15" Type="http://schemas.openxmlformats.org/officeDocument/2006/relationships/image" Target="../media/image606.png"/><Relationship Id="rId23" Type="http://schemas.openxmlformats.org/officeDocument/2006/relationships/image" Target="../media/image614.png"/><Relationship Id="rId28" Type="http://schemas.openxmlformats.org/officeDocument/2006/relationships/image" Target="../media/image619.png"/><Relationship Id="rId36" Type="http://schemas.openxmlformats.org/officeDocument/2006/relationships/image" Target="../media/image627.png"/><Relationship Id="rId10" Type="http://schemas.openxmlformats.org/officeDocument/2006/relationships/image" Target="../media/image601.png"/><Relationship Id="rId19" Type="http://schemas.openxmlformats.org/officeDocument/2006/relationships/image" Target="../media/image610.png"/><Relationship Id="rId31" Type="http://schemas.openxmlformats.org/officeDocument/2006/relationships/image" Target="../media/image622.png"/><Relationship Id="rId44" Type="http://schemas.openxmlformats.org/officeDocument/2006/relationships/image" Target="../media/image635.png"/><Relationship Id="rId4" Type="http://schemas.openxmlformats.org/officeDocument/2006/relationships/image" Target="../media/image595.png"/><Relationship Id="rId9" Type="http://schemas.openxmlformats.org/officeDocument/2006/relationships/image" Target="../media/image600.png"/><Relationship Id="rId14" Type="http://schemas.openxmlformats.org/officeDocument/2006/relationships/image" Target="../media/image605.png"/><Relationship Id="rId22" Type="http://schemas.openxmlformats.org/officeDocument/2006/relationships/image" Target="../media/image613.png"/><Relationship Id="rId27" Type="http://schemas.openxmlformats.org/officeDocument/2006/relationships/image" Target="../media/image618.png"/><Relationship Id="rId30" Type="http://schemas.openxmlformats.org/officeDocument/2006/relationships/image" Target="../media/image621.png"/><Relationship Id="rId35" Type="http://schemas.openxmlformats.org/officeDocument/2006/relationships/image" Target="../media/image626.png"/><Relationship Id="rId43" Type="http://schemas.openxmlformats.org/officeDocument/2006/relationships/image" Target="../media/image634.png"/><Relationship Id="rId8" Type="http://schemas.openxmlformats.org/officeDocument/2006/relationships/image" Target="../media/image599.png"/><Relationship Id="rId3" Type="http://schemas.openxmlformats.org/officeDocument/2006/relationships/image" Target="../media/image594.png"/><Relationship Id="rId12" Type="http://schemas.openxmlformats.org/officeDocument/2006/relationships/image" Target="../media/image603.png"/><Relationship Id="rId17" Type="http://schemas.openxmlformats.org/officeDocument/2006/relationships/image" Target="../media/image608.png"/><Relationship Id="rId25" Type="http://schemas.openxmlformats.org/officeDocument/2006/relationships/image" Target="../media/image616.png"/><Relationship Id="rId33" Type="http://schemas.openxmlformats.org/officeDocument/2006/relationships/image" Target="../media/image624.png"/><Relationship Id="rId38" Type="http://schemas.openxmlformats.org/officeDocument/2006/relationships/image" Target="../media/image629.png"/><Relationship Id="rId46" Type="http://schemas.openxmlformats.org/officeDocument/2006/relationships/image" Target="../media/image637.png"/><Relationship Id="rId20" Type="http://schemas.openxmlformats.org/officeDocument/2006/relationships/image" Target="../media/image611.png"/><Relationship Id="rId41" Type="http://schemas.openxmlformats.org/officeDocument/2006/relationships/image" Target="../media/image63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3.jpg"/><Relationship Id="rId3" Type="http://schemas.openxmlformats.org/officeDocument/2006/relationships/image" Target="../media/image637.png"/><Relationship Id="rId7" Type="http://schemas.openxmlformats.org/officeDocument/2006/relationships/image" Target="../media/image642.jpg"/><Relationship Id="rId2" Type="http://schemas.openxmlformats.org/officeDocument/2006/relationships/image" Target="../media/image63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41.jpg"/><Relationship Id="rId5" Type="http://schemas.openxmlformats.org/officeDocument/2006/relationships/image" Target="../media/image640.jpg"/><Relationship Id="rId4" Type="http://schemas.openxmlformats.org/officeDocument/2006/relationships/image" Target="../media/image639.jpg"/></Relationships>
</file>

<file path=ppt/slides/_rels/slide26.xml.rels><?xml version="1.0" encoding="UTF-8" standalone="yes"?>
<Relationships xmlns="http://schemas.openxmlformats.org/package/2006/relationships"><Relationship Id="rId26" Type="http://schemas.openxmlformats.org/officeDocument/2006/relationships/image" Target="../media/image666.png"/><Relationship Id="rId21" Type="http://schemas.openxmlformats.org/officeDocument/2006/relationships/image" Target="../media/image661.png"/><Relationship Id="rId34" Type="http://schemas.openxmlformats.org/officeDocument/2006/relationships/image" Target="../media/image595.png"/><Relationship Id="rId42" Type="http://schemas.openxmlformats.org/officeDocument/2006/relationships/image" Target="../media/image677.png"/><Relationship Id="rId47" Type="http://schemas.openxmlformats.org/officeDocument/2006/relationships/image" Target="../media/image681.png"/><Relationship Id="rId50" Type="http://schemas.openxmlformats.org/officeDocument/2006/relationships/image" Target="../media/image684.png"/><Relationship Id="rId55" Type="http://schemas.openxmlformats.org/officeDocument/2006/relationships/image" Target="../media/image689.png"/><Relationship Id="rId63" Type="http://schemas.openxmlformats.org/officeDocument/2006/relationships/image" Target="../media/image697.png"/><Relationship Id="rId7" Type="http://schemas.openxmlformats.org/officeDocument/2006/relationships/image" Target="../media/image649.png"/><Relationship Id="rId2" Type="http://schemas.openxmlformats.org/officeDocument/2006/relationships/image" Target="../media/image644.png"/><Relationship Id="rId16" Type="http://schemas.openxmlformats.org/officeDocument/2006/relationships/image" Target="../media/image656.png"/><Relationship Id="rId29" Type="http://schemas.openxmlformats.org/officeDocument/2006/relationships/image" Target="../media/image668.png"/><Relationship Id="rId11" Type="http://schemas.openxmlformats.org/officeDocument/2006/relationships/image" Target="../media/image653.png"/><Relationship Id="rId24" Type="http://schemas.openxmlformats.org/officeDocument/2006/relationships/image" Target="../media/image664.png"/><Relationship Id="rId32" Type="http://schemas.openxmlformats.org/officeDocument/2006/relationships/image" Target="../media/image621.png"/><Relationship Id="rId37" Type="http://schemas.openxmlformats.org/officeDocument/2006/relationships/image" Target="../media/image673.png"/><Relationship Id="rId40" Type="http://schemas.openxmlformats.org/officeDocument/2006/relationships/image" Target="../media/image600.png"/><Relationship Id="rId45" Type="http://schemas.openxmlformats.org/officeDocument/2006/relationships/image" Target="../media/image680.png"/><Relationship Id="rId53" Type="http://schemas.openxmlformats.org/officeDocument/2006/relationships/image" Target="../media/image687.png"/><Relationship Id="rId58" Type="http://schemas.openxmlformats.org/officeDocument/2006/relationships/image" Target="../media/image692.png"/><Relationship Id="rId5" Type="http://schemas.openxmlformats.org/officeDocument/2006/relationships/image" Target="../media/image647.png"/><Relationship Id="rId61" Type="http://schemas.openxmlformats.org/officeDocument/2006/relationships/image" Target="../media/image695.png"/><Relationship Id="rId19" Type="http://schemas.openxmlformats.org/officeDocument/2006/relationships/image" Target="../media/image659.png"/><Relationship Id="rId14" Type="http://schemas.openxmlformats.org/officeDocument/2006/relationships/image" Target="../media/image655.png"/><Relationship Id="rId22" Type="http://schemas.openxmlformats.org/officeDocument/2006/relationships/image" Target="../media/image662.png"/><Relationship Id="rId27" Type="http://schemas.openxmlformats.org/officeDocument/2006/relationships/image" Target="../media/image608.png"/><Relationship Id="rId30" Type="http://schemas.openxmlformats.org/officeDocument/2006/relationships/image" Target="../media/image669.png"/><Relationship Id="rId35" Type="http://schemas.openxmlformats.org/officeDocument/2006/relationships/image" Target="../media/image672.png"/><Relationship Id="rId43" Type="http://schemas.openxmlformats.org/officeDocument/2006/relationships/image" Target="../media/image678.png"/><Relationship Id="rId48" Type="http://schemas.openxmlformats.org/officeDocument/2006/relationships/image" Target="../media/image682.png"/><Relationship Id="rId56" Type="http://schemas.openxmlformats.org/officeDocument/2006/relationships/image" Target="../media/image690.png"/><Relationship Id="rId64" Type="http://schemas.openxmlformats.org/officeDocument/2006/relationships/image" Target="../media/image698.png"/><Relationship Id="rId8" Type="http://schemas.openxmlformats.org/officeDocument/2006/relationships/image" Target="../media/image650.png"/><Relationship Id="rId51" Type="http://schemas.openxmlformats.org/officeDocument/2006/relationships/image" Target="../media/image685.png"/><Relationship Id="rId3" Type="http://schemas.openxmlformats.org/officeDocument/2006/relationships/image" Target="../media/image645.png"/><Relationship Id="rId12" Type="http://schemas.openxmlformats.org/officeDocument/2006/relationships/image" Target="../media/image604.png"/><Relationship Id="rId17" Type="http://schemas.openxmlformats.org/officeDocument/2006/relationships/image" Target="../media/image657.png"/><Relationship Id="rId25" Type="http://schemas.openxmlformats.org/officeDocument/2006/relationships/image" Target="../media/image665.png"/><Relationship Id="rId33" Type="http://schemas.openxmlformats.org/officeDocument/2006/relationships/image" Target="../media/image671.png"/><Relationship Id="rId38" Type="http://schemas.openxmlformats.org/officeDocument/2006/relationships/image" Target="../media/image674.png"/><Relationship Id="rId46" Type="http://schemas.openxmlformats.org/officeDocument/2006/relationships/image" Target="../media/image612.png"/><Relationship Id="rId59" Type="http://schemas.openxmlformats.org/officeDocument/2006/relationships/image" Target="../media/image693.png"/><Relationship Id="rId20" Type="http://schemas.openxmlformats.org/officeDocument/2006/relationships/image" Target="../media/image660.png"/><Relationship Id="rId41" Type="http://schemas.openxmlformats.org/officeDocument/2006/relationships/image" Target="../media/image676.png"/><Relationship Id="rId54" Type="http://schemas.openxmlformats.org/officeDocument/2006/relationships/image" Target="../media/image688.png"/><Relationship Id="rId62" Type="http://schemas.openxmlformats.org/officeDocument/2006/relationships/image" Target="../media/image69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48.png"/><Relationship Id="rId15" Type="http://schemas.openxmlformats.org/officeDocument/2006/relationships/image" Target="../media/image606.png"/><Relationship Id="rId23" Type="http://schemas.openxmlformats.org/officeDocument/2006/relationships/image" Target="../media/image663.png"/><Relationship Id="rId28" Type="http://schemas.openxmlformats.org/officeDocument/2006/relationships/image" Target="../media/image667.png"/><Relationship Id="rId36" Type="http://schemas.openxmlformats.org/officeDocument/2006/relationships/image" Target="../media/image614.png"/><Relationship Id="rId49" Type="http://schemas.openxmlformats.org/officeDocument/2006/relationships/image" Target="../media/image683.png"/><Relationship Id="rId57" Type="http://schemas.openxmlformats.org/officeDocument/2006/relationships/image" Target="../media/image691.png"/><Relationship Id="rId10" Type="http://schemas.openxmlformats.org/officeDocument/2006/relationships/image" Target="../media/image652.png"/><Relationship Id="rId31" Type="http://schemas.openxmlformats.org/officeDocument/2006/relationships/image" Target="../media/image670.png"/><Relationship Id="rId44" Type="http://schemas.openxmlformats.org/officeDocument/2006/relationships/image" Target="../media/image679.png"/><Relationship Id="rId52" Type="http://schemas.openxmlformats.org/officeDocument/2006/relationships/image" Target="../media/image686.png"/><Relationship Id="rId60" Type="http://schemas.openxmlformats.org/officeDocument/2006/relationships/image" Target="../media/image694.png"/><Relationship Id="rId65" Type="http://schemas.openxmlformats.org/officeDocument/2006/relationships/image" Target="../media/image699.png"/><Relationship Id="rId4" Type="http://schemas.openxmlformats.org/officeDocument/2006/relationships/image" Target="../media/image646.png"/><Relationship Id="rId9" Type="http://schemas.openxmlformats.org/officeDocument/2006/relationships/image" Target="../media/image651.png"/><Relationship Id="rId13" Type="http://schemas.openxmlformats.org/officeDocument/2006/relationships/image" Target="../media/image654.png"/><Relationship Id="rId18" Type="http://schemas.openxmlformats.org/officeDocument/2006/relationships/image" Target="../media/image658.png"/><Relationship Id="rId39" Type="http://schemas.openxmlformats.org/officeDocument/2006/relationships/image" Target="../media/image675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4.jpg"/><Relationship Id="rId3" Type="http://schemas.openxmlformats.org/officeDocument/2006/relationships/image" Target="../media/image699.png"/><Relationship Id="rId7" Type="http://schemas.openxmlformats.org/officeDocument/2006/relationships/image" Target="../media/image703.jpg"/><Relationship Id="rId12" Type="http://schemas.openxmlformats.org/officeDocument/2006/relationships/image" Target="../media/image708.jpg"/><Relationship Id="rId2" Type="http://schemas.openxmlformats.org/officeDocument/2006/relationships/image" Target="../media/image69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02.jpg"/><Relationship Id="rId11" Type="http://schemas.openxmlformats.org/officeDocument/2006/relationships/image" Target="../media/image707.jpg"/><Relationship Id="rId5" Type="http://schemas.openxmlformats.org/officeDocument/2006/relationships/image" Target="../media/image701.jpg"/><Relationship Id="rId10" Type="http://schemas.openxmlformats.org/officeDocument/2006/relationships/image" Target="../media/image706.jpg"/><Relationship Id="rId4" Type="http://schemas.openxmlformats.org/officeDocument/2006/relationships/image" Target="../media/image700.jpg"/><Relationship Id="rId9" Type="http://schemas.openxmlformats.org/officeDocument/2006/relationships/image" Target="../media/image705.jpg"/></Relationships>
</file>

<file path=ppt/slides/_rels/slide28.xml.rels><?xml version="1.0" encoding="UTF-8" standalone="yes"?>
<Relationships xmlns="http://schemas.openxmlformats.org/package/2006/relationships"><Relationship Id="rId26" Type="http://schemas.openxmlformats.org/officeDocument/2006/relationships/image" Target="../media/image733.png"/><Relationship Id="rId21" Type="http://schemas.openxmlformats.org/officeDocument/2006/relationships/image" Target="../media/image728.png"/><Relationship Id="rId42" Type="http://schemas.openxmlformats.org/officeDocument/2006/relationships/image" Target="../media/image749.png"/><Relationship Id="rId47" Type="http://schemas.openxmlformats.org/officeDocument/2006/relationships/image" Target="../media/image754.png"/><Relationship Id="rId63" Type="http://schemas.openxmlformats.org/officeDocument/2006/relationships/image" Target="../media/image770.png"/><Relationship Id="rId68" Type="http://schemas.openxmlformats.org/officeDocument/2006/relationships/image" Target="../media/image775.png"/><Relationship Id="rId84" Type="http://schemas.openxmlformats.org/officeDocument/2006/relationships/image" Target="../media/image791.png"/><Relationship Id="rId89" Type="http://schemas.openxmlformats.org/officeDocument/2006/relationships/image" Target="../media/image796.png"/><Relationship Id="rId16" Type="http://schemas.openxmlformats.org/officeDocument/2006/relationships/image" Target="../media/image723.png"/><Relationship Id="rId11" Type="http://schemas.openxmlformats.org/officeDocument/2006/relationships/image" Target="../media/image718.png"/><Relationship Id="rId32" Type="http://schemas.openxmlformats.org/officeDocument/2006/relationships/image" Target="../media/image739.png"/><Relationship Id="rId37" Type="http://schemas.openxmlformats.org/officeDocument/2006/relationships/image" Target="../media/image744.png"/><Relationship Id="rId53" Type="http://schemas.openxmlformats.org/officeDocument/2006/relationships/image" Target="../media/image760.png"/><Relationship Id="rId58" Type="http://schemas.openxmlformats.org/officeDocument/2006/relationships/image" Target="../media/image765.png"/><Relationship Id="rId74" Type="http://schemas.openxmlformats.org/officeDocument/2006/relationships/image" Target="../media/image781.png"/><Relationship Id="rId79" Type="http://schemas.openxmlformats.org/officeDocument/2006/relationships/image" Target="../media/image786.png"/><Relationship Id="rId5" Type="http://schemas.openxmlformats.org/officeDocument/2006/relationships/image" Target="../media/image712.png"/><Relationship Id="rId90" Type="http://schemas.openxmlformats.org/officeDocument/2006/relationships/image" Target="../media/image797.png"/><Relationship Id="rId95" Type="http://schemas.openxmlformats.org/officeDocument/2006/relationships/image" Target="../media/image802.png"/><Relationship Id="rId22" Type="http://schemas.openxmlformats.org/officeDocument/2006/relationships/image" Target="../media/image729.png"/><Relationship Id="rId27" Type="http://schemas.openxmlformats.org/officeDocument/2006/relationships/image" Target="../media/image734.png"/><Relationship Id="rId43" Type="http://schemas.openxmlformats.org/officeDocument/2006/relationships/image" Target="../media/image750.png"/><Relationship Id="rId48" Type="http://schemas.openxmlformats.org/officeDocument/2006/relationships/image" Target="../media/image755.png"/><Relationship Id="rId64" Type="http://schemas.openxmlformats.org/officeDocument/2006/relationships/image" Target="../media/image771.png"/><Relationship Id="rId69" Type="http://schemas.openxmlformats.org/officeDocument/2006/relationships/image" Target="../media/image776.png"/><Relationship Id="rId8" Type="http://schemas.openxmlformats.org/officeDocument/2006/relationships/image" Target="../media/image715.png"/><Relationship Id="rId51" Type="http://schemas.openxmlformats.org/officeDocument/2006/relationships/image" Target="../media/image758.png"/><Relationship Id="rId72" Type="http://schemas.openxmlformats.org/officeDocument/2006/relationships/image" Target="../media/image779.png"/><Relationship Id="rId80" Type="http://schemas.openxmlformats.org/officeDocument/2006/relationships/image" Target="../media/image787.png"/><Relationship Id="rId85" Type="http://schemas.openxmlformats.org/officeDocument/2006/relationships/image" Target="../media/image792.png"/><Relationship Id="rId93" Type="http://schemas.openxmlformats.org/officeDocument/2006/relationships/image" Target="../media/image800.png"/><Relationship Id="rId3" Type="http://schemas.openxmlformats.org/officeDocument/2006/relationships/image" Target="../media/image710.png"/><Relationship Id="rId12" Type="http://schemas.openxmlformats.org/officeDocument/2006/relationships/image" Target="../media/image719.png"/><Relationship Id="rId17" Type="http://schemas.openxmlformats.org/officeDocument/2006/relationships/image" Target="../media/image724.png"/><Relationship Id="rId25" Type="http://schemas.openxmlformats.org/officeDocument/2006/relationships/image" Target="../media/image732.png"/><Relationship Id="rId33" Type="http://schemas.openxmlformats.org/officeDocument/2006/relationships/image" Target="../media/image740.png"/><Relationship Id="rId38" Type="http://schemas.openxmlformats.org/officeDocument/2006/relationships/image" Target="../media/image745.png"/><Relationship Id="rId46" Type="http://schemas.openxmlformats.org/officeDocument/2006/relationships/image" Target="../media/image753.png"/><Relationship Id="rId59" Type="http://schemas.openxmlformats.org/officeDocument/2006/relationships/image" Target="../media/image766.png"/><Relationship Id="rId67" Type="http://schemas.openxmlformats.org/officeDocument/2006/relationships/image" Target="../media/image774.png"/><Relationship Id="rId20" Type="http://schemas.openxmlformats.org/officeDocument/2006/relationships/image" Target="../media/image727.png"/><Relationship Id="rId41" Type="http://schemas.openxmlformats.org/officeDocument/2006/relationships/image" Target="../media/image748.png"/><Relationship Id="rId54" Type="http://schemas.openxmlformats.org/officeDocument/2006/relationships/image" Target="../media/image761.png"/><Relationship Id="rId62" Type="http://schemas.openxmlformats.org/officeDocument/2006/relationships/image" Target="../media/image769.png"/><Relationship Id="rId70" Type="http://schemas.openxmlformats.org/officeDocument/2006/relationships/image" Target="../media/image777.png"/><Relationship Id="rId75" Type="http://schemas.openxmlformats.org/officeDocument/2006/relationships/image" Target="../media/image782.png"/><Relationship Id="rId83" Type="http://schemas.openxmlformats.org/officeDocument/2006/relationships/image" Target="../media/image790.png"/><Relationship Id="rId88" Type="http://schemas.openxmlformats.org/officeDocument/2006/relationships/image" Target="../media/image795.png"/><Relationship Id="rId91" Type="http://schemas.openxmlformats.org/officeDocument/2006/relationships/image" Target="../media/image798.png"/><Relationship Id="rId96" Type="http://schemas.openxmlformats.org/officeDocument/2006/relationships/image" Target="../media/image80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3.png"/><Relationship Id="rId15" Type="http://schemas.openxmlformats.org/officeDocument/2006/relationships/image" Target="../media/image722.png"/><Relationship Id="rId23" Type="http://schemas.openxmlformats.org/officeDocument/2006/relationships/image" Target="../media/image730.png"/><Relationship Id="rId28" Type="http://schemas.openxmlformats.org/officeDocument/2006/relationships/image" Target="../media/image735.png"/><Relationship Id="rId36" Type="http://schemas.openxmlformats.org/officeDocument/2006/relationships/image" Target="../media/image743.png"/><Relationship Id="rId49" Type="http://schemas.openxmlformats.org/officeDocument/2006/relationships/image" Target="../media/image756.png"/><Relationship Id="rId57" Type="http://schemas.openxmlformats.org/officeDocument/2006/relationships/image" Target="../media/image764.png"/><Relationship Id="rId10" Type="http://schemas.openxmlformats.org/officeDocument/2006/relationships/image" Target="../media/image717.png"/><Relationship Id="rId31" Type="http://schemas.openxmlformats.org/officeDocument/2006/relationships/image" Target="../media/image738.png"/><Relationship Id="rId44" Type="http://schemas.openxmlformats.org/officeDocument/2006/relationships/image" Target="../media/image751.png"/><Relationship Id="rId52" Type="http://schemas.openxmlformats.org/officeDocument/2006/relationships/image" Target="../media/image759.png"/><Relationship Id="rId60" Type="http://schemas.openxmlformats.org/officeDocument/2006/relationships/image" Target="../media/image767.png"/><Relationship Id="rId65" Type="http://schemas.openxmlformats.org/officeDocument/2006/relationships/image" Target="../media/image772.png"/><Relationship Id="rId73" Type="http://schemas.openxmlformats.org/officeDocument/2006/relationships/image" Target="../media/image780.png"/><Relationship Id="rId78" Type="http://schemas.openxmlformats.org/officeDocument/2006/relationships/image" Target="../media/image785.png"/><Relationship Id="rId81" Type="http://schemas.openxmlformats.org/officeDocument/2006/relationships/image" Target="../media/image788.png"/><Relationship Id="rId86" Type="http://schemas.openxmlformats.org/officeDocument/2006/relationships/image" Target="../media/image793.png"/><Relationship Id="rId94" Type="http://schemas.openxmlformats.org/officeDocument/2006/relationships/image" Target="../media/image801.png"/><Relationship Id="rId4" Type="http://schemas.openxmlformats.org/officeDocument/2006/relationships/image" Target="../media/image711.png"/><Relationship Id="rId9" Type="http://schemas.openxmlformats.org/officeDocument/2006/relationships/image" Target="../media/image716.png"/><Relationship Id="rId13" Type="http://schemas.openxmlformats.org/officeDocument/2006/relationships/image" Target="../media/image720.png"/><Relationship Id="rId18" Type="http://schemas.openxmlformats.org/officeDocument/2006/relationships/image" Target="../media/image725.png"/><Relationship Id="rId39" Type="http://schemas.openxmlformats.org/officeDocument/2006/relationships/image" Target="../media/image746.png"/><Relationship Id="rId34" Type="http://schemas.openxmlformats.org/officeDocument/2006/relationships/image" Target="../media/image741.png"/><Relationship Id="rId50" Type="http://schemas.openxmlformats.org/officeDocument/2006/relationships/image" Target="../media/image757.png"/><Relationship Id="rId55" Type="http://schemas.openxmlformats.org/officeDocument/2006/relationships/image" Target="../media/image762.png"/><Relationship Id="rId76" Type="http://schemas.openxmlformats.org/officeDocument/2006/relationships/image" Target="../media/image783.png"/><Relationship Id="rId7" Type="http://schemas.openxmlformats.org/officeDocument/2006/relationships/image" Target="../media/image714.png"/><Relationship Id="rId71" Type="http://schemas.openxmlformats.org/officeDocument/2006/relationships/image" Target="../media/image778.png"/><Relationship Id="rId92" Type="http://schemas.openxmlformats.org/officeDocument/2006/relationships/image" Target="../media/image799.png"/><Relationship Id="rId2" Type="http://schemas.openxmlformats.org/officeDocument/2006/relationships/image" Target="../media/image709.png"/><Relationship Id="rId29" Type="http://schemas.openxmlformats.org/officeDocument/2006/relationships/image" Target="../media/image736.png"/><Relationship Id="rId24" Type="http://schemas.openxmlformats.org/officeDocument/2006/relationships/image" Target="../media/image731.png"/><Relationship Id="rId40" Type="http://schemas.openxmlformats.org/officeDocument/2006/relationships/image" Target="../media/image747.png"/><Relationship Id="rId45" Type="http://schemas.openxmlformats.org/officeDocument/2006/relationships/image" Target="../media/image752.png"/><Relationship Id="rId66" Type="http://schemas.openxmlformats.org/officeDocument/2006/relationships/image" Target="../media/image773.png"/><Relationship Id="rId87" Type="http://schemas.openxmlformats.org/officeDocument/2006/relationships/image" Target="../media/image794.png"/><Relationship Id="rId61" Type="http://schemas.openxmlformats.org/officeDocument/2006/relationships/image" Target="../media/image768.png"/><Relationship Id="rId82" Type="http://schemas.openxmlformats.org/officeDocument/2006/relationships/image" Target="../media/image789.png"/><Relationship Id="rId19" Type="http://schemas.openxmlformats.org/officeDocument/2006/relationships/image" Target="../media/image726.png"/><Relationship Id="rId14" Type="http://schemas.openxmlformats.org/officeDocument/2006/relationships/image" Target="../media/image721.png"/><Relationship Id="rId30" Type="http://schemas.openxmlformats.org/officeDocument/2006/relationships/image" Target="../media/image737.png"/><Relationship Id="rId35" Type="http://schemas.openxmlformats.org/officeDocument/2006/relationships/image" Target="../media/image742.png"/><Relationship Id="rId56" Type="http://schemas.openxmlformats.org/officeDocument/2006/relationships/image" Target="../media/image763.png"/><Relationship Id="rId77" Type="http://schemas.openxmlformats.org/officeDocument/2006/relationships/image" Target="../media/image78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5.png"/><Relationship Id="rId2" Type="http://schemas.openxmlformats.org/officeDocument/2006/relationships/image" Target="../media/image80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08.jpg"/><Relationship Id="rId5" Type="http://schemas.openxmlformats.org/officeDocument/2006/relationships/image" Target="../media/image807.jpg"/><Relationship Id="rId4" Type="http://schemas.openxmlformats.org/officeDocument/2006/relationships/image" Target="../media/image806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0.png"/><Relationship Id="rId2" Type="http://schemas.openxmlformats.org/officeDocument/2006/relationships/image" Target="../media/image80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13.png"/><Relationship Id="rId5" Type="http://schemas.openxmlformats.org/officeDocument/2006/relationships/image" Target="../media/image812.jpg"/><Relationship Id="rId4" Type="http://schemas.openxmlformats.org/officeDocument/2006/relationships/image" Target="../media/image811.jpg"/></Relationships>
</file>

<file path=ppt/slides/_rels/slide3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25.png"/><Relationship Id="rId18" Type="http://schemas.openxmlformats.org/officeDocument/2006/relationships/image" Target="../media/image830.png"/><Relationship Id="rId26" Type="http://schemas.openxmlformats.org/officeDocument/2006/relationships/image" Target="../media/image838.png"/><Relationship Id="rId39" Type="http://schemas.openxmlformats.org/officeDocument/2006/relationships/image" Target="../media/image851.png"/><Relationship Id="rId21" Type="http://schemas.openxmlformats.org/officeDocument/2006/relationships/image" Target="../media/image833.png"/><Relationship Id="rId34" Type="http://schemas.openxmlformats.org/officeDocument/2006/relationships/image" Target="../media/image846.png"/><Relationship Id="rId42" Type="http://schemas.openxmlformats.org/officeDocument/2006/relationships/image" Target="../media/image854.png"/><Relationship Id="rId7" Type="http://schemas.openxmlformats.org/officeDocument/2006/relationships/image" Target="../media/image819.png"/><Relationship Id="rId2" Type="http://schemas.openxmlformats.org/officeDocument/2006/relationships/image" Target="../media/image814.png"/><Relationship Id="rId16" Type="http://schemas.openxmlformats.org/officeDocument/2006/relationships/image" Target="../media/image828.png"/><Relationship Id="rId20" Type="http://schemas.openxmlformats.org/officeDocument/2006/relationships/image" Target="../media/image832.png"/><Relationship Id="rId29" Type="http://schemas.openxmlformats.org/officeDocument/2006/relationships/image" Target="../media/image841.png"/><Relationship Id="rId41" Type="http://schemas.openxmlformats.org/officeDocument/2006/relationships/image" Target="../media/image8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8.png"/><Relationship Id="rId11" Type="http://schemas.openxmlformats.org/officeDocument/2006/relationships/image" Target="../media/image823.png"/><Relationship Id="rId24" Type="http://schemas.openxmlformats.org/officeDocument/2006/relationships/image" Target="../media/image836.png"/><Relationship Id="rId32" Type="http://schemas.openxmlformats.org/officeDocument/2006/relationships/image" Target="../media/image844.png"/><Relationship Id="rId37" Type="http://schemas.openxmlformats.org/officeDocument/2006/relationships/image" Target="../media/image849.png"/><Relationship Id="rId40" Type="http://schemas.openxmlformats.org/officeDocument/2006/relationships/image" Target="../media/image852.png"/><Relationship Id="rId5" Type="http://schemas.openxmlformats.org/officeDocument/2006/relationships/image" Target="../media/image817.png"/><Relationship Id="rId15" Type="http://schemas.openxmlformats.org/officeDocument/2006/relationships/image" Target="../media/image827.png"/><Relationship Id="rId23" Type="http://schemas.openxmlformats.org/officeDocument/2006/relationships/image" Target="../media/image835.png"/><Relationship Id="rId28" Type="http://schemas.openxmlformats.org/officeDocument/2006/relationships/image" Target="../media/image840.png"/><Relationship Id="rId36" Type="http://schemas.openxmlformats.org/officeDocument/2006/relationships/image" Target="../media/image848.png"/><Relationship Id="rId10" Type="http://schemas.openxmlformats.org/officeDocument/2006/relationships/image" Target="../media/image822.png"/><Relationship Id="rId19" Type="http://schemas.openxmlformats.org/officeDocument/2006/relationships/image" Target="../media/image831.png"/><Relationship Id="rId31" Type="http://schemas.openxmlformats.org/officeDocument/2006/relationships/image" Target="../media/image843.png"/><Relationship Id="rId4" Type="http://schemas.openxmlformats.org/officeDocument/2006/relationships/image" Target="../media/image816.png"/><Relationship Id="rId9" Type="http://schemas.openxmlformats.org/officeDocument/2006/relationships/image" Target="../media/image821.png"/><Relationship Id="rId14" Type="http://schemas.openxmlformats.org/officeDocument/2006/relationships/image" Target="../media/image826.png"/><Relationship Id="rId22" Type="http://schemas.openxmlformats.org/officeDocument/2006/relationships/image" Target="../media/image834.png"/><Relationship Id="rId27" Type="http://schemas.openxmlformats.org/officeDocument/2006/relationships/image" Target="../media/image839.png"/><Relationship Id="rId30" Type="http://schemas.openxmlformats.org/officeDocument/2006/relationships/image" Target="../media/image842.png"/><Relationship Id="rId35" Type="http://schemas.openxmlformats.org/officeDocument/2006/relationships/image" Target="../media/image847.png"/><Relationship Id="rId43" Type="http://schemas.openxmlformats.org/officeDocument/2006/relationships/image" Target="../media/image811.jpg"/><Relationship Id="rId8" Type="http://schemas.openxmlformats.org/officeDocument/2006/relationships/image" Target="../media/image820.png"/><Relationship Id="rId3" Type="http://schemas.openxmlformats.org/officeDocument/2006/relationships/image" Target="../media/image815.png"/><Relationship Id="rId12" Type="http://schemas.openxmlformats.org/officeDocument/2006/relationships/image" Target="../media/image824.png"/><Relationship Id="rId17" Type="http://schemas.openxmlformats.org/officeDocument/2006/relationships/image" Target="../media/image829.png"/><Relationship Id="rId25" Type="http://schemas.openxmlformats.org/officeDocument/2006/relationships/image" Target="../media/image837.png"/><Relationship Id="rId33" Type="http://schemas.openxmlformats.org/officeDocument/2006/relationships/image" Target="../media/image845.png"/><Relationship Id="rId38" Type="http://schemas.openxmlformats.org/officeDocument/2006/relationships/image" Target="../media/image85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6.png"/><Relationship Id="rId2" Type="http://schemas.openxmlformats.org/officeDocument/2006/relationships/image" Target="../media/image855.pn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5.pn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5.pn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5.pn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5.pn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7.jpg"/><Relationship Id="rId2" Type="http://schemas.openxmlformats.org/officeDocument/2006/relationships/image" Target="../media/image85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58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9.png"/><Relationship Id="rId2" Type="http://schemas.openxmlformats.org/officeDocument/2006/relationships/image" Target="../media/image85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6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1.png"/><Relationship Id="rId2" Type="http://schemas.openxmlformats.org/officeDocument/2006/relationships/image" Target="../media/image85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62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3.png"/><Relationship Id="rId2" Type="http://schemas.openxmlformats.org/officeDocument/2006/relationships/image" Target="../media/image85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6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5.png"/><Relationship Id="rId2" Type="http://schemas.openxmlformats.org/officeDocument/2006/relationships/image" Target="../media/image85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5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77.png"/><Relationship Id="rId18" Type="http://schemas.openxmlformats.org/officeDocument/2006/relationships/image" Target="../media/image882.png"/><Relationship Id="rId26" Type="http://schemas.openxmlformats.org/officeDocument/2006/relationships/image" Target="../media/image890.png"/><Relationship Id="rId3" Type="http://schemas.openxmlformats.org/officeDocument/2006/relationships/image" Target="../media/image867.png"/><Relationship Id="rId21" Type="http://schemas.openxmlformats.org/officeDocument/2006/relationships/image" Target="../media/image885.png"/><Relationship Id="rId34" Type="http://schemas.openxmlformats.org/officeDocument/2006/relationships/image" Target="../media/image898.png"/><Relationship Id="rId7" Type="http://schemas.openxmlformats.org/officeDocument/2006/relationships/image" Target="../media/image871.png"/><Relationship Id="rId12" Type="http://schemas.openxmlformats.org/officeDocument/2006/relationships/image" Target="../media/image876.png"/><Relationship Id="rId17" Type="http://schemas.openxmlformats.org/officeDocument/2006/relationships/image" Target="../media/image881.png"/><Relationship Id="rId25" Type="http://schemas.openxmlformats.org/officeDocument/2006/relationships/image" Target="../media/image889.png"/><Relationship Id="rId33" Type="http://schemas.openxmlformats.org/officeDocument/2006/relationships/image" Target="../media/image897.png"/><Relationship Id="rId2" Type="http://schemas.openxmlformats.org/officeDocument/2006/relationships/image" Target="../media/image866.jpg"/><Relationship Id="rId16" Type="http://schemas.openxmlformats.org/officeDocument/2006/relationships/image" Target="../media/image880.png"/><Relationship Id="rId20" Type="http://schemas.openxmlformats.org/officeDocument/2006/relationships/image" Target="../media/image884.png"/><Relationship Id="rId29" Type="http://schemas.openxmlformats.org/officeDocument/2006/relationships/image" Target="../media/image89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0.png"/><Relationship Id="rId11" Type="http://schemas.openxmlformats.org/officeDocument/2006/relationships/image" Target="../media/image875.png"/><Relationship Id="rId24" Type="http://schemas.openxmlformats.org/officeDocument/2006/relationships/image" Target="../media/image888.png"/><Relationship Id="rId32" Type="http://schemas.openxmlformats.org/officeDocument/2006/relationships/image" Target="../media/image896.png"/><Relationship Id="rId5" Type="http://schemas.openxmlformats.org/officeDocument/2006/relationships/image" Target="../media/image869.png"/><Relationship Id="rId15" Type="http://schemas.openxmlformats.org/officeDocument/2006/relationships/image" Target="../media/image879.png"/><Relationship Id="rId23" Type="http://schemas.openxmlformats.org/officeDocument/2006/relationships/image" Target="../media/image887.png"/><Relationship Id="rId28" Type="http://schemas.openxmlformats.org/officeDocument/2006/relationships/image" Target="../media/image892.png"/><Relationship Id="rId10" Type="http://schemas.openxmlformats.org/officeDocument/2006/relationships/image" Target="../media/image874.png"/><Relationship Id="rId19" Type="http://schemas.openxmlformats.org/officeDocument/2006/relationships/image" Target="../media/image883.png"/><Relationship Id="rId31" Type="http://schemas.openxmlformats.org/officeDocument/2006/relationships/image" Target="../media/image895.png"/><Relationship Id="rId4" Type="http://schemas.openxmlformats.org/officeDocument/2006/relationships/image" Target="../media/image868.png"/><Relationship Id="rId9" Type="http://schemas.openxmlformats.org/officeDocument/2006/relationships/image" Target="../media/image873.png"/><Relationship Id="rId14" Type="http://schemas.openxmlformats.org/officeDocument/2006/relationships/image" Target="../media/image878.png"/><Relationship Id="rId22" Type="http://schemas.openxmlformats.org/officeDocument/2006/relationships/image" Target="../media/image886.png"/><Relationship Id="rId27" Type="http://schemas.openxmlformats.org/officeDocument/2006/relationships/image" Target="../media/image891.png"/><Relationship Id="rId30" Type="http://schemas.openxmlformats.org/officeDocument/2006/relationships/image" Target="../media/image894.png"/><Relationship Id="rId35" Type="http://schemas.openxmlformats.org/officeDocument/2006/relationships/image" Target="../media/image899.png"/><Relationship Id="rId8" Type="http://schemas.openxmlformats.org/officeDocument/2006/relationships/image" Target="../media/image872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0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03.png"/><Relationship Id="rId4" Type="http://schemas.openxmlformats.org/officeDocument/2006/relationships/image" Target="../media/image902.jpg"/></Relationships>
</file>

<file path=ppt/slides/_rels/slide4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13.png"/><Relationship Id="rId18" Type="http://schemas.openxmlformats.org/officeDocument/2006/relationships/image" Target="../media/image918.png"/><Relationship Id="rId26" Type="http://schemas.openxmlformats.org/officeDocument/2006/relationships/image" Target="../media/image926.png"/><Relationship Id="rId39" Type="http://schemas.openxmlformats.org/officeDocument/2006/relationships/image" Target="../media/image939.png"/><Relationship Id="rId21" Type="http://schemas.openxmlformats.org/officeDocument/2006/relationships/image" Target="../media/image921.png"/><Relationship Id="rId34" Type="http://schemas.openxmlformats.org/officeDocument/2006/relationships/image" Target="../media/image934.png"/><Relationship Id="rId7" Type="http://schemas.openxmlformats.org/officeDocument/2006/relationships/image" Target="../media/image907.png"/><Relationship Id="rId12" Type="http://schemas.openxmlformats.org/officeDocument/2006/relationships/image" Target="../media/image912.png"/><Relationship Id="rId17" Type="http://schemas.openxmlformats.org/officeDocument/2006/relationships/image" Target="../media/image917.png"/><Relationship Id="rId25" Type="http://schemas.openxmlformats.org/officeDocument/2006/relationships/image" Target="../media/image925.png"/><Relationship Id="rId33" Type="http://schemas.openxmlformats.org/officeDocument/2006/relationships/image" Target="../media/image933.png"/><Relationship Id="rId38" Type="http://schemas.openxmlformats.org/officeDocument/2006/relationships/image" Target="../media/image938.png"/><Relationship Id="rId2" Type="http://schemas.openxmlformats.org/officeDocument/2006/relationships/image" Target="../media/image1.png"/><Relationship Id="rId16" Type="http://schemas.openxmlformats.org/officeDocument/2006/relationships/image" Target="../media/image916.png"/><Relationship Id="rId20" Type="http://schemas.openxmlformats.org/officeDocument/2006/relationships/image" Target="../media/image920.png"/><Relationship Id="rId29" Type="http://schemas.openxmlformats.org/officeDocument/2006/relationships/image" Target="../media/image92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06.jpg"/><Relationship Id="rId11" Type="http://schemas.openxmlformats.org/officeDocument/2006/relationships/image" Target="../media/image911.png"/><Relationship Id="rId24" Type="http://schemas.openxmlformats.org/officeDocument/2006/relationships/image" Target="../media/image924.png"/><Relationship Id="rId32" Type="http://schemas.openxmlformats.org/officeDocument/2006/relationships/image" Target="../media/image932.png"/><Relationship Id="rId37" Type="http://schemas.openxmlformats.org/officeDocument/2006/relationships/image" Target="../media/image937.png"/><Relationship Id="rId5" Type="http://schemas.openxmlformats.org/officeDocument/2006/relationships/image" Target="../media/image905.png"/><Relationship Id="rId15" Type="http://schemas.openxmlformats.org/officeDocument/2006/relationships/image" Target="../media/image915.png"/><Relationship Id="rId23" Type="http://schemas.openxmlformats.org/officeDocument/2006/relationships/image" Target="../media/image923.png"/><Relationship Id="rId28" Type="http://schemas.openxmlformats.org/officeDocument/2006/relationships/image" Target="../media/image928.png"/><Relationship Id="rId36" Type="http://schemas.openxmlformats.org/officeDocument/2006/relationships/image" Target="../media/image936.png"/><Relationship Id="rId10" Type="http://schemas.openxmlformats.org/officeDocument/2006/relationships/image" Target="../media/image910.png"/><Relationship Id="rId19" Type="http://schemas.openxmlformats.org/officeDocument/2006/relationships/image" Target="../media/image919.png"/><Relationship Id="rId31" Type="http://schemas.openxmlformats.org/officeDocument/2006/relationships/image" Target="../media/image931.png"/><Relationship Id="rId4" Type="http://schemas.openxmlformats.org/officeDocument/2006/relationships/image" Target="../media/image904.png"/><Relationship Id="rId9" Type="http://schemas.openxmlformats.org/officeDocument/2006/relationships/image" Target="../media/image909.png"/><Relationship Id="rId14" Type="http://schemas.openxmlformats.org/officeDocument/2006/relationships/image" Target="../media/image914.png"/><Relationship Id="rId22" Type="http://schemas.openxmlformats.org/officeDocument/2006/relationships/image" Target="../media/image922.png"/><Relationship Id="rId27" Type="http://schemas.openxmlformats.org/officeDocument/2006/relationships/image" Target="../media/image927.png"/><Relationship Id="rId30" Type="http://schemas.openxmlformats.org/officeDocument/2006/relationships/image" Target="../media/image930.png"/><Relationship Id="rId35" Type="http://schemas.openxmlformats.org/officeDocument/2006/relationships/image" Target="../media/image935.png"/><Relationship Id="rId8" Type="http://schemas.openxmlformats.org/officeDocument/2006/relationships/image" Target="../media/image908.png"/><Relationship Id="rId3" Type="http://schemas.openxmlformats.org/officeDocument/2006/relationships/image" Target="../media/image2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4.png"/><Relationship Id="rId13" Type="http://schemas.openxmlformats.org/officeDocument/2006/relationships/image" Target="../media/image949.png"/><Relationship Id="rId3" Type="http://schemas.openxmlformats.org/officeDocument/2006/relationships/image" Target="../media/image901.png"/><Relationship Id="rId7" Type="http://schemas.openxmlformats.org/officeDocument/2006/relationships/image" Target="../media/image943.png"/><Relationship Id="rId12" Type="http://schemas.openxmlformats.org/officeDocument/2006/relationships/image" Target="../media/image948.png"/><Relationship Id="rId2" Type="http://schemas.openxmlformats.org/officeDocument/2006/relationships/image" Target="../media/image1.png"/><Relationship Id="rId16" Type="http://schemas.openxmlformats.org/officeDocument/2006/relationships/image" Target="../media/image9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42.png"/><Relationship Id="rId11" Type="http://schemas.openxmlformats.org/officeDocument/2006/relationships/image" Target="../media/image947.png"/><Relationship Id="rId5" Type="http://schemas.openxmlformats.org/officeDocument/2006/relationships/image" Target="../media/image941.jpg"/><Relationship Id="rId15" Type="http://schemas.openxmlformats.org/officeDocument/2006/relationships/image" Target="../media/image951.png"/><Relationship Id="rId10" Type="http://schemas.openxmlformats.org/officeDocument/2006/relationships/image" Target="../media/image946.png"/><Relationship Id="rId4" Type="http://schemas.openxmlformats.org/officeDocument/2006/relationships/image" Target="../media/image940.png"/><Relationship Id="rId9" Type="http://schemas.openxmlformats.org/officeDocument/2006/relationships/image" Target="../media/image945.png"/><Relationship Id="rId14" Type="http://schemas.openxmlformats.org/officeDocument/2006/relationships/image" Target="../media/image950.png"/></Relationships>
</file>

<file path=ppt/slides/_rels/slide51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1068.png"/><Relationship Id="rId21" Type="http://schemas.openxmlformats.org/officeDocument/2006/relationships/image" Target="../media/image972.png"/><Relationship Id="rId42" Type="http://schemas.openxmlformats.org/officeDocument/2006/relationships/image" Target="../media/image993.png"/><Relationship Id="rId63" Type="http://schemas.openxmlformats.org/officeDocument/2006/relationships/image" Target="../media/image1014.png"/><Relationship Id="rId84" Type="http://schemas.openxmlformats.org/officeDocument/2006/relationships/image" Target="../media/image1035.png"/><Relationship Id="rId138" Type="http://schemas.openxmlformats.org/officeDocument/2006/relationships/image" Target="../media/image1089.png"/><Relationship Id="rId107" Type="http://schemas.openxmlformats.org/officeDocument/2006/relationships/image" Target="../media/image1058.png"/><Relationship Id="rId11" Type="http://schemas.openxmlformats.org/officeDocument/2006/relationships/image" Target="../media/image962.png"/><Relationship Id="rId32" Type="http://schemas.openxmlformats.org/officeDocument/2006/relationships/image" Target="../media/image983.png"/><Relationship Id="rId53" Type="http://schemas.openxmlformats.org/officeDocument/2006/relationships/image" Target="../media/image1004.png"/><Relationship Id="rId74" Type="http://schemas.openxmlformats.org/officeDocument/2006/relationships/image" Target="../media/image1025.png"/><Relationship Id="rId128" Type="http://schemas.openxmlformats.org/officeDocument/2006/relationships/image" Target="../media/image1079.png"/><Relationship Id="rId149" Type="http://schemas.openxmlformats.org/officeDocument/2006/relationships/image" Target="../media/image1100.png"/><Relationship Id="rId5" Type="http://schemas.openxmlformats.org/officeDocument/2006/relationships/image" Target="../media/image956.png"/><Relationship Id="rId95" Type="http://schemas.openxmlformats.org/officeDocument/2006/relationships/image" Target="../media/image1046.png"/><Relationship Id="rId22" Type="http://schemas.openxmlformats.org/officeDocument/2006/relationships/image" Target="../media/image973.png"/><Relationship Id="rId27" Type="http://schemas.openxmlformats.org/officeDocument/2006/relationships/image" Target="../media/image978.png"/><Relationship Id="rId43" Type="http://schemas.openxmlformats.org/officeDocument/2006/relationships/image" Target="../media/image994.png"/><Relationship Id="rId48" Type="http://schemas.openxmlformats.org/officeDocument/2006/relationships/image" Target="../media/image999.png"/><Relationship Id="rId64" Type="http://schemas.openxmlformats.org/officeDocument/2006/relationships/image" Target="../media/image1015.png"/><Relationship Id="rId69" Type="http://schemas.openxmlformats.org/officeDocument/2006/relationships/image" Target="../media/image1020.png"/><Relationship Id="rId113" Type="http://schemas.openxmlformats.org/officeDocument/2006/relationships/image" Target="../media/image1064.png"/><Relationship Id="rId118" Type="http://schemas.openxmlformats.org/officeDocument/2006/relationships/image" Target="../media/image1069.png"/><Relationship Id="rId134" Type="http://schemas.openxmlformats.org/officeDocument/2006/relationships/image" Target="../media/image1085.png"/><Relationship Id="rId139" Type="http://schemas.openxmlformats.org/officeDocument/2006/relationships/image" Target="../media/image1090.png"/><Relationship Id="rId80" Type="http://schemas.openxmlformats.org/officeDocument/2006/relationships/image" Target="../media/image1031.png"/><Relationship Id="rId85" Type="http://schemas.openxmlformats.org/officeDocument/2006/relationships/image" Target="../media/image1036.png"/><Relationship Id="rId150" Type="http://schemas.openxmlformats.org/officeDocument/2006/relationships/image" Target="../media/image1101.png"/><Relationship Id="rId155" Type="http://schemas.openxmlformats.org/officeDocument/2006/relationships/image" Target="../media/image1106.jpg"/><Relationship Id="rId12" Type="http://schemas.openxmlformats.org/officeDocument/2006/relationships/image" Target="../media/image963.png"/><Relationship Id="rId17" Type="http://schemas.openxmlformats.org/officeDocument/2006/relationships/image" Target="../media/image968.png"/><Relationship Id="rId33" Type="http://schemas.openxmlformats.org/officeDocument/2006/relationships/image" Target="../media/image984.png"/><Relationship Id="rId38" Type="http://schemas.openxmlformats.org/officeDocument/2006/relationships/image" Target="../media/image989.png"/><Relationship Id="rId59" Type="http://schemas.openxmlformats.org/officeDocument/2006/relationships/image" Target="../media/image1010.png"/><Relationship Id="rId103" Type="http://schemas.openxmlformats.org/officeDocument/2006/relationships/image" Target="../media/image1054.png"/><Relationship Id="rId108" Type="http://schemas.openxmlformats.org/officeDocument/2006/relationships/image" Target="../media/image1059.png"/><Relationship Id="rId124" Type="http://schemas.openxmlformats.org/officeDocument/2006/relationships/image" Target="../media/image1075.png"/><Relationship Id="rId129" Type="http://schemas.openxmlformats.org/officeDocument/2006/relationships/image" Target="../media/image1080.png"/><Relationship Id="rId54" Type="http://schemas.openxmlformats.org/officeDocument/2006/relationships/image" Target="../media/image1005.png"/><Relationship Id="rId70" Type="http://schemas.openxmlformats.org/officeDocument/2006/relationships/image" Target="../media/image1021.png"/><Relationship Id="rId75" Type="http://schemas.openxmlformats.org/officeDocument/2006/relationships/image" Target="../media/image1026.png"/><Relationship Id="rId91" Type="http://schemas.openxmlformats.org/officeDocument/2006/relationships/image" Target="../media/image1042.png"/><Relationship Id="rId96" Type="http://schemas.openxmlformats.org/officeDocument/2006/relationships/image" Target="../media/image1047.png"/><Relationship Id="rId140" Type="http://schemas.openxmlformats.org/officeDocument/2006/relationships/image" Target="../media/image1091.png"/><Relationship Id="rId145" Type="http://schemas.openxmlformats.org/officeDocument/2006/relationships/image" Target="../media/image109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57.png"/><Relationship Id="rId23" Type="http://schemas.openxmlformats.org/officeDocument/2006/relationships/image" Target="../media/image974.png"/><Relationship Id="rId28" Type="http://schemas.openxmlformats.org/officeDocument/2006/relationships/image" Target="../media/image979.png"/><Relationship Id="rId49" Type="http://schemas.openxmlformats.org/officeDocument/2006/relationships/image" Target="../media/image1000.png"/><Relationship Id="rId114" Type="http://schemas.openxmlformats.org/officeDocument/2006/relationships/image" Target="../media/image1065.png"/><Relationship Id="rId119" Type="http://schemas.openxmlformats.org/officeDocument/2006/relationships/image" Target="../media/image1070.png"/><Relationship Id="rId44" Type="http://schemas.openxmlformats.org/officeDocument/2006/relationships/image" Target="../media/image995.png"/><Relationship Id="rId60" Type="http://schemas.openxmlformats.org/officeDocument/2006/relationships/image" Target="../media/image1011.png"/><Relationship Id="rId65" Type="http://schemas.openxmlformats.org/officeDocument/2006/relationships/image" Target="../media/image1016.png"/><Relationship Id="rId81" Type="http://schemas.openxmlformats.org/officeDocument/2006/relationships/image" Target="../media/image1032.png"/><Relationship Id="rId86" Type="http://schemas.openxmlformats.org/officeDocument/2006/relationships/image" Target="../media/image1037.png"/><Relationship Id="rId130" Type="http://schemas.openxmlformats.org/officeDocument/2006/relationships/image" Target="../media/image1081.png"/><Relationship Id="rId135" Type="http://schemas.openxmlformats.org/officeDocument/2006/relationships/image" Target="../media/image1086.png"/><Relationship Id="rId151" Type="http://schemas.openxmlformats.org/officeDocument/2006/relationships/image" Target="../media/image1102.png"/><Relationship Id="rId156" Type="http://schemas.openxmlformats.org/officeDocument/2006/relationships/image" Target="../media/image1107.jpg"/><Relationship Id="rId13" Type="http://schemas.openxmlformats.org/officeDocument/2006/relationships/image" Target="../media/image964.png"/><Relationship Id="rId18" Type="http://schemas.openxmlformats.org/officeDocument/2006/relationships/image" Target="../media/image969.png"/><Relationship Id="rId39" Type="http://schemas.openxmlformats.org/officeDocument/2006/relationships/image" Target="../media/image990.png"/><Relationship Id="rId109" Type="http://schemas.openxmlformats.org/officeDocument/2006/relationships/image" Target="../media/image1060.png"/><Relationship Id="rId34" Type="http://schemas.openxmlformats.org/officeDocument/2006/relationships/image" Target="../media/image985.png"/><Relationship Id="rId50" Type="http://schemas.openxmlformats.org/officeDocument/2006/relationships/image" Target="../media/image1001.png"/><Relationship Id="rId55" Type="http://schemas.openxmlformats.org/officeDocument/2006/relationships/image" Target="../media/image1006.png"/><Relationship Id="rId76" Type="http://schemas.openxmlformats.org/officeDocument/2006/relationships/image" Target="../media/image1027.png"/><Relationship Id="rId97" Type="http://schemas.openxmlformats.org/officeDocument/2006/relationships/image" Target="../media/image1048.png"/><Relationship Id="rId104" Type="http://schemas.openxmlformats.org/officeDocument/2006/relationships/image" Target="../media/image1055.png"/><Relationship Id="rId120" Type="http://schemas.openxmlformats.org/officeDocument/2006/relationships/image" Target="../media/image1071.png"/><Relationship Id="rId125" Type="http://schemas.openxmlformats.org/officeDocument/2006/relationships/image" Target="../media/image1076.png"/><Relationship Id="rId141" Type="http://schemas.openxmlformats.org/officeDocument/2006/relationships/image" Target="../media/image1092.png"/><Relationship Id="rId146" Type="http://schemas.openxmlformats.org/officeDocument/2006/relationships/image" Target="../media/image1097.png"/><Relationship Id="rId7" Type="http://schemas.openxmlformats.org/officeDocument/2006/relationships/image" Target="../media/image958.png"/><Relationship Id="rId71" Type="http://schemas.openxmlformats.org/officeDocument/2006/relationships/image" Target="../media/image1022.png"/><Relationship Id="rId92" Type="http://schemas.openxmlformats.org/officeDocument/2006/relationships/image" Target="../media/image1043.png"/><Relationship Id="rId2" Type="http://schemas.openxmlformats.org/officeDocument/2006/relationships/image" Target="../media/image953.png"/><Relationship Id="rId29" Type="http://schemas.openxmlformats.org/officeDocument/2006/relationships/image" Target="../media/image980.png"/><Relationship Id="rId24" Type="http://schemas.openxmlformats.org/officeDocument/2006/relationships/image" Target="../media/image975.png"/><Relationship Id="rId40" Type="http://schemas.openxmlformats.org/officeDocument/2006/relationships/image" Target="../media/image991.png"/><Relationship Id="rId45" Type="http://schemas.openxmlformats.org/officeDocument/2006/relationships/image" Target="../media/image996.png"/><Relationship Id="rId66" Type="http://schemas.openxmlformats.org/officeDocument/2006/relationships/image" Target="../media/image1017.png"/><Relationship Id="rId87" Type="http://schemas.openxmlformats.org/officeDocument/2006/relationships/image" Target="../media/image1038.png"/><Relationship Id="rId110" Type="http://schemas.openxmlformats.org/officeDocument/2006/relationships/image" Target="../media/image1061.png"/><Relationship Id="rId115" Type="http://schemas.openxmlformats.org/officeDocument/2006/relationships/image" Target="../media/image1066.png"/><Relationship Id="rId131" Type="http://schemas.openxmlformats.org/officeDocument/2006/relationships/image" Target="../media/image1082.png"/><Relationship Id="rId136" Type="http://schemas.openxmlformats.org/officeDocument/2006/relationships/image" Target="../media/image1087.png"/><Relationship Id="rId61" Type="http://schemas.openxmlformats.org/officeDocument/2006/relationships/image" Target="../media/image1012.png"/><Relationship Id="rId82" Type="http://schemas.openxmlformats.org/officeDocument/2006/relationships/image" Target="../media/image1033.png"/><Relationship Id="rId152" Type="http://schemas.openxmlformats.org/officeDocument/2006/relationships/image" Target="../media/image1103.png"/><Relationship Id="rId19" Type="http://schemas.openxmlformats.org/officeDocument/2006/relationships/image" Target="../media/image970.png"/><Relationship Id="rId14" Type="http://schemas.openxmlformats.org/officeDocument/2006/relationships/image" Target="../media/image965.png"/><Relationship Id="rId30" Type="http://schemas.openxmlformats.org/officeDocument/2006/relationships/image" Target="../media/image981.png"/><Relationship Id="rId35" Type="http://schemas.openxmlformats.org/officeDocument/2006/relationships/image" Target="../media/image986.png"/><Relationship Id="rId56" Type="http://schemas.openxmlformats.org/officeDocument/2006/relationships/image" Target="../media/image1007.png"/><Relationship Id="rId77" Type="http://schemas.openxmlformats.org/officeDocument/2006/relationships/image" Target="../media/image1028.png"/><Relationship Id="rId100" Type="http://schemas.openxmlformats.org/officeDocument/2006/relationships/image" Target="../media/image1051.png"/><Relationship Id="rId105" Type="http://schemas.openxmlformats.org/officeDocument/2006/relationships/image" Target="../media/image1056.png"/><Relationship Id="rId126" Type="http://schemas.openxmlformats.org/officeDocument/2006/relationships/image" Target="../media/image1077.png"/><Relationship Id="rId147" Type="http://schemas.openxmlformats.org/officeDocument/2006/relationships/image" Target="../media/image1098.png"/><Relationship Id="rId8" Type="http://schemas.openxmlformats.org/officeDocument/2006/relationships/image" Target="../media/image959.png"/><Relationship Id="rId51" Type="http://schemas.openxmlformats.org/officeDocument/2006/relationships/image" Target="../media/image1002.png"/><Relationship Id="rId72" Type="http://schemas.openxmlformats.org/officeDocument/2006/relationships/image" Target="../media/image1023.png"/><Relationship Id="rId93" Type="http://schemas.openxmlformats.org/officeDocument/2006/relationships/image" Target="../media/image1044.png"/><Relationship Id="rId98" Type="http://schemas.openxmlformats.org/officeDocument/2006/relationships/image" Target="../media/image1049.png"/><Relationship Id="rId121" Type="http://schemas.openxmlformats.org/officeDocument/2006/relationships/image" Target="../media/image1072.png"/><Relationship Id="rId142" Type="http://schemas.openxmlformats.org/officeDocument/2006/relationships/image" Target="../media/image1093.png"/><Relationship Id="rId3" Type="http://schemas.openxmlformats.org/officeDocument/2006/relationships/image" Target="../media/image954.png"/><Relationship Id="rId25" Type="http://schemas.openxmlformats.org/officeDocument/2006/relationships/image" Target="../media/image976.png"/><Relationship Id="rId46" Type="http://schemas.openxmlformats.org/officeDocument/2006/relationships/image" Target="../media/image997.png"/><Relationship Id="rId67" Type="http://schemas.openxmlformats.org/officeDocument/2006/relationships/image" Target="../media/image1018.png"/><Relationship Id="rId116" Type="http://schemas.openxmlformats.org/officeDocument/2006/relationships/image" Target="../media/image1067.png"/><Relationship Id="rId137" Type="http://schemas.openxmlformats.org/officeDocument/2006/relationships/image" Target="../media/image1088.png"/><Relationship Id="rId20" Type="http://schemas.openxmlformats.org/officeDocument/2006/relationships/image" Target="../media/image971.png"/><Relationship Id="rId41" Type="http://schemas.openxmlformats.org/officeDocument/2006/relationships/image" Target="../media/image992.png"/><Relationship Id="rId62" Type="http://schemas.openxmlformats.org/officeDocument/2006/relationships/image" Target="../media/image1013.png"/><Relationship Id="rId83" Type="http://schemas.openxmlformats.org/officeDocument/2006/relationships/image" Target="../media/image1034.png"/><Relationship Id="rId88" Type="http://schemas.openxmlformats.org/officeDocument/2006/relationships/image" Target="../media/image1039.png"/><Relationship Id="rId111" Type="http://schemas.openxmlformats.org/officeDocument/2006/relationships/image" Target="../media/image1062.png"/><Relationship Id="rId132" Type="http://schemas.openxmlformats.org/officeDocument/2006/relationships/image" Target="../media/image1083.png"/><Relationship Id="rId153" Type="http://schemas.openxmlformats.org/officeDocument/2006/relationships/image" Target="../media/image1104.png"/><Relationship Id="rId15" Type="http://schemas.openxmlformats.org/officeDocument/2006/relationships/image" Target="../media/image966.png"/><Relationship Id="rId36" Type="http://schemas.openxmlformats.org/officeDocument/2006/relationships/image" Target="../media/image987.png"/><Relationship Id="rId57" Type="http://schemas.openxmlformats.org/officeDocument/2006/relationships/image" Target="../media/image1008.png"/><Relationship Id="rId106" Type="http://schemas.openxmlformats.org/officeDocument/2006/relationships/image" Target="../media/image1057.png"/><Relationship Id="rId127" Type="http://schemas.openxmlformats.org/officeDocument/2006/relationships/image" Target="../media/image1078.png"/><Relationship Id="rId10" Type="http://schemas.openxmlformats.org/officeDocument/2006/relationships/image" Target="../media/image961.png"/><Relationship Id="rId31" Type="http://schemas.openxmlformats.org/officeDocument/2006/relationships/image" Target="../media/image982.png"/><Relationship Id="rId52" Type="http://schemas.openxmlformats.org/officeDocument/2006/relationships/image" Target="../media/image1003.png"/><Relationship Id="rId73" Type="http://schemas.openxmlformats.org/officeDocument/2006/relationships/image" Target="../media/image1024.png"/><Relationship Id="rId78" Type="http://schemas.openxmlformats.org/officeDocument/2006/relationships/image" Target="../media/image1029.png"/><Relationship Id="rId94" Type="http://schemas.openxmlformats.org/officeDocument/2006/relationships/image" Target="../media/image1045.png"/><Relationship Id="rId99" Type="http://schemas.openxmlformats.org/officeDocument/2006/relationships/image" Target="../media/image1050.png"/><Relationship Id="rId101" Type="http://schemas.openxmlformats.org/officeDocument/2006/relationships/image" Target="../media/image1052.png"/><Relationship Id="rId122" Type="http://schemas.openxmlformats.org/officeDocument/2006/relationships/image" Target="../media/image1073.png"/><Relationship Id="rId143" Type="http://schemas.openxmlformats.org/officeDocument/2006/relationships/image" Target="../media/image1094.png"/><Relationship Id="rId148" Type="http://schemas.openxmlformats.org/officeDocument/2006/relationships/image" Target="../media/image1099.png"/><Relationship Id="rId4" Type="http://schemas.openxmlformats.org/officeDocument/2006/relationships/image" Target="../media/image955.png"/><Relationship Id="rId9" Type="http://schemas.openxmlformats.org/officeDocument/2006/relationships/image" Target="../media/image960.png"/><Relationship Id="rId26" Type="http://schemas.openxmlformats.org/officeDocument/2006/relationships/image" Target="../media/image977.png"/><Relationship Id="rId47" Type="http://schemas.openxmlformats.org/officeDocument/2006/relationships/image" Target="../media/image998.png"/><Relationship Id="rId68" Type="http://schemas.openxmlformats.org/officeDocument/2006/relationships/image" Target="../media/image1019.png"/><Relationship Id="rId89" Type="http://schemas.openxmlformats.org/officeDocument/2006/relationships/image" Target="../media/image1040.png"/><Relationship Id="rId112" Type="http://schemas.openxmlformats.org/officeDocument/2006/relationships/image" Target="../media/image1063.png"/><Relationship Id="rId133" Type="http://schemas.openxmlformats.org/officeDocument/2006/relationships/image" Target="../media/image1084.png"/><Relationship Id="rId154" Type="http://schemas.openxmlformats.org/officeDocument/2006/relationships/image" Target="../media/image1105.png"/><Relationship Id="rId16" Type="http://schemas.openxmlformats.org/officeDocument/2006/relationships/image" Target="../media/image967.png"/><Relationship Id="rId37" Type="http://schemas.openxmlformats.org/officeDocument/2006/relationships/image" Target="../media/image988.png"/><Relationship Id="rId58" Type="http://schemas.openxmlformats.org/officeDocument/2006/relationships/image" Target="../media/image1009.png"/><Relationship Id="rId79" Type="http://schemas.openxmlformats.org/officeDocument/2006/relationships/image" Target="../media/image1030.png"/><Relationship Id="rId102" Type="http://schemas.openxmlformats.org/officeDocument/2006/relationships/image" Target="../media/image1053.png"/><Relationship Id="rId123" Type="http://schemas.openxmlformats.org/officeDocument/2006/relationships/image" Target="../media/image1074.png"/><Relationship Id="rId144" Type="http://schemas.openxmlformats.org/officeDocument/2006/relationships/image" Target="../media/image1095.png"/><Relationship Id="rId90" Type="http://schemas.openxmlformats.org/officeDocument/2006/relationships/image" Target="../media/image1041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1.png"/><Relationship Id="rId7" Type="http://schemas.openxmlformats.org/officeDocument/2006/relationships/image" Target="../media/image11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10.png"/><Relationship Id="rId5" Type="http://schemas.openxmlformats.org/officeDocument/2006/relationships/image" Target="../media/image1109.png"/><Relationship Id="rId4" Type="http://schemas.openxmlformats.org/officeDocument/2006/relationships/image" Target="../media/image1108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2.jpg"/><Relationship Id="rId2" Type="http://schemas.openxmlformats.org/officeDocument/2006/relationships/image" Target="../media/image12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15.png"/><Relationship Id="rId5" Type="http://schemas.openxmlformats.org/officeDocument/2006/relationships/image" Target="../media/image1114.png"/><Relationship Id="rId4" Type="http://schemas.openxmlformats.org/officeDocument/2006/relationships/image" Target="../media/image1113.jpg"/></Relationships>
</file>

<file path=ppt/slides/_rels/slide5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27.png"/><Relationship Id="rId18" Type="http://schemas.openxmlformats.org/officeDocument/2006/relationships/image" Target="../media/image1132.png"/><Relationship Id="rId26" Type="http://schemas.openxmlformats.org/officeDocument/2006/relationships/image" Target="../media/image1140.png"/><Relationship Id="rId39" Type="http://schemas.openxmlformats.org/officeDocument/2006/relationships/image" Target="../media/image1153.png"/><Relationship Id="rId21" Type="http://schemas.openxmlformats.org/officeDocument/2006/relationships/image" Target="../media/image1135.png"/><Relationship Id="rId34" Type="http://schemas.openxmlformats.org/officeDocument/2006/relationships/image" Target="../media/image1148.png"/><Relationship Id="rId42" Type="http://schemas.openxmlformats.org/officeDocument/2006/relationships/image" Target="../media/image1156.png"/><Relationship Id="rId47" Type="http://schemas.openxmlformats.org/officeDocument/2006/relationships/image" Target="../media/image1161.png"/><Relationship Id="rId50" Type="http://schemas.openxmlformats.org/officeDocument/2006/relationships/image" Target="../media/image1164.png"/><Relationship Id="rId7" Type="http://schemas.openxmlformats.org/officeDocument/2006/relationships/image" Target="../media/image1121.png"/><Relationship Id="rId2" Type="http://schemas.openxmlformats.org/officeDocument/2006/relationships/image" Target="../media/image1116.png"/><Relationship Id="rId16" Type="http://schemas.openxmlformats.org/officeDocument/2006/relationships/image" Target="../media/image1130.png"/><Relationship Id="rId29" Type="http://schemas.openxmlformats.org/officeDocument/2006/relationships/image" Target="../media/image1143.png"/><Relationship Id="rId11" Type="http://schemas.openxmlformats.org/officeDocument/2006/relationships/image" Target="../media/image1125.png"/><Relationship Id="rId24" Type="http://schemas.openxmlformats.org/officeDocument/2006/relationships/image" Target="../media/image1138.png"/><Relationship Id="rId32" Type="http://schemas.openxmlformats.org/officeDocument/2006/relationships/image" Target="../media/image1146.png"/><Relationship Id="rId37" Type="http://schemas.openxmlformats.org/officeDocument/2006/relationships/image" Target="../media/image1151.png"/><Relationship Id="rId40" Type="http://schemas.openxmlformats.org/officeDocument/2006/relationships/image" Target="../media/image1154.png"/><Relationship Id="rId45" Type="http://schemas.openxmlformats.org/officeDocument/2006/relationships/image" Target="../media/image1159.png"/><Relationship Id="rId5" Type="http://schemas.openxmlformats.org/officeDocument/2006/relationships/image" Target="../media/image1119.png"/><Relationship Id="rId15" Type="http://schemas.openxmlformats.org/officeDocument/2006/relationships/image" Target="../media/image1129.png"/><Relationship Id="rId23" Type="http://schemas.openxmlformats.org/officeDocument/2006/relationships/image" Target="../media/image1137.png"/><Relationship Id="rId28" Type="http://schemas.openxmlformats.org/officeDocument/2006/relationships/image" Target="../media/image1142.png"/><Relationship Id="rId36" Type="http://schemas.openxmlformats.org/officeDocument/2006/relationships/image" Target="../media/image1150.png"/><Relationship Id="rId49" Type="http://schemas.openxmlformats.org/officeDocument/2006/relationships/image" Target="../media/image1163.png"/><Relationship Id="rId10" Type="http://schemas.openxmlformats.org/officeDocument/2006/relationships/image" Target="../media/image1124.png"/><Relationship Id="rId19" Type="http://schemas.openxmlformats.org/officeDocument/2006/relationships/image" Target="../media/image1133.png"/><Relationship Id="rId31" Type="http://schemas.openxmlformats.org/officeDocument/2006/relationships/image" Target="../media/image1145.png"/><Relationship Id="rId44" Type="http://schemas.openxmlformats.org/officeDocument/2006/relationships/image" Target="../media/image1158.png"/><Relationship Id="rId4" Type="http://schemas.openxmlformats.org/officeDocument/2006/relationships/image" Target="../media/image1118.png"/><Relationship Id="rId9" Type="http://schemas.openxmlformats.org/officeDocument/2006/relationships/image" Target="../media/image1123.png"/><Relationship Id="rId14" Type="http://schemas.openxmlformats.org/officeDocument/2006/relationships/image" Target="../media/image1128.png"/><Relationship Id="rId22" Type="http://schemas.openxmlformats.org/officeDocument/2006/relationships/image" Target="../media/image1136.png"/><Relationship Id="rId27" Type="http://schemas.openxmlformats.org/officeDocument/2006/relationships/image" Target="../media/image1141.png"/><Relationship Id="rId30" Type="http://schemas.openxmlformats.org/officeDocument/2006/relationships/image" Target="../media/image1144.png"/><Relationship Id="rId35" Type="http://schemas.openxmlformats.org/officeDocument/2006/relationships/image" Target="../media/image1149.png"/><Relationship Id="rId43" Type="http://schemas.openxmlformats.org/officeDocument/2006/relationships/image" Target="../media/image1157.png"/><Relationship Id="rId48" Type="http://schemas.openxmlformats.org/officeDocument/2006/relationships/image" Target="../media/image1162.png"/><Relationship Id="rId8" Type="http://schemas.openxmlformats.org/officeDocument/2006/relationships/image" Target="../media/image1122.png"/><Relationship Id="rId3" Type="http://schemas.openxmlformats.org/officeDocument/2006/relationships/image" Target="../media/image1117.png"/><Relationship Id="rId12" Type="http://schemas.openxmlformats.org/officeDocument/2006/relationships/image" Target="../media/image1126.png"/><Relationship Id="rId17" Type="http://schemas.openxmlformats.org/officeDocument/2006/relationships/image" Target="../media/image1131.png"/><Relationship Id="rId25" Type="http://schemas.openxmlformats.org/officeDocument/2006/relationships/image" Target="../media/image1139.png"/><Relationship Id="rId33" Type="http://schemas.openxmlformats.org/officeDocument/2006/relationships/image" Target="../media/image1147.png"/><Relationship Id="rId38" Type="http://schemas.openxmlformats.org/officeDocument/2006/relationships/image" Target="../media/image1152.png"/><Relationship Id="rId46" Type="http://schemas.openxmlformats.org/officeDocument/2006/relationships/image" Target="../media/image1160.png"/><Relationship Id="rId20" Type="http://schemas.openxmlformats.org/officeDocument/2006/relationships/image" Target="../media/image1134.png"/><Relationship Id="rId41" Type="http://schemas.openxmlformats.org/officeDocument/2006/relationships/image" Target="../media/image11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20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1.png"/><Relationship Id="rId13" Type="http://schemas.openxmlformats.org/officeDocument/2006/relationships/image" Target="../media/image1176.png"/><Relationship Id="rId18" Type="http://schemas.openxmlformats.org/officeDocument/2006/relationships/image" Target="../media/image1181.png"/><Relationship Id="rId26" Type="http://schemas.openxmlformats.org/officeDocument/2006/relationships/image" Target="../media/image1189.png"/><Relationship Id="rId3" Type="http://schemas.openxmlformats.org/officeDocument/2006/relationships/image" Target="../media/image1166.jpg"/><Relationship Id="rId21" Type="http://schemas.openxmlformats.org/officeDocument/2006/relationships/image" Target="../media/image1184.png"/><Relationship Id="rId7" Type="http://schemas.openxmlformats.org/officeDocument/2006/relationships/image" Target="../media/image1170.png"/><Relationship Id="rId12" Type="http://schemas.openxmlformats.org/officeDocument/2006/relationships/image" Target="../media/image1175.png"/><Relationship Id="rId17" Type="http://schemas.openxmlformats.org/officeDocument/2006/relationships/image" Target="../media/image1180.png"/><Relationship Id="rId25" Type="http://schemas.openxmlformats.org/officeDocument/2006/relationships/image" Target="../media/image1188.png"/><Relationship Id="rId2" Type="http://schemas.openxmlformats.org/officeDocument/2006/relationships/image" Target="../media/image1165.png"/><Relationship Id="rId16" Type="http://schemas.openxmlformats.org/officeDocument/2006/relationships/image" Target="../media/image1179.png"/><Relationship Id="rId20" Type="http://schemas.openxmlformats.org/officeDocument/2006/relationships/image" Target="../media/image1183.png"/><Relationship Id="rId29" Type="http://schemas.openxmlformats.org/officeDocument/2006/relationships/image" Target="../media/image119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69.png"/><Relationship Id="rId11" Type="http://schemas.openxmlformats.org/officeDocument/2006/relationships/image" Target="../media/image1174.png"/><Relationship Id="rId24" Type="http://schemas.openxmlformats.org/officeDocument/2006/relationships/image" Target="../media/image1187.png"/><Relationship Id="rId32" Type="http://schemas.openxmlformats.org/officeDocument/2006/relationships/image" Target="../media/image1195.jpg"/><Relationship Id="rId5" Type="http://schemas.openxmlformats.org/officeDocument/2006/relationships/image" Target="../media/image1168.png"/><Relationship Id="rId15" Type="http://schemas.openxmlformats.org/officeDocument/2006/relationships/image" Target="../media/image1178.png"/><Relationship Id="rId23" Type="http://schemas.openxmlformats.org/officeDocument/2006/relationships/image" Target="../media/image1186.png"/><Relationship Id="rId28" Type="http://schemas.openxmlformats.org/officeDocument/2006/relationships/image" Target="../media/image1191.png"/><Relationship Id="rId10" Type="http://schemas.openxmlformats.org/officeDocument/2006/relationships/image" Target="../media/image1173.png"/><Relationship Id="rId19" Type="http://schemas.openxmlformats.org/officeDocument/2006/relationships/image" Target="../media/image1182.png"/><Relationship Id="rId31" Type="http://schemas.openxmlformats.org/officeDocument/2006/relationships/image" Target="../media/image1194.jpg"/><Relationship Id="rId4" Type="http://schemas.openxmlformats.org/officeDocument/2006/relationships/image" Target="../media/image1167.png"/><Relationship Id="rId9" Type="http://schemas.openxmlformats.org/officeDocument/2006/relationships/image" Target="../media/image1172.png"/><Relationship Id="rId14" Type="http://schemas.openxmlformats.org/officeDocument/2006/relationships/image" Target="../media/image1177.png"/><Relationship Id="rId22" Type="http://schemas.openxmlformats.org/officeDocument/2006/relationships/image" Target="../media/image1185.png"/><Relationship Id="rId27" Type="http://schemas.openxmlformats.org/officeDocument/2006/relationships/image" Target="../media/image1190.png"/><Relationship Id="rId30" Type="http://schemas.openxmlformats.org/officeDocument/2006/relationships/image" Target="../media/image1193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7.jpg"/><Relationship Id="rId7" Type="http://schemas.openxmlformats.org/officeDocument/2006/relationships/image" Target="../media/image1201.png"/><Relationship Id="rId2" Type="http://schemas.openxmlformats.org/officeDocument/2006/relationships/image" Target="../media/image119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00.jpg"/><Relationship Id="rId5" Type="http://schemas.openxmlformats.org/officeDocument/2006/relationships/image" Target="../media/image1199.jpg"/><Relationship Id="rId4" Type="http://schemas.openxmlformats.org/officeDocument/2006/relationships/image" Target="../media/image1198.jp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8.png"/><Relationship Id="rId13" Type="http://schemas.openxmlformats.org/officeDocument/2006/relationships/image" Target="../media/image1213.png"/><Relationship Id="rId18" Type="http://schemas.openxmlformats.org/officeDocument/2006/relationships/image" Target="../media/image1218.png"/><Relationship Id="rId26" Type="http://schemas.openxmlformats.org/officeDocument/2006/relationships/image" Target="../media/image1226.png"/><Relationship Id="rId3" Type="http://schemas.openxmlformats.org/officeDocument/2006/relationships/image" Target="../media/image1203.png"/><Relationship Id="rId21" Type="http://schemas.openxmlformats.org/officeDocument/2006/relationships/image" Target="../media/image1221.png"/><Relationship Id="rId7" Type="http://schemas.openxmlformats.org/officeDocument/2006/relationships/image" Target="../media/image1207.png"/><Relationship Id="rId12" Type="http://schemas.openxmlformats.org/officeDocument/2006/relationships/image" Target="../media/image1212.png"/><Relationship Id="rId17" Type="http://schemas.openxmlformats.org/officeDocument/2006/relationships/image" Target="../media/image1217.png"/><Relationship Id="rId25" Type="http://schemas.openxmlformats.org/officeDocument/2006/relationships/image" Target="../media/image1225.png"/><Relationship Id="rId2" Type="http://schemas.openxmlformats.org/officeDocument/2006/relationships/image" Target="../media/image1202.png"/><Relationship Id="rId16" Type="http://schemas.openxmlformats.org/officeDocument/2006/relationships/image" Target="../media/image1216.png"/><Relationship Id="rId20" Type="http://schemas.openxmlformats.org/officeDocument/2006/relationships/image" Target="../media/image12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06.png"/><Relationship Id="rId11" Type="http://schemas.openxmlformats.org/officeDocument/2006/relationships/image" Target="../media/image1211.png"/><Relationship Id="rId24" Type="http://schemas.openxmlformats.org/officeDocument/2006/relationships/image" Target="../media/image1224.png"/><Relationship Id="rId5" Type="http://schemas.openxmlformats.org/officeDocument/2006/relationships/image" Target="../media/image1205.png"/><Relationship Id="rId15" Type="http://schemas.openxmlformats.org/officeDocument/2006/relationships/image" Target="../media/image1215.png"/><Relationship Id="rId23" Type="http://schemas.openxmlformats.org/officeDocument/2006/relationships/image" Target="../media/image1223.png"/><Relationship Id="rId10" Type="http://schemas.openxmlformats.org/officeDocument/2006/relationships/image" Target="../media/image1210.jpg"/><Relationship Id="rId19" Type="http://schemas.openxmlformats.org/officeDocument/2006/relationships/image" Target="../media/image1219.png"/><Relationship Id="rId4" Type="http://schemas.openxmlformats.org/officeDocument/2006/relationships/image" Target="../media/image1204.png"/><Relationship Id="rId9" Type="http://schemas.openxmlformats.org/officeDocument/2006/relationships/image" Target="../media/image1209.png"/><Relationship Id="rId14" Type="http://schemas.openxmlformats.org/officeDocument/2006/relationships/image" Target="../media/image1214.png"/><Relationship Id="rId22" Type="http://schemas.openxmlformats.org/officeDocument/2006/relationships/image" Target="../media/image1222.png"/><Relationship Id="rId27" Type="http://schemas.openxmlformats.org/officeDocument/2006/relationships/image" Target="../media/image1227.pn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2.png"/><Relationship Id="rId3" Type="http://schemas.openxmlformats.org/officeDocument/2006/relationships/image" Target="../media/image901.png"/><Relationship Id="rId7" Type="http://schemas.openxmlformats.org/officeDocument/2006/relationships/image" Target="../media/image1231.png"/><Relationship Id="rId12" Type="http://schemas.openxmlformats.org/officeDocument/2006/relationships/image" Target="../media/image123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30.png"/><Relationship Id="rId11" Type="http://schemas.openxmlformats.org/officeDocument/2006/relationships/image" Target="../media/image1235.png"/><Relationship Id="rId5" Type="http://schemas.openxmlformats.org/officeDocument/2006/relationships/image" Target="../media/image1229.png"/><Relationship Id="rId10" Type="http://schemas.openxmlformats.org/officeDocument/2006/relationships/image" Target="../media/image1234.png"/><Relationship Id="rId4" Type="http://schemas.openxmlformats.org/officeDocument/2006/relationships/image" Target="../media/image1228.png"/><Relationship Id="rId9" Type="http://schemas.openxmlformats.org/officeDocument/2006/relationships/image" Target="../media/image1233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41.png"/><Relationship Id="rId3" Type="http://schemas.openxmlformats.org/officeDocument/2006/relationships/image" Target="../media/image901.png"/><Relationship Id="rId7" Type="http://schemas.openxmlformats.org/officeDocument/2006/relationships/image" Target="../media/image124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39.png"/><Relationship Id="rId5" Type="http://schemas.openxmlformats.org/officeDocument/2006/relationships/image" Target="../media/image1238.png"/><Relationship Id="rId10" Type="http://schemas.openxmlformats.org/officeDocument/2006/relationships/image" Target="../media/image1243.png"/><Relationship Id="rId4" Type="http://schemas.openxmlformats.org/officeDocument/2006/relationships/image" Target="../media/image1237.png"/><Relationship Id="rId9" Type="http://schemas.openxmlformats.org/officeDocument/2006/relationships/image" Target="../media/image1242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5.png"/><Relationship Id="rId2" Type="http://schemas.openxmlformats.org/officeDocument/2006/relationships/image" Target="../media/image1244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7.png"/><Relationship Id="rId2" Type="http://schemas.openxmlformats.org/officeDocument/2006/relationships/image" Target="../media/image124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49.png"/><Relationship Id="rId4" Type="http://schemas.openxmlformats.org/officeDocument/2006/relationships/image" Target="../media/image1248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1.png"/><Relationship Id="rId2" Type="http://schemas.openxmlformats.org/officeDocument/2006/relationships/image" Target="../media/image125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53.png"/><Relationship Id="rId4" Type="http://schemas.openxmlformats.org/officeDocument/2006/relationships/image" Target="../media/image1252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5.jpg"/><Relationship Id="rId2" Type="http://schemas.openxmlformats.org/officeDocument/2006/relationships/image" Target="../media/image1254.png"/><Relationship Id="rId1" Type="http://schemas.openxmlformats.org/officeDocument/2006/relationships/slideLayout" Target="../slideLayouts/slideLayout4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7.png"/><Relationship Id="rId2" Type="http://schemas.openxmlformats.org/officeDocument/2006/relationships/image" Target="../media/image125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8" descr="Collage PZM">
            <a:extLst>
              <a:ext uri="{FF2B5EF4-FFF2-40B4-BE49-F238E27FC236}">
                <a16:creationId xmlns:a16="http://schemas.microsoft.com/office/drawing/2014/main" id="{40F4A259-E360-45A9-B283-8F82B82345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5BB5FAC0-8B69-46B5-A662-26D477A6D0B2}"/>
              </a:ext>
            </a:extLst>
          </p:cNvPr>
          <p:cNvSpPr txBox="1"/>
          <p:nvPr/>
        </p:nvSpPr>
        <p:spPr>
          <a:xfrm>
            <a:off x="-457200" y="5477470"/>
            <a:ext cx="100584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altLang="es-CL" sz="5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OPERACIONES MARÍTIMAS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04800" y="990600"/>
            <a:ext cx="8062404" cy="966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1045" algn="ctr">
              <a:lnSpc>
                <a:spcPct val="100000"/>
              </a:lnSpc>
              <a:spcBef>
                <a:spcPts val="100"/>
              </a:spcBef>
            </a:pPr>
            <a:r>
              <a:rPr lang="es-CL" sz="2800" b="1" spc="-240" dirty="0">
                <a:solidFill>
                  <a:srgbClr val="FFFF00"/>
                </a:solidFill>
                <a:latin typeface="Arial"/>
                <a:cs typeface="Arial"/>
              </a:rPr>
              <a:t>UT</a:t>
            </a:r>
            <a:r>
              <a:rPr lang="es-CL" sz="2800" b="1" spc="-1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lang="es-CL" sz="2800" b="1" spc="-195" dirty="0">
                <a:solidFill>
                  <a:srgbClr val="FFFF00"/>
                </a:solidFill>
                <a:latin typeface="Arial"/>
                <a:cs typeface="Arial"/>
              </a:rPr>
              <a:t>Nº</a:t>
            </a:r>
            <a:r>
              <a:rPr lang="es-CL" sz="2800" b="1" spc="-1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lang="es-CL" sz="2800" b="1" spc="-200" dirty="0">
                <a:solidFill>
                  <a:srgbClr val="FFFF00"/>
                </a:solidFill>
                <a:latin typeface="Arial"/>
                <a:cs typeface="Arial"/>
              </a:rPr>
              <a:t>1</a:t>
            </a:r>
            <a:r>
              <a:rPr lang="es-CL" sz="28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endParaRPr lang="es-CL" sz="2800" b="1" dirty="0" smtClean="0">
              <a:solidFill>
                <a:srgbClr val="FFFF00"/>
              </a:solidFill>
              <a:latin typeface="Arial"/>
              <a:cs typeface="Arial"/>
            </a:endParaRPr>
          </a:p>
          <a:p>
            <a:pPr marL="741045" algn="just">
              <a:lnSpc>
                <a:spcPct val="100000"/>
              </a:lnSpc>
              <a:spcBef>
                <a:spcPts val="100"/>
              </a:spcBef>
            </a:pPr>
            <a:r>
              <a:rPr lang="es-CL" sz="2800" b="1" spc="-215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lang="es-CL" sz="2800" b="1" spc="-170" dirty="0">
                <a:solidFill>
                  <a:srgbClr val="FFFF00"/>
                </a:solidFill>
                <a:latin typeface="Arial"/>
                <a:cs typeface="Arial"/>
              </a:rPr>
              <a:t>SI</a:t>
            </a:r>
            <a:r>
              <a:rPr lang="es-CL" sz="2800" b="1" spc="-250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lang="es-CL" sz="2800" b="1" spc="-254" dirty="0">
                <a:solidFill>
                  <a:srgbClr val="FFFF00"/>
                </a:solidFill>
                <a:latin typeface="Arial"/>
                <a:cs typeface="Arial"/>
              </a:rPr>
              <a:t>TEMA</a:t>
            </a:r>
            <a:r>
              <a:rPr lang="es-CL" sz="2800" b="1" spc="-16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lang="es-CL" sz="2800" b="1" spc="-250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lang="es-CL" sz="2800" b="1" spc="-1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lang="es-CL" sz="2800" b="1" spc="-250" dirty="0">
                <a:solidFill>
                  <a:srgbClr val="FFFF00"/>
                </a:solidFill>
                <a:latin typeface="Arial"/>
                <a:cs typeface="Arial"/>
              </a:rPr>
              <a:t>V</a:t>
            </a:r>
            <a:r>
              <a:rPr lang="es-CL" sz="2800" b="1" spc="-165" dirty="0">
                <a:solidFill>
                  <a:srgbClr val="FFFF00"/>
                </a:solidFill>
                <a:latin typeface="Arial"/>
                <a:cs typeface="Arial"/>
              </a:rPr>
              <a:t>IGI</a:t>
            </a:r>
            <a:r>
              <a:rPr lang="es-CL" sz="2800" b="1" spc="-215" dirty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lang="es-CL" sz="2800" b="1" spc="-210" dirty="0">
                <a:solidFill>
                  <a:srgbClr val="FFFF00"/>
                </a:solidFill>
                <a:latin typeface="Arial"/>
                <a:cs typeface="Arial"/>
              </a:rPr>
              <a:t>ANCIA</a:t>
            </a:r>
            <a:r>
              <a:rPr lang="es-CL" sz="2800" b="1" spc="-210" dirty="0" smtClean="0">
                <a:solidFill>
                  <a:srgbClr val="FFFF00"/>
                </a:solidFill>
                <a:latin typeface="Arial"/>
                <a:cs typeface="Arial"/>
              </a:rPr>
              <a:t>, </a:t>
            </a:r>
            <a:r>
              <a:rPr lang="es-CL" sz="2800" b="1" spc="-265" dirty="0" smtClean="0">
                <a:solidFill>
                  <a:srgbClr val="FFFF00"/>
                </a:solidFill>
                <a:latin typeface="Arial"/>
                <a:cs typeface="Arial"/>
              </a:rPr>
              <a:t>CON</a:t>
            </a:r>
            <a:r>
              <a:rPr lang="es-CL" sz="2800" b="1" spc="-215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lang="es-CL" sz="2800" b="1" spc="-250" dirty="0" smtClean="0">
                <a:solidFill>
                  <a:srgbClr val="FFFF00"/>
                </a:solidFill>
                <a:latin typeface="Arial"/>
                <a:cs typeface="Arial"/>
              </a:rPr>
              <a:t>ROL</a:t>
            </a:r>
            <a:r>
              <a:rPr lang="es-CL" sz="2800" b="1" spc="-195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lang="es-CL" sz="2800" b="1" spc="-240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lang="es-CL" sz="2800" b="1" spc="-19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lang="es-CL" sz="2800" b="1" spc="-245" dirty="0">
                <a:solidFill>
                  <a:srgbClr val="FFFF00"/>
                </a:solidFill>
                <a:latin typeface="Arial"/>
                <a:cs typeface="Arial"/>
              </a:rPr>
              <a:t>ALER</a:t>
            </a:r>
            <a:r>
              <a:rPr lang="es-CL" sz="2800" b="1" spc="-340" dirty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lang="es-CL" sz="2800" b="1" spc="-260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endParaRPr lang="es-CL" sz="28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418867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6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623" y="24383"/>
            <a:ext cx="269748" cy="420623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8433816" y="19811"/>
            <a:ext cx="681355" cy="547370"/>
            <a:chOff x="8433816" y="19811"/>
            <a:chExt cx="681355" cy="54737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33816" y="19811"/>
              <a:ext cx="382524" cy="54711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793480" y="28955"/>
              <a:ext cx="321564" cy="513588"/>
            </a:xfrm>
            <a:prstGeom prst="rect">
              <a:avLst/>
            </a:prstGeom>
          </p:spPr>
        </p:pic>
      </p:grp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56615" cy="559308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0" y="0"/>
            <a:ext cx="9144000" cy="6856730"/>
            <a:chOff x="0" y="0"/>
            <a:chExt cx="9144000" cy="6856730"/>
          </a:xfrm>
        </p:grpSpPr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822436" y="9144"/>
              <a:ext cx="321564" cy="515111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0"/>
              <a:ext cx="9143999" cy="685647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127760" y="0"/>
            <a:ext cx="7046595" cy="918210"/>
            <a:chOff x="1127760" y="0"/>
            <a:chExt cx="7046595" cy="91821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27760" y="0"/>
              <a:ext cx="7046214" cy="66217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39667" y="240791"/>
              <a:ext cx="2420874" cy="677417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08763" rIns="0" bIns="0" rtlCol="0">
            <a:spAutoFit/>
          </a:bodyPr>
          <a:lstStyle/>
          <a:p>
            <a:pPr marL="133985" algn="ctr">
              <a:lnSpc>
                <a:spcPts val="2450"/>
              </a:lnSpc>
              <a:spcBef>
                <a:spcPts val="100"/>
              </a:spcBef>
            </a:pPr>
            <a:r>
              <a:rPr spc="-245" dirty="0"/>
              <a:t>Conocimiento</a:t>
            </a:r>
            <a:r>
              <a:rPr spc="-100" dirty="0"/>
              <a:t> </a:t>
            </a:r>
            <a:r>
              <a:rPr spc="-215" dirty="0"/>
              <a:t>Efectivo</a:t>
            </a:r>
            <a:r>
              <a:rPr spc="-110" dirty="0"/>
              <a:t> </a:t>
            </a:r>
            <a:r>
              <a:rPr spc="-210" dirty="0"/>
              <a:t>del</a:t>
            </a:r>
            <a:r>
              <a:rPr spc="-105" dirty="0"/>
              <a:t> </a:t>
            </a:r>
            <a:r>
              <a:rPr spc="-250" dirty="0"/>
              <a:t>Dominio</a:t>
            </a:r>
            <a:r>
              <a:rPr spc="-110" dirty="0"/>
              <a:t> </a:t>
            </a:r>
            <a:r>
              <a:rPr spc="-229" dirty="0"/>
              <a:t>Marítimo</a:t>
            </a:r>
            <a:r>
              <a:rPr spc="-120" dirty="0"/>
              <a:t> </a:t>
            </a:r>
            <a:r>
              <a:rPr spc="-275" dirty="0"/>
              <a:t>(CEFDOM)</a:t>
            </a:r>
          </a:p>
          <a:p>
            <a:pPr marL="133985" algn="ctr">
              <a:lnSpc>
                <a:spcPts val="2450"/>
              </a:lnSpc>
            </a:pPr>
            <a:r>
              <a:rPr spc="-275" dirty="0"/>
              <a:t>¿Qué</a:t>
            </a:r>
            <a:r>
              <a:rPr spc="-114" dirty="0"/>
              <a:t> </a:t>
            </a:r>
            <a:r>
              <a:rPr spc="-245" dirty="0"/>
              <a:t>es</a:t>
            </a:r>
            <a:r>
              <a:rPr spc="-265" dirty="0"/>
              <a:t>?</a:t>
            </a:r>
            <a:r>
              <a:rPr spc="-114" dirty="0"/>
              <a:t> </a:t>
            </a:r>
            <a:r>
              <a:rPr spc="-240" dirty="0" smtClean="0"/>
              <a:t>(Co</a:t>
            </a:r>
            <a:r>
              <a:rPr spc="-275" dirty="0" smtClean="0"/>
              <a:t>n</a:t>
            </a:r>
            <a:r>
              <a:rPr spc="-135" dirty="0" smtClean="0"/>
              <a:t>t.</a:t>
            </a:r>
            <a:r>
              <a:rPr spc="-145" dirty="0" smtClean="0"/>
              <a:t>)</a:t>
            </a:r>
            <a:endParaRPr spc="-145" dirty="0"/>
          </a:p>
        </p:txBody>
      </p:sp>
      <p:sp>
        <p:nvSpPr>
          <p:cNvPr id="6" name="object 6"/>
          <p:cNvSpPr/>
          <p:nvPr/>
        </p:nvSpPr>
        <p:spPr>
          <a:xfrm>
            <a:off x="178307" y="1303019"/>
            <a:ext cx="1772920" cy="3616960"/>
          </a:xfrm>
          <a:custGeom>
            <a:avLst/>
            <a:gdLst/>
            <a:ahLst/>
            <a:cxnLst/>
            <a:rect l="l" t="t" r="r" b="b"/>
            <a:pathLst>
              <a:path w="1772920" h="3616960">
                <a:moveTo>
                  <a:pt x="0" y="3616452"/>
                </a:moveTo>
                <a:lnTo>
                  <a:pt x="1772412" y="3616452"/>
                </a:lnTo>
                <a:lnTo>
                  <a:pt x="1772412" y="0"/>
                </a:lnTo>
                <a:lnTo>
                  <a:pt x="0" y="0"/>
                </a:lnTo>
                <a:lnTo>
                  <a:pt x="0" y="3616452"/>
                </a:lnTo>
                <a:close/>
              </a:path>
            </a:pathLst>
          </a:custGeom>
          <a:ln w="9525">
            <a:solidFill>
              <a:srgbClr val="FFFF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69443" y="1268095"/>
            <a:ext cx="1603375" cy="1062990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R="5715" algn="just">
              <a:lnSpc>
                <a:spcPct val="80000"/>
              </a:lnSpc>
              <a:spcBef>
                <a:spcPts val="585"/>
              </a:spcBef>
            </a:pP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Concordante </a:t>
            </a:r>
            <a:r>
              <a:rPr sz="2000" b="1" spc="-5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con la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nueva </a:t>
            </a:r>
            <a:r>
              <a:rPr sz="2000" b="1" spc="-5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política</a:t>
            </a:r>
            <a:endParaRPr sz="2000" dirty="0">
              <a:latin typeface="Arial"/>
              <a:cs typeface="Arial"/>
            </a:endParaRPr>
          </a:p>
          <a:p>
            <a:pPr algn="just">
              <a:lnSpc>
                <a:spcPts val="1920"/>
              </a:lnSpc>
            </a:pP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Oceánica</a:t>
            </a:r>
            <a:r>
              <a:rPr sz="2000" b="1" spc="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del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69443" y="2243708"/>
            <a:ext cx="1604010" cy="2526030"/>
          </a:xfrm>
          <a:prstGeom prst="rect">
            <a:avLst/>
          </a:prstGeom>
        </p:spPr>
        <p:txBody>
          <a:bodyPr vert="horz" wrap="square" lIns="0" tIns="71755" rIns="0" bIns="0" rtlCol="0">
            <a:spAutoFit/>
          </a:bodyPr>
          <a:lstStyle/>
          <a:p>
            <a:pPr marR="8255">
              <a:lnSpc>
                <a:spcPts val="1920"/>
              </a:lnSpc>
              <a:spcBef>
                <a:spcPts val="565"/>
              </a:spcBef>
              <a:tabLst>
                <a:tab pos="1378585" algn="l"/>
              </a:tabLst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Estado,	</a:t>
            </a: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la 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ARMADA,</a:t>
            </a:r>
            <a:endParaRPr sz="2000">
              <a:latin typeface="Arial"/>
              <a:cs typeface="Arial"/>
            </a:endParaRPr>
          </a:p>
          <a:p>
            <a:pPr marR="6350">
              <a:lnSpc>
                <a:spcPts val="1920"/>
              </a:lnSpc>
              <a:tabLst>
                <a:tab pos="1377315" algn="l"/>
              </a:tabLst>
            </a:pP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mant</a:t>
            </a: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e	</a:t>
            </a:r>
            <a:r>
              <a:rPr sz="2000" b="1" spc="-5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la 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definición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n	el</a:t>
            </a:r>
            <a:endParaRPr sz="2000">
              <a:latin typeface="Arial"/>
              <a:cs typeface="Arial"/>
            </a:endParaRPr>
          </a:p>
          <a:p>
            <a:pPr marR="5080">
              <a:lnSpc>
                <a:spcPct val="80000"/>
              </a:lnSpc>
              <a:spcBef>
                <a:spcPts val="20"/>
              </a:spcBef>
              <a:tabLst>
                <a:tab pos="1293495" algn="l"/>
                <a:tab pos="1449070" algn="l"/>
              </a:tabLst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no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bre	</a:t>
            </a:r>
            <a:r>
              <a:rPr sz="2000" b="1" spc="-15" dirty="0">
                <a:solidFill>
                  <a:srgbClr val="FFFFFF"/>
                </a:solidFill>
                <a:latin typeface="Arial"/>
                <a:cs typeface="Arial"/>
              </a:rPr>
              <a:t>de 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Vigilancia,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Control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Ale</a:t>
            </a:r>
            <a:r>
              <a:rPr sz="2000" b="1" spc="-15" dirty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ta		y 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Respuesta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225039" y="5131117"/>
            <a:ext cx="6793230" cy="1657985"/>
            <a:chOff x="2225039" y="5131117"/>
            <a:chExt cx="6793230" cy="1657985"/>
          </a:xfrm>
        </p:grpSpPr>
        <p:sp>
          <p:nvSpPr>
            <p:cNvPr id="10" name="object 10"/>
            <p:cNvSpPr/>
            <p:nvPr/>
          </p:nvSpPr>
          <p:spPr>
            <a:xfrm>
              <a:off x="2260091" y="5135879"/>
              <a:ext cx="6705600" cy="1577340"/>
            </a:xfrm>
            <a:custGeom>
              <a:avLst/>
              <a:gdLst/>
              <a:ahLst/>
              <a:cxnLst/>
              <a:rect l="l" t="t" r="r" b="b"/>
              <a:pathLst>
                <a:path w="6705600" h="1577340">
                  <a:moveTo>
                    <a:pt x="0" y="1577340"/>
                  </a:moveTo>
                  <a:lnTo>
                    <a:pt x="6705600" y="1577340"/>
                  </a:lnTo>
                  <a:lnTo>
                    <a:pt x="6705600" y="0"/>
                  </a:lnTo>
                  <a:lnTo>
                    <a:pt x="0" y="0"/>
                  </a:lnTo>
                  <a:lnTo>
                    <a:pt x="0" y="1577340"/>
                  </a:lnTo>
                  <a:close/>
                </a:path>
              </a:pathLst>
            </a:custGeom>
            <a:ln w="9525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316479" y="5358383"/>
              <a:ext cx="374129" cy="454914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18587" y="5358383"/>
              <a:ext cx="1174241" cy="45491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86327" y="5358383"/>
              <a:ext cx="444258" cy="454914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624072" y="5358383"/>
              <a:ext cx="1593341" cy="45491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010911" y="5358383"/>
              <a:ext cx="1041653" cy="454914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846063" y="5358383"/>
              <a:ext cx="386334" cy="454914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027419" y="5358383"/>
              <a:ext cx="1163574" cy="454914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984492" y="5358383"/>
              <a:ext cx="508266" cy="454914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289292" y="5358383"/>
              <a:ext cx="553974" cy="454914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638287" y="5358383"/>
              <a:ext cx="1379981" cy="454914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225039" y="5553455"/>
              <a:ext cx="631698" cy="454913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656331" y="5553455"/>
              <a:ext cx="499122" cy="454913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956559" y="5553455"/>
              <a:ext cx="1367789" cy="454913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123944" y="5553455"/>
              <a:ext cx="509777" cy="454913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433316" y="5553455"/>
              <a:ext cx="442709" cy="454913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4675632" y="5553455"/>
              <a:ext cx="723138" cy="454913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5201411" y="5553455"/>
              <a:ext cx="1320545" cy="454913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323075" y="5553455"/>
              <a:ext cx="916685" cy="454913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7040880" y="5553455"/>
              <a:ext cx="384822" cy="454913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7226807" y="5553455"/>
              <a:ext cx="1175766" cy="454913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8205216" y="5553455"/>
              <a:ext cx="813053" cy="454913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2225039" y="5748527"/>
              <a:ext cx="1050798" cy="454914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3076955" y="5748527"/>
              <a:ext cx="1108709" cy="454914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986783" y="5748527"/>
              <a:ext cx="508266" cy="454914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4296155" y="5748527"/>
              <a:ext cx="1829562" cy="454914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5925311" y="5748527"/>
              <a:ext cx="1096517" cy="454914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6821424" y="5748527"/>
              <a:ext cx="633222" cy="454914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254239" y="5748527"/>
              <a:ext cx="444258" cy="454914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7498080" y="5748527"/>
              <a:ext cx="1209294" cy="454914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8508492" y="5748527"/>
              <a:ext cx="509777" cy="454914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2225039" y="5943599"/>
              <a:ext cx="939546" cy="454914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3064763" y="5943599"/>
              <a:ext cx="1119377" cy="454914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4085844" y="5943599"/>
              <a:ext cx="1094994" cy="454914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081016" y="5943599"/>
              <a:ext cx="386334" cy="454914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5367527" y="5943599"/>
              <a:ext cx="587501" cy="454914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5856731" y="5943599"/>
              <a:ext cx="441198" cy="454914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6199631" y="5943599"/>
              <a:ext cx="1151382" cy="454914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7251192" y="5943599"/>
              <a:ext cx="1232153" cy="454914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8383524" y="5943599"/>
              <a:ext cx="634746" cy="454914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2225039" y="6138671"/>
              <a:ext cx="1160526" cy="454914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3180587" y="6138671"/>
              <a:ext cx="442709" cy="454914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3418331" y="6138671"/>
              <a:ext cx="939546" cy="454914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4152900" y="6138671"/>
              <a:ext cx="1094994" cy="454914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5042916" y="6138671"/>
              <a:ext cx="384822" cy="454914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5222747" y="6138671"/>
              <a:ext cx="1006601" cy="454914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6025895" y="6138671"/>
              <a:ext cx="441198" cy="454914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6262116" y="6138671"/>
              <a:ext cx="1323593" cy="454914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7380731" y="6138671"/>
              <a:ext cx="1096518" cy="454914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8273795" y="6138671"/>
              <a:ext cx="384822" cy="454914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8453627" y="6138671"/>
              <a:ext cx="564642" cy="454914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2225039" y="6333742"/>
              <a:ext cx="1273302" cy="454914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3285743" y="6333742"/>
              <a:ext cx="1757933" cy="454914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4832604" y="6333742"/>
              <a:ext cx="1172718" cy="454914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5794248" y="6333742"/>
              <a:ext cx="598170" cy="454914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6178295" y="6333742"/>
              <a:ext cx="441198" cy="454914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6405372" y="6333742"/>
              <a:ext cx="677418" cy="454914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68668" y="6333742"/>
              <a:ext cx="374129" cy="454914"/>
            </a:xfrm>
            <a:prstGeom prst="rect">
              <a:avLst/>
            </a:prstGeom>
          </p:spPr>
        </p:pic>
      </p:grpSp>
      <p:grpSp>
        <p:nvGrpSpPr>
          <p:cNvPr id="68" name="object 68"/>
          <p:cNvGrpSpPr/>
          <p:nvPr/>
        </p:nvGrpSpPr>
        <p:grpSpPr>
          <a:xfrm>
            <a:off x="2238755" y="3476053"/>
            <a:ext cx="6763384" cy="1526540"/>
            <a:chOff x="2238755" y="3476053"/>
            <a:chExt cx="6763384" cy="1526540"/>
          </a:xfrm>
        </p:grpSpPr>
        <p:sp>
          <p:nvSpPr>
            <p:cNvPr id="69" name="object 69"/>
            <p:cNvSpPr/>
            <p:nvPr/>
          </p:nvSpPr>
          <p:spPr>
            <a:xfrm>
              <a:off x="2260091" y="3480815"/>
              <a:ext cx="6705600" cy="1461770"/>
            </a:xfrm>
            <a:custGeom>
              <a:avLst/>
              <a:gdLst/>
              <a:ahLst/>
              <a:cxnLst/>
              <a:rect l="l" t="t" r="r" b="b"/>
              <a:pathLst>
                <a:path w="6705600" h="1461770">
                  <a:moveTo>
                    <a:pt x="0" y="1461516"/>
                  </a:moveTo>
                  <a:lnTo>
                    <a:pt x="6705600" y="1461516"/>
                  </a:lnTo>
                  <a:lnTo>
                    <a:pt x="6705600" y="0"/>
                  </a:lnTo>
                  <a:lnTo>
                    <a:pt x="0" y="0"/>
                  </a:lnTo>
                  <a:lnTo>
                    <a:pt x="0" y="1461516"/>
                  </a:lnTo>
                  <a:close/>
                </a:path>
              </a:pathLst>
            </a:custGeom>
            <a:ln w="9525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0" name="object 70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2330195" y="3918216"/>
              <a:ext cx="331469" cy="401561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2420111" y="3918216"/>
              <a:ext cx="447281" cy="401561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2679191" y="3918216"/>
              <a:ext cx="1110233" cy="401561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3602736" y="3918216"/>
              <a:ext cx="869441" cy="401561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4285488" y="3918216"/>
              <a:ext cx="339102" cy="401561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4437888" y="3918216"/>
              <a:ext cx="742950" cy="401561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4992623" y="3918216"/>
              <a:ext cx="438137" cy="401561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5244083" y="3918216"/>
              <a:ext cx="445770" cy="401561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5503164" y="3918216"/>
              <a:ext cx="928877" cy="401561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6243827" y="3918216"/>
              <a:ext cx="713994" cy="401561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6771132" y="3918216"/>
              <a:ext cx="456425" cy="401561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7039355" y="3918216"/>
              <a:ext cx="901446" cy="401561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7752588" y="3918216"/>
              <a:ext cx="881633" cy="401561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8447532" y="3918216"/>
              <a:ext cx="553974" cy="401561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2238755" y="4088904"/>
              <a:ext cx="883157" cy="401561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2939795" y="4088904"/>
              <a:ext cx="387845" cy="401561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3145536" y="4088904"/>
              <a:ext cx="1390650" cy="401561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4354067" y="4088904"/>
              <a:ext cx="909065" cy="401561"/>
            </a:xfrm>
            <a:prstGeom prst="rect">
              <a:avLst/>
            </a:prstGeom>
          </p:spPr>
        </p:pic>
        <p:pic>
          <p:nvPicPr>
            <p:cNvPr id="88" name="object 88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5081016" y="4088904"/>
              <a:ext cx="339102" cy="401561"/>
            </a:xfrm>
            <a:prstGeom prst="rect">
              <a:avLst/>
            </a:prstGeom>
          </p:spPr>
        </p:pic>
        <p:pic>
          <p:nvPicPr>
            <p:cNvPr id="89" name="object 89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5236463" y="4088904"/>
              <a:ext cx="1018793" cy="401561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6071615" y="4088904"/>
              <a:ext cx="447281" cy="401561"/>
            </a:xfrm>
            <a:prstGeom prst="rect">
              <a:avLst/>
            </a:prstGeom>
          </p:spPr>
        </p:pic>
        <p:pic>
          <p:nvPicPr>
            <p:cNvPr id="91" name="object 91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6336791" y="4088904"/>
              <a:ext cx="712469" cy="401561"/>
            </a:xfrm>
            <a:prstGeom prst="rect">
              <a:avLst/>
            </a:prstGeom>
          </p:spPr>
        </p:pic>
        <p:pic>
          <p:nvPicPr>
            <p:cNvPr id="92" name="object 92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6865620" y="4088904"/>
              <a:ext cx="486918" cy="401561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7170420" y="4088904"/>
              <a:ext cx="1204722" cy="401561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8191500" y="4088904"/>
              <a:ext cx="555498" cy="401561"/>
            </a:xfrm>
            <a:prstGeom prst="rect">
              <a:avLst/>
            </a:prstGeom>
          </p:spPr>
        </p:pic>
        <p:pic>
          <p:nvPicPr>
            <p:cNvPr id="95" name="object 95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8564879" y="4088904"/>
              <a:ext cx="436625" cy="401561"/>
            </a:xfrm>
            <a:prstGeom prst="rect">
              <a:avLst/>
            </a:prstGeom>
          </p:spPr>
        </p:pic>
        <p:pic>
          <p:nvPicPr>
            <p:cNvPr id="96" name="object 96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2238755" y="4259592"/>
              <a:ext cx="1197102" cy="401561"/>
            </a:xfrm>
            <a:prstGeom prst="rect">
              <a:avLst/>
            </a:prstGeom>
          </p:spPr>
        </p:pic>
        <p:pic>
          <p:nvPicPr>
            <p:cNvPr id="97" name="object 97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3279647" y="4259592"/>
              <a:ext cx="447281" cy="401561"/>
            </a:xfrm>
            <a:prstGeom prst="rect">
              <a:avLst/>
            </a:prstGeom>
          </p:spPr>
        </p:pic>
        <p:pic>
          <p:nvPicPr>
            <p:cNvPr id="98" name="object 98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3569208" y="4259592"/>
              <a:ext cx="389394" cy="401561"/>
            </a:xfrm>
            <a:prstGeom prst="rect">
              <a:avLst/>
            </a:prstGeom>
          </p:spPr>
        </p:pic>
        <p:pic>
          <p:nvPicPr>
            <p:cNvPr id="99" name="object 99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3802380" y="4259592"/>
              <a:ext cx="636270" cy="401561"/>
            </a:xfrm>
            <a:prstGeom prst="rect">
              <a:avLst/>
            </a:prstGeom>
          </p:spPr>
        </p:pic>
        <p:pic>
          <p:nvPicPr>
            <p:cNvPr id="100" name="object 100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4282439" y="4259592"/>
              <a:ext cx="445770" cy="401561"/>
            </a:xfrm>
            <a:prstGeom prst="rect">
              <a:avLst/>
            </a:prstGeom>
          </p:spPr>
        </p:pic>
        <p:pic>
          <p:nvPicPr>
            <p:cNvPr id="101" name="object 101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4572000" y="4259592"/>
              <a:ext cx="1655826" cy="401561"/>
            </a:xfrm>
            <a:prstGeom prst="rect">
              <a:avLst/>
            </a:prstGeom>
          </p:spPr>
        </p:pic>
        <p:pic>
          <p:nvPicPr>
            <p:cNvPr id="102" name="object 102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6071615" y="4259592"/>
              <a:ext cx="971549" cy="401561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6885432" y="4259592"/>
              <a:ext cx="340614" cy="401561"/>
            </a:xfrm>
            <a:prstGeom prst="rect">
              <a:avLst/>
            </a:prstGeom>
          </p:spPr>
        </p:pic>
        <p:pic>
          <p:nvPicPr>
            <p:cNvPr id="104" name="object 104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7068311" y="4259592"/>
              <a:ext cx="555498" cy="401561"/>
            </a:xfrm>
            <a:prstGeom prst="rect">
              <a:avLst/>
            </a:prstGeom>
          </p:spPr>
        </p:pic>
        <p:pic>
          <p:nvPicPr>
            <p:cNvPr id="105" name="object 105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7467600" y="4259592"/>
              <a:ext cx="869442" cy="401561"/>
            </a:xfrm>
            <a:prstGeom prst="rect">
              <a:avLst/>
            </a:prstGeom>
          </p:spPr>
        </p:pic>
        <p:pic>
          <p:nvPicPr>
            <p:cNvPr id="106" name="object 106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8179308" y="4259592"/>
              <a:ext cx="822198" cy="401561"/>
            </a:xfrm>
            <a:prstGeom prst="rect">
              <a:avLst/>
            </a:prstGeom>
          </p:spPr>
        </p:pic>
        <p:pic>
          <p:nvPicPr>
            <p:cNvPr id="107" name="object 107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2238755" y="4430280"/>
              <a:ext cx="546354" cy="401561"/>
            </a:xfrm>
            <a:prstGeom prst="rect">
              <a:avLst/>
            </a:prstGeom>
          </p:spPr>
        </p:pic>
        <p:pic>
          <p:nvPicPr>
            <p:cNvPr id="108" name="object 108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2604515" y="4430280"/>
              <a:ext cx="1018794" cy="401561"/>
            </a:xfrm>
            <a:prstGeom prst="rect">
              <a:avLst/>
            </a:prstGeom>
          </p:spPr>
        </p:pic>
        <p:pic>
          <p:nvPicPr>
            <p:cNvPr id="109" name="object 109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3442716" y="4430280"/>
              <a:ext cx="339102" cy="401561"/>
            </a:xfrm>
            <a:prstGeom prst="rect">
              <a:avLst/>
            </a:prstGeom>
          </p:spPr>
        </p:pic>
        <p:pic>
          <p:nvPicPr>
            <p:cNvPr id="110" name="object 110"/>
            <p:cNvPicPr/>
            <p:nvPr/>
          </p:nvPicPr>
          <p:blipFill>
            <a:blip r:embed="rId91" cstate="print"/>
            <a:stretch>
              <a:fillRect/>
            </a:stretch>
          </p:blipFill>
          <p:spPr>
            <a:xfrm>
              <a:off x="3601211" y="4430280"/>
              <a:ext cx="339102" cy="401561"/>
            </a:xfrm>
            <a:prstGeom prst="rect">
              <a:avLst/>
            </a:prstGeom>
          </p:spPr>
        </p:pic>
        <p:pic>
          <p:nvPicPr>
            <p:cNvPr id="111" name="object 111"/>
            <p:cNvPicPr/>
            <p:nvPr/>
          </p:nvPicPr>
          <p:blipFill>
            <a:blip r:embed="rId92" cstate="print"/>
            <a:stretch>
              <a:fillRect/>
            </a:stretch>
          </p:blipFill>
          <p:spPr>
            <a:xfrm>
              <a:off x="3758183" y="4430280"/>
              <a:ext cx="389394" cy="401561"/>
            </a:xfrm>
            <a:prstGeom prst="rect">
              <a:avLst/>
            </a:prstGeom>
          </p:spPr>
        </p:pic>
        <p:pic>
          <p:nvPicPr>
            <p:cNvPr id="112" name="object 112"/>
            <p:cNvPicPr/>
            <p:nvPr/>
          </p:nvPicPr>
          <p:blipFill>
            <a:blip r:embed="rId93" cstate="print"/>
            <a:stretch>
              <a:fillRect/>
            </a:stretch>
          </p:blipFill>
          <p:spPr>
            <a:xfrm>
              <a:off x="3966972" y="4430280"/>
              <a:ext cx="1107186" cy="401561"/>
            </a:xfrm>
            <a:prstGeom prst="rect">
              <a:avLst/>
            </a:prstGeom>
          </p:spPr>
        </p:pic>
        <p:pic>
          <p:nvPicPr>
            <p:cNvPr id="113" name="object 113"/>
            <p:cNvPicPr/>
            <p:nvPr/>
          </p:nvPicPr>
          <p:blipFill>
            <a:blip r:embed="rId94" cstate="print"/>
            <a:stretch>
              <a:fillRect/>
            </a:stretch>
          </p:blipFill>
          <p:spPr>
            <a:xfrm>
              <a:off x="4893563" y="4430280"/>
              <a:ext cx="1027938" cy="401561"/>
            </a:xfrm>
            <a:prstGeom prst="rect">
              <a:avLst/>
            </a:prstGeom>
          </p:spPr>
        </p:pic>
        <p:pic>
          <p:nvPicPr>
            <p:cNvPr id="114" name="object 114"/>
            <p:cNvPicPr/>
            <p:nvPr/>
          </p:nvPicPr>
          <p:blipFill>
            <a:blip r:embed="rId91" cstate="print"/>
            <a:stretch>
              <a:fillRect/>
            </a:stretch>
          </p:blipFill>
          <p:spPr>
            <a:xfrm>
              <a:off x="5740908" y="4430280"/>
              <a:ext cx="339102" cy="401561"/>
            </a:xfrm>
            <a:prstGeom prst="rect">
              <a:avLst/>
            </a:prstGeom>
          </p:spPr>
        </p:pic>
        <p:pic>
          <p:nvPicPr>
            <p:cNvPr id="115" name="object 115"/>
            <p:cNvPicPr/>
            <p:nvPr/>
          </p:nvPicPr>
          <p:blipFill>
            <a:blip r:embed="rId95" cstate="print"/>
            <a:stretch>
              <a:fillRect/>
            </a:stretch>
          </p:blipFill>
          <p:spPr>
            <a:xfrm>
              <a:off x="5899403" y="4430280"/>
              <a:ext cx="456425" cy="401561"/>
            </a:xfrm>
            <a:prstGeom prst="rect">
              <a:avLst/>
            </a:prstGeom>
          </p:spPr>
        </p:pic>
        <p:pic>
          <p:nvPicPr>
            <p:cNvPr id="116" name="object 116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6175247" y="4430280"/>
              <a:ext cx="447281" cy="401561"/>
            </a:xfrm>
            <a:prstGeom prst="rect">
              <a:avLst/>
            </a:prstGeom>
          </p:spPr>
        </p:pic>
        <p:pic>
          <p:nvPicPr>
            <p:cNvPr id="117" name="object 117"/>
            <p:cNvPicPr/>
            <p:nvPr/>
          </p:nvPicPr>
          <p:blipFill>
            <a:blip r:embed="rId96" cstate="print"/>
            <a:stretch>
              <a:fillRect/>
            </a:stretch>
          </p:blipFill>
          <p:spPr>
            <a:xfrm>
              <a:off x="6441947" y="4430280"/>
              <a:ext cx="823722" cy="401561"/>
            </a:xfrm>
            <a:prstGeom prst="rect">
              <a:avLst/>
            </a:prstGeom>
          </p:spPr>
        </p:pic>
        <p:pic>
          <p:nvPicPr>
            <p:cNvPr id="118" name="object 118"/>
            <p:cNvPicPr/>
            <p:nvPr/>
          </p:nvPicPr>
          <p:blipFill>
            <a:blip r:embed="rId97" cstate="print"/>
            <a:stretch>
              <a:fillRect/>
            </a:stretch>
          </p:blipFill>
          <p:spPr>
            <a:xfrm>
              <a:off x="7083552" y="4430280"/>
              <a:ext cx="980694" cy="401561"/>
            </a:xfrm>
            <a:prstGeom prst="rect">
              <a:avLst/>
            </a:prstGeom>
          </p:spPr>
        </p:pic>
        <p:pic>
          <p:nvPicPr>
            <p:cNvPr id="119" name="object 119"/>
            <p:cNvPicPr/>
            <p:nvPr/>
          </p:nvPicPr>
          <p:blipFill>
            <a:blip r:embed="rId98" cstate="print"/>
            <a:stretch>
              <a:fillRect/>
            </a:stretch>
          </p:blipFill>
          <p:spPr>
            <a:xfrm>
              <a:off x="7883652" y="4430280"/>
              <a:ext cx="960881" cy="401561"/>
            </a:xfrm>
            <a:prstGeom prst="rect">
              <a:avLst/>
            </a:prstGeom>
          </p:spPr>
        </p:pic>
        <p:pic>
          <p:nvPicPr>
            <p:cNvPr id="120" name="object 120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8662415" y="4430280"/>
              <a:ext cx="339102" cy="401561"/>
            </a:xfrm>
            <a:prstGeom prst="rect">
              <a:avLst/>
            </a:prstGeom>
          </p:spPr>
        </p:pic>
        <p:pic>
          <p:nvPicPr>
            <p:cNvPr id="121" name="object 121"/>
            <p:cNvPicPr/>
            <p:nvPr/>
          </p:nvPicPr>
          <p:blipFill>
            <a:blip r:embed="rId99" cstate="print"/>
            <a:stretch>
              <a:fillRect/>
            </a:stretch>
          </p:blipFill>
          <p:spPr>
            <a:xfrm>
              <a:off x="2238755" y="4600968"/>
              <a:ext cx="518921" cy="401561"/>
            </a:xfrm>
            <a:prstGeom prst="rect">
              <a:avLst/>
            </a:prstGeom>
          </p:spPr>
        </p:pic>
        <p:pic>
          <p:nvPicPr>
            <p:cNvPr id="122" name="object 122"/>
            <p:cNvPicPr/>
            <p:nvPr/>
          </p:nvPicPr>
          <p:blipFill>
            <a:blip r:embed="rId100" cstate="print"/>
            <a:stretch>
              <a:fillRect/>
            </a:stretch>
          </p:blipFill>
          <p:spPr>
            <a:xfrm>
              <a:off x="2564891" y="4600968"/>
              <a:ext cx="1011174" cy="401561"/>
            </a:xfrm>
            <a:prstGeom prst="rect">
              <a:avLst/>
            </a:prstGeom>
          </p:spPr>
        </p:pic>
        <p:pic>
          <p:nvPicPr>
            <p:cNvPr id="123" name="object 123"/>
            <p:cNvPicPr/>
            <p:nvPr/>
          </p:nvPicPr>
          <p:blipFill>
            <a:blip r:embed="rId101" cstate="print"/>
            <a:stretch>
              <a:fillRect/>
            </a:stretch>
          </p:blipFill>
          <p:spPr>
            <a:xfrm>
              <a:off x="3380231" y="4600968"/>
              <a:ext cx="1082802" cy="401561"/>
            </a:xfrm>
            <a:prstGeom prst="rect">
              <a:avLst/>
            </a:prstGeom>
          </p:spPr>
        </p:pic>
        <p:pic>
          <p:nvPicPr>
            <p:cNvPr id="124" name="object 124"/>
            <p:cNvPicPr/>
            <p:nvPr/>
          </p:nvPicPr>
          <p:blipFill>
            <a:blip r:embed="rId102" cstate="print"/>
            <a:stretch>
              <a:fillRect/>
            </a:stretch>
          </p:blipFill>
          <p:spPr>
            <a:xfrm>
              <a:off x="4265676" y="4600968"/>
              <a:ext cx="340613" cy="401561"/>
            </a:xfrm>
            <a:prstGeom prst="rect">
              <a:avLst/>
            </a:prstGeom>
          </p:spPr>
        </p:pic>
        <p:pic>
          <p:nvPicPr>
            <p:cNvPr id="125" name="object 125"/>
            <p:cNvPicPr/>
            <p:nvPr/>
          </p:nvPicPr>
          <p:blipFill>
            <a:blip r:embed="rId103" cstate="print"/>
            <a:stretch>
              <a:fillRect/>
            </a:stretch>
          </p:blipFill>
          <p:spPr>
            <a:xfrm>
              <a:off x="4413504" y="4600968"/>
              <a:ext cx="400050" cy="401561"/>
            </a:xfrm>
            <a:prstGeom prst="rect">
              <a:avLst/>
            </a:prstGeom>
          </p:spPr>
        </p:pic>
        <p:pic>
          <p:nvPicPr>
            <p:cNvPr id="126" name="object 126"/>
            <p:cNvPicPr/>
            <p:nvPr/>
          </p:nvPicPr>
          <p:blipFill>
            <a:blip r:embed="rId104" cstate="print"/>
            <a:stretch>
              <a:fillRect/>
            </a:stretch>
          </p:blipFill>
          <p:spPr>
            <a:xfrm>
              <a:off x="4620767" y="4600968"/>
              <a:ext cx="557009" cy="401561"/>
            </a:xfrm>
            <a:prstGeom prst="rect">
              <a:avLst/>
            </a:prstGeom>
          </p:spPr>
        </p:pic>
        <p:pic>
          <p:nvPicPr>
            <p:cNvPr id="127" name="object 127"/>
            <p:cNvPicPr/>
            <p:nvPr/>
          </p:nvPicPr>
          <p:blipFill>
            <a:blip r:embed="rId105" cstate="print"/>
            <a:stretch>
              <a:fillRect/>
            </a:stretch>
          </p:blipFill>
          <p:spPr>
            <a:xfrm>
              <a:off x="4983479" y="4600968"/>
              <a:ext cx="1021841" cy="401561"/>
            </a:xfrm>
            <a:prstGeom prst="rect">
              <a:avLst/>
            </a:prstGeom>
          </p:spPr>
        </p:pic>
        <p:pic>
          <p:nvPicPr>
            <p:cNvPr id="128" name="object 128"/>
            <p:cNvPicPr/>
            <p:nvPr/>
          </p:nvPicPr>
          <p:blipFill>
            <a:blip r:embed="rId106" cstate="print"/>
            <a:stretch>
              <a:fillRect/>
            </a:stretch>
          </p:blipFill>
          <p:spPr>
            <a:xfrm>
              <a:off x="5811011" y="4600968"/>
              <a:ext cx="390906" cy="401561"/>
            </a:xfrm>
            <a:prstGeom prst="rect">
              <a:avLst/>
            </a:prstGeom>
          </p:spPr>
        </p:pic>
        <p:pic>
          <p:nvPicPr>
            <p:cNvPr id="129" name="object 129"/>
            <p:cNvPicPr/>
            <p:nvPr/>
          </p:nvPicPr>
          <p:blipFill>
            <a:blip r:embed="rId107" cstate="print"/>
            <a:stretch>
              <a:fillRect/>
            </a:stretch>
          </p:blipFill>
          <p:spPr>
            <a:xfrm>
              <a:off x="6007608" y="4600968"/>
              <a:ext cx="826769" cy="401561"/>
            </a:xfrm>
            <a:prstGeom prst="rect">
              <a:avLst/>
            </a:prstGeom>
          </p:spPr>
        </p:pic>
        <p:pic>
          <p:nvPicPr>
            <p:cNvPr id="130" name="object 130"/>
            <p:cNvPicPr/>
            <p:nvPr/>
          </p:nvPicPr>
          <p:blipFill>
            <a:blip r:embed="rId108" cstate="print"/>
            <a:stretch>
              <a:fillRect/>
            </a:stretch>
          </p:blipFill>
          <p:spPr>
            <a:xfrm>
              <a:off x="6637020" y="4600968"/>
              <a:ext cx="963929" cy="401561"/>
            </a:xfrm>
            <a:prstGeom prst="rect">
              <a:avLst/>
            </a:prstGeom>
          </p:spPr>
        </p:pic>
        <p:pic>
          <p:nvPicPr>
            <p:cNvPr id="131" name="object 131"/>
            <p:cNvPicPr/>
            <p:nvPr/>
          </p:nvPicPr>
          <p:blipFill>
            <a:blip r:embed="rId109" cstate="print"/>
            <a:stretch>
              <a:fillRect/>
            </a:stretch>
          </p:blipFill>
          <p:spPr>
            <a:xfrm>
              <a:off x="7359396" y="4600968"/>
              <a:ext cx="331470" cy="401561"/>
            </a:xfrm>
            <a:prstGeom prst="rect">
              <a:avLst/>
            </a:prstGeom>
          </p:spPr>
        </p:pic>
        <p:pic>
          <p:nvPicPr>
            <p:cNvPr id="132" name="object 132"/>
            <p:cNvPicPr/>
            <p:nvPr/>
          </p:nvPicPr>
          <p:blipFill>
            <a:blip r:embed="rId110" cstate="print"/>
            <a:stretch>
              <a:fillRect/>
            </a:stretch>
          </p:blipFill>
          <p:spPr>
            <a:xfrm>
              <a:off x="7449311" y="4600968"/>
              <a:ext cx="290322" cy="401561"/>
            </a:xfrm>
            <a:prstGeom prst="rect">
              <a:avLst/>
            </a:prstGeom>
          </p:spPr>
        </p:pic>
      </p:grpSp>
      <p:sp>
        <p:nvSpPr>
          <p:cNvPr id="133" name="object 133"/>
          <p:cNvSpPr txBox="1"/>
          <p:nvPr/>
        </p:nvSpPr>
        <p:spPr>
          <a:xfrm>
            <a:off x="2339720" y="3453841"/>
            <a:ext cx="6555740" cy="31997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4139" algn="just">
              <a:lnSpc>
                <a:spcPts val="1945"/>
              </a:lnSpc>
              <a:spcBef>
                <a:spcPts val="100"/>
              </a:spcBef>
            </a:pPr>
            <a:r>
              <a:rPr sz="1800" b="1" i="1" spc="-10" dirty="0">
                <a:solidFill>
                  <a:srgbClr val="FFFF00"/>
                </a:solidFill>
                <a:latin typeface="Arial"/>
                <a:cs typeface="Arial"/>
              </a:rPr>
              <a:t>DIRECTOR</a:t>
            </a:r>
            <a:r>
              <a:rPr sz="1800" b="1" i="1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i="1" spc="-5" dirty="0">
                <a:solidFill>
                  <a:srgbClr val="FFFF00"/>
                </a:solidFill>
                <a:latin typeface="Arial"/>
                <a:cs typeface="Arial"/>
              </a:rPr>
              <a:t>GENERAL</a:t>
            </a:r>
            <a:r>
              <a:rPr sz="1800" b="1" i="1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i="1" spc="-5" dirty="0">
                <a:solidFill>
                  <a:srgbClr val="FFFF00"/>
                </a:solidFill>
                <a:latin typeface="Arial"/>
                <a:cs typeface="Arial"/>
              </a:rPr>
              <a:t>DEL</a:t>
            </a:r>
            <a:r>
              <a:rPr sz="1800" b="1" i="1" spc="-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i="1" spc="-5" dirty="0">
                <a:solidFill>
                  <a:srgbClr val="FFFF00"/>
                </a:solidFill>
                <a:latin typeface="Arial"/>
                <a:cs typeface="Arial"/>
              </a:rPr>
              <a:t>TERR.</a:t>
            </a:r>
            <a:r>
              <a:rPr sz="1800" b="1" i="1" spc="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FFFF00"/>
                </a:solidFill>
                <a:latin typeface="Arial"/>
                <a:cs typeface="Arial"/>
              </a:rPr>
              <a:t>MARÍTIMO</a:t>
            </a:r>
            <a:r>
              <a:rPr sz="1800" b="1" i="1" spc="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i="1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i="1" spc="-5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1800" b="1" i="1" spc="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FFFF00"/>
                </a:solidFill>
                <a:latin typeface="Arial"/>
                <a:cs typeface="Arial"/>
              </a:rPr>
              <a:t>MARINA</a:t>
            </a:r>
            <a:endParaRPr sz="1800" dirty="0">
              <a:latin typeface="Arial"/>
              <a:cs typeface="Arial"/>
            </a:endParaRPr>
          </a:p>
          <a:p>
            <a:pPr marL="12700" algn="just">
              <a:lnSpc>
                <a:spcPts val="1945"/>
              </a:lnSpc>
            </a:pPr>
            <a:r>
              <a:rPr sz="1800" b="1" i="1" spc="-5" dirty="0">
                <a:solidFill>
                  <a:srgbClr val="FFFF00"/>
                </a:solidFill>
                <a:latin typeface="Arial"/>
                <a:cs typeface="Arial"/>
              </a:rPr>
              <a:t>MERCANTE</a:t>
            </a:r>
            <a:r>
              <a:rPr sz="1800" b="1" i="1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endParaRPr sz="1800" dirty="0">
              <a:latin typeface="Arial"/>
              <a:cs typeface="Arial"/>
            </a:endParaRPr>
          </a:p>
          <a:p>
            <a:pPr marL="12700" marR="10795" indent="91440" algn="just">
              <a:lnSpc>
                <a:spcPct val="80000"/>
              </a:lnSpc>
              <a:spcBef>
                <a:spcPts val="434"/>
              </a:spcBef>
            </a:pPr>
            <a:r>
              <a:rPr sz="1400" b="1" i="1" dirty="0">
                <a:solidFill>
                  <a:srgbClr val="FFFFFF"/>
                </a:solidFill>
                <a:latin typeface="Arial"/>
                <a:cs typeface="Arial"/>
              </a:rPr>
              <a:t>“La </a:t>
            </a:r>
            <a:r>
              <a:rPr sz="1400" b="1" i="1" spc="-10" dirty="0">
                <a:solidFill>
                  <a:srgbClr val="FFFFFF"/>
                </a:solidFill>
                <a:latin typeface="Arial"/>
                <a:cs typeface="Arial"/>
              </a:rPr>
              <a:t>Vigilancia, Control </a:t>
            </a:r>
            <a:r>
              <a:rPr sz="1400" b="1" i="1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1400" b="1" i="1" spc="-5" dirty="0">
                <a:solidFill>
                  <a:srgbClr val="FFFFFF"/>
                </a:solidFill>
                <a:latin typeface="Arial"/>
                <a:cs typeface="Arial"/>
              </a:rPr>
              <a:t>Alerta se </a:t>
            </a:r>
            <a:r>
              <a:rPr sz="1400" b="1" i="1" spc="-10" dirty="0">
                <a:solidFill>
                  <a:srgbClr val="FFFFFF"/>
                </a:solidFill>
                <a:latin typeface="Arial"/>
                <a:cs typeface="Arial"/>
              </a:rPr>
              <a:t>ha </a:t>
            </a:r>
            <a:r>
              <a:rPr sz="1400" b="1" i="1" spc="-5" dirty="0">
                <a:solidFill>
                  <a:srgbClr val="FFFFFF"/>
                </a:solidFill>
                <a:latin typeface="Arial"/>
                <a:cs typeface="Arial"/>
              </a:rPr>
              <a:t>definido </a:t>
            </a:r>
            <a:r>
              <a:rPr sz="1400" b="1" i="1" dirty="0">
                <a:solidFill>
                  <a:srgbClr val="FFFFFF"/>
                </a:solidFill>
                <a:latin typeface="Arial"/>
                <a:cs typeface="Arial"/>
              </a:rPr>
              <a:t>como </a:t>
            </a:r>
            <a:r>
              <a:rPr sz="1400" b="1" i="1" spc="-10" dirty="0">
                <a:solidFill>
                  <a:srgbClr val="FFFFFF"/>
                </a:solidFill>
                <a:latin typeface="Arial"/>
                <a:cs typeface="Arial"/>
              </a:rPr>
              <a:t>un </a:t>
            </a:r>
            <a:r>
              <a:rPr sz="1400" b="1" i="1" spc="-5" dirty="0">
                <a:solidFill>
                  <a:srgbClr val="FFFFFF"/>
                </a:solidFill>
                <a:latin typeface="Arial"/>
                <a:cs typeface="Arial"/>
              </a:rPr>
              <a:t>sistema integral </a:t>
            </a:r>
            <a:r>
              <a:rPr sz="1400" b="1" i="1" spc="-10" dirty="0">
                <a:solidFill>
                  <a:srgbClr val="FFFFFF"/>
                </a:solidFill>
                <a:latin typeface="Arial"/>
                <a:cs typeface="Arial"/>
              </a:rPr>
              <a:t>que </a:t>
            </a:r>
            <a:r>
              <a:rPr sz="1400" b="1" i="1" spc="-5" dirty="0">
                <a:solidFill>
                  <a:srgbClr val="FFFFFF"/>
                </a:solidFill>
                <a:latin typeface="Arial"/>
                <a:cs typeface="Arial"/>
              </a:rPr>
              <a:t> permite </a:t>
            </a:r>
            <a:r>
              <a:rPr sz="1400" b="1" i="1" spc="-10" dirty="0">
                <a:solidFill>
                  <a:srgbClr val="FFFFFF"/>
                </a:solidFill>
                <a:latin typeface="Arial"/>
                <a:cs typeface="Arial"/>
              </a:rPr>
              <a:t>el conocimiento </a:t>
            </a:r>
            <a:r>
              <a:rPr sz="1400" b="1" i="1" spc="-5" dirty="0">
                <a:solidFill>
                  <a:srgbClr val="FFFFFF"/>
                </a:solidFill>
                <a:latin typeface="Arial"/>
                <a:cs typeface="Arial"/>
              </a:rPr>
              <a:t>efectivo </a:t>
            </a:r>
            <a:r>
              <a:rPr sz="1400" b="1" i="1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1400" b="1" i="1" spc="-10" dirty="0">
                <a:solidFill>
                  <a:srgbClr val="FFFFFF"/>
                </a:solidFill>
                <a:latin typeface="Arial"/>
                <a:cs typeface="Arial"/>
              </a:rPr>
              <a:t>oportuno </a:t>
            </a:r>
            <a:r>
              <a:rPr sz="1400" b="1" i="1" spc="-5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1400" b="1" i="1" spc="-10" dirty="0">
                <a:solidFill>
                  <a:srgbClr val="FFFFFF"/>
                </a:solidFill>
                <a:latin typeface="Arial"/>
                <a:cs typeface="Arial"/>
              </a:rPr>
              <a:t>todas </a:t>
            </a:r>
            <a:r>
              <a:rPr sz="1400" b="1" i="1" spc="-5" dirty="0">
                <a:solidFill>
                  <a:srgbClr val="FFFFFF"/>
                </a:solidFill>
                <a:latin typeface="Arial"/>
                <a:cs typeface="Arial"/>
              </a:rPr>
              <a:t>las </a:t>
            </a:r>
            <a:r>
              <a:rPr sz="1400" b="1" i="1" spc="-10" dirty="0">
                <a:solidFill>
                  <a:srgbClr val="FFFFFF"/>
                </a:solidFill>
                <a:latin typeface="Arial"/>
                <a:cs typeface="Arial"/>
              </a:rPr>
              <a:t>actividades </a:t>
            </a:r>
            <a:r>
              <a:rPr sz="1400" b="1" i="1" spc="-5" dirty="0">
                <a:solidFill>
                  <a:srgbClr val="FFFFFF"/>
                </a:solidFill>
                <a:latin typeface="Arial"/>
                <a:cs typeface="Arial"/>
              </a:rPr>
              <a:t>que </a:t>
            </a:r>
            <a:r>
              <a:rPr sz="1400" b="1" i="1" spc="-15" dirty="0">
                <a:solidFill>
                  <a:srgbClr val="FFFFFF"/>
                </a:solidFill>
                <a:latin typeface="Arial"/>
                <a:cs typeface="Arial"/>
              </a:rPr>
              <a:t>se </a:t>
            </a:r>
            <a:r>
              <a:rPr sz="1400" b="1" i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i="1" spc="-5" dirty="0">
                <a:solidFill>
                  <a:srgbClr val="FFFFFF"/>
                </a:solidFill>
                <a:latin typeface="Arial"/>
                <a:cs typeface="Arial"/>
              </a:rPr>
              <a:t>desarrollan</a:t>
            </a:r>
            <a:r>
              <a:rPr sz="1400" b="1" i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i="1" spc="-5" dirty="0">
                <a:solidFill>
                  <a:srgbClr val="FFFFFF"/>
                </a:solidFill>
                <a:latin typeface="Arial"/>
                <a:cs typeface="Arial"/>
              </a:rPr>
              <a:t>en el</a:t>
            </a:r>
            <a:r>
              <a:rPr sz="1400" b="1" i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i="1" spc="-5" dirty="0">
                <a:solidFill>
                  <a:srgbClr val="FFFFFF"/>
                </a:solidFill>
                <a:latin typeface="Arial"/>
                <a:cs typeface="Arial"/>
              </a:rPr>
              <a:t>Área</a:t>
            </a:r>
            <a:r>
              <a:rPr sz="1400" b="1" i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i="1" spc="-1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400" b="1" i="1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i="1" spc="-10" dirty="0">
                <a:solidFill>
                  <a:srgbClr val="FFFFFF"/>
                </a:solidFill>
                <a:latin typeface="Arial"/>
                <a:cs typeface="Arial"/>
              </a:rPr>
              <a:t>Responsabilidad</a:t>
            </a:r>
            <a:r>
              <a:rPr sz="1400" b="1" i="1" spc="-5" dirty="0">
                <a:solidFill>
                  <a:srgbClr val="FFFFFF"/>
                </a:solidFill>
                <a:latin typeface="Arial"/>
                <a:cs typeface="Arial"/>
              </a:rPr>
              <a:t> Marítima</a:t>
            </a:r>
            <a:r>
              <a:rPr sz="1400" b="1" i="1" spc="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i="1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1400" b="1" i="1" spc="-5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1400" b="1" i="1" spc="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i="1" spc="-5" dirty="0">
                <a:solidFill>
                  <a:srgbClr val="FFFFFF"/>
                </a:solidFill>
                <a:latin typeface="Arial"/>
                <a:cs typeface="Arial"/>
              </a:rPr>
              <a:t>puedan afectar </a:t>
            </a:r>
            <a:r>
              <a:rPr sz="1400" b="1" i="1" spc="-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i="1" spc="-5" dirty="0">
                <a:solidFill>
                  <a:srgbClr val="FFFFFF"/>
                </a:solidFill>
                <a:latin typeface="Arial"/>
                <a:cs typeface="Arial"/>
              </a:rPr>
              <a:t>sus Intereses </a:t>
            </a:r>
            <a:r>
              <a:rPr sz="1400" b="1" i="1" dirty="0">
                <a:solidFill>
                  <a:srgbClr val="FFFFFF"/>
                </a:solidFill>
                <a:latin typeface="Arial"/>
                <a:cs typeface="Arial"/>
              </a:rPr>
              <a:t>y a la </a:t>
            </a:r>
            <a:r>
              <a:rPr sz="1400" b="1" i="1" spc="-5" dirty="0">
                <a:solidFill>
                  <a:srgbClr val="FFFFFF"/>
                </a:solidFill>
                <a:latin typeface="Arial"/>
                <a:cs typeface="Arial"/>
              </a:rPr>
              <a:t>Seguridad </a:t>
            </a:r>
            <a:r>
              <a:rPr sz="1400" b="1" i="1" spc="-10" dirty="0">
                <a:solidFill>
                  <a:srgbClr val="FFFFFF"/>
                </a:solidFill>
                <a:latin typeface="Arial"/>
                <a:cs typeface="Arial"/>
              </a:rPr>
              <a:t>Nacional, </a:t>
            </a:r>
            <a:r>
              <a:rPr sz="1400" b="1" i="1" dirty="0">
                <a:solidFill>
                  <a:srgbClr val="FFFFFF"/>
                </a:solidFill>
                <a:latin typeface="Arial"/>
                <a:cs typeface="Arial"/>
              </a:rPr>
              <a:t>a </a:t>
            </a:r>
            <a:r>
              <a:rPr sz="1400" b="1" i="1" spc="-5" dirty="0">
                <a:solidFill>
                  <a:srgbClr val="FFFFFF"/>
                </a:solidFill>
                <a:latin typeface="Arial"/>
                <a:cs typeface="Arial"/>
              </a:rPr>
              <a:t>fin de </a:t>
            </a:r>
            <a:r>
              <a:rPr sz="1400" b="1" i="1" spc="-15" dirty="0">
                <a:solidFill>
                  <a:srgbClr val="FFFFFF"/>
                </a:solidFill>
                <a:latin typeface="Arial"/>
                <a:cs typeface="Arial"/>
              </a:rPr>
              <a:t>alertar, prevenir, </a:t>
            </a:r>
            <a:r>
              <a:rPr sz="1400" b="1" i="1" spc="-5" dirty="0">
                <a:solidFill>
                  <a:srgbClr val="FFFFFF"/>
                </a:solidFill>
                <a:latin typeface="Arial"/>
                <a:cs typeface="Arial"/>
              </a:rPr>
              <a:t>proteger </a:t>
            </a:r>
            <a:r>
              <a:rPr sz="1400" b="1" i="1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1400" b="1" i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i="1" spc="-5" dirty="0">
                <a:solidFill>
                  <a:srgbClr val="FFFFFF"/>
                </a:solidFill>
                <a:latin typeface="Arial"/>
                <a:cs typeface="Arial"/>
              </a:rPr>
              <a:t>dar</a:t>
            </a:r>
            <a:r>
              <a:rPr sz="1400" b="1" i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i="1" spc="-5" dirty="0">
                <a:solidFill>
                  <a:srgbClr val="FFFFFF"/>
                </a:solidFill>
                <a:latin typeface="Arial"/>
                <a:cs typeface="Arial"/>
              </a:rPr>
              <a:t>oportuna</a:t>
            </a:r>
            <a:r>
              <a:rPr sz="1400" b="1" i="1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i="1" spc="-5" dirty="0">
                <a:solidFill>
                  <a:srgbClr val="FFFFFF"/>
                </a:solidFill>
                <a:latin typeface="Arial"/>
                <a:cs typeface="Arial"/>
              </a:rPr>
              <a:t>respuesta</a:t>
            </a:r>
            <a:r>
              <a:rPr sz="1400" b="1" i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i="1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b="1" i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i="1" dirty="0">
                <a:solidFill>
                  <a:srgbClr val="FFFFFF"/>
                </a:solidFill>
                <a:latin typeface="Arial"/>
                <a:cs typeface="Arial"/>
              </a:rPr>
              <a:t>lo</a:t>
            </a:r>
            <a:r>
              <a:rPr sz="1400" b="1" i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i="1" spc="-5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1400" b="1" i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i="1" spc="-5" dirty="0">
                <a:solidFill>
                  <a:srgbClr val="FFFFFF"/>
                </a:solidFill>
                <a:latin typeface="Arial"/>
                <a:cs typeface="Arial"/>
              </a:rPr>
              <a:t>demanda</a:t>
            </a:r>
            <a:r>
              <a:rPr sz="1400" b="1" i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i="1" spc="-5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1400" b="1" i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i="1" dirty="0">
                <a:solidFill>
                  <a:srgbClr val="FFFFFF"/>
                </a:solidFill>
                <a:latin typeface="Arial"/>
                <a:cs typeface="Arial"/>
              </a:rPr>
              <a:t>interés</a:t>
            </a:r>
            <a:r>
              <a:rPr sz="1400" b="1" i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i="1" dirty="0">
                <a:solidFill>
                  <a:srgbClr val="FFFFFF"/>
                </a:solidFill>
                <a:latin typeface="Arial"/>
                <a:cs typeface="Arial"/>
              </a:rPr>
              <a:t>nacional”.</a:t>
            </a:r>
            <a:endParaRPr sz="1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750" dirty="0">
              <a:latin typeface="Arial"/>
              <a:cs typeface="Arial"/>
            </a:endParaRPr>
          </a:p>
          <a:p>
            <a:pPr marL="104139">
              <a:lnSpc>
                <a:spcPct val="100000"/>
              </a:lnSpc>
              <a:tabLst>
                <a:tab pos="3097530" algn="l"/>
              </a:tabLst>
            </a:pPr>
            <a:r>
              <a:rPr sz="1600" b="1" i="1" spc="-5" dirty="0">
                <a:solidFill>
                  <a:srgbClr val="FFFF00"/>
                </a:solidFill>
                <a:latin typeface="Arial"/>
                <a:cs typeface="Arial"/>
              </a:rPr>
              <a:t>C.J.A.</a:t>
            </a:r>
            <a:r>
              <a:rPr sz="1600" b="1" i="1" spc="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i="1" spc="-5" dirty="0">
                <a:solidFill>
                  <a:srgbClr val="FFFF00"/>
                </a:solidFill>
                <a:latin typeface="Arial"/>
                <a:cs typeface="Arial"/>
              </a:rPr>
              <a:t>PLAN</a:t>
            </a:r>
            <a:r>
              <a:rPr sz="1600" b="1" i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i="1" spc="-5" dirty="0">
                <a:solidFill>
                  <a:srgbClr val="FFFF00"/>
                </a:solidFill>
                <a:latin typeface="Arial"/>
                <a:cs typeface="Arial"/>
              </a:rPr>
              <a:t>POSEIDÓN</a:t>
            </a:r>
            <a:r>
              <a:rPr sz="1600" b="1" i="1" spc="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i="1" spc="-5" dirty="0" smtClean="0">
                <a:solidFill>
                  <a:srgbClr val="FFFF00"/>
                </a:solidFill>
                <a:latin typeface="Arial"/>
                <a:cs typeface="Arial"/>
              </a:rPr>
              <a:t>“</a:t>
            </a:r>
            <a:r>
              <a:rPr sz="1600" b="1" i="1" spc="-5" dirty="0">
                <a:solidFill>
                  <a:srgbClr val="FFFF00"/>
                </a:solidFill>
                <a:latin typeface="Arial"/>
                <a:cs typeface="Arial"/>
              </a:rPr>
              <a:t>MISIÓN”</a:t>
            </a:r>
            <a:endParaRPr sz="1600" dirty="0">
              <a:latin typeface="Arial"/>
              <a:cs typeface="Arial"/>
            </a:endParaRPr>
          </a:p>
          <a:p>
            <a:pPr marL="12700" marR="12700" indent="91440" algn="just">
              <a:lnSpc>
                <a:spcPct val="80000"/>
              </a:lnSpc>
              <a:spcBef>
                <a:spcPts val="765"/>
              </a:spcBef>
            </a:pPr>
            <a:r>
              <a:rPr sz="1600" b="1" i="1" spc="-5" dirty="0">
                <a:solidFill>
                  <a:srgbClr val="FFFFFF"/>
                </a:solidFill>
                <a:latin typeface="Arial"/>
                <a:cs typeface="Arial"/>
              </a:rPr>
              <a:t>“Mantener </a:t>
            </a:r>
            <a:r>
              <a:rPr sz="1600" b="1" i="1" dirty="0">
                <a:solidFill>
                  <a:srgbClr val="FFFFFF"/>
                </a:solidFill>
                <a:latin typeface="Arial"/>
                <a:cs typeface="Arial"/>
              </a:rPr>
              <a:t>el </a:t>
            </a:r>
            <a:r>
              <a:rPr sz="1600" b="1" i="1" spc="-5" dirty="0">
                <a:solidFill>
                  <a:srgbClr val="FFFFFF"/>
                </a:solidFill>
                <a:latin typeface="Arial"/>
                <a:cs typeface="Arial"/>
              </a:rPr>
              <a:t>conocimiento efectivo y oportuno de las actividades </a:t>
            </a:r>
            <a:r>
              <a:rPr sz="1600" b="1" i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i="1" spc="-10" dirty="0">
                <a:solidFill>
                  <a:srgbClr val="FFFFFF"/>
                </a:solidFill>
                <a:latin typeface="Arial"/>
                <a:cs typeface="Arial"/>
              </a:rPr>
              <a:t>que </a:t>
            </a:r>
            <a:r>
              <a:rPr sz="1600" b="1" i="1" spc="-5" dirty="0">
                <a:solidFill>
                  <a:srgbClr val="FFFFFF"/>
                </a:solidFill>
                <a:latin typeface="Arial"/>
                <a:cs typeface="Arial"/>
              </a:rPr>
              <a:t>se desarrollan en el Área navegable, Fluvial y Lacustre, como </a:t>
            </a:r>
            <a:r>
              <a:rPr sz="1600" b="1" i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i="1" spc="-5" dirty="0">
                <a:solidFill>
                  <a:srgbClr val="FFFFFF"/>
                </a:solidFill>
                <a:latin typeface="Arial"/>
                <a:cs typeface="Arial"/>
              </a:rPr>
              <a:t>también Marítima de responsabilidad nacional con </a:t>
            </a:r>
            <a:r>
              <a:rPr sz="1600" b="1" i="1" dirty="0">
                <a:solidFill>
                  <a:srgbClr val="FFFFFF"/>
                </a:solidFill>
                <a:latin typeface="Arial"/>
                <a:cs typeface="Arial"/>
              </a:rPr>
              <a:t>el </a:t>
            </a:r>
            <a:r>
              <a:rPr sz="1600" b="1" i="1" spc="-5" dirty="0">
                <a:solidFill>
                  <a:srgbClr val="FFFFFF"/>
                </a:solidFill>
                <a:latin typeface="Arial"/>
                <a:cs typeface="Arial"/>
              </a:rPr>
              <a:t>propósito </a:t>
            </a:r>
            <a:r>
              <a:rPr sz="1600" b="1" i="1" spc="-10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1600" b="1" i="1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i="1" spc="-15" dirty="0">
                <a:solidFill>
                  <a:srgbClr val="FFFFFF"/>
                </a:solidFill>
                <a:latin typeface="Arial"/>
                <a:cs typeface="Arial"/>
              </a:rPr>
              <a:t>alertar,</a:t>
            </a:r>
            <a:r>
              <a:rPr sz="1600" b="1" i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i="1" spc="-15" dirty="0">
                <a:solidFill>
                  <a:srgbClr val="FFFFFF"/>
                </a:solidFill>
                <a:latin typeface="Arial"/>
                <a:cs typeface="Arial"/>
              </a:rPr>
              <a:t>prevenir,</a:t>
            </a:r>
            <a:r>
              <a:rPr sz="1600" b="1" i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i="1" spc="-5" dirty="0">
                <a:solidFill>
                  <a:srgbClr val="FFFFFF"/>
                </a:solidFill>
                <a:latin typeface="Arial"/>
                <a:cs typeface="Arial"/>
              </a:rPr>
              <a:t>proteger</a:t>
            </a:r>
            <a:r>
              <a:rPr sz="1600" b="1" i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i="1" spc="-5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1600" b="1" i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i="1" spc="-5" dirty="0">
                <a:solidFill>
                  <a:srgbClr val="FFFFFF"/>
                </a:solidFill>
                <a:latin typeface="Arial"/>
                <a:cs typeface="Arial"/>
              </a:rPr>
              <a:t>dar</a:t>
            </a:r>
            <a:r>
              <a:rPr sz="1600" b="1" i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i="1" spc="-5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1600" b="1" i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i="1" spc="-5" dirty="0">
                <a:solidFill>
                  <a:srgbClr val="FFFFFF"/>
                </a:solidFill>
                <a:latin typeface="Arial"/>
                <a:cs typeface="Arial"/>
              </a:rPr>
              <a:t>oportuna</a:t>
            </a:r>
            <a:r>
              <a:rPr sz="1600" b="1" i="1" spc="43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i="1" spc="-5" dirty="0">
                <a:solidFill>
                  <a:srgbClr val="FFFFFF"/>
                </a:solidFill>
                <a:latin typeface="Arial"/>
                <a:cs typeface="Arial"/>
              </a:rPr>
              <a:t>respuesta</a:t>
            </a:r>
            <a:r>
              <a:rPr sz="1600" b="1" i="1" spc="43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i="1" spc="-5" dirty="0">
                <a:solidFill>
                  <a:srgbClr val="FFFFFF"/>
                </a:solidFill>
                <a:latin typeface="Arial"/>
                <a:cs typeface="Arial"/>
              </a:rPr>
              <a:t>que </a:t>
            </a:r>
            <a:r>
              <a:rPr sz="1600" b="1" i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i="1" spc="-5" dirty="0">
                <a:solidFill>
                  <a:srgbClr val="FFFFFF"/>
                </a:solidFill>
                <a:latin typeface="Arial"/>
                <a:cs typeface="Arial"/>
              </a:rPr>
              <a:t>demanda </a:t>
            </a:r>
            <a:r>
              <a:rPr sz="1600" b="1" i="1" dirty="0">
                <a:solidFill>
                  <a:srgbClr val="FFFFFF"/>
                </a:solidFill>
                <a:latin typeface="Arial"/>
                <a:cs typeface="Arial"/>
              </a:rPr>
              <a:t>el </a:t>
            </a:r>
            <a:r>
              <a:rPr sz="1600" b="1" i="1" spc="-5" dirty="0">
                <a:solidFill>
                  <a:srgbClr val="FFFFFF"/>
                </a:solidFill>
                <a:latin typeface="Arial"/>
                <a:cs typeface="Arial"/>
              </a:rPr>
              <a:t>interés nacional y cumplir la legislación nacional y los </a:t>
            </a:r>
            <a:r>
              <a:rPr sz="1600" b="1" i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i="1" spc="-5" dirty="0">
                <a:solidFill>
                  <a:srgbClr val="FFFFFF"/>
                </a:solidFill>
                <a:latin typeface="Arial"/>
                <a:cs typeface="Arial"/>
              </a:rPr>
              <a:t>convenios</a:t>
            </a:r>
            <a:r>
              <a:rPr sz="1600" b="1" i="1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i="1" spc="-5" dirty="0">
                <a:solidFill>
                  <a:srgbClr val="FFFFFF"/>
                </a:solidFill>
                <a:latin typeface="Arial"/>
                <a:cs typeface="Arial"/>
              </a:rPr>
              <a:t>internacionales</a:t>
            </a:r>
            <a:r>
              <a:rPr sz="1600" b="1" i="1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i="1" spc="-5" dirty="0">
                <a:solidFill>
                  <a:srgbClr val="FFFFFF"/>
                </a:solidFill>
                <a:latin typeface="Arial"/>
                <a:cs typeface="Arial"/>
              </a:rPr>
              <a:t>suscritos</a:t>
            </a:r>
            <a:r>
              <a:rPr sz="1600" b="1" i="1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i="1" spc="-10" dirty="0">
                <a:solidFill>
                  <a:srgbClr val="FFFFFF"/>
                </a:solidFill>
                <a:latin typeface="Arial"/>
                <a:cs typeface="Arial"/>
              </a:rPr>
              <a:t>por</a:t>
            </a:r>
            <a:r>
              <a:rPr sz="1600" b="1" i="1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i="1" spc="-5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1600" b="1" i="1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i="1" spc="-5" dirty="0">
                <a:solidFill>
                  <a:srgbClr val="FFFFFF"/>
                </a:solidFill>
                <a:latin typeface="Arial"/>
                <a:cs typeface="Arial"/>
              </a:rPr>
              <a:t>país</a:t>
            </a:r>
            <a:r>
              <a:rPr sz="1600" b="1" i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i="1" spc="-5" dirty="0">
                <a:solidFill>
                  <a:srgbClr val="FFFFFF"/>
                </a:solidFill>
                <a:latin typeface="Arial"/>
                <a:cs typeface="Arial"/>
              </a:rPr>
              <a:t>“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34" name="object 134"/>
          <p:cNvSpPr txBox="1"/>
          <p:nvPr/>
        </p:nvSpPr>
        <p:spPr>
          <a:xfrm>
            <a:off x="2260092" y="870203"/>
            <a:ext cx="6629400" cy="2418715"/>
          </a:xfrm>
          <a:prstGeom prst="rect">
            <a:avLst/>
          </a:prstGeom>
          <a:ln w="9525">
            <a:solidFill>
              <a:srgbClr val="FFFF00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92075" marR="81915" algn="just">
              <a:lnSpc>
                <a:spcPct val="80000"/>
              </a:lnSpc>
              <a:spcBef>
                <a:spcPts val="31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El Estado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Chile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ha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creado cinco 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Áreas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Misión 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para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la </a:t>
            </a:r>
            <a:r>
              <a:rPr sz="1800" b="1" spc="-4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ARMADA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CHILE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 y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área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“SEGURIDAD</a:t>
            </a:r>
            <a:r>
              <a:rPr sz="1800" b="1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E </a:t>
            </a:r>
            <a:r>
              <a:rPr sz="18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INTERESES</a:t>
            </a:r>
            <a:r>
              <a:rPr sz="1800" b="1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800" b="1" u="sng" spc="-1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MARÍTIMOS”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1800" b="1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concentra</a:t>
            </a:r>
            <a:r>
              <a:rPr sz="1800" b="1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las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 misiones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de:</a:t>
            </a:r>
            <a:endParaRPr sz="1800" dirty="0">
              <a:latin typeface="Arial"/>
              <a:cs typeface="Arial"/>
            </a:endParaRPr>
          </a:p>
          <a:p>
            <a:pPr marL="92075" marR="81280" algn="just">
              <a:lnSpc>
                <a:spcPct val="80000"/>
              </a:lnSpc>
              <a:spcBef>
                <a:spcPts val="865"/>
              </a:spcBef>
            </a:pP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Dar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seguridad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controlar el tráfico marítimo; fiscalizar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las 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actividades en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la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mar, prevención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control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ilícitos en 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el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 territorio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marítimo;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responsabilidad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 de</a:t>
            </a:r>
            <a:r>
              <a:rPr sz="1800" b="1" spc="5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salvaguardar</a:t>
            </a:r>
            <a:r>
              <a:rPr sz="1800" b="1" spc="4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la 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vida humana en el mar; preservación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del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medio ambiente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1800" b="1" spc="-4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los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recursos naturales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el control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Chile en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las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áreas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responsabilidad,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 de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acuerdo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 a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lo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comprometido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 los 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convenios</a:t>
            </a:r>
            <a:r>
              <a:rPr sz="1800" b="1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internacionales.</a:t>
            </a:r>
            <a:endParaRPr sz="18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169618" y="4706557"/>
            <a:ext cx="4038600" cy="49289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3990">
              <a:lnSpc>
                <a:spcPts val="1945"/>
              </a:lnSpc>
              <a:spcBef>
                <a:spcPts val="100"/>
              </a:spcBef>
            </a:pPr>
            <a:r>
              <a:rPr sz="1400" b="1" spc="-185" dirty="0">
                <a:solidFill>
                  <a:srgbClr val="FF0000"/>
                </a:solidFill>
                <a:latin typeface="Arial"/>
                <a:cs typeface="Arial"/>
              </a:rPr>
              <a:t>Por</a:t>
            </a:r>
            <a:r>
              <a:rPr sz="1400" b="1" spc="-8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00" b="1" spc="-229" dirty="0">
                <a:solidFill>
                  <a:srgbClr val="FF0000"/>
                </a:solidFill>
                <a:latin typeface="Arial"/>
                <a:cs typeface="Arial"/>
              </a:rPr>
              <a:t>DS</a:t>
            </a:r>
            <a:r>
              <a:rPr sz="1400" b="1" spc="-9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00" b="1" spc="-235" dirty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1400" b="1" spc="-9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00" b="1" spc="-190" dirty="0" smtClean="0">
                <a:solidFill>
                  <a:srgbClr val="FF0000"/>
                </a:solidFill>
                <a:latin typeface="Arial"/>
                <a:cs typeface="Arial"/>
              </a:rPr>
              <a:t>74</a:t>
            </a:r>
            <a:r>
              <a:rPr lang="es-CL" sz="1400" b="1" spc="-190" dirty="0" smtClean="0">
                <a:solidFill>
                  <a:srgbClr val="FF0000"/>
                </a:solidFill>
                <a:latin typeface="Arial"/>
                <a:cs typeface="Arial"/>
              </a:rPr>
              <a:t>  </a:t>
            </a:r>
            <a:r>
              <a:rPr sz="1400" b="1" spc="-200" dirty="0" smtClean="0">
                <a:solidFill>
                  <a:srgbClr val="FF0000"/>
                </a:solidFill>
                <a:latin typeface="Arial"/>
                <a:cs typeface="Arial"/>
              </a:rPr>
              <a:t>d</a:t>
            </a:r>
            <a:r>
              <a:rPr sz="1400" b="1" spc="-195" dirty="0" smtClean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400" b="1" spc="-90" dirty="0" smtClean="0">
                <a:solidFill>
                  <a:srgbClr val="FF0000"/>
                </a:solidFill>
                <a:latin typeface="Arial"/>
                <a:cs typeface="Arial"/>
              </a:rPr>
              <a:t>l</a:t>
            </a:r>
            <a:r>
              <a:rPr sz="1400" b="1" spc="-85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00" b="1" spc="-185" dirty="0">
                <a:solidFill>
                  <a:srgbClr val="FF0000"/>
                </a:solidFill>
                <a:latin typeface="Arial"/>
                <a:cs typeface="Arial"/>
              </a:rPr>
              <a:t>9</a:t>
            </a:r>
            <a:r>
              <a:rPr sz="1400" b="1" spc="-7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00" b="1" spc="-190" dirty="0">
                <a:solidFill>
                  <a:srgbClr val="FF0000"/>
                </a:solidFill>
                <a:latin typeface="Arial"/>
                <a:cs typeface="Arial"/>
              </a:rPr>
              <a:t>de</a:t>
            </a:r>
            <a:r>
              <a:rPr sz="1400" b="1" spc="-9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00" b="1" spc="-290" dirty="0">
                <a:solidFill>
                  <a:srgbClr val="FF0000"/>
                </a:solidFill>
                <a:latin typeface="Arial"/>
                <a:cs typeface="Arial"/>
              </a:rPr>
              <a:t>m</a:t>
            </a:r>
            <a:r>
              <a:rPr sz="1400" b="1" spc="-195" dirty="0">
                <a:solidFill>
                  <a:srgbClr val="FF0000"/>
                </a:solidFill>
                <a:latin typeface="Arial"/>
                <a:cs typeface="Arial"/>
              </a:rPr>
              <a:t>a</a:t>
            </a:r>
            <a:r>
              <a:rPr sz="1400" b="1" spc="-130" dirty="0">
                <a:solidFill>
                  <a:srgbClr val="FF0000"/>
                </a:solidFill>
                <a:latin typeface="Arial"/>
                <a:cs typeface="Arial"/>
              </a:rPr>
              <a:t>r</a:t>
            </a:r>
            <a:r>
              <a:rPr sz="1400" b="1" spc="-160" dirty="0">
                <a:solidFill>
                  <a:srgbClr val="FF0000"/>
                </a:solidFill>
                <a:latin typeface="Arial"/>
                <a:cs typeface="Arial"/>
              </a:rPr>
              <a:t>z</a:t>
            </a:r>
            <a:r>
              <a:rPr sz="1400" b="1" spc="-145" dirty="0">
                <a:solidFill>
                  <a:srgbClr val="FF0000"/>
                </a:solidFill>
                <a:latin typeface="Arial"/>
                <a:cs typeface="Arial"/>
              </a:rPr>
              <a:t>o  d</a:t>
            </a:r>
            <a:r>
              <a:rPr sz="1400" b="1" spc="-195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400" b="1" spc="-90" dirty="0">
                <a:solidFill>
                  <a:srgbClr val="FF0000"/>
                </a:solidFill>
                <a:latin typeface="Arial"/>
                <a:cs typeface="Arial"/>
              </a:rPr>
              <a:t>l</a:t>
            </a:r>
            <a:r>
              <a:rPr sz="1400" b="1" spc="-8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00" b="1" spc="-190" dirty="0">
                <a:solidFill>
                  <a:srgbClr val="FF0000"/>
                </a:solidFill>
                <a:latin typeface="Arial"/>
                <a:cs typeface="Arial"/>
              </a:rPr>
              <a:t>201</a:t>
            </a:r>
            <a:r>
              <a:rPr sz="1400" b="1" spc="-185" dirty="0">
                <a:solidFill>
                  <a:srgbClr val="FF0000"/>
                </a:solidFill>
                <a:latin typeface="Arial"/>
                <a:cs typeface="Arial"/>
              </a:rPr>
              <a:t>8</a:t>
            </a:r>
            <a:r>
              <a:rPr sz="1400" b="1" spc="-5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00" b="1" spc="-130" dirty="0">
                <a:solidFill>
                  <a:srgbClr val="FF0000"/>
                </a:solidFill>
                <a:latin typeface="Arial"/>
                <a:cs typeface="Arial"/>
              </a:rPr>
              <a:t>Chile </a:t>
            </a:r>
            <a:endParaRPr lang="es-CL" sz="1400" b="1" spc="-130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marL="173990">
              <a:lnSpc>
                <a:spcPts val="1945"/>
              </a:lnSpc>
              <a:spcBef>
                <a:spcPts val="100"/>
              </a:spcBef>
            </a:pPr>
            <a:r>
              <a:rPr sz="1400" b="1" spc="-13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00" b="1" spc="-130" dirty="0" err="1">
                <a:solidFill>
                  <a:srgbClr val="FF0000"/>
                </a:solidFill>
                <a:latin typeface="Arial"/>
                <a:cs typeface="Arial"/>
              </a:rPr>
              <a:t>ti</a:t>
            </a:r>
            <a:r>
              <a:rPr sz="1400" b="1" spc="-195" dirty="0" err="1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400" b="1" spc="-190" dirty="0" err="1">
                <a:solidFill>
                  <a:srgbClr val="FF0000"/>
                </a:solidFill>
                <a:latin typeface="Arial"/>
                <a:cs typeface="Arial"/>
              </a:rPr>
              <a:t>ne</a:t>
            </a:r>
            <a:r>
              <a:rPr sz="1400" b="1" spc="-8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00" b="1" spc="-195" dirty="0" err="1" smtClean="0">
                <a:solidFill>
                  <a:srgbClr val="FF0000"/>
                </a:solidFill>
                <a:latin typeface="Arial"/>
                <a:cs typeface="Arial"/>
              </a:rPr>
              <a:t>una</a:t>
            </a:r>
            <a:r>
              <a:rPr lang="es-CL" sz="1400" b="1" spc="-195" dirty="0" smtClean="0">
                <a:solidFill>
                  <a:srgbClr val="FF0000"/>
                </a:solidFill>
                <a:latin typeface="Arial"/>
                <a:cs typeface="Arial"/>
              </a:rPr>
              <a:t>  </a:t>
            </a:r>
            <a:r>
              <a:rPr sz="1400" b="1" spc="-150" dirty="0" err="1" smtClean="0">
                <a:solidFill>
                  <a:srgbClr val="FF0000"/>
                </a:solidFill>
                <a:latin typeface="Arial"/>
                <a:cs typeface="Arial"/>
              </a:rPr>
              <a:t>Política</a:t>
            </a:r>
            <a:r>
              <a:rPr lang="es-CL" sz="1400" dirty="0" smtClean="0">
                <a:latin typeface="Arial"/>
                <a:cs typeface="Arial"/>
              </a:rPr>
              <a:t> </a:t>
            </a:r>
            <a:r>
              <a:rPr sz="1400" b="1" spc="-190" dirty="0" smtClean="0">
                <a:solidFill>
                  <a:srgbClr val="FF0000"/>
                </a:solidFill>
                <a:latin typeface="Arial"/>
                <a:cs typeface="Arial"/>
              </a:rPr>
              <a:t>Oceánica</a:t>
            </a:r>
            <a:r>
              <a:rPr lang="es-CL" sz="1400" b="1" spc="-19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00" b="1" spc="-175" dirty="0" smtClean="0">
                <a:solidFill>
                  <a:srgbClr val="FF0000"/>
                </a:solidFill>
                <a:latin typeface="Arial"/>
                <a:cs typeface="Arial"/>
              </a:rPr>
              <a:t>Nacional</a:t>
            </a:r>
            <a:endParaRPr sz="1400" dirty="0">
              <a:latin typeface="Arial"/>
              <a:cs typeface="Aria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664463" y="995172"/>
            <a:ext cx="1927225" cy="1189990"/>
            <a:chOff x="664463" y="995172"/>
            <a:chExt cx="1927225" cy="1189990"/>
          </a:xfrm>
        </p:grpSpPr>
        <p:pic>
          <p:nvPicPr>
            <p:cNvPr id="10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16863" y="995172"/>
              <a:ext cx="1704594" cy="67741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9431" y="1251204"/>
              <a:ext cx="1757933" cy="677418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4463" y="1507236"/>
              <a:ext cx="505205" cy="67741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66571" y="1507236"/>
              <a:ext cx="1722881" cy="677418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086355" y="1507236"/>
              <a:ext cx="505206" cy="677418"/>
            </a:xfrm>
            <a:prstGeom prst="rect">
              <a:avLst/>
            </a:prstGeom>
          </p:spPr>
        </p:pic>
      </p:grpSp>
      <p:pic>
        <p:nvPicPr>
          <p:cNvPr id="15" name="object 1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12245" y="741759"/>
            <a:ext cx="3052606" cy="3847530"/>
          </a:xfrm>
          <a:prstGeom prst="rect">
            <a:avLst/>
          </a:prstGeom>
        </p:spPr>
      </p:pic>
      <p:sp>
        <p:nvSpPr>
          <p:cNvPr id="16" name="object 16"/>
          <p:cNvSpPr txBox="1"/>
          <p:nvPr/>
        </p:nvSpPr>
        <p:spPr>
          <a:xfrm>
            <a:off x="3938141" y="766995"/>
            <a:ext cx="4368800" cy="406008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 algn="just">
              <a:lnSpc>
                <a:spcPct val="100000"/>
              </a:lnSpc>
              <a:spcBef>
                <a:spcPts val="5"/>
              </a:spcBef>
            </a:pPr>
            <a:r>
              <a:rPr sz="2000" b="1" spc="-240" dirty="0" err="1" smtClean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2000" b="1" spc="-210" dirty="0" err="1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2000" b="1" spc="-160" dirty="0" err="1" smtClean="0">
                <a:solidFill>
                  <a:srgbClr val="FFFF00"/>
                </a:solidFill>
                <a:latin typeface="Arial"/>
                <a:cs typeface="Arial"/>
              </a:rPr>
              <a:t>ta</a:t>
            </a:r>
            <a:r>
              <a:rPr sz="2000" b="1" spc="-100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60" dirty="0" err="1" smtClean="0">
                <a:solidFill>
                  <a:srgbClr val="FFFF00"/>
                </a:solidFill>
                <a:latin typeface="Arial"/>
                <a:cs typeface="Arial"/>
              </a:rPr>
              <a:t>Política</a:t>
            </a:r>
            <a:r>
              <a:rPr sz="2000" b="1" spc="-125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20" dirty="0">
                <a:solidFill>
                  <a:srgbClr val="FFFF00"/>
                </a:solidFill>
                <a:latin typeface="Arial"/>
                <a:cs typeface="Arial"/>
              </a:rPr>
              <a:t>f</a:t>
            </a:r>
            <a:r>
              <a:rPr sz="2000" b="1" spc="-215" dirty="0">
                <a:solidFill>
                  <a:srgbClr val="FFFF00"/>
                </a:solidFill>
                <a:latin typeface="Arial"/>
                <a:cs typeface="Arial"/>
              </a:rPr>
              <a:t>u</a:t>
            </a:r>
            <a:r>
              <a:rPr sz="2000" b="1" spc="-200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2000" b="1" spc="-11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95" dirty="0">
                <a:solidFill>
                  <a:srgbClr val="FFFF00"/>
                </a:solidFill>
                <a:latin typeface="Arial"/>
                <a:cs typeface="Arial"/>
              </a:rPr>
              <a:t>elaborad</a:t>
            </a:r>
            <a:r>
              <a:rPr sz="2000" b="1" spc="-200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2000" b="1" spc="-13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20" dirty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2000" b="1" spc="-215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2000" b="1" spc="-140" dirty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2000" b="1" spc="-1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04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2000" b="1" spc="-100" dirty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2000" b="1" spc="-11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40" dirty="0">
                <a:solidFill>
                  <a:srgbClr val="FFFF00"/>
                </a:solidFill>
                <a:latin typeface="Arial"/>
                <a:cs typeface="Arial"/>
              </a:rPr>
              <a:t>Co</a:t>
            </a:r>
            <a:r>
              <a:rPr sz="2000" b="1" spc="-215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2000" b="1" spc="-160" dirty="0">
                <a:solidFill>
                  <a:srgbClr val="FFFF00"/>
                </a:solidFill>
                <a:latin typeface="Arial"/>
                <a:cs typeface="Arial"/>
              </a:rPr>
              <a:t>sejo  </a:t>
            </a:r>
            <a:r>
              <a:rPr sz="2000" b="1" spc="-210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000" b="1" spc="-1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85" dirty="0">
                <a:solidFill>
                  <a:srgbClr val="FFFF00"/>
                </a:solidFill>
                <a:latin typeface="Arial"/>
                <a:cs typeface="Arial"/>
              </a:rPr>
              <a:t>Ministros</a:t>
            </a:r>
            <a:r>
              <a:rPr sz="2000" b="1" spc="-1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90" dirty="0">
                <a:solidFill>
                  <a:srgbClr val="FFFF00"/>
                </a:solidFill>
                <a:latin typeface="Arial"/>
                <a:cs typeface="Arial"/>
              </a:rPr>
              <a:t>para</a:t>
            </a:r>
            <a:r>
              <a:rPr sz="2000" b="1" spc="-11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55" dirty="0">
                <a:solidFill>
                  <a:srgbClr val="FFFF00"/>
                </a:solidFill>
                <a:latin typeface="Arial"/>
                <a:cs typeface="Arial"/>
              </a:rPr>
              <a:t>el</a:t>
            </a:r>
            <a:r>
              <a:rPr sz="2000" b="1" spc="-1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75" dirty="0">
                <a:solidFill>
                  <a:srgbClr val="FFFF00"/>
                </a:solidFill>
                <a:latin typeface="Arial"/>
                <a:cs typeface="Arial"/>
              </a:rPr>
              <a:t>desarrollo</a:t>
            </a:r>
            <a:r>
              <a:rPr sz="2000" b="1" spc="-13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000" b="1" spc="-1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55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2000" b="1" spc="-1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65" dirty="0">
                <a:solidFill>
                  <a:srgbClr val="FFFF00"/>
                </a:solidFill>
                <a:latin typeface="Arial"/>
                <a:cs typeface="Arial"/>
              </a:rPr>
              <a:t>Política </a:t>
            </a:r>
            <a:r>
              <a:rPr sz="2000" b="1" spc="-5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95" dirty="0">
                <a:solidFill>
                  <a:srgbClr val="FFFF00"/>
                </a:solidFill>
                <a:latin typeface="Arial"/>
                <a:cs typeface="Arial"/>
              </a:rPr>
              <a:t>Oceánica,</a:t>
            </a:r>
            <a:r>
              <a:rPr sz="2000" b="1" spc="-1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80" dirty="0">
                <a:solidFill>
                  <a:srgbClr val="FFFF00"/>
                </a:solidFill>
                <a:latin typeface="Arial"/>
                <a:cs typeface="Arial"/>
              </a:rPr>
              <a:t>participando</a:t>
            </a:r>
            <a:r>
              <a:rPr sz="2000" b="1" spc="-1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75" dirty="0">
                <a:solidFill>
                  <a:srgbClr val="FFFF00"/>
                </a:solidFill>
                <a:latin typeface="Arial"/>
                <a:cs typeface="Arial"/>
              </a:rPr>
              <a:t>los</a:t>
            </a:r>
            <a:r>
              <a:rPr sz="2000" b="1" spc="-1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80" dirty="0">
                <a:solidFill>
                  <a:srgbClr val="FFFF00"/>
                </a:solidFill>
                <a:latin typeface="Arial"/>
                <a:cs typeface="Arial"/>
              </a:rPr>
              <a:t>Ministerios</a:t>
            </a:r>
            <a:r>
              <a:rPr sz="2000" b="1" spc="-1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00"/>
                </a:solidFill>
                <a:latin typeface="Arial"/>
                <a:cs typeface="Arial"/>
              </a:rPr>
              <a:t>de </a:t>
            </a:r>
            <a:r>
              <a:rPr sz="2000" b="1" spc="-20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85" dirty="0">
                <a:solidFill>
                  <a:srgbClr val="FFFF00"/>
                </a:solidFill>
                <a:latin typeface="Arial"/>
                <a:cs typeface="Arial"/>
              </a:rPr>
              <a:t>Rel</a:t>
            </a:r>
            <a:r>
              <a:rPr sz="2000" b="1" spc="-210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2000" b="1" spc="-195" dirty="0">
                <a:solidFill>
                  <a:srgbClr val="FFFF00"/>
                </a:solidFill>
                <a:latin typeface="Arial"/>
                <a:cs typeface="Arial"/>
              </a:rPr>
              <a:t>cione</a:t>
            </a:r>
            <a:r>
              <a:rPr sz="2000" b="1" spc="-200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2000" b="1" spc="-1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40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2000" b="1" spc="-210" dirty="0">
                <a:solidFill>
                  <a:srgbClr val="FFFF00"/>
                </a:solidFill>
                <a:latin typeface="Arial"/>
                <a:cs typeface="Arial"/>
              </a:rPr>
              <a:t>x</a:t>
            </a:r>
            <a:r>
              <a:rPr sz="2000" b="1" spc="-155" dirty="0">
                <a:solidFill>
                  <a:srgbClr val="FFFF00"/>
                </a:solidFill>
                <a:latin typeface="Arial"/>
                <a:cs typeface="Arial"/>
              </a:rPr>
              <a:t>terior</a:t>
            </a:r>
            <a:r>
              <a:rPr sz="2000" b="1" spc="-210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2000" b="1" spc="-204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2000" b="1" spc="-100" dirty="0">
                <a:solidFill>
                  <a:srgbClr val="FFFF00"/>
                </a:solidFill>
                <a:latin typeface="Arial"/>
                <a:cs typeface="Arial"/>
              </a:rPr>
              <a:t>,</a:t>
            </a:r>
            <a:r>
              <a:rPr sz="2000" b="1" spc="-1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000" b="1" spc="-11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85" dirty="0">
                <a:solidFill>
                  <a:srgbClr val="FFFF00"/>
                </a:solidFill>
                <a:latin typeface="Arial"/>
                <a:cs typeface="Arial"/>
              </a:rPr>
              <a:t>Defensa,</a:t>
            </a:r>
            <a:r>
              <a:rPr sz="2000" b="1" spc="-1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55" dirty="0">
                <a:solidFill>
                  <a:srgbClr val="FFFF00"/>
                </a:solidFill>
                <a:latin typeface="Arial"/>
                <a:cs typeface="Arial"/>
              </a:rPr>
              <a:t>de  </a:t>
            </a:r>
            <a:r>
              <a:rPr sz="2000" b="1" spc="-240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2000" b="1" spc="-210" dirty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2000" b="1" spc="-220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2000" b="1" spc="-215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2000" b="1" spc="-220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2000" b="1" spc="-315" dirty="0">
                <a:solidFill>
                  <a:srgbClr val="FFFF00"/>
                </a:solidFill>
                <a:latin typeface="Arial"/>
                <a:cs typeface="Arial"/>
              </a:rPr>
              <a:t>m</a:t>
            </a:r>
            <a:r>
              <a:rPr sz="2000" b="1" spc="-155" dirty="0">
                <a:solidFill>
                  <a:srgbClr val="FFFF00"/>
                </a:solidFill>
                <a:latin typeface="Arial"/>
                <a:cs typeface="Arial"/>
              </a:rPr>
              <a:t>ía</a:t>
            </a:r>
            <a:r>
              <a:rPr sz="2000" b="1" spc="-100" dirty="0">
                <a:solidFill>
                  <a:srgbClr val="FFFF00"/>
                </a:solidFill>
                <a:latin typeface="Arial"/>
                <a:cs typeface="Arial"/>
              </a:rPr>
              <a:t>,</a:t>
            </a:r>
            <a:r>
              <a:rPr sz="2000" b="1" spc="-1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20" dirty="0">
                <a:solidFill>
                  <a:srgbClr val="FFFF00"/>
                </a:solidFill>
                <a:latin typeface="Arial"/>
                <a:cs typeface="Arial"/>
              </a:rPr>
              <a:t>F</a:t>
            </a:r>
            <a:r>
              <a:rPr sz="2000" b="1" spc="-215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2000" b="1" spc="-245" dirty="0">
                <a:solidFill>
                  <a:srgbClr val="FFFF00"/>
                </a:solidFill>
                <a:latin typeface="Arial"/>
                <a:cs typeface="Arial"/>
              </a:rPr>
              <a:t>men</a:t>
            </a:r>
            <a:r>
              <a:rPr sz="2000" b="1" spc="-114" dirty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2000" b="1" spc="-220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2000" b="1" spc="-13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00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2000" b="1" spc="-11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340" dirty="0" err="1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2000" b="1" spc="-185" dirty="0" err="1">
                <a:solidFill>
                  <a:srgbClr val="FFFF00"/>
                </a:solidFill>
                <a:latin typeface="Arial"/>
                <a:cs typeface="Arial"/>
              </a:rPr>
              <a:t>urismo</a:t>
            </a:r>
            <a:r>
              <a:rPr sz="2000" b="1" spc="-185" dirty="0" smtClean="0">
                <a:solidFill>
                  <a:srgbClr val="FFFF00"/>
                </a:solidFill>
                <a:latin typeface="Arial"/>
                <a:cs typeface="Arial"/>
              </a:rPr>
              <a:t>,</a:t>
            </a:r>
            <a:r>
              <a:rPr lang="es-CL" sz="2000" b="1" spc="-185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0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2000" b="1" spc="-100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75" dirty="0">
                <a:solidFill>
                  <a:srgbClr val="FFFF00"/>
                </a:solidFill>
                <a:latin typeface="Arial"/>
                <a:cs typeface="Arial"/>
              </a:rPr>
              <a:t>del</a:t>
            </a:r>
            <a:r>
              <a:rPr sz="2000" b="1" spc="-1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00"/>
                </a:solidFill>
                <a:latin typeface="Arial"/>
                <a:cs typeface="Arial"/>
              </a:rPr>
              <a:t>Medi</a:t>
            </a:r>
            <a:r>
              <a:rPr sz="2000" b="1" spc="-220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2000" b="1" spc="-19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90" dirty="0">
                <a:solidFill>
                  <a:srgbClr val="FFFF00"/>
                </a:solidFill>
                <a:latin typeface="Arial"/>
                <a:cs typeface="Arial"/>
              </a:rPr>
              <a:t>Am</a:t>
            </a:r>
            <a:r>
              <a:rPr sz="2000" b="1" spc="-215" dirty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2000" b="1" spc="-180" dirty="0">
                <a:solidFill>
                  <a:srgbClr val="FFFF00"/>
                </a:solidFill>
                <a:latin typeface="Arial"/>
                <a:cs typeface="Arial"/>
              </a:rPr>
              <a:t>ien</a:t>
            </a:r>
            <a:r>
              <a:rPr sz="2000" b="1" spc="-120" dirty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2000" b="1" spc="-204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2000" b="1" spc="-100" dirty="0">
                <a:solidFill>
                  <a:srgbClr val="FFFF00"/>
                </a:solidFill>
                <a:latin typeface="Arial"/>
                <a:cs typeface="Arial"/>
              </a:rPr>
              <a:t>,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15" dirty="0">
                <a:solidFill>
                  <a:srgbClr val="FFFF00"/>
                </a:solidFill>
                <a:latin typeface="Arial"/>
                <a:cs typeface="Arial"/>
              </a:rPr>
              <a:t>co</a:t>
            </a:r>
            <a:r>
              <a:rPr sz="2000" b="1" spc="-220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2000" b="1" spc="-1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05" dirty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2000" b="1" spc="-200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2000" b="1" spc="-11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20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2000" b="1" spc="-215" dirty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2000" b="1" spc="-165" dirty="0">
                <a:solidFill>
                  <a:srgbClr val="FFFF00"/>
                </a:solidFill>
                <a:latin typeface="Arial"/>
                <a:cs typeface="Arial"/>
              </a:rPr>
              <a:t>inió</a:t>
            </a:r>
            <a:r>
              <a:rPr sz="2000" b="1" spc="-220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2000" b="1" spc="-1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45" dirty="0">
                <a:solidFill>
                  <a:srgbClr val="FFFF00"/>
                </a:solidFill>
                <a:latin typeface="Arial"/>
                <a:cs typeface="Arial"/>
              </a:rPr>
              <a:t>del  </a:t>
            </a:r>
            <a:r>
              <a:rPr sz="2000" b="1" spc="-195" dirty="0">
                <a:solidFill>
                  <a:srgbClr val="FFFF00"/>
                </a:solidFill>
                <a:latin typeface="Arial"/>
                <a:cs typeface="Arial"/>
              </a:rPr>
              <a:t>secto</a:t>
            </a:r>
            <a:r>
              <a:rPr sz="2000" b="1" spc="-140" dirty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2000" b="1" spc="-11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00"/>
                </a:solidFill>
                <a:latin typeface="Arial"/>
                <a:cs typeface="Arial"/>
              </a:rPr>
              <a:t>académic</a:t>
            </a:r>
            <a:r>
              <a:rPr sz="2000" b="1" spc="-220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2000" b="1" spc="-1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00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2000" b="1" spc="-11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65" dirty="0">
                <a:solidFill>
                  <a:srgbClr val="FFFF00"/>
                </a:solidFill>
                <a:latin typeface="Arial"/>
                <a:cs typeface="Arial"/>
              </a:rPr>
              <a:t>cientí</a:t>
            </a:r>
            <a:r>
              <a:rPr sz="2000" b="1" spc="-114" dirty="0">
                <a:solidFill>
                  <a:srgbClr val="FFFF00"/>
                </a:solidFill>
                <a:latin typeface="Arial"/>
                <a:cs typeface="Arial"/>
              </a:rPr>
              <a:t>f</a:t>
            </a:r>
            <a:r>
              <a:rPr sz="2000" b="1" spc="-155" dirty="0">
                <a:solidFill>
                  <a:srgbClr val="FFFF00"/>
                </a:solidFill>
                <a:latin typeface="Arial"/>
                <a:cs typeface="Arial"/>
              </a:rPr>
              <a:t>ic</a:t>
            </a:r>
            <a:r>
              <a:rPr sz="2000" b="1" spc="-220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2000" b="1" spc="-13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90" dirty="0">
                <a:solidFill>
                  <a:srgbClr val="FFFF00"/>
                </a:solidFill>
                <a:latin typeface="Arial"/>
                <a:cs typeface="Arial"/>
              </a:rPr>
              <a:t>nacio</a:t>
            </a:r>
            <a:r>
              <a:rPr sz="2000" b="1" spc="-215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2000" b="1" spc="-155" dirty="0">
                <a:solidFill>
                  <a:srgbClr val="FFFF00"/>
                </a:solidFill>
                <a:latin typeface="Arial"/>
                <a:cs typeface="Arial"/>
              </a:rPr>
              <a:t>al</a:t>
            </a:r>
            <a:endParaRPr sz="2000" dirty="0">
              <a:latin typeface="Arial"/>
              <a:cs typeface="Arial"/>
            </a:endParaRPr>
          </a:p>
          <a:p>
            <a:pPr algn="just">
              <a:lnSpc>
                <a:spcPct val="100000"/>
              </a:lnSpc>
              <a:spcBef>
                <a:spcPts val="40"/>
              </a:spcBef>
            </a:pPr>
            <a:endParaRPr sz="2300" dirty="0">
              <a:latin typeface="Arial"/>
              <a:cs typeface="Arial"/>
            </a:endParaRPr>
          </a:p>
          <a:p>
            <a:pPr marL="93980" marR="12700" indent="-635" algn="just">
              <a:lnSpc>
                <a:spcPct val="100000"/>
              </a:lnSpc>
              <a:spcBef>
                <a:spcPts val="5"/>
              </a:spcBef>
            </a:pPr>
            <a:r>
              <a:rPr sz="2000" b="1" spc="-170" dirty="0">
                <a:solidFill>
                  <a:srgbClr val="FFFF00"/>
                </a:solidFill>
                <a:latin typeface="Arial"/>
                <a:cs typeface="Arial"/>
              </a:rPr>
              <a:t>El</a:t>
            </a:r>
            <a:r>
              <a:rPr sz="2000" b="1" spc="-10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40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2000" b="1" spc="-210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2000" b="1" spc="-160" dirty="0">
                <a:solidFill>
                  <a:srgbClr val="FFFF00"/>
                </a:solidFill>
                <a:latin typeface="Arial"/>
                <a:cs typeface="Arial"/>
              </a:rPr>
              <a:t>ta</a:t>
            </a:r>
            <a:r>
              <a:rPr sz="2000" b="1" spc="-215" dirty="0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sz="2000" b="1" spc="-160" dirty="0">
                <a:solidFill>
                  <a:srgbClr val="FFFF00"/>
                </a:solidFill>
                <a:latin typeface="Arial"/>
                <a:cs typeface="Arial"/>
              </a:rPr>
              <a:t>o,</a:t>
            </a:r>
            <a:r>
              <a:rPr sz="2000" b="1" spc="-1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00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2000" b="1" spc="-11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80" dirty="0">
                <a:solidFill>
                  <a:srgbClr val="FFFF00"/>
                </a:solidFill>
                <a:latin typeface="Arial"/>
                <a:cs typeface="Arial"/>
              </a:rPr>
              <a:t>través</a:t>
            </a:r>
            <a:r>
              <a:rPr sz="2000" b="1" spc="-10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000" b="1" spc="-1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05" dirty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2000" b="1" spc="-200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2000" b="1" spc="-17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25" dirty="0">
                <a:solidFill>
                  <a:srgbClr val="FFFF00"/>
                </a:solidFill>
                <a:latin typeface="Arial"/>
                <a:cs typeface="Arial"/>
              </a:rPr>
              <a:t>Armada</a:t>
            </a:r>
            <a:r>
              <a:rPr sz="2000" b="1" spc="-1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000" b="1" spc="-1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50" dirty="0">
                <a:solidFill>
                  <a:srgbClr val="FFFF00"/>
                </a:solidFill>
                <a:latin typeface="Arial"/>
                <a:cs typeface="Arial"/>
              </a:rPr>
              <a:t>Chile,  </a:t>
            </a:r>
            <a:r>
              <a:rPr sz="2000" b="1" spc="-180" dirty="0">
                <a:solidFill>
                  <a:srgbClr val="FFFF00"/>
                </a:solidFill>
                <a:latin typeface="Arial"/>
                <a:cs typeface="Arial"/>
              </a:rPr>
              <a:t>ejerce</a:t>
            </a:r>
            <a:r>
              <a:rPr sz="2000" b="1" spc="-1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85" dirty="0">
                <a:solidFill>
                  <a:srgbClr val="FFFF00"/>
                </a:solidFill>
                <a:latin typeface="Arial"/>
                <a:cs typeface="Arial"/>
              </a:rPr>
              <a:t>relevantes</a:t>
            </a:r>
            <a:r>
              <a:rPr sz="2000" b="1" spc="-10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90" dirty="0">
                <a:solidFill>
                  <a:srgbClr val="FFFF00"/>
                </a:solidFill>
                <a:latin typeface="Arial"/>
                <a:cs typeface="Arial"/>
              </a:rPr>
              <a:t>funciones</a:t>
            </a:r>
            <a:r>
              <a:rPr sz="2000" b="1" spc="-1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000" b="1" spc="-1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95" dirty="0">
                <a:solidFill>
                  <a:srgbClr val="FFFF00"/>
                </a:solidFill>
                <a:latin typeface="Arial"/>
                <a:cs typeface="Arial"/>
              </a:rPr>
              <a:t>seguridad</a:t>
            </a:r>
            <a:r>
              <a:rPr sz="2000" b="1" spc="-1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00" dirty="0">
                <a:solidFill>
                  <a:srgbClr val="FFFF00"/>
                </a:solidFill>
                <a:latin typeface="Arial"/>
                <a:cs typeface="Arial"/>
              </a:rPr>
              <a:t>y </a:t>
            </a:r>
            <a:r>
              <a:rPr sz="2000" b="1" spc="-5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95" dirty="0">
                <a:solidFill>
                  <a:srgbClr val="FFFF00"/>
                </a:solidFill>
                <a:latin typeface="Arial"/>
                <a:cs typeface="Arial"/>
              </a:rPr>
              <a:t>pro</a:t>
            </a:r>
            <a:r>
              <a:rPr sz="2000" b="1" spc="-114" dirty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2000" b="1" spc="-204" dirty="0">
                <a:solidFill>
                  <a:srgbClr val="FFFF00"/>
                </a:solidFill>
                <a:latin typeface="Arial"/>
                <a:cs typeface="Arial"/>
              </a:rPr>
              <a:t>ecc</a:t>
            </a:r>
            <a:r>
              <a:rPr sz="2000" b="1" spc="-110" dirty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2000" b="1" spc="-220" dirty="0">
                <a:solidFill>
                  <a:srgbClr val="FFFF00"/>
                </a:solidFill>
                <a:latin typeface="Arial"/>
                <a:cs typeface="Arial"/>
              </a:rPr>
              <a:t>ón</a:t>
            </a:r>
            <a:r>
              <a:rPr sz="2000" b="1" spc="-1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04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2000" b="1" spc="-220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2000" b="1" spc="-1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65" dirty="0">
                <a:solidFill>
                  <a:srgbClr val="FFFF00"/>
                </a:solidFill>
                <a:latin typeface="Arial"/>
                <a:cs typeface="Arial"/>
              </a:rPr>
              <a:t>lo</a:t>
            </a:r>
            <a:r>
              <a:rPr sz="2000" b="1" spc="-200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2000" b="1" spc="-11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00"/>
                </a:solidFill>
                <a:latin typeface="Arial"/>
                <a:cs typeface="Arial"/>
              </a:rPr>
              <a:t>océano</a:t>
            </a:r>
            <a:r>
              <a:rPr sz="2000" b="1" spc="-204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2000" b="1" spc="-100" dirty="0">
                <a:solidFill>
                  <a:srgbClr val="FFFF00"/>
                </a:solidFill>
                <a:latin typeface="Arial"/>
                <a:cs typeface="Arial"/>
              </a:rPr>
              <a:t>,</a:t>
            </a:r>
            <a:r>
              <a:rPr sz="2000" b="1" spc="-1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04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2000" b="1" spc="-100" dirty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2000" b="1" spc="-11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04" dirty="0">
                <a:solidFill>
                  <a:srgbClr val="FFFF00"/>
                </a:solidFill>
                <a:latin typeface="Arial"/>
                <a:cs typeface="Arial"/>
              </a:rPr>
              <a:t>se</a:t>
            </a:r>
            <a:r>
              <a:rPr sz="2000" b="1" spc="-150" dirty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2000" b="1" spc="-155" dirty="0">
                <a:solidFill>
                  <a:srgbClr val="FFFF00"/>
                </a:solidFill>
                <a:latin typeface="Arial"/>
                <a:cs typeface="Arial"/>
              </a:rPr>
              <a:t>vici</a:t>
            </a:r>
            <a:r>
              <a:rPr sz="2000" b="1" spc="-220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2000" b="1" spc="-1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60" dirty="0">
                <a:solidFill>
                  <a:srgbClr val="FFFF00"/>
                </a:solidFill>
                <a:latin typeface="Arial"/>
                <a:cs typeface="Arial"/>
              </a:rPr>
              <a:t>del  país</a:t>
            </a:r>
            <a:r>
              <a:rPr sz="2000" b="1" spc="-1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00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2000" b="1" spc="-1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04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2000" b="1" spc="-220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2000" b="1" spc="-11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50" dirty="0">
                <a:solidFill>
                  <a:srgbClr val="FFFF00"/>
                </a:solidFill>
                <a:latin typeface="Arial"/>
                <a:cs typeface="Arial"/>
              </a:rPr>
              <a:t>cum</a:t>
            </a:r>
            <a:r>
              <a:rPr sz="2000" b="1" spc="-215" dirty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2000" b="1" spc="-170" dirty="0">
                <a:solidFill>
                  <a:srgbClr val="FFFF00"/>
                </a:solidFill>
                <a:latin typeface="Arial"/>
                <a:cs typeface="Arial"/>
              </a:rPr>
              <a:t>limie</a:t>
            </a:r>
            <a:r>
              <a:rPr sz="2000" b="1" spc="-235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2000" b="1" spc="-170" dirty="0">
                <a:solidFill>
                  <a:srgbClr val="FFFF00"/>
                </a:solidFill>
                <a:latin typeface="Arial"/>
                <a:cs typeface="Arial"/>
              </a:rPr>
              <a:t>to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000" b="1" spc="-1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50" dirty="0">
                <a:solidFill>
                  <a:srgbClr val="FFFF00"/>
                </a:solidFill>
                <a:latin typeface="Arial"/>
                <a:cs typeface="Arial"/>
              </a:rPr>
              <a:t>los  </a:t>
            </a:r>
            <a:r>
              <a:rPr sz="2000" b="1" spc="-250" dirty="0">
                <a:solidFill>
                  <a:srgbClr val="FFFF00"/>
                </a:solidFill>
                <a:latin typeface="Arial"/>
                <a:cs typeface="Arial"/>
              </a:rPr>
              <a:t>com</a:t>
            </a:r>
            <a:r>
              <a:rPr sz="2000" b="1" spc="-215" dirty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2000" b="1" spc="-200" dirty="0">
                <a:solidFill>
                  <a:srgbClr val="FFFF00"/>
                </a:solidFill>
                <a:latin typeface="Arial"/>
                <a:cs typeface="Arial"/>
              </a:rPr>
              <a:t>romisos</a:t>
            </a:r>
            <a:r>
              <a:rPr sz="2000" b="1" spc="-1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65" dirty="0">
                <a:solidFill>
                  <a:srgbClr val="FFFF00"/>
                </a:solidFill>
                <a:latin typeface="Arial"/>
                <a:cs typeface="Arial"/>
              </a:rPr>
              <a:t>in</a:t>
            </a:r>
            <a:r>
              <a:rPr sz="2000" b="1" spc="-114" dirty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2000" b="1" spc="-195" dirty="0">
                <a:solidFill>
                  <a:srgbClr val="FFFF00"/>
                </a:solidFill>
                <a:latin typeface="Arial"/>
                <a:cs typeface="Arial"/>
              </a:rPr>
              <a:t>ernaciona</a:t>
            </a:r>
            <a:r>
              <a:rPr sz="2000" b="1" spc="-114" dirty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2000" b="1" spc="-175" dirty="0">
                <a:solidFill>
                  <a:srgbClr val="FFFF00"/>
                </a:solidFill>
                <a:latin typeface="Arial"/>
                <a:cs typeface="Arial"/>
              </a:rPr>
              <a:t>es.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533803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11170" y="23317"/>
            <a:ext cx="328104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42035" algn="l"/>
              </a:tabLst>
            </a:pPr>
            <a:r>
              <a:rPr spc="-290" dirty="0"/>
              <a:t>P</a:t>
            </a:r>
            <a:r>
              <a:rPr spc="-275" dirty="0"/>
              <a:t>o</a:t>
            </a:r>
            <a:r>
              <a:rPr spc="-125" dirty="0"/>
              <a:t>l</a:t>
            </a:r>
            <a:r>
              <a:rPr spc="-114" dirty="0"/>
              <a:t>í</a:t>
            </a:r>
            <a:r>
              <a:rPr spc="-135" dirty="0"/>
              <a:t>ti</a:t>
            </a:r>
            <a:r>
              <a:rPr spc="-245" dirty="0"/>
              <a:t>c</a:t>
            </a:r>
            <a:r>
              <a:rPr spc="-240" dirty="0"/>
              <a:t>a</a:t>
            </a:r>
            <a:r>
              <a:rPr dirty="0"/>
              <a:t>	</a:t>
            </a:r>
            <a:r>
              <a:rPr spc="-270" dirty="0"/>
              <a:t>Oceá</a:t>
            </a:r>
            <a:r>
              <a:rPr spc="-280" dirty="0"/>
              <a:t>n</a:t>
            </a:r>
            <a:r>
              <a:rPr spc="-185" dirty="0"/>
              <a:t>ic</a:t>
            </a:r>
            <a:r>
              <a:rPr spc="-240" dirty="0"/>
              <a:t>a</a:t>
            </a:r>
            <a:r>
              <a:rPr spc="-85" dirty="0"/>
              <a:t> </a:t>
            </a:r>
            <a:r>
              <a:rPr spc="-315" dirty="0"/>
              <a:t>N</a:t>
            </a:r>
            <a:r>
              <a:rPr spc="-250" dirty="0"/>
              <a:t>a</a:t>
            </a:r>
            <a:r>
              <a:rPr spc="-229" dirty="0"/>
              <a:t>cion</a:t>
            </a:r>
            <a:r>
              <a:rPr spc="-250" dirty="0"/>
              <a:t>a</a:t>
            </a:r>
            <a:r>
              <a:rPr spc="-120" dirty="0"/>
              <a:t>l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7828" y="70103"/>
            <a:ext cx="1132332" cy="150876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86664" y="2988310"/>
            <a:ext cx="122047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28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000" b="1" spc="-254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000" b="1" spc="-204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000" b="1" spc="-25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000" b="1" spc="-215" dirty="0">
                <a:solidFill>
                  <a:srgbClr val="FFFFFF"/>
                </a:solidFill>
                <a:latin typeface="Arial"/>
                <a:cs typeface="Arial"/>
              </a:rPr>
              <a:t>TIVOS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28394" y="491108"/>
            <a:ext cx="7291070" cy="2160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69900" marR="5715" indent="-457200" algn="just">
              <a:lnSpc>
                <a:spcPct val="100000"/>
              </a:lnSpc>
              <a:spcBef>
                <a:spcPts val="105"/>
              </a:spcBef>
              <a:buAutoNum type="arabicPeriod"/>
              <a:tabLst>
                <a:tab pos="469900" algn="l"/>
              </a:tabLst>
            </a:pPr>
            <a:r>
              <a:rPr sz="1400" spc="-145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1400" spc="9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35" dirty="0">
                <a:solidFill>
                  <a:srgbClr val="FFFF00"/>
                </a:solidFill>
                <a:latin typeface="Arial"/>
                <a:cs typeface="Arial"/>
              </a:rPr>
              <a:t>Conservación </a:t>
            </a:r>
            <a:r>
              <a:rPr sz="1400" spc="-114" dirty="0">
                <a:solidFill>
                  <a:srgbClr val="FFFF00"/>
                </a:solidFill>
                <a:latin typeface="Arial"/>
                <a:cs typeface="Arial"/>
              </a:rPr>
              <a:t>del </a:t>
            </a:r>
            <a:r>
              <a:rPr sz="1400" spc="-150" dirty="0">
                <a:solidFill>
                  <a:srgbClr val="FFFF00"/>
                </a:solidFill>
                <a:latin typeface="Arial"/>
                <a:cs typeface="Arial"/>
              </a:rPr>
              <a:t>Océano</a:t>
            </a:r>
            <a:r>
              <a:rPr sz="1400" spc="9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25" dirty="0">
                <a:solidFill>
                  <a:srgbClr val="FFFF00"/>
                </a:solidFill>
                <a:latin typeface="Arial"/>
                <a:cs typeface="Arial"/>
              </a:rPr>
              <a:t>y </a:t>
            </a:r>
            <a:r>
              <a:rPr sz="1400" spc="-135" dirty="0">
                <a:solidFill>
                  <a:srgbClr val="FFFF00"/>
                </a:solidFill>
                <a:latin typeface="Arial"/>
                <a:cs typeface="Arial"/>
              </a:rPr>
              <a:t>su </a:t>
            </a:r>
            <a:r>
              <a:rPr sz="1400" spc="-114" dirty="0">
                <a:solidFill>
                  <a:srgbClr val="FFFF00"/>
                </a:solidFill>
                <a:latin typeface="Arial"/>
                <a:cs typeface="Arial"/>
              </a:rPr>
              <a:t>biodiversidad</a:t>
            </a:r>
            <a:r>
              <a:rPr sz="1400" spc="-114" dirty="0">
                <a:solidFill>
                  <a:srgbClr val="FFFFFF"/>
                </a:solidFill>
                <a:latin typeface="Arial"/>
                <a:cs typeface="Arial"/>
              </a:rPr>
              <a:t>, </a:t>
            </a:r>
            <a:r>
              <a:rPr sz="1400" spc="-125" dirty="0">
                <a:solidFill>
                  <a:srgbClr val="FFFFFF"/>
                </a:solidFill>
                <a:latin typeface="Arial"/>
                <a:cs typeface="Arial"/>
              </a:rPr>
              <a:t>bajo 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1400" spc="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marco</a:t>
            </a:r>
            <a:r>
              <a:rPr sz="1400" spc="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400" spc="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5" dirty="0">
                <a:solidFill>
                  <a:srgbClr val="FFFFFF"/>
                </a:solidFill>
                <a:latin typeface="Arial"/>
                <a:cs typeface="Arial"/>
              </a:rPr>
              <a:t>equilibrio intersectorial </a:t>
            </a:r>
            <a:r>
              <a:rPr sz="1400" spc="-135" dirty="0">
                <a:solidFill>
                  <a:srgbClr val="FFFFFF"/>
                </a:solidFill>
                <a:latin typeface="Arial"/>
                <a:cs typeface="Arial"/>
              </a:rPr>
              <a:t>que armonice </a:t>
            </a:r>
            <a:r>
              <a:rPr sz="1400" spc="-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0" dirty="0">
                <a:solidFill>
                  <a:srgbClr val="FFFFFF"/>
                </a:solidFill>
                <a:latin typeface="Arial"/>
                <a:cs typeface="Arial"/>
              </a:rPr>
              <a:t>el </a:t>
            </a:r>
            <a:r>
              <a:rPr sz="1400" spc="-114" dirty="0">
                <a:solidFill>
                  <a:srgbClr val="FFFFFF"/>
                </a:solidFill>
                <a:latin typeface="Arial"/>
                <a:cs typeface="Arial"/>
              </a:rPr>
              <a:t>desarrollo </a:t>
            </a:r>
            <a:r>
              <a:rPr sz="1400" spc="-110" dirty="0">
                <a:solidFill>
                  <a:srgbClr val="FFFFFF"/>
                </a:solidFill>
                <a:latin typeface="Arial"/>
                <a:cs typeface="Arial"/>
              </a:rPr>
              <a:t>social, </a:t>
            </a:r>
            <a:r>
              <a:rPr sz="1400" spc="-100" dirty="0">
                <a:solidFill>
                  <a:srgbClr val="FFFFFF"/>
                </a:solidFill>
                <a:latin typeface="Arial"/>
                <a:cs typeface="Arial"/>
              </a:rPr>
              <a:t>el </a:t>
            </a:r>
            <a:r>
              <a:rPr sz="1400" spc="-125" dirty="0">
                <a:solidFill>
                  <a:srgbClr val="FFFFFF"/>
                </a:solidFill>
                <a:latin typeface="Arial"/>
                <a:cs typeface="Arial"/>
              </a:rPr>
              <a:t>crecimiento </a:t>
            </a:r>
            <a:r>
              <a:rPr sz="1400" spc="-140" dirty="0">
                <a:solidFill>
                  <a:srgbClr val="FFFFFF"/>
                </a:solidFill>
                <a:latin typeface="Arial"/>
                <a:cs typeface="Arial"/>
              </a:rPr>
              <a:t>económico </a:t>
            </a:r>
            <a:r>
              <a:rPr sz="1400" spc="-125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1400" spc="-100" dirty="0">
                <a:solidFill>
                  <a:srgbClr val="FFFFFF"/>
                </a:solidFill>
                <a:latin typeface="Arial"/>
                <a:cs typeface="Arial"/>
              </a:rPr>
              <a:t>la </a:t>
            </a:r>
            <a:r>
              <a:rPr sz="1400" spc="-120" dirty="0">
                <a:solidFill>
                  <a:srgbClr val="FFFFFF"/>
                </a:solidFill>
                <a:latin typeface="Arial"/>
                <a:cs typeface="Arial"/>
              </a:rPr>
              <a:t>gestión </a:t>
            </a:r>
            <a:r>
              <a:rPr sz="1400" spc="-114" dirty="0">
                <a:solidFill>
                  <a:srgbClr val="FFFFFF"/>
                </a:solidFill>
                <a:latin typeface="Arial"/>
                <a:cs typeface="Arial"/>
              </a:rPr>
              <a:t>del 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medio </a:t>
            </a:r>
            <a:r>
              <a:rPr sz="1400" spc="-135" dirty="0">
                <a:solidFill>
                  <a:srgbClr val="FFFFFF"/>
                </a:solidFill>
                <a:latin typeface="Arial"/>
                <a:cs typeface="Arial"/>
              </a:rPr>
              <a:t>ambiente marino </a:t>
            </a:r>
            <a:r>
              <a:rPr sz="1400" spc="-125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1400" spc="-110" dirty="0">
                <a:solidFill>
                  <a:srgbClr val="FFFFFF"/>
                </a:solidFill>
                <a:latin typeface="Arial"/>
                <a:cs typeface="Arial"/>
              </a:rPr>
              <a:t>los </a:t>
            </a:r>
            <a:r>
              <a:rPr sz="1400" spc="-125" dirty="0">
                <a:solidFill>
                  <a:srgbClr val="FFFFFF"/>
                </a:solidFill>
                <a:latin typeface="Arial"/>
                <a:cs typeface="Arial"/>
              </a:rPr>
              <a:t>recursos 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que </a:t>
            </a:r>
            <a:r>
              <a:rPr sz="1400" spc="-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20" dirty="0">
                <a:solidFill>
                  <a:srgbClr val="FFFFFF"/>
                </a:solidFill>
                <a:latin typeface="Arial"/>
                <a:cs typeface="Arial"/>
              </a:rPr>
              <a:t>contiene.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Clr>
                <a:srgbClr val="FFFF00"/>
              </a:buClr>
              <a:buFont typeface="Arial"/>
              <a:buAutoNum type="arabicPeriod"/>
            </a:pPr>
            <a:endParaRPr sz="1450">
              <a:latin typeface="Arial"/>
              <a:cs typeface="Arial"/>
            </a:endParaRPr>
          </a:p>
          <a:p>
            <a:pPr marL="469900" marR="5080" indent="-457200" algn="just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469900" algn="l"/>
              </a:tabLst>
            </a:pPr>
            <a:r>
              <a:rPr sz="1400" spc="-114" dirty="0">
                <a:solidFill>
                  <a:srgbClr val="FFFF00"/>
                </a:solidFill>
                <a:latin typeface="Arial"/>
                <a:cs typeface="Arial"/>
              </a:rPr>
              <a:t>El</a:t>
            </a:r>
            <a:r>
              <a:rPr sz="1400" spc="-1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20" dirty="0">
                <a:solidFill>
                  <a:srgbClr val="FFFF00"/>
                </a:solidFill>
                <a:latin typeface="Arial"/>
                <a:cs typeface="Arial"/>
              </a:rPr>
              <a:t>Desarrollo</a:t>
            </a:r>
            <a:r>
              <a:rPr sz="1400" spc="-11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40" dirty="0">
                <a:solidFill>
                  <a:srgbClr val="FFFF00"/>
                </a:solidFill>
                <a:latin typeface="Arial"/>
                <a:cs typeface="Arial"/>
              </a:rPr>
              <a:t>Económico</a:t>
            </a:r>
            <a:r>
              <a:rPr sz="1400" spc="-13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25" dirty="0">
                <a:solidFill>
                  <a:srgbClr val="FFFF00"/>
                </a:solidFill>
                <a:latin typeface="Arial"/>
                <a:cs typeface="Arial"/>
              </a:rPr>
              <a:t>Sustentable</a:t>
            </a:r>
            <a:r>
              <a:rPr sz="1400" spc="-1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14" dirty="0">
                <a:solidFill>
                  <a:srgbClr val="FFFF00"/>
                </a:solidFill>
                <a:latin typeface="Arial"/>
                <a:cs typeface="Arial"/>
              </a:rPr>
              <a:t>del</a:t>
            </a:r>
            <a:r>
              <a:rPr sz="1400" spc="-1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50" dirty="0">
                <a:solidFill>
                  <a:srgbClr val="FFFF00"/>
                </a:solidFill>
                <a:latin typeface="Arial"/>
                <a:cs typeface="Arial"/>
              </a:rPr>
              <a:t>Océano</a:t>
            </a:r>
            <a:r>
              <a:rPr sz="1400" spc="-1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25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400" spc="-1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35" dirty="0">
                <a:solidFill>
                  <a:srgbClr val="FFFF00"/>
                </a:solidFill>
                <a:latin typeface="Arial"/>
                <a:cs typeface="Arial"/>
              </a:rPr>
              <a:t>sus</a:t>
            </a:r>
            <a:r>
              <a:rPr sz="1400" spc="-1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20" dirty="0">
                <a:solidFill>
                  <a:srgbClr val="FFFF00"/>
                </a:solidFill>
                <a:latin typeface="Arial"/>
                <a:cs typeface="Arial"/>
              </a:rPr>
              <a:t>recursos</a:t>
            </a:r>
            <a:r>
              <a:rPr sz="1400" spc="-12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r>
              <a:rPr sz="1400" spc="-114" dirty="0">
                <a:solidFill>
                  <a:srgbClr val="FFFFFF"/>
                </a:solidFill>
                <a:latin typeface="Arial"/>
                <a:cs typeface="Arial"/>
              </a:rPr>
              <a:t> compatibilizar</a:t>
            </a:r>
            <a:r>
              <a:rPr sz="1400" spc="-110" dirty="0">
                <a:solidFill>
                  <a:srgbClr val="FFFFFF"/>
                </a:solidFill>
                <a:latin typeface="Arial"/>
                <a:cs typeface="Arial"/>
              </a:rPr>
              <a:t> los</a:t>
            </a:r>
            <a:r>
              <a:rPr sz="1400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10" dirty="0">
                <a:solidFill>
                  <a:srgbClr val="FFFFFF"/>
                </a:solidFill>
                <a:latin typeface="Arial"/>
                <a:cs typeface="Arial"/>
              </a:rPr>
              <a:t>distintos</a:t>
            </a:r>
            <a:r>
              <a:rPr sz="1400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0" dirty="0">
                <a:solidFill>
                  <a:srgbClr val="FFFFFF"/>
                </a:solidFill>
                <a:latin typeface="Arial"/>
                <a:cs typeface="Arial"/>
              </a:rPr>
              <a:t>usos </a:t>
            </a:r>
            <a:r>
              <a:rPr sz="14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14" dirty="0">
                <a:solidFill>
                  <a:srgbClr val="FFFFFF"/>
                </a:solidFill>
                <a:latin typeface="Arial"/>
                <a:cs typeface="Arial"/>
              </a:rPr>
              <a:t>permitidos,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4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manera</a:t>
            </a:r>
            <a:r>
              <a:rPr sz="14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4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14" dirty="0">
                <a:solidFill>
                  <a:srgbClr val="FFFFFF"/>
                </a:solidFill>
                <a:latin typeface="Arial"/>
                <a:cs typeface="Arial"/>
              </a:rPr>
              <a:t>convertir</a:t>
            </a:r>
            <a:r>
              <a:rPr sz="14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0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14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50" dirty="0">
                <a:solidFill>
                  <a:srgbClr val="FFFFFF"/>
                </a:solidFill>
                <a:latin typeface="Arial"/>
                <a:cs typeface="Arial"/>
              </a:rPr>
              <a:t>Océano</a:t>
            </a:r>
            <a:r>
              <a:rPr sz="14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14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uno</a:t>
            </a:r>
            <a:r>
              <a:rPr sz="14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4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10" dirty="0">
                <a:solidFill>
                  <a:srgbClr val="FFFFFF"/>
                </a:solidFill>
                <a:latin typeface="Arial"/>
                <a:cs typeface="Arial"/>
              </a:rPr>
              <a:t>los</a:t>
            </a:r>
            <a:r>
              <a:rPr sz="14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10" dirty="0">
                <a:solidFill>
                  <a:srgbClr val="FFFFFF"/>
                </a:solidFill>
                <a:latin typeface="Arial"/>
                <a:cs typeface="Arial"/>
              </a:rPr>
              <a:t>pilares</a:t>
            </a:r>
            <a:r>
              <a:rPr sz="14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4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0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14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14" dirty="0">
                <a:solidFill>
                  <a:srgbClr val="FFFFFF"/>
                </a:solidFill>
                <a:latin typeface="Arial"/>
                <a:cs typeface="Arial"/>
              </a:rPr>
              <a:t>actividad</a:t>
            </a:r>
            <a:r>
              <a:rPr sz="14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0" dirty="0">
                <a:solidFill>
                  <a:srgbClr val="FFFFFF"/>
                </a:solidFill>
                <a:latin typeface="Arial"/>
                <a:cs typeface="Arial"/>
              </a:rPr>
              <a:t>económica</a:t>
            </a:r>
            <a:r>
              <a:rPr sz="14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14" dirty="0">
                <a:solidFill>
                  <a:srgbClr val="FFFFFF"/>
                </a:solidFill>
                <a:latin typeface="Arial"/>
                <a:cs typeface="Arial"/>
              </a:rPr>
              <a:t>del</a:t>
            </a:r>
            <a:r>
              <a:rPr sz="14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10" dirty="0">
                <a:solidFill>
                  <a:srgbClr val="FFFFFF"/>
                </a:solidFill>
                <a:latin typeface="Arial"/>
                <a:cs typeface="Arial"/>
              </a:rPr>
              <a:t>país.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Clr>
                <a:srgbClr val="FFFF00"/>
              </a:buClr>
              <a:buFont typeface="Arial"/>
              <a:buAutoNum type="arabicPeriod"/>
            </a:pPr>
            <a:endParaRPr sz="1450">
              <a:latin typeface="Arial"/>
              <a:cs typeface="Arial"/>
            </a:endParaRPr>
          </a:p>
          <a:p>
            <a:pPr marL="469900" marR="5080" indent="-457200" algn="just">
              <a:lnSpc>
                <a:spcPct val="100000"/>
              </a:lnSpc>
              <a:buAutoNum type="arabicPeriod"/>
              <a:tabLst>
                <a:tab pos="469900" algn="l"/>
              </a:tabLst>
            </a:pPr>
            <a:r>
              <a:rPr sz="1400" u="sng" spc="-14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La</a:t>
            </a:r>
            <a:r>
              <a:rPr sz="1400" u="sng" spc="-14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400" u="sng" spc="-13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Soberanía</a:t>
            </a:r>
            <a:r>
              <a:rPr sz="1400" u="sng" spc="-13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400" u="sng" spc="-12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y </a:t>
            </a:r>
            <a:r>
              <a:rPr sz="1400" u="sng" spc="-13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Seguridad </a:t>
            </a:r>
            <a:r>
              <a:rPr sz="1400" u="sng" spc="-12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respecto </a:t>
            </a:r>
            <a:r>
              <a:rPr sz="1400" u="sng" spc="-114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del </a:t>
            </a:r>
            <a:r>
              <a:rPr sz="1400" u="sng" spc="-13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ámbito oceánico </a:t>
            </a:r>
            <a:r>
              <a:rPr sz="1400" u="sng" spc="-12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nacional, </a:t>
            </a:r>
            <a:r>
              <a:rPr sz="1400" u="sng" spc="-11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los </a:t>
            </a:r>
            <a:r>
              <a:rPr sz="1400" u="sng" spc="-114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intereses </a:t>
            </a:r>
            <a:r>
              <a:rPr sz="1400" u="sng" spc="-13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marítimos</a:t>
            </a:r>
            <a:r>
              <a:rPr sz="1400" u="sng" spc="-12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y </a:t>
            </a:r>
            <a:r>
              <a:rPr sz="1400" u="sng" spc="-11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las </a:t>
            </a:r>
            <a:r>
              <a:rPr sz="1400" u="sng" spc="-114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rutas </a:t>
            </a:r>
            <a:r>
              <a:rPr sz="1400" spc="-1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u="sng" spc="-13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oceánicas</a:t>
            </a:r>
            <a:r>
              <a:rPr sz="1400" u="sng" spc="-12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400" u="sng" spc="-11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vitales</a:t>
            </a:r>
            <a:r>
              <a:rPr sz="1400" u="sng" spc="-10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400" u="sng" spc="-13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para</a:t>
            </a:r>
            <a:r>
              <a:rPr sz="1400" u="sng" spc="-12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400" u="sng" spc="-10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el</a:t>
            </a:r>
            <a:r>
              <a:rPr sz="1400" u="sng" spc="-9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400" u="sng" spc="-11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país,</a:t>
            </a:r>
            <a:r>
              <a:rPr sz="1400" u="sng" spc="-10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400" u="sng" spc="-12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todo</a:t>
            </a:r>
            <a:r>
              <a:rPr sz="1400" u="sng" spc="-12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esto</a:t>
            </a:r>
            <a:r>
              <a:rPr sz="1400" u="sng" spc="-114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400" u="sng" spc="-12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ante</a:t>
            </a:r>
            <a:r>
              <a:rPr sz="1400" u="sng" spc="-12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400" u="sng" spc="-10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la</a:t>
            </a:r>
            <a:r>
              <a:rPr sz="1400" u="sng" spc="-9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400" u="sng" spc="-12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posible</a:t>
            </a:r>
            <a:r>
              <a:rPr sz="1400" u="sng" spc="-114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400" u="sng" spc="-12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ocurrencia</a:t>
            </a:r>
            <a:r>
              <a:rPr sz="1400" u="sng" spc="-12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400" u="sng" spc="-14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de</a:t>
            </a:r>
            <a:r>
              <a:rPr sz="1400" u="sng" spc="-14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400" u="sng" spc="-14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amenazas,</a:t>
            </a:r>
            <a:r>
              <a:rPr sz="1400" u="sng" spc="-14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400" u="sng" spc="-12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actos</a:t>
            </a:r>
            <a:r>
              <a:rPr sz="1400" u="sng" spc="-12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400" u="sng" spc="-9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ilícitos</a:t>
            </a:r>
            <a:r>
              <a:rPr sz="1400" u="sng" spc="204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400" u="sng" spc="-14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o </a:t>
            </a:r>
            <a:r>
              <a:rPr sz="1400" spc="-13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u="sng" spc="-13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agresiones</a:t>
            </a:r>
            <a:r>
              <a:rPr sz="1400" u="sng" spc="-5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400" u="sng" spc="-14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que</a:t>
            </a:r>
            <a:r>
              <a:rPr sz="1400" u="sng" spc="-7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400" u="sng" spc="-12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lesionen</a:t>
            </a:r>
            <a:r>
              <a:rPr sz="1400" u="sng" spc="-6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400" u="sng" spc="-10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la</a:t>
            </a:r>
            <a:r>
              <a:rPr sz="1400" u="sng" spc="-7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400" u="sng" spc="-11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jurisdicción</a:t>
            </a:r>
            <a:r>
              <a:rPr sz="1400" u="sng" spc="-6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400" u="sng" spc="-12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y</a:t>
            </a:r>
            <a:r>
              <a:rPr sz="1400" u="sng" spc="-6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400" u="sng" spc="-13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soberanía</a:t>
            </a:r>
            <a:r>
              <a:rPr sz="1400" u="sng" spc="-5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400" u="sng" spc="-114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del</a:t>
            </a:r>
            <a:r>
              <a:rPr sz="1400" u="sng" spc="-7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400" u="sng" spc="-12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Estado.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628394" y="2838704"/>
            <a:ext cx="14668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110" dirty="0">
                <a:solidFill>
                  <a:srgbClr val="FFFF00"/>
                </a:solidFill>
                <a:latin typeface="Arial"/>
                <a:cs typeface="Arial"/>
              </a:rPr>
              <a:t>4.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85594" y="2838704"/>
            <a:ext cx="6832600" cy="666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40640" algn="just">
              <a:lnSpc>
                <a:spcPct val="100000"/>
              </a:lnSpc>
              <a:spcBef>
                <a:spcPts val="105"/>
              </a:spcBef>
            </a:pPr>
            <a:r>
              <a:rPr sz="1400" spc="-145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1400" spc="-140" dirty="0">
                <a:solidFill>
                  <a:srgbClr val="FFFF00"/>
                </a:solidFill>
                <a:latin typeface="Arial"/>
                <a:cs typeface="Arial"/>
              </a:rPr>
              <a:t> Debida</a:t>
            </a:r>
            <a:r>
              <a:rPr sz="1400" spc="-13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14" dirty="0">
                <a:solidFill>
                  <a:srgbClr val="FFFF00"/>
                </a:solidFill>
                <a:latin typeface="Arial"/>
                <a:cs typeface="Arial"/>
              </a:rPr>
              <a:t>interacción</a:t>
            </a:r>
            <a:r>
              <a:rPr sz="1400" spc="-1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1400" spc="-1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25" dirty="0">
                <a:solidFill>
                  <a:srgbClr val="FFFF00"/>
                </a:solidFill>
                <a:latin typeface="Arial"/>
                <a:cs typeface="Arial"/>
              </a:rPr>
              <a:t>nuestro</a:t>
            </a:r>
            <a:r>
              <a:rPr sz="1400" spc="-1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50" dirty="0">
                <a:solidFill>
                  <a:srgbClr val="FFFF00"/>
                </a:solidFill>
                <a:latin typeface="Arial"/>
                <a:cs typeface="Arial"/>
              </a:rPr>
              <a:t>Océano</a:t>
            </a:r>
            <a:r>
              <a:rPr sz="1400" spc="-1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40" dirty="0">
                <a:solidFill>
                  <a:srgbClr val="FFFF00"/>
                </a:solidFill>
                <a:latin typeface="Arial"/>
                <a:cs typeface="Arial"/>
              </a:rPr>
              <a:t>con</a:t>
            </a:r>
            <a:r>
              <a:rPr sz="1400" spc="-13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30" dirty="0">
                <a:solidFill>
                  <a:srgbClr val="FFFF00"/>
                </a:solidFill>
                <a:latin typeface="Arial"/>
                <a:cs typeface="Arial"/>
              </a:rPr>
              <a:t>áreas</a:t>
            </a:r>
            <a:r>
              <a:rPr sz="1400" spc="-1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14" dirty="0">
                <a:solidFill>
                  <a:srgbClr val="FFFF00"/>
                </a:solidFill>
                <a:latin typeface="Arial"/>
                <a:cs typeface="Arial"/>
              </a:rPr>
              <a:t>extra</a:t>
            </a:r>
            <a:r>
              <a:rPr sz="1400" spc="-110" dirty="0">
                <a:solidFill>
                  <a:srgbClr val="FFFF00"/>
                </a:solidFill>
                <a:latin typeface="Arial"/>
                <a:cs typeface="Arial"/>
              </a:rPr>
              <a:t> jurisdiccionales</a:t>
            </a:r>
            <a:r>
              <a:rPr sz="1400" spc="-1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1400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0" dirty="0">
                <a:solidFill>
                  <a:srgbClr val="FFFFFF"/>
                </a:solidFill>
                <a:latin typeface="Arial"/>
                <a:cs typeface="Arial"/>
              </a:rPr>
              <a:t>normas</a:t>
            </a:r>
            <a:r>
              <a:rPr sz="14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25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1400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14" dirty="0">
                <a:solidFill>
                  <a:srgbClr val="FFFFFF"/>
                </a:solidFill>
                <a:latin typeface="Arial"/>
                <a:cs typeface="Arial"/>
              </a:rPr>
              <a:t>principios </a:t>
            </a:r>
            <a:r>
              <a:rPr sz="14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35" dirty="0">
                <a:solidFill>
                  <a:srgbClr val="FFFFFF"/>
                </a:solidFill>
                <a:latin typeface="Arial"/>
                <a:cs typeface="Arial"/>
              </a:rPr>
              <a:t>consagrados 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en </a:t>
            </a:r>
            <a:r>
              <a:rPr sz="1400" spc="-100" dirty="0">
                <a:solidFill>
                  <a:srgbClr val="FFFFFF"/>
                </a:solidFill>
                <a:latin typeface="Arial"/>
                <a:cs typeface="Arial"/>
              </a:rPr>
              <a:t>la </a:t>
            </a:r>
            <a:r>
              <a:rPr sz="1400" spc="-185" dirty="0">
                <a:solidFill>
                  <a:srgbClr val="FFFFFF"/>
                </a:solidFill>
                <a:latin typeface="Arial"/>
                <a:cs typeface="Arial"/>
              </a:rPr>
              <a:t>CONVEMAR </a:t>
            </a:r>
            <a:r>
              <a:rPr sz="1400" spc="-125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1400" spc="-114" dirty="0">
                <a:solidFill>
                  <a:srgbClr val="FFFFFF"/>
                </a:solidFill>
                <a:latin typeface="Arial"/>
                <a:cs typeface="Arial"/>
              </a:rPr>
              <a:t>otros </a:t>
            </a:r>
            <a:r>
              <a:rPr sz="1400" spc="-140" dirty="0">
                <a:solidFill>
                  <a:srgbClr val="FFFFFF"/>
                </a:solidFill>
                <a:latin typeface="Arial"/>
                <a:cs typeface="Arial"/>
              </a:rPr>
              <a:t>Acuerdos </a:t>
            </a:r>
            <a:r>
              <a:rPr sz="1400" spc="-125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1400" spc="-140" dirty="0">
                <a:solidFill>
                  <a:srgbClr val="FFFFFF"/>
                </a:solidFill>
                <a:latin typeface="Arial"/>
                <a:cs typeface="Arial"/>
              </a:rPr>
              <a:t>Convenciones </a:t>
            </a:r>
            <a:r>
              <a:rPr sz="1400" spc="-120" dirty="0">
                <a:solidFill>
                  <a:srgbClr val="FFFFFF"/>
                </a:solidFill>
                <a:latin typeface="Arial"/>
                <a:cs typeface="Arial"/>
              </a:rPr>
              <a:t>internacionales 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1400" spc="-110" dirty="0">
                <a:solidFill>
                  <a:srgbClr val="FFFFFF"/>
                </a:solidFill>
                <a:latin typeface="Arial"/>
                <a:cs typeface="Arial"/>
              </a:rPr>
              <a:t>las </a:t>
            </a:r>
            <a:r>
              <a:rPr sz="1400" spc="-130" dirty="0">
                <a:solidFill>
                  <a:srgbClr val="FFFFFF"/>
                </a:solidFill>
                <a:latin typeface="Arial"/>
                <a:cs typeface="Arial"/>
              </a:rPr>
              <a:t>cuales </a:t>
            </a:r>
            <a:r>
              <a:rPr sz="1400" spc="-120" dirty="0">
                <a:solidFill>
                  <a:srgbClr val="FFFFFF"/>
                </a:solidFill>
                <a:latin typeface="Arial"/>
                <a:cs typeface="Arial"/>
              </a:rPr>
              <a:t>Chile </a:t>
            </a:r>
            <a:r>
              <a:rPr sz="1400" spc="-140" dirty="0">
                <a:solidFill>
                  <a:srgbClr val="FFFFFF"/>
                </a:solidFill>
                <a:latin typeface="Arial"/>
                <a:cs typeface="Arial"/>
              </a:rPr>
              <a:t>es </a:t>
            </a:r>
            <a:r>
              <a:rPr sz="14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14" dirty="0">
                <a:solidFill>
                  <a:srgbClr val="FFFFFF"/>
                </a:solidFill>
                <a:latin typeface="Arial"/>
                <a:cs typeface="Arial"/>
              </a:rPr>
              <a:t>Parte.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628394" y="3692144"/>
            <a:ext cx="14668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10" dirty="0">
                <a:solidFill>
                  <a:srgbClr val="FFFF00"/>
                </a:solidFill>
                <a:latin typeface="Arial"/>
                <a:cs typeface="Arial"/>
              </a:rPr>
              <a:t>5.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67889" y="3692144"/>
            <a:ext cx="6751320" cy="4533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spc="-135" dirty="0">
                <a:solidFill>
                  <a:srgbClr val="FFFF00"/>
                </a:solidFill>
                <a:latin typeface="Arial"/>
                <a:cs typeface="Arial"/>
              </a:rPr>
              <a:t>Acorde</a:t>
            </a:r>
            <a:r>
              <a:rPr sz="1400" spc="-1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40" dirty="0">
                <a:solidFill>
                  <a:srgbClr val="FFFF00"/>
                </a:solidFill>
                <a:latin typeface="Arial"/>
                <a:cs typeface="Arial"/>
              </a:rPr>
              <a:t>con</a:t>
            </a:r>
            <a:r>
              <a:rPr sz="1400" spc="-13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00" dirty="0">
                <a:solidFill>
                  <a:srgbClr val="FFFF00"/>
                </a:solidFill>
                <a:latin typeface="Arial"/>
                <a:cs typeface="Arial"/>
              </a:rPr>
              <a:t>el</a:t>
            </a:r>
            <a:r>
              <a:rPr sz="1400" spc="-9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40" dirty="0">
                <a:solidFill>
                  <a:srgbClr val="FFFF00"/>
                </a:solidFill>
                <a:latin typeface="Arial"/>
                <a:cs typeface="Arial"/>
              </a:rPr>
              <a:t>Derecho</a:t>
            </a:r>
            <a:r>
              <a:rPr sz="1400" spc="-13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14" dirty="0">
                <a:solidFill>
                  <a:srgbClr val="FFFF00"/>
                </a:solidFill>
                <a:latin typeface="Arial"/>
                <a:cs typeface="Arial"/>
              </a:rPr>
              <a:t>Internacional</a:t>
            </a:r>
            <a:r>
              <a:rPr sz="1400" spc="-1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14" dirty="0">
                <a:solidFill>
                  <a:srgbClr val="FFFF00"/>
                </a:solidFill>
                <a:latin typeface="Arial"/>
                <a:cs typeface="Arial"/>
              </a:rPr>
              <a:t>del</a:t>
            </a:r>
            <a:r>
              <a:rPr sz="1400" spc="-1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00"/>
                </a:solidFill>
                <a:latin typeface="Arial"/>
                <a:cs typeface="Arial"/>
              </a:rPr>
              <a:t>Mar</a:t>
            </a:r>
            <a:r>
              <a:rPr sz="1400" spc="-1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25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400" spc="-1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10" dirty="0">
                <a:solidFill>
                  <a:srgbClr val="FFFF00"/>
                </a:solidFill>
                <a:latin typeface="Arial"/>
                <a:cs typeface="Arial"/>
              </a:rPr>
              <a:t>los</a:t>
            </a:r>
            <a:r>
              <a:rPr sz="1400" spc="16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20" dirty="0">
                <a:solidFill>
                  <a:srgbClr val="FFFF00"/>
                </a:solidFill>
                <a:latin typeface="Arial"/>
                <a:cs typeface="Arial"/>
              </a:rPr>
              <a:t>Objetivos</a:t>
            </a:r>
            <a:r>
              <a:rPr sz="1400" spc="1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1400" spc="1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10" dirty="0">
                <a:solidFill>
                  <a:srgbClr val="FFFF00"/>
                </a:solidFill>
                <a:latin typeface="Arial"/>
                <a:cs typeface="Arial"/>
              </a:rPr>
              <a:t>las</a:t>
            </a:r>
            <a:r>
              <a:rPr sz="1400" spc="17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35" dirty="0">
                <a:solidFill>
                  <a:srgbClr val="FFFF00"/>
                </a:solidFill>
                <a:latin typeface="Arial"/>
                <a:cs typeface="Arial"/>
              </a:rPr>
              <a:t>Naciones</a:t>
            </a:r>
            <a:r>
              <a:rPr sz="1400" spc="1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30" dirty="0">
                <a:solidFill>
                  <a:srgbClr val="FFFF00"/>
                </a:solidFill>
                <a:latin typeface="Arial"/>
                <a:cs typeface="Arial"/>
              </a:rPr>
              <a:t>Unidas,</a:t>
            </a:r>
            <a:r>
              <a:rPr sz="1400" spc="1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20" dirty="0">
                <a:solidFill>
                  <a:srgbClr val="FFFF00"/>
                </a:solidFill>
                <a:latin typeface="Arial"/>
                <a:cs typeface="Arial"/>
              </a:rPr>
              <a:t>posicionar</a:t>
            </a:r>
            <a:r>
              <a:rPr sz="1400" spc="1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40" dirty="0">
                <a:solidFill>
                  <a:srgbClr val="FFFF00"/>
                </a:solidFill>
                <a:latin typeface="Arial"/>
                <a:cs typeface="Arial"/>
              </a:rPr>
              <a:t>a </a:t>
            </a:r>
            <a:r>
              <a:rPr sz="1400" spc="-37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20" dirty="0">
                <a:solidFill>
                  <a:srgbClr val="FFFF00"/>
                </a:solidFill>
                <a:latin typeface="Arial"/>
                <a:cs typeface="Arial"/>
              </a:rPr>
              <a:t>Chile</a:t>
            </a:r>
            <a:r>
              <a:rPr sz="1400" spc="-7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60" dirty="0">
                <a:solidFill>
                  <a:srgbClr val="FFFF00"/>
                </a:solidFill>
                <a:latin typeface="Arial"/>
                <a:cs typeface="Arial"/>
              </a:rPr>
              <a:t>como</a:t>
            </a:r>
            <a:r>
              <a:rPr sz="1400" spc="-7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14" dirty="0">
                <a:solidFill>
                  <a:srgbClr val="FFFF00"/>
                </a:solidFill>
                <a:latin typeface="Arial"/>
                <a:cs typeface="Arial"/>
              </a:rPr>
              <a:t>actor</a:t>
            </a:r>
            <a:r>
              <a:rPr sz="1400" spc="-5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20" dirty="0">
                <a:solidFill>
                  <a:srgbClr val="FFFF00"/>
                </a:solidFill>
                <a:latin typeface="Arial"/>
                <a:cs typeface="Arial"/>
              </a:rPr>
              <a:t>relevante</a:t>
            </a:r>
            <a:r>
              <a:rPr sz="1400" spc="-5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00"/>
                </a:solidFill>
                <a:latin typeface="Arial"/>
                <a:cs typeface="Arial"/>
              </a:rPr>
              <a:t>en</a:t>
            </a:r>
            <a:r>
              <a:rPr sz="1400" spc="-7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10" dirty="0">
                <a:solidFill>
                  <a:srgbClr val="FFFF00"/>
                </a:solidFill>
                <a:latin typeface="Arial"/>
                <a:cs typeface="Arial"/>
              </a:rPr>
              <a:t>los</a:t>
            </a:r>
            <a:r>
              <a:rPr sz="1400" spc="-7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30" dirty="0">
                <a:solidFill>
                  <a:srgbClr val="FFFF00"/>
                </a:solidFill>
                <a:latin typeface="Arial"/>
                <a:cs typeface="Arial"/>
              </a:rPr>
              <a:t>asuntos</a:t>
            </a:r>
            <a:r>
              <a:rPr sz="1400" spc="-6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30" dirty="0">
                <a:solidFill>
                  <a:srgbClr val="FFFF00"/>
                </a:solidFill>
                <a:latin typeface="Arial"/>
                <a:cs typeface="Arial"/>
              </a:rPr>
              <a:t>oceánicos</a:t>
            </a:r>
            <a:r>
              <a:rPr sz="1400" spc="-5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14" dirty="0">
                <a:solidFill>
                  <a:srgbClr val="FFFF00"/>
                </a:solidFill>
                <a:latin typeface="Arial"/>
                <a:cs typeface="Arial"/>
              </a:rPr>
              <a:t>internacionales.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28394" y="4332477"/>
            <a:ext cx="14668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10" dirty="0">
                <a:solidFill>
                  <a:srgbClr val="FFFF00"/>
                </a:solidFill>
                <a:latin typeface="Arial"/>
                <a:cs typeface="Arial"/>
              </a:rPr>
              <a:t>6.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167889" y="4332477"/>
            <a:ext cx="674941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spc="-125" dirty="0">
                <a:solidFill>
                  <a:srgbClr val="FFFF00"/>
                </a:solidFill>
                <a:latin typeface="Arial"/>
                <a:cs typeface="Arial"/>
              </a:rPr>
              <a:t>Proteger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10" dirty="0">
                <a:solidFill>
                  <a:srgbClr val="FFFF00"/>
                </a:solidFill>
                <a:latin typeface="Arial"/>
                <a:cs typeface="Arial"/>
              </a:rPr>
              <a:t>las</a:t>
            </a:r>
            <a:r>
              <a:rPr sz="1400" spc="-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25" dirty="0">
                <a:solidFill>
                  <a:srgbClr val="FFFF00"/>
                </a:solidFill>
                <a:latin typeface="Arial"/>
                <a:cs typeface="Arial"/>
              </a:rPr>
              <a:t>reservas</a:t>
            </a:r>
            <a:r>
              <a:rPr sz="1400" spc="-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40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00"/>
                </a:solidFill>
                <a:latin typeface="Arial"/>
                <a:cs typeface="Arial"/>
              </a:rPr>
              <a:t>agua</a:t>
            </a:r>
            <a:r>
              <a:rPr sz="1400" spc="-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20" dirty="0">
                <a:solidFill>
                  <a:srgbClr val="FFFF00"/>
                </a:solidFill>
                <a:latin typeface="Arial"/>
                <a:cs typeface="Arial"/>
              </a:rPr>
              <a:t>dulce</a:t>
            </a:r>
            <a:r>
              <a:rPr sz="1400" spc="-12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14" dirty="0">
                <a:solidFill>
                  <a:srgbClr val="FFFFFF"/>
                </a:solidFill>
                <a:latin typeface="Arial"/>
                <a:cs typeface="Arial"/>
              </a:rPr>
              <a:t>tanto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14" dirty="0">
                <a:solidFill>
                  <a:srgbClr val="FFFFFF"/>
                </a:solidFill>
                <a:latin typeface="Arial"/>
                <a:cs typeface="Arial"/>
              </a:rPr>
              <a:t>continentales,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60" dirty="0">
                <a:solidFill>
                  <a:srgbClr val="FFFFFF"/>
                </a:solidFill>
                <a:latin typeface="Arial"/>
                <a:cs typeface="Arial"/>
              </a:rPr>
              <a:t>como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30" dirty="0">
                <a:solidFill>
                  <a:srgbClr val="FFFFFF"/>
                </a:solidFill>
                <a:latin typeface="Arial"/>
                <a:cs typeface="Arial"/>
              </a:rPr>
              <a:t>también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25" dirty="0">
                <a:solidFill>
                  <a:srgbClr val="FFFFFF"/>
                </a:solidFill>
                <a:latin typeface="Arial"/>
                <a:cs typeface="Arial"/>
              </a:rPr>
              <a:t>aquellas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5" dirty="0">
                <a:solidFill>
                  <a:srgbClr val="FFFFFF"/>
                </a:solidFill>
                <a:latin typeface="Arial"/>
                <a:cs typeface="Arial"/>
              </a:rPr>
              <a:t>flotan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0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14" dirty="0">
                <a:solidFill>
                  <a:srgbClr val="FFFFFF"/>
                </a:solidFill>
                <a:latin typeface="Arial"/>
                <a:cs typeface="Arial"/>
              </a:rPr>
              <a:t>deriva </a:t>
            </a:r>
            <a:r>
              <a:rPr sz="1400" spc="-3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14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10" dirty="0">
                <a:solidFill>
                  <a:srgbClr val="FFFFFF"/>
                </a:solidFill>
                <a:latin typeface="Arial"/>
                <a:cs typeface="Arial"/>
              </a:rPr>
              <a:t>los</a:t>
            </a:r>
            <a:r>
              <a:rPr sz="14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0" dirty="0">
                <a:solidFill>
                  <a:srgbClr val="FFFFFF"/>
                </a:solidFill>
                <a:latin typeface="Arial"/>
                <a:cs typeface="Arial"/>
              </a:rPr>
              <a:t>océanos</a:t>
            </a:r>
            <a:r>
              <a:rPr sz="14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14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30" dirty="0">
                <a:solidFill>
                  <a:srgbClr val="FFFFFF"/>
                </a:solidFill>
                <a:latin typeface="Arial"/>
                <a:cs typeface="Arial"/>
              </a:rPr>
              <a:t>forma</a:t>
            </a:r>
            <a:r>
              <a:rPr sz="14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4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35" dirty="0">
                <a:solidFill>
                  <a:srgbClr val="FFFFFF"/>
                </a:solidFill>
                <a:latin typeface="Arial"/>
                <a:cs typeface="Arial"/>
              </a:rPr>
              <a:t>témpanos.</a:t>
            </a:r>
            <a:endParaRPr sz="14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628394" y="4972558"/>
            <a:ext cx="14668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10" dirty="0">
                <a:solidFill>
                  <a:srgbClr val="FFFF00"/>
                </a:solidFill>
                <a:latin typeface="Arial"/>
                <a:cs typeface="Arial"/>
              </a:rPr>
              <a:t>7.</a:t>
            </a:r>
            <a:endParaRPr sz="14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167889" y="4972558"/>
            <a:ext cx="6749415" cy="4533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40" dirty="0">
                <a:solidFill>
                  <a:srgbClr val="FFFF00"/>
                </a:solidFill>
                <a:latin typeface="Arial"/>
                <a:cs typeface="Arial"/>
              </a:rPr>
              <a:t>Promover</a:t>
            </a:r>
            <a:r>
              <a:rPr sz="1400" spc="2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00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1400" spc="2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25" dirty="0">
                <a:solidFill>
                  <a:srgbClr val="FFFF00"/>
                </a:solidFill>
                <a:latin typeface="Arial"/>
                <a:cs typeface="Arial"/>
              </a:rPr>
              <a:t>conciencia</a:t>
            </a:r>
            <a:r>
              <a:rPr sz="1400" spc="2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25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400" spc="2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00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1400" spc="2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35" dirty="0">
                <a:solidFill>
                  <a:srgbClr val="FFFF00"/>
                </a:solidFill>
                <a:latin typeface="Arial"/>
                <a:cs typeface="Arial"/>
              </a:rPr>
              <a:t>comprensión</a:t>
            </a:r>
            <a:r>
              <a:rPr sz="1400" spc="23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20" dirty="0">
                <a:solidFill>
                  <a:srgbClr val="FFFF00"/>
                </a:solidFill>
                <a:latin typeface="Arial"/>
                <a:cs typeface="Arial"/>
              </a:rPr>
              <a:t>pública</a:t>
            </a:r>
            <a:r>
              <a:rPr sz="1400" spc="2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30" dirty="0">
                <a:solidFill>
                  <a:srgbClr val="FFFF00"/>
                </a:solidFill>
                <a:latin typeface="Arial"/>
                <a:cs typeface="Arial"/>
              </a:rPr>
              <a:t>sobre</a:t>
            </a:r>
            <a:r>
              <a:rPr sz="1400" spc="2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00" dirty="0">
                <a:solidFill>
                  <a:srgbClr val="FFFF00"/>
                </a:solidFill>
                <a:latin typeface="Arial"/>
                <a:cs typeface="Arial"/>
              </a:rPr>
              <a:t>el</a:t>
            </a:r>
            <a:r>
              <a:rPr sz="1400" spc="2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30" dirty="0">
                <a:solidFill>
                  <a:srgbClr val="FFFF00"/>
                </a:solidFill>
                <a:latin typeface="Arial"/>
                <a:cs typeface="Arial"/>
              </a:rPr>
              <a:t>océano</a:t>
            </a:r>
            <a:r>
              <a:rPr sz="1400" spc="-13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1400" spc="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14" dirty="0">
                <a:solidFill>
                  <a:srgbClr val="FFFFFF"/>
                </a:solidFill>
                <a:latin typeface="Arial"/>
                <a:cs typeface="Arial"/>
              </a:rPr>
              <a:t>fortaleciendo</a:t>
            </a:r>
            <a:r>
              <a:rPr sz="1400" spc="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10" dirty="0">
                <a:solidFill>
                  <a:srgbClr val="FFFFFF"/>
                </a:solidFill>
                <a:latin typeface="Arial"/>
                <a:cs typeface="Arial"/>
              </a:rPr>
              <a:t>los</a:t>
            </a:r>
            <a:r>
              <a:rPr sz="1400" spc="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20" dirty="0">
                <a:solidFill>
                  <a:srgbClr val="FFFFFF"/>
                </a:solidFill>
                <a:latin typeface="Arial"/>
                <a:cs typeface="Arial"/>
              </a:rPr>
              <a:t>vínculos</a:t>
            </a:r>
            <a:r>
              <a:rPr sz="1400" spc="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400" spc="-150" dirty="0">
                <a:solidFill>
                  <a:srgbClr val="FFFFFF"/>
                </a:solidFill>
                <a:latin typeface="Arial"/>
                <a:cs typeface="Arial"/>
              </a:rPr>
              <a:t>po</a:t>
            </a:r>
            <a:r>
              <a:rPr sz="1400" spc="-13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spc="-150" dirty="0">
                <a:solidFill>
                  <a:srgbClr val="FFFFFF"/>
                </a:solidFill>
                <a:latin typeface="Arial"/>
                <a:cs typeface="Arial"/>
              </a:rPr>
              <a:t>ee</a:t>
            </a:r>
            <a:r>
              <a:rPr sz="1400" spc="-14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400" spc="-60" dirty="0">
                <a:solidFill>
                  <a:srgbClr val="FFFFFF"/>
                </a:solidFill>
                <a:latin typeface="Arial"/>
                <a:cs typeface="Arial"/>
              </a:rPr>
              <a:t> l</a:t>
            </a:r>
            <a:r>
              <a:rPr sz="1400" spc="-15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400" spc="-12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95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1400" spc="-150" dirty="0">
                <a:solidFill>
                  <a:srgbClr val="FFFFFF"/>
                </a:solidFill>
                <a:latin typeface="Arial"/>
                <a:cs typeface="Arial"/>
              </a:rPr>
              <a:t>udadano</a:t>
            </a:r>
            <a:r>
              <a:rPr sz="1400" spc="-12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3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400" spc="-15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400" spc="-14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4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5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400" spc="-5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4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0" dirty="0">
                <a:solidFill>
                  <a:srgbClr val="FFFFFF"/>
                </a:solidFill>
                <a:latin typeface="Arial"/>
                <a:cs typeface="Arial"/>
              </a:rPr>
              <a:t>mi</a:t>
            </a:r>
            <a:r>
              <a:rPr sz="1400" spc="-170" dirty="0">
                <a:solidFill>
                  <a:srgbClr val="FFFFFF"/>
                </a:solidFill>
                <a:latin typeface="Arial"/>
                <a:cs typeface="Arial"/>
              </a:rPr>
              <a:t>sm</a:t>
            </a:r>
            <a:r>
              <a:rPr sz="1400" spc="-15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400" spc="-7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14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628394" y="5612993"/>
            <a:ext cx="14668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10" dirty="0">
                <a:solidFill>
                  <a:srgbClr val="FFFF00"/>
                </a:solidFill>
                <a:latin typeface="Arial"/>
                <a:cs typeface="Arial"/>
              </a:rPr>
              <a:t>8.</a:t>
            </a:r>
            <a:endParaRPr sz="14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167889" y="5612993"/>
            <a:ext cx="674941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spc="-120" dirty="0">
                <a:solidFill>
                  <a:srgbClr val="FFFF00"/>
                </a:solidFill>
                <a:latin typeface="Arial"/>
                <a:cs typeface="Arial"/>
              </a:rPr>
              <a:t>Fortalecer</a:t>
            </a:r>
            <a:r>
              <a:rPr sz="1400" spc="-100" dirty="0">
                <a:solidFill>
                  <a:srgbClr val="FFFF00"/>
                </a:solidFill>
                <a:latin typeface="Arial"/>
                <a:cs typeface="Arial"/>
              </a:rPr>
              <a:t> la</a:t>
            </a:r>
            <a:r>
              <a:rPr sz="1400" spc="15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14" dirty="0">
                <a:solidFill>
                  <a:srgbClr val="FFFF00"/>
                </a:solidFill>
                <a:latin typeface="Arial"/>
                <a:cs typeface="Arial"/>
              </a:rPr>
              <a:t>institucionalidad</a:t>
            </a:r>
            <a:r>
              <a:rPr sz="1400" spc="-10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1400" spc="-8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25" dirty="0">
                <a:solidFill>
                  <a:srgbClr val="FFFF00"/>
                </a:solidFill>
                <a:latin typeface="Arial"/>
                <a:cs typeface="Arial"/>
              </a:rPr>
              <a:t>nuestro</a:t>
            </a:r>
            <a:r>
              <a:rPr sz="1400" spc="-1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20" dirty="0">
                <a:solidFill>
                  <a:srgbClr val="FFFF00"/>
                </a:solidFill>
                <a:latin typeface="Arial"/>
                <a:cs typeface="Arial"/>
              </a:rPr>
              <a:t>país</a:t>
            </a:r>
            <a:r>
              <a:rPr sz="1400" spc="-9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05" dirty="0">
                <a:solidFill>
                  <a:srgbClr val="FFFF00"/>
                </a:solidFill>
                <a:latin typeface="Arial"/>
                <a:cs typeface="Arial"/>
              </a:rPr>
              <a:t>relativa</a:t>
            </a:r>
            <a:r>
              <a:rPr sz="1400" spc="16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40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400" spc="-8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10" dirty="0">
                <a:solidFill>
                  <a:srgbClr val="FFFF00"/>
                </a:solidFill>
                <a:latin typeface="Arial"/>
                <a:cs typeface="Arial"/>
              </a:rPr>
              <a:t>los</a:t>
            </a:r>
            <a:r>
              <a:rPr sz="1400" spc="16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10" dirty="0">
                <a:solidFill>
                  <a:srgbClr val="FFFF00"/>
                </a:solidFill>
                <a:latin typeface="Arial"/>
                <a:cs typeface="Arial"/>
              </a:rPr>
              <a:t>distintos</a:t>
            </a:r>
            <a:r>
              <a:rPr sz="1400" spc="1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30" dirty="0">
                <a:solidFill>
                  <a:srgbClr val="FFFF00"/>
                </a:solidFill>
                <a:latin typeface="Arial"/>
                <a:cs typeface="Arial"/>
              </a:rPr>
              <a:t>ámbitos</a:t>
            </a:r>
            <a:r>
              <a:rPr sz="1400" spc="-9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1400" spc="-8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14" dirty="0">
                <a:solidFill>
                  <a:srgbClr val="FFFF00"/>
                </a:solidFill>
                <a:latin typeface="Arial"/>
                <a:cs typeface="Arial"/>
              </a:rPr>
              <a:t>trabajo</a:t>
            </a:r>
            <a:r>
              <a:rPr sz="1400" spc="-1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00"/>
                </a:solidFill>
                <a:latin typeface="Arial"/>
                <a:cs typeface="Arial"/>
              </a:rPr>
              <a:t>en</a:t>
            </a:r>
            <a:r>
              <a:rPr sz="1400" spc="-8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25" dirty="0">
                <a:solidFill>
                  <a:srgbClr val="FFFF00"/>
                </a:solidFill>
                <a:latin typeface="Arial"/>
                <a:cs typeface="Arial"/>
              </a:rPr>
              <a:t>materia </a:t>
            </a:r>
            <a:r>
              <a:rPr sz="1400" spc="-37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40" dirty="0">
                <a:solidFill>
                  <a:srgbClr val="FFFF00"/>
                </a:solidFill>
                <a:latin typeface="Arial"/>
                <a:cs typeface="Arial"/>
              </a:rPr>
              <a:t>oce</a:t>
            </a:r>
            <a:r>
              <a:rPr sz="1400" spc="-150" dirty="0">
                <a:solidFill>
                  <a:srgbClr val="FFFF00"/>
                </a:solidFill>
                <a:latin typeface="Arial"/>
                <a:cs typeface="Arial"/>
              </a:rPr>
              <a:t>á</a:t>
            </a:r>
            <a:r>
              <a:rPr sz="1400" spc="-120" dirty="0">
                <a:solidFill>
                  <a:srgbClr val="FFFF00"/>
                </a:solidFill>
                <a:latin typeface="Arial"/>
                <a:cs typeface="Arial"/>
              </a:rPr>
              <a:t>nica</a:t>
            </a:r>
            <a:r>
              <a:rPr sz="1400" spc="-7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14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400" spc="-14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4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8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1400" spc="-15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400" spc="-114" dirty="0">
                <a:solidFill>
                  <a:srgbClr val="FFFFFF"/>
                </a:solidFill>
                <a:latin typeface="Arial"/>
                <a:cs typeface="Arial"/>
              </a:rPr>
              <a:t>ra</a:t>
            </a:r>
            <a:r>
              <a:rPr sz="14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400" spc="-14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4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8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1400" spc="-7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400" spc="-105" dirty="0">
                <a:solidFill>
                  <a:srgbClr val="FFFFFF"/>
                </a:solidFill>
                <a:latin typeface="Arial"/>
                <a:cs typeface="Arial"/>
              </a:rPr>
              <a:t>rar</a:t>
            </a:r>
            <a:r>
              <a:rPr sz="14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6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400" spc="-14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1400" spc="-15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400" spc="-114" dirty="0">
                <a:solidFill>
                  <a:srgbClr val="FFFFFF"/>
                </a:solidFill>
                <a:latin typeface="Arial"/>
                <a:cs typeface="Arial"/>
              </a:rPr>
              <a:t>rd</a:t>
            </a:r>
            <a:r>
              <a:rPr sz="1400" spc="-7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spc="-120" dirty="0">
                <a:solidFill>
                  <a:srgbClr val="FFFFFF"/>
                </a:solidFill>
                <a:latin typeface="Arial"/>
                <a:cs typeface="Arial"/>
              </a:rPr>
              <a:t>naci</a:t>
            </a:r>
            <a:r>
              <a:rPr sz="1400" spc="-150" dirty="0">
                <a:solidFill>
                  <a:srgbClr val="FFFFFF"/>
                </a:solidFill>
                <a:latin typeface="Arial"/>
                <a:cs typeface="Arial"/>
              </a:rPr>
              <a:t>ó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400" spc="-7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6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spc="-15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400" spc="-130" dirty="0">
                <a:solidFill>
                  <a:srgbClr val="FFFFFF"/>
                </a:solidFill>
                <a:latin typeface="Arial"/>
                <a:cs typeface="Arial"/>
              </a:rPr>
              <a:t>formac</a:t>
            </a:r>
            <a:r>
              <a:rPr sz="1400" spc="-7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ó</a:t>
            </a:r>
            <a:r>
              <a:rPr sz="1400" spc="-14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4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25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14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0" dirty="0">
                <a:solidFill>
                  <a:srgbClr val="FFFFFF"/>
                </a:solidFill>
                <a:latin typeface="Arial"/>
                <a:cs typeface="Arial"/>
              </a:rPr>
              <a:t>toma</a:t>
            </a:r>
            <a:r>
              <a:rPr sz="14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400" spc="-14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4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400" spc="-110" dirty="0">
                <a:solidFill>
                  <a:srgbClr val="FFFFFF"/>
                </a:solidFill>
                <a:latin typeface="Arial"/>
                <a:cs typeface="Arial"/>
              </a:rPr>
              <a:t>cis</a:t>
            </a:r>
            <a:r>
              <a:rPr sz="1400" spc="-7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ón</a:t>
            </a:r>
            <a:r>
              <a:rPr sz="1400" spc="-7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14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628394" y="6253073"/>
            <a:ext cx="14668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10" dirty="0">
                <a:solidFill>
                  <a:srgbClr val="FFFF00"/>
                </a:solidFill>
                <a:latin typeface="Arial"/>
                <a:cs typeface="Arial"/>
              </a:rPr>
              <a:t>9.</a:t>
            </a:r>
            <a:endParaRPr sz="14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167889" y="6253073"/>
            <a:ext cx="6750684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spc="-125" dirty="0">
                <a:solidFill>
                  <a:srgbClr val="FFFF00"/>
                </a:solidFill>
                <a:latin typeface="Arial"/>
                <a:cs typeface="Arial"/>
              </a:rPr>
              <a:t>Proteger</a:t>
            </a:r>
            <a:r>
              <a:rPr sz="1400" spc="6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25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400" spc="7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25" dirty="0">
                <a:solidFill>
                  <a:srgbClr val="FFFF00"/>
                </a:solidFill>
                <a:latin typeface="Arial"/>
                <a:cs typeface="Arial"/>
              </a:rPr>
              <a:t>resguardar</a:t>
            </a:r>
            <a:r>
              <a:rPr sz="1400" spc="6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10" dirty="0">
                <a:solidFill>
                  <a:srgbClr val="FFFF00"/>
                </a:solidFill>
                <a:latin typeface="Arial"/>
                <a:cs typeface="Arial"/>
              </a:rPr>
              <a:t>los</a:t>
            </a:r>
            <a:r>
              <a:rPr sz="1400" spc="6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14" dirty="0">
                <a:solidFill>
                  <a:srgbClr val="FFFF00"/>
                </a:solidFill>
                <a:latin typeface="Arial"/>
                <a:cs typeface="Arial"/>
              </a:rPr>
              <a:t>intereses</a:t>
            </a:r>
            <a:r>
              <a:rPr sz="1400" spc="7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1400" spc="6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20" dirty="0">
                <a:solidFill>
                  <a:srgbClr val="FFFF00"/>
                </a:solidFill>
                <a:latin typeface="Arial"/>
                <a:cs typeface="Arial"/>
              </a:rPr>
              <a:t>Chile</a:t>
            </a:r>
            <a:r>
              <a:rPr sz="1400" spc="5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40" dirty="0">
                <a:solidFill>
                  <a:srgbClr val="FFFF00"/>
                </a:solidFill>
                <a:latin typeface="Arial"/>
                <a:cs typeface="Arial"/>
              </a:rPr>
              <a:t>en</a:t>
            </a:r>
            <a:r>
              <a:rPr sz="1400" spc="5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00" dirty="0">
                <a:solidFill>
                  <a:srgbClr val="FFFF00"/>
                </a:solidFill>
                <a:latin typeface="Arial"/>
                <a:cs typeface="Arial"/>
              </a:rPr>
              <a:t>el</a:t>
            </a:r>
            <a:r>
              <a:rPr sz="1400" spc="5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20" dirty="0">
                <a:solidFill>
                  <a:srgbClr val="FFFF00"/>
                </a:solidFill>
                <a:latin typeface="Arial"/>
                <a:cs typeface="Arial"/>
              </a:rPr>
              <a:t>continente</a:t>
            </a:r>
            <a:r>
              <a:rPr sz="1400" spc="6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05" dirty="0">
                <a:solidFill>
                  <a:srgbClr val="FFFF00"/>
                </a:solidFill>
                <a:latin typeface="Arial"/>
                <a:cs typeface="Arial"/>
              </a:rPr>
              <a:t>antártico</a:t>
            </a:r>
            <a:r>
              <a:rPr sz="1400" spc="-105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1400" spc="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35" dirty="0">
                <a:solidFill>
                  <a:srgbClr val="FFFFFF"/>
                </a:solidFill>
                <a:latin typeface="Arial"/>
                <a:cs typeface="Arial"/>
              </a:rPr>
              <a:t>acorde</a:t>
            </a:r>
            <a:r>
              <a:rPr sz="14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spc="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0" dirty="0">
                <a:solidFill>
                  <a:srgbClr val="FFFFFF"/>
                </a:solidFill>
                <a:latin typeface="Arial"/>
                <a:cs typeface="Arial"/>
              </a:rPr>
              <a:t>lo</a:t>
            </a:r>
            <a:r>
              <a:rPr sz="14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20" dirty="0">
                <a:solidFill>
                  <a:srgbClr val="FFFFFF"/>
                </a:solidFill>
                <a:latin typeface="Arial"/>
                <a:cs typeface="Arial"/>
              </a:rPr>
              <a:t>establecido</a:t>
            </a:r>
            <a:r>
              <a:rPr sz="1400" spc="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1400" spc="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95" dirty="0">
                <a:solidFill>
                  <a:srgbClr val="FFFFFF"/>
                </a:solidFill>
                <a:latin typeface="Arial"/>
                <a:cs typeface="Arial"/>
              </a:rPr>
              <a:t>la </a:t>
            </a:r>
            <a:r>
              <a:rPr sz="1400" spc="-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5" dirty="0">
                <a:solidFill>
                  <a:srgbClr val="FFFFFF"/>
                </a:solidFill>
                <a:latin typeface="Arial"/>
                <a:cs typeface="Arial"/>
              </a:rPr>
              <a:t>Política</a:t>
            </a:r>
            <a:r>
              <a:rPr sz="1400" spc="-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14" dirty="0">
                <a:solidFill>
                  <a:srgbClr val="FFFFFF"/>
                </a:solidFill>
                <a:latin typeface="Arial"/>
                <a:cs typeface="Arial"/>
              </a:rPr>
              <a:t>Antártica</a:t>
            </a:r>
            <a:r>
              <a:rPr sz="14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4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4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25" dirty="0">
                <a:solidFill>
                  <a:srgbClr val="FFFFFF"/>
                </a:solidFill>
                <a:latin typeface="Arial"/>
                <a:cs typeface="Arial"/>
              </a:rPr>
              <a:t>nuestro</a:t>
            </a:r>
            <a:r>
              <a:rPr sz="14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10" dirty="0">
                <a:solidFill>
                  <a:srgbClr val="FFFFFF"/>
                </a:solidFill>
                <a:latin typeface="Arial"/>
                <a:cs typeface="Arial"/>
              </a:rPr>
              <a:t>país.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72257" y="23317"/>
            <a:ext cx="415988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42035" algn="l"/>
              </a:tabLst>
            </a:pPr>
            <a:r>
              <a:rPr spc="-290" dirty="0"/>
              <a:t>P</a:t>
            </a:r>
            <a:r>
              <a:rPr spc="-275" dirty="0"/>
              <a:t>o</a:t>
            </a:r>
            <a:r>
              <a:rPr spc="-125" dirty="0"/>
              <a:t>l</a:t>
            </a:r>
            <a:r>
              <a:rPr spc="-114" dirty="0"/>
              <a:t>í</a:t>
            </a:r>
            <a:r>
              <a:rPr spc="-135" dirty="0"/>
              <a:t>ti</a:t>
            </a:r>
            <a:r>
              <a:rPr spc="-245" dirty="0"/>
              <a:t>c</a:t>
            </a:r>
            <a:r>
              <a:rPr spc="-240" dirty="0"/>
              <a:t>a</a:t>
            </a:r>
            <a:r>
              <a:rPr dirty="0"/>
              <a:t>	</a:t>
            </a:r>
            <a:r>
              <a:rPr spc="-270" dirty="0" err="1"/>
              <a:t>Oceá</a:t>
            </a:r>
            <a:r>
              <a:rPr spc="-280" dirty="0" err="1"/>
              <a:t>n</a:t>
            </a:r>
            <a:r>
              <a:rPr spc="-185" dirty="0" err="1"/>
              <a:t>ic</a:t>
            </a:r>
            <a:r>
              <a:rPr spc="-240" dirty="0" err="1"/>
              <a:t>a</a:t>
            </a:r>
            <a:r>
              <a:rPr spc="-85" dirty="0"/>
              <a:t> </a:t>
            </a:r>
            <a:r>
              <a:rPr spc="-315" dirty="0" smtClean="0"/>
              <a:t>N</a:t>
            </a:r>
            <a:r>
              <a:rPr spc="-250" dirty="0" smtClean="0"/>
              <a:t>a</a:t>
            </a:r>
            <a:r>
              <a:rPr spc="-229" dirty="0" smtClean="0"/>
              <a:t>cion</a:t>
            </a:r>
            <a:r>
              <a:rPr spc="-250" dirty="0" smtClean="0"/>
              <a:t>a</a:t>
            </a:r>
            <a:r>
              <a:rPr spc="-120" dirty="0" smtClean="0"/>
              <a:t>l</a:t>
            </a:r>
            <a:endParaRPr spc="-145" dirty="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7828" y="70103"/>
            <a:ext cx="1132332" cy="150876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73863" y="3055112"/>
            <a:ext cx="12528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27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000" b="1" spc="-229" dirty="0">
                <a:solidFill>
                  <a:srgbClr val="FFFFFF"/>
                </a:solidFill>
                <a:latin typeface="Arial"/>
                <a:cs typeface="Arial"/>
              </a:rPr>
              <a:t>BJET</a:t>
            </a:r>
            <a:r>
              <a:rPr sz="2000" b="1" spc="-175" dirty="0">
                <a:solidFill>
                  <a:srgbClr val="FFFFFF"/>
                </a:solidFill>
                <a:latin typeface="Arial"/>
                <a:cs typeface="Arial"/>
              </a:rPr>
              <a:t>IV</a:t>
            </a:r>
            <a:r>
              <a:rPr sz="2000" b="1" spc="-28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000" b="1" spc="-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3863" y="3664711"/>
            <a:ext cx="1381047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b="1" spc="-254" dirty="0">
                <a:solidFill>
                  <a:srgbClr val="FFFFFF"/>
                </a:solidFill>
                <a:latin typeface="Arial"/>
                <a:cs typeface="Arial"/>
              </a:rPr>
              <a:t>SEGU</a:t>
            </a:r>
            <a:r>
              <a:rPr sz="2000" b="1" spc="-180" dirty="0">
                <a:solidFill>
                  <a:srgbClr val="FFFFFF"/>
                </a:solidFill>
                <a:latin typeface="Arial"/>
                <a:cs typeface="Arial"/>
              </a:rPr>
              <a:t>RI</a:t>
            </a:r>
            <a:r>
              <a:rPr sz="2000" b="1" spc="-254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000" b="1" spc="-180" dirty="0">
                <a:solidFill>
                  <a:srgbClr val="FFFFFF"/>
                </a:solidFill>
                <a:latin typeface="Arial"/>
                <a:cs typeface="Arial"/>
              </a:rPr>
              <a:t>AD  </a:t>
            </a:r>
            <a:r>
              <a:rPr sz="2000" b="1" spc="-240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2000" b="1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8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000" b="1" spc="-254" dirty="0">
                <a:solidFill>
                  <a:srgbClr val="FFFFFF"/>
                </a:solidFill>
                <a:latin typeface="Arial"/>
                <a:cs typeface="Arial"/>
              </a:rPr>
              <a:t>CÉAN</a:t>
            </a:r>
            <a:r>
              <a:rPr sz="2000" b="1" spc="-28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07895" y="1192530"/>
            <a:ext cx="2692400" cy="1093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La seguridad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las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actividades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océano,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 implica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mantener </a:t>
            </a:r>
            <a:r>
              <a:rPr sz="1400" spc="-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una 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“Vigilancia, </a:t>
            </a:r>
            <a:r>
              <a:rPr sz="1400" spc="-10" dirty="0">
                <a:solidFill>
                  <a:srgbClr val="FFFF00"/>
                </a:solidFill>
                <a:latin typeface="Arial"/>
                <a:cs typeface="Arial"/>
              </a:rPr>
              <a:t>Control, 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Alerta 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y </a:t>
            </a:r>
            <a:r>
              <a:rPr sz="1400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Respuesta”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00"/>
                </a:solidFill>
                <a:latin typeface="Arial"/>
                <a:cs typeface="Arial"/>
              </a:rPr>
              <a:t>efectiva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400" spc="38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00"/>
                </a:solidFill>
                <a:latin typeface="Arial"/>
                <a:cs typeface="Arial"/>
              </a:rPr>
              <a:t>oportuna 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en</a:t>
            </a:r>
            <a:r>
              <a:rPr sz="1400" spc="229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todos</a:t>
            </a:r>
            <a:r>
              <a:rPr sz="1400" spc="2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los</a:t>
            </a:r>
            <a:r>
              <a:rPr sz="1400" spc="2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espacios</a:t>
            </a:r>
            <a:r>
              <a:rPr sz="1400" spc="25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00"/>
                </a:solidFill>
                <a:latin typeface="Arial"/>
                <a:cs typeface="Arial"/>
              </a:rPr>
              <a:t>marítimos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07895" y="2259583"/>
            <a:ext cx="269113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804670" algn="l"/>
                <a:tab pos="2479675" algn="l"/>
              </a:tabLst>
            </a:pP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juri</a:t>
            </a:r>
            <a:r>
              <a:rPr sz="1400" spc="-10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cc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ona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s	y	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07895" y="2472944"/>
            <a:ext cx="269176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responsabilidad</a:t>
            </a:r>
            <a:r>
              <a:rPr sz="1400" spc="4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00"/>
                </a:solidFill>
                <a:latin typeface="Arial"/>
                <a:cs typeface="Arial"/>
              </a:rPr>
              <a:t>nacional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1400" spc="4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donde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07895" y="2686304"/>
            <a:ext cx="269113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695325" algn="l"/>
                <a:tab pos="1841500" algn="l"/>
              </a:tabLst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se	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requiere	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desarrollar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07895" y="2899663"/>
            <a:ext cx="2691765" cy="1093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capacidades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que permitan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tener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 un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conocimiento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efectivo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 de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las </a:t>
            </a:r>
            <a:r>
              <a:rPr sz="1400" spc="-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actividades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situaciones que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se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 desarrollen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dichos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espacios, </a:t>
            </a:r>
            <a:r>
              <a:rPr sz="1400" spc="-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con</a:t>
            </a:r>
            <a:r>
              <a:rPr sz="14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14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fin</a:t>
            </a:r>
            <a:r>
              <a:rPr sz="1400" spc="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4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poder</a:t>
            </a:r>
            <a:r>
              <a:rPr sz="14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asegurar</a:t>
            </a:r>
            <a:r>
              <a:rPr sz="1400" spc="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una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707895" y="3966717"/>
            <a:ext cx="80454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st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 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nor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endParaRPr sz="14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674111" y="3966717"/>
            <a:ext cx="172529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7350" marR="5080" indent="-375285">
              <a:lnSpc>
                <a:spcPct val="100000"/>
              </a:lnSpc>
              <a:spcBef>
                <a:spcPts val="100"/>
              </a:spcBef>
              <a:tabLst>
                <a:tab pos="1099185" algn="l"/>
                <a:tab pos="1574800" algn="l"/>
                <a:tab pos="1612900" algn="l"/>
              </a:tabLst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te	c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n	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la 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io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l			e</a:t>
            </a:r>
            <a:endParaRPr sz="14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707895" y="4393438"/>
            <a:ext cx="269049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internacional</a:t>
            </a:r>
            <a:r>
              <a:rPr sz="1400" spc="2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vigente</a:t>
            </a:r>
            <a:r>
              <a:rPr sz="1400" spc="2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1400" spc="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1400" spc="2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interés</a:t>
            </a:r>
            <a:endParaRPr sz="14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707895" y="4606797"/>
            <a:ext cx="174625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25525" algn="l"/>
                <a:tab pos="1594485" algn="l"/>
              </a:tabLst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per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r	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	la</a:t>
            </a:r>
            <a:endParaRPr sz="14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07895" y="4820158"/>
            <a:ext cx="163957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431290" algn="l"/>
              </a:tabLst>
            </a:pP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400" spc="-10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u</a:t>
            </a:r>
            <a:r>
              <a:rPr sz="1400" spc="-20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énd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se	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en</a:t>
            </a:r>
            <a:endParaRPr sz="14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707895" y="5033898"/>
            <a:ext cx="152844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90600" algn="l"/>
                <a:tab pos="1316990" algn="l"/>
              </a:tabLst>
            </a:pP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ua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400" spc="-20" dirty="0">
                <a:solidFill>
                  <a:srgbClr val="FFFF00"/>
                </a:solidFill>
                <a:latin typeface="Arial"/>
                <a:cs typeface="Arial"/>
              </a:rPr>
              <a:t>v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o	y	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un</a:t>
            </a:r>
            <a:endParaRPr sz="14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448558" y="4606797"/>
            <a:ext cx="950594" cy="6667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51790" algn="r">
              <a:lnSpc>
                <a:spcPct val="100000"/>
              </a:lnSpc>
              <a:spcBef>
                <a:spcPts val="100"/>
              </a:spcBef>
              <a:tabLst>
                <a:tab pos="346075" algn="l"/>
              </a:tabLst>
            </a:pP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ón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,  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un	factor 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400" spc="-10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u</a:t>
            </a:r>
            <a:r>
              <a:rPr sz="1400" spc="-10" dirty="0">
                <a:solidFill>
                  <a:srgbClr val="FFFF00"/>
                </a:solidFill>
                <a:latin typeface="Arial"/>
                <a:cs typeface="Arial"/>
              </a:rPr>
              <a:t>m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400" spc="-10" dirty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endParaRPr sz="14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707895" y="5247259"/>
            <a:ext cx="269113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esencial</a:t>
            </a:r>
            <a:r>
              <a:rPr sz="1400" spc="3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para</a:t>
            </a:r>
            <a:r>
              <a:rPr sz="1400" spc="3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que</a:t>
            </a:r>
            <a:r>
              <a:rPr sz="1400" spc="3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el</a:t>
            </a:r>
            <a:r>
              <a:rPr sz="1400" spc="36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00"/>
                </a:solidFill>
                <a:latin typeface="Arial"/>
                <a:cs typeface="Arial"/>
              </a:rPr>
              <a:t>Estado</a:t>
            </a:r>
            <a:r>
              <a:rPr sz="1400" spc="3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endParaRPr sz="14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707895" y="5460593"/>
            <a:ext cx="73723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Chile 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ial</a:t>
            </a:r>
            <a:endParaRPr sz="14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498851" y="5460593"/>
            <a:ext cx="190055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6205" marR="5080" indent="-104139">
              <a:lnSpc>
                <a:spcPct val="100000"/>
              </a:lnSpc>
              <a:spcBef>
                <a:spcPts val="100"/>
              </a:spcBef>
              <a:tabLst>
                <a:tab pos="1166495" algn="l"/>
                <a:tab pos="1277620" algn="l"/>
                <a:tab pos="1659889" algn="l"/>
              </a:tabLst>
            </a:pP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u</a:t>
            </a:r>
            <a:r>
              <a:rPr sz="1400" spc="-10" dirty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ral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ce	c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ua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qu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er  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tr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an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g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re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ió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n		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e	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os</a:t>
            </a:r>
            <a:endParaRPr sz="14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707895" y="5887313"/>
            <a:ext cx="252285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intereses</a:t>
            </a:r>
            <a:r>
              <a:rPr sz="1400" spc="-5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marítimos</a:t>
            </a:r>
            <a:r>
              <a:rPr sz="1400" spc="-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nacionales.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1391411" y="1130807"/>
            <a:ext cx="276225" cy="5153025"/>
            <a:chOff x="1391411" y="1130807"/>
            <a:chExt cx="276225" cy="5153025"/>
          </a:xfrm>
        </p:grpSpPr>
        <p:pic>
          <p:nvPicPr>
            <p:cNvPr id="23" name="object 2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91411" y="1130807"/>
              <a:ext cx="275894" cy="5152644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1447037" y="1166622"/>
              <a:ext cx="182880" cy="5046345"/>
            </a:xfrm>
            <a:custGeom>
              <a:avLst/>
              <a:gdLst/>
              <a:ahLst/>
              <a:cxnLst/>
              <a:rect l="l" t="t" r="r" b="b"/>
              <a:pathLst>
                <a:path w="182880" h="5046345">
                  <a:moveTo>
                    <a:pt x="182880" y="5045964"/>
                  </a:moveTo>
                  <a:lnTo>
                    <a:pt x="147268" y="5044766"/>
                  </a:lnTo>
                  <a:lnTo>
                    <a:pt x="118205" y="5041501"/>
                  </a:lnTo>
                  <a:lnTo>
                    <a:pt x="98619" y="5036657"/>
                  </a:lnTo>
                  <a:lnTo>
                    <a:pt x="91440" y="5030724"/>
                  </a:lnTo>
                  <a:lnTo>
                    <a:pt x="91440" y="2538222"/>
                  </a:lnTo>
                  <a:lnTo>
                    <a:pt x="84260" y="2532304"/>
                  </a:lnTo>
                  <a:lnTo>
                    <a:pt x="64674" y="2527458"/>
                  </a:lnTo>
                  <a:lnTo>
                    <a:pt x="35611" y="2524184"/>
                  </a:lnTo>
                  <a:lnTo>
                    <a:pt x="0" y="2522982"/>
                  </a:lnTo>
                  <a:lnTo>
                    <a:pt x="35611" y="2521779"/>
                  </a:lnTo>
                  <a:lnTo>
                    <a:pt x="64674" y="2518505"/>
                  </a:lnTo>
                  <a:lnTo>
                    <a:pt x="84260" y="2513659"/>
                  </a:lnTo>
                  <a:lnTo>
                    <a:pt x="91440" y="2507741"/>
                  </a:lnTo>
                  <a:lnTo>
                    <a:pt x="91440" y="15239"/>
                  </a:lnTo>
                  <a:lnTo>
                    <a:pt x="98619" y="9322"/>
                  </a:lnTo>
                  <a:lnTo>
                    <a:pt x="118205" y="4476"/>
                  </a:lnTo>
                  <a:lnTo>
                    <a:pt x="147268" y="1202"/>
                  </a:lnTo>
                  <a:lnTo>
                    <a:pt x="182880" y="0"/>
                  </a:lnTo>
                </a:path>
              </a:pathLst>
            </a:custGeom>
            <a:ln w="25400">
              <a:solidFill>
                <a:srgbClr val="C0C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5" name="object 25"/>
          <p:cNvGrpSpPr/>
          <p:nvPr/>
        </p:nvGrpSpPr>
        <p:grpSpPr>
          <a:xfrm>
            <a:off x="4436364" y="1130807"/>
            <a:ext cx="352425" cy="5153025"/>
            <a:chOff x="4436364" y="1130807"/>
            <a:chExt cx="352425" cy="5153025"/>
          </a:xfrm>
        </p:grpSpPr>
        <p:pic>
          <p:nvPicPr>
            <p:cNvPr id="26" name="object 2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36364" y="1130807"/>
              <a:ext cx="352043" cy="5152644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4478274" y="1166622"/>
              <a:ext cx="259079" cy="5046345"/>
            </a:xfrm>
            <a:custGeom>
              <a:avLst/>
              <a:gdLst/>
              <a:ahLst/>
              <a:cxnLst/>
              <a:rect l="l" t="t" r="r" b="b"/>
              <a:pathLst>
                <a:path w="259079" h="5046345">
                  <a:moveTo>
                    <a:pt x="0" y="0"/>
                  </a:moveTo>
                  <a:lnTo>
                    <a:pt x="50405" y="1694"/>
                  </a:lnTo>
                  <a:lnTo>
                    <a:pt x="91582" y="6318"/>
                  </a:lnTo>
                  <a:lnTo>
                    <a:pt x="119354" y="13180"/>
                  </a:lnTo>
                  <a:lnTo>
                    <a:pt x="129539" y="21589"/>
                  </a:lnTo>
                  <a:lnTo>
                    <a:pt x="129539" y="2501391"/>
                  </a:lnTo>
                  <a:lnTo>
                    <a:pt x="139725" y="2509801"/>
                  </a:lnTo>
                  <a:lnTo>
                    <a:pt x="167497" y="2516663"/>
                  </a:lnTo>
                  <a:lnTo>
                    <a:pt x="208674" y="2521287"/>
                  </a:lnTo>
                  <a:lnTo>
                    <a:pt x="259079" y="2522982"/>
                  </a:lnTo>
                  <a:lnTo>
                    <a:pt x="208674" y="2524676"/>
                  </a:lnTo>
                  <a:lnTo>
                    <a:pt x="167497" y="2529300"/>
                  </a:lnTo>
                  <a:lnTo>
                    <a:pt x="139725" y="2536162"/>
                  </a:lnTo>
                  <a:lnTo>
                    <a:pt x="129539" y="2544572"/>
                  </a:lnTo>
                  <a:lnTo>
                    <a:pt x="129539" y="5024374"/>
                  </a:lnTo>
                  <a:lnTo>
                    <a:pt x="119354" y="5032778"/>
                  </a:lnTo>
                  <a:lnTo>
                    <a:pt x="91582" y="5039640"/>
                  </a:lnTo>
                  <a:lnTo>
                    <a:pt x="50405" y="5044267"/>
                  </a:lnTo>
                  <a:lnTo>
                    <a:pt x="0" y="5045964"/>
                  </a:lnTo>
                </a:path>
              </a:pathLst>
            </a:custGeom>
            <a:ln w="25400">
              <a:solidFill>
                <a:srgbClr val="C0C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4951221" y="2747010"/>
            <a:ext cx="1134110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64490" marR="5080" indent="-352425">
              <a:lnSpc>
                <a:spcPct val="100000"/>
              </a:lnSpc>
              <a:spcBef>
                <a:spcPts val="105"/>
              </a:spcBef>
            </a:pPr>
            <a:r>
              <a:rPr sz="2000" b="1" spc="-28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000" b="1" spc="-254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000" b="1" spc="-260" dirty="0">
                <a:solidFill>
                  <a:srgbClr val="FFFFFF"/>
                </a:solidFill>
                <a:latin typeface="Arial"/>
                <a:cs typeface="Arial"/>
              </a:rPr>
              <a:t>ÉANO</a:t>
            </a:r>
            <a:r>
              <a:rPr sz="2000" b="1" spc="-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50" dirty="0">
                <a:solidFill>
                  <a:srgbClr val="FFFFFF"/>
                </a:solidFill>
                <a:latin typeface="Arial"/>
                <a:cs typeface="Arial"/>
              </a:rPr>
              <a:t>Y  </a:t>
            </a:r>
            <a:r>
              <a:rPr sz="2000" b="1" spc="-280" dirty="0">
                <a:solidFill>
                  <a:srgbClr val="FFFFFF"/>
                </a:solidFill>
                <a:latin typeface="Arial"/>
                <a:cs typeface="Arial"/>
              </a:rPr>
              <a:t>PAZ</a:t>
            </a:r>
            <a:endParaRPr sz="20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4893309" y="3663188"/>
            <a:ext cx="1247775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 algn="ctr">
              <a:lnSpc>
                <a:spcPct val="100000"/>
              </a:lnSpc>
              <a:spcBef>
                <a:spcPts val="100"/>
              </a:spcBef>
            </a:pPr>
            <a:r>
              <a:rPr sz="1200" b="1" spc="-15" dirty="0">
                <a:solidFill>
                  <a:srgbClr val="FFFFFF"/>
                </a:solidFill>
                <a:latin typeface="Arial"/>
                <a:cs typeface="Arial"/>
              </a:rPr>
              <a:t>Área</a:t>
            </a:r>
            <a:r>
              <a:rPr sz="1200" b="1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12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Re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sponsabilidad 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y control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las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actividades</a:t>
            </a:r>
            <a:r>
              <a:rPr sz="12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1200" b="1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el </a:t>
            </a:r>
            <a:r>
              <a:rPr sz="1200" b="1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Océano</a:t>
            </a:r>
            <a:endParaRPr sz="12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375908" y="716026"/>
            <a:ext cx="25419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798830" algn="l"/>
                <a:tab pos="1061085" algn="l"/>
                <a:tab pos="2098675" algn="l"/>
                <a:tab pos="2413000" algn="l"/>
              </a:tabLst>
            </a:pPr>
            <a:r>
              <a:rPr sz="1200" dirty="0">
                <a:solidFill>
                  <a:srgbClr val="FFFF00"/>
                </a:solidFill>
                <a:latin typeface="Arial"/>
                <a:cs typeface="Arial"/>
              </a:rPr>
              <a:t>F</a:t>
            </a:r>
            <a:r>
              <a:rPr sz="1200" spc="-5" dirty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FFFF00"/>
                </a:solidFill>
                <a:latin typeface="Arial"/>
                <a:cs typeface="Arial"/>
              </a:rPr>
              <a:t>sca</a:t>
            </a:r>
            <a:r>
              <a:rPr sz="1200" spc="-5" dirty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200" spc="-10" dirty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FFFF00"/>
                </a:solidFill>
                <a:latin typeface="Arial"/>
                <a:cs typeface="Arial"/>
              </a:rPr>
              <a:t>z</a:t>
            </a:r>
            <a:r>
              <a:rPr sz="1200" spc="-5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FFFF00"/>
                </a:solidFill>
                <a:latin typeface="Arial"/>
                <a:cs typeface="Arial"/>
              </a:rPr>
              <a:t>r	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mpl</a:t>
            </a:r>
            <a:r>
              <a:rPr sz="1200" spc="-2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200" spc="-2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1200" spc="-20" dirty="0">
                <a:solidFill>
                  <a:srgbClr val="FFFFFF"/>
                </a:solidFill>
                <a:latin typeface="Arial"/>
                <a:cs typeface="Arial"/>
              </a:rPr>
              <a:t>la 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legislación</a:t>
            </a:r>
            <a:r>
              <a:rPr sz="1200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chilena</a:t>
            </a:r>
            <a:r>
              <a:rPr sz="1200" spc="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200" spc="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internacional</a:t>
            </a:r>
            <a:r>
              <a:rPr sz="1200" spc="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endParaRPr sz="12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375908" y="1081785"/>
            <a:ext cx="254254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3550" algn="l"/>
                <a:tab pos="1318260" algn="l"/>
                <a:tab pos="2243455" algn="l"/>
              </a:tabLst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los	e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sp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ac</a:t>
            </a:r>
            <a:r>
              <a:rPr sz="1200" spc="-2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s	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ríti</a:t>
            </a:r>
            <a:r>
              <a:rPr sz="1200" spc="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s	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200" spc="-2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12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375908" y="1264665"/>
            <a:ext cx="25419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1077595" algn="l"/>
                <a:tab pos="1467485" algn="l"/>
              </a:tabLst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jur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dicc</a:t>
            </a:r>
            <a:r>
              <a:rPr sz="1200" spc="-2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ón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	y	</a:t>
            </a:r>
            <a:r>
              <a:rPr sz="1200" spc="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sa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bi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d  nacional.</a:t>
            </a:r>
            <a:endParaRPr sz="12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375908" y="1813686"/>
            <a:ext cx="254381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200" spc="-15" dirty="0">
                <a:solidFill>
                  <a:srgbClr val="FFFF00"/>
                </a:solidFill>
                <a:latin typeface="Arial"/>
                <a:cs typeface="Arial"/>
              </a:rPr>
              <a:t>Ampliar,</a:t>
            </a:r>
            <a:r>
              <a:rPr sz="1200" spc="-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00"/>
                </a:solidFill>
                <a:latin typeface="Arial"/>
                <a:cs typeface="Arial"/>
              </a:rPr>
              <a:t>robustecer</a:t>
            </a:r>
            <a:r>
              <a:rPr sz="1200" dirty="0">
                <a:solidFill>
                  <a:srgbClr val="FFFF00"/>
                </a:solidFill>
                <a:latin typeface="Arial"/>
                <a:cs typeface="Arial"/>
              </a:rPr>
              <a:t> y</a:t>
            </a:r>
            <a:r>
              <a:rPr sz="1200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00"/>
                </a:solidFill>
                <a:latin typeface="Arial"/>
                <a:cs typeface="Arial"/>
              </a:rPr>
              <a:t>sostener</a:t>
            </a:r>
            <a:r>
              <a:rPr sz="12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00"/>
                </a:solidFill>
                <a:latin typeface="Arial"/>
                <a:cs typeface="Arial"/>
              </a:rPr>
              <a:t>las </a:t>
            </a:r>
            <a:r>
              <a:rPr sz="12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00"/>
                </a:solidFill>
                <a:latin typeface="Arial"/>
                <a:cs typeface="Arial"/>
              </a:rPr>
              <a:t>capacidades</a:t>
            </a:r>
            <a:r>
              <a:rPr sz="1200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para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oportuno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1200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efectivo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control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 y</a:t>
            </a:r>
            <a:r>
              <a:rPr sz="12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protección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del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patrimonio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acuático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subacuático de </a:t>
            </a:r>
            <a:r>
              <a:rPr sz="1200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Chile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en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las áreas marítimas bajo </a:t>
            </a:r>
            <a:r>
              <a:rPr sz="1200" spc="-20" dirty="0">
                <a:solidFill>
                  <a:srgbClr val="FFFFFF"/>
                </a:solidFill>
                <a:latin typeface="Arial"/>
                <a:cs typeface="Arial"/>
              </a:rPr>
              <a:t>su 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responsabilidad.</a:t>
            </a:r>
            <a:endParaRPr sz="12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375908" y="3093541"/>
            <a:ext cx="254381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00"/>
                </a:solidFill>
                <a:latin typeface="Arial"/>
                <a:cs typeface="Arial"/>
              </a:rPr>
              <a:t>Contar</a:t>
            </a:r>
            <a:r>
              <a:rPr sz="12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00"/>
                </a:solidFill>
                <a:latin typeface="Arial"/>
                <a:cs typeface="Arial"/>
              </a:rPr>
              <a:t>con</a:t>
            </a:r>
            <a:r>
              <a:rPr sz="12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00"/>
                </a:solidFill>
                <a:latin typeface="Arial"/>
                <a:cs typeface="Arial"/>
              </a:rPr>
              <a:t>recursos</a:t>
            </a:r>
            <a:r>
              <a:rPr sz="12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00"/>
                </a:solidFill>
                <a:latin typeface="Arial"/>
                <a:cs typeface="Arial"/>
              </a:rPr>
              <a:t>financieros</a:t>
            </a:r>
            <a:r>
              <a:rPr sz="1200" dirty="0">
                <a:solidFill>
                  <a:srgbClr val="FFFF00"/>
                </a:solidFill>
                <a:latin typeface="Arial"/>
                <a:cs typeface="Arial"/>
              </a:rPr>
              <a:t> y </a:t>
            </a:r>
            <a:r>
              <a:rPr sz="1200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00"/>
                </a:solidFill>
                <a:latin typeface="Arial"/>
                <a:cs typeface="Arial"/>
              </a:rPr>
              <a:t>humanos </a:t>
            </a:r>
            <a:r>
              <a:rPr sz="1200" spc="-5" dirty="0">
                <a:solidFill>
                  <a:srgbClr val="FFFF00"/>
                </a:solidFill>
                <a:latin typeface="Arial"/>
                <a:cs typeface="Arial"/>
              </a:rPr>
              <a:t>suficientes, competentes </a:t>
            </a:r>
            <a:r>
              <a:rPr sz="1200" dirty="0">
                <a:solidFill>
                  <a:srgbClr val="FFFF00"/>
                </a:solidFill>
                <a:latin typeface="Arial"/>
                <a:cs typeface="Arial"/>
              </a:rPr>
              <a:t>y </a:t>
            </a:r>
            <a:r>
              <a:rPr sz="1200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00"/>
                </a:solidFill>
                <a:latin typeface="Arial"/>
                <a:cs typeface="Arial"/>
              </a:rPr>
              <a:t>capacitados</a:t>
            </a:r>
            <a:r>
              <a:rPr sz="12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para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 desarrollar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tareas </a:t>
            </a:r>
            <a:r>
              <a:rPr sz="1200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análisis,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prevención</a:t>
            </a:r>
            <a:r>
              <a:rPr sz="1200" spc="3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gestión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en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rol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seguridad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12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protección </a:t>
            </a:r>
            <a:r>
              <a:rPr sz="1200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marítima.</a:t>
            </a:r>
            <a:endParaRPr sz="12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375908" y="4374260"/>
            <a:ext cx="68834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598805" algn="l"/>
              </a:tabLst>
            </a:pPr>
            <a:r>
              <a:rPr sz="1200" spc="-5" dirty="0">
                <a:solidFill>
                  <a:srgbClr val="FFFF00"/>
                </a:solidFill>
                <a:latin typeface="Arial"/>
                <a:cs typeface="Arial"/>
              </a:rPr>
              <a:t>Mantener </a:t>
            </a:r>
            <a:r>
              <a:rPr sz="1200" spc="-3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00"/>
                </a:solidFill>
                <a:latin typeface="Arial"/>
                <a:cs typeface="Arial"/>
              </a:rPr>
              <a:t>Marítima </a:t>
            </a:r>
            <a:r>
              <a:rPr sz="12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200" spc="1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z	y</a:t>
            </a:r>
            <a:endParaRPr sz="12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7118095" y="4374260"/>
            <a:ext cx="180149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6510" algn="r">
              <a:lnSpc>
                <a:spcPct val="100000"/>
              </a:lnSpc>
              <a:spcBef>
                <a:spcPts val="100"/>
              </a:spcBef>
              <a:tabLst>
                <a:tab pos="449580" algn="l"/>
                <a:tab pos="1079500" algn="l"/>
                <a:tab pos="1397635" algn="l"/>
                <a:tab pos="1560830" algn="l"/>
              </a:tabLst>
            </a:pPr>
            <a:r>
              <a:rPr sz="1200" spc="-10" dirty="0">
                <a:solidFill>
                  <a:srgbClr val="FFFF00"/>
                </a:solidFill>
                <a:latin typeface="Arial"/>
                <a:cs typeface="Arial"/>
              </a:rPr>
              <a:t>una</a:t>
            </a:r>
            <a:r>
              <a:rPr sz="1200" spc="25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00"/>
                </a:solidFill>
                <a:latin typeface="Arial"/>
                <a:cs typeface="Arial"/>
              </a:rPr>
              <a:t>capacidad</a:t>
            </a:r>
            <a:r>
              <a:rPr sz="1200" spc="26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00"/>
                </a:solidFill>
                <a:latin typeface="Arial"/>
                <a:cs typeface="Arial"/>
              </a:rPr>
              <a:t>Naval</a:t>
            </a:r>
            <a:r>
              <a:rPr sz="1200" spc="2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00"/>
                </a:solidFill>
                <a:latin typeface="Arial"/>
                <a:cs typeface="Arial"/>
              </a:rPr>
              <a:t>y </a:t>
            </a:r>
            <a:r>
              <a:rPr sz="1200" spc="-3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ara	</a:t>
            </a:r>
            <a:r>
              <a:rPr sz="1200" spc="-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je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er	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n	fo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a 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con	permanencia,		</a:t>
            </a:r>
            <a:r>
              <a:rPr sz="1200" spc="-20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endParaRPr sz="12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6375908" y="4923282"/>
            <a:ext cx="25419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vigilancia</a:t>
            </a:r>
            <a:r>
              <a:rPr sz="12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oceánica</a:t>
            </a:r>
            <a:r>
              <a:rPr sz="12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12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protección</a:t>
            </a:r>
            <a:r>
              <a:rPr sz="12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6375908" y="5106161"/>
            <a:ext cx="254381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14655" algn="l"/>
                <a:tab pos="1001394" algn="l"/>
                <a:tab pos="1495425" algn="l"/>
                <a:tab pos="2454275" algn="l"/>
              </a:tabLst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las	á</a:t>
            </a:r>
            <a:r>
              <a:rPr sz="1200" spc="-2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s	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200" spc="-2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jur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icci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ó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	y</a:t>
            </a:r>
            <a:endParaRPr sz="12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6375908" y="5289041"/>
            <a:ext cx="237426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responsabilidad</a:t>
            </a:r>
            <a:r>
              <a:rPr sz="12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marítima nacional.</a:t>
            </a:r>
            <a:endParaRPr sz="12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6375908" y="5654750"/>
            <a:ext cx="254254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00"/>
                </a:solidFill>
                <a:latin typeface="Arial"/>
                <a:cs typeface="Arial"/>
              </a:rPr>
              <a:t>Prevenir </a:t>
            </a:r>
            <a:r>
              <a:rPr sz="1200" dirty="0">
                <a:solidFill>
                  <a:srgbClr val="FFFF00"/>
                </a:solidFill>
                <a:latin typeface="Arial"/>
                <a:cs typeface="Arial"/>
              </a:rPr>
              <a:t>y </a:t>
            </a:r>
            <a:r>
              <a:rPr sz="1200" spc="-5" dirty="0">
                <a:solidFill>
                  <a:srgbClr val="FFFF00"/>
                </a:solidFill>
                <a:latin typeface="Arial"/>
                <a:cs typeface="Arial"/>
              </a:rPr>
              <a:t>neutralizar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actos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ilícitos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12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acciones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 impidan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 el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desarrollo </a:t>
            </a:r>
            <a:r>
              <a:rPr sz="1200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seguro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12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continuo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 actividad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marítima,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con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suficiencia e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idoneidad </a:t>
            </a:r>
            <a:r>
              <a:rPr sz="1200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recursos</a:t>
            </a:r>
            <a:r>
              <a:rPr sz="12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y medios.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41" name="object 41"/>
          <p:cNvGrpSpPr/>
          <p:nvPr/>
        </p:nvGrpSpPr>
        <p:grpSpPr>
          <a:xfrm>
            <a:off x="6076188" y="652273"/>
            <a:ext cx="355600" cy="6109970"/>
            <a:chOff x="6076188" y="652273"/>
            <a:chExt cx="355600" cy="6109970"/>
          </a:xfrm>
        </p:grpSpPr>
        <p:pic>
          <p:nvPicPr>
            <p:cNvPr id="42" name="object 4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076188" y="652273"/>
              <a:ext cx="355053" cy="6109716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6131814" y="688085"/>
              <a:ext cx="262255" cy="6003290"/>
            </a:xfrm>
            <a:custGeom>
              <a:avLst/>
              <a:gdLst/>
              <a:ahLst/>
              <a:cxnLst/>
              <a:rect l="l" t="t" r="r" b="b"/>
              <a:pathLst>
                <a:path w="262254" h="6003290">
                  <a:moveTo>
                    <a:pt x="262127" y="6003036"/>
                  </a:moveTo>
                  <a:lnTo>
                    <a:pt x="211109" y="6001319"/>
                  </a:lnTo>
                  <a:lnTo>
                    <a:pt x="169449" y="5996638"/>
                  </a:lnTo>
                  <a:lnTo>
                    <a:pt x="141362" y="5989695"/>
                  </a:lnTo>
                  <a:lnTo>
                    <a:pt x="131063" y="5981192"/>
                  </a:lnTo>
                  <a:lnTo>
                    <a:pt x="131063" y="3023362"/>
                  </a:lnTo>
                  <a:lnTo>
                    <a:pt x="120765" y="3014858"/>
                  </a:lnTo>
                  <a:lnTo>
                    <a:pt x="92678" y="3007915"/>
                  </a:lnTo>
                  <a:lnTo>
                    <a:pt x="51018" y="3003234"/>
                  </a:lnTo>
                  <a:lnTo>
                    <a:pt x="0" y="3001518"/>
                  </a:lnTo>
                  <a:lnTo>
                    <a:pt x="51018" y="2999801"/>
                  </a:lnTo>
                  <a:lnTo>
                    <a:pt x="92678" y="2995120"/>
                  </a:lnTo>
                  <a:lnTo>
                    <a:pt x="120765" y="2988177"/>
                  </a:lnTo>
                  <a:lnTo>
                    <a:pt x="131063" y="2979674"/>
                  </a:lnTo>
                  <a:lnTo>
                    <a:pt x="131063" y="21843"/>
                  </a:lnTo>
                  <a:lnTo>
                    <a:pt x="141362" y="13340"/>
                  </a:lnTo>
                  <a:lnTo>
                    <a:pt x="169449" y="6397"/>
                  </a:lnTo>
                  <a:lnTo>
                    <a:pt x="211109" y="1716"/>
                  </a:lnTo>
                  <a:lnTo>
                    <a:pt x="262127" y="0"/>
                  </a:lnTo>
                </a:path>
              </a:pathLst>
            </a:custGeom>
            <a:ln w="25400">
              <a:solidFill>
                <a:srgbClr val="C0C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25511"/>
            <a:ext cx="9144000" cy="6828790"/>
            <a:chOff x="0" y="25511"/>
            <a:chExt cx="9144000" cy="68287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77120"/>
              <a:ext cx="9143983" cy="665645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39855" y="6015256"/>
              <a:ext cx="1306283" cy="81831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27467" y="6369453"/>
              <a:ext cx="647037" cy="19541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116336" y="6112965"/>
              <a:ext cx="488330" cy="48854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92997" y="6100752"/>
              <a:ext cx="1049910" cy="549615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2331776" y="5465641"/>
              <a:ext cx="5958205" cy="1111885"/>
            </a:xfrm>
            <a:custGeom>
              <a:avLst/>
              <a:gdLst/>
              <a:ahLst/>
              <a:cxnLst/>
              <a:rect l="l" t="t" r="r" b="b"/>
              <a:pathLst>
                <a:path w="5958205" h="1111884">
                  <a:moveTo>
                    <a:pt x="0" y="1111444"/>
                  </a:moveTo>
                  <a:lnTo>
                    <a:pt x="0" y="0"/>
                  </a:lnTo>
                </a:path>
                <a:path w="5958205" h="1111884">
                  <a:moveTo>
                    <a:pt x="5957626" y="1038162"/>
                  </a:moveTo>
                  <a:lnTo>
                    <a:pt x="5957626" y="256487"/>
                  </a:lnTo>
                </a:path>
              </a:pathLst>
            </a:custGeom>
            <a:ln w="610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9119564" y="946581"/>
              <a:ext cx="0" cy="5899785"/>
            </a:xfrm>
            <a:custGeom>
              <a:avLst/>
              <a:gdLst/>
              <a:ahLst/>
              <a:cxnLst/>
              <a:rect l="l" t="t" r="r" b="b"/>
              <a:pathLst>
                <a:path h="5899784">
                  <a:moveTo>
                    <a:pt x="0" y="5899206"/>
                  </a:moveTo>
                  <a:lnTo>
                    <a:pt x="0" y="0"/>
                  </a:lnTo>
                </a:path>
              </a:pathLst>
            </a:custGeom>
            <a:ln w="1526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85990" y="207657"/>
              <a:ext cx="8558530" cy="327025"/>
            </a:xfrm>
            <a:custGeom>
              <a:avLst/>
              <a:gdLst/>
              <a:ahLst/>
              <a:cxnLst/>
              <a:rect l="l" t="t" r="r" b="b"/>
              <a:pathLst>
                <a:path w="8558530" h="327025">
                  <a:moveTo>
                    <a:pt x="8558009" y="283972"/>
                  </a:moveTo>
                  <a:lnTo>
                    <a:pt x="2551519" y="283972"/>
                  </a:lnTo>
                  <a:lnTo>
                    <a:pt x="2551519" y="326720"/>
                  </a:lnTo>
                  <a:lnTo>
                    <a:pt x="8558009" y="326720"/>
                  </a:lnTo>
                  <a:lnTo>
                    <a:pt x="8558009" y="283972"/>
                  </a:lnTo>
                  <a:close/>
                </a:path>
                <a:path w="8558530" h="327025">
                  <a:moveTo>
                    <a:pt x="8558009" y="0"/>
                  </a:moveTo>
                  <a:lnTo>
                    <a:pt x="0" y="0"/>
                  </a:lnTo>
                  <a:lnTo>
                    <a:pt x="0" y="18326"/>
                  </a:lnTo>
                  <a:lnTo>
                    <a:pt x="8558009" y="18326"/>
                  </a:lnTo>
                  <a:lnTo>
                    <a:pt x="855800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3137520" y="671773"/>
              <a:ext cx="415290" cy="0"/>
            </a:xfrm>
            <a:custGeom>
              <a:avLst/>
              <a:gdLst/>
              <a:ahLst/>
              <a:cxnLst/>
              <a:rect l="l" t="t" r="r" b="b"/>
              <a:pathLst>
                <a:path w="415289">
                  <a:moveTo>
                    <a:pt x="0" y="0"/>
                  </a:moveTo>
                  <a:lnTo>
                    <a:pt x="415080" y="0"/>
                  </a:lnTo>
                </a:path>
              </a:pathLst>
            </a:custGeom>
            <a:ln w="67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137520" y="845818"/>
              <a:ext cx="452120" cy="0"/>
            </a:xfrm>
            <a:custGeom>
              <a:avLst/>
              <a:gdLst/>
              <a:ahLst/>
              <a:cxnLst/>
              <a:rect l="l" t="t" r="r" b="b"/>
              <a:pathLst>
                <a:path w="452120">
                  <a:moveTo>
                    <a:pt x="0" y="0"/>
                  </a:moveTo>
                  <a:lnTo>
                    <a:pt x="451705" y="0"/>
                  </a:lnTo>
                </a:path>
              </a:pathLst>
            </a:custGeom>
            <a:ln w="21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305206" y="6763344"/>
              <a:ext cx="8839200" cy="85725"/>
            </a:xfrm>
            <a:custGeom>
              <a:avLst/>
              <a:gdLst/>
              <a:ahLst/>
              <a:cxnLst/>
              <a:rect l="l" t="t" r="r" b="b"/>
              <a:pathLst>
                <a:path w="8839200" h="85725">
                  <a:moveTo>
                    <a:pt x="0" y="0"/>
                  </a:moveTo>
                  <a:lnTo>
                    <a:pt x="8838793" y="0"/>
                  </a:lnTo>
                  <a:lnTo>
                    <a:pt x="8838793" y="85495"/>
                  </a:lnTo>
                  <a:lnTo>
                    <a:pt x="0" y="8549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220536" y="25511"/>
              <a:ext cx="9525" cy="137160"/>
            </a:xfrm>
            <a:custGeom>
              <a:avLst/>
              <a:gdLst/>
              <a:ahLst/>
              <a:cxnLst/>
              <a:rect l="l" t="t" r="r" b="b"/>
              <a:pathLst>
                <a:path w="9525" h="137160">
                  <a:moveTo>
                    <a:pt x="9156" y="137016"/>
                  </a:moveTo>
                  <a:lnTo>
                    <a:pt x="0" y="137016"/>
                  </a:lnTo>
                  <a:lnTo>
                    <a:pt x="0" y="0"/>
                  </a:lnTo>
                  <a:lnTo>
                    <a:pt x="9156" y="0"/>
                  </a:lnTo>
                  <a:lnTo>
                    <a:pt x="9156" y="137016"/>
                  </a:lnTo>
                  <a:close/>
                </a:path>
              </a:pathLst>
            </a:custGeom>
            <a:solidFill>
              <a:srgbClr val="C6C8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109687" y="0"/>
            <a:ext cx="3784600" cy="487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50" b="1" spc="-85" dirty="0">
                <a:solidFill>
                  <a:srgbClr val="7C898A"/>
                </a:solidFill>
                <a:latin typeface="Arial"/>
                <a:cs typeface="Arial"/>
              </a:rPr>
              <a:t>G</a:t>
            </a:r>
            <a:r>
              <a:rPr sz="950" b="1" spc="30" dirty="0">
                <a:solidFill>
                  <a:srgbClr val="7C898A"/>
                </a:solidFill>
                <a:latin typeface="Arial"/>
                <a:cs typeface="Arial"/>
              </a:rPr>
              <a:t> </a:t>
            </a:r>
            <a:r>
              <a:rPr sz="800" spc="-80" dirty="0">
                <a:solidFill>
                  <a:srgbClr val="54575B"/>
                </a:solidFill>
                <a:latin typeface="Times New Roman"/>
                <a:cs typeface="Times New Roman"/>
              </a:rPr>
              <a:t>centr</a:t>
            </a:r>
            <a:r>
              <a:rPr sz="800" spc="-95" dirty="0">
                <a:solidFill>
                  <a:srgbClr val="54575B"/>
                </a:solidFill>
                <a:latin typeface="Times New Roman"/>
                <a:cs typeface="Times New Roman"/>
              </a:rPr>
              <a:t>o</a:t>
            </a:r>
            <a:r>
              <a:rPr sz="800" spc="-35" dirty="0">
                <a:solidFill>
                  <a:srgbClr val="54575B"/>
                </a:solidFill>
                <a:latin typeface="Times New Roman"/>
                <a:cs typeface="Times New Roman"/>
              </a:rPr>
              <a:t> </a:t>
            </a:r>
            <a:r>
              <a:rPr sz="800" spc="-75" dirty="0">
                <a:solidFill>
                  <a:srgbClr val="54575B"/>
                </a:solidFill>
                <a:latin typeface="Times New Roman"/>
                <a:cs typeface="Times New Roman"/>
              </a:rPr>
              <a:t>d</a:t>
            </a:r>
            <a:r>
              <a:rPr sz="800" spc="-55" dirty="0">
                <a:solidFill>
                  <a:srgbClr val="333136"/>
                </a:solidFill>
                <a:latin typeface="Times New Roman"/>
                <a:cs typeface="Times New Roman"/>
              </a:rPr>
              <a:t>e</a:t>
            </a:r>
            <a:r>
              <a:rPr sz="800" spc="-95" dirty="0">
                <a:solidFill>
                  <a:srgbClr val="333136"/>
                </a:solidFill>
                <a:latin typeface="Times New Roman"/>
                <a:cs typeface="Times New Roman"/>
              </a:rPr>
              <a:t> </a:t>
            </a:r>
            <a:r>
              <a:rPr sz="800" spc="-85" dirty="0">
                <a:solidFill>
                  <a:srgbClr val="484446"/>
                </a:solidFill>
                <a:latin typeface="Times New Roman"/>
                <a:cs typeface="Times New Roman"/>
              </a:rPr>
              <a:t>an</a:t>
            </a:r>
            <a:r>
              <a:rPr sz="800" spc="-40" dirty="0">
                <a:solidFill>
                  <a:srgbClr val="484446"/>
                </a:solidFill>
                <a:latin typeface="Times New Roman"/>
                <a:cs typeface="Times New Roman"/>
              </a:rPr>
              <a:t>a</a:t>
            </a:r>
            <a:r>
              <a:rPr sz="800" spc="-140" dirty="0">
                <a:solidFill>
                  <a:srgbClr val="626970"/>
                </a:solidFill>
                <a:latin typeface="Times New Roman"/>
                <a:cs typeface="Times New Roman"/>
              </a:rPr>
              <a:t>l</a:t>
            </a:r>
            <a:r>
              <a:rPr sz="800" spc="-90" dirty="0">
                <a:solidFill>
                  <a:srgbClr val="626970"/>
                </a:solidFill>
                <a:latin typeface="Times New Roman"/>
                <a:cs typeface="Times New Roman"/>
              </a:rPr>
              <a:t>i</a:t>
            </a:r>
            <a:r>
              <a:rPr sz="800" spc="-65" dirty="0">
                <a:solidFill>
                  <a:srgbClr val="484446"/>
                </a:solidFill>
                <a:latin typeface="Times New Roman"/>
                <a:cs typeface="Times New Roman"/>
              </a:rPr>
              <a:t>s</a:t>
            </a:r>
            <a:r>
              <a:rPr sz="800" spc="-120" dirty="0">
                <a:solidFill>
                  <a:srgbClr val="626970"/>
                </a:solidFill>
                <a:latin typeface="Times New Roman"/>
                <a:cs typeface="Times New Roman"/>
              </a:rPr>
              <a:t>i</a:t>
            </a:r>
            <a:r>
              <a:rPr sz="800" spc="-45" dirty="0">
                <a:solidFill>
                  <a:srgbClr val="484446"/>
                </a:solidFill>
                <a:latin typeface="Times New Roman"/>
                <a:cs typeface="Times New Roman"/>
              </a:rPr>
              <a:t>s</a:t>
            </a:r>
            <a:r>
              <a:rPr sz="800" spc="-85" dirty="0">
                <a:solidFill>
                  <a:srgbClr val="484446"/>
                </a:solidFill>
                <a:latin typeface="Times New Roman"/>
                <a:cs typeface="Times New Roman"/>
              </a:rPr>
              <a:t> </a:t>
            </a:r>
            <a:r>
              <a:rPr sz="750" spc="-55" dirty="0">
                <a:solidFill>
                  <a:srgbClr val="626970"/>
                </a:solidFill>
                <a:latin typeface="Arial"/>
                <a:cs typeface="Arial"/>
              </a:rPr>
              <a:t>y</a:t>
            </a:r>
            <a:r>
              <a:rPr sz="750" spc="-95" dirty="0">
                <a:solidFill>
                  <a:srgbClr val="626970"/>
                </a:solidFill>
                <a:latin typeface="Arial"/>
                <a:cs typeface="Arial"/>
              </a:rPr>
              <a:t> </a:t>
            </a:r>
            <a:r>
              <a:rPr sz="800" spc="-75" dirty="0">
                <a:solidFill>
                  <a:srgbClr val="54575B"/>
                </a:solidFill>
                <a:latin typeface="Times New Roman"/>
                <a:cs typeface="Times New Roman"/>
              </a:rPr>
              <a:t>ope</a:t>
            </a:r>
            <a:r>
              <a:rPr sz="800" dirty="0">
                <a:solidFill>
                  <a:srgbClr val="54575B"/>
                </a:solidFill>
                <a:latin typeface="Times New Roman"/>
                <a:cs typeface="Times New Roman"/>
              </a:rPr>
              <a:t>   </a:t>
            </a:r>
            <a:r>
              <a:rPr sz="800" spc="45" dirty="0">
                <a:solidFill>
                  <a:srgbClr val="54575B"/>
                </a:solidFill>
                <a:latin typeface="Times New Roman"/>
                <a:cs typeface="Times New Roman"/>
              </a:rPr>
              <a:t> </a:t>
            </a:r>
            <a:r>
              <a:rPr sz="700" b="1" spc="-95" dirty="0">
                <a:solidFill>
                  <a:srgbClr val="333136"/>
                </a:solidFill>
                <a:latin typeface="Arial"/>
                <a:cs typeface="Arial"/>
              </a:rPr>
              <a:t>X</a:t>
            </a:r>
            <a:r>
              <a:rPr sz="700" b="1" dirty="0">
                <a:solidFill>
                  <a:srgbClr val="333136"/>
                </a:solidFill>
                <a:latin typeface="Arial"/>
                <a:cs typeface="Arial"/>
              </a:rPr>
              <a:t>   </a:t>
            </a:r>
            <a:r>
              <a:rPr sz="700" b="1" spc="85" dirty="0">
                <a:solidFill>
                  <a:srgbClr val="333136"/>
                </a:solidFill>
                <a:latin typeface="Arial"/>
                <a:cs typeface="Arial"/>
              </a:rPr>
              <a:t> </a:t>
            </a:r>
            <a:r>
              <a:rPr sz="700" spc="-50" dirty="0">
                <a:solidFill>
                  <a:srgbClr val="23ACD8"/>
                </a:solidFill>
                <a:latin typeface="Arial"/>
                <a:cs typeface="Arial"/>
              </a:rPr>
              <a:t>•</a:t>
            </a:r>
            <a:r>
              <a:rPr sz="700" dirty="0">
                <a:solidFill>
                  <a:srgbClr val="23ACD8"/>
                </a:solidFill>
                <a:latin typeface="Arial"/>
                <a:cs typeface="Arial"/>
              </a:rPr>
              <a:t>    </a:t>
            </a:r>
            <a:r>
              <a:rPr sz="700" spc="-90" dirty="0">
                <a:solidFill>
                  <a:srgbClr val="23ACD8"/>
                </a:solidFill>
                <a:latin typeface="Arial"/>
                <a:cs typeface="Arial"/>
              </a:rPr>
              <a:t> </a:t>
            </a:r>
            <a:r>
              <a:rPr sz="800" spc="-275" dirty="0">
                <a:solidFill>
                  <a:srgbClr val="7C898A"/>
                </a:solidFill>
                <a:latin typeface="Times New Roman"/>
                <a:cs typeface="Times New Roman"/>
              </a:rPr>
              <a:t>M</a:t>
            </a:r>
            <a:r>
              <a:rPr sz="800" spc="-25" dirty="0">
                <a:solidFill>
                  <a:srgbClr val="54575B"/>
                </a:solidFill>
                <a:latin typeface="Times New Roman"/>
                <a:cs typeface="Times New Roman"/>
              </a:rPr>
              <a:t>a</a:t>
            </a:r>
            <a:r>
              <a:rPr sz="800" spc="-100" dirty="0">
                <a:solidFill>
                  <a:srgbClr val="54575B"/>
                </a:solidFill>
                <a:latin typeface="Times New Roman"/>
                <a:cs typeface="Times New Roman"/>
              </a:rPr>
              <a:t>ri</a:t>
            </a:r>
            <a:r>
              <a:rPr sz="800" spc="-95" dirty="0">
                <a:solidFill>
                  <a:srgbClr val="54575B"/>
                </a:solidFill>
                <a:latin typeface="Times New Roman"/>
                <a:cs typeface="Times New Roman"/>
              </a:rPr>
              <a:t>n</a:t>
            </a:r>
            <a:r>
              <a:rPr sz="800" spc="-90" dirty="0">
                <a:solidFill>
                  <a:srgbClr val="54575B"/>
                </a:solidFill>
                <a:latin typeface="Times New Roman"/>
                <a:cs typeface="Times New Roman"/>
              </a:rPr>
              <a:t>e</a:t>
            </a:r>
            <a:r>
              <a:rPr sz="800" spc="-215" dirty="0">
                <a:solidFill>
                  <a:srgbClr val="54575B"/>
                </a:solidFill>
                <a:latin typeface="Times New Roman"/>
                <a:cs typeface="Times New Roman"/>
              </a:rPr>
              <a:t>T</a:t>
            </a:r>
            <a:r>
              <a:rPr sz="800" spc="-125" dirty="0">
                <a:solidFill>
                  <a:srgbClr val="7C898A"/>
                </a:solidFill>
                <a:latin typeface="Times New Roman"/>
                <a:cs typeface="Times New Roman"/>
              </a:rPr>
              <a:t>r</a:t>
            </a:r>
            <a:r>
              <a:rPr sz="800" spc="-70" dirty="0">
                <a:solidFill>
                  <a:srgbClr val="54575B"/>
                </a:solidFill>
                <a:latin typeface="Times New Roman"/>
                <a:cs typeface="Times New Roman"/>
              </a:rPr>
              <a:t>a</a:t>
            </a:r>
            <a:r>
              <a:rPr sz="800" spc="-95" dirty="0">
                <a:solidFill>
                  <a:srgbClr val="54575B"/>
                </a:solidFill>
                <a:latin typeface="Times New Roman"/>
                <a:cs typeface="Times New Roman"/>
              </a:rPr>
              <a:t>ffi</a:t>
            </a:r>
            <a:r>
              <a:rPr sz="800" spc="-155" dirty="0">
                <a:solidFill>
                  <a:srgbClr val="54575B"/>
                </a:solidFill>
                <a:latin typeface="Times New Roman"/>
                <a:cs typeface="Times New Roman"/>
              </a:rPr>
              <a:t>c</a:t>
            </a:r>
            <a:r>
              <a:rPr sz="800" spc="-50" dirty="0">
                <a:solidFill>
                  <a:srgbClr val="A3A3A5"/>
                </a:solidFill>
                <a:latin typeface="Times New Roman"/>
                <a:cs typeface="Times New Roman"/>
              </a:rPr>
              <a:t>:</a:t>
            </a:r>
            <a:r>
              <a:rPr sz="800" spc="-45" dirty="0">
                <a:solidFill>
                  <a:srgbClr val="A3A3A5"/>
                </a:solidFill>
                <a:latin typeface="Times New Roman"/>
                <a:cs typeface="Times New Roman"/>
              </a:rPr>
              <a:t> </a:t>
            </a:r>
            <a:r>
              <a:rPr sz="800" spc="-170" dirty="0">
                <a:solidFill>
                  <a:srgbClr val="626970"/>
                </a:solidFill>
                <a:latin typeface="Times New Roman"/>
                <a:cs typeface="Times New Roman"/>
              </a:rPr>
              <a:t>G</a:t>
            </a:r>
            <a:r>
              <a:rPr sz="800" spc="-135" dirty="0">
                <a:solidFill>
                  <a:srgbClr val="7C898A"/>
                </a:solidFill>
                <a:latin typeface="Times New Roman"/>
                <a:cs typeface="Times New Roman"/>
              </a:rPr>
              <a:t>l</a:t>
            </a:r>
            <a:r>
              <a:rPr sz="800" spc="-50" dirty="0">
                <a:solidFill>
                  <a:srgbClr val="54575B"/>
                </a:solidFill>
                <a:latin typeface="Times New Roman"/>
                <a:cs typeface="Times New Roman"/>
              </a:rPr>
              <a:t>ob</a:t>
            </a:r>
            <a:r>
              <a:rPr sz="800" spc="-125" dirty="0">
                <a:solidFill>
                  <a:srgbClr val="54575B"/>
                </a:solidFill>
                <a:latin typeface="Times New Roman"/>
                <a:cs typeface="Times New Roman"/>
              </a:rPr>
              <a:t>a</a:t>
            </a:r>
            <a:r>
              <a:rPr sz="800" spc="-110" dirty="0">
                <a:solidFill>
                  <a:srgbClr val="7C898A"/>
                </a:solidFill>
                <a:latin typeface="Times New Roman"/>
                <a:cs typeface="Times New Roman"/>
              </a:rPr>
              <a:t>l</a:t>
            </a:r>
            <a:r>
              <a:rPr sz="800" spc="-50" dirty="0">
                <a:solidFill>
                  <a:srgbClr val="7C898A"/>
                </a:solidFill>
                <a:latin typeface="Times New Roman"/>
                <a:cs typeface="Times New Roman"/>
              </a:rPr>
              <a:t> </a:t>
            </a:r>
            <a:r>
              <a:rPr sz="800" spc="-114" dirty="0">
                <a:solidFill>
                  <a:srgbClr val="54575B"/>
                </a:solidFill>
                <a:latin typeface="Times New Roman"/>
                <a:cs typeface="Times New Roman"/>
              </a:rPr>
              <a:t>S</a:t>
            </a:r>
            <a:r>
              <a:rPr sz="800" spc="-110" dirty="0">
                <a:solidFill>
                  <a:srgbClr val="7C898A"/>
                </a:solidFill>
                <a:latin typeface="Times New Roman"/>
                <a:cs typeface="Times New Roman"/>
              </a:rPr>
              <a:t>h</a:t>
            </a:r>
            <a:r>
              <a:rPr sz="800" spc="-110" dirty="0">
                <a:solidFill>
                  <a:srgbClr val="A3A3A5"/>
                </a:solidFill>
                <a:latin typeface="Times New Roman"/>
                <a:cs typeface="Times New Roman"/>
              </a:rPr>
              <a:t>i</a:t>
            </a:r>
            <a:r>
              <a:rPr sz="800" dirty="0">
                <a:solidFill>
                  <a:srgbClr val="A3A3A5"/>
                </a:solidFill>
                <a:latin typeface="Times New Roman"/>
                <a:cs typeface="Times New Roman"/>
              </a:rPr>
              <a:t>  </a:t>
            </a:r>
            <a:r>
              <a:rPr sz="800" spc="70" dirty="0">
                <a:solidFill>
                  <a:srgbClr val="A3A3A5"/>
                </a:solidFill>
                <a:latin typeface="Times New Roman"/>
                <a:cs typeface="Times New Roman"/>
              </a:rPr>
              <a:t> </a:t>
            </a:r>
            <a:r>
              <a:rPr sz="800" spc="-170" dirty="0">
                <a:solidFill>
                  <a:srgbClr val="54575B"/>
                </a:solidFill>
                <a:latin typeface="Times New Roman"/>
                <a:cs typeface="Times New Roman"/>
              </a:rPr>
              <a:t>X</a:t>
            </a:r>
            <a:r>
              <a:rPr sz="800" dirty="0">
                <a:solidFill>
                  <a:srgbClr val="54575B"/>
                </a:solidFill>
                <a:latin typeface="Times New Roman"/>
                <a:cs typeface="Times New Roman"/>
              </a:rPr>
              <a:t>   </a:t>
            </a:r>
            <a:r>
              <a:rPr sz="800" spc="55" dirty="0">
                <a:solidFill>
                  <a:srgbClr val="54575B"/>
                </a:solidFill>
                <a:latin typeface="Times New Roman"/>
                <a:cs typeface="Times New Roman"/>
              </a:rPr>
              <a:t> </a:t>
            </a:r>
            <a:r>
              <a:rPr sz="1450" spc="-140" dirty="0">
                <a:solidFill>
                  <a:srgbClr val="6E573D"/>
                </a:solidFill>
                <a:latin typeface="Times New Roman"/>
                <a:cs typeface="Times New Roman"/>
              </a:rPr>
              <a:t>I</a:t>
            </a:r>
            <a:r>
              <a:rPr sz="1450" dirty="0">
                <a:solidFill>
                  <a:srgbClr val="6E573D"/>
                </a:solidFill>
                <a:latin typeface="Times New Roman"/>
                <a:cs typeface="Times New Roman"/>
              </a:rPr>
              <a:t> </a:t>
            </a:r>
            <a:r>
              <a:rPr sz="1450" spc="-30" dirty="0">
                <a:solidFill>
                  <a:srgbClr val="6E573D"/>
                </a:solidFill>
                <a:latin typeface="Times New Roman"/>
                <a:cs typeface="Times New Roman"/>
              </a:rPr>
              <a:t> </a:t>
            </a:r>
            <a:r>
              <a:rPr sz="800" spc="-95" dirty="0">
                <a:solidFill>
                  <a:srgbClr val="54575B"/>
                </a:solidFill>
                <a:latin typeface="Times New Roman"/>
                <a:cs typeface="Times New Roman"/>
              </a:rPr>
              <a:t>Crite</a:t>
            </a:r>
            <a:r>
              <a:rPr sz="800" spc="-114" dirty="0">
                <a:solidFill>
                  <a:srgbClr val="54575B"/>
                </a:solidFill>
                <a:latin typeface="Times New Roman"/>
                <a:cs typeface="Times New Roman"/>
              </a:rPr>
              <a:t>o</a:t>
            </a:r>
            <a:r>
              <a:rPr sz="800" spc="-15" dirty="0">
                <a:solidFill>
                  <a:srgbClr val="54575B"/>
                </a:solidFill>
                <a:latin typeface="Times New Roman"/>
                <a:cs typeface="Times New Roman"/>
              </a:rPr>
              <a:t> </a:t>
            </a:r>
            <a:r>
              <a:rPr sz="800" spc="-114" dirty="0">
                <a:solidFill>
                  <a:srgbClr val="54575B"/>
                </a:solidFill>
                <a:latin typeface="Times New Roman"/>
                <a:cs typeface="Times New Roman"/>
              </a:rPr>
              <a:t>Banner</a:t>
            </a:r>
            <a:r>
              <a:rPr sz="800" spc="-90" dirty="0">
                <a:solidFill>
                  <a:srgbClr val="54575B"/>
                </a:solidFill>
                <a:latin typeface="Times New Roman"/>
                <a:cs typeface="Times New Roman"/>
              </a:rPr>
              <a:t>s</a:t>
            </a:r>
            <a:r>
              <a:rPr sz="800" spc="-10" dirty="0">
                <a:solidFill>
                  <a:srgbClr val="54575B"/>
                </a:solidFill>
                <a:latin typeface="Times New Roman"/>
                <a:cs typeface="Times New Roman"/>
              </a:rPr>
              <a:t> </a:t>
            </a:r>
            <a:r>
              <a:rPr sz="800" spc="-60" dirty="0">
                <a:solidFill>
                  <a:srgbClr val="626970"/>
                </a:solidFill>
                <a:latin typeface="Times New Roman"/>
                <a:cs typeface="Times New Roman"/>
              </a:rPr>
              <a:t>l</a:t>
            </a:r>
            <a:r>
              <a:rPr sz="800" spc="-145" dirty="0">
                <a:solidFill>
                  <a:srgbClr val="626970"/>
                </a:solidFill>
                <a:latin typeface="Times New Roman"/>
                <a:cs typeface="Times New Roman"/>
              </a:rPr>
              <a:t>n</a:t>
            </a:r>
            <a:r>
              <a:rPr sz="800" spc="-55" dirty="0">
                <a:solidFill>
                  <a:srgbClr val="626970"/>
                </a:solidFill>
                <a:latin typeface="Times New Roman"/>
                <a:cs typeface="Times New Roman"/>
              </a:rPr>
              <a:t>f</a:t>
            </a:r>
            <a:r>
              <a:rPr sz="800" spc="-95" dirty="0">
                <a:solidFill>
                  <a:srgbClr val="626970"/>
                </a:solidFill>
                <a:latin typeface="Times New Roman"/>
                <a:cs typeface="Times New Roman"/>
              </a:rPr>
              <a:t>o</a:t>
            </a:r>
            <a:r>
              <a:rPr sz="800" spc="-80" dirty="0">
                <a:solidFill>
                  <a:srgbClr val="7C898A"/>
                </a:solidFill>
                <a:latin typeface="Times New Roman"/>
                <a:cs typeface="Times New Roman"/>
              </a:rPr>
              <a:t>r</a:t>
            </a:r>
            <a:r>
              <a:rPr sz="800" spc="-190" dirty="0">
                <a:solidFill>
                  <a:srgbClr val="626970"/>
                </a:solidFill>
                <a:latin typeface="Times New Roman"/>
                <a:cs typeface="Times New Roman"/>
              </a:rPr>
              <a:t>m</a:t>
            </a:r>
            <a:r>
              <a:rPr sz="800" spc="-45" dirty="0">
                <a:solidFill>
                  <a:srgbClr val="484446"/>
                </a:solidFill>
                <a:latin typeface="Times New Roman"/>
                <a:cs typeface="Times New Roman"/>
              </a:rPr>
              <a:t>a</a:t>
            </a:r>
            <a:r>
              <a:rPr sz="800" spc="-204" dirty="0">
                <a:solidFill>
                  <a:srgbClr val="7C898A"/>
                </a:solidFill>
                <a:latin typeface="Times New Roman"/>
                <a:cs typeface="Times New Roman"/>
              </a:rPr>
              <a:t>c</a:t>
            </a:r>
            <a:r>
              <a:rPr sz="800" spc="-40" dirty="0">
                <a:solidFill>
                  <a:srgbClr val="A3A3A5"/>
                </a:solidFill>
                <a:latin typeface="Times New Roman"/>
                <a:cs typeface="Times New Roman"/>
              </a:rPr>
              <a:t>,</a:t>
            </a:r>
            <a:r>
              <a:rPr sz="800" dirty="0">
                <a:solidFill>
                  <a:srgbClr val="A3A3A5"/>
                </a:solidFill>
                <a:latin typeface="Times New Roman"/>
                <a:cs typeface="Times New Roman"/>
              </a:rPr>
              <a:t>  </a:t>
            </a:r>
            <a:r>
              <a:rPr sz="800" spc="25" dirty="0">
                <a:solidFill>
                  <a:srgbClr val="A3A3A5"/>
                </a:solidFill>
                <a:latin typeface="Times New Roman"/>
                <a:cs typeface="Times New Roman"/>
              </a:rPr>
              <a:t> </a:t>
            </a:r>
            <a:r>
              <a:rPr sz="700" b="1" spc="-65" dirty="0">
                <a:solidFill>
                  <a:srgbClr val="333136"/>
                </a:solidFill>
                <a:latin typeface="Arial"/>
                <a:cs typeface="Arial"/>
              </a:rPr>
              <a:t>X</a:t>
            </a:r>
            <a:endParaRPr sz="700">
              <a:latin typeface="Arial"/>
              <a:cs typeface="Arial"/>
            </a:endParaRPr>
          </a:p>
          <a:p>
            <a:pPr marL="480059">
              <a:lnSpc>
                <a:spcPct val="100000"/>
              </a:lnSpc>
              <a:spcBef>
                <a:spcPts val="755"/>
              </a:spcBef>
            </a:pPr>
            <a:r>
              <a:rPr sz="950" b="1" spc="-40" dirty="0">
                <a:solidFill>
                  <a:srgbClr val="317C4D"/>
                </a:solidFill>
                <a:latin typeface="Times New Roman"/>
                <a:cs typeface="Times New Roman"/>
              </a:rPr>
              <a:t>i</a:t>
            </a:r>
            <a:r>
              <a:rPr sz="950" b="1" spc="345" dirty="0">
                <a:solidFill>
                  <a:srgbClr val="317C4D"/>
                </a:solidFill>
                <a:latin typeface="Times New Roman"/>
                <a:cs typeface="Times New Roman"/>
              </a:rPr>
              <a:t> </a:t>
            </a:r>
            <a:r>
              <a:rPr sz="900" spc="-110" dirty="0">
                <a:solidFill>
                  <a:srgbClr val="7C898A"/>
                </a:solidFill>
                <a:latin typeface="Times New Roman"/>
                <a:cs typeface="Times New Roman"/>
              </a:rPr>
              <a:t>Segu</a:t>
            </a:r>
            <a:r>
              <a:rPr sz="900" spc="-120" dirty="0">
                <a:solidFill>
                  <a:srgbClr val="7C898A"/>
                </a:solidFill>
                <a:latin typeface="Times New Roman"/>
                <a:cs typeface="Times New Roman"/>
              </a:rPr>
              <a:t> </a:t>
            </a:r>
            <a:r>
              <a:rPr sz="900" spc="-95" dirty="0">
                <a:solidFill>
                  <a:srgbClr val="A3A3A5"/>
                </a:solidFill>
                <a:latin typeface="Times New Roman"/>
                <a:cs typeface="Times New Roman"/>
              </a:rPr>
              <a:t>r</a:t>
            </a:r>
            <a:r>
              <a:rPr sz="900" spc="-95" dirty="0">
                <a:solidFill>
                  <a:srgbClr val="7C898A"/>
                </a:solidFill>
                <a:latin typeface="Times New Roman"/>
                <a:cs typeface="Times New Roman"/>
              </a:rPr>
              <a:t>o</a:t>
            </a:r>
            <a:r>
              <a:rPr sz="900" spc="50" dirty="0">
                <a:solidFill>
                  <a:srgbClr val="7C898A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BFBCBD"/>
                </a:solidFill>
                <a:latin typeface="Arial"/>
                <a:cs typeface="Arial"/>
              </a:rPr>
              <a:t>I</a:t>
            </a:r>
            <a:r>
              <a:rPr sz="950" spc="140" dirty="0">
                <a:solidFill>
                  <a:srgbClr val="BFBCBD"/>
                </a:solidFill>
                <a:latin typeface="Arial"/>
                <a:cs typeface="Arial"/>
              </a:rPr>
              <a:t> </a:t>
            </a:r>
            <a:r>
              <a:rPr sz="900" spc="-110" dirty="0">
                <a:solidFill>
                  <a:srgbClr val="7C898A"/>
                </a:solidFill>
                <a:latin typeface="Times New Roman"/>
                <a:cs typeface="Times New Roman"/>
              </a:rPr>
              <a:t>https</a:t>
            </a:r>
            <a:r>
              <a:rPr sz="900" spc="-110" dirty="0">
                <a:solidFill>
                  <a:srgbClr val="A3A3A5"/>
                </a:solidFill>
                <a:latin typeface="Times New Roman"/>
                <a:cs typeface="Times New Roman"/>
              </a:rPr>
              <a:t>://</a:t>
            </a:r>
            <a:r>
              <a:rPr sz="900" spc="-110" dirty="0">
                <a:solidFill>
                  <a:srgbClr val="626970"/>
                </a:solidFill>
                <a:latin typeface="Times New Roman"/>
                <a:cs typeface="Times New Roman"/>
              </a:rPr>
              <a:t>www.m</a:t>
            </a:r>
            <a:r>
              <a:rPr sz="900" spc="-110" dirty="0">
                <a:solidFill>
                  <a:srgbClr val="484446"/>
                </a:solidFill>
                <a:latin typeface="Times New Roman"/>
                <a:cs typeface="Times New Roman"/>
              </a:rPr>
              <a:t>a</a:t>
            </a:r>
            <a:r>
              <a:rPr sz="900" spc="-110" dirty="0">
                <a:solidFill>
                  <a:srgbClr val="626970"/>
                </a:solidFill>
                <a:latin typeface="Times New Roman"/>
                <a:cs typeface="Times New Roman"/>
              </a:rPr>
              <a:t>rin</a:t>
            </a:r>
            <a:r>
              <a:rPr sz="900" spc="-55" dirty="0">
                <a:solidFill>
                  <a:srgbClr val="626970"/>
                </a:solidFill>
                <a:latin typeface="Times New Roman"/>
                <a:cs typeface="Times New Roman"/>
              </a:rPr>
              <a:t> </a:t>
            </a:r>
            <a:r>
              <a:rPr sz="900" spc="-90" dirty="0">
                <a:solidFill>
                  <a:srgbClr val="626970"/>
                </a:solidFill>
                <a:latin typeface="Times New Roman"/>
                <a:cs typeface="Times New Roman"/>
              </a:rPr>
              <a:t>e</a:t>
            </a:r>
            <a:r>
              <a:rPr sz="900" spc="-90" dirty="0">
                <a:solidFill>
                  <a:srgbClr val="333136"/>
                </a:solidFill>
                <a:latin typeface="Times New Roman"/>
                <a:cs typeface="Times New Roman"/>
              </a:rPr>
              <a:t>t</a:t>
            </a:r>
            <a:r>
              <a:rPr sz="900" spc="-90" dirty="0">
                <a:solidFill>
                  <a:srgbClr val="626970"/>
                </a:solidFill>
                <a:latin typeface="Times New Roman"/>
                <a:cs typeface="Times New Roman"/>
              </a:rPr>
              <a:t>r</a:t>
            </a:r>
            <a:r>
              <a:rPr sz="900" spc="-90" dirty="0">
                <a:solidFill>
                  <a:srgbClr val="484446"/>
                </a:solidFill>
                <a:latin typeface="Times New Roman"/>
                <a:cs typeface="Times New Roman"/>
              </a:rPr>
              <a:t>a</a:t>
            </a:r>
            <a:r>
              <a:rPr sz="900" spc="-90" dirty="0">
                <a:solidFill>
                  <a:srgbClr val="626970"/>
                </a:solidFill>
                <a:latin typeface="Times New Roman"/>
                <a:cs typeface="Times New Roman"/>
              </a:rPr>
              <a:t>ffic.com</a:t>
            </a:r>
            <a:r>
              <a:rPr sz="900" spc="-90" dirty="0">
                <a:solidFill>
                  <a:srgbClr val="A3A3A5"/>
                </a:solidFill>
                <a:latin typeface="Times New Roman"/>
                <a:cs typeface="Times New Roman"/>
              </a:rPr>
              <a:t>/</a:t>
            </a:r>
            <a:r>
              <a:rPr sz="900" spc="-145" dirty="0">
                <a:solidFill>
                  <a:srgbClr val="A3A3A5"/>
                </a:solidFill>
                <a:latin typeface="Times New Roman"/>
                <a:cs typeface="Times New Roman"/>
              </a:rPr>
              <a:t> </a:t>
            </a:r>
            <a:r>
              <a:rPr sz="900" spc="-85" dirty="0">
                <a:solidFill>
                  <a:srgbClr val="A3A3A5"/>
                </a:solidFill>
                <a:latin typeface="Times New Roman"/>
                <a:cs typeface="Times New Roman"/>
              </a:rPr>
              <a:t>en/ais/home/centerx:-35.S/centery:16.3/zoom:2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120669" y="537191"/>
            <a:ext cx="211454" cy="2012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50" spc="-75" dirty="0">
                <a:solidFill>
                  <a:srgbClr val="6EB5CF"/>
                </a:solidFill>
                <a:latin typeface="Arial"/>
                <a:cs typeface="Arial"/>
              </a:rPr>
              <a:t>.</a:t>
            </a:r>
            <a:r>
              <a:rPr sz="1150" spc="-210" dirty="0">
                <a:solidFill>
                  <a:srgbClr val="6EB5CF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4499C1"/>
                </a:solidFill>
                <a:latin typeface="Arial"/>
                <a:cs typeface="Arial"/>
              </a:rPr>
              <a:t>.</a:t>
            </a:r>
            <a:r>
              <a:rPr sz="1150" spc="-210" dirty="0">
                <a:solidFill>
                  <a:srgbClr val="4499C1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6E9CC8"/>
                </a:solidFill>
                <a:latin typeface="Arial"/>
                <a:cs typeface="Arial"/>
              </a:rPr>
              <a:t>.</a:t>
            </a:r>
            <a:r>
              <a:rPr sz="1150" spc="-100" dirty="0">
                <a:solidFill>
                  <a:srgbClr val="6E9CC8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6E9CC8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697078" y="589382"/>
            <a:ext cx="466090" cy="154305"/>
          </a:xfrm>
          <a:prstGeom prst="rect">
            <a:avLst/>
          </a:prstGeom>
          <a:solidFill>
            <a:srgbClr val="44548E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r>
              <a:rPr sz="900" spc="-45" dirty="0">
                <a:solidFill>
                  <a:srgbClr val="D1DFF4"/>
                </a:solidFill>
                <a:latin typeface="Times New Roman"/>
                <a:cs typeface="Times New Roman"/>
              </a:rPr>
              <a:t>.,  </a:t>
            </a:r>
            <a:r>
              <a:rPr sz="900" spc="40" dirty="0">
                <a:solidFill>
                  <a:srgbClr val="D1DFF4"/>
                </a:solidFill>
                <a:latin typeface="Times New Roman"/>
                <a:cs typeface="Times New Roman"/>
              </a:rPr>
              <a:t> </a:t>
            </a:r>
            <a:r>
              <a:rPr sz="900" spc="-120" dirty="0">
                <a:solidFill>
                  <a:srgbClr val="D1DFF4"/>
                </a:solidFill>
                <a:latin typeface="Times New Roman"/>
                <a:cs typeface="Times New Roman"/>
              </a:rPr>
              <a:t>Buque</a:t>
            </a:r>
            <a:r>
              <a:rPr sz="900" spc="-85" dirty="0">
                <a:solidFill>
                  <a:srgbClr val="D1DFF4"/>
                </a:solidFill>
                <a:latin typeface="Times New Roman"/>
                <a:cs typeface="Times New Roman"/>
              </a:rPr>
              <a:t>s</a:t>
            </a:r>
            <a:r>
              <a:rPr sz="900" spc="-5" dirty="0">
                <a:solidFill>
                  <a:srgbClr val="D1DFF4"/>
                </a:solidFill>
                <a:latin typeface="Times New Roman"/>
                <a:cs typeface="Times New Roman"/>
              </a:rPr>
              <a:t> </a:t>
            </a:r>
            <a:r>
              <a:rPr sz="900" spc="-80" dirty="0">
                <a:solidFill>
                  <a:srgbClr val="D1DFF4"/>
                </a:solidFill>
                <a:latin typeface="Times New Roman"/>
                <a:cs typeface="Times New Roman"/>
              </a:rPr>
              <a:t>•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346385" y="569543"/>
            <a:ext cx="463550" cy="180340"/>
          </a:xfrm>
          <a:prstGeom prst="rect">
            <a:avLst/>
          </a:prstGeom>
          <a:solidFill>
            <a:srgbClr val="44548E"/>
          </a:solidFill>
        </p:spPr>
        <p:txBody>
          <a:bodyPr vert="horz" wrap="square" lIns="0" tIns="508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0"/>
              </a:spcBef>
            </a:pPr>
            <a:r>
              <a:rPr sz="1050" spc="20" dirty="0">
                <a:solidFill>
                  <a:srgbClr val="D1DFF4"/>
                </a:solidFill>
                <a:latin typeface="Times New Roman"/>
                <a:cs typeface="Times New Roman"/>
              </a:rPr>
              <a:t>J</a:t>
            </a:r>
            <a:r>
              <a:rPr sz="1050" spc="15" dirty="0">
                <a:solidFill>
                  <a:srgbClr val="D1DFF4"/>
                </a:solidFill>
                <a:latin typeface="Times New Roman"/>
                <a:cs typeface="Times New Roman"/>
              </a:rPr>
              <a:t>,</a:t>
            </a:r>
            <a:r>
              <a:rPr sz="1050" spc="10" dirty="0">
                <a:solidFill>
                  <a:srgbClr val="D1DFF4"/>
                </a:solidFill>
                <a:latin typeface="Times New Roman"/>
                <a:cs typeface="Times New Roman"/>
              </a:rPr>
              <a:t> </a:t>
            </a:r>
            <a:r>
              <a:rPr sz="900" spc="-90" dirty="0">
                <a:solidFill>
                  <a:srgbClr val="D1DFF4"/>
                </a:solidFill>
                <a:latin typeface="Times New Roman"/>
                <a:cs typeface="Times New Roman"/>
              </a:rPr>
              <a:t>Puerto</a:t>
            </a:r>
            <a:r>
              <a:rPr sz="900" spc="-75" dirty="0">
                <a:solidFill>
                  <a:srgbClr val="D1DFF4"/>
                </a:solidFill>
                <a:latin typeface="Times New Roman"/>
                <a:cs typeface="Times New Roman"/>
              </a:rPr>
              <a:t>s</a:t>
            </a:r>
            <a:r>
              <a:rPr sz="900" spc="-20" dirty="0">
                <a:solidFill>
                  <a:srgbClr val="D1DFF4"/>
                </a:solidFill>
                <a:latin typeface="Times New Roman"/>
                <a:cs typeface="Times New Roman"/>
              </a:rPr>
              <a:t> </a:t>
            </a:r>
            <a:r>
              <a:rPr sz="900" spc="-70" dirty="0">
                <a:solidFill>
                  <a:srgbClr val="D1DFF4"/>
                </a:solidFill>
                <a:latin typeface="Times New Roman"/>
                <a:cs typeface="Times New Roman"/>
              </a:rPr>
              <a:t>•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4991649" y="576156"/>
            <a:ext cx="85725" cy="173990"/>
          </a:xfrm>
          <a:custGeom>
            <a:avLst/>
            <a:gdLst/>
            <a:ahLst/>
            <a:cxnLst/>
            <a:rect l="l" t="t" r="r" b="b"/>
            <a:pathLst>
              <a:path w="85725" h="173990">
                <a:moveTo>
                  <a:pt x="85457" y="173568"/>
                </a:moveTo>
                <a:lnTo>
                  <a:pt x="0" y="173568"/>
                </a:lnTo>
                <a:lnTo>
                  <a:pt x="0" y="0"/>
                </a:lnTo>
                <a:lnTo>
                  <a:pt x="85457" y="0"/>
                </a:lnTo>
                <a:lnTo>
                  <a:pt x="85457" y="173568"/>
                </a:lnTo>
                <a:close/>
              </a:path>
            </a:pathLst>
          </a:custGeom>
          <a:solidFill>
            <a:srgbClr val="56649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4978951" y="568489"/>
            <a:ext cx="11557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-235" dirty="0">
                <a:solidFill>
                  <a:srgbClr val="D1DFF4"/>
                </a:solidFill>
                <a:latin typeface="Arial"/>
                <a:cs typeface="Arial"/>
              </a:rPr>
              <a:t>Wll</a:t>
            </a:r>
            <a:endParaRPr sz="10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114075" y="589382"/>
            <a:ext cx="394335" cy="154305"/>
          </a:xfrm>
          <a:prstGeom prst="rect">
            <a:avLst/>
          </a:prstGeom>
          <a:solidFill>
            <a:srgbClr val="44548E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r>
              <a:rPr sz="900" spc="-110" dirty="0">
                <a:solidFill>
                  <a:srgbClr val="D1DFF4"/>
                </a:solidFill>
                <a:latin typeface="Times New Roman"/>
                <a:cs typeface="Times New Roman"/>
              </a:rPr>
              <a:t>Compaiiias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682305" y="576156"/>
            <a:ext cx="605155" cy="173990"/>
          </a:xfrm>
          <a:prstGeom prst="rect">
            <a:avLst/>
          </a:prstGeom>
          <a:solidFill>
            <a:srgbClr val="44548E"/>
          </a:solidFill>
        </p:spPr>
        <p:txBody>
          <a:bodyPr vert="horz" wrap="square" lIns="0" tIns="508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0"/>
              </a:spcBef>
            </a:pPr>
            <a:r>
              <a:rPr sz="1000" spc="-35" dirty="0">
                <a:solidFill>
                  <a:srgbClr val="D1DFF4"/>
                </a:solidFill>
                <a:latin typeface="Arial"/>
                <a:cs typeface="Arial"/>
              </a:rPr>
              <a:t>G</a:t>
            </a:r>
            <a:r>
              <a:rPr sz="1000" spc="-45" dirty="0">
                <a:solidFill>
                  <a:srgbClr val="D1DFF4"/>
                </a:solidFill>
                <a:latin typeface="Arial"/>
                <a:cs typeface="Arial"/>
              </a:rPr>
              <a:t> </a:t>
            </a:r>
            <a:r>
              <a:rPr sz="900" spc="-130" dirty="0">
                <a:solidFill>
                  <a:srgbClr val="D1DFF4"/>
                </a:solidFill>
                <a:latin typeface="Times New Roman"/>
                <a:cs typeface="Times New Roman"/>
              </a:rPr>
              <a:t>Comurnda</a:t>
            </a:r>
            <a:r>
              <a:rPr sz="900" spc="-120" dirty="0">
                <a:solidFill>
                  <a:srgbClr val="D1DFF4"/>
                </a:solidFill>
                <a:latin typeface="Times New Roman"/>
                <a:cs typeface="Times New Roman"/>
              </a:rPr>
              <a:t>d</a:t>
            </a:r>
            <a:r>
              <a:rPr sz="900" spc="95" dirty="0">
                <a:solidFill>
                  <a:srgbClr val="D1DFF4"/>
                </a:solidFill>
                <a:latin typeface="Times New Roman"/>
                <a:cs typeface="Times New Roman"/>
              </a:rPr>
              <a:t> </a:t>
            </a:r>
            <a:r>
              <a:rPr sz="900" spc="-85" dirty="0">
                <a:solidFill>
                  <a:srgbClr val="D1DFF4"/>
                </a:solidFill>
                <a:latin typeface="Times New Roman"/>
                <a:cs typeface="Times New Roman"/>
              </a:rPr>
              <a:t>•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6597568" y="589382"/>
            <a:ext cx="452755" cy="154305"/>
          </a:xfrm>
          <a:custGeom>
            <a:avLst/>
            <a:gdLst/>
            <a:ahLst/>
            <a:cxnLst/>
            <a:rect l="l" t="t" r="r" b="b"/>
            <a:pathLst>
              <a:path w="452754" h="154304">
                <a:moveTo>
                  <a:pt x="452506" y="154143"/>
                </a:moveTo>
                <a:lnTo>
                  <a:pt x="0" y="154143"/>
                </a:lnTo>
                <a:lnTo>
                  <a:pt x="0" y="0"/>
                </a:lnTo>
                <a:lnTo>
                  <a:pt x="452506" y="0"/>
                </a:lnTo>
                <a:lnTo>
                  <a:pt x="452506" y="154143"/>
                </a:lnTo>
                <a:close/>
              </a:path>
            </a:pathLst>
          </a:custGeom>
          <a:solidFill>
            <a:srgbClr val="44548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6456035" y="581211"/>
            <a:ext cx="596265" cy="163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5" dirty="0">
                <a:solidFill>
                  <a:srgbClr val="97ACD6"/>
                </a:solidFill>
                <a:latin typeface="Times New Roman"/>
                <a:cs typeface="Times New Roman"/>
              </a:rPr>
              <a:t>- ·</a:t>
            </a:r>
            <a:r>
              <a:rPr sz="900" spc="-65" dirty="0">
                <a:solidFill>
                  <a:srgbClr val="97ACD6"/>
                </a:solidFill>
                <a:latin typeface="Times New Roman"/>
                <a:cs typeface="Times New Roman"/>
              </a:rPr>
              <a:t> </a:t>
            </a:r>
            <a:r>
              <a:rPr sz="900" spc="-95" dirty="0">
                <a:solidFill>
                  <a:srgbClr val="D1DFF4"/>
                </a:solidFill>
                <a:latin typeface="Times New Roman"/>
                <a:cs typeface="Times New Roman"/>
              </a:rPr>
              <a:t>Soludone</a:t>
            </a:r>
            <a:r>
              <a:rPr sz="900" spc="-75" dirty="0">
                <a:solidFill>
                  <a:srgbClr val="D1DFF4"/>
                </a:solidFill>
                <a:latin typeface="Times New Roman"/>
                <a:cs typeface="Times New Roman"/>
              </a:rPr>
              <a:t>s</a:t>
            </a:r>
            <a:r>
              <a:rPr sz="900" spc="35" dirty="0">
                <a:solidFill>
                  <a:srgbClr val="D1DFF4"/>
                </a:solidFill>
                <a:latin typeface="Times New Roman"/>
                <a:cs typeface="Times New Roman"/>
              </a:rPr>
              <a:t> </a:t>
            </a:r>
            <a:r>
              <a:rPr sz="900" spc="-70" dirty="0">
                <a:solidFill>
                  <a:srgbClr val="D1DFF4"/>
                </a:solidFill>
                <a:latin typeface="Times New Roman"/>
                <a:cs typeface="Times New Roman"/>
              </a:rPr>
              <a:t>•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8916239" y="567391"/>
            <a:ext cx="73660" cy="184785"/>
          </a:xfrm>
          <a:custGeom>
            <a:avLst/>
            <a:gdLst/>
            <a:ahLst/>
            <a:cxnLst/>
            <a:rect l="l" t="t" r="r" b="b"/>
            <a:pathLst>
              <a:path w="73659" h="184784">
                <a:moveTo>
                  <a:pt x="73249" y="184791"/>
                </a:moveTo>
                <a:lnTo>
                  <a:pt x="0" y="184791"/>
                </a:lnTo>
                <a:lnTo>
                  <a:pt x="0" y="0"/>
                </a:lnTo>
                <a:lnTo>
                  <a:pt x="73249" y="0"/>
                </a:lnTo>
                <a:lnTo>
                  <a:pt x="73249" y="184791"/>
                </a:lnTo>
                <a:close/>
              </a:path>
            </a:pathLst>
          </a:custGeom>
          <a:solidFill>
            <a:srgbClr val="313F7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8903541" y="562127"/>
            <a:ext cx="84455" cy="186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b="1" spc="-125" dirty="0">
                <a:solidFill>
                  <a:srgbClr val="D1DFF4"/>
                </a:solidFill>
                <a:latin typeface="Times New Roman"/>
                <a:cs typeface="Times New Roman"/>
              </a:rPr>
              <a:t>q</a:t>
            </a:r>
            <a:endParaRPr sz="1050">
              <a:latin typeface="Times New Roman"/>
              <a:cs typeface="Times New Roman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8353280" y="1018885"/>
            <a:ext cx="311785" cy="370840"/>
            <a:chOff x="8353280" y="1018885"/>
            <a:chExt cx="311785" cy="370840"/>
          </a:xfrm>
        </p:grpSpPr>
        <p:sp>
          <p:nvSpPr>
            <p:cNvPr id="28" name="object 28"/>
            <p:cNvSpPr/>
            <p:nvPr/>
          </p:nvSpPr>
          <p:spPr>
            <a:xfrm>
              <a:off x="8353272" y="1018895"/>
              <a:ext cx="259715" cy="370840"/>
            </a:xfrm>
            <a:custGeom>
              <a:avLst/>
              <a:gdLst/>
              <a:ahLst/>
              <a:cxnLst/>
              <a:rect l="l" t="t" r="r" b="b"/>
              <a:pathLst>
                <a:path w="259715" h="370840">
                  <a:moveTo>
                    <a:pt x="9156" y="250380"/>
                  </a:moveTo>
                  <a:lnTo>
                    <a:pt x="0" y="250380"/>
                  </a:lnTo>
                  <a:lnTo>
                    <a:pt x="0" y="370268"/>
                  </a:lnTo>
                  <a:lnTo>
                    <a:pt x="9156" y="370268"/>
                  </a:lnTo>
                  <a:lnTo>
                    <a:pt x="9156" y="250380"/>
                  </a:lnTo>
                  <a:close/>
                </a:path>
                <a:path w="259715" h="370840">
                  <a:moveTo>
                    <a:pt x="222796" y="0"/>
                  </a:moveTo>
                  <a:lnTo>
                    <a:pt x="216700" y="0"/>
                  </a:lnTo>
                  <a:lnTo>
                    <a:pt x="216700" y="119888"/>
                  </a:lnTo>
                  <a:lnTo>
                    <a:pt x="222796" y="119888"/>
                  </a:lnTo>
                  <a:lnTo>
                    <a:pt x="222796" y="0"/>
                  </a:lnTo>
                  <a:close/>
                </a:path>
                <a:path w="259715" h="370840">
                  <a:moveTo>
                    <a:pt x="259422" y="125183"/>
                  </a:moveTo>
                  <a:lnTo>
                    <a:pt x="250266" y="125183"/>
                  </a:lnTo>
                  <a:lnTo>
                    <a:pt x="250266" y="245071"/>
                  </a:lnTo>
                  <a:lnTo>
                    <a:pt x="259422" y="245071"/>
                  </a:lnTo>
                  <a:lnTo>
                    <a:pt x="259422" y="125183"/>
                  </a:lnTo>
                  <a:close/>
                </a:path>
              </a:pathLst>
            </a:custGeom>
            <a:solidFill>
              <a:srgbClr val="D4E2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8513500" y="1269265"/>
              <a:ext cx="9525" cy="120014"/>
            </a:xfrm>
            <a:custGeom>
              <a:avLst/>
              <a:gdLst/>
              <a:ahLst/>
              <a:cxnLst/>
              <a:rect l="l" t="t" r="r" b="b"/>
              <a:pathLst>
                <a:path w="9525" h="120015">
                  <a:moveTo>
                    <a:pt x="9156" y="119889"/>
                  </a:moveTo>
                  <a:lnTo>
                    <a:pt x="0" y="119889"/>
                  </a:lnTo>
                  <a:lnTo>
                    <a:pt x="0" y="0"/>
                  </a:lnTo>
                  <a:lnTo>
                    <a:pt x="9156" y="0"/>
                  </a:lnTo>
                  <a:lnTo>
                    <a:pt x="9156" y="119889"/>
                  </a:lnTo>
                  <a:close/>
                </a:path>
              </a:pathLst>
            </a:custGeom>
            <a:solidFill>
              <a:srgbClr val="BCE1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8655434" y="1269265"/>
              <a:ext cx="9525" cy="120014"/>
            </a:xfrm>
            <a:custGeom>
              <a:avLst/>
              <a:gdLst/>
              <a:ahLst/>
              <a:cxnLst/>
              <a:rect l="l" t="t" r="r" b="b"/>
              <a:pathLst>
                <a:path w="9525" h="120015">
                  <a:moveTo>
                    <a:pt x="9156" y="119889"/>
                  </a:moveTo>
                  <a:lnTo>
                    <a:pt x="0" y="119889"/>
                  </a:lnTo>
                  <a:lnTo>
                    <a:pt x="0" y="0"/>
                  </a:lnTo>
                  <a:lnTo>
                    <a:pt x="9156" y="0"/>
                  </a:lnTo>
                  <a:lnTo>
                    <a:pt x="9156" y="119889"/>
                  </a:lnTo>
                  <a:close/>
                </a:path>
              </a:pathLst>
            </a:custGeom>
            <a:solidFill>
              <a:srgbClr val="D4E2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8225404" y="991387"/>
            <a:ext cx="631825" cy="401320"/>
          </a:xfrm>
          <a:prstGeom prst="rect">
            <a:avLst/>
          </a:prstGeom>
        </p:spPr>
        <p:txBody>
          <a:bodyPr vert="horz" wrap="square" lIns="0" tIns="311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5"/>
              </a:spcBef>
            </a:pPr>
            <a:r>
              <a:rPr sz="700" spc="-60" dirty="0">
                <a:solidFill>
                  <a:srgbClr val="54575B"/>
                </a:solidFill>
                <a:latin typeface="Times New Roman"/>
                <a:cs typeface="Times New Roman"/>
              </a:rPr>
              <a:t>S1</a:t>
            </a:r>
            <a:r>
              <a:rPr sz="700" spc="-55" dirty="0">
                <a:solidFill>
                  <a:srgbClr val="54575B"/>
                </a:solidFill>
                <a:latin typeface="Times New Roman"/>
                <a:cs typeface="Times New Roman"/>
              </a:rPr>
              <a:t>9</a:t>
            </a:r>
            <a:r>
              <a:rPr sz="700" spc="-90" dirty="0">
                <a:solidFill>
                  <a:srgbClr val="54575B"/>
                </a:solidFill>
                <a:latin typeface="Times New Roman"/>
                <a:cs typeface="Times New Roman"/>
              </a:rPr>
              <a:t> </a:t>
            </a:r>
            <a:r>
              <a:rPr sz="700" spc="20" dirty="0">
                <a:solidFill>
                  <a:srgbClr val="626970"/>
                </a:solidFill>
                <a:latin typeface="Times New Roman"/>
                <a:cs typeface="Times New Roman"/>
              </a:rPr>
              <a:t>•</a:t>
            </a:r>
            <a:r>
              <a:rPr sz="700" spc="-80" dirty="0">
                <a:solidFill>
                  <a:srgbClr val="626970"/>
                </a:solidFill>
                <a:latin typeface="Times New Roman"/>
                <a:cs typeface="Times New Roman"/>
              </a:rPr>
              <a:t> </a:t>
            </a:r>
            <a:r>
              <a:rPr sz="700" spc="-15" dirty="0">
                <a:solidFill>
                  <a:srgbClr val="54575B"/>
                </a:solidFill>
                <a:latin typeface="Times New Roman"/>
                <a:cs typeface="Times New Roman"/>
              </a:rPr>
              <a:t>5</a:t>
            </a:r>
            <a:r>
              <a:rPr sz="700" spc="-130" dirty="0">
                <a:solidFill>
                  <a:srgbClr val="54575B"/>
                </a:solidFill>
                <a:latin typeface="Times New Roman"/>
                <a:cs typeface="Times New Roman"/>
              </a:rPr>
              <a:t>8</a:t>
            </a:r>
            <a:r>
              <a:rPr sz="700" spc="-20" dirty="0">
                <a:solidFill>
                  <a:srgbClr val="7C898A"/>
                </a:solidFill>
                <a:latin typeface="Times New Roman"/>
                <a:cs typeface="Times New Roman"/>
              </a:rPr>
              <a:t>'</a:t>
            </a:r>
            <a:r>
              <a:rPr sz="700" spc="-60" dirty="0">
                <a:solidFill>
                  <a:srgbClr val="54575B"/>
                </a:solidFill>
                <a:latin typeface="Times New Roman"/>
                <a:cs typeface="Times New Roman"/>
              </a:rPr>
              <a:t>2</a:t>
            </a:r>
            <a:r>
              <a:rPr sz="700" spc="-85" dirty="0">
                <a:solidFill>
                  <a:srgbClr val="54575B"/>
                </a:solidFill>
                <a:latin typeface="Times New Roman"/>
                <a:cs typeface="Times New Roman"/>
              </a:rPr>
              <a:t>4</a:t>
            </a:r>
            <a:r>
              <a:rPr sz="700" spc="-35" dirty="0">
                <a:solidFill>
                  <a:srgbClr val="A3A3A5"/>
                </a:solidFill>
                <a:latin typeface="Times New Roman"/>
                <a:cs typeface="Times New Roman"/>
              </a:rPr>
              <a:t>.</a:t>
            </a:r>
            <a:r>
              <a:rPr sz="700" spc="-100" dirty="0">
                <a:solidFill>
                  <a:srgbClr val="54575B"/>
                </a:solidFill>
                <a:latin typeface="Times New Roman"/>
                <a:cs typeface="Times New Roman"/>
              </a:rPr>
              <a:t>0</a:t>
            </a:r>
            <a:r>
              <a:rPr sz="700" spc="15" dirty="0">
                <a:solidFill>
                  <a:srgbClr val="54575B"/>
                </a:solidFill>
                <a:latin typeface="Times New Roman"/>
                <a:cs typeface="Times New Roman"/>
              </a:rPr>
              <a:t>5</a:t>
            </a:r>
            <a:endParaRPr sz="700">
              <a:latin typeface="Times New Roman"/>
              <a:cs typeface="Times New Roman"/>
            </a:endParaRPr>
          </a:p>
          <a:p>
            <a:pPr marL="15875">
              <a:lnSpc>
                <a:spcPct val="100000"/>
              </a:lnSpc>
              <a:spcBef>
                <a:spcPts val="145"/>
              </a:spcBef>
            </a:pPr>
            <a:r>
              <a:rPr sz="700" spc="-35" dirty="0">
                <a:solidFill>
                  <a:srgbClr val="54575B"/>
                </a:solidFill>
                <a:latin typeface="Times New Roman"/>
                <a:cs typeface="Times New Roman"/>
              </a:rPr>
              <a:t>E092</a:t>
            </a:r>
            <a:r>
              <a:rPr sz="700" spc="-10" dirty="0">
                <a:solidFill>
                  <a:srgbClr val="54575B"/>
                </a:solidFill>
                <a:latin typeface="Times New Roman"/>
                <a:cs typeface="Times New Roman"/>
              </a:rPr>
              <a:t>'</a:t>
            </a:r>
            <a:r>
              <a:rPr sz="700" spc="-5" dirty="0">
                <a:solidFill>
                  <a:srgbClr val="54575B"/>
                </a:solidFill>
                <a:latin typeface="Times New Roman"/>
                <a:cs typeface="Times New Roman"/>
              </a:rPr>
              <a:t> </a:t>
            </a:r>
            <a:r>
              <a:rPr sz="700" spc="-45" dirty="0">
                <a:solidFill>
                  <a:srgbClr val="626970"/>
                </a:solidFill>
                <a:latin typeface="Times New Roman"/>
                <a:cs typeface="Times New Roman"/>
              </a:rPr>
              <a:t>05'2</a:t>
            </a:r>
            <a:r>
              <a:rPr sz="700" spc="-165" dirty="0">
                <a:solidFill>
                  <a:srgbClr val="626970"/>
                </a:solidFill>
                <a:latin typeface="Times New Roman"/>
                <a:cs typeface="Times New Roman"/>
              </a:rPr>
              <a:t>6</a:t>
            </a:r>
            <a:r>
              <a:rPr sz="700" spc="-70" dirty="0">
                <a:solidFill>
                  <a:srgbClr val="A3A3A5"/>
                </a:solidFill>
                <a:latin typeface="Times New Roman"/>
                <a:cs typeface="Times New Roman"/>
              </a:rPr>
              <a:t>.</a:t>
            </a:r>
            <a:r>
              <a:rPr sz="700" spc="10" dirty="0">
                <a:solidFill>
                  <a:srgbClr val="626970"/>
                </a:solidFill>
                <a:latin typeface="Times New Roman"/>
                <a:cs typeface="Times New Roman"/>
              </a:rPr>
              <a:t>15</a:t>
            </a:r>
            <a:endParaRPr sz="700">
              <a:latin typeface="Times New Roman"/>
              <a:cs typeface="Times New Roman"/>
            </a:endParaRPr>
          </a:p>
          <a:p>
            <a:pPr marL="13970">
              <a:lnSpc>
                <a:spcPct val="100000"/>
              </a:lnSpc>
              <a:spcBef>
                <a:spcPts val="145"/>
              </a:spcBef>
            </a:pPr>
            <a:r>
              <a:rPr sz="700" spc="-90" dirty="0">
                <a:solidFill>
                  <a:srgbClr val="7C898A"/>
                </a:solidFill>
                <a:latin typeface="Times New Roman"/>
                <a:cs typeface="Times New Roman"/>
              </a:rPr>
              <a:t>(</a:t>
            </a:r>
            <a:r>
              <a:rPr sz="700" spc="-75" dirty="0">
                <a:solidFill>
                  <a:srgbClr val="1A212D"/>
                </a:solidFill>
                <a:latin typeface="Times New Roman"/>
                <a:cs typeface="Times New Roman"/>
              </a:rPr>
              <a:t>-</a:t>
            </a:r>
            <a:r>
              <a:rPr sz="700" spc="-35" dirty="0">
                <a:solidFill>
                  <a:srgbClr val="626970"/>
                </a:solidFill>
                <a:latin typeface="Times New Roman"/>
                <a:cs typeface="Times New Roman"/>
              </a:rPr>
              <a:t>1</a:t>
            </a:r>
            <a:r>
              <a:rPr sz="700" spc="-85" dirty="0">
                <a:solidFill>
                  <a:srgbClr val="626970"/>
                </a:solidFill>
                <a:latin typeface="Times New Roman"/>
                <a:cs typeface="Times New Roman"/>
              </a:rPr>
              <a:t>9</a:t>
            </a:r>
            <a:r>
              <a:rPr sz="700" spc="-60" dirty="0">
                <a:solidFill>
                  <a:srgbClr val="A3A3A5"/>
                </a:solidFill>
                <a:latin typeface="Times New Roman"/>
                <a:cs typeface="Times New Roman"/>
              </a:rPr>
              <a:t>.</a:t>
            </a:r>
            <a:r>
              <a:rPr sz="700" spc="-40" dirty="0">
                <a:solidFill>
                  <a:srgbClr val="626970"/>
                </a:solidFill>
                <a:latin typeface="Times New Roman"/>
                <a:cs typeface="Times New Roman"/>
              </a:rPr>
              <a:t>9</a:t>
            </a:r>
            <a:r>
              <a:rPr sz="700" spc="-90" dirty="0">
                <a:solidFill>
                  <a:srgbClr val="626970"/>
                </a:solidFill>
                <a:latin typeface="Times New Roman"/>
                <a:cs typeface="Times New Roman"/>
              </a:rPr>
              <a:t>7</a:t>
            </a:r>
            <a:r>
              <a:rPr sz="700" spc="-10" dirty="0">
                <a:solidFill>
                  <a:srgbClr val="626970"/>
                </a:solidFill>
                <a:latin typeface="Times New Roman"/>
                <a:cs typeface="Times New Roman"/>
              </a:rPr>
              <a:t>3</a:t>
            </a:r>
            <a:r>
              <a:rPr sz="700" spc="-130" dirty="0">
                <a:solidFill>
                  <a:srgbClr val="626970"/>
                </a:solidFill>
                <a:latin typeface="Times New Roman"/>
                <a:cs typeface="Times New Roman"/>
              </a:rPr>
              <a:t>3</a:t>
            </a:r>
            <a:r>
              <a:rPr sz="700" spc="-15" dirty="0">
                <a:solidFill>
                  <a:srgbClr val="A3A3A5"/>
                </a:solidFill>
                <a:latin typeface="Times New Roman"/>
                <a:cs typeface="Times New Roman"/>
              </a:rPr>
              <a:t>,</a:t>
            </a:r>
            <a:r>
              <a:rPr sz="700" spc="-60" dirty="0">
                <a:solidFill>
                  <a:srgbClr val="A3A3A5"/>
                </a:solidFill>
                <a:latin typeface="Times New Roman"/>
                <a:cs typeface="Times New Roman"/>
              </a:rPr>
              <a:t> </a:t>
            </a:r>
            <a:r>
              <a:rPr sz="700" spc="-50" dirty="0">
                <a:solidFill>
                  <a:srgbClr val="626970"/>
                </a:solidFill>
                <a:latin typeface="Times New Roman"/>
                <a:cs typeface="Times New Roman"/>
              </a:rPr>
              <a:t>09</a:t>
            </a:r>
            <a:r>
              <a:rPr sz="700" spc="-114" dirty="0">
                <a:solidFill>
                  <a:srgbClr val="626970"/>
                </a:solidFill>
                <a:latin typeface="Times New Roman"/>
                <a:cs typeface="Times New Roman"/>
              </a:rPr>
              <a:t>2</a:t>
            </a:r>
            <a:r>
              <a:rPr sz="700" spc="-55" dirty="0">
                <a:solidFill>
                  <a:srgbClr val="A3A3A5"/>
                </a:solidFill>
                <a:latin typeface="Times New Roman"/>
                <a:cs typeface="Times New Roman"/>
              </a:rPr>
              <a:t>.</a:t>
            </a:r>
            <a:r>
              <a:rPr sz="700" spc="-25" dirty="0">
                <a:solidFill>
                  <a:srgbClr val="626970"/>
                </a:solidFill>
                <a:latin typeface="Times New Roman"/>
                <a:cs typeface="Times New Roman"/>
              </a:rPr>
              <a:t>090</a:t>
            </a:r>
            <a:r>
              <a:rPr sz="700" spc="-180" dirty="0">
                <a:solidFill>
                  <a:srgbClr val="626970"/>
                </a:solidFill>
                <a:latin typeface="Times New Roman"/>
                <a:cs typeface="Times New Roman"/>
              </a:rPr>
              <a:t>6</a:t>
            </a:r>
            <a:r>
              <a:rPr sz="700" spc="-30" dirty="0">
                <a:solidFill>
                  <a:srgbClr val="7C898A"/>
                </a:solidFill>
                <a:latin typeface="Times New Roman"/>
                <a:cs typeface="Times New Roman"/>
              </a:rPr>
              <a:t>)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8287324" y="1606142"/>
            <a:ext cx="44450" cy="102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00" spc="-25" dirty="0">
                <a:solidFill>
                  <a:srgbClr val="6E9CC8"/>
                </a:solidFill>
                <a:latin typeface="Times New Roman"/>
                <a:cs typeface="Times New Roman"/>
              </a:rPr>
              <a:t>I</a:t>
            </a:r>
            <a:endParaRPr sz="5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8308530" y="1657795"/>
            <a:ext cx="45720" cy="1098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50" spc="-25" dirty="0">
                <a:solidFill>
                  <a:srgbClr val="6E9CC8"/>
                </a:solidFill>
                <a:latin typeface="Times New Roman"/>
                <a:cs typeface="Times New Roman"/>
              </a:rPr>
              <a:t>I</a:t>
            </a:r>
            <a:endParaRPr sz="55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8332946" y="1709704"/>
            <a:ext cx="45720" cy="1098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50" spc="-25" dirty="0">
                <a:solidFill>
                  <a:srgbClr val="6E9CC8"/>
                </a:solidFill>
                <a:latin typeface="Times New Roman"/>
                <a:cs typeface="Times New Roman"/>
              </a:rPr>
              <a:t>I</a:t>
            </a:r>
            <a:endParaRPr sz="55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5449685" y="5784745"/>
            <a:ext cx="393700" cy="248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7625">
              <a:lnSpc>
                <a:spcPts val="875"/>
              </a:lnSpc>
              <a:spcBef>
                <a:spcPts val="100"/>
              </a:spcBef>
            </a:pPr>
            <a:r>
              <a:rPr sz="800" spc="-110" dirty="0">
                <a:solidFill>
                  <a:srgbClr val="6E9CC8"/>
                </a:solidFill>
                <a:latin typeface="Courier New"/>
                <a:cs typeface="Courier New"/>
              </a:rPr>
              <a:t>Oceano</a:t>
            </a:r>
            <a:endParaRPr sz="800">
              <a:latin typeface="Courier New"/>
              <a:cs typeface="Courier New"/>
            </a:endParaRPr>
          </a:p>
          <a:p>
            <a:pPr marL="12700">
              <a:lnSpc>
                <a:spcPts val="875"/>
              </a:lnSpc>
            </a:pPr>
            <a:r>
              <a:rPr sz="800" spc="-50" dirty="0">
                <a:solidFill>
                  <a:srgbClr val="6E9CC8"/>
                </a:solidFill>
                <a:latin typeface="Times New Roman"/>
                <a:cs typeface="Times New Roman"/>
              </a:rPr>
              <a:t>Antllrt</a:t>
            </a:r>
            <a:r>
              <a:rPr sz="800" spc="55" dirty="0">
                <a:solidFill>
                  <a:srgbClr val="6E9CC8"/>
                </a:solidFill>
                <a:latin typeface="Times New Roman"/>
                <a:cs typeface="Times New Roman"/>
              </a:rPr>
              <a:t> </a:t>
            </a:r>
            <a:r>
              <a:rPr sz="800" spc="-20" dirty="0">
                <a:solidFill>
                  <a:srgbClr val="6E9CC8"/>
                </a:solidFill>
                <a:latin typeface="Times New Roman"/>
                <a:cs typeface="Times New Roman"/>
              </a:rPr>
              <a:t>co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418985" y="5800267"/>
            <a:ext cx="390525" cy="590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685" algn="ctr">
              <a:lnSpc>
                <a:spcPct val="100000"/>
              </a:lnSpc>
              <a:spcBef>
                <a:spcPts val="100"/>
              </a:spcBef>
            </a:pPr>
            <a:r>
              <a:rPr sz="1350" i="1" spc="-355" dirty="0">
                <a:solidFill>
                  <a:srgbClr val="977C74"/>
                </a:solidFill>
                <a:latin typeface="Arial"/>
                <a:cs typeface="Arial"/>
              </a:rPr>
              <a:t>a</a:t>
            </a:r>
            <a:endParaRPr sz="1350">
              <a:latin typeface="Arial"/>
              <a:cs typeface="Arial"/>
            </a:endParaRPr>
          </a:p>
          <a:p>
            <a:pPr marR="3175" algn="ctr">
              <a:lnSpc>
                <a:spcPts val="875"/>
              </a:lnSpc>
              <a:spcBef>
                <a:spcPts val="1070"/>
              </a:spcBef>
            </a:pPr>
            <a:r>
              <a:rPr sz="800" spc="-110" dirty="0">
                <a:solidFill>
                  <a:srgbClr val="6E9CC8"/>
                </a:solidFill>
                <a:latin typeface="Courier New"/>
                <a:cs typeface="Courier New"/>
              </a:rPr>
              <a:t>Oceano</a:t>
            </a:r>
            <a:endParaRPr sz="800">
              <a:latin typeface="Courier New"/>
              <a:cs typeface="Courier New"/>
            </a:endParaRPr>
          </a:p>
          <a:p>
            <a:pPr algn="ctr">
              <a:lnSpc>
                <a:spcPts val="875"/>
              </a:lnSpc>
            </a:pPr>
            <a:r>
              <a:rPr sz="800" spc="-170" dirty="0">
                <a:solidFill>
                  <a:srgbClr val="6E9CC8"/>
                </a:solidFill>
                <a:latin typeface="Times New Roman"/>
                <a:cs typeface="Times New Roman"/>
              </a:rPr>
              <a:t>A</a:t>
            </a:r>
            <a:r>
              <a:rPr sz="800" spc="-114" dirty="0">
                <a:solidFill>
                  <a:srgbClr val="6E9CC8"/>
                </a:solidFill>
                <a:latin typeface="Times New Roman"/>
                <a:cs typeface="Times New Roman"/>
              </a:rPr>
              <a:t>n</a:t>
            </a:r>
            <a:r>
              <a:rPr sz="800" dirty="0">
                <a:solidFill>
                  <a:srgbClr val="6E9CC8"/>
                </a:solidFill>
                <a:latin typeface="Times New Roman"/>
                <a:cs typeface="Times New Roman"/>
              </a:rPr>
              <a:t> </a:t>
            </a:r>
            <a:r>
              <a:rPr sz="800" spc="-70" dirty="0">
                <a:solidFill>
                  <a:srgbClr val="6E9CC8"/>
                </a:solidFill>
                <a:latin typeface="Times New Roman"/>
                <a:cs typeface="Times New Roman"/>
              </a:rPr>
              <a:t> </a:t>
            </a:r>
            <a:r>
              <a:rPr sz="800" spc="-15" dirty="0">
                <a:solidFill>
                  <a:srgbClr val="6E9CC8"/>
                </a:solidFill>
                <a:latin typeface="Times New Roman"/>
                <a:cs typeface="Times New Roman"/>
              </a:rPr>
              <a:t>ar</a:t>
            </a:r>
            <a:r>
              <a:rPr sz="800" spc="-5" dirty="0">
                <a:solidFill>
                  <a:srgbClr val="6E9CC8"/>
                </a:solidFill>
                <a:latin typeface="Times New Roman"/>
                <a:cs typeface="Times New Roman"/>
              </a:rPr>
              <a:t>t</a:t>
            </a:r>
            <a:r>
              <a:rPr sz="800" dirty="0">
                <a:solidFill>
                  <a:srgbClr val="6E9CC8"/>
                </a:solidFill>
                <a:latin typeface="Times New Roman"/>
                <a:cs typeface="Times New Roman"/>
              </a:rPr>
              <a:t> </a:t>
            </a:r>
            <a:r>
              <a:rPr sz="800" spc="-100" dirty="0">
                <a:solidFill>
                  <a:srgbClr val="6E9CC8"/>
                </a:solidFill>
                <a:latin typeface="Times New Roman"/>
                <a:cs typeface="Times New Roman"/>
              </a:rPr>
              <a:t> </a:t>
            </a:r>
            <a:r>
              <a:rPr sz="800" spc="-30" dirty="0">
                <a:solidFill>
                  <a:srgbClr val="6E9CC8"/>
                </a:solidFill>
                <a:latin typeface="Times New Roman"/>
                <a:cs typeface="Times New Roman"/>
              </a:rPr>
              <a:t>co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8376615" y="5800267"/>
            <a:ext cx="390525" cy="590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685" algn="ctr">
              <a:lnSpc>
                <a:spcPct val="100000"/>
              </a:lnSpc>
              <a:spcBef>
                <a:spcPts val="100"/>
              </a:spcBef>
            </a:pPr>
            <a:r>
              <a:rPr sz="1350" i="1" spc="-355" dirty="0">
                <a:solidFill>
                  <a:srgbClr val="977C74"/>
                </a:solidFill>
                <a:latin typeface="Arial"/>
                <a:cs typeface="Arial"/>
              </a:rPr>
              <a:t>a</a:t>
            </a:r>
            <a:endParaRPr sz="1350">
              <a:latin typeface="Arial"/>
              <a:cs typeface="Arial"/>
            </a:endParaRPr>
          </a:p>
          <a:p>
            <a:pPr marR="3175" algn="ctr">
              <a:lnSpc>
                <a:spcPts val="875"/>
              </a:lnSpc>
              <a:spcBef>
                <a:spcPts val="1070"/>
              </a:spcBef>
            </a:pPr>
            <a:r>
              <a:rPr sz="800" spc="-110" dirty="0">
                <a:solidFill>
                  <a:srgbClr val="6E9CC8"/>
                </a:solidFill>
                <a:latin typeface="Courier New"/>
                <a:cs typeface="Courier New"/>
              </a:rPr>
              <a:t>Oceano</a:t>
            </a:r>
            <a:endParaRPr sz="800">
              <a:latin typeface="Courier New"/>
              <a:cs typeface="Courier New"/>
            </a:endParaRPr>
          </a:p>
          <a:p>
            <a:pPr algn="ctr">
              <a:lnSpc>
                <a:spcPts val="875"/>
              </a:lnSpc>
            </a:pPr>
            <a:r>
              <a:rPr sz="800" spc="-170" dirty="0">
                <a:solidFill>
                  <a:srgbClr val="6E9CC8"/>
                </a:solidFill>
                <a:latin typeface="Times New Roman"/>
                <a:cs typeface="Times New Roman"/>
              </a:rPr>
              <a:t>A</a:t>
            </a:r>
            <a:r>
              <a:rPr sz="800" spc="-114" dirty="0">
                <a:solidFill>
                  <a:srgbClr val="6E9CC8"/>
                </a:solidFill>
                <a:latin typeface="Times New Roman"/>
                <a:cs typeface="Times New Roman"/>
              </a:rPr>
              <a:t>n</a:t>
            </a:r>
            <a:r>
              <a:rPr sz="800" dirty="0">
                <a:solidFill>
                  <a:srgbClr val="6E9CC8"/>
                </a:solidFill>
                <a:latin typeface="Times New Roman"/>
                <a:cs typeface="Times New Roman"/>
              </a:rPr>
              <a:t> </a:t>
            </a:r>
            <a:r>
              <a:rPr sz="800" spc="-70" dirty="0">
                <a:solidFill>
                  <a:srgbClr val="6E9CC8"/>
                </a:solidFill>
                <a:latin typeface="Times New Roman"/>
                <a:cs typeface="Times New Roman"/>
              </a:rPr>
              <a:t> </a:t>
            </a:r>
            <a:r>
              <a:rPr sz="800" spc="-15" dirty="0">
                <a:solidFill>
                  <a:srgbClr val="6E9CC8"/>
                </a:solidFill>
                <a:latin typeface="Times New Roman"/>
                <a:cs typeface="Times New Roman"/>
              </a:rPr>
              <a:t>ar</a:t>
            </a:r>
            <a:r>
              <a:rPr sz="800" spc="-5" dirty="0">
                <a:solidFill>
                  <a:srgbClr val="6E9CC8"/>
                </a:solidFill>
                <a:latin typeface="Times New Roman"/>
                <a:cs typeface="Times New Roman"/>
              </a:rPr>
              <a:t>t</a:t>
            </a:r>
            <a:r>
              <a:rPr sz="800" dirty="0">
                <a:solidFill>
                  <a:srgbClr val="6E9CC8"/>
                </a:solidFill>
                <a:latin typeface="Times New Roman"/>
                <a:cs typeface="Times New Roman"/>
              </a:rPr>
              <a:t> </a:t>
            </a:r>
            <a:r>
              <a:rPr sz="800" spc="-100" dirty="0">
                <a:solidFill>
                  <a:srgbClr val="6E9CC8"/>
                </a:solidFill>
                <a:latin typeface="Times New Roman"/>
                <a:cs typeface="Times New Roman"/>
              </a:rPr>
              <a:t> </a:t>
            </a:r>
            <a:r>
              <a:rPr sz="800" spc="-30" dirty="0">
                <a:solidFill>
                  <a:srgbClr val="6E9CC8"/>
                </a:solidFill>
                <a:latin typeface="Times New Roman"/>
                <a:cs typeface="Times New Roman"/>
              </a:rPr>
              <a:t>co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7979161" y="6537460"/>
            <a:ext cx="31115" cy="208279"/>
          </a:xfrm>
          <a:custGeom>
            <a:avLst/>
            <a:gdLst/>
            <a:ahLst/>
            <a:cxnLst/>
            <a:rect l="l" t="t" r="r" b="b"/>
            <a:pathLst>
              <a:path w="31115" h="208279">
                <a:moveTo>
                  <a:pt x="30520" y="208282"/>
                </a:moveTo>
                <a:lnTo>
                  <a:pt x="0" y="208282"/>
                </a:lnTo>
                <a:lnTo>
                  <a:pt x="0" y="0"/>
                </a:lnTo>
                <a:lnTo>
                  <a:pt x="30520" y="0"/>
                </a:lnTo>
                <a:lnTo>
                  <a:pt x="30520" y="208282"/>
                </a:lnTo>
                <a:close/>
              </a:path>
            </a:pathLst>
          </a:custGeom>
          <a:solidFill>
            <a:srgbClr val="D4E2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7953763" y="6484742"/>
            <a:ext cx="1198880" cy="2914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17780" algn="r">
              <a:lnSpc>
                <a:spcPts val="715"/>
              </a:lnSpc>
              <a:spcBef>
                <a:spcPts val="100"/>
              </a:spcBef>
            </a:pPr>
            <a:r>
              <a:rPr sz="650" spc="-60" dirty="0">
                <a:solidFill>
                  <a:srgbClr val="52899E"/>
                </a:solidFill>
                <a:latin typeface="Arial"/>
                <a:cs typeface="Arial"/>
              </a:rPr>
              <a:t>F</a:t>
            </a:r>
            <a:r>
              <a:rPr sz="650" spc="-60" dirty="0">
                <a:solidFill>
                  <a:srgbClr val="6E9CC8"/>
                </a:solidFill>
                <a:latin typeface="Arial"/>
                <a:cs typeface="Arial"/>
              </a:rPr>
              <a:t>oll</a:t>
            </a:r>
            <a:r>
              <a:rPr sz="650" spc="-60" dirty="0">
                <a:solidFill>
                  <a:srgbClr val="52899E"/>
                </a:solidFill>
                <a:latin typeface="Arial"/>
                <a:cs typeface="Arial"/>
              </a:rPr>
              <a:t>et</a:t>
            </a:r>
            <a:r>
              <a:rPr sz="650" spc="-60" dirty="0">
                <a:solidFill>
                  <a:srgbClr val="6E9CC8"/>
                </a:solidFill>
                <a:latin typeface="Arial"/>
                <a:cs typeface="Arial"/>
              </a:rPr>
              <a:t>o</a:t>
            </a:r>
            <a:endParaRPr sz="650">
              <a:latin typeface="Arial"/>
              <a:cs typeface="Arial"/>
            </a:endParaRPr>
          </a:p>
          <a:p>
            <a:pPr marL="25400">
              <a:lnSpc>
                <a:spcPts val="1375"/>
              </a:lnSpc>
            </a:pPr>
            <a:r>
              <a:rPr sz="1800" spc="-322" baseline="13888" dirty="0">
                <a:solidFill>
                  <a:srgbClr val="A3A3A5"/>
                </a:solidFill>
                <a:latin typeface="Arial"/>
                <a:cs typeface="Arial"/>
              </a:rPr>
              <a:t>•</a:t>
            </a:r>
            <a:r>
              <a:rPr sz="550" b="1" spc="-15" dirty="0">
                <a:solidFill>
                  <a:srgbClr val="7C898A"/>
                </a:solidFill>
                <a:latin typeface="Arial"/>
                <a:cs typeface="Arial"/>
              </a:rPr>
              <a:t>0</a:t>
            </a:r>
            <a:r>
              <a:rPr sz="550" b="1" spc="-60" dirty="0">
                <a:solidFill>
                  <a:srgbClr val="626970"/>
                </a:solidFill>
                <a:latin typeface="Arial"/>
                <a:cs typeface="Arial"/>
              </a:rPr>
              <a:t>a</a:t>
            </a:r>
            <a:r>
              <a:rPr sz="550" b="1" spc="-10" dirty="0">
                <a:solidFill>
                  <a:srgbClr val="7C898A"/>
                </a:solidFill>
                <a:latin typeface="Arial"/>
                <a:cs typeface="Arial"/>
              </a:rPr>
              <a:t>tos</a:t>
            </a:r>
            <a:r>
              <a:rPr sz="550" b="1" spc="-130" dirty="0">
                <a:solidFill>
                  <a:srgbClr val="7C898A"/>
                </a:solidFill>
                <a:latin typeface="Arial"/>
                <a:cs typeface="Arial"/>
              </a:rPr>
              <a:t>d</a:t>
            </a:r>
            <a:r>
              <a:rPr sz="550" b="1" spc="-40" dirty="0">
                <a:solidFill>
                  <a:srgbClr val="626970"/>
                </a:solidFill>
                <a:latin typeface="Arial"/>
                <a:cs typeface="Arial"/>
              </a:rPr>
              <a:t>e</a:t>
            </a:r>
            <a:r>
              <a:rPr sz="550" b="1" spc="-105" dirty="0">
                <a:solidFill>
                  <a:srgbClr val="626970"/>
                </a:solidFill>
                <a:latin typeface="Arial"/>
                <a:cs typeface="Arial"/>
              </a:rPr>
              <a:t> </a:t>
            </a:r>
            <a:r>
              <a:rPr sz="550" b="1" spc="-45" dirty="0">
                <a:solidFill>
                  <a:srgbClr val="7C898A"/>
                </a:solidFill>
                <a:latin typeface="Arial"/>
                <a:cs typeface="Arial"/>
              </a:rPr>
              <a:t>m</a:t>
            </a:r>
            <a:r>
              <a:rPr sz="550" b="1" spc="-90" dirty="0">
                <a:solidFill>
                  <a:srgbClr val="626970"/>
                </a:solidFill>
                <a:latin typeface="Arial"/>
                <a:cs typeface="Arial"/>
              </a:rPr>
              <a:t>a</a:t>
            </a:r>
            <a:r>
              <a:rPr sz="550" b="1" spc="-80" dirty="0">
                <a:solidFill>
                  <a:srgbClr val="7C898A"/>
                </a:solidFill>
                <a:latin typeface="Arial"/>
                <a:cs typeface="Arial"/>
              </a:rPr>
              <a:t>p</a:t>
            </a:r>
            <a:r>
              <a:rPr sz="550" b="1" spc="-40" dirty="0">
                <a:solidFill>
                  <a:srgbClr val="626970"/>
                </a:solidFill>
                <a:latin typeface="Arial"/>
                <a:cs typeface="Arial"/>
              </a:rPr>
              <a:t>a</a:t>
            </a:r>
            <a:r>
              <a:rPr sz="550" b="1" spc="-45" dirty="0">
                <a:solidFill>
                  <a:srgbClr val="7C898A"/>
                </a:solidFill>
                <a:latin typeface="Arial"/>
                <a:cs typeface="Arial"/>
              </a:rPr>
              <a:t>s</a:t>
            </a:r>
            <a:r>
              <a:rPr sz="550" b="1" spc="-50" dirty="0">
                <a:solidFill>
                  <a:srgbClr val="7C898A"/>
                </a:solidFill>
                <a:latin typeface="Arial"/>
                <a:cs typeface="Arial"/>
              </a:rPr>
              <a:t>®</a:t>
            </a:r>
            <a:r>
              <a:rPr sz="550" b="1" spc="60" dirty="0">
                <a:solidFill>
                  <a:srgbClr val="7C898A"/>
                </a:solidFill>
                <a:latin typeface="Arial"/>
                <a:cs typeface="Arial"/>
              </a:rPr>
              <a:t> </a:t>
            </a:r>
            <a:r>
              <a:rPr sz="550" b="1" spc="-65" dirty="0">
                <a:solidFill>
                  <a:srgbClr val="7C898A"/>
                </a:solidFill>
                <a:latin typeface="Arial"/>
                <a:cs typeface="Arial"/>
              </a:rPr>
              <a:t>201</a:t>
            </a:r>
            <a:r>
              <a:rPr sz="550" b="1" spc="-60" dirty="0">
                <a:solidFill>
                  <a:srgbClr val="7C898A"/>
                </a:solidFill>
                <a:latin typeface="Arial"/>
                <a:cs typeface="Arial"/>
              </a:rPr>
              <a:t>8</a:t>
            </a:r>
            <a:r>
              <a:rPr sz="550" b="1" dirty="0">
                <a:solidFill>
                  <a:srgbClr val="7C898A"/>
                </a:solidFill>
                <a:latin typeface="Arial"/>
                <a:cs typeface="Arial"/>
              </a:rPr>
              <a:t>  </a:t>
            </a:r>
            <a:r>
              <a:rPr sz="550" b="1" spc="-45" dirty="0">
                <a:solidFill>
                  <a:srgbClr val="7C898A"/>
                </a:solidFill>
                <a:latin typeface="Arial"/>
                <a:cs typeface="Arial"/>
              </a:rPr>
              <a:t> </a:t>
            </a:r>
            <a:r>
              <a:rPr sz="550" b="1" spc="-114" dirty="0">
                <a:solidFill>
                  <a:srgbClr val="7C898A"/>
                </a:solidFill>
                <a:latin typeface="Arial"/>
                <a:cs typeface="Arial"/>
              </a:rPr>
              <a:t>T</a:t>
            </a:r>
            <a:r>
              <a:rPr sz="550" b="1" spc="-20" dirty="0">
                <a:solidFill>
                  <a:srgbClr val="626970"/>
                </a:solidFill>
                <a:latin typeface="Arial"/>
                <a:cs typeface="Arial"/>
              </a:rPr>
              <a:t>!</a:t>
            </a:r>
            <a:r>
              <a:rPr sz="550" b="1" spc="-65" dirty="0">
                <a:solidFill>
                  <a:srgbClr val="626970"/>
                </a:solidFill>
                <a:latin typeface="Arial"/>
                <a:cs typeface="Arial"/>
              </a:rPr>
              <a:t> </a:t>
            </a:r>
            <a:r>
              <a:rPr sz="550" b="1" spc="-50" dirty="0">
                <a:solidFill>
                  <a:srgbClr val="7C898A"/>
                </a:solidFill>
                <a:latin typeface="Arial"/>
                <a:cs typeface="Arial"/>
              </a:rPr>
              <a:t>r</a:t>
            </a:r>
            <a:r>
              <a:rPr sz="550" b="1" spc="-70" dirty="0">
                <a:solidFill>
                  <a:srgbClr val="7C898A"/>
                </a:solidFill>
                <a:latin typeface="Arial"/>
                <a:cs typeface="Arial"/>
              </a:rPr>
              <a:t>rr</a:t>
            </a:r>
            <a:r>
              <a:rPr sz="550" b="1" spc="-145" dirty="0">
                <a:solidFill>
                  <a:srgbClr val="7C898A"/>
                </a:solidFill>
                <a:latin typeface="Arial"/>
                <a:cs typeface="Arial"/>
              </a:rPr>
              <a:t>u</a:t>
            </a:r>
            <a:r>
              <a:rPr sz="550" b="1" spc="-60" dirty="0">
                <a:solidFill>
                  <a:srgbClr val="7C898A"/>
                </a:solidFill>
                <a:latin typeface="Arial"/>
                <a:cs typeface="Arial"/>
              </a:rPr>
              <a:t>n</a:t>
            </a:r>
            <a:r>
              <a:rPr sz="550" b="1" spc="-75" dirty="0">
                <a:solidFill>
                  <a:srgbClr val="7C898A"/>
                </a:solidFill>
                <a:latin typeface="Arial"/>
                <a:cs typeface="Arial"/>
              </a:rPr>
              <a:t>osd</a:t>
            </a:r>
            <a:r>
              <a:rPr sz="550" b="1" spc="-80" dirty="0">
                <a:solidFill>
                  <a:srgbClr val="7C898A"/>
                </a:solidFill>
                <a:latin typeface="Arial"/>
                <a:cs typeface="Arial"/>
              </a:rPr>
              <a:t> </a:t>
            </a:r>
            <a:r>
              <a:rPr sz="550" b="1" spc="-10" dirty="0">
                <a:solidFill>
                  <a:srgbClr val="626970"/>
                </a:solidFill>
                <a:latin typeface="Arial"/>
                <a:cs typeface="Arial"/>
              </a:rPr>
              <a:t>e</a:t>
            </a:r>
            <a:r>
              <a:rPr sz="550" b="1" dirty="0">
                <a:solidFill>
                  <a:srgbClr val="626970"/>
                </a:solidFill>
                <a:latin typeface="Arial"/>
                <a:cs typeface="Arial"/>
              </a:rPr>
              <a:t> </a:t>
            </a:r>
            <a:r>
              <a:rPr sz="550" b="1" spc="50" dirty="0">
                <a:solidFill>
                  <a:srgbClr val="626970"/>
                </a:solidFill>
                <a:latin typeface="Arial"/>
                <a:cs typeface="Arial"/>
              </a:rPr>
              <a:t> </a:t>
            </a:r>
            <a:r>
              <a:rPr sz="550" b="1" spc="-80" dirty="0">
                <a:solidFill>
                  <a:srgbClr val="7C898A"/>
                </a:solidFill>
                <a:latin typeface="Arial"/>
                <a:cs typeface="Arial"/>
              </a:rPr>
              <a:t>so</a:t>
            </a:r>
            <a:endParaRPr sz="5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6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623" y="24383"/>
            <a:ext cx="269748" cy="420623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33816" y="19811"/>
              <a:ext cx="382524" cy="54711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793479" y="28955"/>
              <a:ext cx="321564" cy="51358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0"/>
              <a:ext cx="9143999" cy="685799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63080"/>
            <a:chOff x="0" y="0"/>
            <a:chExt cx="9144000" cy="68630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533400" y="5667755"/>
              <a:ext cx="8305800" cy="1190625"/>
            </a:xfrm>
            <a:custGeom>
              <a:avLst/>
              <a:gdLst/>
              <a:ahLst/>
              <a:cxnLst/>
              <a:rect l="l" t="t" r="r" b="b"/>
              <a:pathLst>
                <a:path w="8305800" h="1190625">
                  <a:moveTo>
                    <a:pt x="8107426" y="0"/>
                  </a:moveTo>
                  <a:lnTo>
                    <a:pt x="198373" y="0"/>
                  </a:lnTo>
                  <a:lnTo>
                    <a:pt x="152891" y="5238"/>
                  </a:lnTo>
                  <a:lnTo>
                    <a:pt x="111137" y="20162"/>
                  </a:lnTo>
                  <a:lnTo>
                    <a:pt x="74304" y="43579"/>
                  </a:lnTo>
                  <a:lnTo>
                    <a:pt x="43583" y="74299"/>
                  </a:lnTo>
                  <a:lnTo>
                    <a:pt x="20164" y="111132"/>
                  </a:lnTo>
                  <a:lnTo>
                    <a:pt x="5239" y="152887"/>
                  </a:lnTo>
                  <a:lnTo>
                    <a:pt x="0" y="198374"/>
                  </a:lnTo>
                  <a:lnTo>
                    <a:pt x="0" y="991857"/>
                  </a:lnTo>
                  <a:lnTo>
                    <a:pt x="5239" y="1037346"/>
                  </a:lnTo>
                  <a:lnTo>
                    <a:pt x="20164" y="1079103"/>
                  </a:lnTo>
                  <a:lnTo>
                    <a:pt x="43583" y="1115938"/>
                  </a:lnTo>
                  <a:lnTo>
                    <a:pt x="74304" y="1146660"/>
                  </a:lnTo>
                  <a:lnTo>
                    <a:pt x="111137" y="1170079"/>
                  </a:lnTo>
                  <a:lnTo>
                    <a:pt x="152891" y="1185003"/>
                  </a:lnTo>
                  <a:lnTo>
                    <a:pt x="198373" y="1190243"/>
                  </a:lnTo>
                  <a:lnTo>
                    <a:pt x="8107426" y="1190243"/>
                  </a:lnTo>
                  <a:lnTo>
                    <a:pt x="8152924" y="1185003"/>
                  </a:lnTo>
                  <a:lnTo>
                    <a:pt x="8194684" y="1170079"/>
                  </a:lnTo>
                  <a:lnTo>
                    <a:pt x="8231516" y="1146660"/>
                  </a:lnTo>
                  <a:lnTo>
                    <a:pt x="8262232" y="1115938"/>
                  </a:lnTo>
                  <a:lnTo>
                    <a:pt x="8285644" y="1079103"/>
                  </a:lnTo>
                  <a:lnTo>
                    <a:pt x="8300563" y="1037346"/>
                  </a:lnTo>
                  <a:lnTo>
                    <a:pt x="8305800" y="991857"/>
                  </a:lnTo>
                  <a:lnTo>
                    <a:pt x="8305800" y="198374"/>
                  </a:lnTo>
                  <a:lnTo>
                    <a:pt x="8300563" y="152887"/>
                  </a:lnTo>
                  <a:lnTo>
                    <a:pt x="8285644" y="111132"/>
                  </a:lnTo>
                  <a:lnTo>
                    <a:pt x="8262232" y="74299"/>
                  </a:lnTo>
                  <a:lnTo>
                    <a:pt x="8231516" y="43579"/>
                  </a:lnTo>
                  <a:lnTo>
                    <a:pt x="8194684" y="20162"/>
                  </a:lnTo>
                  <a:lnTo>
                    <a:pt x="8152924" y="5238"/>
                  </a:lnTo>
                  <a:lnTo>
                    <a:pt x="8107426" y="0"/>
                  </a:lnTo>
                  <a:close/>
                </a:path>
              </a:pathLst>
            </a:custGeom>
            <a:solidFill>
              <a:srgbClr val="000066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33400" y="5667755"/>
              <a:ext cx="8305800" cy="1190625"/>
            </a:xfrm>
            <a:custGeom>
              <a:avLst/>
              <a:gdLst/>
              <a:ahLst/>
              <a:cxnLst/>
              <a:rect l="l" t="t" r="r" b="b"/>
              <a:pathLst>
                <a:path w="8305800" h="1190625">
                  <a:moveTo>
                    <a:pt x="0" y="198374"/>
                  </a:moveTo>
                  <a:lnTo>
                    <a:pt x="5239" y="152887"/>
                  </a:lnTo>
                  <a:lnTo>
                    <a:pt x="20164" y="111132"/>
                  </a:lnTo>
                  <a:lnTo>
                    <a:pt x="43583" y="74299"/>
                  </a:lnTo>
                  <a:lnTo>
                    <a:pt x="74304" y="43579"/>
                  </a:lnTo>
                  <a:lnTo>
                    <a:pt x="111137" y="20162"/>
                  </a:lnTo>
                  <a:lnTo>
                    <a:pt x="152891" y="5238"/>
                  </a:lnTo>
                  <a:lnTo>
                    <a:pt x="198373" y="0"/>
                  </a:lnTo>
                  <a:lnTo>
                    <a:pt x="8107426" y="0"/>
                  </a:lnTo>
                  <a:lnTo>
                    <a:pt x="8152924" y="5238"/>
                  </a:lnTo>
                  <a:lnTo>
                    <a:pt x="8194684" y="20162"/>
                  </a:lnTo>
                  <a:lnTo>
                    <a:pt x="8231516" y="43579"/>
                  </a:lnTo>
                  <a:lnTo>
                    <a:pt x="8262232" y="74299"/>
                  </a:lnTo>
                  <a:lnTo>
                    <a:pt x="8285644" y="111132"/>
                  </a:lnTo>
                  <a:lnTo>
                    <a:pt x="8300563" y="152887"/>
                  </a:lnTo>
                  <a:lnTo>
                    <a:pt x="8305800" y="198374"/>
                  </a:lnTo>
                  <a:lnTo>
                    <a:pt x="8305800" y="991857"/>
                  </a:lnTo>
                  <a:lnTo>
                    <a:pt x="8300563" y="1037346"/>
                  </a:lnTo>
                  <a:lnTo>
                    <a:pt x="8285644" y="1079103"/>
                  </a:lnTo>
                  <a:lnTo>
                    <a:pt x="8262232" y="1115938"/>
                  </a:lnTo>
                  <a:lnTo>
                    <a:pt x="8231516" y="1146660"/>
                  </a:lnTo>
                  <a:lnTo>
                    <a:pt x="8194684" y="1170079"/>
                  </a:lnTo>
                  <a:lnTo>
                    <a:pt x="8152924" y="1185003"/>
                  </a:lnTo>
                  <a:lnTo>
                    <a:pt x="8107426" y="1190243"/>
                  </a:lnTo>
                  <a:lnTo>
                    <a:pt x="198373" y="1190243"/>
                  </a:lnTo>
                  <a:lnTo>
                    <a:pt x="152891" y="1185003"/>
                  </a:lnTo>
                  <a:lnTo>
                    <a:pt x="111137" y="1170079"/>
                  </a:lnTo>
                  <a:lnTo>
                    <a:pt x="74304" y="1146660"/>
                  </a:lnTo>
                  <a:lnTo>
                    <a:pt x="43583" y="1115938"/>
                  </a:lnTo>
                  <a:lnTo>
                    <a:pt x="20164" y="1079103"/>
                  </a:lnTo>
                  <a:lnTo>
                    <a:pt x="5239" y="1037346"/>
                  </a:lnTo>
                  <a:lnTo>
                    <a:pt x="0" y="991857"/>
                  </a:lnTo>
                  <a:lnTo>
                    <a:pt x="0" y="198374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13688" y="5567171"/>
              <a:ext cx="750569" cy="89992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30096" y="5567171"/>
              <a:ext cx="973074" cy="89992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69007" y="5567171"/>
              <a:ext cx="816102" cy="89992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321051" y="5567171"/>
              <a:ext cx="5766054" cy="89992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10128" y="6054854"/>
              <a:ext cx="2852166" cy="803143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1553717" y="5684316"/>
            <a:ext cx="6263640" cy="10020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09139" marR="5080" indent="-1997075">
              <a:lnSpc>
                <a:spcPct val="100000"/>
              </a:lnSpc>
              <a:spcBef>
                <a:spcPts val="100"/>
              </a:spcBef>
              <a:tabLst>
                <a:tab pos="2688590" algn="l"/>
              </a:tabLst>
            </a:pPr>
            <a:r>
              <a:rPr sz="3200" dirty="0">
                <a:solidFill>
                  <a:srgbClr val="FFFF00"/>
                </a:solidFill>
                <a:latin typeface="Impact"/>
                <a:cs typeface="Impact"/>
              </a:rPr>
              <a:t>+90%</a:t>
            </a:r>
            <a:r>
              <a:rPr sz="3200" spc="-25" dirty="0">
                <a:solidFill>
                  <a:srgbClr val="FFFF00"/>
                </a:solidFill>
                <a:latin typeface="Impact"/>
                <a:cs typeface="Impact"/>
              </a:rPr>
              <a:t> </a:t>
            </a:r>
            <a:r>
              <a:rPr sz="3200" dirty="0">
                <a:solidFill>
                  <a:srgbClr val="FFFFFF"/>
                </a:solidFill>
                <a:latin typeface="Impact"/>
                <a:cs typeface="Impact"/>
              </a:rPr>
              <a:t>TONELAJE</a:t>
            </a:r>
            <a:r>
              <a:rPr sz="3200" spc="-35" dirty="0">
                <a:solidFill>
                  <a:srgbClr val="FFFFFF"/>
                </a:solidFill>
                <a:latin typeface="Impact"/>
                <a:cs typeface="Impact"/>
              </a:rPr>
              <a:t> </a:t>
            </a:r>
            <a:r>
              <a:rPr sz="3200" dirty="0">
                <a:solidFill>
                  <a:srgbClr val="FFFFFF"/>
                </a:solidFill>
                <a:latin typeface="Impact"/>
                <a:cs typeface="Impact"/>
              </a:rPr>
              <a:t>TRANSPORTADO</a:t>
            </a:r>
            <a:r>
              <a:rPr sz="3200" spc="-40" dirty="0">
                <a:solidFill>
                  <a:srgbClr val="FFFFFF"/>
                </a:solidFill>
                <a:latin typeface="Impact"/>
                <a:cs typeface="Impact"/>
              </a:rPr>
              <a:t> </a:t>
            </a:r>
            <a:r>
              <a:rPr sz="3200" dirty="0">
                <a:solidFill>
                  <a:srgbClr val="FFFFFF"/>
                </a:solidFill>
                <a:latin typeface="Impact"/>
                <a:cs typeface="Impact"/>
              </a:rPr>
              <a:t>ES</a:t>
            </a:r>
            <a:r>
              <a:rPr sz="3200" spc="-20" dirty="0">
                <a:solidFill>
                  <a:srgbClr val="FFFFFF"/>
                </a:solidFill>
                <a:latin typeface="Impact"/>
                <a:cs typeface="Impact"/>
              </a:rPr>
              <a:t> </a:t>
            </a:r>
            <a:r>
              <a:rPr sz="3200" dirty="0">
                <a:solidFill>
                  <a:srgbClr val="FFFFFF"/>
                </a:solidFill>
                <a:latin typeface="Impact"/>
                <a:cs typeface="Impact"/>
              </a:rPr>
              <a:t>POR </a:t>
            </a:r>
            <a:r>
              <a:rPr sz="3200" spc="-545" dirty="0">
                <a:solidFill>
                  <a:srgbClr val="FFFFFF"/>
                </a:solidFill>
                <a:latin typeface="Impact"/>
                <a:cs typeface="Impact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Impact"/>
                <a:cs typeface="Impact"/>
              </a:rPr>
              <a:t>VÍA	</a:t>
            </a:r>
            <a:r>
              <a:rPr sz="3200" dirty="0">
                <a:solidFill>
                  <a:srgbClr val="FFFFFF"/>
                </a:solidFill>
                <a:latin typeface="Impact"/>
                <a:cs typeface="Impact"/>
              </a:rPr>
              <a:t>MARÍTIMA</a:t>
            </a:r>
            <a:endParaRPr sz="3200">
              <a:latin typeface="Impact"/>
              <a:cs typeface="Impact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399097" y="223837"/>
            <a:ext cx="8401050" cy="695325"/>
            <a:chOff x="399097" y="223837"/>
            <a:chExt cx="8401050" cy="695325"/>
          </a:xfrm>
        </p:grpSpPr>
        <p:sp>
          <p:nvSpPr>
            <p:cNvPr id="13" name="object 13"/>
            <p:cNvSpPr/>
            <p:nvPr/>
          </p:nvSpPr>
          <p:spPr>
            <a:xfrm>
              <a:off x="403859" y="228600"/>
              <a:ext cx="8391525" cy="685800"/>
            </a:xfrm>
            <a:custGeom>
              <a:avLst/>
              <a:gdLst/>
              <a:ahLst/>
              <a:cxnLst/>
              <a:rect l="l" t="t" r="r" b="b"/>
              <a:pathLst>
                <a:path w="8391525" h="685800">
                  <a:moveTo>
                    <a:pt x="8276844" y="0"/>
                  </a:moveTo>
                  <a:lnTo>
                    <a:pt x="114299" y="0"/>
                  </a:lnTo>
                  <a:lnTo>
                    <a:pt x="69812" y="8983"/>
                  </a:lnTo>
                  <a:lnTo>
                    <a:pt x="33480" y="33480"/>
                  </a:lnTo>
                  <a:lnTo>
                    <a:pt x="8983" y="69812"/>
                  </a:lnTo>
                  <a:lnTo>
                    <a:pt x="0" y="114300"/>
                  </a:lnTo>
                  <a:lnTo>
                    <a:pt x="0" y="571500"/>
                  </a:lnTo>
                  <a:lnTo>
                    <a:pt x="8983" y="615987"/>
                  </a:lnTo>
                  <a:lnTo>
                    <a:pt x="33480" y="652319"/>
                  </a:lnTo>
                  <a:lnTo>
                    <a:pt x="69812" y="676816"/>
                  </a:lnTo>
                  <a:lnTo>
                    <a:pt x="114299" y="685800"/>
                  </a:lnTo>
                  <a:lnTo>
                    <a:pt x="8276844" y="685800"/>
                  </a:lnTo>
                  <a:lnTo>
                    <a:pt x="8321331" y="676816"/>
                  </a:lnTo>
                  <a:lnTo>
                    <a:pt x="8357663" y="652319"/>
                  </a:lnTo>
                  <a:lnTo>
                    <a:pt x="8382160" y="615987"/>
                  </a:lnTo>
                  <a:lnTo>
                    <a:pt x="8391144" y="571500"/>
                  </a:lnTo>
                  <a:lnTo>
                    <a:pt x="8391144" y="114300"/>
                  </a:lnTo>
                  <a:lnTo>
                    <a:pt x="8382160" y="69812"/>
                  </a:lnTo>
                  <a:lnTo>
                    <a:pt x="8357663" y="33480"/>
                  </a:lnTo>
                  <a:lnTo>
                    <a:pt x="8321331" y="8983"/>
                  </a:lnTo>
                  <a:lnTo>
                    <a:pt x="8276844" y="0"/>
                  </a:lnTo>
                  <a:close/>
                </a:path>
              </a:pathLst>
            </a:custGeom>
            <a:solidFill>
              <a:srgbClr val="000066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03859" y="228600"/>
              <a:ext cx="8391525" cy="685800"/>
            </a:xfrm>
            <a:custGeom>
              <a:avLst/>
              <a:gdLst/>
              <a:ahLst/>
              <a:cxnLst/>
              <a:rect l="l" t="t" r="r" b="b"/>
              <a:pathLst>
                <a:path w="8391525" h="6858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299" y="0"/>
                  </a:lnTo>
                  <a:lnTo>
                    <a:pt x="8276844" y="0"/>
                  </a:lnTo>
                  <a:lnTo>
                    <a:pt x="8321331" y="8983"/>
                  </a:lnTo>
                  <a:lnTo>
                    <a:pt x="8357663" y="33480"/>
                  </a:lnTo>
                  <a:lnTo>
                    <a:pt x="8382160" y="69812"/>
                  </a:lnTo>
                  <a:lnTo>
                    <a:pt x="8391144" y="114300"/>
                  </a:lnTo>
                  <a:lnTo>
                    <a:pt x="8391144" y="571500"/>
                  </a:lnTo>
                  <a:lnTo>
                    <a:pt x="8382160" y="615987"/>
                  </a:lnTo>
                  <a:lnTo>
                    <a:pt x="8357663" y="652319"/>
                  </a:lnTo>
                  <a:lnTo>
                    <a:pt x="8321331" y="676816"/>
                  </a:lnTo>
                  <a:lnTo>
                    <a:pt x="8276844" y="685800"/>
                  </a:lnTo>
                  <a:lnTo>
                    <a:pt x="114299" y="685800"/>
                  </a:lnTo>
                  <a:lnTo>
                    <a:pt x="69812" y="676816"/>
                  </a:lnTo>
                  <a:lnTo>
                    <a:pt x="33480" y="652319"/>
                  </a:lnTo>
                  <a:lnTo>
                    <a:pt x="8983" y="615987"/>
                  </a:lnTo>
                  <a:lnTo>
                    <a:pt x="0" y="571500"/>
                  </a:lnTo>
                  <a:lnTo>
                    <a:pt x="0" y="114300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2063242" y="243586"/>
            <a:ext cx="507238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0" spc="-415" dirty="0">
                <a:latin typeface="Arial"/>
                <a:cs typeface="Arial"/>
              </a:rPr>
              <a:t>Tone</a:t>
            </a:r>
            <a:r>
              <a:rPr sz="4000" b="0" spc="-160" dirty="0">
                <a:latin typeface="Arial"/>
                <a:cs typeface="Arial"/>
              </a:rPr>
              <a:t>l</a:t>
            </a:r>
            <a:r>
              <a:rPr sz="4000" b="0" spc="-290" dirty="0">
                <a:latin typeface="Arial"/>
                <a:cs typeface="Arial"/>
              </a:rPr>
              <a:t>aj</a:t>
            </a:r>
            <a:r>
              <a:rPr sz="4000" b="0" spc="-405" dirty="0">
                <a:latin typeface="Arial"/>
                <a:cs typeface="Arial"/>
              </a:rPr>
              <a:t>e</a:t>
            </a:r>
            <a:r>
              <a:rPr sz="4000" b="0" spc="-204" dirty="0">
                <a:latin typeface="Arial"/>
                <a:cs typeface="Arial"/>
              </a:rPr>
              <a:t> </a:t>
            </a:r>
            <a:r>
              <a:rPr sz="4000" b="0" spc="-434" dirty="0">
                <a:latin typeface="Arial"/>
                <a:cs typeface="Arial"/>
              </a:rPr>
              <a:t>Comer</a:t>
            </a:r>
            <a:r>
              <a:rPr sz="4000" b="0" spc="-355" dirty="0">
                <a:latin typeface="Arial"/>
                <a:cs typeface="Arial"/>
              </a:rPr>
              <a:t>c</a:t>
            </a:r>
            <a:r>
              <a:rPr sz="4000" b="0" spc="-170" dirty="0">
                <a:latin typeface="Arial"/>
                <a:cs typeface="Arial"/>
              </a:rPr>
              <a:t>i</a:t>
            </a:r>
            <a:r>
              <a:rPr sz="4000" b="0" spc="-405" dirty="0">
                <a:latin typeface="Arial"/>
                <a:cs typeface="Arial"/>
              </a:rPr>
              <a:t>o</a:t>
            </a:r>
            <a:r>
              <a:rPr sz="4000" b="0" spc="-204" dirty="0">
                <a:latin typeface="Arial"/>
                <a:cs typeface="Arial"/>
              </a:rPr>
              <a:t> </a:t>
            </a:r>
            <a:r>
              <a:rPr sz="4000" b="0" spc="-350" dirty="0">
                <a:latin typeface="Arial"/>
                <a:cs typeface="Arial"/>
              </a:rPr>
              <a:t>Ext</a:t>
            </a:r>
            <a:r>
              <a:rPr sz="4000" b="0" spc="-400" dirty="0">
                <a:latin typeface="Arial"/>
                <a:cs typeface="Arial"/>
              </a:rPr>
              <a:t>e</a:t>
            </a:r>
            <a:r>
              <a:rPr sz="4000" b="0" spc="-204" dirty="0">
                <a:latin typeface="Arial"/>
                <a:cs typeface="Arial"/>
              </a:rPr>
              <a:t>ri</a:t>
            </a:r>
            <a:r>
              <a:rPr sz="4000" b="0" spc="-400" dirty="0">
                <a:latin typeface="Arial"/>
                <a:cs typeface="Arial"/>
              </a:rPr>
              <a:t>o</a:t>
            </a:r>
            <a:r>
              <a:rPr sz="4000" b="0" spc="-245" dirty="0">
                <a:latin typeface="Arial"/>
                <a:cs typeface="Arial"/>
              </a:rPr>
              <a:t>r</a:t>
            </a:r>
            <a:endParaRPr sz="4000">
              <a:latin typeface="Arial"/>
              <a:cs typeface="Arial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4021201" y="1125600"/>
            <a:ext cx="4031615" cy="4629785"/>
            <a:chOff x="4021201" y="1125600"/>
            <a:chExt cx="4031615" cy="4629785"/>
          </a:xfrm>
        </p:grpSpPr>
        <p:sp>
          <p:nvSpPr>
            <p:cNvPr id="17" name="object 17"/>
            <p:cNvSpPr/>
            <p:nvPr/>
          </p:nvSpPr>
          <p:spPr>
            <a:xfrm>
              <a:off x="5589994" y="3998975"/>
              <a:ext cx="2463165" cy="1756410"/>
            </a:xfrm>
            <a:custGeom>
              <a:avLst/>
              <a:gdLst/>
              <a:ahLst/>
              <a:cxnLst/>
              <a:rect l="l" t="t" r="r" b="b"/>
              <a:pathLst>
                <a:path w="2463165" h="1756410">
                  <a:moveTo>
                    <a:pt x="221144" y="922528"/>
                  </a:moveTo>
                  <a:lnTo>
                    <a:pt x="195490" y="970661"/>
                  </a:lnTo>
                  <a:lnTo>
                    <a:pt x="137197" y="1069721"/>
                  </a:lnTo>
                  <a:lnTo>
                    <a:pt x="118147" y="1102360"/>
                  </a:lnTo>
                  <a:lnTo>
                    <a:pt x="99224" y="1136015"/>
                  </a:lnTo>
                  <a:lnTo>
                    <a:pt x="80428" y="1170178"/>
                  </a:lnTo>
                  <a:lnTo>
                    <a:pt x="62648" y="1204595"/>
                  </a:lnTo>
                  <a:lnTo>
                    <a:pt x="38518" y="1255268"/>
                  </a:lnTo>
                  <a:lnTo>
                    <a:pt x="18960" y="1303782"/>
                  </a:lnTo>
                  <a:lnTo>
                    <a:pt x="5498" y="1348486"/>
                  </a:lnTo>
                  <a:lnTo>
                    <a:pt x="37" y="1388237"/>
                  </a:lnTo>
                  <a:lnTo>
                    <a:pt x="0" y="1401699"/>
                  </a:lnTo>
                  <a:lnTo>
                    <a:pt x="672" y="1412240"/>
                  </a:lnTo>
                  <a:lnTo>
                    <a:pt x="9435" y="1458087"/>
                  </a:lnTo>
                  <a:lnTo>
                    <a:pt x="26961" y="1501267"/>
                  </a:lnTo>
                  <a:lnTo>
                    <a:pt x="51091" y="1541399"/>
                  </a:lnTo>
                  <a:lnTo>
                    <a:pt x="80555" y="1578356"/>
                  </a:lnTo>
                  <a:lnTo>
                    <a:pt x="113575" y="1611896"/>
                  </a:lnTo>
                  <a:lnTo>
                    <a:pt x="148373" y="1641779"/>
                  </a:lnTo>
                  <a:lnTo>
                    <a:pt x="183863" y="1667992"/>
                  </a:lnTo>
                  <a:lnTo>
                    <a:pt x="218731" y="1690382"/>
                  </a:lnTo>
                  <a:lnTo>
                    <a:pt x="256958" y="1710194"/>
                  </a:lnTo>
                  <a:lnTo>
                    <a:pt x="298360" y="1726819"/>
                  </a:lnTo>
                  <a:lnTo>
                    <a:pt x="341921" y="1740141"/>
                  </a:lnTo>
                  <a:lnTo>
                    <a:pt x="387006" y="1749602"/>
                  </a:lnTo>
                  <a:lnTo>
                    <a:pt x="432980" y="1754924"/>
                  </a:lnTo>
                  <a:lnTo>
                    <a:pt x="456094" y="1755889"/>
                  </a:lnTo>
                  <a:lnTo>
                    <a:pt x="479081" y="1755609"/>
                  </a:lnTo>
                  <a:lnTo>
                    <a:pt x="502068" y="1754174"/>
                  </a:lnTo>
                  <a:lnTo>
                    <a:pt x="524674" y="1751380"/>
                  </a:lnTo>
                  <a:lnTo>
                    <a:pt x="547026" y="1747215"/>
                  </a:lnTo>
                  <a:lnTo>
                    <a:pt x="565566" y="1743202"/>
                  </a:lnTo>
                  <a:lnTo>
                    <a:pt x="456602" y="1743202"/>
                  </a:lnTo>
                  <a:lnTo>
                    <a:pt x="434250" y="1742274"/>
                  </a:lnTo>
                  <a:lnTo>
                    <a:pt x="389292" y="1737118"/>
                  </a:lnTo>
                  <a:lnTo>
                    <a:pt x="345350" y="1727911"/>
                  </a:lnTo>
                  <a:lnTo>
                    <a:pt x="302805" y="1714931"/>
                  </a:lnTo>
                  <a:lnTo>
                    <a:pt x="262546" y="1698790"/>
                  </a:lnTo>
                  <a:lnTo>
                    <a:pt x="225335" y="1679549"/>
                  </a:lnTo>
                  <a:lnTo>
                    <a:pt x="191172" y="1657604"/>
                  </a:lnTo>
                  <a:lnTo>
                    <a:pt x="156501" y="1631962"/>
                  </a:lnTo>
                  <a:lnTo>
                    <a:pt x="122338" y="1602790"/>
                  </a:lnTo>
                  <a:lnTo>
                    <a:pt x="90207" y="1570101"/>
                  </a:lnTo>
                  <a:lnTo>
                    <a:pt x="61759" y="1534414"/>
                  </a:lnTo>
                  <a:lnTo>
                    <a:pt x="38518" y="1496060"/>
                  </a:lnTo>
                  <a:lnTo>
                    <a:pt x="21881" y="1455039"/>
                  </a:lnTo>
                  <a:lnTo>
                    <a:pt x="13372" y="1411478"/>
                  </a:lnTo>
                  <a:lnTo>
                    <a:pt x="12661" y="1388237"/>
                  </a:lnTo>
                  <a:lnTo>
                    <a:pt x="13372" y="1377442"/>
                  </a:lnTo>
                  <a:lnTo>
                    <a:pt x="21373" y="1337818"/>
                  </a:lnTo>
                  <a:lnTo>
                    <a:pt x="36613" y="1292733"/>
                  </a:lnTo>
                  <a:lnTo>
                    <a:pt x="57568" y="1244092"/>
                  </a:lnTo>
                  <a:lnTo>
                    <a:pt x="91604" y="1176274"/>
                  </a:lnTo>
                  <a:lnTo>
                    <a:pt x="110273" y="1142238"/>
                  </a:lnTo>
                  <a:lnTo>
                    <a:pt x="129196" y="1108710"/>
                  </a:lnTo>
                  <a:lnTo>
                    <a:pt x="175170" y="1030351"/>
                  </a:lnTo>
                  <a:lnTo>
                    <a:pt x="183552" y="1016000"/>
                  </a:lnTo>
                  <a:lnTo>
                    <a:pt x="206539" y="976884"/>
                  </a:lnTo>
                  <a:lnTo>
                    <a:pt x="232701" y="927988"/>
                  </a:lnTo>
                  <a:lnTo>
                    <a:pt x="221144" y="922528"/>
                  </a:lnTo>
                  <a:close/>
                </a:path>
                <a:path w="2463165" h="1756410">
                  <a:moveTo>
                    <a:pt x="2402239" y="46632"/>
                  </a:moveTo>
                  <a:lnTo>
                    <a:pt x="2212250" y="218312"/>
                  </a:lnTo>
                  <a:lnTo>
                    <a:pt x="2091854" y="328803"/>
                  </a:lnTo>
                  <a:lnTo>
                    <a:pt x="2004351" y="410718"/>
                  </a:lnTo>
                  <a:lnTo>
                    <a:pt x="1911514" y="499363"/>
                  </a:lnTo>
                  <a:lnTo>
                    <a:pt x="1838235" y="570738"/>
                  </a:lnTo>
                  <a:lnTo>
                    <a:pt x="1755939" y="652653"/>
                  </a:lnTo>
                  <a:lnTo>
                    <a:pt x="1665007" y="744601"/>
                  </a:lnTo>
                  <a:lnTo>
                    <a:pt x="1165135" y="1254252"/>
                  </a:lnTo>
                  <a:lnTo>
                    <a:pt x="1103032" y="1316355"/>
                  </a:lnTo>
                  <a:lnTo>
                    <a:pt x="1016418" y="1401699"/>
                  </a:lnTo>
                  <a:lnTo>
                    <a:pt x="939837" y="1474978"/>
                  </a:lnTo>
                  <a:lnTo>
                    <a:pt x="856525" y="1550543"/>
                  </a:lnTo>
                  <a:lnTo>
                    <a:pt x="821854" y="1581023"/>
                  </a:lnTo>
                  <a:lnTo>
                    <a:pt x="777023" y="1619110"/>
                  </a:lnTo>
                  <a:lnTo>
                    <a:pt x="739431" y="1649247"/>
                  </a:lnTo>
                  <a:lnTo>
                    <a:pt x="707681" y="1672564"/>
                  </a:lnTo>
                  <a:lnTo>
                    <a:pt x="663993" y="1699031"/>
                  </a:lnTo>
                  <a:lnTo>
                    <a:pt x="617257" y="1717522"/>
                  </a:lnTo>
                  <a:lnTo>
                    <a:pt x="544613" y="1734731"/>
                  </a:lnTo>
                  <a:lnTo>
                    <a:pt x="501179" y="1741500"/>
                  </a:lnTo>
                  <a:lnTo>
                    <a:pt x="456602" y="1743202"/>
                  </a:lnTo>
                  <a:lnTo>
                    <a:pt x="565566" y="1743202"/>
                  </a:lnTo>
                  <a:lnTo>
                    <a:pt x="604049" y="1734400"/>
                  </a:lnTo>
                  <a:lnTo>
                    <a:pt x="652944" y="1718221"/>
                  </a:lnTo>
                  <a:lnTo>
                    <a:pt x="695743" y="1695653"/>
                  </a:lnTo>
                  <a:lnTo>
                    <a:pt x="735799" y="1667954"/>
                  </a:lnTo>
                  <a:lnTo>
                    <a:pt x="771689" y="1639912"/>
                  </a:lnTo>
                  <a:lnTo>
                    <a:pt x="814107" y="1604378"/>
                  </a:lnTo>
                  <a:lnTo>
                    <a:pt x="904023" y="1525143"/>
                  </a:lnTo>
                  <a:lnTo>
                    <a:pt x="948473" y="1484249"/>
                  </a:lnTo>
                  <a:lnTo>
                    <a:pt x="998511" y="1436751"/>
                  </a:lnTo>
                  <a:lnTo>
                    <a:pt x="1111922" y="1325499"/>
                  </a:lnTo>
                  <a:lnTo>
                    <a:pt x="1174152" y="1263269"/>
                  </a:lnTo>
                  <a:lnTo>
                    <a:pt x="1735492" y="691261"/>
                  </a:lnTo>
                  <a:lnTo>
                    <a:pt x="1764956" y="661543"/>
                  </a:lnTo>
                  <a:lnTo>
                    <a:pt x="1820963" y="605790"/>
                  </a:lnTo>
                  <a:lnTo>
                    <a:pt x="1872271" y="555244"/>
                  </a:lnTo>
                  <a:lnTo>
                    <a:pt x="1920404" y="508507"/>
                  </a:lnTo>
                  <a:lnTo>
                    <a:pt x="2013114" y="419988"/>
                  </a:lnTo>
                  <a:lnTo>
                    <a:pt x="2100490" y="338074"/>
                  </a:lnTo>
                  <a:lnTo>
                    <a:pt x="2220759" y="227711"/>
                  </a:lnTo>
                  <a:lnTo>
                    <a:pt x="2410782" y="56000"/>
                  </a:lnTo>
                  <a:lnTo>
                    <a:pt x="2402239" y="46632"/>
                  </a:lnTo>
                  <a:close/>
                </a:path>
                <a:path w="2463165" h="1756410">
                  <a:moveTo>
                    <a:pt x="2448153" y="38100"/>
                  </a:moveTo>
                  <a:lnTo>
                    <a:pt x="2411640" y="38100"/>
                  </a:lnTo>
                  <a:lnTo>
                    <a:pt x="2420149" y="47498"/>
                  </a:lnTo>
                  <a:lnTo>
                    <a:pt x="2410782" y="56000"/>
                  </a:lnTo>
                  <a:lnTo>
                    <a:pt x="2432214" y="79501"/>
                  </a:lnTo>
                  <a:lnTo>
                    <a:pt x="2448153" y="38100"/>
                  </a:lnTo>
                  <a:close/>
                </a:path>
                <a:path w="2463165" h="1756410">
                  <a:moveTo>
                    <a:pt x="2411640" y="38100"/>
                  </a:moveTo>
                  <a:lnTo>
                    <a:pt x="2402239" y="46632"/>
                  </a:lnTo>
                  <a:lnTo>
                    <a:pt x="2410782" y="56000"/>
                  </a:lnTo>
                  <a:lnTo>
                    <a:pt x="2420149" y="47498"/>
                  </a:lnTo>
                  <a:lnTo>
                    <a:pt x="2411640" y="38100"/>
                  </a:lnTo>
                  <a:close/>
                </a:path>
                <a:path w="2463165" h="1756410">
                  <a:moveTo>
                    <a:pt x="2462821" y="0"/>
                  </a:moveTo>
                  <a:lnTo>
                    <a:pt x="2380906" y="23241"/>
                  </a:lnTo>
                  <a:lnTo>
                    <a:pt x="2402239" y="46632"/>
                  </a:lnTo>
                  <a:lnTo>
                    <a:pt x="2411640" y="38100"/>
                  </a:lnTo>
                  <a:lnTo>
                    <a:pt x="2448153" y="38100"/>
                  </a:lnTo>
                  <a:lnTo>
                    <a:pt x="246282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021201" y="1125600"/>
              <a:ext cx="1619758" cy="1253998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239768" y="1129296"/>
              <a:ext cx="1200150" cy="51128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160520" y="1403616"/>
              <a:ext cx="1360170" cy="511289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117848" y="1677936"/>
              <a:ext cx="1445514" cy="511289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332732" y="1952256"/>
              <a:ext cx="1014222" cy="511289"/>
            </a:xfrm>
            <a:prstGeom prst="rect">
              <a:avLst/>
            </a:prstGeom>
          </p:spPr>
        </p:pic>
      </p:grpSp>
      <p:sp>
        <p:nvSpPr>
          <p:cNvPr id="23" name="object 23"/>
          <p:cNvSpPr txBox="1"/>
          <p:nvPr/>
        </p:nvSpPr>
        <p:spPr>
          <a:xfrm>
            <a:off x="4249928" y="1185417"/>
            <a:ext cx="116649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21920" algn="just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América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del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Norte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18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.6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53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.3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8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endParaRPr sz="1800">
              <a:latin typeface="Arial"/>
              <a:cs typeface="Arial"/>
            </a:endParaRPr>
          </a:p>
          <a:p>
            <a:pPr marL="227329" algn="just">
              <a:lnSpc>
                <a:spcPct val="100000"/>
              </a:lnSpc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20,6</a:t>
            </a:r>
            <a:r>
              <a:rPr sz="18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%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7462837" y="985837"/>
            <a:ext cx="1322705" cy="1228725"/>
            <a:chOff x="7462837" y="985837"/>
            <a:chExt cx="1322705" cy="1228725"/>
          </a:xfrm>
        </p:grpSpPr>
        <p:sp>
          <p:nvSpPr>
            <p:cNvPr id="25" name="object 25"/>
            <p:cNvSpPr/>
            <p:nvPr/>
          </p:nvSpPr>
          <p:spPr>
            <a:xfrm>
              <a:off x="7467600" y="990600"/>
              <a:ext cx="1295400" cy="1219200"/>
            </a:xfrm>
            <a:custGeom>
              <a:avLst/>
              <a:gdLst/>
              <a:ahLst/>
              <a:cxnLst/>
              <a:rect l="l" t="t" r="r" b="b"/>
              <a:pathLst>
                <a:path w="1295400" h="1219200">
                  <a:moveTo>
                    <a:pt x="647700" y="0"/>
                  </a:moveTo>
                  <a:lnTo>
                    <a:pt x="599355" y="1672"/>
                  </a:lnTo>
                  <a:lnTo>
                    <a:pt x="551977" y="6609"/>
                  </a:lnTo>
                  <a:lnTo>
                    <a:pt x="505690" y="14694"/>
                  </a:lnTo>
                  <a:lnTo>
                    <a:pt x="460619" y="25809"/>
                  </a:lnTo>
                  <a:lnTo>
                    <a:pt x="416889" y="39836"/>
                  </a:lnTo>
                  <a:lnTo>
                    <a:pt x="374626" y="56657"/>
                  </a:lnTo>
                  <a:lnTo>
                    <a:pt x="333955" y="76154"/>
                  </a:lnTo>
                  <a:lnTo>
                    <a:pt x="295001" y="98209"/>
                  </a:lnTo>
                  <a:lnTo>
                    <a:pt x="257888" y="122704"/>
                  </a:lnTo>
                  <a:lnTo>
                    <a:pt x="222743" y="149523"/>
                  </a:lnTo>
                  <a:lnTo>
                    <a:pt x="189690" y="178546"/>
                  </a:lnTo>
                  <a:lnTo>
                    <a:pt x="158854" y="209655"/>
                  </a:lnTo>
                  <a:lnTo>
                    <a:pt x="130362" y="242734"/>
                  </a:lnTo>
                  <a:lnTo>
                    <a:pt x="104337" y="277664"/>
                  </a:lnTo>
                  <a:lnTo>
                    <a:pt x="80905" y="314327"/>
                  </a:lnTo>
                  <a:lnTo>
                    <a:pt x="60191" y="352606"/>
                  </a:lnTo>
                  <a:lnTo>
                    <a:pt x="42321" y="392382"/>
                  </a:lnTo>
                  <a:lnTo>
                    <a:pt x="27419" y="433537"/>
                  </a:lnTo>
                  <a:lnTo>
                    <a:pt x="15611" y="475955"/>
                  </a:lnTo>
                  <a:lnTo>
                    <a:pt x="7021" y="519516"/>
                  </a:lnTo>
                  <a:lnTo>
                    <a:pt x="1776" y="564104"/>
                  </a:lnTo>
                  <a:lnTo>
                    <a:pt x="0" y="609600"/>
                  </a:lnTo>
                  <a:lnTo>
                    <a:pt x="1776" y="655095"/>
                  </a:lnTo>
                  <a:lnTo>
                    <a:pt x="7021" y="699683"/>
                  </a:lnTo>
                  <a:lnTo>
                    <a:pt x="15611" y="743244"/>
                  </a:lnTo>
                  <a:lnTo>
                    <a:pt x="27419" y="785662"/>
                  </a:lnTo>
                  <a:lnTo>
                    <a:pt x="42321" y="826817"/>
                  </a:lnTo>
                  <a:lnTo>
                    <a:pt x="60191" y="866593"/>
                  </a:lnTo>
                  <a:lnTo>
                    <a:pt x="80905" y="904872"/>
                  </a:lnTo>
                  <a:lnTo>
                    <a:pt x="104337" y="941535"/>
                  </a:lnTo>
                  <a:lnTo>
                    <a:pt x="130362" y="976465"/>
                  </a:lnTo>
                  <a:lnTo>
                    <a:pt x="158854" y="1009544"/>
                  </a:lnTo>
                  <a:lnTo>
                    <a:pt x="189690" y="1040653"/>
                  </a:lnTo>
                  <a:lnTo>
                    <a:pt x="222743" y="1069676"/>
                  </a:lnTo>
                  <a:lnTo>
                    <a:pt x="257888" y="1096495"/>
                  </a:lnTo>
                  <a:lnTo>
                    <a:pt x="295001" y="1120990"/>
                  </a:lnTo>
                  <a:lnTo>
                    <a:pt x="333955" y="1143045"/>
                  </a:lnTo>
                  <a:lnTo>
                    <a:pt x="374626" y="1162542"/>
                  </a:lnTo>
                  <a:lnTo>
                    <a:pt x="416889" y="1179363"/>
                  </a:lnTo>
                  <a:lnTo>
                    <a:pt x="460619" y="1193390"/>
                  </a:lnTo>
                  <a:lnTo>
                    <a:pt x="505690" y="1204505"/>
                  </a:lnTo>
                  <a:lnTo>
                    <a:pt x="551977" y="1212590"/>
                  </a:lnTo>
                  <a:lnTo>
                    <a:pt x="599355" y="1217527"/>
                  </a:lnTo>
                  <a:lnTo>
                    <a:pt x="647700" y="1219200"/>
                  </a:lnTo>
                  <a:lnTo>
                    <a:pt x="696044" y="1217527"/>
                  </a:lnTo>
                  <a:lnTo>
                    <a:pt x="743422" y="1212590"/>
                  </a:lnTo>
                  <a:lnTo>
                    <a:pt x="789709" y="1204505"/>
                  </a:lnTo>
                  <a:lnTo>
                    <a:pt x="834780" y="1193390"/>
                  </a:lnTo>
                  <a:lnTo>
                    <a:pt x="878510" y="1179363"/>
                  </a:lnTo>
                  <a:lnTo>
                    <a:pt x="920773" y="1162542"/>
                  </a:lnTo>
                  <a:lnTo>
                    <a:pt x="961444" y="1143045"/>
                  </a:lnTo>
                  <a:lnTo>
                    <a:pt x="1000398" y="1120990"/>
                  </a:lnTo>
                  <a:lnTo>
                    <a:pt x="1037511" y="1096495"/>
                  </a:lnTo>
                  <a:lnTo>
                    <a:pt x="1072656" y="1069676"/>
                  </a:lnTo>
                  <a:lnTo>
                    <a:pt x="1105709" y="1040653"/>
                  </a:lnTo>
                  <a:lnTo>
                    <a:pt x="1136545" y="1009544"/>
                  </a:lnTo>
                  <a:lnTo>
                    <a:pt x="1165037" y="976465"/>
                  </a:lnTo>
                  <a:lnTo>
                    <a:pt x="1191062" y="941535"/>
                  </a:lnTo>
                  <a:lnTo>
                    <a:pt x="1214494" y="904872"/>
                  </a:lnTo>
                  <a:lnTo>
                    <a:pt x="1235208" y="866593"/>
                  </a:lnTo>
                  <a:lnTo>
                    <a:pt x="1253078" y="826817"/>
                  </a:lnTo>
                  <a:lnTo>
                    <a:pt x="1267980" y="785662"/>
                  </a:lnTo>
                  <a:lnTo>
                    <a:pt x="1279788" y="743244"/>
                  </a:lnTo>
                  <a:lnTo>
                    <a:pt x="1288378" y="699683"/>
                  </a:lnTo>
                  <a:lnTo>
                    <a:pt x="1293623" y="655095"/>
                  </a:lnTo>
                  <a:lnTo>
                    <a:pt x="1295400" y="609600"/>
                  </a:lnTo>
                  <a:lnTo>
                    <a:pt x="1293623" y="564104"/>
                  </a:lnTo>
                  <a:lnTo>
                    <a:pt x="1288378" y="519516"/>
                  </a:lnTo>
                  <a:lnTo>
                    <a:pt x="1279788" y="475955"/>
                  </a:lnTo>
                  <a:lnTo>
                    <a:pt x="1267980" y="433537"/>
                  </a:lnTo>
                  <a:lnTo>
                    <a:pt x="1253078" y="392382"/>
                  </a:lnTo>
                  <a:lnTo>
                    <a:pt x="1235208" y="352606"/>
                  </a:lnTo>
                  <a:lnTo>
                    <a:pt x="1214494" y="314327"/>
                  </a:lnTo>
                  <a:lnTo>
                    <a:pt x="1191062" y="277664"/>
                  </a:lnTo>
                  <a:lnTo>
                    <a:pt x="1165037" y="242734"/>
                  </a:lnTo>
                  <a:lnTo>
                    <a:pt x="1136545" y="209655"/>
                  </a:lnTo>
                  <a:lnTo>
                    <a:pt x="1105709" y="178546"/>
                  </a:lnTo>
                  <a:lnTo>
                    <a:pt x="1072656" y="149523"/>
                  </a:lnTo>
                  <a:lnTo>
                    <a:pt x="1037511" y="122704"/>
                  </a:lnTo>
                  <a:lnTo>
                    <a:pt x="1000398" y="98209"/>
                  </a:lnTo>
                  <a:lnTo>
                    <a:pt x="961444" y="76154"/>
                  </a:lnTo>
                  <a:lnTo>
                    <a:pt x="920773" y="56657"/>
                  </a:lnTo>
                  <a:lnTo>
                    <a:pt x="878510" y="39836"/>
                  </a:lnTo>
                  <a:lnTo>
                    <a:pt x="834780" y="25809"/>
                  </a:lnTo>
                  <a:lnTo>
                    <a:pt x="789709" y="14694"/>
                  </a:lnTo>
                  <a:lnTo>
                    <a:pt x="743422" y="6609"/>
                  </a:lnTo>
                  <a:lnTo>
                    <a:pt x="696044" y="1672"/>
                  </a:lnTo>
                  <a:lnTo>
                    <a:pt x="647700" y="0"/>
                  </a:lnTo>
                  <a:close/>
                </a:path>
              </a:pathLst>
            </a:custGeom>
            <a:solidFill>
              <a:srgbClr val="FFFF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7467600" y="990600"/>
              <a:ext cx="1295400" cy="1219200"/>
            </a:xfrm>
            <a:custGeom>
              <a:avLst/>
              <a:gdLst/>
              <a:ahLst/>
              <a:cxnLst/>
              <a:rect l="l" t="t" r="r" b="b"/>
              <a:pathLst>
                <a:path w="1295400" h="1219200">
                  <a:moveTo>
                    <a:pt x="0" y="609600"/>
                  </a:moveTo>
                  <a:lnTo>
                    <a:pt x="1776" y="564104"/>
                  </a:lnTo>
                  <a:lnTo>
                    <a:pt x="7021" y="519516"/>
                  </a:lnTo>
                  <a:lnTo>
                    <a:pt x="15611" y="475955"/>
                  </a:lnTo>
                  <a:lnTo>
                    <a:pt x="27419" y="433537"/>
                  </a:lnTo>
                  <a:lnTo>
                    <a:pt x="42321" y="392382"/>
                  </a:lnTo>
                  <a:lnTo>
                    <a:pt x="60191" y="352606"/>
                  </a:lnTo>
                  <a:lnTo>
                    <a:pt x="80905" y="314327"/>
                  </a:lnTo>
                  <a:lnTo>
                    <a:pt x="104337" y="277664"/>
                  </a:lnTo>
                  <a:lnTo>
                    <a:pt x="130362" y="242734"/>
                  </a:lnTo>
                  <a:lnTo>
                    <a:pt x="158854" y="209655"/>
                  </a:lnTo>
                  <a:lnTo>
                    <a:pt x="189690" y="178546"/>
                  </a:lnTo>
                  <a:lnTo>
                    <a:pt x="222743" y="149523"/>
                  </a:lnTo>
                  <a:lnTo>
                    <a:pt x="257888" y="122704"/>
                  </a:lnTo>
                  <a:lnTo>
                    <a:pt x="295001" y="98209"/>
                  </a:lnTo>
                  <a:lnTo>
                    <a:pt x="333955" y="76154"/>
                  </a:lnTo>
                  <a:lnTo>
                    <a:pt x="374626" y="56657"/>
                  </a:lnTo>
                  <a:lnTo>
                    <a:pt x="416889" y="39836"/>
                  </a:lnTo>
                  <a:lnTo>
                    <a:pt x="460619" y="25809"/>
                  </a:lnTo>
                  <a:lnTo>
                    <a:pt x="505690" y="14694"/>
                  </a:lnTo>
                  <a:lnTo>
                    <a:pt x="551977" y="6609"/>
                  </a:lnTo>
                  <a:lnTo>
                    <a:pt x="599355" y="1672"/>
                  </a:lnTo>
                  <a:lnTo>
                    <a:pt x="647700" y="0"/>
                  </a:lnTo>
                  <a:lnTo>
                    <a:pt x="696044" y="1672"/>
                  </a:lnTo>
                  <a:lnTo>
                    <a:pt x="743422" y="6609"/>
                  </a:lnTo>
                  <a:lnTo>
                    <a:pt x="789709" y="14694"/>
                  </a:lnTo>
                  <a:lnTo>
                    <a:pt x="834780" y="25809"/>
                  </a:lnTo>
                  <a:lnTo>
                    <a:pt x="878510" y="39836"/>
                  </a:lnTo>
                  <a:lnTo>
                    <a:pt x="920773" y="56657"/>
                  </a:lnTo>
                  <a:lnTo>
                    <a:pt x="961444" y="76154"/>
                  </a:lnTo>
                  <a:lnTo>
                    <a:pt x="1000398" y="98209"/>
                  </a:lnTo>
                  <a:lnTo>
                    <a:pt x="1037511" y="122704"/>
                  </a:lnTo>
                  <a:lnTo>
                    <a:pt x="1072656" y="149523"/>
                  </a:lnTo>
                  <a:lnTo>
                    <a:pt x="1105709" y="178546"/>
                  </a:lnTo>
                  <a:lnTo>
                    <a:pt x="1136545" y="209655"/>
                  </a:lnTo>
                  <a:lnTo>
                    <a:pt x="1165037" y="242734"/>
                  </a:lnTo>
                  <a:lnTo>
                    <a:pt x="1191062" y="277664"/>
                  </a:lnTo>
                  <a:lnTo>
                    <a:pt x="1214494" y="314327"/>
                  </a:lnTo>
                  <a:lnTo>
                    <a:pt x="1235208" y="352606"/>
                  </a:lnTo>
                  <a:lnTo>
                    <a:pt x="1253078" y="392382"/>
                  </a:lnTo>
                  <a:lnTo>
                    <a:pt x="1267980" y="433537"/>
                  </a:lnTo>
                  <a:lnTo>
                    <a:pt x="1279788" y="475955"/>
                  </a:lnTo>
                  <a:lnTo>
                    <a:pt x="1288378" y="519516"/>
                  </a:lnTo>
                  <a:lnTo>
                    <a:pt x="1293623" y="564104"/>
                  </a:lnTo>
                  <a:lnTo>
                    <a:pt x="1295400" y="609600"/>
                  </a:lnTo>
                  <a:lnTo>
                    <a:pt x="1293623" y="655095"/>
                  </a:lnTo>
                  <a:lnTo>
                    <a:pt x="1288378" y="699683"/>
                  </a:lnTo>
                  <a:lnTo>
                    <a:pt x="1279788" y="743244"/>
                  </a:lnTo>
                  <a:lnTo>
                    <a:pt x="1267980" y="785662"/>
                  </a:lnTo>
                  <a:lnTo>
                    <a:pt x="1253078" y="826817"/>
                  </a:lnTo>
                  <a:lnTo>
                    <a:pt x="1235208" y="866593"/>
                  </a:lnTo>
                  <a:lnTo>
                    <a:pt x="1214494" y="904872"/>
                  </a:lnTo>
                  <a:lnTo>
                    <a:pt x="1191062" y="941535"/>
                  </a:lnTo>
                  <a:lnTo>
                    <a:pt x="1165037" y="976465"/>
                  </a:lnTo>
                  <a:lnTo>
                    <a:pt x="1136545" y="1009544"/>
                  </a:lnTo>
                  <a:lnTo>
                    <a:pt x="1105709" y="1040653"/>
                  </a:lnTo>
                  <a:lnTo>
                    <a:pt x="1072656" y="1069676"/>
                  </a:lnTo>
                  <a:lnTo>
                    <a:pt x="1037511" y="1096495"/>
                  </a:lnTo>
                  <a:lnTo>
                    <a:pt x="1000398" y="1120990"/>
                  </a:lnTo>
                  <a:lnTo>
                    <a:pt x="961444" y="1143045"/>
                  </a:lnTo>
                  <a:lnTo>
                    <a:pt x="920773" y="1162542"/>
                  </a:lnTo>
                  <a:lnTo>
                    <a:pt x="878510" y="1179363"/>
                  </a:lnTo>
                  <a:lnTo>
                    <a:pt x="834780" y="1193390"/>
                  </a:lnTo>
                  <a:lnTo>
                    <a:pt x="789709" y="1204505"/>
                  </a:lnTo>
                  <a:lnTo>
                    <a:pt x="743422" y="1212590"/>
                  </a:lnTo>
                  <a:lnTo>
                    <a:pt x="696044" y="1217527"/>
                  </a:lnTo>
                  <a:lnTo>
                    <a:pt x="647700" y="1219200"/>
                  </a:lnTo>
                  <a:lnTo>
                    <a:pt x="599355" y="1217527"/>
                  </a:lnTo>
                  <a:lnTo>
                    <a:pt x="551977" y="1212590"/>
                  </a:lnTo>
                  <a:lnTo>
                    <a:pt x="505690" y="1204505"/>
                  </a:lnTo>
                  <a:lnTo>
                    <a:pt x="460619" y="1193390"/>
                  </a:lnTo>
                  <a:lnTo>
                    <a:pt x="416889" y="1179363"/>
                  </a:lnTo>
                  <a:lnTo>
                    <a:pt x="374626" y="1162542"/>
                  </a:lnTo>
                  <a:lnTo>
                    <a:pt x="333955" y="1143045"/>
                  </a:lnTo>
                  <a:lnTo>
                    <a:pt x="295001" y="1120990"/>
                  </a:lnTo>
                  <a:lnTo>
                    <a:pt x="257888" y="1096495"/>
                  </a:lnTo>
                  <a:lnTo>
                    <a:pt x="222743" y="1069676"/>
                  </a:lnTo>
                  <a:lnTo>
                    <a:pt x="189690" y="1040653"/>
                  </a:lnTo>
                  <a:lnTo>
                    <a:pt x="158854" y="1009544"/>
                  </a:lnTo>
                  <a:lnTo>
                    <a:pt x="130362" y="976465"/>
                  </a:lnTo>
                  <a:lnTo>
                    <a:pt x="104337" y="941535"/>
                  </a:lnTo>
                  <a:lnTo>
                    <a:pt x="80905" y="904872"/>
                  </a:lnTo>
                  <a:lnTo>
                    <a:pt x="60191" y="866593"/>
                  </a:lnTo>
                  <a:lnTo>
                    <a:pt x="42321" y="826817"/>
                  </a:lnTo>
                  <a:lnTo>
                    <a:pt x="27419" y="785662"/>
                  </a:lnTo>
                  <a:lnTo>
                    <a:pt x="15611" y="743244"/>
                  </a:lnTo>
                  <a:lnTo>
                    <a:pt x="7021" y="699683"/>
                  </a:lnTo>
                  <a:lnTo>
                    <a:pt x="1776" y="655095"/>
                  </a:lnTo>
                  <a:lnTo>
                    <a:pt x="0" y="609600"/>
                  </a:lnTo>
                  <a:close/>
                </a:path>
              </a:pathLst>
            </a:custGeom>
            <a:ln w="9525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610855" y="1114056"/>
              <a:ext cx="1093470" cy="511289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466075" y="1388376"/>
              <a:ext cx="1319022" cy="511289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680959" y="1662696"/>
              <a:ext cx="887729" cy="511289"/>
            </a:xfrm>
            <a:prstGeom prst="rect">
              <a:avLst/>
            </a:prstGeom>
          </p:spPr>
        </p:pic>
      </p:grpSp>
      <p:sp>
        <p:nvSpPr>
          <p:cNvPr id="30" name="object 30"/>
          <p:cNvSpPr txBox="1"/>
          <p:nvPr/>
        </p:nvSpPr>
        <p:spPr>
          <a:xfrm>
            <a:off x="7597520" y="1170178"/>
            <a:ext cx="104013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4478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3366FF"/>
                </a:solidFill>
                <a:latin typeface="Arial"/>
                <a:cs typeface="Arial"/>
              </a:rPr>
              <a:t>Europa </a:t>
            </a:r>
            <a:r>
              <a:rPr sz="1800" b="1" spc="5" dirty="0">
                <a:solidFill>
                  <a:srgbClr val="3366F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3366FF"/>
                </a:solidFill>
                <a:latin typeface="Arial"/>
                <a:cs typeface="Arial"/>
              </a:rPr>
              <a:t>8.</a:t>
            </a:r>
            <a:r>
              <a:rPr sz="1800" b="1" spc="-15" dirty="0">
                <a:solidFill>
                  <a:srgbClr val="3366FF"/>
                </a:solidFill>
                <a:latin typeface="Arial"/>
                <a:cs typeface="Arial"/>
              </a:rPr>
              <a:t>9</a:t>
            </a:r>
            <a:r>
              <a:rPr sz="1800" b="1" spc="-5" dirty="0">
                <a:solidFill>
                  <a:srgbClr val="3366FF"/>
                </a:solidFill>
                <a:latin typeface="Arial"/>
                <a:cs typeface="Arial"/>
              </a:rPr>
              <a:t>6</a:t>
            </a:r>
            <a:r>
              <a:rPr sz="1800" b="1" spc="-15" dirty="0">
                <a:solidFill>
                  <a:srgbClr val="3366FF"/>
                </a:solidFill>
                <a:latin typeface="Arial"/>
                <a:cs typeface="Arial"/>
              </a:rPr>
              <a:t>9</a:t>
            </a:r>
            <a:r>
              <a:rPr sz="1800" b="1" spc="-5" dirty="0">
                <a:solidFill>
                  <a:srgbClr val="3366FF"/>
                </a:solidFill>
                <a:latin typeface="Arial"/>
                <a:cs typeface="Arial"/>
              </a:rPr>
              <a:t>.1</a:t>
            </a:r>
            <a:r>
              <a:rPr sz="1800" b="1" spc="-15" dirty="0">
                <a:solidFill>
                  <a:srgbClr val="3366FF"/>
                </a:solidFill>
                <a:latin typeface="Arial"/>
                <a:cs typeface="Arial"/>
              </a:rPr>
              <a:t>2</a:t>
            </a:r>
            <a:r>
              <a:rPr sz="1800" b="1" spc="-5" dirty="0">
                <a:solidFill>
                  <a:srgbClr val="3366FF"/>
                </a:solidFill>
                <a:latin typeface="Arial"/>
                <a:cs typeface="Arial"/>
              </a:rPr>
              <a:t>2</a:t>
            </a:r>
            <a:endParaRPr sz="1800">
              <a:latin typeface="Arial"/>
              <a:cs typeface="Arial"/>
            </a:endParaRPr>
          </a:p>
          <a:p>
            <a:pPr marL="227329">
              <a:lnSpc>
                <a:spcPct val="100000"/>
              </a:lnSpc>
            </a:pPr>
            <a:r>
              <a:rPr sz="1800" b="1" dirty="0">
                <a:solidFill>
                  <a:srgbClr val="3366FF"/>
                </a:solidFill>
                <a:latin typeface="Arial"/>
                <a:cs typeface="Arial"/>
              </a:rPr>
              <a:t>9,9</a:t>
            </a:r>
            <a:r>
              <a:rPr sz="1800" b="1" spc="-45" dirty="0">
                <a:solidFill>
                  <a:srgbClr val="3366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3366FF"/>
                </a:solidFill>
                <a:latin typeface="Arial"/>
                <a:cs typeface="Arial"/>
              </a:rPr>
              <a:t>%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886967" y="2573401"/>
            <a:ext cx="6165850" cy="1911350"/>
            <a:chOff x="886967" y="2573401"/>
            <a:chExt cx="6165850" cy="1911350"/>
          </a:xfrm>
        </p:grpSpPr>
        <p:sp>
          <p:nvSpPr>
            <p:cNvPr id="32" name="object 32"/>
            <p:cNvSpPr/>
            <p:nvPr/>
          </p:nvSpPr>
          <p:spPr>
            <a:xfrm>
              <a:off x="5473700" y="3111500"/>
              <a:ext cx="1435100" cy="1295400"/>
            </a:xfrm>
            <a:custGeom>
              <a:avLst/>
              <a:gdLst/>
              <a:ahLst/>
              <a:cxnLst/>
              <a:rect l="l" t="t" r="r" b="b"/>
              <a:pathLst>
                <a:path w="1435100" h="1295400">
                  <a:moveTo>
                    <a:pt x="714628" y="0"/>
                  </a:moveTo>
                  <a:lnTo>
                    <a:pt x="663397" y="1856"/>
                  </a:lnTo>
                  <a:lnTo>
                    <a:pt x="613152" y="6888"/>
                  </a:lnTo>
                  <a:lnTo>
                    <a:pt x="564012" y="14985"/>
                  </a:lnTo>
                  <a:lnTo>
                    <a:pt x="516100" y="26037"/>
                  </a:lnTo>
                  <a:lnTo>
                    <a:pt x="469537" y="39934"/>
                  </a:lnTo>
                  <a:lnTo>
                    <a:pt x="424443" y="56565"/>
                  </a:lnTo>
                  <a:lnTo>
                    <a:pt x="380939" y="75821"/>
                  </a:lnTo>
                  <a:lnTo>
                    <a:pt x="339148" y="97590"/>
                  </a:lnTo>
                  <a:lnTo>
                    <a:pt x="299189" y="121764"/>
                  </a:lnTo>
                  <a:lnTo>
                    <a:pt x="261184" y="148231"/>
                  </a:lnTo>
                  <a:lnTo>
                    <a:pt x="225254" y="176882"/>
                  </a:lnTo>
                  <a:lnTo>
                    <a:pt x="191520" y="207606"/>
                  </a:lnTo>
                  <a:lnTo>
                    <a:pt x="160103" y="240293"/>
                  </a:lnTo>
                  <a:lnTo>
                    <a:pt x="131124" y="274832"/>
                  </a:lnTo>
                  <a:lnTo>
                    <a:pt x="104704" y="311114"/>
                  </a:lnTo>
                  <a:lnTo>
                    <a:pt x="80964" y="349029"/>
                  </a:lnTo>
                  <a:lnTo>
                    <a:pt x="60025" y="388465"/>
                  </a:lnTo>
                  <a:lnTo>
                    <a:pt x="42009" y="429314"/>
                  </a:lnTo>
                  <a:lnTo>
                    <a:pt x="27036" y="471463"/>
                  </a:lnTo>
                  <a:lnTo>
                    <a:pt x="15228" y="514805"/>
                  </a:lnTo>
                  <a:lnTo>
                    <a:pt x="6705" y="559227"/>
                  </a:lnTo>
                  <a:lnTo>
                    <a:pt x="1588" y="604620"/>
                  </a:lnTo>
                  <a:lnTo>
                    <a:pt x="0" y="650875"/>
                  </a:lnTo>
                  <a:lnTo>
                    <a:pt x="2014" y="697128"/>
                  </a:lnTo>
                  <a:lnTo>
                    <a:pt x="7545" y="742487"/>
                  </a:lnTo>
                  <a:lnTo>
                    <a:pt x="16471" y="786844"/>
                  </a:lnTo>
                  <a:lnTo>
                    <a:pt x="28671" y="830088"/>
                  </a:lnTo>
                  <a:lnTo>
                    <a:pt x="44022" y="872111"/>
                  </a:lnTo>
                  <a:lnTo>
                    <a:pt x="62403" y="912804"/>
                  </a:lnTo>
                  <a:lnTo>
                    <a:pt x="83692" y="952057"/>
                  </a:lnTo>
                  <a:lnTo>
                    <a:pt x="107768" y="989762"/>
                  </a:lnTo>
                  <a:lnTo>
                    <a:pt x="134508" y="1025810"/>
                  </a:lnTo>
                  <a:lnTo>
                    <a:pt x="163791" y="1060092"/>
                  </a:lnTo>
                  <a:lnTo>
                    <a:pt x="195495" y="1092498"/>
                  </a:lnTo>
                  <a:lnTo>
                    <a:pt x="229498" y="1122919"/>
                  </a:lnTo>
                  <a:lnTo>
                    <a:pt x="265679" y="1151247"/>
                  </a:lnTo>
                  <a:lnTo>
                    <a:pt x="303916" y="1177373"/>
                  </a:lnTo>
                  <a:lnTo>
                    <a:pt x="344086" y="1201187"/>
                  </a:lnTo>
                  <a:lnTo>
                    <a:pt x="386070" y="1222581"/>
                  </a:lnTo>
                  <a:lnTo>
                    <a:pt x="429743" y="1241444"/>
                  </a:lnTo>
                  <a:lnTo>
                    <a:pt x="474986" y="1257670"/>
                  </a:lnTo>
                  <a:lnTo>
                    <a:pt x="521676" y="1271147"/>
                  </a:lnTo>
                  <a:lnTo>
                    <a:pt x="569691" y="1281768"/>
                  </a:lnTo>
                  <a:lnTo>
                    <a:pt x="618909" y="1289423"/>
                  </a:lnTo>
                  <a:lnTo>
                    <a:pt x="669210" y="1294003"/>
                  </a:lnTo>
                  <a:lnTo>
                    <a:pt x="720471" y="1295400"/>
                  </a:lnTo>
                  <a:lnTo>
                    <a:pt x="771702" y="1293543"/>
                  </a:lnTo>
                  <a:lnTo>
                    <a:pt x="821947" y="1288511"/>
                  </a:lnTo>
                  <a:lnTo>
                    <a:pt x="871087" y="1280414"/>
                  </a:lnTo>
                  <a:lnTo>
                    <a:pt x="918999" y="1269362"/>
                  </a:lnTo>
                  <a:lnTo>
                    <a:pt x="965562" y="1255465"/>
                  </a:lnTo>
                  <a:lnTo>
                    <a:pt x="1010656" y="1238834"/>
                  </a:lnTo>
                  <a:lnTo>
                    <a:pt x="1054160" y="1219578"/>
                  </a:lnTo>
                  <a:lnTo>
                    <a:pt x="1095951" y="1197809"/>
                  </a:lnTo>
                  <a:lnTo>
                    <a:pt x="1135910" y="1173635"/>
                  </a:lnTo>
                  <a:lnTo>
                    <a:pt x="1173915" y="1147168"/>
                  </a:lnTo>
                  <a:lnTo>
                    <a:pt x="1209845" y="1118517"/>
                  </a:lnTo>
                  <a:lnTo>
                    <a:pt x="1243579" y="1087793"/>
                  </a:lnTo>
                  <a:lnTo>
                    <a:pt x="1274996" y="1055106"/>
                  </a:lnTo>
                  <a:lnTo>
                    <a:pt x="1303975" y="1020567"/>
                  </a:lnTo>
                  <a:lnTo>
                    <a:pt x="1330395" y="984285"/>
                  </a:lnTo>
                  <a:lnTo>
                    <a:pt x="1354135" y="946370"/>
                  </a:lnTo>
                  <a:lnTo>
                    <a:pt x="1375074" y="906934"/>
                  </a:lnTo>
                  <a:lnTo>
                    <a:pt x="1393090" y="866085"/>
                  </a:lnTo>
                  <a:lnTo>
                    <a:pt x="1408063" y="823936"/>
                  </a:lnTo>
                  <a:lnTo>
                    <a:pt x="1419871" y="780594"/>
                  </a:lnTo>
                  <a:lnTo>
                    <a:pt x="1428394" y="736172"/>
                  </a:lnTo>
                  <a:lnTo>
                    <a:pt x="1433511" y="690779"/>
                  </a:lnTo>
                  <a:lnTo>
                    <a:pt x="1435100" y="644525"/>
                  </a:lnTo>
                  <a:lnTo>
                    <a:pt x="1433085" y="598271"/>
                  </a:lnTo>
                  <a:lnTo>
                    <a:pt x="1427554" y="552912"/>
                  </a:lnTo>
                  <a:lnTo>
                    <a:pt x="1418628" y="508555"/>
                  </a:lnTo>
                  <a:lnTo>
                    <a:pt x="1406428" y="465311"/>
                  </a:lnTo>
                  <a:lnTo>
                    <a:pt x="1391077" y="423288"/>
                  </a:lnTo>
                  <a:lnTo>
                    <a:pt x="1372696" y="382595"/>
                  </a:lnTo>
                  <a:lnTo>
                    <a:pt x="1351407" y="343342"/>
                  </a:lnTo>
                  <a:lnTo>
                    <a:pt x="1327331" y="305637"/>
                  </a:lnTo>
                  <a:lnTo>
                    <a:pt x="1300591" y="269589"/>
                  </a:lnTo>
                  <a:lnTo>
                    <a:pt x="1271308" y="235307"/>
                  </a:lnTo>
                  <a:lnTo>
                    <a:pt x="1239604" y="202901"/>
                  </a:lnTo>
                  <a:lnTo>
                    <a:pt x="1205601" y="172480"/>
                  </a:lnTo>
                  <a:lnTo>
                    <a:pt x="1169420" y="144152"/>
                  </a:lnTo>
                  <a:lnTo>
                    <a:pt x="1131183" y="118026"/>
                  </a:lnTo>
                  <a:lnTo>
                    <a:pt x="1091013" y="94212"/>
                  </a:lnTo>
                  <a:lnTo>
                    <a:pt x="1049029" y="72818"/>
                  </a:lnTo>
                  <a:lnTo>
                    <a:pt x="1005356" y="53955"/>
                  </a:lnTo>
                  <a:lnTo>
                    <a:pt x="960113" y="37729"/>
                  </a:lnTo>
                  <a:lnTo>
                    <a:pt x="913423" y="24252"/>
                  </a:lnTo>
                  <a:lnTo>
                    <a:pt x="865408" y="13631"/>
                  </a:lnTo>
                  <a:lnTo>
                    <a:pt x="816190" y="5976"/>
                  </a:lnTo>
                  <a:lnTo>
                    <a:pt x="765889" y="1396"/>
                  </a:lnTo>
                  <a:lnTo>
                    <a:pt x="714628" y="0"/>
                  </a:lnTo>
                  <a:close/>
                </a:path>
              </a:pathLst>
            </a:custGeom>
            <a:solidFill>
              <a:srgbClr val="66C2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5499100" y="3136900"/>
              <a:ext cx="1435100" cy="1295400"/>
            </a:xfrm>
            <a:custGeom>
              <a:avLst/>
              <a:gdLst/>
              <a:ahLst/>
              <a:cxnLst/>
              <a:rect l="l" t="t" r="r" b="b"/>
              <a:pathLst>
                <a:path w="1435100" h="1295400">
                  <a:moveTo>
                    <a:pt x="714628" y="0"/>
                  </a:moveTo>
                  <a:lnTo>
                    <a:pt x="663397" y="1856"/>
                  </a:lnTo>
                  <a:lnTo>
                    <a:pt x="613152" y="6888"/>
                  </a:lnTo>
                  <a:lnTo>
                    <a:pt x="564012" y="14985"/>
                  </a:lnTo>
                  <a:lnTo>
                    <a:pt x="516100" y="26037"/>
                  </a:lnTo>
                  <a:lnTo>
                    <a:pt x="469537" y="39934"/>
                  </a:lnTo>
                  <a:lnTo>
                    <a:pt x="424443" y="56565"/>
                  </a:lnTo>
                  <a:lnTo>
                    <a:pt x="380939" y="75821"/>
                  </a:lnTo>
                  <a:lnTo>
                    <a:pt x="339148" y="97590"/>
                  </a:lnTo>
                  <a:lnTo>
                    <a:pt x="299189" y="121764"/>
                  </a:lnTo>
                  <a:lnTo>
                    <a:pt x="261184" y="148231"/>
                  </a:lnTo>
                  <a:lnTo>
                    <a:pt x="225254" y="176882"/>
                  </a:lnTo>
                  <a:lnTo>
                    <a:pt x="191520" y="207606"/>
                  </a:lnTo>
                  <a:lnTo>
                    <a:pt x="160103" y="240293"/>
                  </a:lnTo>
                  <a:lnTo>
                    <a:pt x="131124" y="274832"/>
                  </a:lnTo>
                  <a:lnTo>
                    <a:pt x="104704" y="311114"/>
                  </a:lnTo>
                  <a:lnTo>
                    <a:pt x="80964" y="349029"/>
                  </a:lnTo>
                  <a:lnTo>
                    <a:pt x="60025" y="388465"/>
                  </a:lnTo>
                  <a:lnTo>
                    <a:pt x="42009" y="429314"/>
                  </a:lnTo>
                  <a:lnTo>
                    <a:pt x="27036" y="471463"/>
                  </a:lnTo>
                  <a:lnTo>
                    <a:pt x="15228" y="514805"/>
                  </a:lnTo>
                  <a:lnTo>
                    <a:pt x="6705" y="559227"/>
                  </a:lnTo>
                  <a:lnTo>
                    <a:pt x="1588" y="604620"/>
                  </a:lnTo>
                  <a:lnTo>
                    <a:pt x="0" y="650875"/>
                  </a:lnTo>
                  <a:lnTo>
                    <a:pt x="2014" y="697128"/>
                  </a:lnTo>
                  <a:lnTo>
                    <a:pt x="7545" y="742487"/>
                  </a:lnTo>
                  <a:lnTo>
                    <a:pt x="16471" y="786844"/>
                  </a:lnTo>
                  <a:lnTo>
                    <a:pt x="28671" y="830088"/>
                  </a:lnTo>
                  <a:lnTo>
                    <a:pt x="44022" y="872111"/>
                  </a:lnTo>
                  <a:lnTo>
                    <a:pt x="62403" y="912804"/>
                  </a:lnTo>
                  <a:lnTo>
                    <a:pt x="83692" y="952057"/>
                  </a:lnTo>
                  <a:lnTo>
                    <a:pt x="107768" y="989762"/>
                  </a:lnTo>
                  <a:lnTo>
                    <a:pt x="134508" y="1025810"/>
                  </a:lnTo>
                  <a:lnTo>
                    <a:pt x="163791" y="1060092"/>
                  </a:lnTo>
                  <a:lnTo>
                    <a:pt x="195495" y="1092498"/>
                  </a:lnTo>
                  <a:lnTo>
                    <a:pt x="229498" y="1122919"/>
                  </a:lnTo>
                  <a:lnTo>
                    <a:pt x="265679" y="1151247"/>
                  </a:lnTo>
                  <a:lnTo>
                    <a:pt x="303916" y="1177373"/>
                  </a:lnTo>
                  <a:lnTo>
                    <a:pt x="344086" y="1201187"/>
                  </a:lnTo>
                  <a:lnTo>
                    <a:pt x="386070" y="1222581"/>
                  </a:lnTo>
                  <a:lnTo>
                    <a:pt x="429743" y="1241444"/>
                  </a:lnTo>
                  <a:lnTo>
                    <a:pt x="474986" y="1257670"/>
                  </a:lnTo>
                  <a:lnTo>
                    <a:pt x="521676" y="1271147"/>
                  </a:lnTo>
                  <a:lnTo>
                    <a:pt x="569691" y="1281768"/>
                  </a:lnTo>
                  <a:lnTo>
                    <a:pt x="618909" y="1289423"/>
                  </a:lnTo>
                  <a:lnTo>
                    <a:pt x="669210" y="1294003"/>
                  </a:lnTo>
                  <a:lnTo>
                    <a:pt x="720471" y="1295400"/>
                  </a:lnTo>
                  <a:lnTo>
                    <a:pt x="771702" y="1293543"/>
                  </a:lnTo>
                  <a:lnTo>
                    <a:pt x="821947" y="1288511"/>
                  </a:lnTo>
                  <a:lnTo>
                    <a:pt x="871087" y="1280414"/>
                  </a:lnTo>
                  <a:lnTo>
                    <a:pt x="918999" y="1269362"/>
                  </a:lnTo>
                  <a:lnTo>
                    <a:pt x="965562" y="1255465"/>
                  </a:lnTo>
                  <a:lnTo>
                    <a:pt x="1010656" y="1238834"/>
                  </a:lnTo>
                  <a:lnTo>
                    <a:pt x="1054160" y="1219578"/>
                  </a:lnTo>
                  <a:lnTo>
                    <a:pt x="1095951" y="1197809"/>
                  </a:lnTo>
                  <a:lnTo>
                    <a:pt x="1135910" y="1173635"/>
                  </a:lnTo>
                  <a:lnTo>
                    <a:pt x="1173915" y="1147168"/>
                  </a:lnTo>
                  <a:lnTo>
                    <a:pt x="1209845" y="1118517"/>
                  </a:lnTo>
                  <a:lnTo>
                    <a:pt x="1243579" y="1087793"/>
                  </a:lnTo>
                  <a:lnTo>
                    <a:pt x="1274996" y="1055106"/>
                  </a:lnTo>
                  <a:lnTo>
                    <a:pt x="1303975" y="1020567"/>
                  </a:lnTo>
                  <a:lnTo>
                    <a:pt x="1330395" y="984285"/>
                  </a:lnTo>
                  <a:lnTo>
                    <a:pt x="1354135" y="946370"/>
                  </a:lnTo>
                  <a:lnTo>
                    <a:pt x="1375074" y="906934"/>
                  </a:lnTo>
                  <a:lnTo>
                    <a:pt x="1393090" y="866085"/>
                  </a:lnTo>
                  <a:lnTo>
                    <a:pt x="1408063" y="823936"/>
                  </a:lnTo>
                  <a:lnTo>
                    <a:pt x="1419871" y="780594"/>
                  </a:lnTo>
                  <a:lnTo>
                    <a:pt x="1428394" y="736172"/>
                  </a:lnTo>
                  <a:lnTo>
                    <a:pt x="1433511" y="690779"/>
                  </a:lnTo>
                  <a:lnTo>
                    <a:pt x="1435100" y="644525"/>
                  </a:lnTo>
                  <a:lnTo>
                    <a:pt x="1433085" y="598271"/>
                  </a:lnTo>
                  <a:lnTo>
                    <a:pt x="1427554" y="552912"/>
                  </a:lnTo>
                  <a:lnTo>
                    <a:pt x="1418628" y="508555"/>
                  </a:lnTo>
                  <a:lnTo>
                    <a:pt x="1406428" y="465311"/>
                  </a:lnTo>
                  <a:lnTo>
                    <a:pt x="1391077" y="423288"/>
                  </a:lnTo>
                  <a:lnTo>
                    <a:pt x="1372696" y="382595"/>
                  </a:lnTo>
                  <a:lnTo>
                    <a:pt x="1351407" y="343342"/>
                  </a:lnTo>
                  <a:lnTo>
                    <a:pt x="1327331" y="305637"/>
                  </a:lnTo>
                  <a:lnTo>
                    <a:pt x="1300591" y="269589"/>
                  </a:lnTo>
                  <a:lnTo>
                    <a:pt x="1271308" y="235307"/>
                  </a:lnTo>
                  <a:lnTo>
                    <a:pt x="1239604" y="202901"/>
                  </a:lnTo>
                  <a:lnTo>
                    <a:pt x="1205601" y="172480"/>
                  </a:lnTo>
                  <a:lnTo>
                    <a:pt x="1169420" y="144152"/>
                  </a:lnTo>
                  <a:lnTo>
                    <a:pt x="1131183" y="118026"/>
                  </a:lnTo>
                  <a:lnTo>
                    <a:pt x="1091013" y="94212"/>
                  </a:lnTo>
                  <a:lnTo>
                    <a:pt x="1049029" y="72818"/>
                  </a:lnTo>
                  <a:lnTo>
                    <a:pt x="1005356" y="53955"/>
                  </a:lnTo>
                  <a:lnTo>
                    <a:pt x="960113" y="37729"/>
                  </a:lnTo>
                  <a:lnTo>
                    <a:pt x="913423" y="24252"/>
                  </a:lnTo>
                  <a:lnTo>
                    <a:pt x="865408" y="13631"/>
                  </a:lnTo>
                  <a:lnTo>
                    <a:pt x="816190" y="5976"/>
                  </a:lnTo>
                  <a:lnTo>
                    <a:pt x="765889" y="1396"/>
                  </a:lnTo>
                  <a:lnTo>
                    <a:pt x="714628" y="0"/>
                  </a:lnTo>
                  <a:close/>
                </a:path>
              </a:pathLst>
            </a:custGeom>
            <a:solidFill>
              <a:srgbClr val="005C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5486400" y="3124200"/>
              <a:ext cx="1435100" cy="1295400"/>
            </a:xfrm>
            <a:custGeom>
              <a:avLst/>
              <a:gdLst/>
              <a:ahLst/>
              <a:cxnLst/>
              <a:rect l="l" t="t" r="r" b="b"/>
              <a:pathLst>
                <a:path w="1435100" h="1295400">
                  <a:moveTo>
                    <a:pt x="714628" y="0"/>
                  </a:moveTo>
                  <a:lnTo>
                    <a:pt x="663397" y="1856"/>
                  </a:lnTo>
                  <a:lnTo>
                    <a:pt x="613152" y="6888"/>
                  </a:lnTo>
                  <a:lnTo>
                    <a:pt x="564012" y="14985"/>
                  </a:lnTo>
                  <a:lnTo>
                    <a:pt x="516100" y="26037"/>
                  </a:lnTo>
                  <a:lnTo>
                    <a:pt x="469537" y="39934"/>
                  </a:lnTo>
                  <a:lnTo>
                    <a:pt x="424443" y="56565"/>
                  </a:lnTo>
                  <a:lnTo>
                    <a:pt x="380939" y="75821"/>
                  </a:lnTo>
                  <a:lnTo>
                    <a:pt x="339148" y="97590"/>
                  </a:lnTo>
                  <a:lnTo>
                    <a:pt x="299189" y="121764"/>
                  </a:lnTo>
                  <a:lnTo>
                    <a:pt x="261184" y="148231"/>
                  </a:lnTo>
                  <a:lnTo>
                    <a:pt x="225254" y="176882"/>
                  </a:lnTo>
                  <a:lnTo>
                    <a:pt x="191520" y="207606"/>
                  </a:lnTo>
                  <a:lnTo>
                    <a:pt x="160103" y="240293"/>
                  </a:lnTo>
                  <a:lnTo>
                    <a:pt x="131124" y="274832"/>
                  </a:lnTo>
                  <a:lnTo>
                    <a:pt x="104704" y="311114"/>
                  </a:lnTo>
                  <a:lnTo>
                    <a:pt x="80964" y="349029"/>
                  </a:lnTo>
                  <a:lnTo>
                    <a:pt x="60025" y="388465"/>
                  </a:lnTo>
                  <a:lnTo>
                    <a:pt x="42009" y="429314"/>
                  </a:lnTo>
                  <a:lnTo>
                    <a:pt x="27036" y="471463"/>
                  </a:lnTo>
                  <a:lnTo>
                    <a:pt x="15228" y="514805"/>
                  </a:lnTo>
                  <a:lnTo>
                    <a:pt x="6705" y="559227"/>
                  </a:lnTo>
                  <a:lnTo>
                    <a:pt x="1588" y="604620"/>
                  </a:lnTo>
                  <a:lnTo>
                    <a:pt x="0" y="650875"/>
                  </a:lnTo>
                  <a:lnTo>
                    <a:pt x="2014" y="697128"/>
                  </a:lnTo>
                  <a:lnTo>
                    <a:pt x="7545" y="742487"/>
                  </a:lnTo>
                  <a:lnTo>
                    <a:pt x="16471" y="786844"/>
                  </a:lnTo>
                  <a:lnTo>
                    <a:pt x="28671" y="830088"/>
                  </a:lnTo>
                  <a:lnTo>
                    <a:pt x="44022" y="872111"/>
                  </a:lnTo>
                  <a:lnTo>
                    <a:pt x="62403" y="912804"/>
                  </a:lnTo>
                  <a:lnTo>
                    <a:pt x="83692" y="952057"/>
                  </a:lnTo>
                  <a:lnTo>
                    <a:pt x="107768" y="989762"/>
                  </a:lnTo>
                  <a:lnTo>
                    <a:pt x="134508" y="1025810"/>
                  </a:lnTo>
                  <a:lnTo>
                    <a:pt x="163791" y="1060092"/>
                  </a:lnTo>
                  <a:lnTo>
                    <a:pt x="195495" y="1092498"/>
                  </a:lnTo>
                  <a:lnTo>
                    <a:pt x="229498" y="1122919"/>
                  </a:lnTo>
                  <a:lnTo>
                    <a:pt x="265679" y="1151247"/>
                  </a:lnTo>
                  <a:lnTo>
                    <a:pt x="303916" y="1177373"/>
                  </a:lnTo>
                  <a:lnTo>
                    <a:pt x="344086" y="1201187"/>
                  </a:lnTo>
                  <a:lnTo>
                    <a:pt x="386070" y="1222581"/>
                  </a:lnTo>
                  <a:lnTo>
                    <a:pt x="429743" y="1241444"/>
                  </a:lnTo>
                  <a:lnTo>
                    <a:pt x="474986" y="1257670"/>
                  </a:lnTo>
                  <a:lnTo>
                    <a:pt x="521676" y="1271147"/>
                  </a:lnTo>
                  <a:lnTo>
                    <a:pt x="569691" y="1281768"/>
                  </a:lnTo>
                  <a:lnTo>
                    <a:pt x="618909" y="1289423"/>
                  </a:lnTo>
                  <a:lnTo>
                    <a:pt x="669210" y="1294003"/>
                  </a:lnTo>
                  <a:lnTo>
                    <a:pt x="720471" y="1295400"/>
                  </a:lnTo>
                  <a:lnTo>
                    <a:pt x="771702" y="1293543"/>
                  </a:lnTo>
                  <a:lnTo>
                    <a:pt x="821947" y="1288511"/>
                  </a:lnTo>
                  <a:lnTo>
                    <a:pt x="871087" y="1280414"/>
                  </a:lnTo>
                  <a:lnTo>
                    <a:pt x="918999" y="1269362"/>
                  </a:lnTo>
                  <a:lnTo>
                    <a:pt x="965562" y="1255465"/>
                  </a:lnTo>
                  <a:lnTo>
                    <a:pt x="1010656" y="1238834"/>
                  </a:lnTo>
                  <a:lnTo>
                    <a:pt x="1054160" y="1219578"/>
                  </a:lnTo>
                  <a:lnTo>
                    <a:pt x="1095951" y="1197809"/>
                  </a:lnTo>
                  <a:lnTo>
                    <a:pt x="1135910" y="1173635"/>
                  </a:lnTo>
                  <a:lnTo>
                    <a:pt x="1173915" y="1147168"/>
                  </a:lnTo>
                  <a:lnTo>
                    <a:pt x="1209845" y="1118517"/>
                  </a:lnTo>
                  <a:lnTo>
                    <a:pt x="1243579" y="1087793"/>
                  </a:lnTo>
                  <a:lnTo>
                    <a:pt x="1274996" y="1055106"/>
                  </a:lnTo>
                  <a:lnTo>
                    <a:pt x="1303975" y="1020567"/>
                  </a:lnTo>
                  <a:lnTo>
                    <a:pt x="1330395" y="984285"/>
                  </a:lnTo>
                  <a:lnTo>
                    <a:pt x="1354135" y="946370"/>
                  </a:lnTo>
                  <a:lnTo>
                    <a:pt x="1375074" y="906934"/>
                  </a:lnTo>
                  <a:lnTo>
                    <a:pt x="1393090" y="866085"/>
                  </a:lnTo>
                  <a:lnTo>
                    <a:pt x="1408063" y="823936"/>
                  </a:lnTo>
                  <a:lnTo>
                    <a:pt x="1419871" y="780594"/>
                  </a:lnTo>
                  <a:lnTo>
                    <a:pt x="1428394" y="736172"/>
                  </a:lnTo>
                  <a:lnTo>
                    <a:pt x="1433511" y="690779"/>
                  </a:lnTo>
                  <a:lnTo>
                    <a:pt x="1435100" y="644525"/>
                  </a:lnTo>
                  <a:lnTo>
                    <a:pt x="1433085" y="598271"/>
                  </a:lnTo>
                  <a:lnTo>
                    <a:pt x="1427554" y="552912"/>
                  </a:lnTo>
                  <a:lnTo>
                    <a:pt x="1418628" y="508555"/>
                  </a:lnTo>
                  <a:lnTo>
                    <a:pt x="1406428" y="465311"/>
                  </a:lnTo>
                  <a:lnTo>
                    <a:pt x="1391077" y="423288"/>
                  </a:lnTo>
                  <a:lnTo>
                    <a:pt x="1372696" y="382595"/>
                  </a:lnTo>
                  <a:lnTo>
                    <a:pt x="1351407" y="343342"/>
                  </a:lnTo>
                  <a:lnTo>
                    <a:pt x="1327331" y="305637"/>
                  </a:lnTo>
                  <a:lnTo>
                    <a:pt x="1300591" y="269589"/>
                  </a:lnTo>
                  <a:lnTo>
                    <a:pt x="1271308" y="235307"/>
                  </a:lnTo>
                  <a:lnTo>
                    <a:pt x="1239604" y="202901"/>
                  </a:lnTo>
                  <a:lnTo>
                    <a:pt x="1205601" y="172480"/>
                  </a:lnTo>
                  <a:lnTo>
                    <a:pt x="1169420" y="144152"/>
                  </a:lnTo>
                  <a:lnTo>
                    <a:pt x="1131183" y="118026"/>
                  </a:lnTo>
                  <a:lnTo>
                    <a:pt x="1091013" y="94212"/>
                  </a:lnTo>
                  <a:lnTo>
                    <a:pt x="1049029" y="72818"/>
                  </a:lnTo>
                  <a:lnTo>
                    <a:pt x="1005356" y="53955"/>
                  </a:lnTo>
                  <a:lnTo>
                    <a:pt x="960113" y="37729"/>
                  </a:lnTo>
                  <a:lnTo>
                    <a:pt x="913423" y="24252"/>
                  </a:lnTo>
                  <a:lnTo>
                    <a:pt x="865408" y="13631"/>
                  </a:lnTo>
                  <a:lnTo>
                    <a:pt x="816190" y="5976"/>
                  </a:lnTo>
                  <a:lnTo>
                    <a:pt x="765889" y="1396"/>
                  </a:lnTo>
                  <a:lnTo>
                    <a:pt x="714628" y="0"/>
                  </a:lnTo>
                  <a:close/>
                </a:path>
              </a:pathLst>
            </a:custGeom>
            <a:solidFill>
              <a:srgbClr val="009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611367" y="3145548"/>
              <a:ext cx="1201674" cy="515861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5756147" y="3279267"/>
              <a:ext cx="887730" cy="169545"/>
            </a:xfrm>
            <a:custGeom>
              <a:avLst/>
              <a:gdLst/>
              <a:ahLst/>
              <a:cxnLst/>
              <a:rect l="l" t="t" r="r" b="b"/>
              <a:pathLst>
                <a:path w="887729" h="169545">
                  <a:moveTo>
                    <a:pt x="97916" y="4445"/>
                  </a:moveTo>
                  <a:lnTo>
                    <a:pt x="62991" y="4572"/>
                  </a:lnTo>
                  <a:lnTo>
                    <a:pt x="0" y="168529"/>
                  </a:lnTo>
                  <a:lnTo>
                    <a:pt x="35051" y="168402"/>
                  </a:lnTo>
                  <a:lnTo>
                    <a:pt x="48387" y="131063"/>
                  </a:lnTo>
                  <a:lnTo>
                    <a:pt x="149111" y="130810"/>
                  </a:lnTo>
                  <a:lnTo>
                    <a:pt x="138049" y="103505"/>
                  </a:lnTo>
                  <a:lnTo>
                    <a:pt x="58419" y="103505"/>
                  </a:lnTo>
                  <a:lnTo>
                    <a:pt x="80137" y="42672"/>
                  </a:lnTo>
                  <a:lnTo>
                    <a:pt x="113403" y="42672"/>
                  </a:lnTo>
                  <a:lnTo>
                    <a:pt x="97916" y="4445"/>
                  </a:lnTo>
                  <a:close/>
                </a:path>
                <a:path w="887729" h="169545">
                  <a:moveTo>
                    <a:pt x="149111" y="130810"/>
                  </a:moveTo>
                  <a:lnTo>
                    <a:pt x="113791" y="130810"/>
                  </a:lnTo>
                  <a:lnTo>
                    <a:pt x="128142" y="167894"/>
                  </a:lnTo>
                  <a:lnTo>
                    <a:pt x="164084" y="167767"/>
                  </a:lnTo>
                  <a:lnTo>
                    <a:pt x="149111" y="130810"/>
                  </a:lnTo>
                  <a:close/>
                </a:path>
                <a:path w="887729" h="169545">
                  <a:moveTo>
                    <a:pt x="113403" y="42672"/>
                  </a:moveTo>
                  <a:lnTo>
                    <a:pt x="80137" y="42672"/>
                  </a:lnTo>
                  <a:lnTo>
                    <a:pt x="102997" y="103250"/>
                  </a:lnTo>
                  <a:lnTo>
                    <a:pt x="58419" y="103505"/>
                  </a:lnTo>
                  <a:lnTo>
                    <a:pt x="138049" y="103505"/>
                  </a:lnTo>
                  <a:lnTo>
                    <a:pt x="113403" y="42672"/>
                  </a:lnTo>
                  <a:close/>
                </a:path>
                <a:path w="887729" h="169545">
                  <a:moveTo>
                    <a:pt x="200913" y="49022"/>
                  </a:moveTo>
                  <a:lnTo>
                    <a:pt x="171957" y="49149"/>
                  </a:lnTo>
                  <a:lnTo>
                    <a:pt x="172465" y="167767"/>
                  </a:lnTo>
                  <a:lnTo>
                    <a:pt x="203835" y="167640"/>
                  </a:lnTo>
                  <a:lnTo>
                    <a:pt x="203582" y="110362"/>
                  </a:lnTo>
                  <a:lnTo>
                    <a:pt x="203580" y="98552"/>
                  </a:lnTo>
                  <a:lnTo>
                    <a:pt x="222503" y="70231"/>
                  </a:lnTo>
                  <a:lnTo>
                    <a:pt x="293266" y="70231"/>
                  </a:lnTo>
                  <a:lnTo>
                    <a:pt x="294004" y="69977"/>
                  </a:lnTo>
                  <a:lnTo>
                    <a:pt x="298450" y="69977"/>
                  </a:lnTo>
                  <a:lnTo>
                    <a:pt x="304418" y="69850"/>
                  </a:lnTo>
                  <a:lnTo>
                    <a:pt x="344537" y="69850"/>
                  </a:lnTo>
                  <a:lnTo>
                    <a:pt x="342533" y="65278"/>
                  </a:lnTo>
                  <a:lnTo>
                    <a:pt x="200913" y="65278"/>
                  </a:lnTo>
                  <a:lnTo>
                    <a:pt x="200913" y="49022"/>
                  </a:lnTo>
                  <a:close/>
                </a:path>
                <a:path w="887729" h="169545">
                  <a:moveTo>
                    <a:pt x="293266" y="70231"/>
                  </a:moveTo>
                  <a:lnTo>
                    <a:pt x="231393" y="70231"/>
                  </a:lnTo>
                  <a:lnTo>
                    <a:pt x="234568" y="70993"/>
                  </a:lnTo>
                  <a:lnTo>
                    <a:pt x="236854" y="72644"/>
                  </a:lnTo>
                  <a:lnTo>
                    <a:pt x="243886" y="110362"/>
                  </a:lnTo>
                  <a:lnTo>
                    <a:pt x="244221" y="167386"/>
                  </a:lnTo>
                  <a:lnTo>
                    <a:pt x="275463" y="167259"/>
                  </a:lnTo>
                  <a:lnTo>
                    <a:pt x="275209" y="110362"/>
                  </a:lnTo>
                  <a:lnTo>
                    <a:pt x="275278" y="98552"/>
                  </a:lnTo>
                  <a:lnTo>
                    <a:pt x="289940" y="71374"/>
                  </a:lnTo>
                  <a:lnTo>
                    <a:pt x="293266" y="70231"/>
                  </a:lnTo>
                  <a:close/>
                </a:path>
                <a:path w="887729" h="169545">
                  <a:moveTo>
                    <a:pt x="344537" y="69850"/>
                  </a:moveTo>
                  <a:lnTo>
                    <a:pt x="304418" y="69850"/>
                  </a:lnTo>
                  <a:lnTo>
                    <a:pt x="308863" y="72136"/>
                  </a:lnTo>
                  <a:lnTo>
                    <a:pt x="311954" y="76835"/>
                  </a:lnTo>
                  <a:lnTo>
                    <a:pt x="314071" y="80010"/>
                  </a:lnTo>
                  <a:lnTo>
                    <a:pt x="315087" y="87630"/>
                  </a:lnTo>
                  <a:lnTo>
                    <a:pt x="315205" y="98552"/>
                  </a:lnTo>
                  <a:lnTo>
                    <a:pt x="315467" y="167132"/>
                  </a:lnTo>
                  <a:lnTo>
                    <a:pt x="346837" y="167005"/>
                  </a:lnTo>
                  <a:lnTo>
                    <a:pt x="346552" y="110362"/>
                  </a:lnTo>
                  <a:lnTo>
                    <a:pt x="346455" y="79883"/>
                  </a:lnTo>
                  <a:lnTo>
                    <a:pt x="345313" y="71628"/>
                  </a:lnTo>
                  <a:lnTo>
                    <a:pt x="344537" y="69850"/>
                  </a:lnTo>
                  <a:close/>
                </a:path>
                <a:path w="887729" h="169545">
                  <a:moveTo>
                    <a:pt x="245363" y="46228"/>
                  </a:moveTo>
                  <a:lnTo>
                    <a:pt x="237871" y="46228"/>
                  </a:lnTo>
                  <a:lnTo>
                    <a:pt x="227488" y="47418"/>
                  </a:lnTo>
                  <a:lnTo>
                    <a:pt x="217868" y="50990"/>
                  </a:lnTo>
                  <a:lnTo>
                    <a:pt x="209010" y="56943"/>
                  </a:lnTo>
                  <a:lnTo>
                    <a:pt x="200913" y="65278"/>
                  </a:lnTo>
                  <a:lnTo>
                    <a:pt x="342533" y="65278"/>
                  </a:lnTo>
                  <a:lnTo>
                    <a:pt x="342363" y="64897"/>
                  </a:lnTo>
                  <a:lnTo>
                    <a:pt x="271399" y="64897"/>
                  </a:lnTo>
                  <a:lnTo>
                    <a:pt x="267842" y="58674"/>
                  </a:lnTo>
                  <a:lnTo>
                    <a:pt x="263143" y="53975"/>
                  </a:lnTo>
                  <a:lnTo>
                    <a:pt x="257555" y="50800"/>
                  </a:lnTo>
                  <a:lnTo>
                    <a:pt x="251967" y="47752"/>
                  </a:lnTo>
                  <a:lnTo>
                    <a:pt x="245363" y="46228"/>
                  </a:lnTo>
                  <a:close/>
                </a:path>
                <a:path w="887729" h="169545">
                  <a:moveTo>
                    <a:pt x="316229" y="45847"/>
                  </a:moveTo>
                  <a:lnTo>
                    <a:pt x="307466" y="45847"/>
                  </a:lnTo>
                  <a:lnTo>
                    <a:pt x="300609" y="45974"/>
                  </a:lnTo>
                  <a:lnTo>
                    <a:pt x="294131" y="47498"/>
                  </a:lnTo>
                  <a:lnTo>
                    <a:pt x="282193" y="53848"/>
                  </a:lnTo>
                  <a:lnTo>
                    <a:pt x="276605" y="58547"/>
                  </a:lnTo>
                  <a:lnTo>
                    <a:pt x="271399" y="64897"/>
                  </a:lnTo>
                  <a:lnTo>
                    <a:pt x="342363" y="64897"/>
                  </a:lnTo>
                  <a:lnTo>
                    <a:pt x="316229" y="45847"/>
                  </a:lnTo>
                  <a:close/>
                </a:path>
                <a:path w="887729" h="169545">
                  <a:moveTo>
                    <a:pt x="422148" y="45338"/>
                  </a:moveTo>
                  <a:lnTo>
                    <a:pt x="383286" y="62230"/>
                  </a:lnTo>
                  <a:lnTo>
                    <a:pt x="368173" y="108458"/>
                  </a:lnTo>
                  <a:lnTo>
                    <a:pt x="368911" y="120292"/>
                  </a:lnTo>
                  <a:lnTo>
                    <a:pt x="388487" y="158057"/>
                  </a:lnTo>
                  <a:lnTo>
                    <a:pt x="425830" y="169291"/>
                  </a:lnTo>
                  <a:lnTo>
                    <a:pt x="435215" y="168648"/>
                  </a:lnTo>
                  <a:lnTo>
                    <a:pt x="469566" y="149050"/>
                  </a:lnTo>
                  <a:lnTo>
                    <a:pt x="471467" y="145923"/>
                  </a:lnTo>
                  <a:lnTo>
                    <a:pt x="418846" y="145923"/>
                  </a:lnTo>
                  <a:lnTo>
                    <a:pt x="412876" y="143256"/>
                  </a:lnTo>
                  <a:lnTo>
                    <a:pt x="403098" y="132969"/>
                  </a:lnTo>
                  <a:lnTo>
                    <a:pt x="400557" y="125730"/>
                  </a:lnTo>
                  <a:lnTo>
                    <a:pt x="400303" y="116459"/>
                  </a:lnTo>
                  <a:lnTo>
                    <a:pt x="478916" y="116078"/>
                  </a:lnTo>
                  <a:lnTo>
                    <a:pt x="478131" y="99240"/>
                  </a:lnTo>
                  <a:lnTo>
                    <a:pt x="477761" y="97282"/>
                  </a:lnTo>
                  <a:lnTo>
                    <a:pt x="400812" y="97282"/>
                  </a:lnTo>
                  <a:lnTo>
                    <a:pt x="400685" y="88773"/>
                  </a:lnTo>
                  <a:lnTo>
                    <a:pt x="402843" y="81915"/>
                  </a:lnTo>
                  <a:lnTo>
                    <a:pt x="407288" y="76962"/>
                  </a:lnTo>
                  <a:lnTo>
                    <a:pt x="411734" y="71882"/>
                  </a:lnTo>
                  <a:lnTo>
                    <a:pt x="417322" y="69469"/>
                  </a:lnTo>
                  <a:lnTo>
                    <a:pt x="424179" y="69342"/>
                  </a:lnTo>
                  <a:lnTo>
                    <a:pt x="468571" y="69342"/>
                  </a:lnTo>
                  <a:lnTo>
                    <a:pt x="464057" y="62611"/>
                  </a:lnTo>
                  <a:lnTo>
                    <a:pt x="455652" y="55036"/>
                  </a:lnTo>
                  <a:lnTo>
                    <a:pt x="445865" y="49641"/>
                  </a:lnTo>
                  <a:lnTo>
                    <a:pt x="434697" y="46412"/>
                  </a:lnTo>
                  <a:lnTo>
                    <a:pt x="422148" y="45338"/>
                  </a:lnTo>
                  <a:close/>
                </a:path>
                <a:path w="887729" h="169545">
                  <a:moveTo>
                    <a:pt x="446024" y="128778"/>
                  </a:moveTo>
                  <a:lnTo>
                    <a:pt x="431038" y="145796"/>
                  </a:lnTo>
                  <a:lnTo>
                    <a:pt x="426085" y="145796"/>
                  </a:lnTo>
                  <a:lnTo>
                    <a:pt x="418846" y="145923"/>
                  </a:lnTo>
                  <a:lnTo>
                    <a:pt x="471467" y="145923"/>
                  </a:lnTo>
                  <a:lnTo>
                    <a:pt x="473862" y="141984"/>
                  </a:lnTo>
                  <a:lnTo>
                    <a:pt x="477265" y="133858"/>
                  </a:lnTo>
                  <a:lnTo>
                    <a:pt x="446024" y="128778"/>
                  </a:lnTo>
                  <a:close/>
                </a:path>
                <a:path w="887729" h="169545">
                  <a:moveTo>
                    <a:pt x="468571" y="69342"/>
                  </a:moveTo>
                  <a:lnTo>
                    <a:pt x="430656" y="69342"/>
                  </a:lnTo>
                  <a:lnTo>
                    <a:pt x="435990" y="71628"/>
                  </a:lnTo>
                  <a:lnTo>
                    <a:pt x="445007" y="81153"/>
                  </a:lnTo>
                  <a:lnTo>
                    <a:pt x="447421" y="88011"/>
                  </a:lnTo>
                  <a:lnTo>
                    <a:pt x="447675" y="97028"/>
                  </a:lnTo>
                  <a:lnTo>
                    <a:pt x="400812" y="97282"/>
                  </a:lnTo>
                  <a:lnTo>
                    <a:pt x="477761" y="97282"/>
                  </a:lnTo>
                  <a:lnTo>
                    <a:pt x="475392" y="84724"/>
                  </a:lnTo>
                  <a:lnTo>
                    <a:pt x="470701" y="72518"/>
                  </a:lnTo>
                  <a:lnTo>
                    <a:pt x="468571" y="69342"/>
                  </a:lnTo>
                  <a:close/>
                </a:path>
                <a:path w="887729" h="169545">
                  <a:moveTo>
                    <a:pt x="457707" y="0"/>
                  </a:moveTo>
                  <a:lnTo>
                    <a:pt x="422528" y="127"/>
                  </a:lnTo>
                  <a:lnTo>
                    <a:pt x="407288" y="33655"/>
                  </a:lnTo>
                  <a:lnTo>
                    <a:pt x="427227" y="33528"/>
                  </a:lnTo>
                  <a:lnTo>
                    <a:pt x="457707" y="0"/>
                  </a:lnTo>
                  <a:close/>
                </a:path>
                <a:path w="887729" h="169545">
                  <a:moveTo>
                    <a:pt x="531240" y="47625"/>
                  </a:moveTo>
                  <a:lnTo>
                    <a:pt x="502157" y="47752"/>
                  </a:lnTo>
                  <a:lnTo>
                    <a:pt x="502665" y="166243"/>
                  </a:lnTo>
                  <a:lnTo>
                    <a:pt x="534035" y="166116"/>
                  </a:lnTo>
                  <a:lnTo>
                    <a:pt x="533999" y="115702"/>
                  </a:lnTo>
                  <a:lnTo>
                    <a:pt x="534447" y="104473"/>
                  </a:lnTo>
                  <a:lnTo>
                    <a:pt x="550163" y="72898"/>
                  </a:lnTo>
                  <a:lnTo>
                    <a:pt x="571128" y="72898"/>
                  </a:lnTo>
                  <a:lnTo>
                    <a:pt x="574122" y="64388"/>
                  </a:lnTo>
                  <a:lnTo>
                    <a:pt x="531367" y="64388"/>
                  </a:lnTo>
                  <a:lnTo>
                    <a:pt x="531240" y="47625"/>
                  </a:lnTo>
                  <a:close/>
                </a:path>
                <a:path w="887729" h="169545">
                  <a:moveTo>
                    <a:pt x="571128" y="72898"/>
                  </a:moveTo>
                  <a:lnTo>
                    <a:pt x="559180" y="72898"/>
                  </a:lnTo>
                  <a:lnTo>
                    <a:pt x="564134" y="74549"/>
                  </a:lnTo>
                  <a:lnTo>
                    <a:pt x="569340" y="77978"/>
                  </a:lnTo>
                  <a:lnTo>
                    <a:pt x="571128" y="72898"/>
                  </a:lnTo>
                  <a:close/>
                </a:path>
                <a:path w="887729" h="169545">
                  <a:moveTo>
                    <a:pt x="565403" y="44704"/>
                  </a:moveTo>
                  <a:lnTo>
                    <a:pt x="558291" y="44831"/>
                  </a:lnTo>
                  <a:lnTo>
                    <a:pt x="553212" y="44831"/>
                  </a:lnTo>
                  <a:lnTo>
                    <a:pt x="548766" y="46100"/>
                  </a:lnTo>
                  <a:lnTo>
                    <a:pt x="544702" y="48641"/>
                  </a:lnTo>
                  <a:lnTo>
                    <a:pt x="540765" y="51181"/>
                  </a:lnTo>
                  <a:lnTo>
                    <a:pt x="536321" y="56387"/>
                  </a:lnTo>
                  <a:lnTo>
                    <a:pt x="531367" y="64388"/>
                  </a:lnTo>
                  <a:lnTo>
                    <a:pt x="574122" y="64388"/>
                  </a:lnTo>
                  <a:lnTo>
                    <a:pt x="578992" y="50546"/>
                  </a:lnTo>
                  <a:lnTo>
                    <a:pt x="572262" y="46736"/>
                  </a:lnTo>
                  <a:lnTo>
                    <a:pt x="565403" y="44704"/>
                  </a:lnTo>
                  <a:close/>
                </a:path>
                <a:path w="887729" h="169545">
                  <a:moveTo>
                    <a:pt x="623062" y="2032"/>
                  </a:moveTo>
                  <a:lnTo>
                    <a:pt x="591692" y="2159"/>
                  </a:lnTo>
                  <a:lnTo>
                    <a:pt x="591819" y="31242"/>
                  </a:lnTo>
                  <a:lnTo>
                    <a:pt x="623188" y="31115"/>
                  </a:lnTo>
                  <a:lnTo>
                    <a:pt x="623062" y="2032"/>
                  </a:lnTo>
                  <a:close/>
                </a:path>
                <a:path w="887729" h="169545">
                  <a:moveTo>
                    <a:pt x="623188" y="47117"/>
                  </a:moveTo>
                  <a:lnTo>
                    <a:pt x="591947" y="47244"/>
                  </a:lnTo>
                  <a:lnTo>
                    <a:pt x="592454" y="165862"/>
                  </a:lnTo>
                  <a:lnTo>
                    <a:pt x="623824" y="165735"/>
                  </a:lnTo>
                  <a:lnTo>
                    <a:pt x="623188" y="47117"/>
                  </a:lnTo>
                  <a:close/>
                </a:path>
                <a:path w="887729" h="169545">
                  <a:moveTo>
                    <a:pt x="706501" y="44069"/>
                  </a:moveTo>
                  <a:lnTo>
                    <a:pt x="664590" y="60706"/>
                  </a:lnTo>
                  <a:lnTo>
                    <a:pt x="649224" y="106425"/>
                  </a:lnTo>
                  <a:lnTo>
                    <a:pt x="650271" y="120118"/>
                  </a:lnTo>
                  <a:lnTo>
                    <a:pt x="673300" y="158930"/>
                  </a:lnTo>
                  <a:lnTo>
                    <a:pt x="706501" y="168021"/>
                  </a:lnTo>
                  <a:lnTo>
                    <a:pt x="717339" y="167276"/>
                  </a:lnTo>
                  <a:lnTo>
                    <a:pt x="754268" y="143541"/>
                  </a:lnTo>
                  <a:lnTo>
                    <a:pt x="754752" y="142494"/>
                  </a:lnTo>
                  <a:lnTo>
                    <a:pt x="699769" y="142494"/>
                  </a:lnTo>
                  <a:lnTo>
                    <a:pt x="693419" y="139573"/>
                  </a:lnTo>
                  <a:lnTo>
                    <a:pt x="681481" y="104012"/>
                  </a:lnTo>
                  <a:lnTo>
                    <a:pt x="681910" y="95250"/>
                  </a:lnTo>
                  <a:lnTo>
                    <a:pt x="699135" y="68834"/>
                  </a:lnTo>
                  <a:lnTo>
                    <a:pt x="707009" y="68834"/>
                  </a:lnTo>
                  <a:lnTo>
                    <a:pt x="712851" y="68707"/>
                  </a:lnTo>
                  <a:lnTo>
                    <a:pt x="753985" y="68707"/>
                  </a:lnTo>
                  <a:lnTo>
                    <a:pt x="751951" y="64976"/>
                  </a:lnTo>
                  <a:lnTo>
                    <a:pt x="716736" y="44642"/>
                  </a:lnTo>
                  <a:lnTo>
                    <a:pt x="706501" y="44069"/>
                  </a:lnTo>
                  <a:close/>
                </a:path>
                <a:path w="887729" h="169545">
                  <a:moveTo>
                    <a:pt x="730376" y="119761"/>
                  </a:moveTo>
                  <a:lnTo>
                    <a:pt x="707771" y="142494"/>
                  </a:lnTo>
                  <a:lnTo>
                    <a:pt x="754752" y="142494"/>
                  </a:lnTo>
                  <a:lnTo>
                    <a:pt x="758255" y="134897"/>
                  </a:lnTo>
                  <a:lnTo>
                    <a:pt x="761110" y="124968"/>
                  </a:lnTo>
                  <a:lnTo>
                    <a:pt x="730376" y="119761"/>
                  </a:lnTo>
                  <a:close/>
                </a:path>
                <a:path w="887729" h="169545">
                  <a:moveTo>
                    <a:pt x="753985" y="68707"/>
                  </a:moveTo>
                  <a:lnTo>
                    <a:pt x="712851" y="68707"/>
                  </a:lnTo>
                  <a:lnTo>
                    <a:pt x="717676" y="70358"/>
                  </a:lnTo>
                  <a:lnTo>
                    <a:pt x="725042" y="76454"/>
                  </a:lnTo>
                  <a:lnTo>
                    <a:pt x="727455" y="81153"/>
                  </a:lnTo>
                  <a:lnTo>
                    <a:pt x="728472" y="87375"/>
                  </a:lnTo>
                  <a:lnTo>
                    <a:pt x="759459" y="81661"/>
                  </a:lnTo>
                  <a:lnTo>
                    <a:pt x="756152" y="72681"/>
                  </a:lnTo>
                  <a:lnTo>
                    <a:pt x="753985" y="68707"/>
                  </a:lnTo>
                  <a:close/>
                </a:path>
                <a:path w="887729" h="169545">
                  <a:moveTo>
                    <a:pt x="878309" y="67563"/>
                  </a:moveTo>
                  <a:lnTo>
                    <a:pt x="836295" y="67563"/>
                  </a:lnTo>
                  <a:lnTo>
                    <a:pt x="842009" y="68834"/>
                  </a:lnTo>
                  <a:lnTo>
                    <a:pt x="844930" y="71374"/>
                  </a:lnTo>
                  <a:lnTo>
                    <a:pt x="847978" y="73913"/>
                  </a:lnTo>
                  <a:lnTo>
                    <a:pt x="849502" y="78232"/>
                  </a:lnTo>
                  <a:lnTo>
                    <a:pt x="849502" y="87375"/>
                  </a:lnTo>
                  <a:lnTo>
                    <a:pt x="844454" y="89211"/>
                  </a:lnTo>
                  <a:lnTo>
                    <a:pt x="837692" y="91106"/>
                  </a:lnTo>
                  <a:lnTo>
                    <a:pt x="829214" y="93073"/>
                  </a:lnTo>
                  <a:lnTo>
                    <a:pt x="819023" y="95123"/>
                  </a:lnTo>
                  <a:lnTo>
                    <a:pt x="811383" y="96811"/>
                  </a:lnTo>
                  <a:lnTo>
                    <a:pt x="777621" y="120015"/>
                  </a:lnTo>
                  <a:lnTo>
                    <a:pt x="776060" y="133604"/>
                  </a:lnTo>
                  <a:lnTo>
                    <a:pt x="776708" y="139928"/>
                  </a:lnTo>
                  <a:lnTo>
                    <a:pt x="806926" y="166967"/>
                  </a:lnTo>
                  <a:lnTo>
                    <a:pt x="815594" y="167512"/>
                  </a:lnTo>
                  <a:lnTo>
                    <a:pt x="822451" y="167512"/>
                  </a:lnTo>
                  <a:lnTo>
                    <a:pt x="852297" y="151765"/>
                  </a:lnTo>
                  <a:lnTo>
                    <a:pt x="882412" y="151765"/>
                  </a:lnTo>
                  <a:lnTo>
                    <a:pt x="881109" y="145415"/>
                  </a:lnTo>
                  <a:lnTo>
                    <a:pt x="819784" y="145415"/>
                  </a:lnTo>
                  <a:lnTo>
                    <a:pt x="815594" y="143763"/>
                  </a:lnTo>
                  <a:lnTo>
                    <a:pt x="807338" y="124841"/>
                  </a:lnTo>
                  <a:lnTo>
                    <a:pt x="809371" y="121158"/>
                  </a:lnTo>
                  <a:lnTo>
                    <a:pt x="813434" y="118237"/>
                  </a:lnTo>
                  <a:lnTo>
                    <a:pt x="816101" y="116459"/>
                  </a:lnTo>
                  <a:lnTo>
                    <a:pt x="821817" y="114554"/>
                  </a:lnTo>
                  <a:lnTo>
                    <a:pt x="839216" y="110744"/>
                  </a:lnTo>
                  <a:lnTo>
                    <a:pt x="845566" y="109093"/>
                  </a:lnTo>
                  <a:lnTo>
                    <a:pt x="849629" y="107823"/>
                  </a:lnTo>
                  <a:lnTo>
                    <a:pt x="880233" y="107823"/>
                  </a:lnTo>
                  <a:lnTo>
                    <a:pt x="880349" y="91106"/>
                  </a:lnTo>
                  <a:lnTo>
                    <a:pt x="880305" y="87375"/>
                  </a:lnTo>
                  <a:lnTo>
                    <a:pt x="880028" y="79569"/>
                  </a:lnTo>
                  <a:lnTo>
                    <a:pt x="879205" y="71755"/>
                  </a:lnTo>
                  <a:lnTo>
                    <a:pt x="878309" y="67563"/>
                  </a:lnTo>
                  <a:close/>
                </a:path>
                <a:path w="887729" h="169545">
                  <a:moveTo>
                    <a:pt x="882412" y="151765"/>
                  </a:moveTo>
                  <a:lnTo>
                    <a:pt x="852297" y="151765"/>
                  </a:lnTo>
                  <a:lnTo>
                    <a:pt x="852476" y="152449"/>
                  </a:lnTo>
                  <a:lnTo>
                    <a:pt x="852804" y="153543"/>
                  </a:lnTo>
                  <a:lnTo>
                    <a:pt x="853440" y="155448"/>
                  </a:lnTo>
                  <a:lnTo>
                    <a:pt x="854582" y="159512"/>
                  </a:lnTo>
                  <a:lnTo>
                    <a:pt x="855599" y="162560"/>
                  </a:lnTo>
                  <a:lnTo>
                    <a:pt x="856487" y="164719"/>
                  </a:lnTo>
                  <a:lnTo>
                    <a:pt x="887476" y="164465"/>
                  </a:lnTo>
                  <a:lnTo>
                    <a:pt x="884681" y="158877"/>
                  </a:lnTo>
                  <a:lnTo>
                    <a:pt x="882776" y="153543"/>
                  </a:lnTo>
                  <a:lnTo>
                    <a:pt x="882412" y="151765"/>
                  </a:lnTo>
                  <a:close/>
                </a:path>
                <a:path w="887729" h="169545">
                  <a:moveTo>
                    <a:pt x="880233" y="107823"/>
                  </a:moveTo>
                  <a:lnTo>
                    <a:pt x="849629" y="107823"/>
                  </a:lnTo>
                  <a:lnTo>
                    <a:pt x="849629" y="121538"/>
                  </a:lnTo>
                  <a:lnTo>
                    <a:pt x="849249" y="126619"/>
                  </a:lnTo>
                  <a:lnTo>
                    <a:pt x="847344" y="133350"/>
                  </a:lnTo>
                  <a:lnTo>
                    <a:pt x="844803" y="136906"/>
                  </a:lnTo>
                  <a:lnTo>
                    <a:pt x="840994" y="139700"/>
                  </a:lnTo>
                  <a:lnTo>
                    <a:pt x="835913" y="143510"/>
                  </a:lnTo>
                  <a:lnTo>
                    <a:pt x="830579" y="145415"/>
                  </a:lnTo>
                  <a:lnTo>
                    <a:pt x="881109" y="145415"/>
                  </a:lnTo>
                  <a:lnTo>
                    <a:pt x="880771" y="143763"/>
                  </a:lnTo>
                  <a:lnTo>
                    <a:pt x="880736" y="143510"/>
                  </a:lnTo>
                  <a:lnTo>
                    <a:pt x="880330" y="137413"/>
                  </a:lnTo>
                  <a:lnTo>
                    <a:pt x="880204" y="133350"/>
                  </a:lnTo>
                  <a:lnTo>
                    <a:pt x="880233" y="107823"/>
                  </a:lnTo>
                  <a:close/>
                </a:path>
                <a:path w="887729" h="169545">
                  <a:moveTo>
                    <a:pt x="830199" y="43561"/>
                  </a:moveTo>
                  <a:lnTo>
                    <a:pt x="790019" y="56681"/>
                  </a:lnTo>
                  <a:lnTo>
                    <a:pt x="779018" y="77470"/>
                  </a:lnTo>
                  <a:lnTo>
                    <a:pt x="807466" y="82550"/>
                  </a:lnTo>
                  <a:lnTo>
                    <a:pt x="809371" y="76962"/>
                  </a:lnTo>
                  <a:lnTo>
                    <a:pt x="811910" y="73152"/>
                  </a:lnTo>
                  <a:lnTo>
                    <a:pt x="815085" y="70866"/>
                  </a:lnTo>
                  <a:lnTo>
                    <a:pt x="818133" y="68707"/>
                  </a:lnTo>
                  <a:lnTo>
                    <a:pt x="822451" y="67563"/>
                  </a:lnTo>
                  <a:lnTo>
                    <a:pt x="878309" y="67563"/>
                  </a:lnTo>
                  <a:lnTo>
                    <a:pt x="877881" y="65559"/>
                  </a:lnTo>
                  <a:lnTo>
                    <a:pt x="840009" y="43797"/>
                  </a:lnTo>
                  <a:lnTo>
                    <a:pt x="830199" y="4356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373623" y="3418332"/>
              <a:ext cx="1678685" cy="518921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526023" y="3553460"/>
              <a:ext cx="1354522" cy="215645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490971" y="3694163"/>
              <a:ext cx="1447037" cy="517410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5640832" y="3827780"/>
              <a:ext cx="1126489" cy="170433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5705855" y="3970020"/>
              <a:ext cx="816101" cy="514350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5856858" y="4104259"/>
              <a:ext cx="427355" cy="201295"/>
            </a:xfrm>
            <a:custGeom>
              <a:avLst/>
              <a:gdLst/>
              <a:ahLst/>
              <a:cxnLst/>
              <a:rect l="l" t="t" r="r" b="b"/>
              <a:pathLst>
                <a:path w="427354" h="201295">
                  <a:moveTo>
                    <a:pt x="105076" y="27432"/>
                  </a:moveTo>
                  <a:lnTo>
                    <a:pt x="63373" y="27432"/>
                  </a:lnTo>
                  <a:lnTo>
                    <a:pt x="68452" y="29337"/>
                  </a:lnTo>
                  <a:lnTo>
                    <a:pt x="72262" y="33020"/>
                  </a:lnTo>
                  <a:lnTo>
                    <a:pt x="76073" y="36830"/>
                  </a:lnTo>
                  <a:lnTo>
                    <a:pt x="77977" y="42164"/>
                  </a:lnTo>
                  <a:lnTo>
                    <a:pt x="77977" y="55499"/>
                  </a:lnTo>
                  <a:lnTo>
                    <a:pt x="55268" y="86131"/>
                  </a:lnTo>
                  <a:lnTo>
                    <a:pt x="45719" y="95250"/>
                  </a:lnTo>
                  <a:lnTo>
                    <a:pt x="33670" y="106937"/>
                  </a:lnTo>
                  <a:lnTo>
                    <a:pt x="6643" y="142164"/>
                  </a:lnTo>
                  <a:lnTo>
                    <a:pt x="0" y="165989"/>
                  </a:lnTo>
                  <a:lnTo>
                    <a:pt x="109981" y="165481"/>
                  </a:lnTo>
                  <a:lnTo>
                    <a:pt x="109856" y="136652"/>
                  </a:lnTo>
                  <a:lnTo>
                    <a:pt x="47625" y="136652"/>
                  </a:lnTo>
                  <a:lnTo>
                    <a:pt x="49149" y="133858"/>
                  </a:lnTo>
                  <a:lnTo>
                    <a:pt x="79500" y="103346"/>
                  </a:lnTo>
                  <a:lnTo>
                    <a:pt x="85201" y="97726"/>
                  </a:lnTo>
                  <a:lnTo>
                    <a:pt x="105537" y="67818"/>
                  </a:lnTo>
                  <a:lnTo>
                    <a:pt x="108203" y="61214"/>
                  </a:lnTo>
                  <a:lnTo>
                    <a:pt x="109474" y="54102"/>
                  </a:lnTo>
                  <a:lnTo>
                    <a:pt x="109474" y="46736"/>
                  </a:lnTo>
                  <a:lnTo>
                    <a:pt x="108541" y="37425"/>
                  </a:lnTo>
                  <a:lnTo>
                    <a:pt x="105917" y="28924"/>
                  </a:lnTo>
                  <a:lnTo>
                    <a:pt x="105076" y="27432"/>
                  </a:lnTo>
                  <a:close/>
                </a:path>
                <a:path w="427354" h="201295">
                  <a:moveTo>
                    <a:pt x="109854" y="136398"/>
                  </a:moveTo>
                  <a:lnTo>
                    <a:pt x="47625" y="136652"/>
                  </a:lnTo>
                  <a:lnTo>
                    <a:pt x="109856" y="136652"/>
                  </a:lnTo>
                  <a:lnTo>
                    <a:pt x="109854" y="136398"/>
                  </a:lnTo>
                  <a:close/>
                </a:path>
                <a:path w="427354" h="201295">
                  <a:moveTo>
                    <a:pt x="57403" y="1397"/>
                  </a:moveTo>
                  <a:lnTo>
                    <a:pt x="20574" y="12954"/>
                  </a:lnTo>
                  <a:lnTo>
                    <a:pt x="3175" y="50165"/>
                  </a:lnTo>
                  <a:lnTo>
                    <a:pt x="34416" y="53086"/>
                  </a:lnTo>
                  <a:lnTo>
                    <a:pt x="35051" y="43942"/>
                  </a:lnTo>
                  <a:lnTo>
                    <a:pt x="37211" y="37465"/>
                  </a:lnTo>
                  <a:lnTo>
                    <a:pt x="44957" y="29464"/>
                  </a:lnTo>
                  <a:lnTo>
                    <a:pt x="50164" y="27559"/>
                  </a:lnTo>
                  <a:lnTo>
                    <a:pt x="56641" y="27432"/>
                  </a:lnTo>
                  <a:lnTo>
                    <a:pt x="105076" y="27432"/>
                  </a:lnTo>
                  <a:lnTo>
                    <a:pt x="101580" y="21232"/>
                  </a:lnTo>
                  <a:lnTo>
                    <a:pt x="95503" y="14351"/>
                  </a:lnTo>
                  <a:lnTo>
                    <a:pt x="87907" y="8683"/>
                  </a:lnTo>
                  <a:lnTo>
                    <a:pt x="79025" y="4635"/>
                  </a:lnTo>
                  <a:lnTo>
                    <a:pt x="68857" y="2206"/>
                  </a:lnTo>
                  <a:lnTo>
                    <a:pt x="57403" y="1397"/>
                  </a:lnTo>
                  <a:close/>
                </a:path>
                <a:path w="427354" h="201295">
                  <a:moveTo>
                    <a:pt x="222250" y="132207"/>
                  </a:moveTo>
                  <a:lnTo>
                    <a:pt x="191896" y="132207"/>
                  </a:lnTo>
                  <a:lnTo>
                    <a:pt x="192024" y="165227"/>
                  </a:lnTo>
                  <a:lnTo>
                    <a:pt x="222376" y="164973"/>
                  </a:lnTo>
                  <a:lnTo>
                    <a:pt x="222250" y="132207"/>
                  </a:lnTo>
                  <a:close/>
                </a:path>
                <a:path w="427354" h="201295">
                  <a:moveTo>
                    <a:pt x="221741" y="762"/>
                  </a:moveTo>
                  <a:lnTo>
                    <a:pt x="195325" y="889"/>
                  </a:lnTo>
                  <a:lnTo>
                    <a:pt x="125012" y="104775"/>
                  </a:lnTo>
                  <a:lnTo>
                    <a:pt x="124967" y="132588"/>
                  </a:lnTo>
                  <a:lnTo>
                    <a:pt x="222250" y="132207"/>
                  </a:lnTo>
                  <a:lnTo>
                    <a:pt x="222250" y="132080"/>
                  </a:lnTo>
                  <a:lnTo>
                    <a:pt x="242569" y="131953"/>
                  </a:lnTo>
                  <a:lnTo>
                    <a:pt x="242444" y="104775"/>
                  </a:lnTo>
                  <a:lnTo>
                    <a:pt x="154177" y="104775"/>
                  </a:lnTo>
                  <a:lnTo>
                    <a:pt x="191515" y="48768"/>
                  </a:lnTo>
                  <a:lnTo>
                    <a:pt x="221918" y="48768"/>
                  </a:lnTo>
                  <a:lnTo>
                    <a:pt x="221741" y="762"/>
                  </a:lnTo>
                  <a:close/>
                </a:path>
                <a:path w="427354" h="201295">
                  <a:moveTo>
                    <a:pt x="221918" y="48768"/>
                  </a:moveTo>
                  <a:lnTo>
                    <a:pt x="191515" y="48768"/>
                  </a:lnTo>
                  <a:lnTo>
                    <a:pt x="191769" y="104648"/>
                  </a:lnTo>
                  <a:lnTo>
                    <a:pt x="154177" y="104775"/>
                  </a:lnTo>
                  <a:lnTo>
                    <a:pt x="242444" y="104775"/>
                  </a:lnTo>
                  <a:lnTo>
                    <a:pt x="242443" y="104521"/>
                  </a:lnTo>
                  <a:lnTo>
                    <a:pt x="222123" y="104521"/>
                  </a:lnTo>
                  <a:lnTo>
                    <a:pt x="221918" y="48768"/>
                  </a:lnTo>
                  <a:close/>
                </a:path>
                <a:path w="427354" h="201295">
                  <a:moveTo>
                    <a:pt x="242442" y="104394"/>
                  </a:moveTo>
                  <a:lnTo>
                    <a:pt x="222123" y="104521"/>
                  </a:lnTo>
                  <a:lnTo>
                    <a:pt x="242443" y="104521"/>
                  </a:lnTo>
                  <a:lnTo>
                    <a:pt x="242442" y="104394"/>
                  </a:lnTo>
                  <a:close/>
                </a:path>
                <a:path w="427354" h="201295">
                  <a:moveTo>
                    <a:pt x="294384" y="164719"/>
                  </a:moveTo>
                  <a:lnTo>
                    <a:pt x="278129" y="164719"/>
                  </a:lnTo>
                  <a:lnTo>
                    <a:pt x="278002" y="171069"/>
                  </a:lnTo>
                  <a:lnTo>
                    <a:pt x="276605" y="176149"/>
                  </a:lnTo>
                  <a:lnTo>
                    <a:pt x="273938" y="179705"/>
                  </a:lnTo>
                  <a:lnTo>
                    <a:pt x="271271" y="183388"/>
                  </a:lnTo>
                  <a:lnTo>
                    <a:pt x="266826" y="186309"/>
                  </a:lnTo>
                  <a:lnTo>
                    <a:pt x="260476" y="188468"/>
                  </a:lnTo>
                  <a:lnTo>
                    <a:pt x="266700" y="201295"/>
                  </a:lnTo>
                  <a:lnTo>
                    <a:pt x="273430" y="198882"/>
                  </a:lnTo>
                  <a:lnTo>
                    <a:pt x="294386" y="164846"/>
                  </a:lnTo>
                  <a:lnTo>
                    <a:pt x="294384" y="164719"/>
                  </a:lnTo>
                  <a:close/>
                </a:path>
                <a:path w="427354" h="201295">
                  <a:moveTo>
                    <a:pt x="294131" y="133350"/>
                  </a:moveTo>
                  <a:lnTo>
                    <a:pt x="262763" y="133477"/>
                  </a:lnTo>
                  <a:lnTo>
                    <a:pt x="263016" y="164846"/>
                  </a:lnTo>
                  <a:lnTo>
                    <a:pt x="294384" y="164719"/>
                  </a:lnTo>
                  <a:lnTo>
                    <a:pt x="294258" y="155829"/>
                  </a:lnTo>
                  <a:lnTo>
                    <a:pt x="294131" y="133350"/>
                  </a:lnTo>
                  <a:close/>
                </a:path>
                <a:path w="427354" h="201295">
                  <a:moveTo>
                    <a:pt x="422068" y="26035"/>
                  </a:moveTo>
                  <a:lnTo>
                    <a:pt x="380238" y="26035"/>
                  </a:lnTo>
                  <a:lnTo>
                    <a:pt x="385444" y="27940"/>
                  </a:lnTo>
                  <a:lnTo>
                    <a:pt x="393064" y="35306"/>
                  </a:lnTo>
                  <a:lnTo>
                    <a:pt x="394969" y="40767"/>
                  </a:lnTo>
                  <a:lnTo>
                    <a:pt x="394969" y="54102"/>
                  </a:lnTo>
                  <a:lnTo>
                    <a:pt x="372260" y="84734"/>
                  </a:lnTo>
                  <a:lnTo>
                    <a:pt x="362712" y="93853"/>
                  </a:lnTo>
                  <a:lnTo>
                    <a:pt x="350662" y="105523"/>
                  </a:lnTo>
                  <a:lnTo>
                    <a:pt x="323635" y="140749"/>
                  </a:lnTo>
                  <a:lnTo>
                    <a:pt x="316991" y="164592"/>
                  </a:lnTo>
                  <a:lnTo>
                    <a:pt x="426974" y="164084"/>
                  </a:lnTo>
                  <a:lnTo>
                    <a:pt x="426848" y="135255"/>
                  </a:lnTo>
                  <a:lnTo>
                    <a:pt x="364616" y="135255"/>
                  </a:lnTo>
                  <a:lnTo>
                    <a:pt x="366140" y="132461"/>
                  </a:lnTo>
                  <a:lnTo>
                    <a:pt x="396492" y="101877"/>
                  </a:lnTo>
                  <a:lnTo>
                    <a:pt x="402193" y="96234"/>
                  </a:lnTo>
                  <a:lnTo>
                    <a:pt x="422528" y="66421"/>
                  </a:lnTo>
                  <a:lnTo>
                    <a:pt x="425195" y="59690"/>
                  </a:lnTo>
                  <a:lnTo>
                    <a:pt x="426465" y="52705"/>
                  </a:lnTo>
                  <a:lnTo>
                    <a:pt x="426465" y="45339"/>
                  </a:lnTo>
                  <a:lnTo>
                    <a:pt x="425602" y="36718"/>
                  </a:lnTo>
                  <a:lnTo>
                    <a:pt x="425506" y="35941"/>
                  </a:lnTo>
                  <a:lnTo>
                    <a:pt x="422910" y="27527"/>
                  </a:lnTo>
                  <a:lnTo>
                    <a:pt x="422068" y="26035"/>
                  </a:lnTo>
                  <a:close/>
                </a:path>
                <a:path w="427354" h="201295">
                  <a:moveTo>
                    <a:pt x="426846" y="135001"/>
                  </a:moveTo>
                  <a:lnTo>
                    <a:pt x="364616" y="135255"/>
                  </a:lnTo>
                  <a:lnTo>
                    <a:pt x="426848" y="135255"/>
                  </a:lnTo>
                  <a:lnTo>
                    <a:pt x="426846" y="135001"/>
                  </a:lnTo>
                  <a:close/>
                </a:path>
                <a:path w="427354" h="201295">
                  <a:moveTo>
                    <a:pt x="374395" y="0"/>
                  </a:moveTo>
                  <a:lnTo>
                    <a:pt x="337565" y="11430"/>
                  </a:lnTo>
                  <a:lnTo>
                    <a:pt x="320166" y="48768"/>
                  </a:lnTo>
                  <a:lnTo>
                    <a:pt x="351408" y="51689"/>
                  </a:lnTo>
                  <a:lnTo>
                    <a:pt x="352043" y="42545"/>
                  </a:lnTo>
                  <a:lnTo>
                    <a:pt x="354202" y="35941"/>
                  </a:lnTo>
                  <a:lnTo>
                    <a:pt x="358013" y="32004"/>
                  </a:lnTo>
                  <a:lnTo>
                    <a:pt x="361950" y="28067"/>
                  </a:lnTo>
                  <a:lnTo>
                    <a:pt x="367156" y="26035"/>
                  </a:lnTo>
                  <a:lnTo>
                    <a:pt x="422068" y="26035"/>
                  </a:lnTo>
                  <a:lnTo>
                    <a:pt x="418572" y="19835"/>
                  </a:lnTo>
                  <a:lnTo>
                    <a:pt x="412495" y="12954"/>
                  </a:lnTo>
                  <a:lnTo>
                    <a:pt x="404899" y="7286"/>
                  </a:lnTo>
                  <a:lnTo>
                    <a:pt x="396017" y="3238"/>
                  </a:lnTo>
                  <a:lnTo>
                    <a:pt x="385849" y="809"/>
                  </a:lnTo>
                  <a:lnTo>
                    <a:pt x="37439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6213347" y="3968496"/>
              <a:ext cx="509777" cy="514350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368033" y="4100957"/>
              <a:ext cx="183007" cy="173100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896937" y="2573401"/>
              <a:ext cx="1406461" cy="1482598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088135" y="2691396"/>
              <a:ext cx="1041653" cy="511289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013459" y="2965716"/>
              <a:ext cx="1194054" cy="511289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886967" y="3240036"/>
              <a:ext cx="1445514" cy="511289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101851" y="3514356"/>
              <a:ext cx="1014222" cy="511289"/>
            </a:xfrm>
            <a:prstGeom prst="rect">
              <a:avLst/>
            </a:prstGeom>
          </p:spPr>
        </p:pic>
      </p:grpSp>
      <p:sp>
        <p:nvSpPr>
          <p:cNvPr id="50" name="object 50"/>
          <p:cNvSpPr txBox="1"/>
          <p:nvPr/>
        </p:nvSpPr>
        <p:spPr>
          <a:xfrm>
            <a:off x="1017828" y="2747898"/>
            <a:ext cx="116649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6040" algn="ctr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Asia</a:t>
            </a:r>
            <a:r>
              <a:rPr sz="1800" b="1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Oceanía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39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.3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13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.1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4</a:t>
            </a:r>
            <a:endParaRPr sz="18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43,5</a:t>
            </a:r>
            <a:r>
              <a:rPr sz="18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%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51" name="object 51"/>
          <p:cNvGrpSpPr/>
          <p:nvPr/>
        </p:nvGrpSpPr>
        <p:grpSpPr>
          <a:xfrm>
            <a:off x="2286000" y="2814637"/>
            <a:ext cx="6651625" cy="2373630"/>
            <a:chOff x="2286000" y="2814637"/>
            <a:chExt cx="6651625" cy="2373630"/>
          </a:xfrm>
        </p:grpSpPr>
        <p:pic>
          <p:nvPicPr>
            <p:cNvPr id="52" name="object 52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5791200" y="4800600"/>
              <a:ext cx="152400" cy="152400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2286000" y="3277869"/>
              <a:ext cx="3533775" cy="1910080"/>
            </a:xfrm>
            <a:custGeom>
              <a:avLst/>
              <a:gdLst/>
              <a:ahLst/>
              <a:cxnLst/>
              <a:rect l="l" t="t" r="r" b="b"/>
              <a:pathLst>
                <a:path w="3533775" h="1910079">
                  <a:moveTo>
                    <a:pt x="76305" y="31753"/>
                  </a:moveTo>
                  <a:lnTo>
                    <a:pt x="76095" y="44371"/>
                  </a:lnTo>
                  <a:lnTo>
                    <a:pt x="81787" y="44450"/>
                  </a:lnTo>
                  <a:lnTo>
                    <a:pt x="163575" y="48513"/>
                  </a:lnTo>
                  <a:lnTo>
                    <a:pt x="244982" y="54990"/>
                  </a:lnTo>
                  <a:lnTo>
                    <a:pt x="326008" y="64134"/>
                  </a:lnTo>
                  <a:lnTo>
                    <a:pt x="406273" y="75437"/>
                  </a:lnTo>
                  <a:lnTo>
                    <a:pt x="485901" y="89153"/>
                  </a:lnTo>
                  <a:lnTo>
                    <a:pt x="564388" y="105155"/>
                  </a:lnTo>
                  <a:lnTo>
                    <a:pt x="641857" y="123189"/>
                  </a:lnTo>
                  <a:lnTo>
                    <a:pt x="718057" y="143255"/>
                  </a:lnTo>
                  <a:lnTo>
                    <a:pt x="792733" y="165353"/>
                  </a:lnTo>
                  <a:lnTo>
                    <a:pt x="866013" y="189356"/>
                  </a:lnTo>
                  <a:lnTo>
                    <a:pt x="937260" y="215010"/>
                  </a:lnTo>
                  <a:lnTo>
                    <a:pt x="1006728" y="242442"/>
                  </a:lnTo>
                  <a:lnTo>
                    <a:pt x="1074039" y="271525"/>
                  </a:lnTo>
                  <a:lnTo>
                    <a:pt x="1139189" y="302005"/>
                  </a:lnTo>
                  <a:lnTo>
                    <a:pt x="1201801" y="334136"/>
                  </a:lnTo>
                  <a:lnTo>
                    <a:pt x="1261872" y="367410"/>
                  </a:lnTo>
                  <a:lnTo>
                    <a:pt x="1319402" y="402081"/>
                  </a:lnTo>
                  <a:lnTo>
                    <a:pt x="1373759" y="437895"/>
                  </a:lnTo>
                  <a:lnTo>
                    <a:pt x="1425194" y="474852"/>
                  </a:lnTo>
                  <a:lnTo>
                    <a:pt x="1473327" y="512698"/>
                  </a:lnTo>
                  <a:lnTo>
                    <a:pt x="1518158" y="551560"/>
                  </a:lnTo>
                  <a:lnTo>
                    <a:pt x="1559433" y="591184"/>
                  </a:lnTo>
                  <a:lnTo>
                    <a:pt x="1597152" y="631570"/>
                  </a:lnTo>
                  <a:lnTo>
                    <a:pt x="1630807" y="672591"/>
                  </a:lnTo>
                  <a:lnTo>
                    <a:pt x="1660525" y="714120"/>
                  </a:lnTo>
                  <a:lnTo>
                    <a:pt x="1686052" y="756157"/>
                  </a:lnTo>
                  <a:lnTo>
                    <a:pt x="1707388" y="798448"/>
                  </a:lnTo>
                  <a:lnTo>
                    <a:pt x="1724152" y="841120"/>
                  </a:lnTo>
                  <a:lnTo>
                    <a:pt x="1736216" y="883919"/>
                  </a:lnTo>
                  <a:lnTo>
                    <a:pt x="1743710" y="926845"/>
                  </a:lnTo>
                  <a:lnTo>
                    <a:pt x="1745869" y="970025"/>
                  </a:lnTo>
                  <a:lnTo>
                    <a:pt x="1746250" y="992123"/>
                  </a:lnTo>
                  <a:lnTo>
                    <a:pt x="1747265" y="1014221"/>
                  </a:lnTo>
                  <a:lnTo>
                    <a:pt x="1751076" y="1058163"/>
                  </a:lnTo>
                  <a:lnTo>
                    <a:pt x="1757426" y="1101978"/>
                  </a:lnTo>
                  <a:lnTo>
                    <a:pt x="1766189" y="1145666"/>
                  </a:lnTo>
                  <a:lnTo>
                    <a:pt x="1777111" y="1188973"/>
                  </a:lnTo>
                  <a:lnTo>
                    <a:pt x="1790319" y="1231645"/>
                  </a:lnTo>
                  <a:lnTo>
                    <a:pt x="1805559" y="1273936"/>
                  </a:lnTo>
                  <a:lnTo>
                    <a:pt x="1822958" y="1315592"/>
                  </a:lnTo>
                  <a:lnTo>
                    <a:pt x="1842262" y="1356486"/>
                  </a:lnTo>
                  <a:lnTo>
                    <a:pt x="1863471" y="1396745"/>
                  </a:lnTo>
                  <a:lnTo>
                    <a:pt x="1886458" y="1435988"/>
                  </a:lnTo>
                  <a:lnTo>
                    <a:pt x="1911096" y="1474215"/>
                  </a:lnTo>
                  <a:lnTo>
                    <a:pt x="1937385" y="1511680"/>
                  </a:lnTo>
                  <a:lnTo>
                    <a:pt x="1965325" y="1547748"/>
                  </a:lnTo>
                  <a:lnTo>
                    <a:pt x="1994662" y="1582673"/>
                  </a:lnTo>
                  <a:lnTo>
                    <a:pt x="2025396" y="1616455"/>
                  </a:lnTo>
                  <a:lnTo>
                    <a:pt x="2057400" y="1648713"/>
                  </a:lnTo>
                  <a:lnTo>
                    <a:pt x="2090674" y="1679574"/>
                  </a:lnTo>
                  <a:lnTo>
                    <a:pt x="2125091" y="1708911"/>
                  </a:lnTo>
                  <a:lnTo>
                    <a:pt x="2160524" y="1736597"/>
                  </a:lnTo>
                  <a:lnTo>
                    <a:pt x="2196973" y="1762505"/>
                  </a:lnTo>
                  <a:lnTo>
                    <a:pt x="2234438" y="1786762"/>
                  </a:lnTo>
                  <a:lnTo>
                    <a:pt x="2272538" y="1808987"/>
                  </a:lnTo>
                  <a:lnTo>
                    <a:pt x="2311527" y="1829307"/>
                  </a:lnTo>
                  <a:lnTo>
                    <a:pt x="2351151" y="1847468"/>
                  </a:lnTo>
                  <a:lnTo>
                    <a:pt x="2391155" y="1863470"/>
                  </a:lnTo>
                  <a:lnTo>
                    <a:pt x="2431923" y="1877440"/>
                  </a:lnTo>
                  <a:lnTo>
                    <a:pt x="2473071" y="1888997"/>
                  </a:lnTo>
                  <a:lnTo>
                    <a:pt x="2514600" y="1898014"/>
                  </a:lnTo>
                  <a:lnTo>
                    <a:pt x="2556255" y="1904745"/>
                  </a:lnTo>
                  <a:lnTo>
                    <a:pt x="2598166" y="1908682"/>
                  </a:lnTo>
                  <a:lnTo>
                    <a:pt x="2639695" y="1909825"/>
                  </a:lnTo>
                  <a:lnTo>
                    <a:pt x="2681478" y="1909444"/>
                  </a:lnTo>
                  <a:lnTo>
                    <a:pt x="2723134" y="1908428"/>
                  </a:lnTo>
                  <a:lnTo>
                    <a:pt x="2764536" y="1906777"/>
                  </a:lnTo>
                  <a:lnTo>
                    <a:pt x="2805811" y="1904237"/>
                  </a:lnTo>
                  <a:lnTo>
                    <a:pt x="2846578" y="1901189"/>
                  </a:lnTo>
                  <a:lnTo>
                    <a:pt x="2887091" y="1897506"/>
                  </a:lnTo>
                  <a:lnTo>
                    <a:pt x="2889515" y="1897252"/>
                  </a:lnTo>
                  <a:lnTo>
                    <a:pt x="2639567" y="1897252"/>
                  </a:lnTo>
                  <a:lnTo>
                    <a:pt x="2619375" y="1896998"/>
                  </a:lnTo>
                  <a:lnTo>
                    <a:pt x="2578227" y="1894331"/>
                  </a:lnTo>
                  <a:lnTo>
                    <a:pt x="2537079" y="1889124"/>
                  </a:lnTo>
                  <a:lnTo>
                    <a:pt x="2496312" y="1881377"/>
                  </a:lnTo>
                  <a:lnTo>
                    <a:pt x="2455799" y="1871217"/>
                  </a:lnTo>
                  <a:lnTo>
                    <a:pt x="2415540" y="1858771"/>
                  </a:lnTo>
                  <a:lnTo>
                    <a:pt x="2355850" y="1835784"/>
                  </a:lnTo>
                  <a:lnTo>
                    <a:pt x="2316861" y="1817750"/>
                  </a:lnTo>
                  <a:lnTo>
                    <a:pt x="2278507" y="1797684"/>
                  </a:lnTo>
                  <a:lnTo>
                    <a:pt x="2240788" y="1775713"/>
                  </a:lnTo>
                  <a:lnTo>
                    <a:pt x="2203958" y="1751964"/>
                  </a:lnTo>
                  <a:lnTo>
                    <a:pt x="2168016" y="1726310"/>
                  </a:lnTo>
                  <a:lnTo>
                    <a:pt x="2132965" y="1698878"/>
                  </a:lnTo>
                  <a:lnTo>
                    <a:pt x="2098929" y="1669922"/>
                  </a:lnTo>
                  <a:lnTo>
                    <a:pt x="2066163" y="1639442"/>
                  </a:lnTo>
                  <a:lnTo>
                    <a:pt x="2034413" y="1607565"/>
                  </a:lnTo>
                  <a:lnTo>
                    <a:pt x="2004060" y="1574164"/>
                  </a:lnTo>
                  <a:lnTo>
                    <a:pt x="1974977" y="1539620"/>
                  </a:lnTo>
                  <a:lnTo>
                    <a:pt x="1947417" y="1503933"/>
                  </a:lnTo>
                  <a:lnTo>
                    <a:pt x="1921510" y="1466977"/>
                  </a:lnTo>
                  <a:lnTo>
                    <a:pt x="1897126" y="1429130"/>
                  </a:lnTo>
                  <a:lnTo>
                    <a:pt x="1874392" y="1390268"/>
                  </a:lnTo>
                  <a:lnTo>
                    <a:pt x="1853438" y="1350644"/>
                  </a:lnTo>
                  <a:lnTo>
                    <a:pt x="1834388" y="1310131"/>
                  </a:lnTo>
                  <a:lnTo>
                    <a:pt x="1817370" y="1268983"/>
                  </a:lnTo>
                  <a:lnTo>
                    <a:pt x="1802257" y="1227454"/>
                  </a:lnTo>
                  <a:lnTo>
                    <a:pt x="1789302" y="1185163"/>
                  </a:lnTo>
                  <a:lnTo>
                    <a:pt x="1778508" y="1142491"/>
                  </a:lnTo>
                  <a:lnTo>
                    <a:pt x="1769872" y="1099692"/>
                  </a:lnTo>
                  <a:lnTo>
                    <a:pt x="1763649" y="1056512"/>
                  </a:lnTo>
                  <a:lnTo>
                    <a:pt x="1759839" y="1013205"/>
                  </a:lnTo>
                  <a:lnTo>
                    <a:pt x="1758569" y="969771"/>
                  </a:lnTo>
                  <a:lnTo>
                    <a:pt x="1756410" y="926210"/>
                  </a:lnTo>
                  <a:lnTo>
                    <a:pt x="1748789" y="881760"/>
                  </a:lnTo>
                  <a:lnTo>
                    <a:pt x="1736344" y="837691"/>
                  </a:lnTo>
                  <a:lnTo>
                    <a:pt x="1719199" y="793876"/>
                  </a:lnTo>
                  <a:lnTo>
                    <a:pt x="1697354" y="750442"/>
                  </a:lnTo>
                  <a:lnTo>
                    <a:pt x="1671320" y="707516"/>
                  </a:lnTo>
                  <a:lnTo>
                    <a:pt x="1641221" y="665225"/>
                  </a:lnTo>
                  <a:lnTo>
                    <a:pt x="1606930" y="623569"/>
                  </a:lnTo>
                  <a:lnTo>
                    <a:pt x="1568703" y="582548"/>
                  </a:lnTo>
                  <a:lnTo>
                    <a:pt x="1526921" y="542416"/>
                  </a:lnTo>
                  <a:lnTo>
                    <a:pt x="1481709" y="503173"/>
                  </a:lnTo>
                  <a:lnTo>
                    <a:pt x="1433067" y="464819"/>
                  </a:lnTo>
                  <a:lnTo>
                    <a:pt x="1381252" y="427608"/>
                  </a:lnTo>
                  <a:lnTo>
                    <a:pt x="1326388" y="391413"/>
                  </a:lnTo>
                  <a:lnTo>
                    <a:pt x="1268476" y="356615"/>
                  </a:lnTo>
                  <a:lnTo>
                    <a:pt x="1208024" y="323088"/>
                  </a:lnTo>
                  <a:lnTo>
                    <a:pt x="1144904" y="290702"/>
                  </a:lnTo>
                  <a:lnTo>
                    <a:pt x="1079500" y="259968"/>
                  </a:lnTo>
                  <a:lnTo>
                    <a:pt x="1011809" y="230885"/>
                  </a:lnTo>
                  <a:lnTo>
                    <a:pt x="941958" y="203200"/>
                  </a:lnTo>
                  <a:lnTo>
                    <a:pt x="870204" y="177291"/>
                  </a:lnTo>
                  <a:lnTo>
                    <a:pt x="796798" y="153288"/>
                  </a:lnTo>
                  <a:lnTo>
                    <a:pt x="721741" y="131190"/>
                  </a:lnTo>
                  <a:lnTo>
                    <a:pt x="645160" y="110870"/>
                  </a:lnTo>
                  <a:lnTo>
                    <a:pt x="567308" y="92709"/>
                  </a:lnTo>
                  <a:lnTo>
                    <a:pt x="488314" y="76707"/>
                  </a:lnTo>
                  <a:lnTo>
                    <a:pt x="408431" y="62991"/>
                  </a:lnTo>
                  <a:lnTo>
                    <a:pt x="327787" y="51434"/>
                  </a:lnTo>
                  <a:lnTo>
                    <a:pt x="246506" y="42417"/>
                  </a:lnTo>
                  <a:lnTo>
                    <a:pt x="164592" y="35813"/>
                  </a:lnTo>
                  <a:lnTo>
                    <a:pt x="82423" y="31876"/>
                  </a:lnTo>
                  <a:lnTo>
                    <a:pt x="76305" y="31753"/>
                  </a:lnTo>
                  <a:close/>
                </a:path>
                <a:path w="3533775" h="1910079">
                  <a:moveTo>
                    <a:pt x="3521202" y="1652650"/>
                  </a:moveTo>
                  <a:lnTo>
                    <a:pt x="3506978" y="1690242"/>
                  </a:lnTo>
                  <a:lnTo>
                    <a:pt x="3479419" y="1717928"/>
                  </a:lnTo>
                  <a:lnTo>
                    <a:pt x="3447796" y="1739772"/>
                  </a:lnTo>
                  <a:lnTo>
                    <a:pt x="3408172" y="1760981"/>
                  </a:lnTo>
                  <a:lnTo>
                    <a:pt x="3361182" y="1781555"/>
                  </a:lnTo>
                  <a:lnTo>
                    <a:pt x="3307715" y="1801113"/>
                  </a:lnTo>
                  <a:lnTo>
                    <a:pt x="3248279" y="1819274"/>
                  </a:lnTo>
                  <a:lnTo>
                    <a:pt x="3183636" y="1836038"/>
                  </a:lnTo>
                  <a:lnTo>
                    <a:pt x="3114421" y="1851278"/>
                  </a:lnTo>
                  <a:lnTo>
                    <a:pt x="3041269" y="1864486"/>
                  </a:lnTo>
                  <a:lnTo>
                    <a:pt x="3003423" y="1870455"/>
                  </a:lnTo>
                  <a:lnTo>
                    <a:pt x="2964815" y="1875789"/>
                  </a:lnTo>
                  <a:lnTo>
                    <a:pt x="2925572" y="1880615"/>
                  </a:lnTo>
                  <a:lnTo>
                    <a:pt x="2885821" y="1884933"/>
                  </a:lnTo>
                  <a:lnTo>
                    <a:pt x="2845562" y="1888489"/>
                  </a:lnTo>
                  <a:lnTo>
                    <a:pt x="2804795" y="1891537"/>
                  </a:lnTo>
                  <a:lnTo>
                    <a:pt x="2763774" y="1894077"/>
                  </a:lnTo>
                  <a:lnTo>
                    <a:pt x="2722499" y="1895728"/>
                  </a:lnTo>
                  <a:lnTo>
                    <a:pt x="2681097" y="1896871"/>
                  </a:lnTo>
                  <a:lnTo>
                    <a:pt x="2639567" y="1897252"/>
                  </a:lnTo>
                  <a:lnTo>
                    <a:pt x="2889515" y="1897252"/>
                  </a:lnTo>
                  <a:lnTo>
                    <a:pt x="2966592" y="1888362"/>
                  </a:lnTo>
                  <a:lnTo>
                    <a:pt x="3005328" y="1882902"/>
                  </a:lnTo>
                  <a:lnTo>
                    <a:pt x="3043428" y="1877059"/>
                  </a:lnTo>
                  <a:lnTo>
                    <a:pt x="3117088" y="1863597"/>
                  </a:lnTo>
                  <a:lnTo>
                    <a:pt x="3186684" y="1848357"/>
                  </a:lnTo>
                  <a:lnTo>
                    <a:pt x="3251962" y="1831466"/>
                  </a:lnTo>
                  <a:lnTo>
                    <a:pt x="3311905" y="1813052"/>
                  </a:lnTo>
                  <a:lnTo>
                    <a:pt x="3366135" y="1793239"/>
                  </a:lnTo>
                  <a:lnTo>
                    <a:pt x="3413887" y="1772284"/>
                  </a:lnTo>
                  <a:lnTo>
                    <a:pt x="3454654" y="1750313"/>
                  </a:lnTo>
                  <a:lnTo>
                    <a:pt x="3487801" y="1727453"/>
                  </a:lnTo>
                  <a:lnTo>
                    <a:pt x="3517391" y="1697481"/>
                  </a:lnTo>
                  <a:lnTo>
                    <a:pt x="3533521" y="1659127"/>
                  </a:lnTo>
                  <a:lnTo>
                    <a:pt x="3533775" y="1653285"/>
                  </a:lnTo>
                  <a:lnTo>
                    <a:pt x="3521202" y="1652650"/>
                  </a:lnTo>
                  <a:close/>
                </a:path>
                <a:path w="3533775" h="1910079">
                  <a:moveTo>
                    <a:pt x="76835" y="0"/>
                  </a:moveTo>
                  <a:lnTo>
                    <a:pt x="0" y="36829"/>
                  </a:lnTo>
                  <a:lnTo>
                    <a:pt x="75564" y="76200"/>
                  </a:lnTo>
                  <a:lnTo>
                    <a:pt x="76095" y="44371"/>
                  </a:lnTo>
                  <a:lnTo>
                    <a:pt x="63373" y="44195"/>
                  </a:lnTo>
                  <a:lnTo>
                    <a:pt x="63626" y="31495"/>
                  </a:lnTo>
                  <a:lnTo>
                    <a:pt x="76310" y="31495"/>
                  </a:lnTo>
                  <a:lnTo>
                    <a:pt x="76835" y="0"/>
                  </a:lnTo>
                  <a:close/>
                </a:path>
                <a:path w="3533775" h="1910079">
                  <a:moveTo>
                    <a:pt x="63626" y="31495"/>
                  </a:moveTo>
                  <a:lnTo>
                    <a:pt x="63373" y="44195"/>
                  </a:lnTo>
                  <a:lnTo>
                    <a:pt x="76095" y="44371"/>
                  </a:lnTo>
                  <a:lnTo>
                    <a:pt x="76305" y="31753"/>
                  </a:lnTo>
                  <a:lnTo>
                    <a:pt x="63626" y="31495"/>
                  </a:lnTo>
                  <a:close/>
                </a:path>
                <a:path w="3533775" h="1910079">
                  <a:moveTo>
                    <a:pt x="76310" y="31495"/>
                  </a:moveTo>
                  <a:lnTo>
                    <a:pt x="63626" y="31495"/>
                  </a:lnTo>
                  <a:lnTo>
                    <a:pt x="76305" y="31753"/>
                  </a:lnTo>
                  <a:lnTo>
                    <a:pt x="76310" y="3149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7620000" y="2819400"/>
              <a:ext cx="1295400" cy="1219200"/>
            </a:xfrm>
            <a:custGeom>
              <a:avLst/>
              <a:gdLst/>
              <a:ahLst/>
              <a:cxnLst/>
              <a:rect l="l" t="t" r="r" b="b"/>
              <a:pathLst>
                <a:path w="1295400" h="1219200">
                  <a:moveTo>
                    <a:pt x="647700" y="0"/>
                  </a:moveTo>
                  <a:lnTo>
                    <a:pt x="599355" y="1672"/>
                  </a:lnTo>
                  <a:lnTo>
                    <a:pt x="551977" y="6609"/>
                  </a:lnTo>
                  <a:lnTo>
                    <a:pt x="505690" y="14694"/>
                  </a:lnTo>
                  <a:lnTo>
                    <a:pt x="460619" y="25809"/>
                  </a:lnTo>
                  <a:lnTo>
                    <a:pt x="416889" y="39836"/>
                  </a:lnTo>
                  <a:lnTo>
                    <a:pt x="374626" y="56657"/>
                  </a:lnTo>
                  <a:lnTo>
                    <a:pt x="333955" y="76154"/>
                  </a:lnTo>
                  <a:lnTo>
                    <a:pt x="295001" y="98209"/>
                  </a:lnTo>
                  <a:lnTo>
                    <a:pt x="257888" y="122704"/>
                  </a:lnTo>
                  <a:lnTo>
                    <a:pt x="222743" y="149523"/>
                  </a:lnTo>
                  <a:lnTo>
                    <a:pt x="189690" y="178546"/>
                  </a:lnTo>
                  <a:lnTo>
                    <a:pt x="158854" y="209655"/>
                  </a:lnTo>
                  <a:lnTo>
                    <a:pt x="130362" y="242734"/>
                  </a:lnTo>
                  <a:lnTo>
                    <a:pt x="104337" y="277664"/>
                  </a:lnTo>
                  <a:lnTo>
                    <a:pt x="80905" y="314327"/>
                  </a:lnTo>
                  <a:lnTo>
                    <a:pt x="60191" y="352606"/>
                  </a:lnTo>
                  <a:lnTo>
                    <a:pt x="42321" y="392382"/>
                  </a:lnTo>
                  <a:lnTo>
                    <a:pt x="27419" y="433537"/>
                  </a:lnTo>
                  <a:lnTo>
                    <a:pt x="15611" y="475955"/>
                  </a:lnTo>
                  <a:lnTo>
                    <a:pt x="7021" y="519516"/>
                  </a:lnTo>
                  <a:lnTo>
                    <a:pt x="1776" y="564104"/>
                  </a:lnTo>
                  <a:lnTo>
                    <a:pt x="0" y="609600"/>
                  </a:lnTo>
                  <a:lnTo>
                    <a:pt x="1776" y="655095"/>
                  </a:lnTo>
                  <a:lnTo>
                    <a:pt x="7021" y="699683"/>
                  </a:lnTo>
                  <a:lnTo>
                    <a:pt x="15611" y="743244"/>
                  </a:lnTo>
                  <a:lnTo>
                    <a:pt x="27419" y="785662"/>
                  </a:lnTo>
                  <a:lnTo>
                    <a:pt x="42321" y="826817"/>
                  </a:lnTo>
                  <a:lnTo>
                    <a:pt x="60191" y="866593"/>
                  </a:lnTo>
                  <a:lnTo>
                    <a:pt x="80905" y="904872"/>
                  </a:lnTo>
                  <a:lnTo>
                    <a:pt x="104337" y="941535"/>
                  </a:lnTo>
                  <a:lnTo>
                    <a:pt x="130362" y="976465"/>
                  </a:lnTo>
                  <a:lnTo>
                    <a:pt x="158854" y="1009544"/>
                  </a:lnTo>
                  <a:lnTo>
                    <a:pt x="189690" y="1040653"/>
                  </a:lnTo>
                  <a:lnTo>
                    <a:pt x="222743" y="1069676"/>
                  </a:lnTo>
                  <a:lnTo>
                    <a:pt x="257888" y="1096495"/>
                  </a:lnTo>
                  <a:lnTo>
                    <a:pt x="295001" y="1120990"/>
                  </a:lnTo>
                  <a:lnTo>
                    <a:pt x="333955" y="1143045"/>
                  </a:lnTo>
                  <a:lnTo>
                    <a:pt x="374626" y="1162542"/>
                  </a:lnTo>
                  <a:lnTo>
                    <a:pt x="416889" y="1179363"/>
                  </a:lnTo>
                  <a:lnTo>
                    <a:pt x="460619" y="1193390"/>
                  </a:lnTo>
                  <a:lnTo>
                    <a:pt x="505690" y="1204505"/>
                  </a:lnTo>
                  <a:lnTo>
                    <a:pt x="551977" y="1212590"/>
                  </a:lnTo>
                  <a:lnTo>
                    <a:pt x="599355" y="1217527"/>
                  </a:lnTo>
                  <a:lnTo>
                    <a:pt x="647700" y="1219200"/>
                  </a:lnTo>
                  <a:lnTo>
                    <a:pt x="696044" y="1217527"/>
                  </a:lnTo>
                  <a:lnTo>
                    <a:pt x="743422" y="1212590"/>
                  </a:lnTo>
                  <a:lnTo>
                    <a:pt x="789709" y="1204505"/>
                  </a:lnTo>
                  <a:lnTo>
                    <a:pt x="834780" y="1193390"/>
                  </a:lnTo>
                  <a:lnTo>
                    <a:pt x="878510" y="1179363"/>
                  </a:lnTo>
                  <a:lnTo>
                    <a:pt x="920773" y="1162542"/>
                  </a:lnTo>
                  <a:lnTo>
                    <a:pt x="961444" y="1143045"/>
                  </a:lnTo>
                  <a:lnTo>
                    <a:pt x="1000398" y="1120990"/>
                  </a:lnTo>
                  <a:lnTo>
                    <a:pt x="1037511" y="1096495"/>
                  </a:lnTo>
                  <a:lnTo>
                    <a:pt x="1072656" y="1069676"/>
                  </a:lnTo>
                  <a:lnTo>
                    <a:pt x="1105709" y="1040653"/>
                  </a:lnTo>
                  <a:lnTo>
                    <a:pt x="1136545" y="1009544"/>
                  </a:lnTo>
                  <a:lnTo>
                    <a:pt x="1165037" y="976465"/>
                  </a:lnTo>
                  <a:lnTo>
                    <a:pt x="1191062" y="941535"/>
                  </a:lnTo>
                  <a:lnTo>
                    <a:pt x="1214494" y="904872"/>
                  </a:lnTo>
                  <a:lnTo>
                    <a:pt x="1235208" y="866593"/>
                  </a:lnTo>
                  <a:lnTo>
                    <a:pt x="1253078" y="826817"/>
                  </a:lnTo>
                  <a:lnTo>
                    <a:pt x="1267980" y="785662"/>
                  </a:lnTo>
                  <a:lnTo>
                    <a:pt x="1279788" y="743244"/>
                  </a:lnTo>
                  <a:lnTo>
                    <a:pt x="1288378" y="699683"/>
                  </a:lnTo>
                  <a:lnTo>
                    <a:pt x="1293623" y="655095"/>
                  </a:lnTo>
                  <a:lnTo>
                    <a:pt x="1295400" y="609600"/>
                  </a:lnTo>
                  <a:lnTo>
                    <a:pt x="1293623" y="564104"/>
                  </a:lnTo>
                  <a:lnTo>
                    <a:pt x="1288378" y="519516"/>
                  </a:lnTo>
                  <a:lnTo>
                    <a:pt x="1279788" y="475955"/>
                  </a:lnTo>
                  <a:lnTo>
                    <a:pt x="1267980" y="433537"/>
                  </a:lnTo>
                  <a:lnTo>
                    <a:pt x="1253078" y="392382"/>
                  </a:lnTo>
                  <a:lnTo>
                    <a:pt x="1235208" y="352606"/>
                  </a:lnTo>
                  <a:lnTo>
                    <a:pt x="1214494" y="314327"/>
                  </a:lnTo>
                  <a:lnTo>
                    <a:pt x="1191062" y="277664"/>
                  </a:lnTo>
                  <a:lnTo>
                    <a:pt x="1165037" y="242734"/>
                  </a:lnTo>
                  <a:lnTo>
                    <a:pt x="1136545" y="209655"/>
                  </a:lnTo>
                  <a:lnTo>
                    <a:pt x="1105709" y="178546"/>
                  </a:lnTo>
                  <a:lnTo>
                    <a:pt x="1072656" y="149523"/>
                  </a:lnTo>
                  <a:lnTo>
                    <a:pt x="1037511" y="122704"/>
                  </a:lnTo>
                  <a:lnTo>
                    <a:pt x="1000398" y="98209"/>
                  </a:lnTo>
                  <a:lnTo>
                    <a:pt x="961444" y="76154"/>
                  </a:lnTo>
                  <a:lnTo>
                    <a:pt x="920773" y="56657"/>
                  </a:lnTo>
                  <a:lnTo>
                    <a:pt x="878510" y="39836"/>
                  </a:lnTo>
                  <a:lnTo>
                    <a:pt x="834780" y="25809"/>
                  </a:lnTo>
                  <a:lnTo>
                    <a:pt x="789709" y="14694"/>
                  </a:lnTo>
                  <a:lnTo>
                    <a:pt x="743422" y="6609"/>
                  </a:lnTo>
                  <a:lnTo>
                    <a:pt x="696044" y="1672"/>
                  </a:lnTo>
                  <a:lnTo>
                    <a:pt x="647700" y="0"/>
                  </a:lnTo>
                  <a:close/>
                </a:path>
              </a:pathLst>
            </a:custGeom>
            <a:solidFill>
              <a:srgbClr val="9966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7620000" y="2819400"/>
              <a:ext cx="1295400" cy="1219200"/>
            </a:xfrm>
            <a:custGeom>
              <a:avLst/>
              <a:gdLst/>
              <a:ahLst/>
              <a:cxnLst/>
              <a:rect l="l" t="t" r="r" b="b"/>
              <a:pathLst>
                <a:path w="1295400" h="1219200">
                  <a:moveTo>
                    <a:pt x="0" y="609600"/>
                  </a:moveTo>
                  <a:lnTo>
                    <a:pt x="1776" y="564104"/>
                  </a:lnTo>
                  <a:lnTo>
                    <a:pt x="7021" y="519516"/>
                  </a:lnTo>
                  <a:lnTo>
                    <a:pt x="15611" y="475955"/>
                  </a:lnTo>
                  <a:lnTo>
                    <a:pt x="27419" y="433537"/>
                  </a:lnTo>
                  <a:lnTo>
                    <a:pt x="42321" y="392382"/>
                  </a:lnTo>
                  <a:lnTo>
                    <a:pt x="60191" y="352606"/>
                  </a:lnTo>
                  <a:lnTo>
                    <a:pt x="80905" y="314327"/>
                  </a:lnTo>
                  <a:lnTo>
                    <a:pt x="104337" y="277664"/>
                  </a:lnTo>
                  <a:lnTo>
                    <a:pt x="130362" y="242734"/>
                  </a:lnTo>
                  <a:lnTo>
                    <a:pt x="158854" y="209655"/>
                  </a:lnTo>
                  <a:lnTo>
                    <a:pt x="189690" y="178546"/>
                  </a:lnTo>
                  <a:lnTo>
                    <a:pt x="222743" y="149523"/>
                  </a:lnTo>
                  <a:lnTo>
                    <a:pt x="257888" y="122704"/>
                  </a:lnTo>
                  <a:lnTo>
                    <a:pt x="295001" y="98209"/>
                  </a:lnTo>
                  <a:lnTo>
                    <a:pt x="333955" y="76154"/>
                  </a:lnTo>
                  <a:lnTo>
                    <a:pt x="374626" y="56657"/>
                  </a:lnTo>
                  <a:lnTo>
                    <a:pt x="416889" y="39836"/>
                  </a:lnTo>
                  <a:lnTo>
                    <a:pt x="460619" y="25809"/>
                  </a:lnTo>
                  <a:lnTo>
                    <a:pt x="505690" y="14694"/>
                  </a:lnTo>
                  <a:lnTo>
                    <a:pt x="551977" y="6609"/>
                  </a:lnTo>
                  <a:lnTo>
                    <a:pt x="599355" y="1672"/>
                  </a:lnTo>
                  <a:lnTo>
                    <a:pt x="647700" y="0"/>
                  </a:lnTo>
                  <a:lnTo>
                    <a:pt x="696044" y="1672"/>
                  </a:lnTo>
                  <a:lnTo>
                    <a:pt x="743422" y="6609"/>
                  </a:lnTo>
                  <a:lnTo>
                    <a:pt x="789709" y="14694"/>
                  </a:lnTo>
                  <a:lnTo>
                    <a:pt x="834780" y="25809"/>
                  </a:lnTo>
                  <a:lnTo>
                    <a:pt x="878510" y="39836"/>
                  </a:lnTo>
                  <a:lnTo>
                    <a:pt x="920773" y="56657"/>
                  </a:lnTo>
                  <a:lnTo>
                    <a:pt x="961444" y="76154"/>
                  </a:lnTo>
                  <a:lnTo>
                    <a:pt x="1000398" y="98209"/>
                  </a:lnTo>
                  <a:lnTo>
                    <a:pt x="1037511" y="122704"/>
                  </a:lnTo>
                  <a:lnTo>
                    <a:pt x="1072656" y="149523"/>
                  </a:lnTo>
                  <a:lnTo>
                    <a:pt x="1105709" y="178546"/>
                  </a:lnTo>
                  <a:lnTo>
                    <a:pt x="1136545" y="209655"/>
                  </a:lnTo>
                  <a:lnTo>
                    <a:pt x="1165037" y="242734"/>
                  </a:lnTo>
                  <a:lnTo>
                    <a:pt x="1191062" y="277664"/>
                  </a:lnTo>
                  <a:lnTo>
                    <a:pt x="1214494" y="314327"/>
                  </a:lnTo>
                  <a:lnTo>
                    <a:pt x="1235208" y="352606"/>
                  </a:lnTo>
                  <a:lnTo>
                    <a:pt x="1253078" y="392382"/>
                  </a:lnTo>
                  <a:lnTo>
                    <a:pt x="1267980" y="433537"/>
                  </a:lnTo>
                  <a:lnTo>
                    <a:pt x="1279788" y="475955"/>
                  </a:lnTo>
                  <a:lnTo>
                    <a:pt x="1288378" y="519516"/>
                  </a:lnTo>
                  <a:lnTo>
                    <a:pt x="1293623" y="564104"/>
                  </a:lnTo>
                  <a:lnTo>
                    <a:pt x="1295400" y="609600"/>
                  </a:lnTo>
                  <a:lnTo>
                    <a:pt x="1293623" y="655095"/>
                  </a:lnTo>
                  <a:lnTo>
                    <a:pt x="1288378" y="699683"/>
                  </a:lnTo>
                  <a:lnTo>
                    <a:pt x="1279788" y="743244"/>
                  </a:lnTo>
                  <a:lnTo>
                    <a:pt x="1267980" y="785662"/>
                  </a:lnTo>
                  <a:lnTo>
                    <a:pt x="1253078" y="826817"/>
                  </a:lnTo>
                  <a:lnTo>
                    <a:pt x="1235208" y="866593"/>
                  </a:lnTo>
                  <a:lnTo>
                    <a:pt x="1214494" y="904872"/>
                  </a:lnTo>
                  <a:lnTo>
                    <a:pt x="1191062" y="941535"/>
                  </a:lnTo>
                  <a:lnTo>
                    <a:pt x="1165037" y="976465"/>
                  </a:lnTo>
                  <a:lnTo>
                    <a:pt x="1136545" y="1009544"/>
                  </a:lnTo>
                  <a:lnTo>
                    <a:pt x="1105709" y="1040653"/>
                  </a:lnTo>
                  <a:lnTo>
                    <a:pt x="1072656" y="1069676"/>
                  </a:lnTo>
                  <a:lnTo>
                    <a:pt x="1037511" y="1096495"/>
                  </a:lnTo>
                  <a:lnTo>
                    <a:pt x="1000398" y="1120990"/>
                  </a:lnTo>
                  <a:lnTo>
                    <a:pt x="961444" y="1143045"/>
                  </a:lnTo>
                  <a:lnTo>
                    <a:pt x="920773" y="1162542"/>
                  </a:lnTo>
                  <a:lnTo>
                    <a:pt x="878510" y="1179363"/>
                  </a:lnTo>
                  <a:lnTo>
                    <a:pt x="834780" y="1193390"/>
                  </a:lnTo>
                  <a:lnTo>
                    <a:pt x="789709" y="1204505"/>
                  </a:lnTo>
                  <a:lnTo>
                    <a:pt x="743422" y="1212590"/>
                  </a:lnTo>
                  <a:lnTo>
                    <a:pt x="696044" y="1217527"/>
                  </a:lnTo>
                  <a:lnTo>
                    <a:pt x="647700" y="1219200"/>
                  </a:lnTo>
                  <a:lnTo>
                    <a:pt x="599355" y="1217527"/>
                  </a:lnTo>
                  <a:lnTo>
                    <a:pt x="551977" y="1212590"/>
                  </a:lnTo>
                  <a:lnTo>
                    <a:pt x="505690" y="1204505"/>
                  </a:lnTo>
                  <a:lnTo>
                    <a:pt x="460619" y="1193390"/>
                  </a:lnTo>
                  <a:lnTo>
                    <a:pt x="416889" y="1179363"/>
                  </a:lnTo>
                  <a:lnTo>
                    <a:pt x="374626" y="1162542"/>
                  </a:lnTo>
                  <a:lnTo>
                    <a:pt x="333955" y="1143045"/>
                  </a:lnTo>
                  <a:lnTo>
                    <a:pt x="295001" y="1120990"/>
                  </a:lnTo>
                  <a:lnTo>
                    <a:pt x="257888" y="1096495"/>
                  </a:lnTo>
                  <a:lnTo>
                    <a:pt x="222743" y="1069676"/>
                  </a:lnTo>
                  <a:lnTo>
                    <a:pt x="189690" y="1040653"/>
                  </a:lnTo>
                  <a:lnTo>
                    <a:pt x="158854" y="1009544"/>
                  </a:lnTo>
                  <a:lnTo>
                    <a:pt x="130362" y="976465"/>
                  </a:lnTo>
                  <a:lnTo>
                    <a:pt x="104337" y="941535"/>
                  </a:lnTo>
                  <a:lnTo>
                    <a:pt x="80905" y="904872"/>
                  </a:lnTo>
                  <a:lnTo>
                    <a:pt x="60191" y="866593"/>
                  </a:lnTo>
                  <a:lnTo>
                    <a:pt x="42321" y="826817"/>
                  </a:lnTo>
                  <a:lnTo>
                    <a:pt x="27419" y="785662"/>
                  </a:lnTo>
                  <a:lnTo>
                    <a:pt x="15611" y="743244"/>
                  </a:lnTo>
                  <a:lnTo>
                    <a:pt x="7021" y="699683"/>
                  </a:lnTo>
                  <a:lnTo>
                    <a:pt x="1776" y="655095"/>
                  </a:lnTo>
                  <a:lnTo>
                    <a:pt x="0" y="609600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6" name="object 56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7833359" y="2942856"/>
              <a:ext cx="951738" cy="511289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7618476" y="3217176"/>
              <a:ext cx="1319022" cy="511289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7833359" y="3491496"/>
              <a:ext cx="887729" cy="511289"/>
            </a:xfrm>
            <a:prstGeom prst="rect">
              <a:avLst/>
            </a:prstGeom>
          </p:spPr>
        </p:pic>
      </p:grpSp>
      <p:sp>
        <p:nvSpPr>
          <p:cNvPr id="59" name="object 59"/>
          <p:cNvSpPr txBox="1"/>
          <p:nvPr/>
        </p:nvSpPr>
        <p:spPr>
          <a:xfrm>
            <a:off x="7749920" y="2999359"/>
            <a:ext cx="104013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2865" algn="ctr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África</a:t>
            </a:r>
            <a:endParaRPr sz="18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1.605.189</a:t>
            </a:r>
            <a:endParaRPr sz="18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1,8</a:t>
            </a:r>
            <a:r>
              <a:rPr sz="1800" b="1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%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60" name="object 60"/>
          <p:cNvGrpSpPr/>
          <p:nvPr/>
        </p:nvGrpSpPr>
        <p:grpSpPr>
          <a:xfrm>
            <a:off x="3375659" y="1682737"/>
            <a:ext cx="4093845" cy="3962400"/>
            <a:chOff x="3375659" y="1682737"/>
            <a:chExt cx="4093845" cy="3962400"/>
          </a:xfrm>
        </p:grpSpPr>
        <p:pic>
          <p:nvPicPr>
            <p:cNvPr id="61" name="object 61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3432555" y="1682737"/>
              <a:ext cx="4036568" cy="3962400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3389375" y="2715767"/>
              <a:ext cx="2196846" cy="785622"/>
            </a:xfrm>
            <a:prstGeom prst="rect">
              <a:avLst/>
            </a:prstGeom>
          </p:spPr>
        </p:pic>
        <p:sp>
          <p:nvSpPr>
            <p:cNvPr id="63" name="object 63"/>
            <p:cNvSpPr/>
            <p:nvPr/>
          </p:nvSpPr>
          <p:spPr>
            <a:xfrm>
              <a:off x="3419855" y="2607563"/>
              <a:ext cx="2091055" cy="940435"/>
            </a:xfrm>
            <a:custGeom>
              <a:avLst/>
              <a:gdLst/>
              <a:ahLst/>
              <a:cxnLst/>
              <a:rect l="l" t="t" r="r" b="b"/>
              <a:pathLst>
                <a:path w="2091054" h="940435">
                  <a:moveTo>
                    <a:pt x="1045464" y="0"/>
                  </a:moveTo>
                  <a:lnTo>
                    <a:pt x="981782" y="857"/>
                  </a:lnTo>
                  <a:lnTo>
                    <a:pt x="919109" y="3398"/>
                  </a:lnTo>
                  <a:lnTo>
                    <a:pt x="857554" y="7572"/>
                  </a:lnTo>
                  <a:lnTo>
                    <a:pt x="797225" y="13332"/>
                  </a:lnTo>
                  <a:lnTo>
                    <a:pt x="738234" y="20626"/>
                  </a:lnTo>
                  <a:lnTo>
                    <a:pt x="680688" y="29407"/>
                  </a:lnTo>
                  <a:lnTo>
                    <a:pt x="624698" y="39625"/>
                  </a:lnTo>
                  <a:lnTo>
                    <a:pt x="570372" y="51232"/>
                  </a:lnTo>
                  <a:lnTo>
                    <a:pt x="517821" y="64177"/>
                  </a:lnTo>
                  <a:lnTo>
                    <a:pt x="467153" y="78412"/>
                  </a:lnTo>
                  <a:lnTo>
                    <a:pt x="418478" y="93888"/>
                  </a:lnTo>
                  <a:lnTo>
                    <a:pt x="371906" y="110555"/>
                  </a:lnTo>
                  <a:lnTo>
                    <a:pt x="327545" y="128365"/>
                  </a:lnTo>
                  <a:lnTo>
                    <a:pt x="285505" y="147269"/>
                  </a:lnTo>
                  <a:lnTo>
                    <a:pt x="245897" y="167216"/>
                  </a:lnTo>
                  <a:lnTo>
                    <a:pt x="208828" y="188159"/>
                  </a:lnTo>
                  <a:lnTo>
                    <a:pt x="174408" y="210047"/>
                  </a:lnTo>
                  <a:lnTo>
                    <a:pt x="142747" y="232833"/>
                  </a:lnTo>
                  <a:lnTo>
                    <a:pt x="88140" y="280898"/>
                  </a:lnTo>
                  <a:lnTo>
                    <a:pt x="45881" y="331960"/>
                  </a:lnTo>
                  <a:lnTo>
                    <a:pt x="16845" y="385628"/>
                  </a:lnTo>
                  <a:lnTo>
                    <a:pt x="1908" y="441507"/>
                  </a:lnTo>
                  <a:lnTo>
                    <a:pt x="0" y="470153"/>
                  </a:lnTo>
                  <a:lnTo>
                    <a:pt x="1908" y="498800"/>
                  </a:lnTo>
                  <a:lnTo>
                    <a:pt x="16845" y="554679"/>
                  </a:lnTo>
                  <a:lnTo>
                    <a:pt x="45881" y="608347"/>
                  </a:lnTo>
                  <a:lnTo>
                    <a:pt x="88140" y="659409"/>
                  </a:lnTo>
                  <a:lnTo>
                    <a:pt x="142748" y="707474"/>
                  </a:lnTo>
                  <a:lnTo>
                    <a:pt x="174408" y="730260"/>
                  </a:lnTo>
                  <a:lnTo>
                    <a:pt x="208828" y="752148"/>
                  </a:lnTo>
                  <a:lnTo>
                    <a:pt x="245897" y="773091"/>
                  </a:lnTo>
                  <a:lnTo>
                    <a:pt x="285505" y="793038"/>
                  </a:lnTo>
                  <a:lnTo>
                    <a:pt x="327545" y="811942"/>
                  </a:lnTo>
                  <a:lnTo>
                    <a:pt x="371906" y="829752"/>
                  </a:lnTo>
                  <a:lnTo>
                    <a:pt x="418478" y="846419"/>
                  </a:lnTo>
                  <a:lnTo>
                    <a:pt x="467153" y="861895"/>
                  </a:lnTo>
                  <a:lnTo>
                    <a:pt x="517821" y="876130"/>
                  </a:lnTo>
                  <a:lnTo>
                    <a:pt x="570372" y="889075"/>
                  </a:lnTo>
                  <a:lnTo>
                    <a:pt x="624698" y="900682"/>
                  </a:lnTo>
                  <a:lnTo>
                    <a:pt x="680688" y="910900"/>
                  </a:lnTo>
                  <a:lnTo>
                    <a:pt x="738234" y="919681"/>
                  </a:lnTo>
                  <a:lnTo>
                    <a:pt x="797225" y="926975"/>
                  </a:lnTo>
                  <a:lnTo>
                    <a:pt x="857554" y="932735"/>
                  </a:lnTo>
                  <a:lnTo>
                    <a:pt x="919109" y="936909"/>
                  </a:lnTo>
                  <a:lnTo>
                    <a:pt x="981782" y="939450"/>
                  </a:lnTo>
                  <a:lnTo>
                    <a:pt x="1045464" y="940308"/>
                  </a:lnTo>
                  <a:lnTo>
                    <a:pt x="1109145" y="939450"/>
                  </a:lnTo>
                  <a:lnTo>
                    <a:pt x="1171818" y="936909"/>
                  </a:lnTo>
                  <a:lnTo>
                    <a:pt x="1233373" y="932735"/>
                  </a:lnTo>
                  <a:lnTo>
                    <a:pt x="1293702" y="926975"/>
                  </a:lnTo>
                  <a:lnTo>
                    <a:pt x="1352693" y="919681"/>
                  </a:lnTo>
                  <a:lnTo>
                    <a:pt x="1410239" y="910900"/>
                  </a:lnTo>
                  <a:lnTo>
                    <a:pt x="1466229" y="900682"/>
                  </a:lnTo>
                  <a:lnTo>
                    <a:pt x="1520555" y="889075"/>
                  </a:lnTo>
                  <a:lnTo>
                    <a:pt x="1573106" y="876130"/>
                  </a:lnTo>
                  <a:lnTo>
                    <a:pt x="1623774" y="861895"/>
                  </a:lnTo>
                  <a:lnTo>
                    <a:pt x="1672449" y="846419"/>
                  </a:lnTo>
                  <a:lnTo>
                    <a:pt x="1719021" y="829752"/>
                  </a:lnTo>
                  <a:lnTo>
                    <a:pt x="1763382" y="811942"/>
                  </a:lnTo>
                  <a:lnTo>
                    <a:pt x="1805422" y="793038"/>
                  </a:lnTo>
                  <a:lnTo>
                    <a:pt x="1845030" y="773091"/>
                  </a:lnTo>
                  <a:lnTo>
                    <a:pt x="1882099" y="752148"/>
                  </a:lnTo>
                  <a:lnTo>
                    <a:pt x="1916519" y="730260"/>
                  </a:lnTo>
                  <a:lnTo>
                    <a:pt x="1948180" y="707474"/>
                  </a:lnTo>
                  <a:lnTo>
                    <a:pt x="2002787" y="659409"/>
                  </a:lnTo>
                  <a:lnTo>
                    <a:pt x="2045046" y="608347"/>
                  </a:lnTo>
                  <a:lnTo>
                    <a:pt x="2074082" y="554679"/>
                  </a:lnTo>
                  <a:lnTo>
                    <a:pt x="2089019" y="498800"/>
                  </a:lnTo>
                  <a:lnTo>
                    <a:pt x="2090928" y="470153"/>
                  </a:lnTo>
                  <a:lnTo>
                    <a:pt x="2089019" y="441507"/>
                  </a:lnTo>
                  <a:lnTo>
                    <a:pt x="2074082" y="385628"/>
                  </a:lnTo>
                  <a:lnTo>
                    <a:pt x="2045046" y="331960"/>
                  </a:lnTo>
                  <a:lnTo>
                    <a:pt x="2002787" y="280898"/>
                  </a:lnTo>
                  <a:lnTo>
                    <a:pt x="1948180" y="232833"/>
                  </a:lnTo>
                  <a:lnTo>
                    <a:pt x="1916519" y="210047"/>
                  </a:lnTo>
                  <a:lnTo>
                    <a:pt x="1882099" y="188159"/>
                  </a:lnTo>
                  <a:lnTo>
                    <a:pt x="1845030" y="167216"/>
                  </a:lnTo>
                  <a:lnTo>
                    <a:pt x="1805422" y="147269"/>
                  </a:lnTo>
                  <a:lnTo>
                    <a:pt x="1763382" y="128365"/>
                  </a:lnTo>
                  <a:lnTo>
                    <a:pt x="1719021" y="110555"/>
                  </a:lnTo>
                  <a:lnTo>
                    <a:pt x="1672449" y="93888"/>
                  </a:lnTo>
                  <a:lnTo>
                    <a:pt x="1623774" y="78412"/>
                  </a:lnTo>
                  <a:lnTo>
                    <a:pt x="1573106" y="64177"/>
                  </a:lnTo>
                  <a:lnTo>
                    <a:pt x="1520555" y="51232"/>
                  </a:lnTo>
                  <a:lnTo>
                    <a:pt x="1466229" y="39625"/>
                  </a:lnTo>
                  <a:lnTo>
                    <a:pt x="1410239" y="29407"/>
                  </a:lnTo>
                  <a:lnTo>
                    <a:pt x="1352693" y="20626"/>
                  </a:lnTo>
                  <a:lnTo>
                    <a:pt x="1293702" y="13332"/>
                  </a:lnTo>
                  <a:lnTo>
                    <a:pt x="1233373" y="7572"/>
                  </a:lnTo>
                  <a:lnTo>
                    <a:pt x="1171818" y="3398"/>
                  </a:lnTo>
                  <a:lnTo>
                    <a:pt x="1109145" y="857"/>
                  </a:lnTo>
                  <a:lnTo>
                    <a:pt x="1045464" y="0"/>
                  </a:lnTo>
                  <a:close/>
                </a:path>
              </a:pathLst>
            </a:custGeom>
            <a:solidFill>
              <a:srgbClr val="FFCC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4" name="object 64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3803903" y="2729496"/>
              <a:ext cx="409194" cy="511289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3907535" y="2729496"/>
              <a:ext cx="1233677" cy="511289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3375659" y="3003816"/>
              <a:ext cx="2196845" cy="511289"/>
            </a:xfrm>
            <a:prstGeom prst="rect">
              <a:avLst/>
            </a:prstGeom>
          </p:spPr>
        </p:pic>
      </p:grpSp>
      <p:sp>
        <p:nvSpPr>
          <p:cNvPr id="67" name="object 67"/>
          <p:cNvSpPr txBox="1"/>
          <p:nvPr/>
        </p:nvSpPr>
        <p:spPr>
          <a:xfrm>
            <a:off x="3507740" y="2787141"/>
            <a:ext cx="1917700" cy="5727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2155"/>
              </a:lnSpc>
              <a:spcBef>
                <a:spcPts val="100"/>
              </a:spcBef>
            </a:pPr>
            <a:r>
              <a:rPr sz="1800" b="1" spc="-190" dirty="0">
                <a:solidFill>
                  <a:srgbClr val="CC0000"/>
                </a:solidFill>
                <a:latin typeface="Arial"/>
                <a:cs typeface="Arial"/>
              </a:rPr>
              <a:t>3e</a:t>
            </a:r>
            <a:r>
              <a:rPr sz="1800" b="1" spc="-130" dirty="0">
                <a:solidFill>
                  <a:srgbClr val="CC0000"/>
                </a:solidFill>
                <a:latin typeface="Arial"/>
                <a:cs typeface="Arial"/>
              </a:rPr>
              <a:t>r</a:t>
            </a:r>
            <a:r>
              <a:rPr sz="1800" b="1" spc="-75" dirty="0">
                <a:solidFill>
                  <a:srgbClr val="CC0000"/>
                </a:solidFill>
                <a:latin typeface="Arial"/>
                <a:cs typeface="Arial"/>
              </a:rPr>
              <a:t> </a:t>
            </a:r>
            <a:r>
              <a:rPr sz="1800" b="1" spc="-204" dirty="0">
                <a:solidFill>
                  <a:srgbClr val="CC0000"/>
                </a:solidFill>
                <a:latin typeface="Arial"/>
                <a:cs typeface="Arial"/>
              </a:rPr>
              <a:t>Usu</a:t>
            </a:r>
            <a:r>
              <a:rPr sz="1800" b="1" spc="-195" dirty="0">
                <a:solidFill>
                  <a:srgbClr val="CC0000"/>
                </a:solidFill>
                <a:latin typeface="Arial"/>
                <a:cs typeface="Arial"/>
              </a:rPr>
              <a:t>a</a:t>
            </a:r>
            <a:r>
              <a:rPr sz="1800" b="1" spc="-140" dirty="0">
                <a:solidFill>
                  <a:srgbClr val="CC0000"/>
                </a:solidFill>
                <a:latin typeface="Arial"/>
                <a:cs typeface="Arial"/>
              </a:rPr>
              <a:t>rio</a:t>
            </a:r>
            <a:endParaRPr sz="1800">
              <a:latin typeface="Arial"/>
              <a:cs typeface="Arial"/>
            </a:endParaRPr>
          </a:p>
          <a:p>
            <a:pPr algn="ctr">
              <a:lnSpc>
                <a:spcPts val="2155"/>
              </a:lnSpc>
            </a:pPr>
            <a:r>
              <a:rPr sz="1800" b="1" spc="-5" dirty="0">
                <a:solidFill>
                  <a:srgbClr val="CC0000"/>
                </a:solidFill>
                <a:latin typeface="Arial"/>
                <a:cs typeface="Arial"/>
              </a:rPr>
              <a:t>Canal</a:t>
            </a:r>
            <a:r>
              <a:rPr sz="1800" b="1" spc="-25" dirty="0">
                <a:solidFill>
                  <a:srgbClr val="CC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C0000"/>
                </a:solidFill>
                <a:latin typeface="Arial"/>
                <a:cs typeface="Arial"/>
              </a:rPr>
              <a:t>de</a:t>
            </a:r>
            <a:r>
              <a:rPr sz="1800" b="1" spc="-30" dirty="0">
                <a:solidFill>
                  <a:srgbClr val="CC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C0000"/>
                </a:solidFill>
                <a:latin typeface="Arial"/>
                <a:cs typeface="Arial"/>
              </a:rPr>
              <a:t>Panamá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08733" y="200914"/>
            <a:ext cx="612394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/>
              <a:t>OPERACIONES</a:t>
            </a:r>
            <a:r>
              <a:rPr sz="3600" spc="-90" dirty="0"/>
              <a:t> </a:t>
            </a:r>
            <a:r>
              <a:rPr sz="3600" dirty="0"/>
              <a:t>MARÍTIMAS</a:t>
            </a:r>
            <a:endParaRPr sz="3600"/>
          </a:p>
        </p:txBody>
      </p:sp>
      <p:grpSp>
        <p:nvGrpSpPr>
          <p:cNvPr id="3" name="object 3"/>
          <p:cNvGrpSpPr/>
          <p:nvPr/>
        </p:nvGrpSpPr>
        <p:grpSpPr>
          <a:xfrm>
            <a:off x="260604" y="2407932"/>
            <a:ext cx="1203325" cy="348615"/>
            <a:chOff x="260604" y="2407932"/>
            <a:chExt cx="1203325" cy="34861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60604" y="2407932"/>
              <a:ext cx="1178814" cy="32383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4988" y="2432316"/>
              <a:ext cx="1178814" cy="323837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278891" y="2426207"/>
            <a:ext cx="1169035" cy="314325"/>
          </a:xfrm>
          <a:prstGeom prst="rect">
            <a:avLst/>
          </a:prstGeom>
          <a:ln w="9525">
            <a:solidFill>
              <a:srgbClr val="FFFF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355"/>
              </a:lnSpc>
            </a:pPr>
            <a:r>
              <a:rPr sz="2000" b="1" spc="-235" dirty="0">
                <a:solidFill>
                  <a:srgbClr val="FFFFFF"/>
                </a:solidFill>
                <a:latin typeface="Arial"/>
                <a:cs typeface="Arial"/>
              </a:rPr>
              <a:t>ACCIONES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2241804" y="1403591"/>
            <a:ext cx="1367790" cy="349885"/>
            <a:chOff x="2241804" y="1403591"/>
            <a:chExt cx="1367790" cy="349885"/>
          </a:xfrm>
        </p:grpSpPr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241804" y="1403591"/>
              <a:ext cx="1343406" cy="32538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66188" y="1427975"/>
              <a:ext cx="1343406" cy="325386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2260092" y="1421891"/>
            <a:ext cx="1333500" cy="315595"/>
          </a:xfrm>
          <a:prstGeom prst="rect">
            <a:avLst/>
          </a:prstGeom>
          <a:ln w="9525">
            <a:solidFill>
              <a:srgbClr val="FFFF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635">
              <a:lnSpc>
                <a:spcPts val="2365"/>
              </a:lnSpc>
            </a:pPr>
            <a:r>
              <a:rPr sz="2000" b="1" spc="-210" dirty="0">
                <a:solidFill>
                  <a:srgbClr val="FFFFFF"/>
                </a:solidFill>
                <a:latin typeface="Arial"/>
                <a:cs typeface="Arial"/>
              </a:rPr>
              <a:t>VIGILANCIA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2267711" y="2065032"/>
            <a:ext cx="1367790" cy="348615"/>
            <a:chOff x="2267711" y="2065032"/>
            <a:chExt cx="1367790" cy="348615"/>
          </a:xfrm>
        </p:grpSpPr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67711" y="2065032"/>
              <a:ext cx="1343406" cy="323837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92095" y="2089416"/>
              <a:ext cx="1343406" cy="323837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>
            <a:off x="2286000" y="2083307"/>
            <a:ext cx="1333500" cy="314325"/>
          </a:xfrm>
          <a:prstGeom prst="rect">
            <a:avLst/>
          </a:prstGeom>
          <a:ln w="9525">
            <a:solidFill>
              <a:srgbClr val="FFFF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355"/>
              </a:lnSpc>
            </a:pPr>
            <a:r>
              <a:rPr sz="2000" b="1" spc="-254" dirty="0">
                <a:solidFill>
                  <a:srgbClr val="FFFFFF"/>
                </a:solidFill>
                <a:latin typeface="Arial"/>
                <a:cs typeface="Arial"/>
              </a:rPr>
              <a:t>CONTROL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2279904" y="2737091"/>
            <a:ext cx="1367790" cy="349885"/>
            <a:chOff x="2279904" y="2737091"/>
            <a:chExt cx="1367790" cy="349885"/>
          </a:xfrm>
        </p:grpSpPr>
        <p:pic>
          <p:nvPicPr>
            <p:cNvPr id="16" name="object 1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279904" y="2737091"/>
              <a:ext cx="1343406" cy="32538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04288" y="2761475"/>
              <a:ext cx="1343406" cy="325386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2298192" y="2755392"/>
            <a:ext cx="1333500" cy="315595"/>
          </a:xfrm>
          <a:prstGeom prst="rect">
            <a:avLst/>
          </a:prstGeom>
          <a:ln w="9525">
            <a:solidFill>
              <a:srgbClr val="FFFF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635">
              <a:lnSpc>
                <a:spcPts val="2365"/>
              </a:lnSpc>
            </a:pPr>
            <a:r>
              <a:rPr sz="2000" b="1" spc="-245" dirty="0">
                <a:solidFill>
                  <a:srgbClr val="FFFFFF"/>
                </a:solidFill>
                <a:latin typeface="Arial"/>
                <a:cs typeface="Arial"/>
              </a:rPr>
              <a:t>ALERTA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2279904" y="3537191"/>
            <a:ext cx="1724660" cy="349885"/>
            <a:chOff x="2279904" y="3537191"/>
            <a:chExt cx="1724660" cy="349885"/>
          </a:xfrm>
        </p:grpSpPr>
        <p:pic>
          <p:nvPicPr>
            <p:cNvPr id="20" name="object 2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79904" y="3537191"/>
              <a:ext cx="1700021" cy="325386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304288" y="3561575"/>
              <a:ext cx="1700022" cy="325386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2298192" y="3555492"/>
              <a:ext cx="1690370" cy="315595"/>
            </a:xfrm>
            <a:custGeom>
              <a:avLst/>
              <a:gdLst/>
              <a:ahLst/>
              <a:cxnLst/>
              <a:rect l="l" t="t" r="r" b="b"/>
              <a:pathLst>
                <a:path w="1690370" h="315595">
                  <a:moveTo>
                    <a:pt x="0" y="315467"/>
                  </a:moveTo>
                  <a:lnTo>
                    <a:pt x="1690116" y="315467"/>
                  </a:lnTo>
                  <a:lnTo>
                    <a:pt x="1690116" y="0"/>
                  </a:lnTo>
                  <a:lnTo>
                    <a:pt x="0" y="0"/>
                  </a:lnTo>
                  <a:lnTo>
                    <a:pt x="0" y="315467"/>
                  </a:lnTo>
                  <a:close/>
                </a:path>
              </a:pathLst>
            </a:custGeom>
            <a:ln w="9525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2286380" y="3537965"/>
            <a:ext cx="142367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260" dirty="0">
                <a:solidFill>
                  <a:srgbClr val="FFFFFF"/>
                </a:solidFill>
                <a:latin typeface="Arial"/>
                <a:cs typeface="Arial"/>
              </a:rPr>
              <a:t>RESPUESTAS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4600067" y="1898904"/>
            <a:ext cx="1724660" cy="1721485"/>
            <a:chOff x="4565903" y="1898904"/>
            <a:chExt cx="1724660" cy="1721485"/>
          </a:xfrm>
        </p:grpSpPr>
        <p:pic>
          <p:nvPicPr>
            <p:cNvPr id="25" name="object 2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565903" y="1898904"/>
              <a:ext cx="1700022" cy="1696974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590287" y="1923288"/>
              <a:ext cx="1700022" cy="1696974"/>
            </a:xfrm>
            <a:prstGeom prst="rect">
              <a:avLst/>
            </a:prstGeom>
          </p:spPr>
        </p:pic>
      </p:grpSp>
      <p:sp>
        <p:nvSpPr>
          <p:cNvPr id="27" name="object 27"/>
          <p:cNvSpPr txBox="1"/>
          <p:nvPr/>
        </p:nvSpPr>
        <p:spPr>
          <a:xfrm>
            <a:off x="4584190" y="1917192"/>
            <a:ext cx="1761237" cy="1687195"/>
          </a:xfrm>
          <a:prstGeom prst="rect">
            <a:avLst/>
          </a:prstGeom>
          <a:ln w="9525">
            <a:solidFill>
              <a:srgbClr val="FFFF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1270">
              <a:lnSpc>
                <a:spcPts val="2365"/>
              </a:lnSpc>
            </a:pPr>
            <a:r>
              <a:rPr sz="2000" b="1" spc="-250" dirty="0">
                <a:solidFill>
                  <a:srgbClr val="FFFFFF"/>
                </a:solidFill>
                <a:latin typeface="Arial"/>
                <a:cs typeface="Arial"/>
              </a:rPr>
              <a:t>MONITOREO</a:t>
            </a:r>
            <a:endParaRPr sz="2000" dirty="0">
              <a:latin typeface="Arial"/>
              <a:cs typeface="Arial"/>
            </a:endParaRPr>
          </a:p>
          <a:p>
            <a:pPr marL="1270" marR="104775">
              <a:lnSpc>
                <a:spcPct val="150000"/>
              </a:lnSpc>
            </a:pPr>
            <a:r>
              <a:rPr sz="2000" b="1" spc="-260" dirty="0">
                <a:solidFill>
                  <a:srgbClr val="FFFFFF"/>
                </a:solidFill>
                <a:latin typeface="Arial"/>
                <a:cs typeface="Arial"/>
              </a:rPr>
              <a:t>PATRULLAJES </a:t>
            </a:r>
            <a:r>
              <a:rPr sz="2000" b="1" spc="-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04" dirty="0">
                <a:solidFill>
                  <a:srgbClr val="FFFFFF"/>
                </a:solidFill>
                <a:latin typeface="Arial"/>
                <a:cs typeface="Arial"/>
              </a:rPr>
              <a:t>INS</a:t>
            </a:r>
            <a:r>
              <a:rPr sz="2000" b="1" spc="-25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000" b="1" spc="-210" dirty="0">
                <a:solidFill>
                  <a:srgbClr val="FFFFFF"/>
                </a:solidFill>
                <a:latin typeface="Arial"/>
                <a:cs typeface="Arial"/>
              </a:rPr>
              <a:t>ECCIONES  </a:t>
            </a:r>
            <a:r>
              <a:rPr sz="2000" b="1" spc="-250" dirty="0">
                <a:solidFill>
                  <a:srgbClr val="FFFFFF"/>
                </a:solidFill>
                <a:latin typeface="Arial"/>
                <a:cs typeface="Arial"/>
              </a:rPr>
              <a:t>ABORDAJES</a:t>
            </a:r>
            <a:endParaRPr sz="2000" dirty="0">
              <a:latin typeface="Arial"/>
              <a:cs typeface="Arial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6928104" y="1898904"/>
            <a:ext cx="1724660" cy="1264285"/>
            <a:chOff x="6928104" y="1898904"/>
            <a:chExt cx="1724660" cy="1264285"/>
          </a:xfrm>
        </p:grpSpPr>
        <p:pic>
          <p:nvPicPr>
            <p:cNvPr id="29" name="object 2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928104" y="1898904"/>
              <a:ext cx="1700022" cy="1239774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952488" y="1923288"/>
              <a:ext cx="1700022" cy="1239774"/>
            </a:xfrm>
            <a:prstGeom prst="rect">
              <a:avLst/>
            </a:prstGeom>
          </p:spPr>
        </p:pic>
      </p:grpSp>
      <p:sp>
        <p:nvSpPr>
          <p:cNvPr id="31" name="object 31"/>
          <p:cNvSpPr txBox="1"/>
          <p:nvPr/>
        </p:nvSpPr>
        <p:spPr>
          <a:xfrm>
            <a:off x="6946392" y="1917192"/>
            <a:ext cx="1690370" cy="1229995"/>
          </a:xfrm>
          <a:prstGeom prst="rect">
            <a:avLst/>
          </a:prstGeom>
          <a:ln w="9525">
            <a:solidFill>
              <a:srgbClr val="FFFF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1270">
              <a:lnSpc>
                <a:spcPts val="2365"/>
              </a:lnSpc>
            </a:pPr>
            <a:r>
              <a:rPr sz="2000" b="1" spc="-225" dirty="0">
                <a:solidFill>
                  <a:srgbClr val="FFFFFF"/>
                </a:solidFill>
                <a:latin typeface="Arial"/>
                <a:cs typeface="Arial"/>
              </a:rPr>
              <a:t>ACTIVIDADES</a:t>
            </a:r>
            <a:endParaRPr sz="2000">
              <a:latin typeface="Arial"/>
              <a:cs typeface="Arial"/>
            </a:endParaRPr>
          </a:p>
          <a:p>
            <a:pPr marL="1270">
              <a:lnSpc>
                <a:spcPct val="100000"/>
              </a:lnSpc>
            </a:pPr>
            <a:r>
              <a:rPr sz="2000" b="1" spc="-220" dirty="0">
                <a:solidFill>
                  <a:srgbClr val="FFFFFF"/>
                </a:solidFill>
                <a:latin typeface="Arial"/>
                <a:cs typeface="Arial"/>
              </a:rPr>
              <a:t>FLUVIALES</a:t>
            </a:r>
            <a:endParaRPr sz="2000">
              <a:latin typeface="Arial"/>
              <a:cs typeface="Arial"/>
            </a:endParaRPr>
          </a:p>
          <a:p>
            <a:pPr marL="1270" marR="207645">
              <a:lnSpc>
                <a:spcPct val="100000"/>
              </a:lnSpc>
            </a:pPr>
            <a:r>
              <a:rPr sz="2000" b="1" spc="-240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2000" b="1" spc="-254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000" b="1" spc="-245" dirty="0">
                <a:solidFill>
                  <a:srgbClr val="FFFFFF"/>
                </a:solidFill>
                <a:latin typeface="Arial"/>
                <a:cs typeface="Arial"/>
              </a:rPr>
              <a:t>USTRES</a:t>
            </a:r>
            <a:r>
              <a:rPr sz="2000" b="1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50" dirty="0">
                <a:solidFill>
                  <a:srgbClr val="FFFFFF"/>
                </a:solidFill>
                <a:latin typeface="Arial"/>
                <a:cs typeface="Arial"/>
              </a:rPr>
              <a:t>Y  </a:t>
            </a:r>
            <a:r>
              <a:rPr sz="2000" b="1" spc="-229" dirty="0">
                <a:solidFill>
                  <a:srgbClr val="FFFFFF"/>
                </a:solidFill>
                <a:latin typeface="Arial"/>
                <a:cs typeface="Arial"/>
              </a:rPr>
              <a:t>MARÍTIMAS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1594103" y="1136903"/>
            <a:ext cx="334645" cy="2891790"/>
            <a:chOff x="1594103" y="1136903"/>
            <a:chExt cx="334645" cy="2891790"/>
          </a:xfrm>
        </p:grpSpPr>
        <p:pic>
          <p:nvPicPr>
            <p:cNvPr id="33" name="object 33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594103" y="1136903"/>
              <a:ext cx="310121" cy="2867406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618487" y="1161287"/>
              <a:ext cx="310121" cy="2867406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1612391" y="1155191"/>
              <a:ext cx="304800" cy="2857500"/>
            </a:xfrm>
            <a:custGeom>
              <a:avLst/>
              <a:gdLst/>
              <a:ahLst/>
              <a:cxnLst/>
              <a:rect l="l" t="t" r="r" b="b"/>
              <a:pathLst>
                <a:path w="304800" h="2857500">
                  <a:moveTo>
                    <a:pt x="304800" y="2857500"/>
                  </a:moveTo>
                  <a:lnTo>
                    <a:pt x="237763" y="2833307"/>
                  </a:lnTo>
                  <a:lnTo>
                    <a:pt x="209467" y="2805205"/>
                  </a:lnTo>
                  <a:lnTo>
                    <a:pt x="185870" y="2768334"/>
                  </a:lnTo>
                  <a:lnTo>
                    <a:pt x="167884" y="2724122"/>
                  </a:lnTo>
                  <a:lnTo>
                    <a:pt x="156423" y="2673993"/>
                  </a:lnTo>
                  <a:lnTo>
                    <a:pt x="152400" y="2619375"/>
                  </a:lnTo>
                  <a:lnTo>
                    <a:pt x="152400" y="1666875"/>
                  </a:lnTo>
                  <a:lnTo>
                    <a:pt x="148376" y="1612256"/>
                  </a:lnTo>
                  <a:lnTo>
                    <a:pt x="136915" y="1562127"/>
                  </a:lnTo>
                  <a:lnTo>
                    <a:pt x="118929" y="1517915"/>
                  </a:lnTo>
                  <a:lnTo>
                    <a:pt x="95332" y="1481044"/>
                  </a:lnTo>
                  <a:lnTo>
                    <a:pt x="67036" y="1452942"/>
                  </a:lnTo>
                  <a:lnTo>
                    <a:pt x="0" y="1428750"/>
                  </a:lnTo>
                  <a:lnTo>
                    <a:pt x="34954" y="1422464"/>
                  </a:lnTo>
                  <a:lnTo>
                    <a:pt x="95332" y="1376455"/>
                  </a:lnTo>
                  <a:lnTo>
                    <a:pt x="118929" y="1339584"/>
                  </a:lnTo>
                  <a:lnTo>
                    <a:pt x="136915" y="1295372"/>
                  </a:lnTo>
                  <a:lnTo>
                    <a:pt x="148376" y="1245243"/>
                  </a:lnTo>
                  <a:lnTo>
                    <a:pt x="152400" y="1190625"/>
                  </a:lnTo>
                  <a:lnTo>
                    <a:pt x="152400" y="238125"/>
                  </a:lnTo>
                  <a:lnTo>
                    <a:pt x="156423" y="183506"/>
                  </a:lnTo>
                  <a:lnTo>
                    <a:pt x="167884" y="133377"/>
                  </a:lnTo>
                  <a:lnTo>
                    <a:pt x="185870" y="89165"/>
                  </a:lnTo>
                  <a:lnTo>
                    <a:pt x="209467" y="52294"/>
                  </a:lnTo>
                  <a:lnTo>
                    <a:pt x="237763" y="24192"/>
                  </a:lnTo>
                  <a:lnTo>
                    <a:pt x="269845" y="6285"/>
                  </a:lnTo>
                  <a:lnTo>
                    <a:pt x="304800" y="0"/>
                  </a:lnTo>
                </a:path>
              </a:pathLst>
            </a:custGeom>
            <a:ln w="9525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6" name="object 36"/>
          <p:cNvGrpSpPr/>
          <p:nvPr/>
        </p:nvGrpSpPr>
        <p:grpSpPr>
          <a:xfrm>
            <a:off x="3898391" y="1175003"/>
            <a:ext cx="549910" cy="2905760"/>
            <a:chOff x="3898391" y="1175003"/>
            <a:chExt cx="549910" cy="2905760"/>
          </a:xfrm>
        </p:grpSpPr>
        <p:pic>
          <p:nvPicPr>
            <p:cNvPr id="37" name="object 37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898391" y="1175003"/>
              <a:ext cx="525005" cy="2881122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922775" y="1199387"/>
              <a:ext cx="525005" cy="2881122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3912107" y="1193291"/>
              <a:ext cx="520065" cy="2871470"/>
            </a:xfrm>
            <a:custGeom>
              <a:avLst/>
              <a:gdLst/>
              <a:ahLst/>
              <a:cxnLst/>
              <a:rect l="l" t="t" r="r" b="b"/>
              <a:pathLst>
                <a:path w="520064" h="2871470">
                  <a:moveTo>
                    <a:pt x="0" y="0"/>
                  </a:moveTo>
                  <a:lnTo>
                    <a:pt x="46707" y="3847"/>
                  </a:lnTo>
                  <a:lnTo>
                    <a:pt x="90668" y="14941"/>
                  </a:lnTo>
                  <a:lnTo>
                    <a:pt x="131148" y="32606"/>
                  </a:lnTo>
                  <a:lnTo>
                    <a:pt x="167414" y="56165"/>
                  </a:lnTo>
                  <a:lnTo>
                    <a:pt x="198731" y="84945"/>
                  </a:lnTo>
                  <a:lnTo>
                    <a:pt x="224366" y="118269"/>
                  </a:lnTo>
                  <a:lnTo>
                    <a:pt x="243586" y="155464"/>
                  </a:lnTo>
                  <a:lnTo>
                    <a:pt x="255655" y="195852"/>
                  </a:lnTo>
                  <a:lnTo>
                    <a:pt x="259841" y="238760"/>
                  </a:lnTo>
                  <a:lnTo>
                    <a:pt x="259841" y="1196848"/>
                  </a:lnTo>
                  <a:lnTo>
                    <a:pt x="264028" y="1239755"/>
                  </a:lnTo>
                  <a:lnTo>
                    <a:pt x="276097" y="1280143"/>
                  </a:lnTo>
                  <a:lnTo>
                    <a:pt x="295317" y="1317338"/>
                  </a:lnTo>
                  <a:lnTo>
                    <a:pt x="320952" y="1350662"/>
                  </a:lnTo>
                  <a:lnTo>
                    <a:pt x="352269" y="1379442"/>
                  </a:lnTo>
                  <a:lnTo>
                    <a:pt x="388535" y="1403001"/>
                  </a:lnTo>
                  <a:lnTo>
                    <a:pt x="429015" y="1420666"/>
                  </a:lnTo>
                  <a:lnTo>
                    <a:pt x="472976" y="1431760"/>
                  </a:lnTo>
                  <a:lnTo>
                    <a:pt x="519683" y="1435608"/>
                  </a:lnTo>
                  <a:lnTo>
                    <a:pt x="472976" y="1439455"/>
                  </a:lnTo>
                  <a:lnTo>
                    <a:pt x="429015" y="1450549"/>
                  </a:lnTo>
                  <a:lnTo>
                    <a:pt x="388535" y="1468214"/>
                  </a:lnTo>
                  <a:lnTo>
                    <a:pt x="352269" y="1491773"/>
                  </a:lnTo>
                  <a:lnTo>
                    <a:pt x="320952" y="1520553"/>
                  </a:lnTo>
                  <a:lnTo>
                    <a:pt x="295317" y="1553877"/>
                  </a:lnTo>
                  <a:lnTo>
                    <a:pt x="276097" y="1591072"/>
                  </a:lnTo>
                  <a:lnTo>
                    <a:pt x="264028" y="1631460"/>
                  </a:lnTo>
                  <a:lnTo>
                    <a:pt x="259841" y="1674368"/>
                  </a:lnTo>
                  <a:lnTo>
                    <a:pt x="259841" y="2632456"/>
                  </a:lnTo>
                  <a:lnTo>
                    <a:pt x="255655" y="2675363"/>
                  </a:lnTo>
                  <a:lnTo>
                    <a:pt x="243586" y="2715751"/>
                  </a:lnTo>
                  <a:lnTo>
                    <a:pt x="224366" y="2752946"/>
                  </a:lnTo>
                  <a:lnTo>
                    <a:pt x="198731" y="2786270"/>
                  </a:lnTo>
                  <a:lnTo>
                    <a:pt x="167414" y="2815050"/>
                  </a:lnTo>
                  <a:lnTo>
                    <a:pt x="131148" y="2838609"/>
                  </a:lnTo>
                  <a:lnTo>
                    <a:pt x="90668" y="2856274"/>
                  </a:lnTo>
                  <a:lnTo>
                    <a:pt x="46707" y="2867368"/>
                  </a:lnTo>
                  <a:lnTo>
                    <a:pt x="0" y="2871216"/>
                  </a:lnTo>
                </a:path>
              </a:pathLst>
            </a:custGeom>
            <a:ln w="9525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0" name="object 40"/>
          <p:cNvGrpSpPr/>
          <p:nvPr/>
        </p:nvGrpSpPr>
        <p:grpSpPr>
          <a:xfrm>
            <a:off x="6361176" y="2284463"/>
            <a:ext cx="368300" cy="482600"/>
            <a:chOff x="6361176" y="2284463"/>
            <a:chExt cx="368300" cy="482600"/>
          </a:xfrm>
        </p:grpSpPr>
        <p:pic>
          <p:nvPicPr>
            <p:cNvPr id="41" name="object 41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361176" y="2284463"/>
              <a:ext cx="343674" cy="457974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385560" y="2308847"/>
              <a:ext cx="343674" cy="457974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6374892" y="2298191"/>
              <a:ext cx="342900" cy="457200"/>
            </a:xfrm>
            <a:custGeom>
              <a:avLst/>
              <a:gdLst/>
              <a:ahLst/>
              <a:cxnLst/>
              <a:rect l="l" t="t" r="r" b="b"/>
              <a:pathLst>
                <a:path w="342900" h="457200">
                  <a:moveTo>
                    <a:pt x="257175" y="0"/>
                  </a:moveTo>
                  <a:lnTo>
                    <a:pt x="257175" y="114300"/>
                  </a:lnTo>
                  <a:lnTo>
                    <a:pt x="0" y="114300"/>
                  </a:lnTo>
                  <a:lnTo>
                    <a:pt x="0" y="342900"/>
                  </a:lnTo>
                  <a:lnTo>
                    <a:pt x="257175" y="342900"/>
                  </a:lnTo>
                  <a:lnTo>
                    <a:pt x="257175" y="457200"/>
                  </a:lnTo>
                  <a:lnTo>
                    <a:pt x="342900" y="228600"/>
                  </a:lnTo>
                  <a:lnTo>
                    <a:pt x="257175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4" name="object 44"/>
          <p:cNvGrpSpPr/>
          <p:nvPr/>
        </p:nvGrpSpPr>
        <p:grpSpPr>
          <a:xfrm>
            <a:off x="2372867" y="4290059"/>
            <a:ext cx="1529715" cy="1459230"/>
            <a:chOff x="2372867" y="4290059"/>
            <a:chExt cx="1529715" cy="1459230"/>
          </a:xfrm>
        </p:grpSpPr>
        <p:pic>
          <p:nvPicPr>
            <p:cNvPr id="45" name="object 4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372867" y="4290059"/>
              <a:ext cx="1503426" cy="1434845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397251" y="4314443"/>
              <a:ext cx="1504950" cy="1434846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2386806" y="4303902"/>
              <a:ext cx="1503680" cy="1434465"/>
            </a:xfrm>
            <a:custGeom>
              <a:avLst/>
              <a:gdLst/>
              <a:ahLst/>
              <a:cxnLst/>
              <a:rect l="l" t="t" r="r" b="b"/>
              <a:pathLst>
                <a:path w="1503679" h="1434464">
                  <a:moveTo>
                    <a:pt x="82581" y="0"/>
                  </a:moveTo>
                  <a:lnTo>
                    <a:pt x="3841" y="558038"/>
                  </a:lnTo>
                  <a:lnTo>
                    <a:pt x="156" y="596895"/>
                  </a:lnTo>
                  <a:lnTo>
                    <a:pt x="0" y="635599"/>
                  </a:lnTo>
                  <a:lnTo>
                    <a:pt x="3277" y="674063"/>
                  </a:lnTo>
                  <a:lnTo>
                    <a:pt x="9895" y="712201"/>
                  </a:lnTo>
                  <a:lnTo>
                    <a:pt x="19759" y="749926"/>
                  </a:lnTo>
                  <a:lnTo>
                    <a:pt x="32773" y="787153"/>
                  </a:lnTo>
                  <a:lnTo>
                    <a:pt x="48844" y="823795"/>
                  </a:lnTo>
                  <a:lnTo>
                    <a:pt x="67878" y="859765"/>
                  </a:lnTo>
                  <a:lnTo>
                    <a:pt x="89780" y="894979"/>
                  </a:lnTo>
                  <a:lnTo>
                    <a:pt x="114456" y="929349"/>
                  </a:lnTo>
                  <a:lnTo>
                    <a:pt x="141811" y="962790"/>
                  </a:lnTo>
                  <a:lnTo>
                    <a:pt x="171752" y="995215"/>
                  </a:lnTo>
                  <a:lnTo>
                    <a:pt x="204183" y="1026537"/>
                  </a:lnTo>
                  <a:lnTo>
                    <a:pt x="239011" y="1056672"/>
                  </a:lnTo>
                  <a:lnTo>
                    <a:pt x="276141" y="1085532"/>
                  </a:lnTo>
                  <a:lnTo>
                    <a:pt x="315478" y="1113032"/>
                  </a:lnTo>
                  <a:lnTo>
                    <a:pt x="356929" y="1139084"/>
                  </a:lnTo>
                  <a:lnTo>
                    <a:pt x="400400" y="1163604"/>
                  </a:lnTo>
                  <a:lnTo>
                    <a:pt x="445795" y="1186505"/>
                  </a:lnTo>
                  <a:lnTo>
                    <a:pt x="493020" y="1207700"/>
                  </a:lnTo>
                  <a:lnTo>
                    <a:pt x="541982" y="1227104"/>
                  </a:lnTo>
                  <a:lnTo>
                    <a:pt x="592585" y="1244629"/>
                  </a:lnTo>
                  <a:lnTo>
                    <a:pt x="644736" y="1260191"/>
                  </a:lnTo>
                  <a:lnTo>
                    <a:pt x="698339" y="1273703"/>
                  </a:lnTo>
                  <a:lnTo>
                    <a:pt x="753302" y="1285078"/>
                  </a:lnTo>
                  <a:lnTo>
                    <a:pt x="809529" y="1294231"/>
                  </a:lnTo>
                  <a:lnTo>
                    <a:pt x="1034192" y="1325918"/>
                  </a:lnTo>
                  <a:lnTo>
                    <a:pt x="1018952" y="1433880"/>
                  </a:lnTo>
                  <a:lnTo>
                    <a:pt x="1503203" y="1135761"/>
                  </a:lnTo>
                  <a:lnTo>
                    <a:pt x="1120298" y="715391"/>
                  </a:lnTo>
                  <a:lnTo>
                    <a:pt x="1105058" y="823341"/>
                  </a:lnTo>
                  <a:lnTo>
                    <a:pt x="880395" y="791718"/>
                  </a:lnTo>
                  <a:lnTo>
                    <a:pt x="819322" y="780176"/>
                  </a:lnTo>
                  <a:lnTo>
                    <a:pt x="764043" y="764091"/>
                  </a:lnTo>
                  <a:lnTo>
                    <a:pt x="716076" y="744331"/>
                  </a:lnTo>
                  <a:lnTo>
                    <a:pt x="676937" y="721766"/>
                  </a:lnTo>
                  <a:lnTo>
                    <a:pt x="631214" y="671693"/>
                  </a:lnTo>
                  <a:lnTo>
                    <a:pt x="627665" y="645922"/>
                  </a:lnTo>
                  <a:lnTo>
                    <a:pt x="706278" y="88011"/>
                  </a:lnTo>
                  <a:lnTo>
                    <a:pt x="82581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8" name="object 48"/>
          <p:cNvGrpSpPr/>
          <p:nvPr/>
        </p:nvGrpSpPr>
        <p:grpSpPr>
          <a:xfrm>
            <a:off x="4653851" y="4018405"/>
            <a:ext cx="4106545" cy="2774950"/>
            <a:chOff x="4653851" y="4018405"/>
            <a:chExt cx="4106545" cy="2774950"/>
          </a:xfrm>
        </p:grpSpPr>
        <p:pic>
          <p:nvPicPr>
            <p:cNvPr id="49" name="object 49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663440" y="4027930"/>
              <a:ext cx="4087367" cy="2755390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4658614" y="4023168"/>
              <a:ext cx="4097020" cy="2765425"/>
            </a:xfrm>
            <a:custGeom>
              <a:avLst/>
              <a:gdLst/>
              <a:ahLst/>
              <a:cxnLst/>
              <a:rect l="l" t="t" r="r" b="b"/>
              <a:pathLst>
                <a:path w="4097020" h="2765425">
                  <a:moveTo>
                    <a:pt x="0" y="2764917"/>
                  </a:moveTo>
                  <a:lnTo>
                    <a:pt x="4096892" y="2764917"/>
                  </a:lnTo>
                  <a:lnTo>
                    <a:pt x="4096892" y="0"/>
                  </a:lnTo>
                  <a:lnTo>
                    <a:pt x="0" y="0"/>
                  </a:lnTo>
                  <a:lnTo>
                    <a:pt x="0" y="2764917"/>
                  </a:lnTo>
                  <a:close/>
                </a:path>
              </a:pathLst>
            </a:custGeom>
            <a:ln w="9525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152501" y="984884"/>
            <a:ext cx="9861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285" dirty="0">
                <a:solidFill>
                  <a:srgbClr val="FFFFFF"/>
                </a:solidFill>
                <a:latin typeface="Arial"/>
                <a:cs typeface="Arial"/>
              </a:rPr>
              <a:t>Q</a:t>
            </a:r>
            <a:r>
              <a:rPr sz="2000" b="1" spc="-2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000" b="1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000" b="1" spc="-220" dirty="0">
                <a:solidFill>
                  <a:srgbClr val="FFFFFF"/>
                </a:solidFill>
                <a:latin typeface="Arial"/>
                <a:cs typeface="Arial"/>
              </a:rPr>
              <a:t>n?</a:t>
            </a:r>
            <a:endParaRPr sz="200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2159254" y="933957"/>
            <a:ext cx="128778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229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000" b="1" spc="-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20" dirty="0">
                <a:solidFill>
                  <a:srgbClr val="FFFFFF"/>
                </a:solidFill>
                <a:latin typeface="Arial"/>
                <a:cs typeface="Arial"/>
              </a:rPr>
              <a:t>q</a:t>
            </a:r>
            <a:r>
              <a:rPr sz="2000" b="1" spc="-2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000" b="1" spc="-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10" dirty="0">
                <a:solidFill>
                  <a:srgbClr val="FFFFFF"/>
                </a:solidFill>
                <a:latin typeface="Arial"/>
                <a:cs typeface="Arial"/>
              </a:rPr>
              <a:t>ti</a:t>
            </a:r>
            <a:r>
              <a:rPr sz="2000" b="1" spc="-2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000" b="1" spc="-220" dirty="0">
                <a:solidFill>
                  <a:srgbClr val="FFFFFF"/>
                </a:solidFill>
                <a:latin typeface="Arial"/>
                <a:cs typeface="Arial"/>
              </a:rPr>
              <a:t>o?</a:t>
            </a:r>
            <a:endParaRPr sz="2000">
              <a:latin typeface="Arial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4661661" y="883157"/>
            <a:ext cx="1358265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2000" b="1" spc="-24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000" b="1" spc="-31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000" b="1" spc="-2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000" b="1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55" dirty="0">
                <a:solidFill>
                  <a:srgbClr val="FFFFFF"/>
                </a:solidFill>
                <a:latin typeface="Arial"/>
                <a:cs typeface="Arial"/>
              </a:rPr>
              <a:t>se  </a:t>
            </a:r>
            <a:r>
              <a:rPr sz="2000" b="1" spc="-185" dirty="0">
                <a:solidFill>
                  <a:srgbClr val="FFFFFF"/>
                </a:solidFill>
                <a:latin typeface="Arial"/>
                <a:cs typeface="Arial"/>
              </a:rPr>
              <a:t>materializan?</a:t>
            </a:r>
            <a:endParaRPr sz="2000">
              <a:latin typeface="Arial"/>
              <a:cs typeface="Aria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7062343" y="921257"/>
            <a:ext cx="80391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225" dirty="0">
                <a:solidFill>
                  <a:srgbClr val="FFFFFF"/>
                </a:solidFill>
                <a:latin typeface="Arial"/>
                <a:cs typeface="Arial"/>
              </a:rPr>
              <a:t>Donde?</a:t>
            </a:r>
            <a:endParaRPr sz="2000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190601" y="4694046"/>
            <a:ext cx="74549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24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000" b="1" spc="-31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000" b="1" spc="-220" dirty="0">
                <a:solidFill>
                  <a:srgbClr val="FFFFFF"/>
                </a:solidFill>
                <a:latin typeface="Arial"/>
                <a:cs typeface="Arial"/>
              </a:rPr>
              <a:t>o?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1647" y="847343"/>
            <a:ext cx="8912352" cy="6010653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16508" y="0"/>
            <a:ext cx="7195566" cy="799338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257680" y="5537"/>
            <a:ext cx="6687184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/>
              <a:t>VIGILANCIA,</a:t>
            </a:r>
            <a:r>
              <a:rPr sz="3200" spc="-40" dirty="0"/>
              <a:t> </a:t>
            </a:r>
            <a:r>
              <a:rPr sz="3200" dirty="0"/>
              <a:t>CONTROL</a:t>
            </a:r>
            <a:r>
              <a:rPr sz="3200" spc="-145" dirty="0"/>
              <a:t> </a:t>
            </a:r>
            <a:r>
              <a:rPr sz="3200" dirty="0"/>
              <a:t>Y</a:t>
            </a:r>
            <a:r>
              <a:rPr sz="3200" spc="-215" dirty="0"/>
              <a:t> </a:t>
            </a:r>
            <a:r>
              <a:rPr sz="3200" spc="-40" dirty="0"/>
              <a:t>ALERTA</a:t>
            </a:r>
            <a:endParaRPr sz="3200"/>
          </a:p>
        </p:txBody>
      </p:sp>
      <p:grpSp>
        <p:nvGrpSpPr>
          <p:cNvPr id="5" name="object 5"/>
          <p:cNvGrpSpPr/>
          <p:nvPr/>
        </p:nvGrpSpPr>
        <p:grpSpPr>
          <a:xfrm>
            <a:off x="1872995" y="4988039"/>
            <a:ext cx="3634104" cy="1870075"/>
            <a:chOff x="1872995" y="4988039"/>
            <a:chExt cx="3634104" cy="1870075"/>
          </a:xfrm>
        </p:grpSpPr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72995" y="6327648"/>
              <a:ext cx="1616202" cy="39853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72995" y="6541007"/>
              <a:ext cx="2871978" cy="31699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989575" y="4988039"/>
              <a:ext cx="517410" cy="398538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5089652" y="5022596"/>
            <a:ext cx="30480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FFFFCC"/>
                </a:solidFill>
                <a:latin typeface="Calibri"/>
                <a:cs typeface="Calibri"/>
              </a:rPr>
              <a:t>L</a:t>
            </a:r>
            <a:r>
              <a:rPr sz="1400" b="1" spc="-5" dirty="0">
                <a:solidFill>
                  <a:srgbClr val="FFFFCC"/>
                </a:solidFill>
                <a:latin typeface="Calibri"/>
                <a:cs typeface="Calibri"/>
              </a:rPr>
              <a:t>U</a:t>
            </a:r>
            <a:r>
              <a:rPr sz="1400" b="1" dirty="0">
                <a:solidFill>
                  <a:srgbClr val="FFFFCC"/>
                </a:solidFill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pic>
        <p:nvPicPr>
          <p:cNvPr id="10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421635" y="856475"/>
            <a:ext cx="1523238" cy="398538"/>
          </a:xfrm>
          <a:prstGeom prst="rect">
            <a:avLst/>
          </a:prstGeom>
        </p:spPr>
      </p:pic>
      <p:grpSp>
        <p:nvGrpSpPr>
          <p:cNvPr id="11" name="object 11"/>
          <p:cNvGrpSpPr/>
          <p:nvPr/>
        </p:nvGrpSpPr>
        <p:grpSpPr>
          <a:xfrm>
            <a:off x="1319783" y="934199"/>
            <a:ext cx="1031240" cy="612140"/>
            <a:chOff x="1319783" y="934199"/>
            <a:chExt cx="1031240" cy="612140"/>
          </a:xfrm>
        </p:grpSpPr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19783" y="934199"/>
              <a:ext cx="1030986" cy="39853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402079" y="1147559"/>
              <a:ext cx="864869" cy="398538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>
            <a:off x="1419605" y="968756"/>
            <a:ext cx="818515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94615" marR="5080" indent="-8255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FFFFCC"/>
                </a:solidFill>
                <a:latin typeface="Calibri"/>
                <a:cs typeface="Calibri"/>
              </a:rPr>
              <a:t>IN</a:t>
            </a:r>
            <a:r>
              <a:rPr sz="1400" b="1" spc="-10" dirty="0">
                <a:solidFill>
                  <a:srgbClr val="FFFFCC"/>
                </a:solidFill>
                <a:latin typeface="Calibri"/>
                <a:cs typeface="Calibri"/>
              </a:rPr>
              <a:t>M</a:t>
            </a:r>
            <a:r>
              <a:rPr sz="1400" b="1" dirty="0">
                <a:solidFill>
                  <a:srgbClr val="FFFFCC"/>
                </a:solidFill>
                <a:latin typeface="Calibri"/>
                <a:cs typeface="Calibri"/>
              </a:rPr>
              <a:t>A</a:t>
            </a:r>
            <a:r>
              <a:rPr sz="1400" b="1" spc="-10" dirty="0">
                <a:solidFill>
                  <a:srgbClr val="FFFFCC"/>
                </a:solidFill>
                <a:latin typeface="Calibri"/>
                <a:cs typeface="Calibri"/>
              </a:rPr>
              <a:t>R</a:t>
            </a:r>
            <a:r>
              <a:rPr sz="1400" b="1" spc="-15" dirty="0">
                <a:solidFill>
                  <a:srgbClr val="FFFFCC"/>
                </a:solidFill>
                <a:latin typeface="Calibri"/>
                <a:cs typeface="Calibri"/>
              </a:rPr>
              <a:t>S</a:t>
            </a:r>
            <a:r>
              <a:rPr sz="1400" b="1" spc="-110" dirty="0">
                <a:solidFill>
                  <a:srgbClr val="FFFFCC"/>
                </a:solidFill>
                <a:latin typeface="Calibri"/>
                <a:cs typeface="Calibri"/>
              </a:rPr>
              <a:t>A</a:t>
            </a:r>
            <a:r>
              <a:rPr sz="1400" b="1" dirty="0">
                <a:solidFill>
                  <a:srgbClr val="FFFFCC"/>
                </a:solidFill>
                <a:latin typeface="Calibri"/>
                <a:cs typeface="Calibri"/>
              </a:rPr>
              <a:t>T  IRIDIUM</a:t>
            </a:r>
            <a:endParaRPr sz="1400">
              <a:latin typeface="Calibri"/>
              <a:cs typeface="Calibri"/>
            </a:endParaRPr>
          </a:p>
        </p:txBody>
      </p:sp>
      <p:pic>
        <p:nvPicPr>
          <p:cNvPr id="15" name="object 15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6156959" y="891527"/>
            <a:ext cx="549402" cy="398538"/>
          </a:xfrm>
          <a:prstGeom prst="rect">
            <a:avLst/>
          </a:prstGeom>
        </p:spPr>
      </p:pic>
      <p:sp>
        <p:nvSpPr>
          <p:cNvPr id="16" name="object 16"/>
          <p:cNvSpPr txBox="1"/>
          <p:nvPr/>
        </p:nvSpPr>
        <p:spPr>
          <a:xfrm>
            <a:off x="6256782" y="926083"/>
            <a:ext cx="33655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10" dirty="0">
                <a:solidFill>
                  <a:srgbClr val="FFFFCC"/>
                </a:solidFill>
                <a:latin typeface="Calibri"/>
                <a:cs typeface="Calibri"/>
              </a:rPr>
              <a:t>L</a:t>
            </a:r>
            <a:r>
              <a:rPr sz="1400" b="1" dirty="0">
                <a:solidFill>
                  <a:srgbClr val="FFFFCC"/>
                </a:solidFill>
                <a:latin typeface="Calibri"/>
                <a:cs typeface="Calibri"/>
              </a:rPr>
              <a:t>RIT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7946135" y="5050523"/>
            <a:ext cx="738505" cy="612140"/>
            <a:chOff x="7946135" y="5050523"/>
            <a:chExt cx="738505" cy="612140"/>
          </a:xfrm>
        </p:grpSpPr>
        <p:pic>
          <p:nvPicPr>
            <p:cNvPr id="18" name="object 1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946135" y="5050523"/>
              <a:ext cx="738377" cy="398538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058911" y="5263895"/>
              <a:ext cx="514350" cy="398538"/>
            </a:xfrm>
            <a:prstGeom prst="rect">
              <a:avLst/>
            </a:prstGeom>
          </p:spPr>
        </p:pic>
      </p:grpSp>
      <p:sp>
        <p:nvSpPr>
          <p:cNvPr id="20" name="object 20"/>
          <p:cNvSpPr txBox="1"/>
          <p:nvPr/>
        </p:nvSpPr>
        <p:spPr>
          <a:xfrm>
            <a:off x="8046846" y="5085969"/>
            <a:ext cx="52514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5095" marR="5080" indent="-11303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FFFFCC"/>
                </a:solidFill>
                <a:latin typeface="Calibri"/>
                <a:cs typeface="Calibri"/>
              </a:rPr>
              <a:t>Ce</a:t>
            </a:r>
            <a:r>
              <a:rPr sz="1400" b="1" spc="-10" dirty="0">
                <a:solidFill>
                  <a:srgbClr val="FFFFCC"/>
                </a:solidFill>
                <a:latin typeface="Calibri"/>
                <a:cs typeface="Calibri"/>
              </a:rPr>
              <a:t>n</a:t>
            </a:r>
            <a:r>
              <a:rPr sz="1400" b="1" dirty="0">
                <a:solidFill>
                  <a:srgbClr val="FFFFCC"/>
                </a:solidFill>
                <a:latin typeface="Calibri"/>
                <a:cs typeface="Calibri"/>
              </a:rPr>
              <a:t>t</a:t>
            </a:r>
            <a:r>
              <a:rPr sz="1400" b="1" spc="-10" dirty="0">
                <a:solidFill>
                  <a:srgbClr val="FFFFCC"/>
                </a:solidFill>
                <a:latin typeface="Calibri"/>
                <a:cs typeface="Calibri"/>
              </a:rPr>
              <a:t>r</a:t>
            </a:r>
            <a:r>
              <a:rPr sz="1400" b="1" dirty="0">
                <a:solidFill>
                  <a:srgbClr val="FFFFCC"/>
                </a:solidFill>
                <a:latin typeface="Calibri"/>
                <a:cs typeface="Calibri"/>
              </a:rPr>
              <a:t>o  </a:t>
            </a:r>
            <a:r>
              <a:rPr sz="1400" b="1" spc="-5" dirty="0">
                <a:solidFill>
                  <a:srgbClr val="FFFFCC"/>
                </a:solidFill>
                <a:latin typeface="Calibri"/>
                <a:cs typeface="Calibri"/>
              </a:rPr>
              <a:t>VTS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355091" y="1644383"/>
            <a:ext cx="986790" cy="612140"/>
            <a:chOff x="355091" y="1644383"/>
            <a:chExt cx="986790" cy="612140"/>
          </a:xfrm>
        </p:grpSpPr>
        <p:pic>
          <p:nvPicPr>
            <p:cNvPr id="22" name="object 2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55091" y="1644383"/>
              <a:ext cx="986789" cy="398538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79475" y="1857743"/>
              <a:ext cx="938022" cy="398538"/>
            </a:xfrm>
            <a:prstGeom prst="rect">
              <a:avLst/>
            </a:prstGeom>
          </p:spPr>
        </p:pic>
      </p:grpSp>
      <p:sp>
        <p:nvSpPr>
          <p:cNvPr id="24" name="object 24"/>
          <p:cNvSpPr txBox="1"/>
          <p:nvPr/>
        </p:nvSpPr>
        <p:spPr>
          <a:xfrm>
            <a:off x="453644" y="1678686"/>
            <a:ext cx="749300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6830" marR="5080" indent="-24765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FFFFCC"/>
                </a:solidFill>
                <a:latin typeface="Calibri"/>
                <a:cs typeface="Calibri"/>
              </a:rPr>
              <a:t>Patrullaje </a:t>
            </a:r>
            <a:r>
              <a:rPr sz="1400" b="1" spc="-305" dirty="0">
                <a:solidFill>
                  <a:srgbClr val="FFFFCC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CC"/>
                </a:solidFill>
                <a:latin typeface="Calibri"/>
                <a:cs typeface="Calibri"/>
              </a:rPr>
              <a:t>Marí</a:t>
            </a:r>
            <a:r>
              <a:rPr sz="1400" b="1" spc="5" dirty="0">
                <a:solidFill>
                  <a:srgbClr val="FFFFCC"/>
                </a:solidFill>
                <a:latin typeface="Calibri"/>
                <a:cs typeface="Calibri"/>
              </a:rPr>
              <a:t>t</a:t>
            </a:r>
            <a:r>
              <a:rPr sz="1400" b="1" dirty="0">
                <a:solidFill>
                  <a:srgbClr val="FFFFCC"/>
                </a:solidFill>
                <a:latin typeface="Calibri"/>
                <a:cs typeface="Calibri"/>
              </a:rPr>
              <a:t>imo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3749040" y="5730240"/>
            <a:ext cx="807085" cy="612140"/>
            <a:chOff x="3749040" y="5730240"/>
            <a:chExt cx="807085" cy="612140"/>
          </a:xfrm>
        </p:grpSpPr>
        <p:pic>
          <p:nvPicPr>
            <p:cNvPr id="26" name="object 26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797808" y="5730240"/>
              <a:ext cx="710946" cy="398538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749040" y="5943600"/>
              <a:ext cx="806958" cy="398538"/>
            </a:xfrm>
            <a:prstGeom prst="rect">
              <a:avLst/>
            </a:prstGeom>
          </p:spPr>
        </p:pic>
      </p:grpSp>
      <p:sp>
        <p:nvSpPr>
          <p:cNvPr id="28" name="object 28"/>
          <p:cNvSpPr txBox="1"/>
          <p:nvPr/>
        </p:nvSpPr>
        <p:spPr>
          <a:xfrm>
            <a:off x="1973072" y="5765698"/>
            <a:ext cx="2658745" cy="10502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87220" marR="194310" indent="4826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FFFFCC"/>
                </a:solidFill>
                <a:latin typeface="Calibri"/>
                <a:cs typeface="Calibri"/>
              </a:rPr>
              <a:t>Radar </a:t>
            </a:r>
            <a:r>
              <a:rPr sz="1400" b="1" spc="5" dirty="0">
                <a:solidFill>
                  <a:srgbClr val="FFFFCC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FFCC"/>
                </a:solidFill>
                <a:latin typeface="Calibri"/>
                <a:cs typeface="Calibri"/>
              </a:rPr>
              <a:t>Co</a:t>
            </a:r>
            <a:r>
              <a:rPr sz="1400" b="1" spc="-10" dirty="0">
                <a:solidFill>
                  <a:srgbClr val="FFFFCC"/>
                </a:solidFill>
                <a:latin typeface="Calibri"/>
                <a:cs typeface="Calibri"/>
              </a:rPr>
              <a:t>st</a:t>
            </a:r>
            <a:r>
              <a:rPr sz="1400" b="1" spc="-5" dirty="0">
                <a:solidFill>
                  <a:srgbClr val="FFFFCC"/>
                </a:solidFill>
                <a:latin typeface="Calibri"/>
                <a:cs typeface="Calibri"/>
              </a:rPr>
              <a:t>e</a:t>
            </a:r>
            <a:r>
              <a:rPr sz="1400" b="1" spc="-20" dirty="0">
                <a:solidFill>
                  <a:srgbClr val="FFFFCC"/>
                </a:solidFill>
                <a:latin typeface="Calibri"/>
                <a:cs typeface="Calibri"/>
              </a:rPr>
              <a:t>r</a:t>
            </a:r>
            <a:r>
              <a:rPr sz="1400" b="1" dirty="0">
                <a:solidFill>
                  <a:srgbClr val="FFFFCC"/>
                </a:solidFill>
                <a:latin typeface="Calibri"/>
                <a:cs typeface="Calibri"/>
              </a:rPr>
              <a:t>o</a:t>
            </a:r>
            <a:endParaRPr sz="14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1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CC"/>
                </a:solidFill>
                <a:latin typeface="Calibri"/>
                <a:cs typeface="Calibri"/>
              </a:rPr>
              <a:t>Aguas</a:t>
            </a:r>
            <a:r>
              <a:rPr sz="1400" b="1" spc="-55" dirty="0">
                <a:solidFill>
                  <a:srgbClr val="FFFFCC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FFFFCC"/>
                </a:solidFill>
                <a:latin typeface="Calibri"/>
                <a:cs typeface="Calibri"/>
              </a:rPr>
              <a:t>Territoriales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b="1" spc="-5" dirty="0">
                <a:solidFill>
                  <a:srgbClr val="FFFFCC"/>
                </a:solidFill>
                <a:latin typeface="Calibri"/>
                <a:cs typeface="Calibri"/>
              </a:rPr>
              <a:t>AIS/</a:t>
            </a:r>
            <a:r>
              <a:rPr sz="1400" b="1" spc="-10" dirty="0">
                <a:solidFill>
                  <a:srgbClr val="FFFFCC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FFCC"/>
                </a:solidFill>
                <a:latin typeface="Calibri"/>
                <a:cs typeface="Calibri"/>
              </a:rPr>
              <a:t>Máximo</a:t>
            </a:r>
            <a:r>
              <a:rPr sz="1400" b="1" spc="-30" dirty="0">
                <a:solidFill>
                  <a:srgbClr val="FFFFCC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FFCC"/>
                </a:solidFill>
                <a:latin typeface="Calibri"/>
                <a:cs typeface="Calibri"/>
              </a:rPr>
              <a:t>alcance</a:t>
            </a:r>
            <a:r>
              <a:rPr sz="1400" b="1" spc="-30" dirty="0">
                <a:solidFill>
                  <a:srgbClr val="FFFFCC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CC"/>
                </a:solidFill>
                <a:latin typeface="Calibri"/>
                <a:cs typeface="Calibri"/>
              </a:rPr>
              <a:t>Radar</a:t>
            </a:r>
            <a:r>
              <a:rPr sz="1400" b="1" spc="-25" dirty="0">
                <a:solidFill>
                  <a:srgbClr val="FFFFCC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FFFFCC"/>
                </a:solidFill>
                <a:latin typeface="Calibri"/>
                <a:cs typeface="Calibri"/>
              </a:rPr>
              <a:t>Costero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7692823" y="5734811"/>
            <a:ext cx="859155" cy="1123315"/>
          </a:xfrm>
          <a:custGeom>
            <a:avLst/>
            <a:gdLst/>
            <a:ahLst/>
            <a:cxnLst/>
            <a:rect l="l" t="t" r="r" b="b"/>
            <a:pathLst>
              <a:path w="859154" h="1123315">
                <a:moveTo>
                  <a:pt x="858848" y="0"/>
                </a:moveTo>
                <a:lnTo>
                  <a:pt x="0" y="1123186"/>
                </a:lnTo>
              </a:path>
            </a:pathLst>
          </a:custGeom>
          <a:ln w="9525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0" name="object 30"/>
          <p:cNvGrpSpPr/>
          <p:nvPr/>
        </p:nvGrpSpPr>
        <p:grpSpPr>
          <a:xfrm>
            <a:off x="431291" y="2724911"/>
            <a:ext cx="8682990" cy="4138295"/>
            <a:chOff x="431291" y="2724911"/>
            <a:chExt cx="8682990" cy="4138295"/>
          </a:xfrm>
        </p:grpSpPr>
        <p:sp>
          <p:nvSpPr>
            <p:cNvPr id="31" name="object 31"/>
            <p:cNvSpPr/>
            <p:nvPr/>
          </p:nvSpPr>
          <p:spPr>
            <a:xfrm>
              <a:off x="5274563" y="5000244"/>
              <a:ext cx="1659255" cy="1379855"/>
            </a:xfrm>
            <a:custGeom>
              <a:avLst/>
              <a:gdLst/>
              <a:ahLst/>
              <a:cxnLst/>
              <a:rect l="l" t="t" r="r" b="b"/>
              <a:pathLst>
                <a:path w="1659254" h="1379854">
                  <a:moveTo>
                    <a:pt x="0" y="0"/>
                  </a:moveTo>
                  <a:lnTo>
                    <a:pt x="1658874" y="1379537"/>
                  </a:lnTo>
                </a:path>
              </a:pathLst>
            </a:custGeom>
            <a:ln w="9525">
              <a:solidFill>
                <a:srgbClr val="FFC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5337047" y="5876544"/>
              <a:ext cx="2094230" cy="981710"/>
            </a:xfrm>
            <a:custGeom>
              <a:avLst/>
              <a:gdLst/>
              <a:ahLst/>
              <a:cxnLst/>
              <a:rect l="l" t="t" r="r" b="b"/>
              <a:pathLst>
                <a:path w="2094229" h="981709">
                  <a:moveTo>
                    <a:pt x="0" y="0"/>
                  </a:moveTo>
                  <a:lnTo>
                    <a:pt x="2093767" y="981453"/>
                  </a:lnTo>
                </a:path>
              </a:pathLst>
            </a:custGeom>
            <a:ln w="9525">
              <a:solidFill>
                <a:srgbClr val="FFC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2123693" y="4306061"/>
              <a:ext cx="3786504" cy="2000250"/>
            </a:xfrm>
            <a:custGeom>
              <a:avLst/>
              <a:gdLst/>
              <a:ahLst/>
              <a:cxnLst/>
              <a:rect l="l" t="t" r="r" b="b"/>
              <a:pathLst>
                <a:path w="3786504" h="2000250">
                  <a:moveTo>
                    <a:pt x="0" y="0"/>
                  </a:moveTo>
                  <a:lnTo>
                    <a:pt x="3786124" y="2000250"/>
                  </a:lnTo>
                </a:path>
              </a:pathLst>
            </a:custGeom>
            <a:ln w="19050">
              <a:solidFill>
                <a:srgbClr val="FFFF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8532875" y="2724911"/>
              <a:ext cx="581405" cy="1564386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8658313" y="2879470"/>
              <a:ext cx="265643" cy="1268095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8884920" y="3727703"/>
              <a:ext cx="24130" cy="1577975"/>
            </a:xfrm>
            <a:custGeom>
              <a:avLst/>
              <a:gdLst/>
              <a:ahLst/>
              <a:cxnLst/>
              <a:rect l="l" t="t" r="r" b="b"/>
              <a:pathLst>
                <a:path w="24129" h="1577975">
                  <a:moveTo>
                    <a:pt x="0" y="0"/>
                  </a:moveTo>
                  <a:lnTo>
                    <a:pt x="23749" y="1577975"/>
                  </a:lnTo>
                </a:path>
              </a:pathLst>
            </a:custGeom>
            <a:ln w="9525">
              <a:solidFill>
                <a:srgbClr val="FFC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18159" y="3410699"/>
              <a:ext cx="1102614" cy="398538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31291" y="3624059"/>
              <a:ext cx="1276350" cy="398538"/>
            </a:xfrm>
            <a:prstGeom prst="rect">
              <a:avLst/>
            </a:prstGeom>
          </p:spPr>
        </p:pic>
      </p:grpSp>
      <p:sp>
        <p:nvSpPr>
          <p:cNvPr id="39" name="object 39"/>
          <p:cNvSpPr txBox="1"/>
          <p:nvPr/>
        </p:nvSpPr>
        <p:spPr>
          <a:xfrm>
            <a:off x="531368" y="3445890"/>
            <a:ext cx="223520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9906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FFFFCC"/>
                </a:solidFill>
                <a:latin typeface="Calibri"/>
                <a:cs typeface="Calibri"/>
              </a:rPr>
              <a:t>E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CC"/>
                </a:solidFill>
                <a:latin typeface="Calibri"/>
                <a:cs typeface="Calibri"/>
              </a:rPr>
              <a:t>Ae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717950" y="3503167"/>
            <a:ext cx="865505" cy="3917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335"/>
              </a:lnSpc>
            </a:pPr>
            <a:r>
              <a:rPr sz="1400" b="1" spc="-5" dirty="0">
                <a:solidFill>
                  <a:srgbClr val="FFFFCC"/>
                </a:solidFill>
                <a:latin typeface="Calibri"/>
                <a:cs typeface="Calibri"/>
              </a:rPr>
              <a:t>xploración</a:t>
            </a:r>
            <a:endParaRPr sz="1400">
              <a:latin typeface="Calibri"/>
              <a:cs typeface="Calibri"/>
            </a:endParaRPr>
          </a:p>
          <a:p>
            <a:pPr marL="23495">
              <a:lnSpc>
                <a:spcPct val="100000"/>
              </a:lnSpc>
            </a:pPr>
            <a:r>
              <a:rPr sz="1400" b="1" spc="5" dirty="0">
                <a:solidFill>
                  <a:srgbClr val="FFFFCC"/>
                </a:solidFill>
                <a:latin typeface="Calibri"/>
                <a:cs typeface="Calibri"/>
              </a:rPr>
              <a:t>r</a:t>
            </a:r>
            <a:r>
              <a:rPr sz="1400" b="1" dirty="0">
                <a:solidFill>
                  <a:srgbClr val="FFFFCC"/>
                </a:solidFill>
                <a:latin typeface="Calibri"/>
                <a:cs typeface="Calibri"/>
              </a:rPr>
              <a:t>oma</a:t>
            </a:r>
            <a:r>
              <a:rPr sz="1400" b="1" spc="5" dirty="0">
                <a:solidFill>
                  <a:srgbClr val="FFFFCC"/>
                </a:solidFill>
                <a:latin typeface="Calibri"/>
                <a:cs typeface="Calibri"/>
              </a:rPr>
              <a:t>r</a:t>
            </a:r>
            <a:r>
              <a:rPr sz="1400" b="1" dirty="0">
                <a:solidFill>
                  <a:srgbClr val="FFFFCC"/>
                </a:solidFill>
                <a:latin typeface="Calibri"/>
                <a:cs typeface="Calibri"/>
              </a:rPr>
              <a:t>í</a:t>
            </a:r>
            <a:r>
              <a:rPr sz="1400" b="1" spc="5" dirty="0">
                <a:solidFill>
                  <a:srgbClr val="FFFFCC"/>
                </a:solidFill>
                <a:latin typeface="Calibri"/>
                <a:cs typeface="Calibri"/>
              </a:rPr>
              <a:t>t</a:t>
            </a:r>
            <a:r>
              <a:rPr sz="1400" b="1" dirty="0">
                <a:solidFill>
                  <a:srgbClr val="FFFFCC"/>
                </a:solidFill>
                <a:latin typeface="Calibri"/>
                <a:cs typeface="Calibri"/>
              </a:rPr>
              <a:t>ima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41" name="object 41"/>
          <p:cNvGrpSpPr/>
          <p:nvPr/>
        </p:nvGrpSpPr>
        <p:grpSpPr>
          <a:xfrm>
            <a:off x="669036" y="2563367"/>
            <a:ext cx="8038465" cy="2835910"/>
            <a:chOff x="669036" y="2563367"/>
            <a:chExt cx="8038465" cy="2835910"/>
          </a:xfrm>
        </p:grpSpPr>
        <p:pic>
          <p:nvPicPr>
            <p:cNvPr id="42" name="object 42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458212" y="4629911"/>
              <a:ext cx="531113" cy="528065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2663062" y="4776977"/>
              <a:ext cx="149351" cy="170561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2638043" y="4719827"/>
              <a:ext cx="826769" cy="678942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2834131" y="4885308"/>
              <a:ext cx="459105" cy="292100"/>
            </a:xfrm>
            <a:custGeom>
              <a:avLst/>
              <a:gdLst/>
              <a:ahLst/>
              <a:cxnLst/>
              <a:rect l="l" t="t" r="r" b="b"/>
              <a:pathLst>
                <a:path w="459104" h="292100">
                  <a:moveTo>
                    <a:pt x="367156" y="248920"/>
                  </a:moveTo>
                  <a:lnTo>
                    <a:pt x="364236" y="248920"/>
                  </a:lnTo>
                  <a:lnTo>
                    <a:pt x="363093" y="250190"/>
                  </a:lnTo>
                  <a:lnTo>
                    <a:pt x="362585" y="250190"/>
                  </a:lnTo>
                  <a:lnTo>
                    <a:pt x="361950" y="251460"/>
                  </a:lnTo>
                  <a:lnTo>
                    <a:pt x="359918" y="254000"/>
                  </a:lnTo>
                  <a:lnTo>
                    <a:pt x="359156" y="256540"/>
                  </a:lnTo>
                  <a:lnTo>
                    <a:pt x="357886" y="259080"/>
                  </a:lnTo>
                  <a:lnTo>
                    <a:pt x="357124" y="260350"/>
                  </a:lnTo>
                  <a:lnTo>
                    <a:pt x="356362" y="262890"/>
                  </a:lnTo>
                  <a:lnTo>
                    <a:pt x="356362" y="264160"/>
                  </a:lnTo>
                  <a:lnTo>
                    <a:pt x="357124" y="266700"/>
                  </a:lnTo>
                  <a:lnTo>
                    <a:pt x="357759" y="267970"/>
                  </a:lnTo>
                  <a:lnTo>
                    <a:pt x="358901" y="269240"/>
                  </a:lnTo>
                  <a:lnTo>
                    <a:pt x="359918" y="270510"/>
                  </a:lnTo>
                  <a:lnTo>
                    <a:pt x="361442" y="273050"/>
                  </a:lnTo>
                  <a:lnTo>
                    <a:pt x="365125" y="276860"/>
                  </a:lnTo>
                  <a:lnTo>
                    <a:pt x="367411" y="279400"/>
                  </a:lnTo>
                  <a:lnTo>
                    <a:pt x="370205" y="280670"/>
                  </a:lnTo>
                  <a:lnTo>
                    <a:pt x="372872" y="283210"/>
                  </a:lnTo>
                  <a:lnTo>
                    <a:pt x="375919" y="284480"/>
                  </a:lnTo>
                  <a:lnTo>
                    <a:pt x="384556" y="289560"/>
                  </a:lnTo>
                  <a:lnTo>
                    <a:pt x="389636" y="290830"/>
                  </a:lnTo>
                  <a:lnTo>
                    <a:pt x="400050" y="292100"/>
                  </a:lnTo>
                  <a:lnTo>
                    <a:pt x="409701" y="292100"/>
                  </a:lnTo>
                  <a:lnTo>
                    <a:pt x="432816" y="273050"/>
                  </a:lnTo>
                  <a:lnTo>
                    <a:pt x="394969" y="273050"/>
                  </a:lnTo>
                  <a:lnTo>
                    <a:pt x="392684" y="271780"/>
                  </a:lnTo>
                  <a:lnTo>
                    <a:pt x="390270" y="271780"/>
                  </a:lnTo>
                  <a:lnTo>
                    <a:pt x="387857" y="270510"/>
                  </a:lnTo>
                  <a:lnTo>
                    <a:pt x="384048" y="267970"/>
                  </a:lnTo>
                  <a:lnTo>
                    <a:pt x="380873" y="266700"/>
                  </a:lnTo>
                  <a:lnTo>
                    <a:pt x="376047" y="261620"/>
                  </a:lnTo>
                  <a:lnTo>
                    <a:pt x="374015" y="259080"/>
                  </a:lnTo>
                  <a:lnTo>
                    <a:pt x="372491" y="257810"/>
                  </a:lnTo>
                  <a:lnTo>
                    <a:pt x="370967" y="255270"/>
                  </a:lnTo>
                  <a:lnTo>
                    <a:pt x="369697" y="254000"/>
                  </a:lnTo>
                  <a:lnTo>
                    <a:pt x="367919" y="250190"/>
                  </a:lnTo>
                  <a:lnTo>
                    <a:pt x="367156" y="248920"/>
                  </a:lnTo>
                  <a:close/>
                </a:path>
                <a:path w="459104" h="292100">
                  <a:moveTo>
                    <a:pt x="420243" y="180340"/>
                  </a:moveTo>
                  <a:lnTo>
                    <a:pt x="415798" y="180340"/>
                  </a:lnTo>
                  <a:lnTo>
                    <a:pt x="411480" y="181610"/>
                  </a:lnTo>
                  <a:lnTo>
                    <a:pt x="407288" y="181610"/>
                  </a:lnTo>
                  <a:lnTo>
                    <a:pt x="403351" y="184150"/>
                  </a:lnTo>
                  <a:lnTo>
                    <a:pt x="396113" y="189230"/>
                  </a:lnTo>
                  <a:lnTo>
                    <a:pt x="393065" y="193040"/>
                  </a:lnTo>
                  <a:lnTo>
                    <a:pt x="390651" y="198120"/>
                  </a:lnTo>
                  <a:lnTo>
                    <a:pt x="388493" y="201930"/>
                  </a:lnTo>
                  <a:lnTo>
                    <a:pt x="387350" y="205740"/>
                  </a:lnTo>
                  <a:lnTo>
                    <a:pt x="386969" y="209550"/>
                  </a:lnTo>
                  <a:lnTo>
                    <a:pt x="386842" y="214630"/>
                  </a:lnTo>
                  <a:lnTo>
                    <a:pt x="387095" y="217170"/>
                  </a:lnTo>
                  <a:lnTo>
                    <a:pt x="387985" y="219710"/>
                  </a:lnTo>
                  <a:lnTo>
                    <a:pt x="388874" y="223520"/>
                  </a:lnTo>
                  <a:lnTo>
                    <a:pt x="390144" y="226060"/>
                  </a:lnTo>
                  <a:lnTo>
                    <a:pt x="391922" y="228600"/>
                  </a:lnTo>
                  <a:lnTo>
                    <a:pt x="393573" y="232410"/>
                  </a:lnTo>
                  <a:lnTo>
                    <a:pt x="395478" y="234950"/>
                  </a:lnTo>
                  <a:lnTo>
                    <a:pt x="397637" y="237490"/>
                  </a:lnTo>
                  <a:lnTo>
                    <a:pt x="403606" y="245110"/>
                  </a:lnTo>
                  <a:lnTo>
                    <a:pt x="405638" y="247650"/>
                  </a:lnTo>
                  <a:lnTo>
                    <a:pt x="407288" y="248920"/>
                  </a:lnTo>
                  <a:lnTo>
                    <a:pt x="408686" y="251460"/>
                  </a:lnTo>
                  <a:lnTo>
                    <a:pt x="409956" y="254000"/>
                  </a:lnTo>
                  <a:lnTo>
                    <a:pt x="410844" y="256540"/>
                  </a:lnTo>
                  <a:lnTo>
                    <a:pt x="411353" y="259080"/>
                  </a:lnTo>
                  <a:lnTo>
                    <a:pt x="411734" y="260350"/>
                  </a:lnTo>
                  <a:lnTo>
                    <a:pt x="411353" y="262890"/>
                  </a:lnTo>
                  <a:lnTo>
                    <a:pt x="409194" y="266700"/>
                  </a:lnTo>
                  <a:lnTo>
                    <a:pt x="407924" y="269240"/>
                  </a:lnTo>
                  <a:lnTo>
                    <a:pt x="404875" y="271780"/>
                  </a:lnTo>
                  <a:lnTo>
                    <a:pt x="403098" y="271780"/>
                  </a:lnTo>
                  <a:lnTo>
                    <a:pt x="401193" y="273050"/>
                  </a:lnTo>
                  <a:lnTo>
                    <a:pt x="432816" y="273050"/>
                  </a:lnTo>
                  <a:lnTo>
                    <a:pt x="434847" y="269240"/>
                  </a:lnTo>
                  <a:lnTo>
                    <a:pt x="435991" y="265430"/>
                  </a:lnTo>
                  <a:lnTo>
                    <a:pt x="436498" y="257810"/>
                  </a:lnTo>
                  <a:lnTo>
                    <a:pt x="436118" y="255270"/>
                  </a:lnTo>
                  <a:lnTo>
                    <a:pt x="427481" y="237490"/>
                  </a:lnTo>
                  <a:lnTo>
                    <a:pt x="421258" y="228600"/>
                  </a:lnTo>
                  <a:lnTo>
                    <a:pt x="410972" y="210820"/>
                  </a:lnTo>
                  <a:lnTo>
                    <a:pt x="411353" y="208280"/>
                  </a:lnTo>
                  <a:lnTo>
                    <a:pt x="412495" y="205740"/>
                  </a:lnTo>
                  <a:lnTo>
                    <a:pt x="413257" y="204470"/>
                  </a:lnTo>
                  <a:lnTo>
                    <a:pt x="414274" y="203200"/>
                  </a:lnTo>
                  <a:lnTo>
                    <a:pt x="416687" y="200660"/>
                  </a:lnTo>
                  <a:lnTo>
                    <a:pt x="419734" y="200660"/>
                  </a:lnTo>
                  <a:lnTo>
                    <a:pt x="421258" y="199390"/>
                  </a:lnTo>
                  <a:lnTo>
                    <a:pt x="455845" y="199390"/>
                  </a:lnTo>
                  <a:lnTo>
                    <a:pt x="455041" y="198120"/>
                  </a:lnTo>
                  <a:lnTo>
                    <a:pt x="453517" y="196850"/>
                  </a:lnTo>
                  <a:lnTo>
                    <a:pt x="451739" y="195580"/>
                  </a:lnTo>
                  <a:lnTo>
                    <a:pt x="450088" y="193040"/>
                  </a:lnTo>
                  <a:lnTo>
                    <a:pt x="448056" y="191770"/>
                  </a:lnTo>
                  <a:lnTo>
                    <a:pt x="445896" y="190500"/>
                  </a:lnTo>
                  <a:lnTo>
                    <a:pt x="443610" y="187960"/>
                  </a:lnTo>
                  <a:lnTo>
                    <a:pt x="441325" y="186690"/>
                  </a:lnTo>
                  <a:lnTo>
                    <a:pt x="438912" y="185420"/>
                  </a:lnTo>
                  <a:lnTo>
                    <a:pt x="434340" y="184150"/>
                  </a:lnTo>
                  <a:lnTo>
                    <a:pt x="429641" y="181610"/>
                  </a:lnTo>
                  <a:lnTo>
                    <a:pt x="420243" y="180340"/>
                  </a:lnTo>
                  <a:close/>
                </a:path>
                <a:path w="459104" h="292100">
                  <a:moveTo>
                    <a:pt x="312419" y="124460"/>
                  </a:moveTo>
                  <a:lnTo>
                    <a:pt x="307340" y="124460"/>
                  </a:lnTo>
                  <a:lnTo>
                    <a:pt x="305943" y="125730"/>
                  </a:lnTo>
                  <a:lnTo>
                    <a:pt x="259334" y="218440"/>
                  </a:lnTo>
                  <a:lnTo>
                    <a:pt x="259080" y="220980"/>
                  </a:lnTo>
                  <a:lnTo>
                    <a:pt x="259715" y="222250"/>
                  </a:lnTo>
                  <a:lnTo>
                    <a:pt x="260476" y="223520"/>
                  </a:lnTo>
                  <a:lnTo>
                    <a:pt x="261619" y="224790"/>
                  </a:lnTo>
                  <a:lnTo>
                    <a:pt x="263270" y="226060"/>
                  </a:lnTo>
                  <a:lnTo>
                    <a:pt x="287274" y="237490"/>
                  </a:lnTo>
                  <a:lnTo>
                    <a:pt x="293872" y="241300"/>
                  </a:lnTo>
                  <a:lnTo>
                    <a:pt x="300148" y="243840"/>
                  </a:lnTo>
                  <a:lnTo>
                    <a:pt x="306115" y="245110"/>
                  </a:lnTo>
                  <a:lnTo>
                    <a:pt x="311785" y="246380"/>
                  </a:lnTo>
                  <a:lnTo>
                    <a:pt x="319278" y="247650"/>
                  </a:lnTo>
                  <a:lnTo>
                    <a:pt x="326263" y="247650"/>
                  </a:lnTo>
                  <a:lnTo>
                    <a:pt x="358587" y="227330"/>
                  </a:lnTo>
                  <a:lnTo>
                    <a:pt x="316230" y="227330"/>
                  </a:lnTo>
                  <a:lnTo>
                    <a:pt x="307086" y="226060"/>
                  </a:lnTo>
                  <a:lnTo>
                    <a:pt x="302006" y="224790"/>
                  </a:lnTo>
                  <a:lnTo>
                    <a:pt x="285750" y="217170"/>
                  </a:lnTo>
                  <a:lnTo>
                    <a:pt x="320294" y="148590"/>
                  </a:lnTo>
                  <a:lnTo>
                    <a:pt x="356818" y="148590"/>
                  </a:lnTo>
                  <a:lnTo>
                    <a:pt x="351885" y="144780"/>
                  </a:lnTo>
                  <a:lnTo>
                    <a:pt x="346237" y="140970"/>
                  </a:lnTo>
                  <a:lnTo>
                    <a:pt x="339851" y="138430"/>
                  </a:lnTo>
                  <a:lnTo>
                    <a:pt x="314070" y="125730"/>
                  </a:lnTo>
                  <a:lnTo>
                    <a:pt x="312419" y="124460"/>
                  </a:lnTo>
                  <a:close/>
                </a:path>
                <a:path w="459104" h="292100">
                  <a:moveTo>
                    <a:pt x="356818" y="148590"/>
                  </a:moveTo>
                  <a:lnTo>
                    <a:pt x="320294" y="148590"/>
                  </a:lnTo>
                  <a:lnTo>
                    <a:pt x="330581" y="153670"/>
                  </a:lnTo>
                  <a:lnTo>
                    <a:pt x="336931" y="156210"/>
                  </a:lnTo>
                  <a:lnTo>
                    <a:pt x="341503" y="160020"/>
                  </a:lnTo>
                  <a:lnTo>
                    <a:pt x="347599" y="167640"/>
                  </a:lnTo>
                  <a:lnTo>
                    <a:pt x="349504" y="171450"/>
                  </a:lnTo>
                  <a:lnTo>
                    <a:pt x="350519" y="175260"/>
                  </a:lnTo>
                  <a:lnTo>
                    <a:pt x="351409" y="180340"/>
                  </a:lnTo>
                  <a:lnTo>
                    <a:pt x="351409" y="184150"/>
                  </a:lnTo>
                  <a:lnTo>
                    <a:pt x="350519" y="189230"/>
                  </a:lnTo>
                  <a:lnTo>
                    <a:pt x="349504" y="193040"/>
                  </a:lnTo>
                  <a:lnTo>
                    <a:pt x="347853" y="198120"/>
                  </a:lnTo>
                  <a:lnTo>
                    <a:pt x="345440" y="203200"/>
                  </a:lnTo>
                  <a:lnTo>
                    <a:pt x="342519" y="209550"/>
                  </a:lnTo>
                  <a:lnTo>
                    <a:pt x="339344" y="213360"/>
                  </a:lnTo>
                  <a:lnTo>
                    <a:pt x="335788" y="217170"/>
                  </a:lnTo>
                  <a:lnTo>
                    <a:pt x="332359" y="220980"/>
                  </a:lnTo>
                  <a:lnTo>
                    <a:pt x="328675" y="223520"/>
                  </a:lnTo>
                  <a:lnTo>
                    <a:pt x="324612" y="226060"/>
                  </a:lnTo>
                  <a:lnTo>
                    <a:pt x="320548" y="227330"/>
                  </a:lnTo>
                  <a:lnTo>
                    <a:pt x="358587" y="227330"/>
                  </a:lnTo>
                  <a:lnTo>
                    <a:pt x="374269" y="190500"/>
                  </a:lnTo>
                  <a:lnTo>
                    <a:pt x="374904" y="184150"/>
                  </a:lnTo>
                  <a:lnTo>
                    <a:pt x="374904" y="181610"/>
                  </a:lnTo>
                  <a:lnTo>
                    <a:pt x="374395" y="176530"/>
                  </a:lnTo>
                  <a:lnTo>
                    <a:pt x="372110" y="170180"/>
                  </a:lnTo>
                  <a:lnTo>
                    <a:pt x="369950" y="163830"/>
                  </a:lnTo>
                  <a:lnTo>
                    <a:pt x="366268" y="158750"/>
                  </a:lnTo>
                  <a:lnTo>
                    <a:pt x="361061" y="152400"/>
                  </a:lnTo>
                  <a:lnTo>
                    <a:pt x="356818" y="148590"/>
                  </a:lnTo>
                  <a:close/>
                </a:path>
                <a:path w="459104" h="292100">
                  <a:moveTo>
                    <a:pt x="455845" y="199390"/>
                  </a:moveTo>
                  <a:lnTo>
                    <a:pt x="423037" y="199390"/>
                  </a:lnTo>
                  <a:lnTo>
                    <a:pt x="426973" y="200660"/>
                  </a:lnTo>
                  <a:lnTo>
                    <a:pt x="429006" y="200660"/>
                  </a:lnTo>
                  <a:lnTo>
                    <a:pt x="434085" y="203200"/>
                  </a:lnTo>
                  <a:lnTo>
                    <a:pt x="436498" y="205740"/>
                  </a:lnTo>
                  <a:lnTo>
                    <a:pt x="440563" y="209550"/>
                  </a:lnTo>
                  <a:lnTo>
                    <a:pt x="442341" y="210820"/>
                  </a:lnTo>
                  <a:lnTo>
                    <a:pt x="445007" y="214630"/>
                  </a:lnTo>
                  <a:lnTo>
                    <a:pt x="447040" y="217170"/>
                  </a:lnTo>
                  <a:lnTo>
                    <a:pt x="447929" y="218440"/>
                  </a:lnTo>
                  <a:lnTo>
                    <a:pt x="448691" y="219710"/>
                  </a:lnTo>
                  <a:lnTo>
                    <a:pt x="451866" y="219710"/>
                  </a:lnTo>
                  <a:lnTo>
                    <a:pt x="452881" y="218440"/>
                  </a:lnTo>
                  <a:lnTo>
                    <a:pt x="453390" y="217170"/>
                  </a:lnTo>
                  <a:lnTo>
                    <a:pt x="454025" y="215900"/>
                  </a:lnTo>
                  <a:lnTo>
                    <a:pt x="454659" y="215900"/>
                  </a:lnTo>
                  <a:lnTo>
                    <a:pt x="456056" y="213360"/>
                  </a:lnTo>
                  <a:lnTo>
                    <a:pt x="456819" y="210820"/>
                  </a:lnTo>
                  <a:lnTo>
                    <a:pt x="458089" y="208280"/>
                  </a:lnTo>
                  <a:lnTo>
                    <a:pt x="458343" y="207010"/>
                  </a:lnTo>
                  <a:lnTo>
                    <a:pt x="458596" y="207010"/>
                  </a:lnTo>
                  <a:lnTo>
                    <a:pt x="458851" y="205740"/>
                  </a:lnTo>
                  <a:lnTo>
                    <a:pt x="458851" y="204470"/>
                  </a:lnTo>
                  <a:lnTo>
                    <a:pt x="458723" y="204470"/>
                  </a:lnTo>
                  <a:lnTo>
                    <a:pt x="458216" y="203200"/>
                  </a:lnTo>
                  <a:lnTo>
                    <a:pt x="457454" y="201930"/>
                  </a:lnTo>
                  <a:lnTo>
                    <a:pt x="455845" y="199390"/>
                  </a:lnTo>
                  <a:close/>
                </a:path>
                <a:path w="459104" h="292100">
                  <a:moveTo>
                    <a:pt x="221615" y="78740"/>
                  </a:moveTo>
                  <a:lnTo>
                    <a:pt x="219456" y="78740"/>
                  </a:lnTo>
                  <a:lnTo>
                    <a:pt x="218948" y="80010"/>
                  </a:lnTo>
                  <a:lnTo>
                    <a:pt x="218312" y="80010"/>
                  </a:lnTo>
                  <a:lnTo>
                    <a:pt x="217678" y="81280"/>
                  </a:lnTo>
                  <a:lnTo>
                    <a:pt x="216407" y="82550"/>
                  </a:lnTo>
                  <a:lnTo>
                    <a:pt x="215645" y="83820"/>
                  </a:lnTo>
                  <a:lnTo>
                    <a:pt x="213487" y="88900"/>
                  </a:lnTo>
                  <a:lnTo>
                    <a:pt x="212725" y="90170"/>
                  </a:lnTo>
                  <a:lnTo>
                    <a:pt x="212470" y="91440"/>
                  </a:lnTo>
                  <a:lnTo>
                    <a:pt x="212344" y="93980"/>
                  </a:lnTo>
                  <a:lnTo>
                    <a:pt x="212598" y="93980"/>
                  </a:lnTo>
                  <a:lnTo>
                    <a:pt x="212851" y="95250"/>
                  </a:lnTo>
                  <a:lnTo>
                    <a:pt x="213106" y="95250"/>
                  </a:lnTo>
                  <a:lnTo>
                    <a:pt x="238887" y="107950"/>
                  </a:lnTo>
                  <a:lnTo>
                    <a:pt x="197993" y="189230"/>
                  </a:lnTo>
                  <a:lnTo>
                    <a:pt x="197612" y="189230"/>
                  </a:lnTo>
                  <a:lnTo>
                    <a:pt x="197612" y="190500"/>
                  </a:lnTo>
                  <a:lnTo>
                    <a:pt x="197866" y="191770"/>
                  </a:lnTo>
                  <a:lnTo>
                    <a:pt x="198247" y="191770"/>
                  </a:lnTo>
                  <a:lnTo>
                    <a:pt x="198881" y="193040"/>
                  </a:lnTo>
                  <a:lnTo>
                    <a:pt x="199517" y="193040"/>
                  </a:lnTo>
                  <a:lnTo>
                    <a:pt x="200532" y="194310"/>
                  </a:lnTo>
                  <a:lnTo>
                    <a:pt x="201675" y="195580"/>
                  </a:lnTo>
                  <a:lnTo>
                    <a:pt x="202945" y="195580"/>
                  </a:lnTo>
                  <a:lnTo>
                    <a:pt x="206501" y="198120"/>
                  </a:lnTo>
                  <a:lnTo>
                    <a:pt x="208534" y="198120"/>
                  </a:lnTo>
                  <a:lnTo>
                    <a:pt x="210185" y="199390"/>
                  </a:lnTo>
                  <a:lnTo>
                    <a:pt x="212979" y="200660"/>
                  </a:lnTo>
                  <a:lnTo>
                    <a:pt x="218186" y="200660"/>
                  </a:lnTo>
                  <a:lnTo>
                    <a:pt x="259334" y="118110"/>
                  </a:lnTo>
                  <a:lnTo>
                    <a:pt x="294259" y="118110"/>
                  </a:lnTo>
                  <a:lnTo>
                    <a:pt x="294259" y="115570"/>
                  </a:lnTo>
                  <a:lnTo>
                    <a:pt x="293750" y="115570"/>
                  </a:lnTo>
                  <a:lnTo>
                    <a:pt x="293497" y="114300"/>
                  </a:lnTo>
                  <a:lnTo>
                    <a:pt x="221615" y="78740"/>
                  </a:lnTo>
                  <a:close/>
                </a:path>
                <a:path w="459104" h="292100">
                  <a:moveTo>
                    <a:pt x="152001" y="60960"/>
                  </a:moveTo>
                  <a:lnTo>
                    <a:pt x="130937" y="60960"/>
                  </a:lnTo>
                  <a:lnTo>
                    <a:pt x="130556" y="64770"/>
                  </a:lnTo>
                  <a:lnTo>
                    <a:pt x="130386" y="67310"/>
                  </a:lnTo>
                  <a:lnTo>
                    <a:pt x="130259" y="69850"/>
                  </a:lnTo>
                  <a:lnTo>
                    <a:pt x="130166" y="88900"/>
                  </a:lnTo>
                  <a:lnTo>
                    <a:pt x="131326" y="138430"/>
                  </a:lnTo>
                  <a:lnTo>
                    <a:pt x="131444" y="149860"/>
                  </a:lnTo>
                  <a:lnTo>
                    <a:pt x="136779" y="161290"/>
                  </a:lnTo>
                  <a:lnTo>
                    <a:pt x="138175" y="162560"/>
                  </a:lnTo>
                  <a:lnTo>
                    <a:pt x="140081" y="163830"/>
                  </a:lnTo>
                  <a:lnTo>
                    <a:pt x="149732" y="168910"/>
                  </a:lnTo>
                  <a:lnTo>
                    <a:pt x="156972" y="168910"/>
                  </a:lnTo>
                  <a:lnTo>
                    <a:pt x="158750" y="166370"/>
                  </a:lnTo>
                  <a:lnTo>
                    <a:pt x="159512" y="166370"/>
                  </a:lnTo>
                  <a:lnTo>
                    <a:pt x="175429" y="134620"/>
                  </a:lnTo>
                  <a:lnTo>
                    <a:pt x="152526" y="134620"/>
                  </a:lnTo>
                  <a:lnTo>
                    <a:pt x="152590" y="133350"/>
                  </a:lnTo>
                  <a:lnTo>
                    <a:pt x="152844" y="123190"/>
                  </a:lnTo>
                  <a:lnTo>
                    <a:pt x="152743" y="95250"/>
                  </a:lnTo>
                  <a:lnTo>
                    <a:pt x="152001" y="60960"/>
                  </a:lnTo>
                  <a:close/>
                </a:path>
                <a:path w="459104" h="292100">
                  <a:moveTo>
                    <a:pt x="92837" y="137160"/>
                  </a:moveTo>
                  <a:lnTo>
                    <a:pt x="88392" y="137160"/>
                  </a:lnTo>
                  <a:lnTo>
                    <a:pt x="89407" y="138430"/>
                  </a:lnTo>
                  <a:lnTo>
                    <a:pt x="91820" y="138430"/>
                  </a:lnTo>
                  <a:lnTo>
                    <a:pt x="92837" y="137160"/>
                  </a:lnTo>
                  <a:close/>
                </a:path>
                <a:path w="459104" h="292100">
                  <a:moveTo>
                    <a:pt x="129667" y="31750"/>
                  </a:moveTo>
                  <a:lnTo>
                    <a:pt x="127635" y="31750"/>
                  </a:lnTo>
                  <a:lnTo>
                    <a:pt x="123570" y="33020"/>
                  </a:lnTo>
                  <a:lnTo>
                    <a:pt x="121919" y="34290"/>
                  </a:lnTo>
                  <a:lnTo>
                    <a:pt x="120650" y="36830"/>
                  </a:lnTo>
                  <a:lnTo>
                    <a:pt x="74803" y="127000"/>
                  </a:lnTo>
                  <a:lnTo>
                    <a:pt x="74675" y="128270"/>
                  </a:lnTo>
                  <a:lnTo>
                    <a:pt x="74803" y="129540"/>
                  </a:lnTo>
                  <a:lnTo>
                    <a:pt x="75056" y="129540"/>
                  </a:lnTo>
                  <a:lnTo>
                    <a:pt x="76073" y="130810"/>
                  </a:lnTo>
                  <a:lnTo>
                    <a:pt x="76962" y="132080"/>
                  </a:lnTo>
                  <a:lnTo>
                    <a:pt x="78105" y="132080"/>
                  </a:lnTo>
                  <a:lnTo>
                    <a:pt x="79120" y="133350"/>
                  </a:lnTo>
                  <a:lnTo>
                    <a:pt x="80644" y="134620"/>
                  </a:lnTo>
                  <a:lnTo>
                    <a:pt x="82423" y="134620"/>
                  </a:lnTo>
                  <a:lnTo>
                    <a:pt x="84328" y="135890"/>
                  </a:lnTo>
                  <a:lnTo>
                    <a:pt x="85851" y="137160"/>
                  </a:lnTo>
                  <a:lnTo>
                    <a:pt x="93218" y="137160"/>
                  </a:lnTo>
                  <a:lnTo>
                    <a:pt x="120015" y="83820"/>
                  </a:lnTo>
                  <a:lnTo>
                    <a:pt x="122047" y="80010"/>
                  </a:lnTo>
                  <a:lnTo>
                    <a:pt x="129159" y="64770"/>
                  </a:lnTo>
                  <a:lnTo>
                    <a:pt x="130810" y="60960"/>
                  </a:lnTo>
                  <a:lnTo>
                    <a:pt x="152001" y="60960"/>
                  </a:lnTo>
                  <a:lnTo>
                    <a:pt x="151892" y="53340"/>
                  </a:lnTo>
                  <a:lnTo>
                    <a:pt x="151765" y="52070"/>
                  </a:lnTo>
                  <a:lnTo>
                    <a:pt x="151256" y="48260"/>
                  </a:lnTo>
                  <a:lnTo>
                    <a:pt x="150113" y="44450"/>
                  </a:lnTo>
                  <a:lnTo>
                    <a:pt x="149479" y="44450"/>
                  </a:lnTo>
                  <a:lnTo>
                    <a:pt x="148590" y="43180"/>
                  </a:lnTo>
                  <a:lnTo>
                    <a:pt x="147447" y="41910"/>
                  </a:lnTo>
                  <a:lnTo>
                    <a:pt x="146176" y="40640"/>
                  </a:lnTo>
                  <a:lnTo>
                    <a:pt x="144653" y="39370"/>
                  </a:lnTo>
                  <a:lnTo>
                    <a:pt x="131699" y="33020"/>
                  </a:lnTo>
                  <a:lnTo>
                    <a:pt x="129667" y="31750"/>
                  </a:lnTo>
                  <a:close/>
                </a:path>
                <a:path w="459104" h="292100">
                  <a:moveTo>
                    <a:pt x="192531" y="63500"/>
                  </a:moveTo>
                  <a:lnTo>
                    <a:pt x="187960" y="63500"/>
                  </a:lnTo>
                  <a:lnTo>
                    <a:pt x="187579" y="64770"/>
                  </a:lnTo>
                  <a:lnTo>
                    <a:pt x="163449" y="111760"/>
                  </a:lnTo>
                  <a:lnTo>
                    <a:pt x="159893" y="119380"/>
                  </a:lnTo>
                  <a:lnTo>
                    <a:pt x="154178" y="130810"/>
                  </a:lnTo>
                  <a:lnTo>
                    <a:pt x="152526" y="134620"/>
                  </a:lnTo>
                  <a:lnTo>
                    <a:pt x="175429" y="134620"/>
                  </a:lnTo>
                  <a:lnTo>
                    <a:pt x="205994" y="73660"/>
                  </a:lnTo>
                  <a:lnTo>
                    <a:pt x="205994" y="72390"/>
                  </a:lnTo>
                  <a:lnTo>
                    <a:pt x="205740" y="71120"/>
                  </a:lnTo>
                  <a:lnTo>
                    <a:pt x="204724" y="69850"/>
                  </a:lnTo>
                  <a:lnTo>
                    <a:pt x="203962" y="69850"/>
                  </a:lnTo>
                  <a:lnTo>
                    <a:pt x="201675" y="68580"/>
                  </a:lnTo>
                  <a:lnTo>
                    <a:pt x="200279" y="67310"/>
                  </a:lnTo>
                  <a:lnTo>
                    <a:pt x="198500" y="66040"/>
                  </a:lnTo>
                  <a:lnTo>
                    <a:pt x="196595" y="66040"/>
                  </a:lnTo>
                  <a:lnTo>
                    <a:pt x="195072" y="64770"/>
                  </a:lnTo>
                  <a:lnTo>
                    <a:pt x="192531" y="63500"/>
                  </a:lnTo>
                  <a:close/>
                </a:path>
                <a:path w="459104" h="292100">
                  <a:moveTo>
                    <a:pt x="294259" y="118110"/>
                  </a:moveTo>
                  <a:lnTo>
                    <a:pt x="259334" y="118110"/>
                  </a:lnTo>
                  <a:lnTo>
                    <a:pt x="284606" y="130810"/>
                  </a:lnTo>
                  <a:lnTo>
                    <a:pt x="284988" y="132080"/>
                  </a:lnTo>
                  <a:lnTo>
                    <a:pt x="286131" y="132080"/>
                  </a:lnTo>
                  <a:lnTo>
                    <a:pt x="286638" y="130810"/>
                  </a:lnTo>
                  <a:lnTo>
                    <a:pt x="287147" y="130810"/>
                  </a:lnTo>
                  <a:lnTo>
                    <a:pt x="288417" y="129540"/>
                  </a:lnTo>
                  <a:lnTo>
                    <a:pt x="288925" y="129540"/>
                  </a:lnTo>
                  <a:lnTo>
                    <a:pt x="289687" y="128270"/>
                  </a:lnTo>
                  <a:lnTo>
                    <a:pt x="291084" y="125730"/>
                  </a:lnTo>
                  <a:lnTo>
                    <a:pt x="292607" y="123190"/>
                  </a:lnTo>
                  <a:lnTo>
                    <a:pt x="293624" y="120650"/>
                  </a:lnTo>
                  <a:lnTo>
                    <a:pt x="294005" y="119380"/>
                  </a:lnTo>
                  <a:lnTo>
                    <a:pt x="294259" y="118110"/>
                  </a:lnTo>
                  <a:close/>
                </a:path>
                <a:path w="459104" h="292100">
                  <a:moveTo>
                    <a:pt x="59690" y="114300"/>
                  </a:moveTo>
                  <a:lnTo>
                    <a:pt x="45085" y="114300"/>
                  </a:lnTo>
                  <a:lnTo>
                    <a:pt x="47879" y="115570"/>
                  </a:lnTo>
                  <a:lnTo>
                    <a:pt x="58800" y="115570"/>
                  </a:lnTo>
                  <a:lnTo>
                    <a:pt x="59690" y="114300"/>
                  </a:lnTo>
                  <a:close/>
                </a:path>
                <a:path w="459104" h="292100">
                  <a:moveTo>
                    <a:pt x="62737" y="113030"/>
                  </a:moveTo>
                  <a:lnTo>
                    <a:pt x="38735" y="113030"/>
                  </a:lnTo>
                  <a:lnTo>
                    <a:pt x="42037" y="114300"/>
                  </a:lnTo>
                  <a:lnTo>
                    <a:pt x="62230" y="114300"/>
                  </a:lnTo>
                  <a:lnTo>
                    <a:pt x="62737" y="113030"/>
                  </a:lnTo>
                  <a:close/>
                </a:path>
                <a:path w="459104" h="292100">
                  <a:moveTo>
                    <a:pt x="61975" y="0"/>
                  </a:moveTo>
                  <a:lnTo>
                    <a:pt x="48387" y="0"/>
                  </a:lnTo>
                  <a:lnTo>
                    <a:pt x="35687" y="5080"/>
                  </a:lnTo>
                  <a:lnTo>
                    <a:pt x="29718" y="8890"/>
                  </a:lnTo>
                  <a:lnTo>
                    <a:pt x="24003" y="15240"/>
                  </a:lnTo>
                  <a:lnTo>
                    <a:pt x="19931" y="19050"/>
                  </a:lnTo>
                  <a:lnTo>
                    <a:pt x="1143" y="59690"/>
                  </a:lnTo>
                  <a:lnTo>
                    <a:pt x="0" y="67310"/>
                  </a:lnTo>
                  <a:lnTo>
                    <a:pt x="21590" y="105410"/>
                  </a:lnTo>
                  <a:lnTo>
                    <a:pt x="32004" y="110490"/>
                  </a:lnTo>
                  <a:lnTo>
                    <a:pt x="35432" y="113030"/>
                  </a:lnTo>
                  <a:lnTo>
                    <a:pt x="63118" y="113030"/>
                  </a:lnTo>
                  <a:lnTo>
                    <a:pt x="64135" y="111760"/>
                  </a:lnTo>
                  <a:lnTo>
                    <a:pt x="64643" y="110490"/>
                  </a:lnTo>
                  <a:lnTo>
                    <a:pt x="65278" y="109220"/>
                  </a:lnTo>
                  <a:lnTo>
                    <a:pt x="65786" y="107950"/>
                  </a:lnTo>
                  <a:lnTo>
                    <a:pt x="66420" y="106680"/>
                  </a:lnTo>
                  <a:lnTo>
                    <a:pt x="67437" y="105410"/>
                  </a:lnTo>
                  <a:lnTo>
                    <a:pt x="68072" y="104140"/>
                  </a:lnTo>
                  <a:lnTo>
                    <a:pt x="69087" y="101600"/>
                  </a:lnTo>
                  <a:lnTo>
                    <a:pt x="69342" y="100330"/>
                  </a:lnTo>
                  <a:lnTo>
                    <a:pt x="69468" y="99060"/>
                  </a:lnTo>
                  <a:lnTo>
                    <a:pt x="69215" y="97790"/>
                  </a:lnTo>
                  <a:lnTo>
                    <a:pt x="53467" y="97790"/>
                  </a:lnTo>
                  <a:lnTo>
                    <a:pt x="50418" y="96520"/>
                  </a:lnTo>
                  <a:lnTo>
                    <a:pt x="47370" y="96520"/>
                  </a:lnTo>
                  <a:lnTo>
                    <a:pt x="43942" y="95250"/>
                  </a:lnTo>
                  <a:lnTo>
                    <a:pt x="24765" y="71120"/>
                  </a:lnTo>
                  <a:lnTo>
                    <a:pt x="24892" y="67310"/>
                  </a:lnTo>
                  <a:lnTo>
                    <a:pt x="40767" y="31750"/>
                  </a:lnTo>
                  <a:lnTo>
                    <a:pt x="44068" y="29210"/>
                  </a:lnTo>
                  <a:lnTo>
                    <a:pt x="47625" y="25400"/>
                  </a:lnTo>
                  <a:lnTo>
                    <a:pt x="51307" y="24130"/>
                  </a:lnTo>
                  <a:lnTo>
                    <a:pt x="55118" y="21590"/>
                  </a:lnTo>
                  <a:lnTo>
                    <a:pt x="62865" y="21590"/>
                  </a:lnTo>
                  <a:lnTo>
                    <a:pt x="66801" y="20320"/>
                  </a:lnTo>
                  <a:lnTo>
                    <a:pt x="99949" y="20320"/>
                  </a:lnTo>
                  <a:lnTo>
                    <a:pt x="98425" y="19050"/>
                  </a:lnTo>
                  <a:lnTo>
                    <a:pt x="96647" y="16510"/>
                  </a:lnTo>
                  <a:lnTo>
                    <a:pt x="94742" y="15240"/>
                  </a:lnTo>
                  <a:lnTo>
                    <a:pt x="92710" y="12700"/>
                  </a:lnTo>
                  <a:lnTo>
                    <a:pt x="90297" y="11430"/>
                  </a:lnTo>
                  <a:lnTo>
                    <a:pt x="88011" y="8890"/>
                  </a:lnTo>
                  <a:lnTo>
                    <a:pt x="85470" y="7620"/>
                  </a:lnTo>
                  <a:lnTo>
                    <a:pt x="82676" y="6350"/>
                  </a:lnTo>
                  <a:lnTo>
                    <a:pt x="75692" y="2540"/>
                  </a:lnTo>
                  <a:lnTo>
                    <a:pt x="61975" y="0"/>
                  </a:lnTo>
                  <a:close/>
                </a:path>
                <a:path w="459104" h="292100">
                  <a:moveTo>
                    <a:pt x="67563" y="96520"/>
                  </a:moveTo>
                  <a:lnTo>
                    <a:pt x="66420" y="96520"/>
                  </a:lnTo>
                  <a:lnTo>
                    <a:pt x="64769" y="97790"/>
                  </a:lnTo>
                  <a:lnTo>
                    <a:pt x="68199" y="97790"/>
                  </a:lnTo>
                  <a:lnTo>
                    <a:pt x="67563" y="96520"/>
                  </a:lnTo>
                  <a:close/>
                </a:path>
                <a:path w="459104" h="292100">
                  <a:moveTo>
                    <a:pt x="99949" y="20320"/>
                  </a:moveTo>
                  <a:lnTo>
                    <a:pt x="66801" y="20320"/>
                  </a:lnTo>
                  <a:lnTo>
                    <a:pt x="70866" y="21590"/>
                  </a:lnTo>
                  <a:lnTo>
                    <a:pt x="74803" y="24130"/>
                  </a:lnTo>
                  <a:lnTo>
                    <a:pt x="78486" y="25400"/>
                  </a:lnTo>
                  <a:lnTo>
                    <a:pt x="81280" y="27940"/>
                  </a:lnTo>
                  <a:lnTo>
                    <a:pt x="83438" y="30480"/>
                  </a:lnTo>
                  <a:lnTo>
                    <a:pt x="85598" y="31750"/>
                  </a:lnTo>
                  <a:lnTo>
                    <a:pt x="87375" y="34290"/>
                  </a:lnTo>
                  <a:lnTo>
                    <a:pt x="88773" y="36830"/>
                  </a:lnTo>
                  <a:lnTo>
                    <a:pt x="90043" y="38100"/>
                  </a:lnTo>
                  <a:lnTo>
                    <a:pt x="91059" y="40640"/>
                  </a:lnTo>
                  <a:lnTo>
                    <a:pt x="93344" y="44450"/>
                  </a:lnTo>
                  <a:lnTo>
                    <a:pt x="97281" y="44450"/>
                  </a:lnTo>
                  <a:lnTo>
                    <a:pt x="98425" y="41910"/>
                  </a:lnTo>
                  <a:lnTo>
                    <a:pt x="99060" y="41910"/>
                  </a:lnTo>
                  <a:lnTo>
                    <a:pt x="99822" y="40640"/>
                  </a:lnTo>
                  <a:lnTo>
                    <a:pt x="100456" y="39370"/>
                  </a:lnTo>
                  <a:lnTo>
                    <a:pt x="101218" y="38100"/>
                  </a:lnTo>
                  <a:lnTo>
                    <a:pt x="101981" y="35560"/>
                  </a:lnTo>
                  <a:lnTo>
                    <a:pt x="102616" y="34290"/>
                  </a:lnTo>
                  <a:lnTo>
                    <a:pt x="103378" y="33020"/>
                  </a:lnTo>
                  <a:lnTo>
                    <a:pt x="103759" y="31750"/>
                  </a:lnTo>
                  <a:lnTo>
                    <a:pt x="104140" y="30480"/>
                  </a:lnTo>
                  <a:lnTo>
                    <a:pt x="104267" y="27940"/>
                  </a:lnTo>
                  <a:lnTo>
                    <a:pt x="104012" y="27940"/>
                  </a:lnTo>
                  <a:lnTo>
                    <a:pt x="103631" y="26670"/>
                  </a:lnTo>
                  <a:lnTo>
                    <a:pt x="103378" y="25400"/>
                  </a:lnTo>
                  <a:lnTo>
                    <a:pt x="102488" y="24130"/>
                  </a:lnTo>
                  <a:lnTo>
                    <a:pt x="99949" y="2032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768096" y="2616707"/>
              <a:ext cx="7820025" cy="2292350"/>
            </a:xfrm>
            <a:custGeom>
              <a:avLst/>
              <a:gdLst/>
              <a:ahLst/>
              <a:cxnLst/>
              <a:rect l="l" t="t" r="r" b="b"/>
              <a:pathLst>
                <a:path w="7820025" h="2292350">
                  <a:moveTo>
                    <a:pt x="7819644" y="0"/>
                  </a:moveTo>
                  <a:lnTo>
                    <a:pt x="0" y="0"/>
                  </a:lnTo>
                  <a:lnTo>
                    <a:pt x="0" y="2292096"/>
                  </a:lnTo>
                  <a:lnTo>
                    <a:pt x="7819644" y="2292096"/>
                  </a:lnTo>
                  <a:lnTo>
                    <a:pt x="7819644" y="0"/>
                  </a:lnTo>
                  <a:close/>
                </a:path>
              </a:pathLst>
            </a:custGeom>
            <a:solidFill>
              <a:srgbClr val="FFFFCC">
                <a:alpha val="5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768096" y="2616707"/>
              <a:ext cx="7820025" cy="2292350"/>
            </a:xfrm>
            <a:custGeom>
              <a:avLst/>
              <a:gdLst/>
              <a:ahLst/>
              <a:cxnLst/>
              <a:rect l="l" t="t" r="r" b="b"/>
              <a:pathLst>
                <a:path w="7820025" h="2292350">
                  <a:moveTo>
                    <a:pt x="0" y="2292096"/>
                  </a:moveTo>
                  <a:lnTo>
                    <a:pt x="7819644" y="2292096"/>
                  </a:lnTo>
                  <a:lnTo>
                    <a:pt x="7819644" y="0"/>
                  </a:lnTo>
                  <a:lnTo>
                    <a:pt x="0" y="0"/>
                  </a:lnTo>
                  <a:lnTo>
                    <a:pt x="0" y="2292096"/>
                  </a:lnTo>
                  <a:close/>
                </a:path>
              </a:pathLst>
            </a:custGeom>
            <a:ln w="9525">
              <a:solidFill>
                <a:srgbClr val="0000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8" name="object 48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669036" y="2563367"/>
              <a:ext cx="694182" cy="677417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053084" y="2563367"/>
              <a:ext cx="1639062" cy="677417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2382012" y="2563367"/>
              <a:ext cx="1290065" cy="677417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3361943" y="2563367"/>
              <a:ext cx="541781" cy="677417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3593591" y="2563367"/>
              <a:ext cx="1111758" cy="677417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4395215" y="2563367"/>
              <a:ext cx="680465" cy="677417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4765547" y="2563367"/>
              <a:ext cx="694181" cy="677417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5149595" y="2563367"/>
              <a:ext cx="1376933" cy="677417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6216395" y="2563367"/>
              <a:ext cx="1069086" cy="677417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6975347" y="2563367"/>
              <a:ext cx="707898" cy="677417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7373112" y="2563367"/>
              <a:ext cx="1334261" cy="677417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669036" y="2929127"/>
              <a:ext cx="1306830" cy="677418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1708403" y="2929127"/>
              <a:ext cx="846582" cy="677418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2287524" y="2929127"/>
              <a:ext cx="1305305" cy="677418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3325368" y="2929127"/>
              <a:ext cx="611886" cy="677418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3668268" y="2929127"/>
              <a:ext cx="2029206" cy="677418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5430012" y="2929127"/>
              <a:ext cx="1347978" cy="677418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6510527" y="2929127"/>
              <a:ext cx="541781" cy="677418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6784847" y="2929127"/>
              <a:ext cx="1497329" cy="677418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8014716" y="2929127"/>
              <a:ext cx="692657" cy="677418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669036" y="3294887"/>
              <a:ext cx="1069086" cy="677418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1539239" y="3294887"/>
              <a:ext cx="750570" cy="677418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2092452" y="3294887"/>
              <a:ext cx="1768602" cy="677418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3662171" y="3294887"/>
              <a:ext cx="846581" cy="677418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4309871" y="3294887"/>
              <a:ext cx="680465" cy="677418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4791456" y="3294887"/>
              <a:ext cx="1751838" cy="677418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6344412" y="3294887"/>
              <a:ext cx="695706" cy="677418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6841236" y="3294887"/>
              <a:ext cx="611885" cy="677418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7254240" y="3294887"/>
              <a:ext cx="957833" cy="677418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8013192" y="3294887"/>
              <a:ext cx="694181" cy="677418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669036" y="3660647"/>
              <a:ext cx="2405634" cy="677418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2743200" y="3660647"/>
              <a:ext cx="846581" cy="677418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3258312" y="3660647"/>
              <a:ext cx="1291589" cy="677418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4218432" y="3660647"/>
              <a:ext cx="1223010" cy="677418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5109971" y="3660647"/>
              <a:ext cx="543293" cy="677418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5321807" y="3660647"/>
              <a:ext cx="611886" cy="677418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5602224" y="3660647"/>
              <a:ext cx="1597914" cy="677418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6868668" y="3660647"/>
              <a:ext cx="1416557" cy="677418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7953755" y="3660647"/>
              <a:ext cx="541781" cy="677418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8165592" y="3660647"/>
              <a:ext cx="541781" cy="677418"/>
            </a:xfrm>
            <a:prstGeom prst="rect">
              <a:avLst/>
            </a:prstGeom>
          </p:spPr>
        </p:pic>
        <p:pic>
          <p:nvPicPr>
            <p:cNvPr id="88" name="object 88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669036" y="4026407"/>
              <a:ext cx="832865" cy="677418"/>
            </a:xfrm>
            <a:prstGeom prst="rect">
              <a:avLst/>
            </a:prstGeom>
          </p:spPr>
        </p:pic>
        <p:pic>
          <p:nvPicPr>
            <p:cNvPr id="89" name="object 89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1170431" y="4026407"/>
              <a:ext cx="1503426" cy="677418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2342387" y="4026407"/>
              <a:ext cx="1655826" cy="677418"/>
            </a:xfrm>
            <a:prstGeom prst="rect">
              <a:avLst/>
            </a:prstGeom>
          </p:spPr>
        </p:pic>
        <p:pic>
          <p:nvPicPr>
            <p:cNvPr id="91" name="object 91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3665219" y="4026407"/>
              <a:ext cx="541781" cy="677418"/>
            </a:xfrm>
            <a:prstGeom prst="rect">
              <a:avLst/>
            </a:prstGeom>
          </p:spPr>
        </p:pic>
        <p:pic>
          <p:nvPicPr>
            <p:cNvPr id="92" name="object 92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3875531" y="4026407"/>
              <a:ext cx="709422" cy="677418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4253483" y="4026407"/>
              <a:ext cx="694182" cy="677418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4616195" y="4026407"/>
              <a:ext cx="1223010" cy="677418"/>
            </a:xfrm>
            <a:prstGeom prst="rect">
              <a:avLst/>
            </a:prstGeom>
          </p:spPr>
        </p:pic>
        <p:pic>
          <p:nvPicPr>
            <p:cNvPr id="95" name="object 95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5507736" y="4026407"/>
              <a:ext cx="1445514" cy="677418"/>
            </a:xfrm>
            <a:prstGeom prst="rect">
              <a:avLst/>
            </a:prstGeom>
          </p:spPr>
        </p:pic>
        <p:pic>
          <p:nvPicPr>
            <p:cNvPr id="96" name="object 96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6621780" y="4026407"/>
              <a:ext cx="1416557" cy="677418"/>
            </a:xfrm>
            <a:prstGeom prst="rect">
              <a:avLst/>
            </a:prstGeom>
          </p:spPr>
        </p:pic>
        <p:pic>
          <p:nvPicPr>
            <p:cNvPr id="97" name="object 97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7706867" y="4026407"/>
              <a:ext cx="541781" cy="677418"/>
            </a:xfrm>
            <a:prstGeom prst="rect">
              <a:avLst/>
            </a:prstGeom>
          </p:spPr>
        </p:pic>
        <p:pic>
          <p:nvPicPr>
            <p:cNvPr id="98" name="object 98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7917179" y="4026407"/>
              <a:ext cx="790194" cy="677418"/>
            </a:xfrm>
            <a:prstGeom prst="rect">
              <a:avLst/>
            </a:prstGeom>
          </p:spPr>
        </p:pic>
        <p:pic>
          <p:nvPicPr>
            <p:cNvPr id="99" name="object 99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669036" y="4392167"/>
              <a:ext cx="611886" cy="677418"/>
            </a:xfrm>
            <a:prstGeom prst="rect">
              <a:avLst/>
            </a:prstGeom>
          </p:spPr>
        </p:pic>
        <p:pic>
          <p:nvPicPr>
            <p:cNvPr id="100" name="object 100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947927" y="4392167"/>
              <a:ext cx="1485137" cy="677418"/>
            </a:xfrm>
            <a:prstGeom prst="rect">
              <a:avLst/>
            </a:prstGeom>
          </p:spPr>
        </p:pic>
        <p:pic>
          <p:nvPicPr>
            <p:cNvPr id="101" name="object 101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2100072" y="4392167"/>
              <a:ext cx="1582674" cy="677418"/>
            </a:xfrm>
            <a:prstGeom prst="rect">
              <a:avLst/>
            </a:prstGeom>
          </p:spPr>
        </p:pic>
        <p:pic>
          <p:nvPicPr>
            <p:cNvPr id="102" name="object 102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3351275" y="4392167"/>
              <a:ext cx="846581" cy="677418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3866387" y="4392167"/>
              <a:ext cx="1498853" cy="677418"/>
            </a:xfrm>
            <a:prstGeom prst="rect">
              <a:avLst/>
            </a:prstGeom>
          </p:spPr>
        </p:pic>
        <p:pic>
          <p:nvPicPr>
            <p:cNvPr id="104" name="object 104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5035295" y="4392167"/>
              <a:ext cx="611886" cy="677418"/>
            </a:xfrm>
            <a:prstGeom prst="rect">
              <a:avLst/>
            </a:prstGeom>
          </p:spPr>
        </p:pic>
        <p:pic>
          <p:nvPicPr>
            <p:cNvPr id="105" name="object 105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5314188" y="4392167"/>
              <a:ext cx="1223010" cy="677418"/>
            </a:xfrm>
            <a:prstGeom prst="rect">
              <a:avLst/>
            </a:prstGeom>
          </p:spPr>
        </p:pic>
        <p:pic>
          <p:nvPicPr>
            <p:cNvPr id="106" name="object 106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6204203" y="4392167"/>
              <a:ext cx="1416557" cy="677418"/>
            </a:xfrm>
            <a:prstGeom prst="rect">
              <a:avLst/>
            </a:prstGeom>
          </p:spPr>
        </p:pic>
        <p:pic>
          <p:nvPicPr>
            <p:cNvPr id="107" name="object 107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7217664" y="4392167"/>
              <a:ext cx="473201" cy="677418"/>
            </a:xfrm>
            <a:prstGeom prst="rect">
              <a:avLst/>
            </a:prstGeom>
          </p:spPr>
        </p:pic>
      </p:grpSp>
      <p:sp>
        <p:nvSpPr>
          <p:cNvPr id="108" name="object 108"/>
          <p:cNvSpPr txBox="1"/>
          <p:nvPr/>
        </p:nvSpPr>
        <p:spPr>
          <a:xfrm>
            <a:off x="2520823" y="891032"/>
            <a:ext cx="2109470" cy="74676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FFFFCC"/>
                </a:solidFill>
                <a:latin typeface="Calibri"/>
                <a:cs typeface="Calibri"/>
              </a:rPr>
              <a:t>CO</a:t>
            </a:r>
            <a:r>
              <a:rPr sz="1400" b="1" spc="-40" dirty="0">
                <a:solidFill>
                  <a:srgbClr val="FFFFCC"/>
                </a:solidFill>
                <a:latin typeface="Calibri"/>
                <a:cs typeface="Calibri"/>
              </a:rPr>
              <a:t>SP</a:t>
            </a:r>
            <a:r>
              <a:rPr sz="1400" b="1" dirty="0">
                <a:solidFill>
                  <a:srgbClr val="FFFFCC"/>
                </a:solidFill>
                <a:latin typeface="Calibri"/>
                <a:cs typeface="Calibri"/>
              </a:rPr>
              <a:t>AS</a:t>
            </a:r>
            <a:r>
              <a:rPr sz="1400" b="1" spc="-45" dirty="0">
                <a:solidFill>
                  <a:srgbClr val="FFFFCC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CC"/>
                </a:solidFill>
                <a:latin typeface="Calibri"/>
                <a:cs typeface="Calibri"/>
              </a:rPr>
              <a:t>/</a:t>
            </a:r>
            <a:r>
              <a:rPr sz="1400" b="1" spc="-10" dirty="0">
                <a:solidFill>
                  <a:srgbClr val="FFFFCC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CC"/>
                </a:solidFill>
                <a:latin typeface="Calibri"/>
                <a:cs typeface="Calibri"/>
              </a:rPr>
              <a:t>SAR</a:t>
            </a:r>
            <a:r>
              <a:rPr sz="1400" b="1" spc="-70" dirty="0">
                <a:solidFill>
                  <a:srgbClr val="FFFFCC"/>
                </a:solidFill>
                <a:latin typeface="Calibri"/>
                <a:cs typeface="Calibri"/>
              </a:rPr>
              <a:t>S</a:t>
            </a:r>
            <a:r>
              <a:rPr sz="1400" b="1" spc="-60" dirty="0">
                <a:solidFill>
                  <a:srgbClr val="FFFFCC"/>
                </a:solidFill>
                <a:latin typeface="Calibri"/>
                <a:cs typeface="Calibri"/>
              </a:rPr>
              <a:t>A</a:t>
            </a:r>
            <a:r>
              <a:rPr sz="1400" b="1" dirty="0">
                <a:solidFill>
                  <a:srgbClr val="FFFFCC"/>
                </a:solidFill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  <a:p>
            <a:pPr marL="769620" marR="5080">
              <a:lnSpc>
                <a:spcPct val="100000"/>
              </a:lnSpc>
              <a:spcBef>
                <a:spcPts val="1110"/>
              </a:spcBef>
            </a:pPr>
            <a:r>
              <a:rPr sz="1200" b="1" spc="-145" dirty="0">
                <a:solidFill>
                  <a:srgbClr val="FFFF99"/>
                </a:solidFill>
                <a:latin typeface="Arial"/>
                <a:cs typeface="Arial"/>
              </a:rPr>
              <a:t>S</a:t>
            </a:r>
            <a:r>
              <a:rPr sz="1200" spc="-110" dirty="0">
                <a:solidFill>
                  <a:srgbClr val="FFFF99"/>
                </a:solidFill>
                <a:latin typeface="Arial"/>
                <a:cs typeface="Arial"/>
              </a:rPr>
              <a:t>earch</a:t>
            </a:r>
            <a:r>
              <a:rPr sz="1200" spc="-70" dirty="0">
                <a:solidFill>
                  <a:srgbClr val="FFFF99"/>
                </a:solidFill>
                <a:latin typeface="Arial"/>
                <a:cs typeface="Arial"/>
              </a:rPr>
              <a:t> </a:t>
            </a:r>
            <a:r>
              <a:rPr sz="1200" b="1" spc="-165" dirty="0">
                <a:solidFill>
                  <a:srgbClr val="FFFF99"/>
                </a:solidFill>
                <a:latin typeface="Arial"/>
                <a:cs typeface="Arial"/>
              </a:rPr>
              <a:t>A</a:t>
            </a:r>
            <a:r>
              <a:rPr sz="1200" spc="-125" dirty="0">
                <a:solidFill>
                  <a:srgbClr val="FFFF99"/>
                </a:solidFill>
                <a:latin typeface="Arial"/>
                <a:cs typeface="Arial"/>
              </a:rPr>
              <a:t>nd</a:t>
            </a:r>
            <a:r>
              <a:rPr sz="1200" spc="-55" dirty="0">
                <a:solidFill>
                  <a:srgbClr val="FFFF99"/>
                </a:solidFill>
                <a:latin typeface="Arial"/>
                <a:cs typeface="Arial"/>
              </a:rPr>
              <a:t> </a:t>
            </a:r>
            <a:r>
              <a:rPr sz="1200" b="1" spc="-165" dirty="0">
                <a:solidFill>
                  <a:srgbClr val="FFFF99"/>
                </a:solidFill>
                <a:latin typeface="Arial"/>
                <a:cs typeface="Arial"/>
              </a:rPr>
              <a:t>R</a:t>
            </a:r>
            <a:r>
              <a:rPr sz="1200" spc="-125" dirty="0">
                <a:solidFill>
                  <a:srgbClr val="FFFF99"/>
                </a:solidFill>
                <a:latin typeface="Arial"/>
                <a:cs typeface="Arial"/>
              </a:rPr>
              <a:t>e</a:t>
            </a:r>
            <a:r>
              <a:rPr sz="1200" spc="-114" dirty="0">
                <a:solidFill>
                  <a:srgbClr val="FFFF99"/>
                </a:solidFill>
                <a:latin typeface="Arial"/>
                <a:cs typeface="Arial"/>
              </a:rPr>
              <a:t>sc</a:t>
            </a:r>
            <a:r>
              <a:rPr sz="1200" spc="-120" dirty="0">
                <a:solidFill>
                  <a:srgbClr val="FFFF99"/>
                </a:solidFill>
                <a:latin typeface="Arial"/>
                <a:cs typeface="Arial"/>
              </a:rPr>
              <a:t>u</a:t>
            </a:r>
            <a:r>
              <a:rPr sz="1200" spc="-80" dirty="0">
                <a:solidFill>
                  <a:srgbClr val="FFFF99"/>
                </a:solidFill>
                <a:latin typeface="Arial"/>
                <a:cs typeface="Arial"/>
              </a:rPr>
              <a:t>e  </a:t>
            </a:r>
            <a:r>
              <a:rPr sz="1200" b="1" spc="-145" dirty="0">
                <a:solidFill>
                  <a:srgbClr val="FFFF99"/>
                </a:solidFill>
                <a:latin typeface="Arial"/>
                <a:cs typeface="Arial"/>
              </a:rPr>
              <a:t>S</a:t>
            </a:r>
            <a:r>
              <a:rPr sz="1200" spc="-125" dirty="0">
                <a:solidFill>
                  <a:srgbClr val="FFFF99"/>
                </a:solidFill>
                <a:latin typeface="Arial"/>
                <a:cs typeface="Arial"/>
              </a:rPr>
              <a:t>a</a:t>
            </a:r>
            <a:r>
              <a:rPr sz="1200" spc="-60" dirty="0">
                <a:solidFill>
                  <a:srgbClr val="FFFF99"/>
                </a:solidFill>
                <a:latin typeface="Arial"/>
                <a:cs typeface="Arial"/>
              </a:rPr>
              <a:t>t</a:t>
            </a:r>
            <a:r>
              <a:rPr sz="1200" spc="-114" dirty="0">
                <a:solidFill>
                  <a:srgbClr val="FFFF99"/>
                </a:solidFill>
                <a:latin typeface="Arial"/>
                <a:cs typeface="Arial"/>
              </a:rPr>
              <a:t>e</a:t>
            </a:r>
            <a:r>
              <a:rPr sz="1200" spc="-55" dirty="0">
                <a:solidFill>
                  <a:srgbClr val="FFFF99"/>
                </a:solidFill>
                <a:latin typeface="Arial"/>
                <a:cs typeface="Arial"/>
              </a:rPr>
              <a:t>ll</a:t>
            </a:r>
            <a:r>
              <a:rPr sz="1200" spc="-60" dirty="0">
                <a:solidFill>
                  <a:srgbClr val="FFFF99"/>
                </a:solidFill>
                <a:latin typeface="Arial"/>
                <a:cs typeface="Arial"/>
              </a:rPr>
              <a:t>it</a:t>
            </a:r>
            <a:r>
              <a:rPr sz="1200" spc="-114" dirty="0">
                <a:solidFill>
                  <a:srgbClr val="FFFF99"/>
                </a:solidFill>
                <a:latin typeface="Arial"/>
                <a:cs typeface="Arial"/>
              </a:rPr>
              <a:t>e</a:t>
            </a:r>
            <a:r>
              <a:rPr sz="1200" spc="-80" dirty="0">
                <a:solidFill>
                  <a:srgbClr val="FFFF99"/>
                </a:solidFill>
                <a:latin typeface="Arial"/>
                <a:cs typeface="Arial"/>
              </a:rPr>
              <a:t>-</a:t>
            </a:r>
            <a:r>
              <a:rPr sz="1200" b="1" spc="-165" dirty="0">
                <a:solidFill>
                  <a:srgbClr val="FFFF99"/>
                </a:solidFill>
                <a:latin typeface="Arial"/>
                <a:cs typeface="Arial"/>
              </a:rPr>
              <a:t>A</a:t>
            </a:r>
            <a:r>
              <a:rPr sz="1200" spc="-90" dirty="0">
                <a:solidFill>
                  <a:srgbClr val="FFFF99"/>
                </a:solidFill>
                <a:latin typeface="Arial"/>
                <a:cs typeface="Arial"/>
              </a:rPr>
              <a:t>id</a:t>
            </a:r>
            <a:r>
              <a:rPr sz="1200" spc="-120" dirty="0">
                <a:solidFill>
                  <a:srgbClr val="FFFF99"/>
                </a:solidFill>
                <a:latin typeface="Arial"/>
                <a:cs typeface="Arial"/>
              </a:rPr>
              <a:t>e</a:t>
            </a:r>
            <a:r>
              <a:rPr sz="1200" spc="-125" dirty="0">
                <a:solidFill>
                  <a:srgbClr val="FFFF99"/>
                </a:solidFill>
                <a:latin typeface="Arial"/>
                <a:cs typeface="Arial"/>
              </a:rPr>
              <a:t>d</a:t>
            </a:r>
            <a:r>
              <a:rPr sz="1200" spc="-80" dirty="0">
                <a:solidFill>
                  <a:srgbClr val="FFFF99"/>
                </a:solidFill>
                <a:latin typeface="Arial"/>
                <a:cs typeface="Arial"/>
              </a:rPr>
              <a:t> </a:t>
            </a:r>
            <a:r>
              <a:rPr sz="1200" b="1" spc="-140" dirty="0">
                <a:solidFill>
                  <a:srgbClr val="FFFF99"/>
                </a:solidFill>
                <a:latin typeface="Arial"/>
                <a:cs typeface="Arial"/>
              </a:rPr>
              <a:t>T</a:t>
            </a:r>
            <a:r>
              <a:rPr sz="1200" spc="-100" dirty="0">
                <a:solidFill>
                  <a:srgbClr val="FFFF99"/>
                </a:solidFill>
                <a:latin typeface="Arial"/>
                <a:cs typeface="Arial"/>
              </a:rPr>
              <a:t>racking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109" name="object 109"/>
          <p:cNvPicPr/>
          <p:nvPr/>
        </p:nvPicPr>
        <p:blipFill>
          <a:blip r:embed="rId71" cstate="print"/>
          <a:stretch>
            <a:fillRect/>
          </a:stretch>
        </p:blipFill>
        <p:spPr>
          <a:xfrm>
            <a:off x="4748784" y="845807"/>
            <a:ext cx="1218438" cy="398538"/>
          </a:xfrm>
          <a:prstGeom prst="rect">
            <a:avLst/>
          </a:prstGeom>
        </p:spPr>
      </p:pic>
      <p:sp>
        <p:nvSpPr>
          <p:cNvPr id="110" name="object 110"/>
          <p:cNvSpPr txBox="1"/>
          <p:nvPr/>
        </p:nvSpPr>
        <p:spPr>
          <a:xfrm>
            <a:off x="4848225" y="879424"/>
            <a:ext cx="1005840" cy="2400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FFFFCC"/>
                </a:solidFill>
                <a:latin typeface="Calibri"/>
                <a:cs typeface="Calibri"/>
              </a:rPr>
              <a:t>VMS</a:t>
            </a:r>
            <a:r>
              <a:rPr sz="1400" b="1" spc="-40" dirty="0">
                <a:solidFill>
                  <a:srgbClr val="FFFFCC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CC"/>
                </a:solidFill>
                <a:latin typeface="Calibri"/>
                <a:cs typeface="Calibri"/>
              </a:rPr>
              <a:t>/</a:t>
            </a:r>
            <a:r>
              <a:rPr sz="1400" b="1" spc="-35" dirty="0">
                <a:solidFill>
                  <a:srgbClr val="FFFFCC"/>
                </a:solidFill>
                <a:latin typeface="Calibri"/>
                <a:cs typeface="Calibri"/>
              </a:rPr>
              <a:t> </a:t>
            </a:r>
            <a:r>
              <a:rPr sz="1400" b="1" spc="-30" dirty="0">
                <a:solidFill>
                  <a:srgbClr val="FFFFCC"/>
                </a:solidFill>
                <a:latin typeface="Calibri"/>
                <a:cs typeface="Calibri"/>
              </a:rPr>
              <a:t>POSAT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11" name="object 111"/>
          <p:cNvSpPr txBox="1"/>
          <p:nvPr/>
        </p:nvSpPr>
        <p:spPr>
          <a:xfrm>
            <a:off x="847140" y="2643327"/>
            <a:ext cx="7662545" cy="22212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400" b="1" spc="-270" dirty="0">
                <a:solidFill>
                  <a:srgbClr val="000099"/>
                </a:solidFill>
                <a:latin typeface="Arial"/>
                <a:cs typeface="Arial"/>
              </a:rPr>
              <a:t>L</a:t>
            </a:r>
            <a:r>
              <a:rPr sz="2400" b="1" spc="-240" dirty="0">
                <a:solidFill>
                  <a:srgbClr val="000099"/>
                </a:solidFill>
                <a:latin typeface="Arial"/>
                <a:cs typeface="Arial"/>
              </a:rPr>
              <a:t>a</a:t>
            </a:r>
            <a:r>
              <a:rPr sz="2400" b="1" spc="60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335" dirty="0">
                <a:solidFill>
                  <a:srgbClr val="000099"/>
                </a:solidFill>
                <a:latin typeface="Arial"/>
                <a:cs typeface="Arial"/>
              </a:rPr>
              <a:t>V</a:t>
            </a:r>
            <a:r>
              <a:rPr sz="2400" b="1" spc="-175" dirty="0">
                <a:solidFill>
                  <a:srgbClr val="000099"/>
                </a:solidFill>
                <a:latin typeface="Arial"/>
                <a:cs typeface="Arial"/>
              </a:rPr>
              <a:t>igi</a:t>
            </a:r>
            <a:r>
              <a:rPr sz="2400" b="1" spc="-114" dirty="0">
                <a:solidFill>
                  <a:srgbClr val="000099"/>
                </a:solidFill>
                <a:latin typeface="Arial"/>
                <a:cs typeface="Arial"/>
              </a:rPr>
              <a:t>l</a:t>
            </a:r>
            <a:r>
              <a:rPr sz="2400" b="1" spc="-220" dirty="0">
                <a:solidFill>
                  <a:srgbClr val="000099"/>
                </a:solidFill>
                <a:latin typeface="Arial"/>
                <a:cs typeface="Arial"/>
              </a:rPr>
              <a:t>anci</a:t>
            </a:r>
            <a:r>
              <a:rPr sz="2400" b="1" spc="-229" dirty="0">
                <a:solidFill>
                  <a:srgbClr val="000099"/>
                </a:solidFill>
                <a:latin typeface="Arial"/>
                <a:cs typeface="Arial"/>
              </a:rPr>
              <a:t>a</a:t>
            </a:r>
            <a:r>
              <a:rPr sz="2400" b="1" spc="-120" dirty="0">
                <a:solidFill>
                  <a:srgbClr val="000099"/>
                </a:solidFill>
                <a:latin typeface="Arial"/>
                <a:cs typeface="Arial"/>
              </a:rPr>
              <a:t>,</a:t>
            </a:r>
            <a:r>
              <a:rPr sz="2400" b="1" spc="75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315" dirty="0">
                <a:solidFill>
                  <a:srgbClr val="000099"/>
                </a:solidFill>
                <a:latin typeface="Arial"/>
                <a:cs typeface="Arial"/>
              </a:rPr>
              <a:t>C</a:t>
            </a:r>
            <a:r>
              <a:rPr sz="2400" b="1" spc="-275" dirty="0">
                <a:solidFill>
                  <a:srgbClr val="000099"/>
                </a:solidFill>
                <a:latin typeface="Arial"/>
                <a:cs typeface="Arial"/>
              </a:rPr>
              <a:t>o</a:t>
            </a:r>
            <a:r>
              <a:rPr sz="2400" b="1" spc="-195" dirty="0">
                <a:solidFill>
                  <a:srgbClr val="000099"/>
                </a:solidFill>
                <a:latin typeface="Arial"/>
                <a:cs typeface="Arial"/>
              </a:rPr>
              <a:t>ntrol</a:t>
            </a:r>
            <a:r>
              <a:rPr sz="2400" b="1" spc="55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240" dirty="0">
                <a:solidFill>
                  <a:srgbClr val="000099"/>
                </a:solidFill>
                <a:latin typeface="Arial"/>
                <a:cs typeface="Arial"/>
              </a:rPr>
              <a:t>y</a:t>
            </a:r>
            <a:r>
              <a:rPr sz="2400" b="1" spc="60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204" dirty="0">
                <a:solidFill>
                  <a:srgbClr val="000099"/>
                </a:solidFill>
                <a:latin typeface="Arial"/>
                <a:cs typeface="Arial"/>
              </a:rPr>
              <a:t>Alerta</a:t>
            </a:r>
            <a:r>
              <a:rPr sz="2400" b="1" spc="60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245" dirty="0">
                <a:solidFill>
                  <a:srgbClr val="000099"/>
                </a:solidFill>
                <a:latin typeface="Arial"/>
                <a:cs typeface="Arial"/>
              </a:rPr>
              <a:t>s</a:t>
            </a:r>
            <a:r>
              <a:rPr sz="2400" b="1" spc="-240" dirty="0">
                <a:solidFill>
                  <a:srgbClr val="000099"/>
                </a:solidFill>
                <a:latin typeface="Arial"/>
                <a:cs typeface="Arial"/>
              </a:rPr>
              <a:t>e</a:t>
            </a:r>
            <a:r>
              <a:rPr sz="2400" b="1" spc="60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270" dirty="0">
                <a:solidFill>
                  <a:srgbClr val="000099"/>
                </a:solidFill>
                <a:latin typeface="Arial"/>
                <a:cs typeface="Arial"/>
              </a:rPr>
              <a:t>h</a:t>
            </a:r>
            <a:r>
              <a:rPr sz="2400" b="1" spc="-240" dirty="0">
                <a:solidFill>
                  <a:srgbClr val="000099"/>
                </a:solidFill>
                <a:latin typeface="Arial"/>
                <a:cs typeface="Arial"/>
              </a:rPr>
              <a:t>a</a:t>
            </a:r>
            <a:r>
              <a:rPr sz="2400" b="1" spc="60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265" dirty="0">
                <a:solidFill>
                  <a:srgbClr val="000099"/>
                </a:solidFill>
                <a:latin typeface="Arial"/>
                <a:cs typeface="Arial"/>
              </a:rPr>
              <a:t>d</a:t>
            </a:r>
            <a:r>
              <a:rPr sz="2400" b="1" spc="-200" dirty="0">
                <a:solidFill>
                  <a:srgbClr val="000099"/>
                </a:solidFill>
                <a:latin typeface="Arial"/>
                <a:cs typeface="Arial"/>
              </a:rPr>
              <a:t>efinid</a:t>
            </a:r>
            <a:r>
              <a:rPr sz="2400" b="1" spc="-265" dirty="0">
                <a:solidFill>
                  <a:srgbClr val="000099"/>
                </a:solidFill>
                <a:latin typeface="Arial"/>
                <a:cs typeface="Arial"/>
              </a:rPr>
              <a:t>o</a:t>
            </a:r>
            <a:r>
              <a:rPr sz="2400" b="1" spc="65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300" dirty="0">
                <a:solidFill>
                  <a:srgbClr val="000099"/>
                </a:solidFill>
                <a:latin typeface="Arial"/>
                <a:cs typeface="Arial"/>
              </a:rPr>
              <a:t>com</a:t>
            </a:r>
            <a:r>
              <a:rPr sz="2400" b="1" spc="-265" dirty="0">
                <a:solidFill>
                  <a:srgbClr val="000099"/>
                </a:solidFill>
                <a:latin typeface="Arial"/>
                <a:cs typeface="Arial"/>
              </a:rPr>
              <a:t>o</a:t>
            </a:r>
            <a:r>
              <a:rPr sz="2400" b="1" spc="55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270" dirty="0">
                <a:solidFill>
                  <a:srgbClr val="000099"/>
                </a:solidFill>
                <a:latin typeface="Arial"/>
                <a:cs typeface="Arial"/>
              </a:rPr>
              <a:t>u</a:t>
            </a:r>
            <a:r>
              <a:rPr sz="2400" b="1" spc="-265" dirty="0">
                <a:solidFill>
                  <a:srgbClr val="000099"/>
                </a:solidFill>
                <a:latin typeface="Arial"/>
                <a:cs typeface="Arial"/>
              </a:rPr>
              <a:t>n</a:t>
            </a:r>
            <a:r>
              <a:rPr sz="2400" b="1" spc="60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210" dirty="0">
                <a:solidFill>
                  <a:srgbClr val="CC0000"/>
                </a:solidFill>
                <a:latin typeface="Arial"/>
                <a:cs typeface="Arial"/>
              </a:rPr>
              <a:t>sistema  </a:t>
            </a:r>
            <a:r>
              <a:rPr sz="2400" b="1" spc="-200" dirty="0">
                <a:solidFill>
                  <a:srgbClr val="CC0000"/>
                </a:solidFill>
                <a:latin typeface="Arial"/>
                <a:cs typeface="Arial"/>
              </a:rPr>
              <a:t>integral</a:t>
            </a:r>
            <a:r>
              <a:rPr sz="2400" b="1" spc="-195" dirty="0">
                <a:solidFill>
                  <a:srgbClr val="CC0000"/>
                </a:solidFill>
                <a:latin typeface="Arial"/>
                <a:cs typeface="Arial"/>
              </a:rPr>
              <a:t> </a:t>
            </a:r>
            <a:r>
              <a:rPr sz="2400" b="1" spc="-260" dirty="0">
                <a:solidFill>
                  <a:srgbClr val="000099"/>
                </a:solidFill>
                <a:latin typeface="Arial"/>
                <a:cs typeface="Arial"/>
              </a:rPr>
              <a:t>que</a:t>
            </a:r>
            <a:r>
              <a:rPr sz="2400" b="1" spc="-254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225" dirty="0">
                <a:solidFill>
                  <a:srgbClr val="000099"/>
                </a:solidFill>
                <a:latin typeface="Arial"/>
                <a:cs typeface="Arial"/>
              </a:rPr>
              <a:t>permite</a:t>
            </a:r>
            <a:r>
              <a:rPr sz="2400" b="1" spc="-220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185" dirty="0">
                <a:solidFill>
                  <a:srgbClr val="000099"/>
                </a:solidFill>
                <a:latin typeface="Arial"/>
                <a:cs typeface="Arial"/>
              </a:rPr>
              <a:t>el</a:t>
            </a:r>
            <a:r>
              <a:rPr sz="2400" b="1" spc="-180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240" dirty="0">
                <a:solidFill>
                  <a:srgbClr val="CC0000"/>
                </a:solidFill>
                <a:latin typeface="Arial"/>
                <a:cs typeface="Arial"/>
              </a:rPr>
              <a:t>conocimiento</a:t>
            </a:r>
            <a:r>
              <a:rPr sz="2400" b="1" spc="-235" dirty="0">
                <a:solidFill>
                  <a:srgbClr val="CC0000"/>
                </a:solidFill>
                <a:latin typeface="Arial"/>
                <a:cs typeface="Arial"/>
              </a:rPr>
              <a:t> </a:t>
            </a:r>
            <a:r>
              <a:rPr sz="2400" b="1" spc="-210" dirty="0">
                <a:solidFill>
                  <a:srgbClr val="CC0000"/>
                </a:solidFill>
                <a:latin typeface="Arial"/>
                <a:cs typeface="Arial"/>
              </a:rPr>
              <a:t>efectivo</a:t>
            </a:r>
            <a:r>
              <a:rPr sz="2400" b="1" spc="-204" dirty="0">
                <a:solidFill>
                  <a:srgbClr val="CC0000"/>
                </a:solidFill>
                <a:latin typeface="Arial"/>
                <a:cs typeface="Arial"/>
              </a:rPr>
              <a:t> </a:t>
            </a:r>
            <a:r>
              <a:rPr sz="2400" b="1" spc="-245" dirty="0">
                <a:solidFill>
                  <a:srgbClr val="CC0000"/>
                </a:solidFill>
                <a:latin typeface="Arial"/>
                <a:cs typeface="Arial"/>
              </a:rPr>
              <a:t>y</a:t>
            </a:r>
            <a:r>
              <a:rPr sz="2400" b="1" spc="-240" dirty="0">
                <a:solidFill>
                  <a:srgbClr val="CC0000"/>
                </a:solidFill>
                <a:latin typeface="Arial"/>
                <a:cs typeface="Arial"/>
              </a:rPr>
              <a:t> oportuno</a:t>
            </a:r>
            <a:r>
              <a:rPr sz="2400" b="1" spc="185" dirty="0">
                <a:solidFill>
                  <a:srgbClr val="CC0000"/>
                </a:solidFill>
                <a:latin typeface="Arial"/>
                <a:cs typeface="Arial"/>
              </a:rPr>
              <a:t> </a:t>
            </a:r>
            <a:r>
              <a:rPr sz="2400" b="1" spc="-270" dirty="0">
                <a:solidFill>
                  <a:srgbClr val="000099"/>
                </a:solidFill>
                <a:latin typeface="Arial"/>
                <a:cs typeface="Arial"/>
              </a:rPr>
              <a:t>de </a:t>
            </a:r>
            <a:r>
              <a:rPr sz="2400" b="1" spc="-265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235" dirty="0">
                <a:solidFill>
                  <a:srgbClr val="000099"/>
                </a:solidFill>
                <a:latin typeface="Arial"/>
                <a:cs typeface="Arial"/>
              </a:rPr>
              <a:t>todas</a:t>
            </a:r>
            <a:r>
              <a:rPr sz="2400" b="1" spc="-229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204" dirty="0">
                <a:solidFill>
                  <a:srgbClr val="000099"/>
                </a:solidFill>
                <a:latin typeface="Arial"/>
                <a:cs typeface="Arial"/>
              </a:rPr>
              <a:t>las</a:t>
            </a:r>
            <a:r>
              <a:rPr sz="2400" b="1" spc="-200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220" dirty="0">
                <a:solidFill>
                  <a:srgbClr val="000099"/>
                </a:solidFill>
                <a:latin typeface="Arial"/>
                <a:cs typeface="Arial"/>
              </a:rPr>
              <a:t>actividades</a:t>
            </a:r>
            <a:r>
              <a:rPr sz="2400" b="1" spc="-215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260" dirty="0">
                <a:solidFill>
                  <a:srgbClr val="000099"/>
                </a:solidFill>
                <a:latin typeface="Arial"/>
                <a:cs typeface="Arial"/>
              </a:rPr>
              <a:t>que</a:t>
            </a:r>
            <a:r>
              <a:rPr sz="2400" b="1" spc="-254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245" dirty="0">
                <a:solidFill>
                  <a:srgbClr val="000099"/>
                </a:solidFill>
                <a:latin typeface="Arial"/>
                <a:cs typeface="Arial"/>
              </a:rPr>
              <a:t>se</a:t>
            </a:r>
            <a:r>
              <a:rPr sz="2400" b="1" spc="-240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215" dirty="0">
                <a:solidFill>
                  <a:srgbClr val="000099"/>
                </a:solidFill>
                <a:latin typeface="Arial"/>
                <a:cs typeface="Arial"/>
              </a:rPr>
              <a:t>desarrollan</a:t>
            </a:r>
            <a:r>
              <a:rPr sz="2400" b="1" spc="-210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250" dirty="0">
                <a:solidFill>
                  <a:srgbClr val="000099"/>
                </a:solidFill>
                <a:latin typeface="Arial"/>
                <a:cs typeface="Arial"/>
              </a:rPr>
              <a:t>en</a:t>
            </a:r>
            <a:r>
              <a:rPr sz="2400" b="1" spc="-245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185" dirty="0">
                <a:solidFill>
                  <a:srgbClr val="CC0000"/>
                </a:solidFill>
                <a:latin typeface="Arial"/>
                <a:cs typeface="Arial"/>
              </a:rPr>
              <a:t>el</a:t>
            </a:r>
            <a:r>
              <a:rPr sz="2400" b="1" spc="-180" dirty="0">
                <a:solidFill>
                  <a:srgbClr val="CC0000"/>
                </a:solidFill>
                <a:latin typeface="Arial"/>
                <a:cs typeface="Arial"/>
              </a:rPr>
              <a:t> </a:t>
            </a:r>
            <a:r>
              <a:rPr sz="2400" b="1" spc="-245" dirty="0">
                <a:solidFill>
                  <a:srgbClr val="CC0000"/>
                </a:solidFill>
                <a:latin typeface="Arial"/>
                <a:cs typeface="Arial"/>
              </a:rPr>
              <a:t>Área</a:t>
            </a:r>
            <a:r>
              <a:rPr sz="2400" b="1" spc="-240" dirty="0">
                <a:solidFill>
                  <a:srgbClr val="CC0000"/>
                </a:solidFill>
                <a:latin typeface="Arial"/>
                <a:cs typeface="Arial"/>
              </a:rPr>
              <a:t> </a:t>
            </a:r>
            <a:r>
              <a:rPr sz="2400" b="1" spc="-260" dirty="0">
                <a:solidFill>
                  <a:srgbClr val="CC0000"/>
                </a:solidFill>
                <a:latin typeface="Arial"/>
                <a:cs typeface="Arial"/>
              </a:rPr>
              <a:t>de </a:t>
            </a:r>
            <a:r>
              <a:rPr sz="2400" b="1" spc="-254" dirty="0">
                <a:solidFill>
                  <a:srgbClr val="CC0000"/>
                </a:solidFill>
                <a:latin typeface="Arial"/>
                <a:cs typeface="Arial"/>
              </a:rPr>
              <a:t> </a:t>
            </a:r>
            <a:r>
              <a:rPr sz="2400" b="1" spc="-235" dirty="0">
                <a:solidFill>
                  <a:srgbClr val="CC0000"/>
                </a:solidFill>
                <a:latin typeface="Arial"/>
                <a:cs typeface="Arial"/>
              </a:rPr>
              <a:t>Responsabilidad </a:t>
            </a:r>
            <a:r>
              <a:rPr sz="2400" b="1" spc="-260" dirty="0">
                <a:solidFill>
                  <a:srgbClr val="000099"/>
                </a:solidFill>
                <a:latin typeface="Arial"/>
                <a:cs typeface="Arial"/>
              </a:rPr>
              <a:t>que puedan </a:t>
            </a:r>
            <a:r>
              <a:rPr sz="2400" b="1" spc="-210" dirty="0">
                <a:solidFill>
                  <a:srgbClr val="000099"/>
                </a:solidFill>
                <a:latin typeface="Arial"/>
                <a:cs typeface="Arial"/>
              </a:rPr>
              <a:t>afectar </a:t>
            </a:r>
            <a:r>
              <a:rPr sz="2400" b="1" spc="-245" dirty="0">
                <a:solidFill>
                  <a:srgbClr val="000099"/>
                </a:solidFill>
                <a:latin typeface="Arial"/>
                <a:cs typeface="Arial"/>
              </a:rPr>
              <a:t>a </a:t>
            </a:r>
            <a:r>
              <a:rPr sz="2400" b="1" spc="-180" dirty="0">
                <a:solidFill>
                  <a:srgbClr val="000099"/>
                </a:solidFill>
                <a:latin typeface="Arial"/>
                <a:cs typeface="Arial"/>
              </a:rPr>
              <a:t>la </a:t>
            </a:r>
            <a:r>
              <a:rPr sz="2400" b="1" spc="-235" dirty="0">
                <a:solidFill>
                  <a:srgbClr val="000099"/>
                </a:solidFill>
                <a:latin typeface="Arial"/>
                <a:cs typeface="Arial"/>
              </a:rPr>
              <a:t>seguridad </a:t>
            </a:r>
            <a:r>
              <a:rPr sz="2400" b="1" spc="-225" dirty="0">
                <a:solidFill>
                  <a:srgbClr val="000099"/>
                </a:solidFill>
                <a:latin typeface="Arial"/>
                <a:cs typeface="Arial"/>
              </a:rPr>
              <a:t>nacional </a:t>
            </a:r>
            <a:r>
              <a:rPr sz="2400" b="1" spc="-245" dirty="0">
                <a:solidFill>
                  <a:srgbClr val="000099"/>
                </a:solidFill>
                <a:latin typeface="Arial"/>
                <a:cs typeface="Arial"/>
              </a:rPr>
              <a:t>y a </a:t>
            </a:r>
            <a:r>
              <a:rPr sz="2400" b="1" spc="-240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254" dirty="0">
                <a:solidFill>
                  <a:srgbClr val="000099"/>
                </a:solidFill>
                <a:latin typeface="Arial"/>
                <a:cs typeface="Arial"/>
              </a:rPr>
              <a:t>sus </a:t>
            </a:r>
            <a:r>
              <a:rPr sz="2400" b="1" spc="-215" dirty="0">
                <a:solidFill>
                  <a:srgbClr val="000099"/>
                </a:solidFill>
                <a:latin typeface="Arial"/>
                <a:cs typeface="Arial"/>
              </a:rPr>
              <a:t>Intereses </a:t>
            </a:r>
            <a:r>
              <a:rPr sz="2400" b="1" spc="-220" dirty="0">
                <a:solidFill>
                  <a:srgbClr val="000099"/>
                </a:solidFill>
                <a:latin typeface="Arial"/>
                <a:cs typeface="Arial"/>
              </a:rPr>
              <a:t>Marítimos, </a:t>
            </a:r>
            <a:r>
              <a:rPr sz="2400" b="1" spc="-240" dirty="0">
                <a:solidFill>
                  <a:srgbClr val="000099"/>
                </a:solidFill>
                <a:latin typeface="Arial"/>
                <a:cs typeface="Arial"/>
              </a:rPr>
              <a:t>a </a:t>
            </a:r>
            <a:r>
              <a:rPr sz="2400" b="1" spc="-175" dirty="0">
                <a:solidFill>
                  <a:srgbClr val="000099"/>
                </a:solidFill>
                <a:latin typeface="Arial"/>
                <a:cs typeface="Arial"/>
              </a:rPr>
              <a:t>fin </a:t>
            </a:r>
            <a:r>
              <a:rPr sz="2400" b="1" spc="-254" dirty="0">
                <a:solidFill>
                  <a:srgbClr val="000099"/>
                </a:solidFill>
                <a:latin typeface="Arial"/>
                <a:cs typeface="Arial"/>
              </a:rPr>
              <a:t>de </a:t>
            </a:r>
            <a:r>
              <a:rPr sz="2400" b="1" spc="-200" dirty="0">
                <a:solidFill>
                  <a:srgbClr val="CC0000"/>
                </a:solidFill>
                <a:latin typeface="Arial"/>
                <a:cs typeface="Arial"/>
              </a:rPr>
              <a:t>alertar, </a:t>
            </a:r>
            <a:r>
              <a:rPr sz="2400" b="1" spc="-220" dirty="0">
                <a:solidFill>
                  <a:srgbClr val="CC0000"/>
                </a:solidFill>
                <a:latin typeface="Arial"/>
                <a:cs typeface="Arial"/>
              </a:rPr>
              <a:t>prevenir, proteger </a:t>
            </a:r>
            <a:r>
              <a:rPr sz="2400" b="1" spc="-240" dirty="0">
                <a:solidFill>
                  <a:srgbClr val="CC0000"/>
                </a:solidFill>
                <a:latin typeface="Arial"/>
                <a:cs typeface="Arial"/>
              </a:rPr>
              <a:t>y </a:t>
            </a:r>
            <a:r>
              <a:rPr sz="2400" b="1" spc="-235" dirty="0">
                <a:solidFill>
                  <a:srgbClr val="CC0000"/>
                </a:solidFill>
                <a:latin typeface="Arial"/>
                <a:cs typeface="Arial"/>
              </a:rPr>
              <a:t>dar </a:t>
            </a:r>
            <a:r>
              <a:rPr sz="2400" b="1" spc="-229" dirty="0">
                <a:solidFill>
                  <a:srgbClr val="CC0000"/>
                </a:solidFill>
                <a:latin typeface="Arial"/>
                <a:cs typeface="Arial"/>
              </a:rPr>
              <a:t> </a:t>
            </a:r>
            <a:r>
              <a:rPr sz="2400" b="1" spc="-180" dirty="0">
                <a:solidFill>
                  <a:srgbClr val="CC0000"/>
                </a:solidFill>
                <a:latin typeface="Arial"/>
                <a:cs typeface="Arial"/>
              </a:rPr>
              <a:t>la</a:t>
            </a:r>
            <a:r>
              <a:rPr sz="2400" b="1" spc="-120" dirty="0">
                <a:solidFill>
                  <a:srgbClr val="CC0000"/>
                </a:solidFill>
                <a:latin typeface="Arial"/>
                <a:cs typeface="Arial"/>
              </a:rPr>
              <a:t> </a:t>
            </a:r>
            <a:r>
              <a:rPr sz="2400" b="1" spc="-225" dirty="0">
                <a:solidFill>
                  <a:srgbClr val="CC0000"/>
                </a:solidFill>
                <a:latin typeface="Arial"/>
                <a:cs typeface="Arial"/>
              </a:rPr>
              <a:t>oport</a:t>
            </a:r>
            <a:r>
              <a:rPr sz="2400" b="1" spc="-260" dirty="0">
                <a:solidFill>
                  <a:srgbClr val="CC0000"/>
                </a:solidFill>
                <a:latin typeface="Arial"/>
                <a:cs typeface="Arial"/>
              </a:rPr>
              <a:t>una</a:t>
            </a:r>
            <a:r>
              <a:rPr sz="2400" b="1" spc="-125" dirty="0">
                <a:solidFill>
                  <a:srgbClr val="CC0000"/>
                </a:solidFill>
                <a:latin typeface="Arial"/>
                <a:cs typeface="Arial"/>
              </a:rPr>
              <a:t> </a:t>
            </a:r>
            <a:r>
              <a:rPr sz="2400" b="1" spc="-240" dirty="0">
                <a:solidFill>
                  <a:srgbClr val="CC0000"/>
                </a:solidFill>
                <a:latin typeface="Arial"/>
                <a:cs typeface="Arial"/>
              </a:rPr>
              <a:t>respu</a:t>
            </a:r>
            <a:r>
              <a:rPr sz="2400" b="1" spc="-254" dirty="0">
                <a:solidFill>
                  <a:srgbClr val="CC0000"/>
                </a:solidFill>
                <a:latin typeface="Arial"/>
                <a:cs typeface="Arial"/>
              </a:rPr>
              <a:t>e</a:t>
            </a:r>
            <a:r>
              <a:rPr sz="2400" b="1" spc="-200" dirty="0">
                <a:solidFill>
                  <a:srgbClr val="CC0000"/>
                </a:solidFill>
                <a:latin typeface="Arial"/>
                <a:cs typeface="Arial"/>
              </a:rPr>
              <a:t>st</a:t>
            </a:r>
            <a:r>
              <a:rPr sz="2400" b="1" spc="-245" dirty="0">
                <a:solidFill>
                  <a:srgbClr val="CC0000"/>
                </a:solidFill>
                <a:latin typeface="Arial"/>
                <a:cs typeface="Arial"/>
              </a:rPr>
              <a:t>a</a:t>
            </a:r>
            <a:r>
              <a:rPr sz="2400" b="1" spc="-105" dirty="0">
                <a:solidFill>
                  <a:srgbClr val="CC0000"/>
                </a:solidFill>
                <a:latin typeface="Arial"/>
                <a:cs typeface="Arial"/>
              </a:rPr>
              <a:t> </a:t>
            </a:r>
            <a:r>
              <a:rPr sz="2400" b="1" spc="-270" dirty="0">
                <a:solidFill>
                  <a:srgbClr val="000099"/>
                </a:solidFill>
                <a:latin typeface="Arial"/>
                <a:cs typeface="Arial"/>
              </a:rPr>
              <a:t>qu</a:t>
            </a:r>
            <a:r>
              <a:rPr sz="2400" b="1" spc="-245" dirty="0">
                <a:solidFill>
                  <a:srgbClr val="000099"/>
                </a:solidFill>
                <a:latin typeface="Arial"/>
                <a:cs typeface="Arial"/>
              </a:rPr>
              <a:t>e</a:t>
            </a:r>
            <a:r>
              <a:rPr sz="2400" b="1" spc="-110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280" dirty="0">
                <a:solidFill>
                  <a:srgbClr val="000099"/>
                </a:solidFill>
                <a:latin typeface="Arial"/>
                <a:cs typeface="Arial"/>
              </a:rPr>
              <a:t>deman</a:t>
            </a:r>
            <a:r>
              <a:rPr sz="2400" b="1" spc="-275" dirty="0">
                <a:solidFill>
                  <a:srgbClr val="000099"/>
                </a:solidFill>
                <a:latin typeface="Arial"/>
                <a:cs typeface="Arial"/>
              </a:rPr>
              <a:t>d</a:t>
            </a:r>
            <a:r>
              <a:rPr sz="2400" b="1" spc="-245" dirty="0">
                <a:solidFill>
                  <a:srgbClr val="000099"/>
                </a:solidFill>
                <a:latin typeface="Arial"/>
                <a:cs typeface="Arial"/>
              </a:rPr>
              <a:t>a</a:t>
            </a:r>
            <a:r>
              <a:rPr sz="2400" b="1" spc="-95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245" dirty="0">
                <a:solidFill>
                  <a:srgbClr val="000099"/>
                </a:solidFill>
                <a:latin typeface="Arial"/>
                <a:cs typeface="Arial"/>
              </a:rPr>
              <a:t>e</a:t>
            </a:r>
            <a:r>
              <a:rPr sz="2400" b="1" spc="-120" dirty="0">
                <a:solidFill>
                  <a:srgbClr val="000099"/>
                </a:solidFill>
                <a:latin typeface="Arial"/>
                <a:cs typeface="Arial"/>
              </a:rPr>
              <a:t>l</a:t>
            </a:r>
            <a:r>
              <a:rPr sz="2400" b="1" spc="-114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200" dirty="0">
                <a:solidFill>
                  <a:srgbClr val="000099"/>
                </a:solidFill>
                <a:latin typeface="Arial"/>
                <a:cs typeface="Arial"/>
              </a:rPr>
              <a:t>in</a:t>
            </a:r>
            <a:r>
              <a:rPr sz="2400" b="1" spc="-145" dirty="0">
                <a:solidFill>
                  <a:srgbClr val="000099"/>
                </a:solidFill>
                <a:latin typeface="Arial"/>
                <a:cs typeface="Arial"/>
              </a:rPr>
              <a:t>t</a:t>
            </a:r>
            <a:r>
              <a:rPr sz="2400" b="1" spc="-225" dirty="0">
                <a:solidFill>
                  <a:srgbClr val="000099"/>
                </a:solidFill>
                <a:latin typeface="Arial"/>
                <a:cs typeface="Arial"/>
              </a:rPr>
              <a:t>eré</a:t>
            </a:r>
            <a:r>
              <a:rPr sz="2400" b="1" spc="-245" dirty="0">
                <a:solidFill>
                  <a:srgbClr val="000099"/>
                </a:solidFill>
                <a:latin typeface="Arial"/>
                <a:cs typeface="Arial"/>
              </a:rPr>
              <a:t>s</a:t>
            </a:r>
            <a:r>
              <a:rPr sz="2400" b="1" spc="-120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400" b="1" spc="-235" dirty="0">
                <a:solidFill>
                  <a:srgbClr val="000099"/>
                </a:solidFill>
                <a:latin typeface="Arial"/>
                <a:cs typeface="Arial"/>
              </a:rPr>
              <a:t>nacion</a:t>
            </a:r>
            <a:r>
              <a:rPr sz="2400" b="1" spc="-254" dirty="0">
                <a:solidFill>
                  <a:srgbClr val="000099"/>
                </a:solidFill>
                <a:latin typeface="Arial"/>
                <a:cs typeface="Arial"/>
              </a:rPr>
              <a:t>a</a:t>
            </a:r>
            <a:r>
              <a:rPr sz="2400" b="1" spc="-114" dirty="0">
                <a:solidFill>
                  <a:srgbClr val="000099"/>
                </a:solidFill>
                <a:latin typeface="Arial"/>
                <a:cs typeface="Arial"/>
              </a:rPr>
              <a:t>l</a:t>
            </a:r>
            <a:r>
              <a:rPr sz="2400" b="1" spc="-120" dirty="0">
                <a:solidFill>
                  <a:srgbClr val="000099"/>
                </a:solidFill>
                <a:latin typeface="Arial"/>
                <a:cs typeface="Arial"/>
              </a:rPr>
              <a:t>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08733" y="200914"/>
            <a:ext cx="612394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/>
              <a:t>OPERACIONES</a:t>
            </a:r>
            <a:r>
              <a:rPr sz="3600" spc="-90" dirty="0"/>
              <a:t> </a:t>
            </a:r>
            <a:r>
              <a:rPr sz="3600" dirty="0"/>
              <a:t>MARÍTIMAS</a:t>
            </a:r>
            <a:endParaRPr sz="3600"/>
          </a:p>
        </p:txBody>
      </p:sp>
      <p:sp>
        <p:nvSpPr>
          <p:cNvPr id="3" name="object 3"/>
          <p:cNvSpPr txBox="1"/>
          <p:nvPr/>
        </p:nvSpPr>
        <p:spPr>
          <a:xfrm>
            <a:off x="1094943" y="1349120"/>
            <a:ext cx="7541259" cy="4965065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12700" marR="5080" indent="27305" algn="just">
              <a:lnSpc>
                <a:spcPct val="80000"/>
              </a:lnSpc>
              <a:spcBef>
                <a:spcPts val="585"/>
              </a:spcBef>
            </a:pPr>
            <a:r>
              <a:rPr sz="2000" b="1" spc="-10" dirty="0">
                <a:solidFill>
                  <a:srgbClr val="FFFF00"/>
                </a:solidFill>
                <a:latin typeface="Arial"/>
                <a:cs typeface="Arial"/>
              </a:rPr>
              <a:t>La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Armada de Chile,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a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través de OPERACIONES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MARÍTIMAS, 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vigilará,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controlará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y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fiscalizará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las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actividades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que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5" dirty="0">
                <a:solidFill>
                  <a:srgbClr val="FFFF00"/>
                </a:solidFill>
                <a:latin typeface="Arial"/>
                <a:cs typeface="Arial"/>
              </a:rPr>
              <a:t>se </a:t>
            </a:r>
            <a:r>
              <a:rPr sz="2000" b="1" spc="-5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desarrollen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en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el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área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fluvial,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lacustre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y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marítima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de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responsabilidad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nacional,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mediante monitoreo, patrullajes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e 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inspecciones,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empleando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medios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navales,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aeronavales,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marítimos,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terrestres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otros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sistemas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vigilancia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e 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información disponibles, a fin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de prevenir, alertar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y accionar 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sobre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aquellas actividades que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puedan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afectar la normativa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vigente,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la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seguridad y los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intereses marítimos nacionales.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Además, cuando se requiera, y con los medios humanos y 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materiales disponibles,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dará una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respuesta oportuna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a fin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de: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salvaguardar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vida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humana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en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el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mar,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lagos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y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ríos </a:t>
            </a:r>
            <a:r>
              <a:rPr sz="2000" b="1" spc="-5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navegables;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dar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seguridad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a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las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naves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y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otros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artefactos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navales; preservar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el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medio ambiente acuático;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disuadir </a:t>
            </a:r>
            <a:r>
              <a:rPr sz="2000" b="1" spc="-10" dirty="0">
                <a:solidFill>
                  <a:srgbClr val="FFFF00"/>
                </a:solidFill>
                <a:latin typeface="Arial"/>
                <a:cs typeface="Arial"/>
              </a:rPr>
              <a:t>y/o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 reprimir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los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ilícitos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penales, según corresponda, dentro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del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ámbito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su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competencia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jurisdicción;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cumplir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las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instrucciones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emanadas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del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Ministerio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Público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y</a:t>
            </a:r>
            <a:r>
              <a:rPr sz="2000" b="1" spc="56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hacer </a:t>
            </a:r>
            <a:r>
              <a:rPr sz="2000" b="1" spc="-5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cumplir los preceptos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legales,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reglamentarios y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resoluciones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administrativas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que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rijan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o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deban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llevarse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a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efecto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en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0" dirty="0">
                <a:solidFill>
                  <a:srgbClr val="FFFF00"/>
                </a:solidFill>
                <a:latin typeface="Arial"/>
                <a:cs typeface="Arial"/>
              </a:rPr>
              <a:t>la </a:t>
            </a:r>
            <a:r>
              <a:rPr sz="2000" b="1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jurisdicción</a:t>
            </a:r>
            <a:r>
              <a:rPr sz="2000" b="1" spc="-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bajo</a:t>
            </a:r>
            <a:r>
              <a:rPr sz="2000" b="1" spc="-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su</a:t>
            </a:r>
            <a:r>
              <a:rPr sz="2000" b="1" spc="-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responsabilidad.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27958" y="46482"/>
            <a:ext cx="2807335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37540" marR="5080" indent="-624840">
              <a:lnSpc>
                <a:spcPct val="100000"/>
              </a:lnSpc>
              <a:spcBef>
                <a:spcPts val="100"/>
              </a:spcBef>
            </a:pPr>
            <a:r>
              <a:rPr sz="2000" spc="-240" dirty="0"/>
              <a:t>OPERACI</a:t>
            </a:r>
            <a:r>
              <a:rPr sz="2000" spc="-280" dirty="0"/>
              <a:t>O</a:t>
            </a:r>
            <a:r>
              <a:rPr sz="2000" spc="-245" dirty="0"/>
              <a:t>NES</a:t>
            </a:r>
            <a:r>
              <a:rPr sz="2000" spc="-105" dirty="0"/>
              <a:t> </a:t>
            </a:r>
            <a:r>
              <a:rPr sz="2000" spc="-225" dirty="0"/>
              <a:t>MARITIMAS  MAND</a:t>
            </a:r>
            <a:r>
              <a:rPr sz="2000" spc="-280" dirty="0"/>
              <a:t>O</a:t>
            </a:r>
            <a:r>
              <a:rPr sz="2000" spc="-114" dirty="0"/>
              <a:t> </a:t>
            </a:r>
            <a:r>
              <a:rPr sz="2000" spc="-260" dirty="0"/>
              <a:t>N</a:t>
            </a:r>
            <a:r>
              <a:rPr sz="2000" spc="-380" dirty="0"/>
              <a:t>A</a:t>
            </a:r>
            <a:r>
              <a:rPr sz="2000" spc="-365" dirty="0"/>
              <a:t>V</a:t>
            </a:r>
            <a:r>
              <a:rPr sz="2000" spc="-240" dirty="0"/>
              <a:t>AL</a:t>
            </a:r>
            <a:endParaRPr sz="2000"/>
          </a:p>
        </p:txBody>
      </p:sp>
      <p:sp>
        <p:nvSpPr>
          <p:cNvPr id="3" name="object 3"/>
          <p:cNvSpPr txBox="1"/>
          <p:nvPr/>
        </p:nvSpPr>
        <p:spPr>
          <a:xfrm>
            <a:off x="3320922" y="808482"/>
            <a:ext cx="2623820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657225" marR="5080" indent="-645160" algn="ctr">
              <a:lnSpc>
                <a:spcPct val="100000"/>
              </a:lnSpc>
              <a:spcBef>
                <a:spcPts val="105"/>
              </a:spcBef>
            </a:pPr>
            <a:r>
              <a:rPr sz="2000" b="1" spc="-240" dirty="0" smtClean="0">
                <a:solidFill>
                  <a:srgbClr val="FFFF00"/>
                </a:solidFill>
                <a:latin typeface="Arial"/>
                <a:cs typeface="Arial"/>
              </a:rPr>
              <a:t>DIRECTEMAR</a:t>
            </a:r>
            <a:endParaRPr lang="es-CL" sz="2000" b="1" spc="-114" dirty="0">
              <a:solidFill>
                <a:srgbClr val="FFFF00"/>
              </a:solidFill>
              <a:latin typeface="Arial"/>
              <a:cs typeface="Arial"/>
            </a:endParaRPr>
          </a:p>
          <a:p>
            <a:pPr marL="657225" marR="5080" indent="-645160">
              <a:lnSpc>
                <a:spcPct val="100000"/>
              </a:lnSpc>
              <a:spcBef>
                <a:spcPts val="105"/>
              </a:spcBef>
            </a:pPr>
            <a:r>
              <a:rPr sz="2000" b="1" spc="-215" dirty="0" smtClean="0">
                <a:solidFill>
                  <a:srgbClr val="FFFF00"/>
                </a:solidFill>
                <a:latin typeface="Arial"/>
                <a:cs typeface="Arial"/>
              </a:rPr>
              <a:t>DIRSOMAR  </a:t>
            </a:r>
            <a:r>
              <a:rPr sz="2000" b="1" spc="-280" dirty="0">
                <a:solidFill>
                  <a:srgbClr val="FFFF00"/>
                </a:solidFill>
                <a:latin typeface="Arial"/>
                <a:cs typeface="Arial"/>
              </a:rPr>
              <a:t>MRC</a:t>
            </a:r>
            <a:r>
              <a:rPr sz="2000" b="1" spc="-260" dirty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2000" b="1" spc="-1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00"/>
                </a:solidFill>
                <a:latin typeface="Arial"/>
                <a:cs typeface="Arial"/>
              </a:rPr>
              <a:t>CHIL</a:t>
            </a:r>
            <a:r>
              <a:rPr sz="2000" b="1" spc="-240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endParaRPr sz="2000" dirty="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37831" y="3433571"/>
            <a:ext cx="1831848" cy="3049523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7467092" y="3716273"/>
            <a:ext cx="105346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905" algn="ctr">
              <a:lnSpc>
                <a:spcPct val="100000"/>
              </a:lnSpc>
              <a:spcBef>
                <a:spcPts val="100"/>
              </a:spcBef>
            </a:pPr>
            <a:r>
              <a:rPr sz="1200" b="1" spc="-55" dirty="0">
                <a:solidFill>
                  <a:srgbClr val="FFFFFF"/>
                </a:solidFill>
                <a:latin typeface="Arial"/>
                <a:cs typeface="Arial"/>
              </a:rPr>
              <a:t>V,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C,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A y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R, </a:t>
            </a:r>
            <a:r>
              <a:rPr sz="12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Op.</a:t>
            </a:r>
            <a:r>
              <a:rPr sz="1200" b="1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LEO,</a:t>
            </a:r>
            <a:r>
              <a:rPr sz="12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MIO,</a:t>
            </a:r>
            <a:endParaRPr sz="1200">
              <a:latin typeface="Arial"/>
              <a:cs typeface="Arial"/>
            </a:endParaRPr>
          </a:p>
          <a:p>
            <a:pPr marL="86995" marR="78105" algn="ctr">
              <a:lnSpc>
                <a:spcPct val="100000"/>
              </a:lnSpc>
            </a:pP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Contacto</a:t>
            </a:r>
            <a:r>
              <a:rPr sz="1200" b="1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1200" b="1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Interés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7295388" y="4611623"/>
            <a:ext cx="1495425" cy="1649730"/>
            <a:chOff x="7295388" y="4611623"/>
            <a:chExt cx="1495425" cy="1649730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295388" y="4611623"/>
              <a:ext cx="1495044" cy="94640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93508" y="5699759"/>
              <a:ext cx="1040129" cy="53720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517892" y="5724143"/>
              <a:ext cx="1040129" cy="537210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7511796" y="5718047"/>
              <a:ext cx="1030605" cy="527685"/>
            </a:xfrm>
            <a:custGeom>
              <a:avLst/>
              <a:gdLst/>
              <a:ahLst/>
              <a:cxnLst/>
              <a:rect l="l" t="t" r="r" b="b"/>
              <a:pathLst>
                <a:path w="1030604" h="527685">
                  <a:moveTo>
                    <a:pt x="1030224" y="0"/>
                  </a:moveTo>
                  <a:lnTo>
                    <a:pt x="0" y="0"/>
                  </a:lnTo>
                  <a:lnTo>
                    <a:pt x="0" y="527303"/>
                  </a:lnTo>
                  <a:lnTo>
                    <a:pt x="1030224" y="527303"/>
                  </a:lnTo>
                  <a:lnTo>
                    <a:pt x="1030224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511796" y="5718047"/>
              <a:ext cx="1030605" cy="527685"/>
            </a:xfrm>
            <a:custGeom>
              <a:avLst/>
              <a:gdLst/>
              <a:ahLst/>
              <a:cxnLst/>
              <a:rect l="l" t="t" r="r" b="b"/>
              <a:pathLst>
                <a:path w="1030604" h="527685">
                  <a:moveTo>
                    <a:pt x="0" y="527303"/>
                  </a:moveTo>
                  <a:lnTo>
                    <a:pt x="1030224" y="527303"/>
                  </a:lnTo>
                  <a:lnTo>
                    <a:pt x="1030224" y="0"/>
                  </a:lnTo>
                  <a:lnTo>
                    <a:pt x="0" y="0"/>
                  </a:lnTo>
                  <a:lnTo>
                    <a:pt x="0" y="527303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7511795" y="5718047"/>
            <a:ext cx="1030605" cy="5276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" algn="ctr">
              <a:lnSpc>
                <a:spcPts val="1660"/>
              </a:lnSpc>
            </a:pPr>
            <a:r>
              <a:rPr sz="1400" b="1" spc="-155" dirty="0">
                <a:solidFill>
                  <a:srgbClr val="FFFFFF"/>
                </a:solidFill>
                <a:latin typeface="Arial"/>
                <a:cs typeface="Arial"/>
              </a:rPr>
              <a:t>Z</a:t>
            </a:r>
            <a:r>
              <a:rPr sz="1400" b="1" spc="-18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400" b="1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40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1400" b="1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80" dirty="0">
                <a:solidFill>
                  <a:srgbClr val="FFFFFF"/>
                </a:solidFill>
                <a:latin typeface="Arial"/>
                <a:cs typeface="Arial"/>
              </a:rPr>
              <a:t>AML</a:t>
            </a:r>
            <a:endParaRPr sz="1400">
              <a:latin typeface="Arial"/>
              <a:cs typeface="Arial"/>
            </a:endParaRPr>
          </a:p>
          <a:p>
            <a:pPr marL="1905" algn="ctr">
              <a:lnSpc>
                <a:spcPct val="100000"/>
              </a:lnSpc>
              <a:spcBef>
                <a:spcPts val="15"/>
              </a:spcBef>
            </a:pPr>
            <a:r>
              <a:rPr sz="1000" b="1" spc="-15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000" b="1" spc="-13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000" b="1" spc="-14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000" b="1" spc="-13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000" b="1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3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000" b="1" spc="-14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1000" b="1" spc="-5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000" b="1" spc="-1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000" b="1" spc="-12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000" b="1" spc="-100" dirty="0">
                <a:solidFill>
                  <a:srgbClr val="FFFFFF"/>
                </a:solidFill>
                <a:latin typeface="Arial"/>
                <a:cs typeface="Arial"/>
              </a:rPr>
              <a:t>Acci</a:t>
            </a:r>
            <a:r>
              <a:rPr sz="1000" b="1" spc="-110" dirty="0">
                <a:solidFill>
                  <a:srgbClr val="FFFFFF"/>
                </a:solidFill>
                <a:latin typeface="Arial"/>
                <a:cs typeface="Arial"/>
              </a:rPr>
              <a:t>ó</a:t>
            </a:r>
            <a:r>
              <a:rPr sz="1000" b="1" spc="-114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000" b="1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5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000" b="1" spc="-1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000" b="1" spc="-65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1000" b="1" spc="-114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000" b="1" spc="-8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000" b="1" spc="-55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1000" b="1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05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1000" b="1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00" dirty="0">
                <a:solidFill>
                  <a:srgbClr val="FFFFFF"/>
                </a:solidFill>
                <a:latin typeface="Arial"/>
                <a:cs typeface="Arial"/>
              </a:rPr>
              <a:t>As.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3904043" y="1493075"/>
            <a:ext cx="1692910" cy="1061720"/>
            <a:chOff x="3904043" y="1493075"/>
            <a:chExt cx="1692910" cy="1061720"/>
          </a:xfrm>
        </p:grpSpPr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913631" y="1502664"/>
              <a:ext cx="1673352" cy="1042415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3908805" y="1497838"/>
              <a:ext cx="1683385" cy="1052195"/>
            </a:xfrm>
            <a:custGeom>
              <a:avLst/>
              <a:gdLst/>
              <a:ahLst/>
              <a:cxnLst/>
              <a:rect l="l" t="t" r="r" b="b"/>
              <a:pathLst>
                <a:path w="1683385" h="1052195">
                  <a:moveTo>
                    <a:pt x="0" y="1051940"/>
                  </a:moveTo>
                  <a:lnTo>
                    <a:pt x="1682877" y="1051940"/>
                  </a:lnTo>
                  <a:lnTo>
                    <a:pt x="1682877" y="0"/>
                  </a:lnTo>
                  <a:lnTo>
                    <a:pt x="0" y="0"/>
                  </a:lnTo>
                  <a:lnTo>
                    <a:pt x="0" y="1051940"/>
                  </a:lnTo>
                  <a:close/>
                </a:path>
              </a:pathLst>
            </a:custGeom>
            <a:ln w="9525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6" name="object 16"/>
          <p:cNvGrpSpPr/>
          <p:nvPr/>
        </p:nvGrpSpPr>
        <p:grpSpPr>
          <a:xfrm>
            <a:off x="406400" y="727963"/>
            <a:ext cx="1482725" cy="952500"/>
            <a:chOff x="406400" y="727963"/>
            <a:chExt cx="1482725" cy="952500"/>
          </a:xfrm>
        </p:grpSpPr>
        <p:pic>
          <p:nvPicPr>
            <p:cNvPr id="17" name="object 1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19100" y="740663"/>
              <a:ext cx="1456944" cy="926591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412750" y="734313"/>
              <a:ext cx="1470025" cy="939800"/>
            </a:xfrm>
            <a:custGeom>
              <a:avLst/>
              <a:gdLst/>
              <a:ahLst/>
              <a:cxnLst/>
              <a:rect l="l" t="t" r="r" b="b"/>
              <a:pathLst>
                <a:path w="1470025" h="939800">
                  <a:moveTo>
                    <a:pt x="0" y="939291"/>
                  </a:moveTo>
                  <a:lnTo>
                    <a:pt x="1469644" y="939291"/>
                  </a:lnTo>
                  <a:lnTo>
                    <a:pt x="1469644" y="0"/>
                  </a:lnTo>
                  <a:lnTo>
                    <a:pt x="0" y="0"/>
                  </a:lnTo>
                  <a:lnTo>
                    <a:pt x="0" y="939291"/>
                  </a:lnTo>
                  <a:close/>
                </a:path>
              </a:pathLst>
            </a:custGeom>
            <a:ln w="12700">
              <a:solidFill>
                <a:srgbClr val="FF99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189737" y="288797"/>
            <a:ext cx="1884045" cy="2382520"/>
          </a:xfrm>
          <a:prstGeom prst="rect">
            <a:avLst/>
          </a:prstGeom>
          <a:ln w="28575">
            <a:solidFill>
              <a:srgbClr val="FF9900"/>
            </a:solidFill>
          </a:ln>
        </p:spPr>
        <p:txBody>
          <a:bodyPr vert="horz" wrap="square" lIns="0" tIns="140970" rIns="0" bIns="0" rtlCol="0">
            <a:spAutoFit/>
          </a:bodyPr>
          <a:lstStyle/>
          <a:p>
            <a:pPr marL="454659">
              <a:lnSpc>
                <a:spcPct val="100000"/>
              </a:lnSpc>
              <a:spcBef>
                <a:spcPts val="1110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Caso</a:t>
            </a:r>
            <a:r>
              <a:rPr sz="16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20" dirty="0">
                <a:solidFill>
                  <a:srgbClr val="FFFFFF"/>
                </a:solidFill>
                <a:latin typeface="Arial"/>
                <a:cs typeface="Arial"/>
              </a:rPr>
              <a:t>SAR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571500" y="1732788"/>
            <a:ext cx="1101090" cy="691515"/>
            <a:chOff x="571500" y="1732788"/>
            <a:chExt cx="1101090" cy="691515"/>
          </a:xfrm>
        </p:grpSpPr>
        <p:pic>
          <p:nvPicPr>
            <p:cNvPr id="21" name="object 2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71500" y="1732788"/>
              <a:ext cx="1075182" cy="665226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97407" y="1758696"/>
              <a:ext cx="1075182" cy="665226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592835" y="1754124"/>
              <a:ext cx="1061085" cy="650875"/>
            </a:xfrm>
            <a:custGeom>
              <a:avLst/>
              <a:gdLst/>
              <a:ahLst/>
              <a:cxnLst/>
              <a:rect l="l" t="t" r="r" b="b"/>
              <a:pathLst>
                <a:path w="1061085" h="650875">
                  <a:moveTo>
                    <a:pt x="1060703" y="0"/>
                  </a:moveTo>
                  <a:lnTo>
                    <a:pt x="0" y="0"/>
                  </a:lnTo>
                  <a:lnTo>
                    <a:pt x="0" y="650748"/>
                  </a:lnTo>
                  <a:lnTo>
                    <a:pt x="1060703" y="650748"/>
                  </a:lnTo>
                  <a:lnTo>
                    <a:pt x="1060703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592836" y="1754123"/>
            <a:ext cx="1061085" cy="650875"/>
          </a:xfrm>
          <a:prstGeom prst="rect">
            <a:avLst/>
          </a:prstGeom>
          <a:ln w="12700">
            <a:solidFill>
              <a:srgbClr val="FF99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140970">
              <a:lnSpc>
                <a:spcPts val="1895"/>
              </a:lnSpc>
            </a:pPr>
            <a:r>
              <a:rPr sz="1600" b="1" spc="-200" dirty="0">
                <a:solidFill>
                  <a:srgbClr val="FFFFFF"/>
                </a:solidFill>
                <a:latin typeface="Arial"/>
                <a:cs typeface="Arial"/>
              </a:rPr>
              <a:t>MRCC-ZN</a:t>
            </a:r>
            <a:endParaRPr sz="1600">
              <a:latin typeface="Arial"/>
              <a:cs typeface="Arial"/>
            </a:endParaRPr>
          </a:p>
          <a:p>
            <a:pPr marL="136525">
              <a:lnSpc>
                <a:spcPct val="100000"/>
              </a:lnSpc>
              <a:spcBef>
                <a:spcPts val="400"/>
              </a:spcBef>
            </a:pPr>
            <a:r>
              <a:rPr sz="1200" b="1" spc="-18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200" b="1" spc="-16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200" b="1" spc="-16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200" b="1" spc="-16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2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16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200" b="1" spc="-165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1200" b="1" spc="-114" dirty="0">
                <a:solidFill>
                  <a:srgbClr val="FFFFFF"/>
                </a:solidFill>
                <a:latin typeface="Arial"/>
                <a:cs typeface="Arial"/>
              </a:rPr>
              <a:t>ILE</a:t>
            </a:r>
            <a:endParaRPr sz="1200">
              <a:latin typeface="Arial"/>
              <a:cs typeface="Arial"/>
            </a:endParaRPr>
          </a:p>
          <a:p>
            <a:pPr marL="78105">
              <a:lnSpc>
                <a:spcPct val="100000"/>
              </a:lnSpc>
              <a:spcBef>
                <a:spcPts val="90"/>
              </a:spcBef>
            </a:pPr>
            <a:r>
              <a:rPr sz="1000" b="1" spc="-13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000" b="1" spc="-95" dirty="0">
                <a:solidFill>
                  <a:srgbClr val="FFFFFF"/>
                </a:solidFill>
                <a:latin typeface="Arial"/>
                <a:cs typeface="Arial"/>
              </a:rPr>
              <a:t>jecu</a:t>
            </a:r>
            <a:r>
              <a:rPr sz="1000" b="1" spc="-6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000" b="1" spc="-10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000" b="1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00" dirty="0">
                <a:solidFill>
                  <a:srgbClr val="FFFFFF"/>
                </a:solidFill>
                <a:latin typeface="Arial"/>
                <a:cs typeface="Arial"/>
              </a:rPr>
              <a:t>Acc.</a:t>
            </a:r>
            <a:r>
              <a:rPr sz="1000" b="1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25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1000" b="1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00" dirty="0">
                <a:solidFill>
                  <a:srgbClr val="FFFFFF"/>
                </a:solidFill>
                <a:latin typeface="Arial"/>
                <a:cs typeface="Arial"/>
              </a:rPr>
              <a:t>As.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30302" y="3109722"/>
            <a:ext cx="1885314" cy="2382520"/>
          </a:xfrm>
          <a:prstGeom prst="rect">
            <a:avLst/>
          </a:prstGeom>
          <a:ln w="28575">
            <a:solidFill>
              <a:srgbClr val="92D050"/>
            </a:solidFill>
          </a:ln>
        </p:spPr>
        <p:txBody>
          <a:bodyPr vert="horz" wrap="square" lIns="0" tIns="4572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360"/>
              </a:spcBef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Contaminación</a:t>
            </a:r>
            <a:endParaRPr sz="1600">
              <a:latin typeface="Arial"/>
              <a:cs typeface="Arial"/>
            </a:endParaRPr>
          </a:p>
        </p:txBody>
      </p:sp>
      <p:pic>
        <p:nvPicPr>
          <p:cNvPr id="26" name="object 2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30124" y="3550920"/>
            <a:ext cx="1627632" cy="912875"/>
          </a:xfrm>
          <a:prstGeom prst="rect">
            <a:avLst/>
          </a:prstGeom>
        </p:spPr>
      </p:pic>
      <p:grpSp>
        <p:nvGrpSpPr>
          <p:cNvPr id="27" name="object 27"/>
          <p:cNvGrpSpPr/>
          <p:nvPr/>
        </p:nvGrpSpPr>
        <p:grpSpPr>
          <a:xfrm>
            <a:off x="458723" y="4556759"/>
            <a:ext cx="1096645" cy="669925"/>
            <a:chOff x="458723" y="4556759"/>
            <a:chExt cx="1096645" cy="669925"/>
          </a:xfrm>
        </p:grpSpPr>
        <p:pic>
          <p:nvPicPr>
            <p:cNvPr id="28" name="object 2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58723" y="4556759"/>
              <a:ext cx="1072133" cy="645413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83107" y="4581143"/>
              <a:ext cx="1072134" cy="645413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477011" y="4575047"/>
              <a:ext cx="1062355" cy="635635"/>
            </a:xfrm>
            <a:custGeom>
              <a:avLst/>
              <a:gdLst/>
              <a:ahLst/>
              <a:cxnLst/>
              <a:rect l="l" t="t" r="r" b="b"/>
              <a:pathLst>
                <a:path w="1062355" h="635635">
                  <a:moveTo>
                    <a:pt x="1062228" y="0"/>
                  </a:moveTo>
                  <a:lnTo>
                    <a:pt x="0" y="0"/>
                  </a:lnTo>
                  <a:lnTo>
                    <a:pt x="0" y="635507"/>
                  </a:lnTo>
                  <a:lnTo>
                    <a:pt x="1062228" y="635507"/>
                  </a:lnTo>
                  <a:lnTo>
                    <a:pt x="1062228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477012" y="4575047"/>
            <a:ext cx="1062355" cy="635635"/>
          </a:xfrm>
          <a:prstGeom prst="rect">
            <a:avLst/>
          </a:prstGeom>
          <a:ln w="9525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900"/>
              </a:lnSpc>
            </a:pPr>
            <a:r>
              <a:rPr sz="1600" b="1" spc="-195" dirty="0">
                <a:solidFill>
                  <a:srgbClr val="FFFFFF"/>
                </a:solidFill>
                <a:latin typeface="Arial"/>
                <a:cs typeface="Arial"/>
              </a:rPr>
              <a:t>CENCON-ZN</a:t>
            </a:r>
            <a:endParaRPr sz="1600">
              <a:latin typeface="Arial"/>
              <a:cs typeface="Arial"/>
            </a:endParaRPr>
          </a:p>
          <a:p>
            <a:pPr marL="635" algn="ctr">
              <a:lnSpc>
                <a:spcPct val="100000"/>
              </a:lnSpc>
              <a:spcBef>
                <a:spcPts val="610"/>
              </a:spcBef>
              <a:tabLst>
                <a:tab pos="688975" algn="l"/>
              </a:tabLst>
            </a:pPr>
            <a:r>
              <a:rPr sz="1000" b="1" spc="-14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000" b="1" spc="-80" dirty="0">
                <a:solidFill>
                  <a:srgbClr val="FFFFFF"/>
                </a:solidFill>
                <a:latin typeface="Arial"/>
                <a:cs typeface="Arial"/>
              </a:rPr>
              <a:t>IRI</a:t>
            </a:r>
            <a:r>
              <a:rPr sz="1000" b="1" spc="-14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000" b="1" spc="-15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1000" b="1" spc="-13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000" b="1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1000" b="1" spc="-13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000" b="1" spc="-85" dirty="0">
                <a:solidFill>
                  <a:srgbClr val="FFFFFF"/>
                </a:solidFill>
                <a:latin typeface="Arial"/>
                <a:cs typeface="Arial"/>
              </a:rPr>
              <a:t>jec</a:t>
            </a:r>
            <a:r>
              <a:rPr sz="1000" b="1" spc="-11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000" b="1" spc="-6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000" b="1" spc="-10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000" b="1" spc="-100" dirty="0">
                <a:solidFill>
                  <a:srgbClr val="FFFFFF"/>
                </a:solidFill>
                <a:latin typeface="Arial"/>
                <a:cs typeface="Arial"/>
              </a:rPr>
              <a:t>Acc.</a:t>
            </a:r>
            <a:r>
              <a:rPr sz="1000" b="1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25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10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00" dirty="0">
                <a:solidFill>
                  <a:srgbClr val="FFFFFF"/>
                </a:solidFill>
                <a:latin typeface="Arial"/>
                <a:cs typeface="Arial"/>
              </a:rPr>
              <a:t>As.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2" name="object 32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2685288" y="5093208"/>
            <a:ext cx="1600200" cy="935736"/>
          </a:xfrm>
          <a:prstGeom prst="rect">
            <a:avLst/>
          </a:prstGeom>
        </p:spPr>
      </p:pic>
      <p:sp>
        <p:nvSpPr>
          <p:cNvPr id="33" name="object 33"/>
          <p:cNvSpPr txBox="1"/>
          <p:nvPr/>
        </p:nvSpPr>
        <p:spPr>
          <a:xfrm>
            <a:off x="2559557" y="4207002"/>
            <a:ext cx="1958339" cy="2519680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vert="horz" wrap="square" lIns="0" tIns="138430" rIns="0" bIns="0" rtlCol="0">
            <a:spAutoFit/>
          </a:bodyPr>
          <a:lstStyle/>
          <a:p>
            <a:pPr marL="426720" marR="540385" indent="-1270" algn="ctr">
              <a:lnSpc>
                <a:spcPct val="100000"/>
              </a:lnSpc>
              <a:spcBef>
                <a:spcPts val="1090"/>
              </a:spcBef>
            </a:pP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Acciones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12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Protección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(Encubierto</a:t>
            </a:r>
            <a:r>
              <a:rPr sz="1200" b="1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o </a:t>
            </a:r>
            <a:r>
              <a:rPr sz="1200" b="1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Manifiesto)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3006851" y="6091428"/>
            <a:ext cx="1095375" cy="561975"/>
            <a:chOff x="3006851" y="6091428"/>
            <a:chExt cx="1095375" cy="561975"/>
          </a:xfrm>
        </p:grpSpPr>
        <p:pic>
          <p:nvPicPr>
            <p:cNvPr id="35" name="object 3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006851" y="6091428"/>
              <a:ext cx="1070610" cy="537210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031235" y="6115812"/>
              <a:ext cx="1070610" cy="537210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3025139" y="6109716"/>
              <a:ext cx="1061085" cy="527685"/>
            </a:xfrm>
            <a:custGeom>
              <a:avLst/>
              <a:gdLst/>
              <a:ahLst/>
              <a:cxnLst/>
              <a:rect l="l" t="t" r="r" b="b"/>
              <a:pathLst>
                <a:path w="1061085" h="527684">
                  <a:moveTo>
                    <a:pt x="1060703" y="0"/>
                  </a:moveTo>
                  <a:lnTo>
                    <a:pt x="0" y="0"/>
                  </a:lnTo>
                  <a:lnTo>
                    <a:pt x="0" y="527304"/>
                  </a:lnTo>
                  <a:lnTo>
                    <a:pt x="1060703" y="527304"/>
                  </a:lnTo>
                  <a:lnTo>
                    <a:pt x="1060703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object 38"/>
          <p:cNvSpPr txBox="1"/>
          <p:nvPr/>
        </p:nvSpPr>
        <p:spPr>
          <a:xfrm>
            <a:off x="3025139" y="6109715"/>
            <a:ext cx="1061085" cy="527685"/>
          </a:xfrm>
          <a:prstGeom prst="rect">
            <a:avLst/>
          </a:prstGeom>
          <a:ln w="9525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1905" algn="ctr">
              <a:lnSpc>
                <a:spcPts val="1660"/>
              </a:lnSpc>
            </a:pPr>
            <a:r>
              <a:rPr sz="1400" b="1" spc="-175" dirty="0">
                <a:solidFill>
                  <a:srgbClr val="FFFFFF"/>
                </a:solidFill>
                <a:latin typeface="Arial"/>
                <a:cs typeface="Arial"/>
              </a:rPr>
              <a:t>JEFMAYOR-ZN</a:t>
            </a:r>
            <a:endParaRPr sz="1400">
              <a:latin typeface="Arial"/>
              <a:cs typeface="Arial"/>
            </a:endParaRPr>
          </a:p>
          <a:p>
            <a:pPr marL="635" algn="ctr">
              <a:lnSpc>
                <a:spcPct val="100000"/>
              </a:lnSpc>
              <a:spcBef>
                <a:spcPts val="15"/>
              </a:spcBef>
            </a:pPr>
            <a:r>
              <a:rPr sz="1000" b="1" spc="-15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000" b="1" spc="-13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000" b="1" spc="-14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000" b="1" spc="-13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000" b="1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3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000" b="1" spc="-14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1000" b="1" spc="-5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000" b="1" spc="-1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000" b="1" spc="-12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000" b="1" spc="-100" dirty="0">
                <a:solidFill>
                  <a:srgbClr val="FFFFFF"/>
                </a:solidFill>
                <a:latin typeface="Arial"/>
                <a:cs typeface="Arial"/>
              </a:rPr>
              <a:t>Acci</a:t>
            </a:r>
            <a:r>
              <a:rPr sz="1000" b="1" spc="-110" dirty="0">
                <a:solidFill>
                  <a:srgbClr val="FFFFFF"/>
                </a:solidFill>
                <a:latin typeface="Arial"/>
                <a:cs typeface="Arial"/>
              </a:rPr>
              <a:t>ó</a:t>
            </a:r>
            <a:r>
              <a:rPr sz="1000" b="1" spc="-114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000" b="1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5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000" b="1" spc="-1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000" b="1" spc="-65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1000" b="1" spc="-114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000" b="1" spc="-8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000" b="1" spc="-55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1000" b="1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05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1000" b="1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00" dirty="0">
                <a:solidFill>
                  <a:srgbClr val="FFFFFF"/>
                </a:solidFill>
                <a:latin typeface="Arial"/>
                <a:cs typeface="Arial"/>
              </a:rPr>
              <a:t>As.</a:t>
            </a:r>
            <a:endParaRPr sz="10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4850129" y="4207002"/>
            <a:ext cx="1826260" cy="2519680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vert="horz" wrap="square" lIns="0" tIns="100330" rIns="0" bIns="0" rtlCol="0">
            <a:spAutoFit/>
          </a:bodyPr>
          <a:lstStyle/>
          <a:p>
            <a:pPr marL="218440" marR="210185" indent="-1905" algn="ctr">
              <a:lnSpc>
                <a:spcPct val="100000"/>
              </a:lnSpc>
              <a:spcBef>
                <a:spcPts val="790"/>
              </a:spcBef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Fiscalización </a:t>
            </a: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Pesquera </a:t>
            </a: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(OVO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–</a:t>
            </a:r>
            <a:r>
              <a:rPr sz="16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OFPO)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5364479" y="6091428"/>
            <a:ext cx="1024890" cy="561975"/>
            <a:chOff x="5364479" y="6091428"/>
            <a:chExt cx="1024890" cy="561975"/>
          </a:xfrm>
        </p:grpSpPr>
        <p:pic>
          <p:nvPicPr>
            <p:cNvPr id="41" name="object 41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364479" y="6091428"/>
              <a:ext cx="1000505" cy="537210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388863" y="6115812"/>
              <a:ext cx="1000506" cy="537210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5382767" y="6109716"/>
              <a:ext cx="990600" cy="527685"/>
            </a:xfrm>
            <a:custGeom>
              <a:avLst/>
              <a:gdLst/>
              <a:ahLst/>
              <a:cxnLst/>
              <a:rect l="l" t="t" r="r" b="b"/>
              <a:pathLst>
                <a:path w="990600" h="527684">
                  <a:moveTo>
                    <a:pt x="990600" y="0"/>
                  </a:moveTo>
                  <a:lnTo>
                    <a:pt x="0" y="0"/>
                  </a:lnTo>
                  <a:lnTo>
                    <a:pt x="0" y="527304"/>
                  </a:lnTo>
                  <a:lnTo>
                    <a:pt x="990600" y="527304"/>
                  </a:lnTo>
                  <a:lnTo>
                    <a:pt x="99060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4" name="object 44"/>
          <p:cNvSpPr txBox="1"/>
          <p:nvPr/>
        </p:nvSpPr>
        <p:spPr>
          <a:xfrm>
            <a:off x="5382767" y="6109715"/>
            <a:ext cx="990600" cy="527685"/>
          </a:xfrm>
          <a:prstGeom prst="rect">
            <a:avLst/>
          </a:prstGeom>
          <a:ln w="9525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5080" algn="ctr">
              <a:lnSpc>
                <a:spcPts val="1660"/>
              </a:lnSpc>
            </a:pPr>
            <a:r>
              <a:rPr sz="1400" b="1" spc="-155" dirty="0">
                <a:solidFill>
                  <a:srgbClr val="FFFFFF"/>
                </a:solidFill>
                <a:latin typeface="Arial"/>
                <a:cs typeface="Arial"/>
              </a:rPr>
              <a:t>Z</a:t>
            </a:r>
            <a:r>
              <a:rPr sz="1400" b="1" spc="-18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400" b="1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40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1400" b="1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80" dirty="0">
                <a:solidFill>
                  <a:srgbClr val="FFFFFF"/>
                </a:solidFill>
                <a:latin typeface="Arial"/>
                <a:cs typeface="Arial"/>
              </a:rPr>
              <a:t>AML</a:t>
            </a:r>
            <a:endParaRPr sz="1400">
              <a:latin typeface="Arial"/>
              <a:cs typeface="Arial"/>
            </a:endParaRPr>
          </a:p>
          <a:p>
            <a:pPr marL="3175" algn="ctr">
              <a:lnSpc>
                <a:spcPct val="100000"/>
              </a:lnSpc>
              <a:spcBef>
                <a:spcPts val="15"/>
              </a:spcBef>
            </a:pPr>
            <a:r>
              <a:rPr sz="1000" b="1" spc="-15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000" b="1" spc="-13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000" b="1" spc="-14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000" b="1" spc="-13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000" b="1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3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000" b="1" spc="-14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1000" b="1" spc="-5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000" b="1" spc="-1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000" b="1" spc="-12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</a:pPr>
            <a:r>
              <a:rPr sz="1000" b="1" spc="-100" dirty="0">
                <a:solidFill>
                  <a:srgbClr val="FFFFFF"/>
                </a:solidFill>
                <a:latin typeface="Arial"/>
                <a:cs typeface="Arial"/>
              </a:rPr>
              <a:t>Acci</a:t>
            </a:r>
            <a:r>
              <a:rPr sz="1000" b="1" spc="-110" dirty="0">
                <a:solidFill>
                  <a:srgbClr val="FFFFFF"/>
                </a:solidFill>
                <a:latin typeface="Arial"/>
                <a:cs typeface="Arial"/>
              </a:rPr>
              <a:t>ó</a:t>
            </a:r>
            <a:r>
              <a:rPr sz="1000" b="1" spc="-114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000" b="1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5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000" b="1" spc="-1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000" b="1" spc="-65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1000" b="1" spc="-114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000" b="1" spc="-8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000" b="1" spc="-55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1000" b="1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05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1000" b="1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00" dirty="0">
                <a:solidFill>
                  <a:srgbClr val="FFFFFF"/>
                </a:solidFill>
                <a:latin typeface="Arial"/>
                <a:cs typeface="Arial"/>
              </a:rPr>
              <a:t>As.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45" name="object 45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5169408" y="5087111"/>
            <a:ext cx="1307591" cy="941832"/>
          </a:xfrm>
          <a:prstGeom prst="rect">
            <a:avLst/>
          </a:prstGeom>
        </p:spPr>
      </p:pic>
      <p:pic>
        <p:nvPicPr>
          <p:cNvPr id="46" name="object 46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7184135" y="1040891"/>
            <a:ext cx="1560576" cy="1039367"/>
          </a:xfrm>
          <a:prstGeom prst="rect">
            <a:avLst/>
          </a:prstGeom>
        </p:spPr>
      </p:pic>
      <p:sp>
        <p:nvSpPr>
          <p:cNvPr id="47" name="object 47"/>
          <p:cNvSpPr txBox="1"/>
          <p:nvPr/>
        </p:nvSpPr>
        <p:spPr>
          <a:xfrm>
            <a:off x="7038593" y="288797"/>
            <a:ext cx="1831975" cy="2872740"/>
          </a:xfrm>
          <a:prstGeom prst="rect">
            <a:avLst/>
          </a:prstGeom>
          <a:ln w="28575">
            <a:solidFill>
              <a:srgbClr val="FF9900"/>
            </a:solidFill>
          </a:ln>
        </p:spPr>
        <p:txBody>
          <a:bodyPr vert="horz" wrap="square" lIns="0" tIns="59690" rIns="0" bIns="0" rtlCol="0">
            <a:spAutoFit/>
          </a:bodyPr>
          <a:lstStyle/>
          <a:p>
            <a:pPr marR="46355" algn="ctr">
              <a:lnSpc>
                <a:spcPct val="100000"/>
              </a:lnSpc>
              <a:spcBef>
                <a:spcPts val="470"/>
              </a:spcBef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Catástrofes</a:t>
            </a:r>
            <a:endParaRPr sz="1400">
              <a:latin typeface="Arial"/>
              <a:cs typeface="Arial"/>
            </a:endParaRPr>
          </a:p>
          <a:p>
            <a:pPr marR="45720" algn="ctr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Efecto</a:t>
            </a:r>
            <a:r>
              <a:rPr sz="1400" b="1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4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Evento</a:t>
            </a:r>
            <a:endParaRPr sz="1400">
              <a:latin typeface="Arial"/>
              <a:cs typeface="Arial"/>
            </a:endParaRPr>
          </a:p>
          <a:p>
            <a:pPr marR="45720" algn="ctr">
              <a:lnSpc>
                <a:spcPct val="100000"/>
              </a:lnSpc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Tsunami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7368540" y="2276855"/>
            <a:ext cx="1189990" cy="727710"/>
            <a:chOff x="7368540" y="2276855"/>
            <a:chExt cx="1189990" cy="727710"/>
          </a:xfrm>
        </p:grpSpPr>
        <p:pic>
          <p:nvPicPr>
            <p:cNvPr id="49" name="object 49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368540" y="2276855"/>
              <a:ext cx="1165098" cy="703326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392924" y="2301239"/>
              <a:ext cx="1165098" cy="703326"/>
            </a:xfrm>
            <a:prstGeom prst="rect">
              <a:avLst/>
            </a:prstGeom>
          </p:spPr>
        </p:pic>
        <p:sp>
          <p:nvSpPr>
            <p:cNvPr id="51" name="object 51"/>
            <p:cNvSpPr/>
            <p:nvPr/>
          </p:nvSpPr>
          <p:spPr>
            <a:xfrm>
              <a:off x="7386828" y="2295143"/>
              <a:ext cx="1155700" cy="693420"/>
            </a:xfrm>
            <a:custGeom>
              <a:avLst/>
              <a:gdLst/>
              <a:ahLst/>
              <a:cxnLst/>
              <a:rect l="l" t="t" r="r" b="b"/>
              <a:pathLst>
                <a:path w="1155700" h="693419">
                  <a:moveTo>
                    <a:pt x="1155192" y="0"/>
                  </a:moveTo>
                  <a:lnTo>
                    <a:pt x="0" y="0"/>
                  </a:lnTo>
                  <a:lnTo>
                    <a:pt x="0" y="693420"/>
                  </a:lnTo>
                  <a:lnTo>
                    <a:pt x="1155192" y="693420"/>
                  </a:lnTo>
                  <a:lnTo>
                    <a:pt x="115519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2" name="object 52"/>
          <p:cNvSpPr txBox="1"/>
          <p:nvPr/>
        </p:nvSpPr>
        <p:spPr>
          <a:xfrm>
            <a:off x="7386828" y="2295144"/>
            <a:ext cx="1155700" cy="693420"/>
          </a:xfrm>
          <a:prstGeom prst="rect">
            <a:avLst/>
          </a:prstGeom>
          <a:ln w="9525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190"/>
              </a:lnSpc>
            </a:pPr>
            <a:r>
              <a:rPr sz="1000" b="1" spc="-13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000" b="1" spc="-140" dirty="0">
                <a:solidFill>
                  <a:srgbClr val="FFFFFF"/>
                </a:solidFill>
                <a:latin typeface="Arial"/>
                <a:cs typeface="Arial"/>
              </a:rPr>
              <a:t>HOA</a:t>
            </a:r>
            <a:r>
              <a:rPr sz="10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5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000" b="1" spc="-13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000" b="1" spc="-14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000" b="1" spc="-13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0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00" dirty="0">
                <a:solidFill>
                  <a:srgbClr val="FFFFFF"/>
                </a:solidFill>
                <a:latin typeface="Arial"/>
                <a:cs typeface="Arial"/>
              </a:rPr>
              <a:t>M.N.</a:t>
            </a:r>
            <a:endParaRPr sz="1000">
              <a:latin typeface="Arial"/>
              <a:cs typeface="Arial"/>
            </a:endParaRPr>
          </a:p>
          <a:p>
            <a:pPr marL="6985" indent="-635" algn="ctr">
              <a:lnSpc>
                <a:spcPct val="100000"/>
              </a:lnSpc>
              <a:spcBef>
                <a:spcPts val="600"/>
              </a:spcBef>
            </a:pPr>
            <a:r>
              <a:rPr sz="1000" b="1" spc="-120" dirty="0">
                <a:solidFill>
                  <a:srgbClr val="FFFFFF"/>
                </a:solidFill>
                <a:latin typeface="Arial"/>
                <a:cs typeface="Arial"/>
              </a:rPr>
              <a:t>Deb</a:t>
            </a:r>
            <a:r>
              <a:rPr sz="1000" b="1" spc="-10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000" b="1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14" dirty="0">
                <a:solidFill>
                  <a:srgbClr val="FFFFFF"/>
                </a:solidFill>
                <a:latin typeface="Arial"/>
                <a:cs typeface="Arial"/>
              </a:rPr>
              <a:t>Ase</a:t>
            </a:r>
            <a:r>
              <a:rPr sz="1000" b="1" spc="-11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1000" b="1" spc="-114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000" b="1" spc="-8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000" b="1" spc="-1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000" b="1" spc="-7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000" b="1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65" dirty="0">
                <a:solidFill>
                  <a:srgbClr val="FFFFFF"/>
                </a:solidFill>
                <a:latin typeface="Arial"/>
                <a:cs typeface="Arial"/>
              </a:rPr>
              <a:t>la  I</a:t>
            </a:r>
            <a:r>
              <a:rPr sz="1000" b="1" spc="-1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000" b="1" spc="-65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1000" b="1" spc="-114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000" b="1" spc="-8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000" b="1" spc="-16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000" b="1" spc="-1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000" b="1" spc="-10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000" b="1" spc="-5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000" b="1" spc="-110" dirty="0">
                <a:solidFill>
                  <a:srgbClr val="FFFFFF"/>
                </a:solidFill>
                <a:latin typeface="Arial"/>
                <a:cs typeface="Arial"/>
              </a:rPr>
              <a:t>ó</a:t>
            </a:r>
            <a:r>
              <a:rPr sz="1000" b="1" spc="-114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000" b="1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95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10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50" dirty="0">
                <a:solidFill>
                  <a:srgbClr val="FFFFFF"/>
                </a:solidFill>
                <a:latin typeface="Arial"/>
                <a:cs typeface="Arial"/>
              </a:rPr>
              <a:t>Ám</a:t>
            </a:r>
            <a:r>
              <a:rPr sz="1000" b="1" spc="-75" dirty="0">
                <a:solidFill>
                  <a:srgbClr val="FFFFFF"/>
                </a:solidFill>
                <a:latin typeface="Arial"/>
                <a:cs typeface="Arial"/>
              </a:rPr>
              <a:t>bito  </a:t>
            </a:r>
            <a:r>
              <a:rPr sz="1000" b="1" spc="-95" dirty="0">
                <a:solidFill>
                  <a:srgbClr val="FFFFFF"/>
                </a:solidFill>
                <a:latin typeface="Arial"/>
                <a:cs typeface="Arial"/>
              </a:rPr>
              <a:t>Marítimo.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53" name="object 53"/>
          <p:cNvGrpSpPr/>
          <p:nvPr/>
        </p:nvGrpSpPr>
        <p:grpSpPr>
          <a:xfrm>
            <a:off x="2216975" y="2602547"/>
            <a:ext cx="2325370" cy="1377315"/>
            <a:chOff x="2216975" y="2602547"/>
            <a:chExt cx="2325370" cy="1377315"/>
          </a:xfrm>
        </p:grpSpPr>
        <p:pic>
          <p:nvPicPr>
            <p:cNvPr id="54" name="object 54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2226564" y="2612136"/>
              <a:ext cx="2305812" cy="1357883"/>
            </a:xfrm>
            <a:prstGeom prst="rect">
              <a:avLst/>
            </a:prstGeom>
          </p:spPr>
        </p:pic>
        <p:sp>
          <p:nvSpPr>
            <p:cNvPr id="55" name="object 55"/>
            <p:cNvSpPr/>
            <p:nvPr/>
          </p:nvSpPr>
          <p:spPr>
            <a:xfrm>
              <a:off x="2221738" y="2607310"/>
              <a:ext cx="2315845" cy="1367790"/>
            </a:xfrm>
            <a:custGeom>
              <a:avLst/>
              <a:gdLst/>
              <a:ahLst/>
              <a:cxnLst/>
              <a:rect l="l" t="t" r="r" b="b"/>
              <a:pathLst>
                <a:path w="2315845" h="1367789">
                  <a:moveTo>
                    <a:pt x="0" y="1367408"/>
                  </a:moveTo>
                  <a:lnTo>
                    <a:pt x="2315337" y="1367408"/>
                  </a:lnTo>
                  <a:lnTo>
                    <a:pt x="2315337" y="0"/>
                  </a:lnTo>
                  <a:lnTo>
                    <a:pt x="0" y="0"/>
                  </a:lnTo>
                  <a:lnTo>
                    <a:pt x="0" y="1367408"/>
                  </a:lnTo>
                  <a:close/>
                </a:path>
              </a:pathLst>
            </a:custGeom>
            <a:ln w="9524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6" name="object 56"/>
          <p:cNvGrpSpPr/>
          <p:nvPr/>
        </p:nvGrpSpPr>
        <p:grpSpPr>
          <a:xfrm>
            <a:off x="4602035" y="2602547"/>
            <a:ext cx="2285365" cy="1377315"/>
            <a:chOff x="4602035" y="2602547"/>
            <a:chExt cx="2285365" cy="1377315"/>
          </a:xfrm>
        </p:grpSpPr>
        <p:pic>
          <p:nvPicPr>
            <p:cNvPr id="57" name="object 57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611623" y="2612136"/>
              <a:ext cx="2266187" cy="1357883"/>
            </a:xfrm>
            <a:prstGeom prst="rect">
              <a:avLst/>
            </a:prstGeom>
          </p:spPr>
        </p:pic>
        <p:sp>
          <p:nvSpPr>
            <p:cNvPr id="58" name="object 58"/>
            <p:cNvSpPr/>
            <p:nvPr/>
          </p:nvSpPr>
          <p:spPr>
            <a:xfrm>
              <a:off x="4606797" y="2607310"/>
              <a:ext cx="2275840" cy="1367790"/>
            </a:xfrm>
            <a:custGeom>
              <a:avLst/>
              <a:gdLst/>
              <a:ahLst/>
              <a:cxnLst/>
              <a:rect l="l" t="t" r="r" b="b"/>
              <a:pathLst>
                <a:path w="2275840" h="1367789">
                  <a:moveTo>
                    <a:pt x="0" y="1367408"/>
                  </a:moveTo>
                  <a:lnTo>
                    <a:pt x="2275713" y="1367408"/>
                  </a:lnTo>
                  <a:lnTo>
                    <a:pt x="2275713" y="0"/>
                  </a:lnTo>
                  <a:lnTo>
                    <a:pt x="0" y="0"/>
                  </a:lnTo>
                  <a:lnTo>
                    <a:pt x="0" y="1367408"/>
                  </a:lnTo>
                  <a:close/>
                </a:path>
              </a:pathLst>
            </a:custGeom>
            <a:ln w="9525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55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231647" y="790892"/>
            <a:ext cx="8912860" cy="6067425"/>
            <a:chOff x="231647" y="790892"/>
            <a:chExt cx="8912860" cy="606742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31647" y="797051"/>
              <a:ext cx="8912352" cy="606094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229792" y="790892"/>
              <a:ext cx="1905698" cy="5288407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7502652" y="6405371"/>
              <a:ext cx="189230" cy="368935"/>
            </a:xfrm>
            <a:custGeom>
              <a:avLst/>
              <a:gdLst/>
              <a:ahLst/>
              <a:cxnLst/>
              <a:rect l="l" t="t" r="r" b="b"/>
              <a:pathLst>
                <a:path w="189229" h="368934">
                  <a:moveTo>
                    <a:pt x="175641" y="0"/>
                  </a:moveTo>
                  <a:lnTo>
                    <a:pt x="167767" y="0"/>
                  </a:lnTo>
                  <a:lnTo>
                    <a:pt x="160654" y="787"/>
                  </a:lnTo>
                  <a:lnTo>
                    <a:pt x="153543" y="3962"/>
                  </a:lnTo>
                  <a:lnTo>
                    <a:pt x="147193" y="5549"/>
                  </a:lnTo>
                  <a:lnTo>
                    <a:pt x="140207" y="9512"/>
                  </a:lnTo>
                  <a:lnTo>
                    <a:pt x="135381" y="13487"/>
                  </a:lnTo>
                  <a:lnTo>
                    <a:pt x="124459" y="21412"/>
                  </a:lnTo>
                  <a:lnTo>
                    <a:pt x="120523" y="26962"/>
                  </a:lnTo>
                  <a:lnTo>
                    <a:pt x="116586" y="33312"/>
                  </a:lnTo>
                  <a:lnTo>
                    <a:pt x="111759" y="38861"/>
                  </a:lnTo>
                  <a:lnTo>
                    <a:pt x="107061" y="52349"/>
                  </a:lnTo>
                  <a:lnTo>
                    <a:pt x="105537" y="58686"/>
                  </a:lnTo>
                  <a:lnTo>
                    <a:pt x="103886" y="67411"/>
                  </a:lnTo>
                  <a:lnTo>
                    <a:pt x="103886" y="84861"/>
                  </a:lnTo>
                  <a:lnTo>
                    <a:pt x="105537" y="92798"/>
                  </a:lnTo>
                  <a:lnTo>
                    <a:pt x="105537" y="99136"/>
                  </a:lnTo>
                  <a:lnTo>
                    <a:pt x="107061" y="110248"/>
                  </a:lnTo>
                  <a:lnTo>
                    <a:pt x="98425" y="116585"/>
                  </a:lnTo>
                  <a:lnTo>
                    <a:pt x="93725" y="120561"/>
                  </a:lnTo>
                  <a:lnTo>
                    <a:pt x="88138" y="123723"/>
                  </a:lnTo>
                  <a:lnTo>
                    <a:pt x="82676" y="126110"/>
                  </a:lnTo>
                  <a:lnTo>
                    <a:pt x="77216" y="129285"/>
                  </a:lnTo>
                  <a:lnTo>
                    <a:pt x="71627" y="129285"/>
                  </a:lnTo>
                  <a:lnTo>
                    <a:pt x="66167" y="130073"/>
                  </a:lnTo>
                  <a:lnTo>
                    <a:pt x="59817" y="130073"/>
                  </a:lnTo>
                  <a:lnTo>
                    <a:pt x="52704" y="129285"/>
                  </a:lnTo>
                  <a:lnTo>
                    <a:pt x="42545" y="127698"/>
                  </a:lnTo>
                  <a:lnTo>
                    <a:pt x="31496" y="125310"/>
                  </a:lnTo>
                  <a:lnTo>
                    <a:pt x="24383" y="125310"/>
                  </a:lnTo>
                  <a:lnTo>
                    <a:pt x="16509" y="123723"/>
                  </a:lnTo>
                  <a:lnTo>
                    <a:pt x="14224" y="125310"/>
                  </a:lnTo>
                  <a:lnTo>
                    <a:pt x="11049" y="126110"/>
                  </a:lnTo>
                  <a:lnTo>
                    <a:pt x="8636" y="127698"/>
                  </a:lnTo>
                  <a:lnTo>
                    <a:pt x="3175" y="134035"/>
                  </a:lnTo>
                  <a:lnTo>
                    <a:pt x="0" y="141173"/>
                  </a:lnTo>
                  <a:lnTo>
                    <a:pt x="71627" y="368807"/>
                  </a:lnTo>
                  <a:lnTo>
                    <a:pt x="86614" y="330737"/>
                  </a:lnTo>
                  <a:lnTo>
                    <a:pt x="116586" y="262521"/>
                  </a:lnTo>
                  <a:lnTo>
                    <a:pt x="77216" y="249046"/>
                  </a:lnTo>
                  <a:lnTo>
                    <a:pt x="63753" y="236359"/>
                  </a:lnTo>
                  <a:lnTo>
                    <a:pt x="58293" y="228422"/>
                  </a:lnTo>
                  <a:lnTo>
                    <a:pt x="56642" y="222872"/>
                  </a:lnTo>
                  <a:lnTo>
                    <a:pt x="55879" y="218109"/>
                  </a:lnTo>
                  <a:lnTo>
                    <a:pt x="60578" y="218909"/>
                  </a:lnTo>
                  <a:lnTo>
                    <a:pt x="65404" y="218909"/>
                  </a:lnTo>
                  <a:lnTo>
                    <a:pt x="70103" y="218109"/>
                  </a:lnTo>
                  <a:lnTo>
                    <a:pt x="74802" y="216522"/>
                  </a:lnTo>
                  <a:lnTo>
                    <a:pt x="77216" y="213347"/>
                  </a:lnTo>
                  <a:lnTo>
                    <a:pt x="81152" y="210972"/>
                  </a:lnTo>
                  <a:lnTo>
                    <a:pt x="88138" y="201460"/>
                  </a:lnTo>
                  <a:lnTo>
                    <a:pt x="93725" y="191935"/>
                  </a:lnTo>
                  <a:lnTo>
                    <a:pt x="98425" y="181622"/>
                  </a:lnTo>
                  <a:lnTo>
                    <a:pt x="103886" y="170522"/>
                  </a:lnTo>
                  <a:lnTo>
                    <a:pt x="107823" y="166560"/>
                  </a:lnTo>
                  <a:lnTo>
                    <a:pt x="110998" y="162598"/>
                  </a:lnTo>
                  <a:lnTo>
                    <a:pt x="124459" y="147523"/>
                  </a:lnTo>
                  <a:lnTo>
                    <a:pt x="126746" y="143560"/>
                  </a:lnTo>
                  <a:lnTo>
                    <a:pt x="129921" y="139585"/>
                  </a:lnTo>
                  <a:lnTo>
                    <a:pt x="130682" y="135623"/>
                  </a:lnTo>
                  <a:lnTo>
                    <a:pt x="130682" y="118173"/>
                  </a:lnTo>
                  <a:lnTo>
                    <a:pt x="129921" y="106286"/>
                  </a:lnTo>
                  <a:lnTo>
                    <a:pt x="128397" y="95173"/>
                  </a:lnTo>
                  <a:lnTo>
                    <a:pt x="128397" y="69799"/>
                  </a:lnTo>
                  <a:lnTo>
                    <a:pt x="129921" y="64249"/>
                  </a:lnTo>
                  <a:lnTo>
                    <a:pt x="130682" y="58686"/>
                  </a:lnTo>
                  <a:lnTo>
                    <a:pt x="132333" y="54724"/>
                  </a:lnTo>
                  <a:lnTo>
                    <a:pt x="143255" y="40449"/>
                  </a:lnTo>
                  <a:lnTo>
                    <a:pt x="148844" y="37274"/>
                  </a:lnTo>
                  <a:lnTo>
                    <a:pt x="158242" y="29349"/>
                  </a:lnTo>
                  <a:lnTo>
                    <a:pt x="187451" y="6349"/>
                  </a:lnTo>
                  <a:lnTo>
                    <a:pt x="188975" y="5549"/>
                  </a:lnTo>
                  <a:lnTo>
                    <a:pt x="187451" y="5549"/>
                  </a:lnTo>
                  <a:lnTo>
                    <a:pt x="186563" y="3962"/>
                  </a:lnTo>
                  <a:lnTo>
                    <a:pt x="185039" y="2374"/>
                  </a:lnTo>
                  <a:lnTo>
                    <a:pt x="179577" y="787"/>
                  </a:lnTo>
                  <a:lnTo>
                    <a:pt x="175641" y="0"/>
                  </a:lnTo>
                  <a:close/>
                </a:path>
              </a:pathLst>
            </a:custGeom>
            <a:solidFill>
              <a:srgbClr val="FFC4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503414" y="6406133"/>
              <a:ext cx="189230" cy="368935"/>
            </a:xfrm>
            <a:custGeom>
              <a:avLst/>
              <a:gdLst/>
              <a:ahLst/>
              <a:cxnLst/>
              <a:rect l="l" t="t" r="r" b="b"/>
              <a:pathLst>
                <a:path w="189229" h="368934">
                  <a:moveTo>
                    <a:pt x="0" y="141173"/>
                  </a:moveTo>
                  <a:lnTo>
                    <a:pt x="5587" y="129285"/>
                  </a:lnTo>
                  <a:lnTo>
                    <a:pt x="11175" y="125310"/>
                  </a:lnTo>
                  <a:lnTo>
                    <a:pt x="16636" y="123723"/>
                  </a:lnTo>
                  <a:lnTo>
                    <a:pt x="42925" y="127698"/>
                  </a:lnTo>
                  <a:lnTo>
                    <a:pt x="66675" y="130073"/>
                  </a:lnTo>
                  <a:lnTo>
                    <a:pt x="77850" y="127698"/>
                  </a:lnTo>
                  <a:lnTo>
                    <a:pt x="88900" y="123723"/>
                  </a:lnTo>
                  <a:lnTo>
                    <a:pt x="106425" y="108661"/>
                  </a:lnTo>
                  <a:lnTo>
                    <a:pt x="104775" y="75349"/>
                  </a:lnTo>
                  <a:lnTo>
                    <a:pt x="106425" y="58686"/>
                  </a:lnTo>
                  <a:lnTo>
                    <a:pt x="125475" y="21412"/>
                  </a:lnTo>
                  <a:lnTo>
                    <a:pt x="161925" y="787"/>
                  </a:lnTo>
                  <a:lnTo>
                    <a:pt x="177037" y="0"/>
                  </a:lnTo>
                  <a:lnTo>
                    <a:pt x="186562" y="2374"/>
                  </a:lnTo>
                  <a:lnTo>
                    <a:pt x="188975" y="5549"/>
                  </a:lnTo>
                  <a:lnTo>
                    <a:pt x="188975" y="6349"/>
                  </a:lnTo>
                  <a:lnTo>
                    <a:pt x="159638" y="29349"/>
                  </a:lnTo>
                  <a:lnTo>
                    <a:pt x="141350" y="44411"/>
                  </a:lnTo>
                  <a:lnTo>
                    <a:pt x="135000" y="50761"/>
                  </a:lnTo>
                  <a:lnTo>
                    <a:pt x="131825" y="58686"/>
                  </a:lnTo>
                  <a:lnTo>
                    <a:pt x="129412" y="83273"/>
                  </a:lnTo>
                  <a:lnTo>
                    <a:pt x="131825" y="130073"/>
                  </a:lnTo>
                  <a:lnTo>
                    <a:pt x="131063" y="139585"/>
                  </a:lnTo>
                  <a:lnTo>
                    <a:pt x="125475" y="147523"/>
                  </a:lnTo>
                  <a:lnTo>
                    <a:pt x="112013" y="162598"/>
                  </a:lnTo>
                  <a:lnTo>
                    <a:pt x="99313" y="181622"/>
                  </a:lnTo>
                  <a:lnTo>
                    <a:pt x="88900" y="201460"/>
                  </a:lnTo>
                  <a:lnTo>
                    <a:pt x="81787" y="209384"/>
                  </a:lnTo>
                  <a:lnTo>
                    <a:pt x="75437" y="216522"/>
                  </a:lnTo>
                  <a:lnTo>
                    <a:pt x="65912" y="218909"/>
                  </a:lnTo>
                  <a:lnTo>
                    <a:pt x="56387" y="218109"/>
                  </a:lnTo>
                  <a:lnTo>
                    <a:pt x="58800" y="228422"/>
                  </a:lnTo>
                  <a:lnTo>
                    <a:pt x="95250" y="256971"/>
                  </a:lnTo>
                  <a:lnTo>
                    <a:pt x="117475" y="262521"/>
                  </a:lnTo>
                  <a:lnTo>
                    <a:pt x="70611" y="368807"/>
                  </a:lnTo>
                  <a:lnTo>
                    <a:pt x="0" y="141173"/>
                  </a:lnTo>
                </a:path>
              </a:pathLst>
            </a:custGeom>
            <a:ln w="476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563612" y="6473951"/>
              <a:ext cx="32384" cy="48895"/>
            </a:xfrm>
            <a:custGeom>
              <a:avLst/>
              <a:gdLst/>
              <a:ahLst/>
              <a:cxnLst/>
              <a:rect l="l" t="t" r="r" b="b"/>
              <a:pathLst>
                <a:path w="32384" h="48895">
                  <a:moveTo>
                    <a:pt x="25146" y="0"/>
                  </a:moveTo>
                  <a:lnTo>
                    <a:pt x="18288" y="0"/>
                  </a:lnTo>
                  <a:lnTo>
                    <a:pt x="18288" y="21590"/>
                  </a:lnTo>
                  <a:lnTo>
                    <a:pt x="17526" y="24777"/>
                  </a:lnTo>
                  <a:lnTo>
                    <a:pt x="14478" y="26377"/>
                  </a:lnTo>
                  <a:lnTo>
                    <a:pt x="12192" y="27178"/>
                  </a:lnTo>
                  <a:lnTo>
                    <a:pt x="9144" y="27178"/>
                  </a:lnTo>
                  <a:lnTo>
                    <a:pt x="3048" y="28778"/>
                  </a:lnTo>
                  <a:lnTo>
                    <a:pt x="1524" y="31178"/>
                  </a:lnTo>
                  <a:lnTo>
                    <a:pt x="0" y="32778"/>
                  </a:lnTo>
                  <a:lnTo>
                    <a:pt x="1524" y="36779"/>
                  </a:lnTo>
                  <a:lnTo>
                    <a:pt x="3048" y="39179"/>
                  </a:lnTo>
                  <a:lnTo>
                    <a:pt x="4572" y="42367"/>
                  </a:lnTo>
                  <a:lnTo>
                    <a:pt x="6858" y="44767"/>
                  </a:lnTo>
                  <a:lnTo>
                    <a:pt x="9144" y="46367"/>
                  </a:lnTo>
                  <a:lnTo>
                    <a:pt x="13716" y="47967"/>
                  </a:lnTo>
                  <a:lnTo>
                    <a:pt x="19812" y="48768"/>
                  </a:lnTo>
                  <a:lnTo>
                    <a:pt x="25146" y="47967"/>
                  </a:lnTo>
                  <a:lnTo>
                    <a:pt x="27432" y="46367"/>
                  </a:lnTo>
                  <a:lnTo>
                    <a:pt x="30480" y="44767"/>
                  </a:lnTo>
                  <a:lnTo>
                    <a:pt x="30480" y="40767"/>
                  </a:lnTo>
                  <a:lnTo>
                    <a:pt x="32004" y="32778"/>
                  </a:lnTo>
                  <a:lnTo>
                    <a:pt x="32004" y="23190"/>
                  </a:lnTo>
                  <a:lnTo>
                    <a:pt x="32004" y="7988"/>
                  </a:lnTo>
                  <a:lnTo>
                    <a:pt x="28956" y="3200"/>
                  </a:lnTo>
                  <a:lnTo>
                    <a:pt x="27432" y="1600"/>
                  </a:lnTo>
                  <a:lnTo>
                    <a:pt x="25146" y="0"/>
                  </a:lnTo>
                  <a:close/>
                </a:path>
              </a:pathLst>
            </a:custGeom>
            <a:solidFill>
              <a:srgbClr val="FFC4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564374" y="6474714"/>
              <a:ext cx="32384" cy="48895"/>
            </a:xfrm>
            <a:custGeom>
              <a:avLst/>
              <a:gdLst/>
              <a:ahLst/>
              <a:cxnLst/>
              <a:rect l="l" t="t" r="r" b="b"/>
              <a:pathLst>
                <a:path w="32384" h="48895">
                  <a:moveTo>
                    <a:pt x="32003" y="23190"/>
                  </a:moveTo>
                  <a:lnTo>
                    <a:pt x="32003" y="7988"/>
                  </a:lnTo>
                  <a:lnTo>
                    <a:pt x="28955" y="3200"/>
                  </a:lnTo>
                  <a:lnTo>
                    <a:pt x="25146" y="0"/>
                  </a:lnTo>
                  <a:lnTo>
                    <a:pt x="17525" y="0"/>
                  </a:lnTo>
                  <a:lnTo>
                    <a:pt x="17525" y="21590"/>
                  </a:lnTo>
                  <a:lnTo>
                    <a:pt x="14477" y="26377"/>
                  </a:lnTo>
                  <a:lnTo>
                    <a:pt x="9144" y="27178"/>
                  </a:lnTo>
                  <a:lnTo>
                    <a:pt x="3048" y="28778"/>
                  </a:lnTo>
                  <a:lnTo>
                    <a:pt x="0" y="32778"/>
                  </a:lnTo>
                  <a:lnTo>
                    <a:pt x="1524" y="39179"/>
                  </a:lnTo>
                  <a:lnTo>
                    <a:pt x="6857" y="44767"/>
                  </a:lnTo>
                  <a:lnTo>
                    <a:pt x="19811" y="48768"/>
                  </a:lnTo>
                  <a:lnTo>
                    <a:pt x="27431" y="46367"/>
                  </a:lnTo>
                  <a:lnTo>
                    <a:pt x="30479" y="40767"/>
                  </a:lnTo>
                  <a:lnTo>
                    <a:pt x="32003" y="23190"/>
                  </a:lnTo>
                </a:path>
              </a:pathLst>
            </a:custGeom>
            <a:ln w="476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943343" y="6259068"/>
              <a:ext cx="3175" cy="24765"/>
            </a:xfrm>
            <a:custGeom>
              <a:avLst/>
              <a:gdLst/>
              <a:ahLst/>
              <a:cxnLst/>
              <a:rect l="l" t="t" r="r" b="b"/>
              <a:pathLst>
                <a:path w="3175" h="24764">
                  <a:moveTo>
                    <a:pt x="3047" y="0"/>
                  </a:moveTo>
                  <a:lnTo>
                    <a:pt x="0" y="0"/>
                  </a:lnTo>
                  <a:lnTo>
                    <a:pt x="0" y="24384"/>
                  </a:lnTo>
                  <a:lnTo>
                    <a:pt x="3047" y="24384"/>
                  </a:lnTo>
                  <a:lnTo>
                    <a:pt x="304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382255" y="6257544"/>
              <a:ext cx="400812" cy="59436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7120128" y="6259068"/>
              <a:ext cx="3175" cy="24765"/>
            </a:xfrm>
            <a:custGeom>
              <a:avLst/>
              <a:gdLst/>
              <a:ahLst/>
              <a:cxnLst/>
              <a:rect l="l" t="t" r="r" b="b"/>
              <a:pathLst>
                <a:path w="3175" h="24764">
                  <a:moveTo>
                    <a:pt x="3047" y="0"/>
                  </a:moveTo>
                  <a:lnTo>
                    <a:pt x="0" y="0"/>
                  </a:lnTo>
                  <a:lnTo>
                    <a:pt x="0" y="24384"/>
                  </a:lnTo>
                  <a:lnTo>
                    <a:pt x="3047" y="24384"/>
                  </a:lnTo>
                  <a:lnTo>
                    <a:pt x="304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271164" y="2366676"/>
              <a:ext cx="245555" cy="218123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7461504" y="6469380"/>
              <a:ext cx="88900" cy="81280"/>
            </a:xfrm>
            <a:custGeom>
              <a:avLst/>
              <a:gdLst/>
              <a:ahLst/>
              <a:cxnLst/>
              <a:rect l="l" t="t" r="r" b="b"/>
              <a:pathLst>
                <a:path w="88900" h="81279">
                  <a:moveTo>
                    <a:pt x="54991" y="0"/>
                  </a:moveTo>
                  <a:lnTo>
                    <a:pt x="0" y="68770"/>
                  </a:lnTo>
                  <a:lnTo>
                    <a:pt x="88392" y="80772"/>
                  </a:lnTo>
                  <a:lnTo>
                    <a:pt x="54991" y="0"/>
                  </a:lnTo>
                  <a:close/>
                </a:path>
              </a:pathLst>
            </a:custGeom>
            <a:solidFill>
              <a:srgbClr val="D7001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7461504" y="6469380"/>
              <a:ext cx="88900" cy="81280"/>
            </a:xfrm>
            <a:custGeom>
              <a:avLst/>
              <a:gdLst/>
              <a:ahLst/>
              <a:cxnLst/>
              <a:rect l="l" t="t" r="r" b="b"/>
              <a:pathLst>
                <a:path w="88900" h="81279">
                  <a:moveTo>
                    <a:pt x="54991" y="0"/>
                  </a:moveTo>
                  <a:lnTo>
                    <a:pt x="0" y="68770"/>
                  </a:lnTo>
                  <a:lnTo>
                    <a:pt x="88392" y="80772"/>
                  </a:lnTo>
                  <a:lnTo>
                    <a:pt x="5499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7461504" y="6469380"/>
              <a:ext cx="88900" cy="81280"/>
            </a:xfrm>
            <a:custGeom>
              <a:avLst/>
              <a:gdLst/>
              <a:ahLst/>
              <a:cxnLst/>
              <a:rect l="l" t="t" r="r" b="b"/>
              <a:pathLst>
                <a:path w="88900" h="81279">
                  <a:moveTo>
                    <a:pt x="88392" y="80772"/>
                  </a:moveTo>
                  <a:lnTo>
                    <a:pt x="0" y="68770"/>
                  </a:lnTo>
                  <a:lnTo>
                    <a:pt x="54991" y="0"/>
                  </a:lnTo>
                  <a:lnTo>
                    <a:pt x="88392" y="80772"/>
                  </a:lnTo>
                </a:path>
              </a:pathLst>
            </a:custGeom>
            <a:ln w="3175">
              <a:solidFill>
                <a:srgbClr val="D7001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922389" y="2285999"/>
              <a:ext cx="4445" cy="321945"/>
            </a:xfrm>
            <a:custGeom>
              <a:avLst/>
              <a:gdLst/>
              <a:ahLst/>
              <a:cxnLst/>
              <a:rect l="l" t="t" r="r" b="b"/>
              <a:pathLst>
                <a:path w="4445" h="321944">
                  <a:moveTo>
                    <a:pt x="4191" y="316992"/>
                  </a:moveTo>
                  <a:lnTo>
                    <a:pt x="0" y="316992"/>
                  </a:lnTo>
                  <a:lnTo>
                    <a:pt x="0" y="321564"/>
                  </a:lnTo>
                  <a:lnTo>
                    <a:pt x="4191" y="321564"/>
                  </a:lnTo>
                  <a:lnTo>
                    <a:pt x="4191" y="316992"/>
                  </a:lnTo>
                  <a:close/>
                </a:path>
                <a:path w="4445" h="321944">
                  <a:moveTo>
                    <a:pt x="4191" y="0"/>
                  </a:moveTo>
                  <a:lnTo>
                    <a:pt x="0" y="0"/>
                  </a:lnTo>
                  <a:lnTo>
                    <a:pt x="0" y="3810"/>
                  </a:lnTo>
                  <a:lnTo>
                    <a:pt x="4191" y="3810"/>
                  </a:lnTo>
                  <a:lnTo>
                    <a:pt x="419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7838313" y="868425"/>
            <a:ext cx="1254125" cy="13449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10" dirty="0">
                <a:solidFill>
                  <a:srgbClr val="FFFFFF"/>
                </a:solidFill>
                <a:latin typeface="Arial"/>
                <a:cs typeface="Arial"/>
              </a:rPr>
              <a:t>ARICA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850">
              <a:latin typeface="Arial"/>
              <a:cs typeface="Arial"/>
            </a:endParaRPr>
          </a:p>
          <a:p>
            <a:pPr marL="102235">
              <a:lnSpc>
                <a:spcPct val="100000"/>
              </a:lnSpc>
              <a:spcBef>
                <a:spcPts val="5"/>
              </a:spcBef>
            </a:pPr>
            <a:r>
              <a:rPr sz="1000" b="1" spc="-10" dirty="0">
                <a:solidFill>
                  <a:srgbClr val="FFFFFF"/>
                </a:solidFill>
                <a:latin typeface="Arial"/>
                <a:cs typeface="Arial"/>
              </a:rPr>
              <a:t>IQUIQUE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500">
              <a:latin typeface="Arial"/>
              <a:cs typeface="Arial"/>
            </a:endParaRPr>
          </a:p>
          <a:p>
            <a:pPr marL="292100">
              <a:lnSpc>
                <a:spcPct val="100000"/>
              </a:lnSpc>
              <a:spcBef>
                <a:spcPts val="5"/>
              </a:spcBef>
            </a:pPr>
            <a:r>
              <a:rPr sz="1000" b="1" spc="-4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000" b="1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000" b="1" spc="-5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1000" b="1" spc="-65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1000" b="1" spc="-4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000" b="1" spc="1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1000" b="1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000" b="1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000" b="1" spc="-5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000" b="1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350">
              <a:latin typeface="Arial"/>
              <a:cs typeface="Arial"/>
            </a:endParaRPr>
          </a:p>
          <a:p>
            <a:pPr marL="139065">
              <a:lnSpc>
                <a:spcPct val="100000"/>
              </a:lnSpc>
            </a:pPr>
            <a:r>
              <a:rPr sz="1000" b="1" spc="-10" dirty="0">
                <a:solidFill>
                  <a:srgbClr val="FFFFFF"/>
                </a:solidFill>
                <a:latin typeface="Arial"/>
                <a:cs typeface="Arial"/>
              </a:rPr>
              <a:t>CALDERA</a:t>
            </a:r>
            <a:endParaRPr sz="10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821548" y="2454655"/>
            <a:ext cx="1028700" cy="5727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209">
              <a:lnSpc>
                <a:spcPct val="100000"/>
              </a:lnSpc>
              <a:spcBef>
                <a:spcPts val="95"/>
              </a:spcBef>
            </a:pPr>
            <a:r>
              <a:rPr sz="1000" b="1" dirty="0">
                <a:solidFill>
                  <a:srgbClr val="FFFFFF"/>
                </a:solidFill>
                <a:latin typeface="Arial"/>
                <a:cs typeface="Arial"/>
              </a:rPr>
              <a:t>COQUIMBO</a:t>
            </a:r>
            <a:endParaRPr sz="1000">
              <a:latin typeface="Arial"/>
              <a:cs typeface="Arial"/>
            </a:endParaRPr>
          </a:p>
          <a:p>
            <a:pPr marL="137160" marR="5080" indent="-125095">
              <a:lnSpc>
                <a:spcPct val="100000"/>
              </a:lnSpc>
              <a:spcBef>
                <a:spcPts val="715"/>
              </a:spcBef>
            </a:pPr>
            <a:r>
              <a:rPr sz="1000" b="1" spc="-10" dirty="0">
                <a:solidFill>
                  <a:srgbClr val="FFFFFF"/>
                </a:solidFill>
                <a:latin typeface="Arial"/>
                <a:cs typeface="Arial"/>
              </a:rPr>
              <a:t>VALPARAISO </a:t>
            </a:r>
            <a:r>
              <a:rPr sz="1000" b="1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20" dirty="0">
                <a:solidFill>
                  <a:srgbClr val="FFFFFF"/>
                </a:solidFill>
                <a:latin typeface="Arial"/>
                <a:cs typeface="Arial"/>
              </a:rPr>
              <a:t>SAN</a:t>
            </a:r>
            <a:r>
              <a:rPr sz="10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FFFFFF"/>
                </a:solidFill>
                <a:latin typeface="Arial"/>
                <a:cs typeface="Arial"/>
              </a:rPr>
              <a:t>ANTONIO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021193" y="5869940"/>
            <a:ext cx="11245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10" dirty="0">
                <a:solidFill>
                  <a:srgbClr val="FFFFFF"/>
                </a:solidFill>
                <a:latin typeface="Arial"/>
                <a:cs typeface="Arial"/>
              </a:rPr>
              <a:t>PUERTO</a:t>
            </a:r>
            <a:r>
              <a:rPr sz="1000" b="1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FFFFFF"/>
                </a:solidFill>
                <a:latin typeface="Arial"/>
                <a:cs typeface="Arial"/>
              </a:rPr>
              <a:t>WILLIAM</a:t>
            </a:r>
            <a:endParaRPr sz="10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961756" y="5587390"/>
            <a:ext cx="102743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solidFill>
                  <a:srgbClr val="FFFFFF"/>
                </a:solidFill>
                <a:latin typeface="Arial"/>
                <a:cs typeface="Arial"/>
              </a:rPr>
              <a:t>PUNTA</a:t>
            </a:r>
            <a:r>
              <a:rPr sz="10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FFFFFF"/>
                </a:solidFill>
                <a:latin typeface="Arial"/>
                <a:cs typeface="Arial"/>
              </a:rPr>
              <a:t>ARENAS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762113" y="3359658"/>
            <a:ext cx="1040765" cy="13322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4604">
              <a:lnSpc>
                <a:spcPct val="100000"/>
              </a:lnSpc>
              <a:spcBef>
                <a:spcPts val="95"/>
              </a:spcBef>
            </a:pPr>
            <a:r>
              <a:rPr sz="1000" b="1" spc="-10" dirty="0">
                <a:solidFill>
                  <a:srgbClr val="FFFFFF"/>
                </a:solidFill>
                <a:latin typeface="Arial"/>
                <a:cs typeface="Arial"/>
              </a:rPr>
              <a:t>TALCAHUANO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450">
              <a:latin typeface="Arial"/>
              <a:cs typeface="Arial"/>
            </a:endParaRPr>
          </a:p>
          <a:p>
            <a:pPr marL="52705">
              <a:lnSpc>
                <a:spcPct val="100000"/>
              </a:lnSpc>
            </a:pPr>
            <a:r>
              <a:rPr sz="1000" b="1" spc="-10" dirty="0">
                <a:solidFill>
                  <a:srgbClr val="FFFFFF"/>
                </a:solidFill>
                <a:latin typeface="Arial"/>
                <a:cs typeface="Arial"/>
              </a:rPr>
              <a:t>VALDIVIA</a:t>
            </a:r>
            <a:endParaRPr sz="1000">
              <a:latin typeface="Arial"/>
              <a:cs typeface="Arial"/>
            </a:endParaRPr>
          </a:p>
          <a:p>
            <a:pPr marL="161290" marR="5080" indent="-149225">
              <a:lnSpc>
                <a:spcPct val="136600"/>
              </a:lnSpc>
              <a:spcBef>
                <a:spcPts val="140"/>
              </a:spcBef>
            </a:pPr>
            <a:r>
              <a:rPr sz="1000" b="1" spc="-10" dirty="0">
                <a:solidFill>
                  <a:srgbClr val="FFFFFF"/>
                </a:solidFill>
                <a:latin typeface="Arial"/>
                <a:cs typeface="Arial"/>
              </a:rPr>
              <a:t>PUER</a:t>
            </a:r>
            <a:r>
              <a:rPr sz="1000" b="1" spc="-5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10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1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000" b="1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000" b="1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000" b="1" spc="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000" b="1" spc="-5" dirty="0">
                <a:solidFill>
                  <a:srgbClr val="FFFFFF"/>
                </a:solidFill>
                <a:latin typeface="Arial"/>
                <a:cs typeface="Arial"/>
              </a:rPr>
              <a:t>T  </a:t>
            </a:r>
            <a:r>
              <a:rPr sz="1000" b="1" spc="-10" dirty="0">
                <a:solidFill>
                  <a:srgbClr val="FFFFFF"/>
                </a:solidFill>
                <a:latin typeface="Arial"/>
                <a:cs typeface="Arial"/>
              </a:rPr>
              <a:t>CASTRO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350">
              <a:latin typeface="Arial"/>
              <a:cs typeface="Arial"/>
            </a:endParaRPr>
          </a:p>
          <a:p>
            <a:pPr marL="24765">
              <a:lnSpc>
                <a:spcPct val="100000"/>
              </a:lnSpc>
              <a:spcBef>
                <a:spcPts val="5"/>
              </a:spcBef>
            </a:pPr>
            <a:r>
              <a:rPr sz="1000" b="1" spc="-5" dirty="0">
                <a:solidFill>
                  <a:srgbClr val="FFFFFF"/>
                </a:solidFill>
                <a:latin typeface="Arial"/>
                <a:cs typeface="Arial"/>
              </a:rPr>
              <a:t>PUERTO</a:t>
            </a:r>
            <a:r>
              <a:rPr sz="10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FFFFFF"/>
                </a:solidFill>
                <a:latin typeface="Arial"/>
                <a:cs typeface="Arial"/>
              </a:rPr>
              <a:t>AYSEN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7545514" y="6243637"/>
            <a:ext cx="1310640" cy="553720"/>
            <a:chOff x="7545514" y="6243637"/>
            <a:chExt cx="1310640" cy="553720"/>
          </a:xfrm>
        </p:grpSpPr>
        <p:sp>
          <p:nvSpPr>
            <p:cNvPr id="24" name="object 24"/>
            <p:cNvSpPr/>
            <p:nvPr/>
          </p:nvSpPr>
          <p:spPr>
            <a:xfrm>
              <a:off x="7559802" y="6782560"/>
              <a:ext cx="76200" cy="0"/>
            </a:xfrm>
            <a:custGeom>
              <a:avLst/>
              <a:gdLst/>
              <a:ahLst/>
              <a:cxnLst/>
              <a:rect l="l" t="t" r="r" b="b"/>
              <a:pathLst>
                <a:path w="76200">
                  <a:moveTo>
                    <a:pt x="0" y="0"/>
                  </a:moveTo>
                  <a:lnTo>
                    <a:pt x="76200" y="1"/>
                  </a:lnTo>
                </a:path>
              </a:pathLst>
            </a:custGeom>
            <a:ln w="28575">
              <a:solidFill>
                <a:srgbClr val="0000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7787640" y="6248400"/>
              <a:ext cx="152400" cy="0"/>
            </a:xfrm>
            <a:custGeom>
              <a:avLst/>
              <a:gdLst/>
              <a:ahLst/>
              <a:cxnLst/>
              <a:rect l="l" t="t" r="r" b="b"/>
              <a:pathLst>
                <a:path w="152400">
                  <a:moveTo>
                    <a:pt x="0" y="0"/>
                  </a:moveTo>
                  <a:lnTo>
                    <a:pt x="152400" y="0"/>
                  </a:lnTo>
                </a:path>
              </a:pathLst>
            </a:custGeom>
            <a:ln w="9525">
              <a:solidFill>
                <a:srgbClr val="0000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118602" y="6512915"/>
              <a:ext cx="737235" cy="116205"/>
            </a:xfrm>
            <a:custGeom>
              <a:avLst/>
              <a:gdLst/>
              <a:ahLst/>
              <a:cxnLst/>
              <a:rect l="l" t="t" r="r" b="b"/>
              <a:pathLst>
                <a:path w="737234" h="116204">
                  <a:moveTo>
                    <a:pt x="54609" y="23647"/>
                  </a:moveTo>
                  <a:lnTo>
                    <a:pt x="35305" y="23647"/>
                  </a:lnTo>
                  <a:lnTo>
                    <a:pt x="0" y="114198"/>
                  </a:lnTo>
                  <a:lnTo>
                    <a:pt x="19430" y="114198"/>
                  </a:lnTo>
                  <a:lnTo>
                    <a:pt x="26924" y="93637"/>
                  </a:lnTo>
                  <a:lnTo>
                    <a:pt x="82586" y="93637"/>
                  </a:lnTo>
                  <a:lnTo>
                    <a:pt x="76484" y="78371"/>
                  </a:lnTo>
                  <a:lnTo>
                    <a:pt x="32512" y="78371"/>
                  </a:lnTo>
                  <a:lnTo>
                    <a:pt x="44703" y="44780"/>
                  </a:lnTo>
                  <a:lnTo>
                    <a:pt x="63057" y="44780"/>
                  </a:lnTo>
                  <a:lnTo>
                    <a:pt x="54609" y="23647"/>
                  </a:lnTo>
                  <a:close/>
                </a:path>
                <a:path w="737234" h="116204">
                  <a:moveTo>
                    <a:pt x="82586" y="93637"/>
                  </a:moveTo>
                  <a:lnTo>
                    <a:pt x="63119" y="93637"/>
                  </a:lnTo>
                  <a:lnTo>
                    <a:pt x="70993" y="114198"/>
                  </a:lnTo>
                  <a:lnTo>
                    <a:pt x="90804" y="114198"/>
                  </a:lnTo>
                  <a:lnTo>
                    <a:pt x="82586" y="93637"/>
                  </a:lnTo>
                  <a:close/>
                </a:path>
                <a:path w="737234" h="116204">
                  <a:moveTo>
                    <a:pt x="63057" y="44780"/>
                  </a:moveTo>
                  <a:lnTo>
                    <a:pt x="44703" y="44780"/>
                  </a:lnTo>
                  <a:lnTo>
                    <a:pt x="57150" y="78371"/>
                  </a:lnTo>
                  <a:lnTo>
                    <a:pt x="76484" y="78371"/>
                  </a:lnTo>
                  <a:lnTo>
                    <a:pt x="63057" y="44780"/>
                  </a:lnTo>
                  <a:close/>
                </a:path>
                <a:path w="737234" h="116204">
                  <a:moveTo>
                    <a:pt x="114046" y="23647"/>
                  </a:moveTo>
                  <a:lnTo>
                    <a:pt x="96266" y="23647"/>
                  </a:lnTo>
                  <a:lnTo>
                    <a:pt x="96266" y="114198"/>
                  </a:lnTo>
                  <a:lnTo>
                    <a:pt x="113283" y="114198"/>
                  </a:lnTo>
                  <a:lnTo>
                    <a:pt x="113283" y="55156"/>
                  </a:lnTo>
                  <a:lnTo>
                    <a:pt x="133366" y="55156"/>
                  </a:lnTo>
                  <a:lnTo>
                    <a:pt x="114046" y="23647"/>
                  </a:lnTo>
                  <a:close/>
                </a:path>
                <a:path w="737234" h="116204">
                  <a:moveTo>
                    <a:pt x="133366" y="55156"/>
                  </a:moveTo>
                  <a:lnTo>
                    <a:pt x="113283" y="55156"/>
                  </a:lnTo>
                  <a:lnTo>
                    <a:pt x="149732" y="114198"/>
                  </a:lnTo>
                  <a:lnTo>
                    <a:pt x="168148" y="114198"/>
                  </a:lnTo>
                  <a:lnTo>
                    <a:pt x="168148" y="84124"/>
                  </a:lnTo>
                  <a:lnTo>
                    <a:pt x="151129" y="84124"/>
                  </a:lnTo>
                  <a:lnTo>
                    <a:pt x="133366" y="55156"/>
                  </a:lnTo>
                  <a:close/>
                </a:path>
                <a:path w="737234" h="116204">
                  <a:moveTo>
                    <a:pt x="168148" y="23647"/>
                  </a:moveTo>
                  <a:lnTo>
                    <a:pt x="151129" y="23647"/>
                  </a:lnTo>
                  <a:lnTo>
                    <a:pt x="151129" y="84124"/>
                  </a:lnTo>
                  <a:lnTo>
                    <a:pt x="168148" y="84124"/>
                  </a:lnTo>
                  <a:lnTo>
                    <a:pt x="168148" y="23647"/>
                  </a:lnTo>
                  <a:close/>
                </a:path>
                <a:path w="737234" h="116204">
                  <a:moveTo>
                    <a:pt x="226187" y="38976"/>
                  </a:moveTo>
                  <a:lnTo>
                    <a:pt x="207899" y="38976"/>
                  </a:lnTo>
                  <a:lnTo>
                    <a:pt x="207899" y="114198"/>
                  </a:lnTo>
                  <a:lnTo>
                    <a:pt x="226187" y="114198"/>
                  </a:lnTo>
                  <a:lnTo>
                    <a:pt x="226187" y="38976"/>
                  </a:lnTo>
                  <a:close/>
                </a:path>
                <a:path w="737234" h="116204">
                  <a:moveTo>
                    <a:pt x="252983" y="23647"/>
                  </a:moveTo>
                  <a:lnTo>
                    <a:pt x="180975" y="23647"/>
                  </a:lnTo>
                  <a:lnTo>
                    <a:pt x="180975" y="38976"/>
                  </a:lnTo>
                  <a:lnTo>
                    <a:pt x="252983" y="38976"/>
                  </a:lnTo>
                  <a:lnTo>
                    <a:pt x="252983" y="23647"/>
                  </a:lnTo>
                  <a:close/>
                </a:path>
                <a:path w="737234" h="116204">
                  <a:moveTo>
                    <a:pt x="313690" y="23647"/>
                  </a:moveTo>
                  <a:lnTo>
                    <a:pt x="294386" y="23647"/>
                  </a:lnTo>
                  <a:lnTo>
                    <a:pt x="259079" y="114198"/>
                  </a:lnTo>
                  <a:lnTo>
                    <a:pt x="278511" y="114198"/>
                  </a:lnTo>
                  <a:lnTo>
                    <a:pt x="286003" y="93637"/>
                  </a:lnTo>
                  <a:lnTo>
                    <a:pt x="341666" y="93637"/>
                  </a:lnTo>
                  <a:lnTo>
                    <a:pt x="335564" y="78371"/>
                  </a:lnTo>
                  <a:lnTo>
                    <a:pt x="291592" y="78371"/>
                  </a:lnTo>
                  <a:lnTo>
                    <a:pt x="303783" y="44780"/>
                  </a:lnTo>
                  <a:lnTo>
                    <a:pt x="322137" y="44780"/>
                  </a:lnTo>
                  <a:lnTo>
                    <a:pt x="313690" y="23647"/>
                  </a:lnTo>
                  <a:close/>
                </a:path>
                <a:path w="737234" h="116204">
                  <a:moveTo>
                    <a:pt x="341666" y="93637"/>
                  </a:moveTo>
                  <a:lnTo>
                    <a:pt x="322199" y="93637"/>
                  </a:lnTo>
                  <a:lnTo>
                    <a:pt x="330073" y="114198"/>
                  </a:lnTo>
                  <a:lnTo>
                    <a:pt x="349884" y="114198"/>
                  </a:lnTo>
                  <a:lnTo>
                    <a:pt x="341666" y="93637"/>
                  </a:lnTo>
                  <a:close/>
                </a:path>
                <a:path w="737234" h="116204">
                  <a:moveTo>
                    <a:pt x="322137" y="44780"/>
                  </a:moveTo>
                  <a:lnTo>
                    <a:pt x="303783" y="44780"/>
                  </a:lnTo>
                  <a:lnTo>
                    <a:pt x="316229" y="78371"/>
                  </a:lnTo>
                  <a:lnTo>
                    <a:pt x="335564" y="78371"/>
                  </a:lnTo>
                  <a:lnTo>
                    <a:pt x="322137" y="44780"/>
                  </a:lnTo>
                  <a:close/>
                </a:path>
                <a:path w="737234" h="116204">
                  <a:moveTo>
                    <a:pt x="321309" y="0"/>
                  </a:moveTo>
                  <a:lnTo>
                    <a:pt x="301878" y="0"/>
                  </a:lnTo>
                  <a:lnTo>
                    <a:pt x="293243" y="18465"/>
                  </a:lnTo>
                  <a:lnTo>
                    <a:pt x="304292" y="18465"/>
                  </a:lnTo>
                  <a:lnTo>
                    <a:pt x="321309" y="0"/>
                  </a:lnTo>
                  <a:close/>
                </a:path>
                <a:path w="737234" h="116204">
                  <a:moveTo>
                    <a:pt x="404875" y="23647"/>
                  </a:moveTo>
                  <a:lnTo>
                    <a:pt x="356743" y="23647"/>
                  </a:lnTo>
                  <a:lnTo>
                    <a:pt x="356743" y="114198"/>
                  </a:lnTo>
                  <a:lnTo>
                    <a:pt x="375030" y="114198"/>
                  </a:lnTo>
                  <a:lnTo>
                    <a:pt x="375030" y="76403"/>
                  </a:lnTo>
                  <a:lnTo>
                    <a:pt x="410607" y="76403"/>
                  </a:lnTo>
                  <a:lnTo>
                    <a:pt x="406907" y="74231"/>
                  </a:lnTo>
                  <a:lnTo>
                    <a:pt x="414781" y="73088"/>
                  </a:lnTo>
                  <a:lnTo>
                    <a:pt x="420750" y="70294"/>
                  </a:lnTo>
                  <a:lnTo>
                    <a:pt x="424815" y="65862"/>
                  </a:lnTo>
                  <a:lnTo>
                    <a:pt x="428299" y="61950"/>
                  </a:lnTo>
                  <a:lnTo>
                    <a:pt x="375030" y="61950"/>
                  </a:lnTo>
                  <a:lnTo>
                    <a:pt x="375030" y="38976"/>
                  </a:lnTo>
                  <a:lnTo>
                    <a:pt x="429527" y="38976"/>
                  </a:lnTo>
                  <a:lnTo>
                    <a:pt x="424179" y="30607"/>
                  </a:lnTo>
                  <a:lnTo>
                    <a:pt x="420750" y="27724"/>
                  </a:lnTo>
                  <a:lnTo>
                    <a:pt x="411861" y="24460"/>
                  </a:lnTo>
                  <a:lnTo>
                    <a:pt x="404875" y="23647"/>
                  </a:lnTo>
                  <a:close/>
                </a:path>
                <a:path w="737234" h="116204">
                  <a:moveTo>
                    <a:pt x="410607" y="76403"/>
                  </a:moveTo>
                  <a:lnTo>
                    <a:pt x="382904" y="76403"/>
                  </a:lnTo>
                  <a:lnTo>
                    <a:pt x="385952" y="76733"/>
                  </a:lnTo>
                  <a:lnTo>
                    <a:pt x="387984" y="77419"/>
                  </a:lnTo>
                  <a:lnTo>
                    <a:pt x="416305" y="114198"/>
                  </a:lnTo>
                  <a:lnTo>
                    <a:pt x="438150" y="114198"/>
                  </a:lnTo>
                  <a:lnTo>
                    <a:pt x="427100" y="96532"/>
                  </a:lnTo>
                  <a:lnTo>
                    <a:pt x="422782" y="89496"/>
                  </a:lnTo>
                  <a:lnTo>
                    <a:pt x="419226" y="84594"/>
                  </a:lnTo>
                  <a:lnTo>
                    <a:pt x="414147" y="79070"/>
                  </a:lnTo>
                  <a:lnTo>
                    <a:pt x="410845" y="76542"/>
                  </a:lnTo>
                  <a:lnTo>
                    <a:pt x="410607" y="76403"/>
                  </a:lnTo>
                  <a:close/>
                </a:path>
                <a:path w="737234" h="116204">
                  <a:moveTo>
                    <a:pt x="429527" y="38976"/>
                  </a:moveTo>
                  <a:lnTo>
                    <a:pt x="396748" y="38976"/>
                  </a:lnTo>
                  <a:lnTo>
                    <a:pt x="401193" y="39077"/>
                  </a:lnTo>
                  <a:lnTo>
                    <a:pt x="402590" y="39281"/>
                  </a:lnTo>
                  <a:lnTo>
                    <a:pt x="411988" y="47167"/>
                  </a:lnTo>
                  <a:lnTo>
                    <a:pt x="411988" y="52933"/>
                  </a:lnTo>
                  <a:lnTo>
                    <a:pt x="397255" y="61950"/>
                  </a:lnTo>
                  <a:lnTo>
                    <a:pt x="428299" y="61950"/>
                  </a:lnTo>
                  <a:lnTo>
                    <a:pt x="428751" y="61442"/>
                  </a:lnTo>
                  <a:lnTo>
                    <a:pt x="430783" y="55829"/>
                  </a:lnTo>
                  <a:lnTo>
                    <a:pt x="430783" y="43688"/>
                  </a:lnTo>
                  <a:lnTo>
                    <a:pt x="429527" y="38976"/>
                  </a:lnTo>
                  <a:close/>
                </a:path>
                <a:path w="737234" h="116204">
                  <a:moveTo>
                    <a:pt x="486791" y="38976"/>
                  </a:moveTo>
                  <a:lnTo>
                    <a:pt x="468502" y="38976"/>
                  </a:lnTo>
                  <a:lnTo>
                    <a:pt x="468502" y="114198"/>
                  </a:lnTo>
                  <a:lnTo>
                    <a:pt x="486791" y="114198"/>
                  </a:lnTo>
                  <a:lnTo>
                    <a:pt x="486791" y="38976"/>
                  </a:lnTo>
                  <a:close/>
                </a:path>
                <a:path w="737234" h="116204">
                  <a:moveTo>
                    <a:pt x="513588" y="23647"/>
                  </a:moveTo>
                  <a:lnTo>
                    <a:pt x="441578" y="23647"/>
                  </a:lnTo>
                  <a:lnTo>
                    <a:pt x="441578" y="38976"/>
                  </a:lnTo>
                  <a:lnTo>
                    <a:pt x="513588" y="38976"/>
                  </a:lnTo>
                  <a:lnTo>
                    <a:pt x="513588" y="23647"/>
                  </a:lnTo>
                  <a:close/>
                </a:path>
                <a:path w="737234" h="116204">
                  <a:moveTo>
                    <a:pt x="545083" y="23647"/>
                  </a:moveTo>
                  <a:lnTo>
                    <a:pt x="526796" y="23647"/>
                  </a:lnTo>
                  <a:lnTo>
                    <a:pt x="526796" y="114198"/>
                  </a:lnTo>
                  <a:lnTo>
                    <a:pt x="545083" y="114198"/>
                  </a:lnTo>
                  <a:lnTo>
                    <a:pt x="545083" y="23647"/>
                  </a:lnTo>
                  <a:close/>
                </a:path>
                <a:path w="737234" h="116204">
                  <a:moveTo>
                    <a:pt x="601599" y="22110"/>
                  </a:moveTo>
                  <a:lnTo>
                    <a:pt x="565771" y="41501"/>
                  </a:lnTo>
                  <a:lnTo>
                    <a:pt x="559180" y="69723"/>
                  </a:lnTo>
                  <a:lnTo>
                    <a:pt x="559917" y="79845"/>
                  </a:lnTo>
                  <a:lnTo>
                    <a:pt x="584041" y="112663"/>
                  </a:lnTo>
                  <a:lnTo>
                    <a:pt x="600455" y="115747"/>
                  </a:lnTo>
                  <a:lnTo>
                    <a:pt x="610234" y="115747"/>
                  </a:lnTo>
                  <a:lnTo>
                    <a:pt x="618236" y="113347"/>
                  </a:lnTo>
                  <a:lnTo>
                    <a:pt x="624458" y="108546"/>
                  </a:lnTo>
                  <a:lnTo>
                    <a:pt x="628886" y="104470"/>
                  </a:lnTo>
                  <a:lnTo>
                    <a:pt x="632132" y="100114"/>
                  </a:lnTo>
                  <a:lnTo>
                    <a:pt x="593725" y="100114"/>
                  </a:lnTo>
                  <a:lnTo>
                    <a:pt x="588391" y="97688"/>
                  </a:lnTo>
                  <a:lnTo>
                    <a:pt x="584200" y="92824"/>
                  </a:lnTo>
                  <a:lnTo>
                    <a:pt x="580136" y="87972"/>
                  </a:lnTo>
                  <a:lnTo>
                    <a:pt x="578110" y="79845"/>
                  </a:lnTo>
                  <a:lnTo>
                    <a:pt x="578103" y="57581"/>
                  </a:lnTo>
                  <a:lnTo>
                    <a:pt x="580136" y="49784"/>
                  </a:lnTo>
                  <a:lnTo>
                    <a:pt x="588518" y="40144"/>
                  </a:lnTo>
                  <a:lnTo>
                    <a:pt x="593978" y="37731"/>
                  </a:lnTo>
                  <a:lnTo>
                    <a:pt x="633771" y="37731"/>
                  </a:lnTo>
                  <a:lnTo>
                    <a:pt x="632714" y="35801"/>
                  </a:lnTo>
                  <a:lnTo>
                    <a:pt x="628523" y="31927"/>
                  </a:lnTo>
                  <a:lnTo>
                    <a:pt x="622976" y="27634"/>
                  </a:lnTo>
                  <a:lnTo>
                    <a:pt x="616632" y="24566"/>
                  </a:lnTo>
                  <a:lnTo>
                    <a:pt x="609502" y="22724"/>
                  </a:lnTo>
                  <a:lnTo>
                    <a:pt x="601599" y="22110"/>
                  </a:lnTo>
                  <a:close/>
                </a:path>
                <a:path w="737234" h="116204">
                  <a:moveTo>
                    <a:pt x="620395" y="80911"/>
                  </a:moveTo>
                  <a:lnTo>
                    <a:pt x="618871" y="87541"/>
                  </a:lnTo>
                  <a:lnTo>
                    <a:pt x="616330" y="92392"/>
                  </a:lnTo>
                  <a:lnTo>
                    <a:pt x="612775" y="95478"/>
                  </a:lnTo>
                  <a:lnTo>
                    <a:pt x="609346" y="98577"/>
                  </a:lnTo>
                  <a:lnTo>
                    <a:pt x="605154" y="100114"/>
                  </a:lnTo>
                  <a:lnTo>
                    <a:pt x="632132" y="100114"/>
                  </a:lnTo>
                  <a:lnTo>
                    <a:pt x="632634" y="99441"/>
                  </a:lnTo>
                  <a:lnTo>
                    <a:pt x="635692" y="93459"/>
                  </a:lnTo>
                  <a:lnTo>
                    <a:pt x="638048" y="86525"/>
                  </a:lnTo>
                  <a:lnTo>
                    <a:pt x="620395" y="80911"/>
                  </a:lnTo>
                  <a:close/>
                </a:path>
                <a:path w="737234" h="116204">
                  <a:moveTo>
                    <a:pt x="633771" y="37731"/>
                  </a:moveTo>
                  <a:lnTo>
                    <a:pt x="605536" y="37731"/>
                  </a:lnTo>
                  <a:lnTo>
                    <a:pt x="609600" y="39090"/>
                  </a:lnTo>
                  <a:lnTo>
                    <a:pt x="616457" y="44526"/>
                  </a:lnTo>
                  <a:lnTo>
                    <a:pt x="618617" y="48234"/>
                  </a:lnTo>
                  <a:lnTo>
                    <a:pt x="619759" y="52933"/>
                  </a:lnTo>
                  <a:lnTo>
                    <a:pt x="637794" y="48602"/>
                  </a:lnTo>
                  <a:lnTo>
                    <a:pt x="635762" y="41363"/>
                  </a:lnTo>
                  <a:lnTo>
                    <a:pt x="633771" y="37731"/>
                  </a:lnTo>
                  <a:close/>
                </a:path>
                <a:path w="737234" h="116204">
                  <a:moveTo>
                    <a:pt x="700786" y="23647"/>
                  </a:moveTo>
                  <a:lnTo>
                    <a:pt x="681481" y="23647"/>
                  </a:lnTo>
                  <a:lnTo>
                    <a:pt x="646176" y="114198"/>
                  </a:lnTo>
                  <a:lnTo>
                    <a:pt x="665606" y="114198"/>
                  </a:lnTo>
                  <a:lnTo>
                    <a:pt x="673100" y="93637"/>
                  </a:lnTo>
                  <a:lnTo>
                    <a:pt x="728762" y="93637"/>
                  </a:lnTo>
                  <a:lnTo>
                    <a:pt x="722660" y="78371"/>
                  </a:lnTo>
                  <a:lnTo>
                    <a:pt x="678688" y="78371"/>
                  </a:lnTo>
                  <a:lnTo>
                    <a:pt x="690879" y="44780"/>
                  </a:lnTo>
                  <a:lnTo>
                    <a:pt x="709233" y="44780"/>
                  </a:lnTo>
                  <a:lnTo>
                    <a:pt x="700786" y="23647"/>
                  </a:lnTo>
                  <a:close/>
                </a:path>
                <a:path w="737234" h="116204">
                  <a:moveTo>
                    <a:pt x="728762" y="93637"/>
                  </a:moveTo>
                  <a:lnTo>
                    <a:pt x="709295" y="93637"/>
                  </a:lnTo>
                  <a:lnTo>
                    <a:pt x="717169" y="114198"/>
                  </a:lnTo>
                  <a:lnTo>
                    <a:pt x="736980" y="114198"/>
                  </a:lnTo>
                  <a:lnTo>
                    <a:pt x="728762" y="93637"/>
                  </a:lnTo>
                  <a:close/>
                </a:path>
                <a:path w="737234" h="116204">
                  <a:moveTo>
                    <a:pt x="709233" y="44780"/>
                  </a:moveTo>
                  <a:lnTo>
                    <a:pt x="690879" y="44780"/>
                  </a:lnTo>
                  <a:lnTo>
                    <a:pt x="703326" y="78371"/>
                  </a:lnTo>
                  <a:lnTo>
                    <a:pt x="722660" y="78371"/>
                  </a:lnTo>
                  <a:lnTo>
                    <a:pt x="709233" y="4478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8094344" y="6476491"/>
            <a:ext cx="76263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10" dirty="0">
                <a:solidFill>
                  <a:srgbClr val="FFFFFF"/>
                </a:solidFill>
                <a:latin typeface="Arial"/>
                <a:cs typeface="Arial"/>
              </a:rPr>
              <a:t>ANTÁRTICA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6032246" y="2286000"/>
            <a:ext cx="695960" cy="450850"/>
            <a:chOff x="6032246" y="2286000"/>
            <a:chExt cx="695960" cy="450850"/>
          </a:xfrm>
        </p:grpSpPr>
        <p:sp>
          <p:nvSpPr>
            <p:cNvPr id="29" name="object 29"/>
            <p:cNvSpPr/>
            <p:nvPr/>
          </p:nvSpPr>
          <p:spPr>
            <a:xfrm>
              <a:off x="6274308" y="2368296"/>
              <a:ext cx="241300" cy="213360"/>
            </a:xfrm>
            <a:custGeom>
              <a:avLst/>
              <a:gdLst/>
              <a:ahLst/>
              <a:cxnLst/>
              <a:rect l="l" t="t" r="r" b="b"/>
              <a:pathLst>
                <a:path w="241300" h="213360">
                  <a:moveTo>
                    <a:pt x="206755" y="0"/>
                  </a:moveTo>
                  <a:lnTo>
                    <a:pt x="186943" y="0"/>
                  </a:lnTo>
                  <a:lnTo>
                    <a:pt x="181355" y="1650"/>
                  </a:lnTo>
                  <a:lnTo>
                    <a:pt x="170306" y="5587"/>
                  </a:lnTo>
                  <a:lnTo>
                    <a:pt x="160781" y="11175"/>
                  </a:lnTo>
                  <a:lnTo>
                    <a:pt x="151256" y="17652"/>
                  </a:lnTo>
                  <a:lnTo>
                    <a:pt x="141731" y="23240"/>
                  </a:lnTo>
                  <a:lnTo>
                    <a:pt x="129920" y="29717"/>
                  </a:lnTo>
                  <a:lnTo>
                    <a:pt x="126745" y="31241"/>
                  </a:lnTo>
                  <a:lnTo>
                    <a:pt x="120395" y="32892"/>
                  </a:lnTo>
                  <a:lnTo>
                    <a:pt x="114807" y="33654"/>
                  </a:lnTo>
                  <a:lnTo>
                    <a:pt x="99059" y="33654"/>
                  </a:lnTo>
                  <a:lnTo>
                    <a:pt x="90296" y="32892"/>
                  </a:lnTo>
                  <a:lnTo>
                    <a:pt x="82422" y="31241"/>
                  </a:lnTo>
                  <a:lnTo>
                    <a:pt x="57784" y="24002"/>
                  </a:lnTo>
                  <a:lnTo>
                    <a:pt x="49911" y="23240"/>
                  </a:lnTo>
                  <a:lnTo>
                    <a:pt x="32512" y="23240"/>
                  </a:lnTo>
                  <a:lnTo>
                    <a:pt x="25400" y="24002"/>
                  </a:lnTo>
                  <a:lnTo>
                    <a:pt x="15875" y="28828"/>
                  </a:lnTo>
                  <a:lnTo>
                    <a:pt x="11937" y="29717"/>
                  </a:lnTo>
                  <a:lnTo>
                    <a:pt x="6350" y="33654"/>
                  </a:lnTo>
                  <a:lnTo>
                    <a:pt x="2412" y="37718"/>
                  </a:lnTo>
                  <a:lnTo>
                    <a:pt x="0" y="43306"/>
                  </a:lnTo>
                  <a:lnTo>
                    <a:pt x="0" y="77850"/>
                  </a:lnTo>
                  <a:lnTo>
                    <a:pt x="762" y="105917"/>
                  </a:lnTo>
                  <a:lnTo>
                    <a:pt x="3937" y="133095"/>
                  </a:lnTo>
                  <a:lnTo>
                    <a:pt x="6350" y="145161"/>
                  </a:lnTo>
                  <a:lnTo>
                    <a:pt x="9525" y="158876"/>
                  </a:lnTo>
                  <a:lnTo>
                    <a:pt x="10287" y="164464"/>
                  </a:lnTo>
                  <a:lnTo>
                    <a:pt x="13462" y="170052"/>
                  </a:lnTo>
                  <a:lnTo>
                    <a:pt x="23749" y="190118"/>
                  </a:lnTo>
                  <a:lnTo>
                    <a:pt x="30861" y="198881"/>
                  </a:lnTo>
                  <a:lnTo>
                    <a:pt x="34797" y="201294"/>
                  </a:lnTo>
                  <a:lnTo>
                    <a:pt x="38862" y="205358"/>
                  </a:lnTo>
                  <a:lnTo>
                    <a:pt x="42799" y="207771"/>
                  </a:lnTo>
                  <a:lnTo>
                    <a:pt x="48259" y="209295"/>
                  </a:lnTo>
                  <a:lnTo>
                    <a:pt x="53847" y="212598"/>
                  </a:lnTo>
                  <a:lnTo>
                    <a:pt x="59436" y="213359"/>
                  </a:lnTo>
                  <a:lnTo>
                    <a:pt x="78358" y="213359"/>
                  </a:lnTo>
                  <a:lnTo>
                    <a:pt x="82422" y="212598"/>
                  </a:lnTo>
                  <a:lnTo>
                    <a:pt x="84708" y="210946"/>
                  </a:lnTo>
                  <a:lnTo>
                    <a:pt x="90296" y="207771"/>
                  </a:lnTo>
                  <a:lnTo>
                    <a:pt x="99059" y="198881"/>
                  </a:lnTo>
                  <a:lnTo>
                    <a:pt x="101345" y="191642"/>
                  </a:lnTo>
                  <a:lnTo>
                    <a:pt x="106933" y="178053"/>
                  </a:lnTo>
                  <a:lnTo>
                    <a:pt x="114807" y="146812"/>
                  </a:lnTo>
                  <a:lnTo>
                    <a:pt x="118871" y="140334"/>
                  </a:lnTo>
                  <a:lnTo>
                    <a:pt x="121919" y="133095"/>
                  </a:lnTo>
                  <a:lnTo>
                    <a:pt x="125983" y="126745"/>
                  </a:lnTo>
                  <a:lnTo>
                    <a:pt x="139445" y="113156"/>
                  </a:lnTo>
                  <a:lnTo>
                    <a:pt x="148970" y="107441"/>
                  </a:lnTo>
                  <a:lnTo>
                    <a:pt x="167893" y="95503"/>
                  </a:lnTo>
                  <a:lnTo>
                    <a:pt x="186943" y="85851"/>
                  </a:lnTo>
                  <a:lnTo>
                    <a:pt x="204342" y="74549"/>
                  </a:lnTo>
                  <a:lnTo>
                    <a:pt x="212216" y="68961"/>
                  </a:lnTo>
                  <a:lnTo>
                    <a:pt x="219455" y="64134"/>
                  </a:lnTo>
                  <a:lnTo>
                    <a:pt x="239267" y="31241"/>
                  </a:lnTo>
                  <a:lnTo>
                    <a:pt x="239267" y="25653"/>
                  </a:lnTo>
                  <a:lnTo>
                    <a:pt x="240791" y="20065"/>
                  </a:lnTo>
                  <a:lnTo>
                    <a:pt x="213867" y="1650"/>
                  </a:lnTo>
                  <a:lnTo>
                    <a:pt x="206755" y="0"/>
                  </a:lnTo>
                  <a:close/>
                </a:path>
              </a:pathLst>
            </a:custGeom>
            <a:solidFill>
              <a:srgbClr val="FAD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6169152" y="2285999"/>
              <a:ext cx="3810" cy="321945"/>
            </a:xfrm>
            <a:custGeom>
              <a:avLst/>
              <a:gdLst/>
              <a:ahLst/>
              <a:cxnLst/>
              <a:rect l="l" t="t" r="r" b="b"/>
              <a:pathLst>
                <a:path w="3810" h="321944">
                  <a:moveTo>
                    <a:pt x="3810" y="316992"/>
                  </a:moveTo>
                  <a:lnTo>
                    <a:pt x="0" y="316992"/>
                  </a:lnTo>
                  <a:lnTo>
                    <a:pt x="0" y="321564"/>
                  </a:lnTo>
                  <a:lnTo>
                    <a:pt x="3810" y="321564"/>
                  </a:lnTo>
                  <a:lnTo>
                    <a:pt x="3810" y="316992"/>
                  </a:lnTo>
                  <a:close/>
                </a:path>
                <a:path w="3810" h="321944">
                  <a:moveTo>
                    <a:pt x="3810" y="0"/>
                  </a:moveTo>
                  <a:lnTo>
                    <a:pt x="0" y="0"/>
                  </a:lnTo>
                  <a:lnTo>
                    <a:pt x="0" y="3810"/>
                  </a:lnTo>
                  <a:lnTo>
                    <a:pt x="3810" y="3810"/>
                  </a:lnTo>
                  <a:lnTo>
                    <a:pt x="381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6316980" y="2382011"/>
              <a:ext cx="81280" cy="83820"/>
            </a:xfrm>
            <a:custGeom>
              <a:avLst/>
              <a:gdLst/>
              <a:ahLst/>
              <a:cxnLst/>
              <a:rect l="l" t="t" r="r" b="b"/>
              <a:pathLst>
                <a:path w="81279" h="83819">
                  <a:moveTo>
                    <a:pt x="50037" y="0"/>
                  </a:moveTo>
                  <a:lnTo>
                    <a:pt x="0" y="71374"/>
                  </a:lnTo>
                  <a:lnTo>
                    <a:pt x="80772" y="83820"/>
                  </a:lnTo>
                  <a:lnTo>
                    <a:pt x="50037" y="0"/>
                  </a:lnTo>
                  <a:close/>
                </a:path>
              </a:pathLst>
            </a:custGeom>
            <a:solidFill>
              <a:srgbClr val="D7001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6032246" y="2651886"/>
              <a:ext cx="695960" cy="85090"/>
            </a:xfrm>
            <a:custGeom>
              <a:avLst/>
              <a:gdLst/>
              <a:ahLst/>
              <a:cxnLst/>
              <a:rect l="l" t="t" r="r" b="b"/>
              <a:pathLst>
                <a:path w="695959" h="85089">
                  <a:moveTo>
                    <a:pt x="16509" y="1397"/>
                  </a:moveTo>
                  <a:lnTo>
                    <a:pt x="0" y="1397"/>
                  </a:lnTo>
                  <a:lnTo>
                    <a:pt x="0" y="83185"/>
                  </a:lnTo>
                  <a:lnTo>
                    <a:pt x="16509" y="83185"/>
                  </a:lnTo>
                  <a:lnTo>
                    <a:pt x="16509" y="47371"/>
                  </a:lnTo>
                  <a:lnTo>
                    <a:pt x="65404" y="47371"/>
                  </a:lnTo>
                  <a:lnTo>
                    <a:pt x="65404" y="33527"/>
                  </a:lnTo>
                  <a:lnTo>
                    <a:pt x="16509" y="33527"/>
                  </a:lnTo>
                  <a:lnTo>
                    <a:pt x="16509" y="1397"/>
                  </a:lnTo>
                  <a:close/>
                </a:path>
                <a:path w="695959" h="85089">
                  <a:moveTo>
                    <a:pt x="65404" y="47371"/>
                  </a:moveTo>
                  <a:lnTo>
                    <a:pt x="48894" y="47371"/>
                  </a:lnTo>
                  <a:lnTo>
                    <a:pt x="48894" y="83185"/>
                  </a:lnTo>
                  <a:lnTo>
                    <a:pt x="65404" y="83185"/>
                  </a:lnTo>
                  <a:lnTo>
                    <a:pt x="65404" y="47371"/>
                  </a:lnTo>
                  <a:close/>
                </a:path>
                <a:path w="695959" h="85089">
                  <a:moveTo>
                    <a:pt x="65404" y="1397"/>
                  </a:moveTo>
                  <a:lnTo>
                    <a:pt x="48894" y="1397"/>
                  </a:lnTo>
                  <a:lnTo>
                    <a:pt x="48894" y="33527"/>
                  </a:lnTo>
                  <a:lnTo>
                    <a:pt x="65404" y="33527"/>
                  </a:lnTo>
                  <a:lnTo>
                    <a:pt x="65404" y="1397"/>
                  </a:lnTo>
                  <a:close/>
                </a:path>
                <a:path w="695959" h="85089">
                  <a:moveTo>
                    <a:pt x="123316" y="1397"/>
                  </a:moveTo>
                  <a:lnTo>
                    <a:pt x="105790" y="1397"/>
                  </a:lnTo>
                  <a:lnTo>
                    <a:pt x="73913" y="83185"/>
                  </a:lnTo>
                  <a:lnTo>
                    <a:pt x="91439" y="83185"/>
                  </a:lnTo>
                  <a:lnTo>
                    <a:pt x="98298" y="64642"/>
                  </a:lnTo>
                  <a:lnTo>
                    <a:pt x="148654" y="64642"/>
                  </a:lnTo>
                  <a:lnTo>
                    <a:pt x="143108" y="50800"/>
                  </a:lnTo>
                  <a:lnTo>
                    <a:pt x="103377" y="50800"/>
                  </a:lnTo>
                  <a:lnTo>
                    <a:pt x="114426" y="20447"/>
                  </a:lnTo>
                  <a:lnTo>
                    <a:pt x="130948" y="20447"/>
                  </a:lnTo>
                  <a:lnTo>
                    <a:pt x="123316" y="1397"/>
                  </a:lnTo>
                  <a:close/>
                </a:path>
                <a:path w="695959" h="85089">
                  <a:moveTo>
                    <a:pt x="148654" y="64642"/>
                  </a:moveTo>
                  <a:lnTo>
                    <a:pt x="130937" y="64642"/>
                  </a:lnTo>
                  <a:lnTo>
                    <a:pt x="138049" y="83185"/>
                  </a:lnTo>
                  <a:lnTo>
                    <a:pt x="156082" y="83185"/>
                  </a:lnTo>
                  <a:lnTo>
                    <a:pt x="148654" y="64642"/>
                  </a:lnTo>
                  <a:close/>
                </a:path>
                <a:path w="695959" h="85089">
                  <a:moveTo>
                    <a:pt x="130948" y="20447"/>
                  </a:moveTo>
                  <a:lnTo>
                    <a:pt x="114426" y="20447"/>
                  </a:lnTo>
                  <a:lnTo>
                    <a:pt x="125602" y="50800"/>
                  </a:lnTo>
                  <a:lnTo>
                    <a:pt x="143108" y="50800"/>
                  </a:lnTo>
                  <a:lnTo>
                    <a:pt x="130948" y="20447"/>
                  </a:lnTo>
                  <a:close/>
                </a:path>
                <a:path w="695959" h="85089">
                  <a:moveTo>
                    <a:pt x="179324" y="1397"/>
                  </a:moveTo>
                  <a:lnTo>
                    <a:pt x="163194" y="1397"/>
                  </a:lnTo>
                  <a:lnTo>
                    <a:pt x="163194" y="83185"/>
                  </a:lnTo>
                  <a:lnTo>
                    <a:pt x="178562" y="83185"/>
                  </a:lnTo>
                  <a:lnTo>
                    <a:pt x="178562" y="29845"/>
                  </a:lnTo>
                  <a:lnTo>
                    <a:pt x="196789" y="29845"/>
                  </a:lnTo>
                  <a:lnTo>
                    <a:pt x="179324" y="1397"/>
                  </a:lnTo>
                  <a:close/>
                </a:path>
                <a:path w="695959" h="85089">
                  <a:moveTo>
                    <a:pt x="196789" y="29845"/>
                  </a:moveTo>
                  <a:lnTo>
                    <a:pt x="178562" y="29845"/>
                  </a:lnTo>
                  <a:lnTo>
                    <a:pt x="211581" y="83185"/>
                  </a:lnTo>
                  <a:lnTo>
                    <a:pt x="228091" y="83185"/>
                  </a:lnTo>
                  <a:lnTo>
                    <a:pt x="228091" y="56007"/>
                  </a:lnTo>
                  <a:lnTo>
                    <a:pt x="212851" y="56007"/>
                  </a:lnTo>
                  <a:lnTo>
                    <a:pt x="196789" y="29845"/>
                  </a:lnTo>
                  <a:close/>
                </a:path>
                <a:path w="695959" h="85089">
                  <a:moveTo>
                    <a:pt x="228091" y="1397"/>
                  </a:moveTo>
                  <a:lnTo>
                    <a:pt x="212851" y="1397"/>
                  </a:lnTo>
                  <a:lnTo>
                    <a:pt x="212851" y="56007"/>
                  </a:lnTo>
                  <a:lnTo>
                    <a:pt x="228091" y="56007"/>
                  </a:lnTo>
                  <a:lnTo>
                    <a:pt x="228091" y="1397"/>
                  </a:lnTo>
                  <a:close/>
                </a:path>
                <a:path w="695959" h="85089">
                  <a:moveTo>
                    <a:pt x="293242" y="0"/>
                  </a:moveTo>
                  <a:lnTo>
                    <a:pt x="275336" y="0"/>
                  </a:lnTo>
                  <a:lnTo>
                    <a:pt x="268858" y="1270"/>
                  </a:lnTo>
                  <a:lnTo>
                    <a:pt x="256666" y="7620"/>
                  </a:lnTo>
                  <a:lnTo>
                    <a:pt x="251459" y="12700"/>
                  </a:lnTo>
                  <a:lnTo>
                    <a:pt x="244348" y="25908"/>
                  </a:lnTo>
                  <a:lnTo>
                    <a:pt x="242569" y="33527"/>
                  </a:lnTo>
                  <a:lnTo>
                    <a:pt x="242569" y="49784"/>
                  </a:lnTo>
                  <a:lnTo>
                    <a:pt x="267969" y="82803"/>
                  </a:lnTo>
                  <a:lnTo>
                    <a:pt x="275463" y="84582"/>
                  </a:lnTo>
                  <a:lnTo>
                    <a:pt x="290829" y="84582"/>
                  </a:lnTo>
                  <a:lnTo>
                    <a:pt x="297433" y="83312"/>
                  </a:lnTo>
                  <a:lnTo>
                    <a:pt x="310514" y="78232"/>
                  </a:lnTo>
                  <a:lnTo>
                    <a:pt x="315594" y="75311"/>
                  </a:lnTo>
                  <a:lnTo>
                    <a:pt x="319024" y="71882"/>
                  </a:lnTo>
                  <a:lnTo>
                    <a:pt x="319024" y="70485"/>
                  </a:lnTo>
                  <a:lnTo>
                    <a:pt x="275970" y="70485"/>
                  </a:lnTo>
                  <a:lnTo>
                    <a:pt x="270382" y="68072"/>
                  </a:lnTo>
                  <a:lnTo>
                    <a:pt x="266064" y="63118"/>
                  </a:lnTo>
                  <a:lnTo>
                    <a:pt x="261746" y="58292"/>
                  </a:lnTo>
                  <a:lnTo>
                    <a:pt x="259587" y="51053"/>
                  </a:lnTo>
                  <a:lnTo>
                    <a:pt x="259587" y="32385"/>
                  </a:lnTo>
                  <a:lnTo>
                    <a:pt x="261619" y="25526"/>
                  </a:lnTo>
                  <a:lnTo>
                    <a:pt x="265938" y="20954"/>
                  </a:lnTo>
                  <a:lnTo>
                    <a:pt x="270128" y="16383"/>
                  </a:lnTo>
                  <a:lnTo>
                    <a:pt x="275970" y="14097"/>
                  </a:lnTo>
                  <a:lnTo>
                    <a:pt x="314835" y="14097"/>
                  </a:lnTo>
                  <a:lnTo>
                    <a:pt x="312674" y="10667"/>
                  </a:lnTo>
                  <a:lnTo>
                    <a:pt x="306958" y="6350"/>
                  </a:lnTo>
                  <a:lnTo>
                    <a:pt x="301243" y="2159"/>
                  </a:lnTo>
                  <a:lnTo>
                    <a:pt x="293242" y="0"/>
                  </a:lnTo>
                  <a:close/>
                </a:path>
                <a:path w="695959" h="85089">
                  <a:moveTo>
                    <a:pt x="319024" y="39370"/>
                  </a:moveTo>
                  <a:lnTo>
                    <a:pt x="283463" y="39370"/>
                  </a:lnTo>
                  <a:lnTo>
                    <a:pt x="283463" y="53086"/>
                  </a:lnTo>
                  <a:lnTo>
                    <a:pt x="302387" y="53086"/>
                  </a:lnTo>
                  <a:lnTo>
                    <a:pt x="302387" y="63500"/>
                  </a:lnTo>
                  <a:lnTo>
                    <a:pt x="286384" y="70485"/>
                  </a:lnTo>
                  <a:lnTo>
                    <a:pt x="319024" y="70485"/>
                  </a:lnTo>
                  <a:lnTo>
                    <a:pt x="319024" y="39370"/>
                  </a:lnTo>
                  <a:close/>
                </a:path>
                <a:path w="695959" h="85089">
                  <a:moveTo>
                    <a:pt x="314835" y="14097"/>
                  </a:moveTo>
                  <a:lnTo>
                    <a:pt x="287908" y="14097"/>
                  </a:lnTo>
                  <a:lnTo>
                    <a:pt x="291845" y="15239"/>
                  </a:lnTo>
                  <a:lnTo>
                    <a:pt x="295020" y="17525"/>
                  </a:lnTo>
                  <a:lnTo>
                    <a:pt x="298195" y="19938"/>
                  </a:lnTo>
                  <a:lnTo>
                    <a:pt x="300354" y="23113"/>
                  </a:lnTo>
                  <a:lnTo>
                    <a:pt x="301625" y="27050"/>
                  </a:lnTo>
                  <a:lnTo>
                    <a:pt x="318007" y="24002"/>
                  </a:lnTo>
                  <a:lnTo>
                    <a:pt x="316356" y="16510"/>
                  </a:lnTo>
                  <a:lnTo>
                    <a:pt x="314835" y="14097"/>
                  </a:lnTo>
                  <a:close/>
                </a:path>
                <a:path w="695959" h="85089">
                  <a:moveTo>
                    <a:pt x="374776" y="1397"/>
                  </a:moveTo>
                  <a:lnTo>
                    <a:pt x="357250" y="1397"/>
                  </a:lnTo>
                  <a:lnTo>
                    <a:pt x="325374" y="83185"/>
                  </a:lnTo>
                  <a:lnTo>
                    <a:pt x="342900" y="83185"/>
                  </a:lnTo>
                  <a:lnTo>
                    <a:pt x="349757" y="64642"/>
                  </a:lnTo>
                  <a:lnTo>
                    <a:pt x="400114" y="64642"/>
                  </a:lnTo>
                  <a:lnTo>
                    <a:pt x="394568" y="50800"/>
                  </a:lnTo>
                  <a:lnTo>
                    <a:pt x="354838" y="50800"/>
                  </a:lnTo>
                  <a:lnTo>
                    <a:pt x="365887" y="20447"/>
                  </a:lnTo>
                  <a:lnTo>
                    <a:pt x="382408" y="20447"/>
                  </a:lnTo>
                  <a:lnTo>
                    <a:pt x="374776" y="1397"/>
                  </a:lnTo>
                  <a:close/>
                </a:path>
                <a:path w="695959" h="85089">
                  <a:moveTo>
                    <a:pt x="400114" y="64642"/>
                  </a:moveTo>
                  <a:lnTo>
                    <a:pt x="382396" y="64642"/>
                  </a:lnTo>
                  <a:lnTo>
                    <a:pt x="389508" y="83185"/>
                  </a:lnTo>
                  <a:lnTo>
                    <a:pt x="407542" y="83185"/>
                  </a:lnTo>
                  <a:lnTo>
                    <a:pt x="400114" y="64642"/>
                  </a:lnTo>
                  <a:close/>
                </a:path>
                <a:path w="695959" h="85089">
                  <a:moveTo>
                    <a:pt x="382408" y="20447"/>
                  </a:moveTo>
                  <a:lnTo>
                    <a:pt x="365887" y="20447"/>
                  </a:lnTo>
                  <a:lnTo>
                    <a:pt x="377063" y="50800"/>
                  </a:lnTo>
                  <a:lnTo>
                    <a:pt x="394568" y="50800"/>
                  </a:lnTo>
                  <a:lnTo>
                    <a:pt x="382408" y="20447"/>
                  </a:lnTo>
                  <a:close/>
                </a:path>
                <a:path w="695959" h="85089">
                  <a:moveTo>
                    <a:pt x="494664" y="1397"/>
                  </a:moveTo>
                  <a:lnTo>
                    <a:pt x="451103" y="1397"/>
                  </a:lnTo>
                  <a:lnTo>
                    <a:pt x="451103" y="83185"/>
                  </a:lnTo>
                  <a:lnTo>
                    <a:pt x="467613" y="83185"/>
                  </a:lnTo>
                  <a:lnTo>
                    <a:pt x="467613" y="49022"/>
                  </a:lnTo>
                  <a:lnTo>
                    <a:pt x="499776" y="49022"/>
                  </a:lnTo>
                  <a:lnTo>
                    <a:pt x="496443" y="47116"/>
                  </a:lnTo>
                  <a:lnTo>
                    <a:pt x="503681" y="45974"/>
                  </a:lnTo>
                  <a:lnTo>
                    <a:pt x="509015" y="43561"/>
                  </a:lnTo>
                  <a:lnTo>
                    <a:pt x="515910" y="35940"/>
                  </a:lnTo>
                  <a:lnTo>
                    <a:pt x="467613" y="35940"/>
                  </a:lnTo>
                  <a:lnTo>
                    <a:pt x="467613" y="15239"/>
                  </a:lnTo>
                  <a:lnTo>
                    <a:pt x="516923" y="15239"/>
                  </a:lnTo>
                  <a:lnTo>
                    <a:pt x="514476" y="11429"/>
                  </a:lnTo>
                  <a:lnTo>
                    <a:pt x="512063" y="7620"/>
                  </a:lnTo>
                  <a:lnTo>
                    <a:pt x="508888" y="5079"/>
                  </a:lnTo>
                  <a:lnTo>
                    <a:pt x="504951" y="3555"/>
                  </a:lnTo>
                  <a:lnTo>
                    <a:pt x="501014" y="2159"/>
                  </a:lnTo>
                  <a:lnTo>
                    <a:pt x="494664" y="1397"/>
                  </a:lnTo>
                  <a:close/>
                </a:path>
                <a:path w="695959" h="85089">
                  <a:moveTo>
                    <a:pt x="499776" y="49022"/>
                  </a:moveTo>
                  <a:lnTo>
                    <a:pt x="474852" y="49022"/>
                  </a:lnTo>
                  <a:lnTo>
                    <a:pt x="477647" y="49275"/>
                  </a:lnTo>
                  <a:lnTo>
                    <a:pt x="479298" y="49911"/>
                  </a:lnTo>
                  <a:lnTo>
                    <a:pt x="481075" y="50546"/>
                  </a:lnTo>
                  <a:lnTo>
                    <a:pt x="482726" y="51688"/>
                  </a:lnTo>
                  <a:lnTo>
                    <a:pt x="484250" y="53339"/>
                  </a:lnTo>
                  <a:lnTo>
                    <a:pt x="485901" y="54990"/>
                  </a:lnTo>
                  <a:lnTo>
                    <a:pt x="488823" y="59054"/>
                  </a:lnTo>
                  <a:lnTo>
                    <a:pt x="493013" y="65404"/>
                  </a:lnTo>
                  <a:lnTo>
                    <a:pt x="504951" y="83185"/>
                  </a:lnTo>
                  <a:lnTo>
                    <a:pt x="524763" y="83185"/>
                  </a:lnTo>
                  <a:lnTo>
                    <a:pt x="514730" y="67183"/>
                  </a:lnTo>
                  <a:lnTo>
                    <a:pt x="510794" y="60833"/>
                  </a:lnTo>
                  <a:lnTo>
                    <a:pt x="507619" y="56387"/>
                  </a:lnTo>
                  <a:lnTo>
                    <a:pt x="505332" y="53975"/>
                  </a:lnTo>
                  <a:lnTo>
                    <a:pt x="503047" y="51435"/>
                  </a:lnTo>
                  <a:lnTo>
                    <a:pt x="499999" y="49149"/>
                  </a:lnTo>
                  <a:lnTo>
                    <a:pt x="499776" y="49022"/>
                  </a:lnTo>
                  <a:close/>
                </a:path>
                <a:path w="695959" h="85089">
                  <a:moveTo>
                    <a:pt x="516923" y="15239"/>
                  </a:moveTo>
                  <a:lnTo>
                    <a:pt x="491235" y="15239"/>
                  </a:lnTo>
                  <a:lnTo>
                    <a:pt x="492632" y="15493"/>
                  </a:lnTo>
                  <a:lnTo>
                    <a:pt x="495300" y="15875"/>
                  </a:lnTo>
                  <a:lnTo>
                    <a:pt x="497331" y="17017"/>
                  </a:lnTo>
                  <a:lnTo>
                    <a:pt x="498855" y="18668"/>
                  </a:lnTo>
                  <a:lnTo>
                    <a:pt x="500379" y="20447"/>
                  </a:lnTo>
                  <a:lnTo>
                    <a:pt x="501014" y="22605"/>
                  </a:lnTo>
                  <a:lnTo>
                    <a:pt x="501014" y="27812"/>
                  </a:lnTo>
                  <a:lnTo>
                    <a:pt x="500506" y="29845"/>
                  </a:lnTo>
                  <a:lnTo>
                    <a:pt x="498221" y="33147"/>
                  </a:lnTo>
                  <a:lnTo>
                    <a:pt x="496697" y="34289"/>
                  </a:lnTo>
                  <a:lnTo>
                    <a:pt x="494792" y="34925"/>
                  </a:lnTo>
                  <a:lnTo>
                    <a:pt x="492759" y="35687"/>
                  </a:lnTo>
                  <a:lnTo>
                    <a:pt x="487806" y="35940"/>
                  </a:lnTo>
                  <a:lnTo>
                    <a:pt x="515910" y="35940"/>
                  </a:lnTo>
                  <a:lnTo>
                    <a:pt x="516254" y="35560"/>
                  </a:lnTo>
                  <a:lnTo>
                    <a:pt x="518032" y="30479"/>
                  </a:lnTo>
                  <a:lnTo>
                    <a:pt x="518032" y="19430"/>
                  </a:lnTo>
                  <a:lnTo>
                    <a:pt x="516923" y="15239"/>
                  </a:lnTo>
                  <a:close/>
                </a:path>
                <a:path w="695959" h="85089">
                  <a:moveTo>
                    <a:pt x="569595" y="0"/>
                  </a:moveTo>
                  <a:lnTo>
                    <a:pt x="562990" y="0"/>
                  </a:lnTo>
                  <a:lnTo>
                    <a:pt x="557022" y="1015"/>
                  </a:lnTo>
                  <a:lnTo>
                    <a:pt x="530098" y="34416"/>
                  </a:lnTo>
                  <a:lnTo>
                    <a:pt x="530098" y="42799"/>
                  </a:lnTo>
                  <a:lnTo>
                    <a:pt x="546649" y="78313"/>
                  </a:lnTo>
                  <a:lnTo>
                    <a:pt x="569849" y="84582"/>
                  </a:lnTo>
                  <a:lnTo>
                    <a:pt x="578425" y="83889"/>
                  </a:lnTo>
                  <a:lnTo>
                    <a:pt x="586073" y="81803"/>
                  </a:lnTo>
                  <a:lnTo>
                    <a:pt x="592816" y="78313"/>
                  </a:lnTo>
                  <a:lnTo>
                    <a:pt x="598677" y="73405"/>
                  </a:lnTo>
                  <a:lnTo>
                    <a:pt x="600905" y="70485"/>
                  </a:lnTo>
                  <a:lnTo>
                    <a:pt x="563245" y="70485"/>
                  </a:lnTo>
                  <a:lnTo>
                    <a:pt x="557783" y="68072"/>
                  </a:lnTo>
                  <a:lnTo>
                    <a:pt x="553465" y="63246"/>
                  </a:lnTo>
                  <a:lnTo>
                    <a:pt x="549148" y="58547"/>
                  </a:lnTo>
                  <a:lnTo>
                    <a:pt x="547214" y="51778"/>
                  </a:lnTo>
                  <a:lnTo>
                    <a:pt x="547152" y="32638"/>
                  </a:lnTo>
                  <a:lnTo>
                    <a:pt x="549148" y="25780"/>
                  </a:lnTo>
                  <a:lnTo>
                    <a:pt x="557529" y="16383"/>
                  </a:lnTo>
                  <a:lnTo>
                    <a:pt x="562990" y="14097"/>
                  </a:lnTo>
                  <a:lnTo>
                    <a:pt x="600805" y="14097"/>
                  </a:lnTo>
                  <a:lnTo>
                    <a:pt x="598551" y="11175"/>
                  </a:lnTo>
                  <a:lnTo>
                    <a:pt x="592669" y="6268"/>
                  </a:lnTo>
                  <a:lnTo>
                    <a:pt x="585882" y="2778"/>
                  </a:lnTo>
                  <a:lnTo>
                    <a:pt x="578191" y="692"/>
                  </a:lnTo>
                  <a:lnTo>
                    <a:pt x="569595" y="0"/>
                  </a:lnTo>
                  <a:close/>
                </a:path>
                <a:path w="695959" h="85089">
                  <a:moveTo>
                    <a:pt x="600805" y="14097"/>
                  </a:moveTo>
                  <a:lnTo>
                    <a:pt x="576579" y="14097"/>
                  </a:lnTo>
                  <a:lnTo>
                    <a:pt x="582040" y="16383"/>
                  </a:lnTo>
                  <a:lnTo>
                    <a:pt x="590296" y="25653"/>
                  </a:lnTo>
                  <a:lnTo>
                    <a:pt x="592327" y="32638"/>
                  </a:lnTo>
                  <a:lnTo>
                    <a:pt x="592223" y="51778"/>
                  </a:lnTo>
                  <a:lnTo>
                    <a:pt x="590169" y="58547"/>
                  </a:lnTo>
                  <a:lnTo>
                    <a:pt x="585977" y="63373"/>
                  </a:lnTo>
                  <a:lnTo>
                    <a:pt x="581786" y="68072"/>
                  </a:lnTo>
                  <a:lnTo>
                    <a:pt x="576326" y="70485"/>
                  </a:lnTo>
                  <a:lnTo>
                    <a:pt x="600905" y="70485"/>
                  </a:lnTo>
                  <a:lnTo>
                    <a:pt x="609454" y="42163"/>
                  </a:lnTo>
                  <a:lnTo>
                    <a:pt x="608784" y="32964"/>
                  </a:lnTo>
                  <a:lnTo>
                    <a:pt x="606726" y="24606"/>
                  </a:lnTo>
                  <a:lnTo>
                    <a:pt x="603311" y="17343"/>
                  </a:lnTo>
                  <a:lnTo>
                    <a:pt x="600805" y="14097"/>
                  </a:lnTo>
                  <a:close/>
                </a:path>
                <a:path w="695959" h="85089">
                  <a:moveTo>
                    <a:pt x="662812" y="1397"/>
                  </a:moveTo>
                  <a:lnTo>
                    <a:pt x="645286" y="1397"/>
                  </a:lnTo>
                  <a:lnTo>
                    <a:pt x="613409" y="83185"/>
                  </a:lnTo>
                  <a:lnTo>
                    <a:pt x="630935" y="83185"/>
                  </a:lnTo>
                  <a:lnTo>
                    <a:pt x="637794" y="64642"/>
                  </a:lnTo>
                  <a:lnTo>
                    <a:pt x="688150" y="64642"/>
                  </a:lnTo>
                  <a:lnTo>
                    <a:pt x="682604" y="50800"/>
                  </a:lnTo>
                  <a:lnTo>
                    <a:pt x="642874" y="50800"/>
                  </a:lnTo>
                  <a:lnTo>
                    <a:pt x="653923" y="20447"/>
                  </a:lnTo>
                  <a:lnTo>
                    <a:pt x="670444" y="20447"/>
                  </a:lnTo>
                  <a:lnTo>
                    <a:pt x="662812" y="1397"/>
                  </a:lnTo>
                  <a:close/>
                </a:path>
                <a:path w="695959" h="85089">
                  <a:moveTo>
                    <a:pt x="688150" y="64642"/>
                  </a:moveTo>
                  <a:lnTo>
                    <a:pt x="670432" y="64642"/>
                  </a:lnTo>
                  <a:lnTo>
                    <a:pt x="677545" y="83185"/>
                  </a:lnTo>
                  <a:lnTo>
                    <a:pt x="695578" y="83185"/>
                  </a:lnTo>
                  <a:lnTo>
                    <a:pt x="688150" y="64642"/>
                  </a:lnTo>
                  <a:close/>
                </a:path>
                <a:path w="695959" h="85089">
                  <a:moveTo>
                    <a:pt x="670444" y="20447"/>
                  </a:moveTo>
                  <a:lnTo>
                    <a:pt x="653923" y="20447"/>
                  </a:lnTo>
                  <a:lnTo>
                    <a:pt x="665099" y="50800"/>
                  </a:lnTo>
                  <a:lnTo>
                    <a:pt x="682604" y="50800"/>
                  </a:lnTo>
                  <a:lnTo>
                    <a:pt x="670444" y="2044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/>
          <p:cNvSpPr txBox="1"/>
          <p:nvPr/>
        </p:nvSpPr>
        <p:spPr>
          <a:xfrm>
            <a:off x="5999479" y="2608579"/>
            <a:ext cx="72961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-10" dirty="0">
                <a:solidFill>
                  <a:srgbClr val="FFFF00"/>
                </a:solidFill>
                <a:latin typeface="Arial"/>
                <a:cs typeface="Arial"/>
                <a:hlinkClick r:id="rId6" action="ppaction://hlinksldjump"/>
              </a:rPr>
              <a:t>HANGA</a:t>
            </a:r>
            <a:r>
              <a:rPr sz="900" b="1" spc="-35" dirty="0">
                <a:solidFill>
                  <a:srgbClr val="FFFF00"/>
                </a:solidFill>
                <a:latin typeface="Arial"/>
                <a:cs typeface="Arial"/>
                <a:hlinkClick r:id="rId6" action="ppaction://hlinksldjump"/>
              </a:rPr>
              <a:t> </a:t>
            </a:r>
            <a:r>
              <a:rPr sz="900" b="1" spc="-5" dirty="0">
                <a:solidFill>
                  <a:srgbClr val="FFFF00"/>
                </a:solidFill>
                <a:latin typeface="Arial"/>
                <a:cs typeface="Arial"/>
                <a:hlinkClick r:id="rId6" action="ppaction://hlinksldjump"/>
              </a:rPr>
              <a:t>ROA</a:t>
            </a:r>
            <a:endParaRPr sz="9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54227" y="4871495"/>
            <a:ext cx="5812790" cy="1976120"/>
          </a:xfrm>
          <a:prstGeom prst="rect">
            <a:avLst/>
          </a:prstGeom>
        </p:spPr>
        <p:txBody>
          <a:bodyPr vert="horz" wrap="square" lIns="0" tIns="255904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014"/>
              </a:spcBef>
            </a:pPr>
            <a:r>
              <a:rPr sz="3200" dirty="0">
                <a:solidFill>
                  <a:srgbClr val="FFFFFF"/>
                </a:solidFill>
                <a:latin typeface="Impact"/>
                <a:cs typeface="Impact"/>
              </a:rPr>
              <a:t>PROYECCIÓN</a:t>
            </a:r>
            <a:r>
              <a:rPr sz="3200" spc="-10" dirty="0">
                <a:solidFill>
                  <a:srgbClr val="FFFFFF"/>
                </a:solidFill>
                <a:latin typeface="Impact"/>
                <a:cs typeface="Impact"/>
              </a:rPr>
              <a:t> </a:t>
            </a:r>
            <a:r>
              <a:rPr sz="3200" dirty="0">
                <a:solidFill>
                  <a:srgbClr val="FFFFFF"/>
                </a:solidFill>
                <a:latin typeface="Impact"/>
                <a:cs typeface="Impact"/>
              </a:rPr>
              <a:t>DEL</a:t>
            </a:r>
            <a:r>
              <a:rPr sz="3200" spc="-30" dirty="0">
                <a:solidFill>
                  <a:srgbClr val="FFFFFF"/>
                </a:solidFill>
                <a:latin typeface="Impact"/>
                <a:cs typeface="Impact"/>
              </a:rPr>
              <a:t> </a:t>
            </a:r>
            <a:r>
              <a:rPr sz="3200" dirty="0">
                <a:solidFill>
                  <a:srgbClr val="FFFFFF"/>
                </a:solidFill>
                <a:latin typeface="Impact"/>
                <a:cs typeface="Impact"/>
              </a:rPr>
              <a:t>USO</a:t>
            </a:r>
            <a:r>
              <a:rPr sz="3200" spc="-20" dirty="0">
                <a:solidFill>
                  <a:srgbClr val="FFFFFF"/>
                </a:solidFill>
                <a:latin typeface="Impact"/>
                <a:cs typeface="Impact"/>
              </a:rPr>
              <a:t> </a:t>
            </a:r>
            <a:r>
              <a:rPr sz="3200" dirty="0">
                <a:solidFill>
                  <a:srgbClr val="FFFFFF"/>
                </a:solidFill>
                <a:latin typeface="Impact"/>
                <a:cs typeface="Impact"/>
              </a:rPr>
              <a:t>DE</a:t>
            </a:r>
            <a:r>
              <a:rPr sz="3200" spc="-5" dirty="0">
                <a:solidFill>
                  <a:srgbClr val="FFFFFF"/>
                </a:solidFill>
                <a:latin typeface="Impact"/>
                <a:cs typeface="Impact"/>
              </a:rPr>
              <a:t> </a:t>
            </a:r>
            <a:r>
              <a:rPr sz="3200" spc="-20" dirty="0">
                <a:solidFill>
                  <a:srgbClr val="FFFFFF"/>
                </a:solidFill>
                <a:latin typeface="Impact"/>
                <a:cs typeface="Impact"/>
              </a:rPr>
              <a:t>LOS</a:t>
            </a:r>
            <a:r>
              <a:rPr sz="3200" spc="-25" dirty="0">
                <a:solidFill>
                  <a:srgbClr val="FFFFFF"/>
                </a:solidFill>
                <a:latin typeface="Impact"/>
                <a:cs typeface="Impact"/>
              </a:rPr>
              <a:t> </a:t>
            </a:r>
            <a:r>
              <a:rPr sz="3200" dirty="0">
                <a:solidFill>
                  <a:srgbClr val="FFFFFF"/>
                </a:solidFill>
                <a:latin typeface="Impact"/>
                <a:cs typeface="Impact"/>
              </a:rPr>
              <a:t>MEDIOS</a:t>
            </a:r>
            <a:endParaRPr sz="3200">
              <a:latin typeface="Impact"/>
              <a:cs typeface="Impact"/>
            </a:endParaRPr>
          </a:p>
          <a:p>
            <a:pPr marL="82550" marR="69215" indent="-6350" algn="ctr">
              <a:lnSpc>
                <a:spcPct val="100000"/>
              </a:lnSpc>
              <a:spcBef>
                <a:spcPts val="1920"/>
              </a:spcBef>
            </a:pPr>
            <a:r>
              <a:rPr sz="3200" dirty="0">
                <a:solidFill>
                  <a:srgbClr val="FFFFFF"/>
                </a:solidFill>
                <a:latin typeface="Impact"/>
                <a:cs typeface="Impact"/>
              </a:rPr>
              <a:t>Cómo </a:t>
            </a:r>
            <a:r>
              <a:rPr sz="3200" spc="-5" dirty="0">
                <a:solidFill>
                  <a:srgbClr val="FFFFFF"/>
                </a:solidFill>
                <a:latin typeface="Impact"/>
                <a:cs typeface="Impact"/>
              </a:rPr>
              <a:t>Integramos </a:t>
            </a:r>
            <a:r>
              <a:rPr sz="3200" dirty="0">
                <a:solidFill>
                  <a:srgbClr val="FFFFFF"/>
                </a:solidFill>
                <a:latin typeface="Impact"/>
                <a:cs typeface="Impact"/>
              </a:rPr>
              <a:t>las </a:t>
            </a:r>
            <a:r>
              <a:rPr sz="3200" spc="-5" dirty="0">
                <a:solidFill>
                  <a:srgbClr val="FFFFFF"/>
                </a:solidFill>
                <a:latin typeface="Impact"/>
                <a:cs typeface="Impact"/>
              </a:rPr>
              <a:t>Fuerzas </a:t>
            </a:r>
            <a:r>
              <a:rPr sz="3200" dirty="0">
                <a:solidFill>
                  <a:srgbClr val="FFFFFF"/>
                </a:solidFill>
                <a:latin typeface="Impact"/>
                <a:cs typeface="Impact"/>
              </a:rPr>
              <a:t> disponibles</a:t>
            </a:r>
            <a:r>
              <a:rPr sz="3200" spc="-10" dirty="0">
                <a:solidFill>
                  <a:srgbClr val="FFFFFF"/>
                </a:solidFill>
                <a:latin typeface="Impact"/>
                <a:cs typeface="Impact"/>
              </a:rPr>
              <a:t> en</a:t>
            </a:r>
            <a:r>
              <a:rPr sz="3200" spc="-5" dirty="0">
                <a:solidFill>
                  <a:srgbClr val="FFFFFF"/>
                </a:solidFill>
                <a:latin typeface="Impact"/>
                <a:cs typeface="Impact"/>
              </a:rPr>
              <a:t> </a:t>
            </a:r>
            <a:r>
              <a:rPr sz="3200" dirty="0">
                <a:solidFill>
                  <a:srgbClr val="FFFFFF"/>
                </a:solidFill>
                <a:latin typeface="Impact"/>
                <a:cs typeface="Impact"/>
              </a:rPr>
              <a:t>la</a:t>
            </a:r>
            <a:r>
              <a:rPr sz="3200" spc="-5" dirty="0">
                <a:solidFill>
                  <a:srgbClr val="FFFFFF"/>
                </a:solidFill>
                <a:latin typeface="Impact"/>
                <a:cs typeface="Impact"/>
              </a:rPr>
              <a:t> </a:t>
            </a:r>
            <a:r>
              <a:rPr sz="3200" dirty="0">
                <a:solidFill>
                  <a:srgbClr val="FFFFFF"/>
                </a:solidFill>
                <a:latin typeface="Impact"/>
                <a:cs typeface="Impact"/>
              </a:rPr>
              <a:t>Armada</a:t>
            </a:r>
            <a:r>
              <a:rPr sz="3200" spc="-40" dirty="0">
                <a:solidFill>
                  <a:srgbClr val="FFFFFF"/>
                </a:solidFill>
                <a:latin typeface="Impact"/>
                <a:cs typeface="Impact"/>
              </a:rPr>
              <a:t> </a:t>
            </a:r>
            <a:r>
              <a:rPr sz="3200" dirty="0">
                <a:solidFill>
                  <a:srgbClr val="FFFFFF"/>
                </a:solidFill>
                <a:latin typeface="Impact"/>
                <a:cs typeface="Impact"/>
              </a:rPr>
              <a:t>de</a:t>
            </a:r>
            <a:r>
              <a:rPr sz="3200" spc="-20" dirty="0">
                <a:solidFill>
                  <a:srgbClr val="FFFFFF"/>
                </a:solidFill>
                <a:latin typeface="Impact"/>
                <a:cs typeface="Impact"/>
              </a:rPr>
              <a:t> </a:t>
            </a:r>
            <a:r>
              <a:rPr sz="3200" dirty="0">
                <a:solidFill>
                  <a:srgbClr val="FFFFFF"/>
                </a:solidFill>
                <a:latin typeface="Impact"/>
                <a:cs typeface="Impact"/>
              </a:rPr>
              <a:t>Chile</a:t>
            </a:r>
            <a:endParaRPr sz="3200">
              <a:latin typeface="Impact"/>
              <a:cs typeface="Impact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2849879" y="97536"/>
            <a:ext cx="3140710" cy="6758305"/>
            <a:chOff x="2849879" y="97536"/>
            <a:chExt cx="3140710" cy="6758305"/>
          </a:xfrm>
        </p:grpSpPr>
        <p:pic>
          <p:nvPicPr>
            <p:cNvPr id="36" name="object 3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49879" y="5170930"/>
              <a:ext cx="442734" cy="1570482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889503" y="5987795"/>
              <a:ext cx="316242" cy="424421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972180" y="6117488"/>
              <a:ext cx="102701" cy="192519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883407" y="5847587"/>
              <a:ext cx="316242" cy="331470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2961766" y="6049835"/>
              <a:ext cx="35560" cy="35560"/>
            </a:xfrm>
            <a:custGeom>
              <a:avLst/>
              <a:gdLst/>
              <a:ahLst/>
              <a:cxnLst/>
              <a:rect l="l" t="t" r="r" b="b"/>
              <a:pathLst>
                <a:path w="35560" h="35560">
                  <a:moveTo>
                    <a:pt x="12445" y="0"/>
                  </a:moveTo>
                  <a:lnTo>
                    <a:pt x="8255" y="1625"/>
                  </a:lnTo>
                  <a:lnTo>
                    <a:pt x="1650" y="8178"/>
                  </a:lnTo>
                  <a:lnTo>
                    <a:pt x="0" y="12382"/>
                  </a:lnTo>
                  <a:lnTo>
                    <a:pt x="34" y="22694"/>
                  </a:lnTo>
                  <a:lnTo>
                    <a:pt x="22606" y="35077"/>
                  </a:lnTo>
                  <a:lnTo>
                    <a:pt x="26796" y="33439"/>
                  </a:lnTo>
                  <a:lnTo>
                    <a:pt x="32325" y="27952"/>
                  </a:lnTo>
                  <a:lnTo>
                    <a:pt x="14985" y="27939"/>
                  </a:lnTo>
                  <a:lnTo>
                    <a:pt x="12548" y="26809"/>
                  </a:lnTo>
                  <a:lnTo>
                    <a:pt x="10413" y="24637"/>
                  </a:lnTo>
                  <a:lnTo>
                    <a:pt x="8127" y="22440"/>
                  </a:lnTo>
                  <a:lnTo>
                    <a:pt x="7133" y="20116"/>
                  </a:lnTo>
                  <a:lnTo>
                    <a:pt x="7112" y="14947"/>
                  </a:lnTo>
                  <a:lnTo>
                    <a:pt x="8255" y="12585"/>
                  </a:lnTo>
                  <a:lnTo>
                    <a:pt x="12572" y="8216"/>
                  </a:lnTo>
                  <a:lnTo>
                    <a:pt x="14985" y="7124"/>
                  </a:lnTo>
                  <a:lnTo>
                    <a:pt x="32253" y="7124"/>
                  </a:lnTo>
                  <a:lnTo>
                    <a:pt x="30025" y="4902"/>
                  </a:lnTo>
                  <a:lnTo>
                    <a:pt x="26924" y="1676"/>
                  </a:lnTo>
                  <a:lnTo>
                    <a:pt x="22732" y="25"/>
                  </a:lnTo>
                  <a:lnTo>
                    <a:pt x="12445" y="0"/>
                  </a:lnTo>
                  <a:close/>
                </a:path>
                <a:path w="35560" h="35560">
                  <a:moveTo>
                    <a:pt x="32253" y="7124"/>
                  </a:moveTo>
                  <a:lnTo>
                    <a:pt x="17525" y="7124"/>
                  </a:lnTo>
                  <a:lnTo>
                    <a:pt x="20065" y="7137"/>
                  </a:lnTo>
                  <a:lnTo>
                    <a:pt x="22503" y="8267"/>
                  </a:lnTo>
                  <a:lnTo>
                    <a:pt x="26796" y="12636"/>
                  </a:lnTo>
                  <a:lnTo>
                    <a:pt x="27909" y="14947"/>
                  </a:lnTo>
                  <a:lnTo>
                    <a:pt x="27939" y="20116"/>
                  </a:lnTo>
                  <a:lnTo>
                    <a:pt x="26796" y="22491"/>
                  </a:lnTo>
                  <a:lnTo>
                    <a:pt x="22529" y="26809"/>
                  </a:lnTo>
                  <a:lnTo>
                    <a:pt x="20065" y="27952"/>
                  </a:lnTo>
                  <a:lnTo>
                    <a:pt x="32338" y="27939"/>
                  </a:lnTo>
                  <a:lnTo>
                    <a:pt x="33400" y="26885"/>
                  </a:lnTo>
                  <a:lnTo>
                    <a:pt x="35051" y="22694"/>
                  </a:lnTo>
                  <a:lnTo>
                    <a:pt x="35017" y="12382"/>
                  </a:lnTo>
                  <a:lnTo>
                    <a:pt x="33400" y="8267"/>
                  </a:lnTo>
                  <a:lnTo>
                    <a:pt x="32253" y="712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1" name="object 4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889503" y="5692139"/>
              <a:ext cx="316242" cy="346697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2973069" y="5802909"/>
              <a:ext cx="102870" cy="143510"/>
            </a:xfrm>
            <a:custGeom>
              <a:avLst/>
              <a:gdLst/>
              <a:ahLst/>
              <a:cxnLst/>
              <a:rect l="l" t="t" r="r" b="b"/>
              <a:pathLst>
                <a:path w="102869" h="143510">
                  <a:moveTo>
                    <a:pt x="41402" y="77723"/>
                  </a:moveTo>
                  <a:lnTo>
                    <a:pt x="5461" y="92125"/>
                  </a:lnTo>
                  <a:lnTo>
                    <a:pt x="0" y="117640"/>
                  </a:lnTo>
                  <a:lnTo>
                    <a:pt x="1905" y="123710"/>
                  </a:lnTo>
                  <a:lnTo>
                    <a:pt x="42751" y="142944"/>
                  </a:lnTo>
                  <a:lnTo>
                    <a:pt x="51181" y="143192"/>
                  </a:lnTo>
                  <a:lnTo>
                    <a:pt x="64375" y="142608"/>
                  </a:lnTo>
                  <a:lnTo>
                    <a:pt x="75580" y="140779"/>
                  </a:lnTo>
                  <a:lnTo>
                    <a:pt x="84810" y="137702"/>
                  </a:lnTo>
                  <a:lnTo>
                    <a:pt x="92091" y="133362"/>
                  </a:lnTo>
                  <a:lnTo>
                    <a:pt x="95688" y="130530"/>
                  </a:lnTo>
                  <a:lnTo>
                    <a:pt x="51307" y="130530"/>
                  </a:lnTo>
                  <a:lnTo>
                    <a:pt x="39901" y="130104"/>
                  </a:lnTo>
                  <a:lnTo>
                    <a:pt x="10287" y="104749"/>
                  </a:lnTo>
                  <a:lnTo>
                    <a:pt x="12954" y="99961"/>
                  </a:lnTo>
                  <a:lnTo>
                    <a:pt x="51307" y="90411"/>
                  </a:lnTo>
                  <a:lnTo>
                    <a:pt x="95064" y="90411"/>
                  </a:lnTo>
                  <a:lnTo>
                    <a:pt x="92710" y="87528"/>
                  </a:lnTo>
                  <a:lnTo>
                    <a:pt x="51435" y="77749"/>
                  </a:lnTo>
                  <a:lnTo>
                    <a:pt x="41402" y="77723"/>
                  </a:lnTo>
                  <a:close/>
                </a:path>
                <a:path w="102869" h="143510">
                  <a:moveTo>
                    <a:pt x="95064" y="90411"/>
                  </a:moveTo>
                  <a:lnTo>
                    <a:pt x="51307" y="90411"/>
                  </a:lnTo>
                  <a:lnTo>
                    <a:pt x="62644" y="90806"/>
                  </a:lnTo>
                  <a:lnTo>
                    <a:pt x="71897" y="91917"/>
                  </a:lnTo>
                  <a:lnTo>
                    <a:pt x="79079" y="93745"/>
                  </a:lnTo>
                  <a:lnTo>
                    <a:pt x="84200" y="96291"/>
                  </a:lnTo>
                  <a:lnTo>
                    <a:pt x="89662" y="100152"/>
                  </a:lnTo>
                  <a:lnTo>
                    <a:pt x="92351" y="104749"/>
                  </a:lnTo>
                  <a:lnTo>
                    <a:pt x="92329" y="116243"/>
                  </a:lnTo>
                  <a:lnTo>
                    <a:pt x="51307" y="130530"/>
                  </a:lnTo>
                  <a:lnTo>
                    <a:pt x="95688" y="130530"/>
                  </a:lnTo>
                  <a:lnTo>
                    <a:pt x="99060" y="127876"/>
                  </a:lnTo>
                  <a:lnTo>
                    <a:pt x="102488" y="120281"/>
                  </a:lnTo>
                  <a:lnTo>
                    <a:pt x="102488" y="103263"/>
                  </a:lnTo>
                  <a:lnTo>
                    <a:pt x="100584" y="97167"/>
                  </a:lnTo>
                  <a:lnTo>
                    <a:pt x="95064" y="90411"/>
                  </a:lnTo>
                  <a:close/>
                </a:path>
                <a:path w="102869" h="143510">
                  <a:moveTo>
                    <a:pt x="41656" y="0"/>
                  </a:moveTo>
                  <a:lnTo>
                    <a:pt x="5715" y="14401"/>
                  </a:lnTo>
                  <a:lnTo>
                    <a:pt x="254" y="39916"/>
                  </a:lnTo>
                  <a:lnTo>
                    <a:pt x="2159" y="45986"/>
                  </a:lnTo>
                  <a:lnTo>
                    <a:pt x="42985" y="65220"/>
                  </a:lnTo>
                  <a:lnTo>
                    <a:pt x="51435" y="65468"/>
                  </a:lnTo>
                  <a:lnTo>
                    <a:pt x="64573" y="64884"/>
                  </a:lnTo>
                  <a:lnTo>
                    <a:pt x="75771" y="63055"/>
                  </a:lnTo>
                  <a:lnTo>
                    <a:pt x="84992" y="59978"/>
                  </a:lnTo>
                  <a:lnTo>
                    <a:pt x="92218" y="55638"/>
                  </a:lnTo>
                  <a:lnTo>
                    <a:pt x="95815" y="52806"/>
                  </a:lnTo>
                  <a:lnTo>
                    <a:pt x="51435" y="52806"/>
                  </a:lnTo>
                  <a:lnTo>
                    <a:pt x="40102" y="52380"/>
                  </a:lnTo>
                  <a:lnTo>
                    <a:pt x="10413" y="27025"/>
                  </a:lnTo>
                  <a:lnTo>
                    <a:pt x="13207" y="22237"/>
                  </a:lnTo>
                  <a:lnTo>
                    <a:pt x="51562" y="12687"/>
                  </a:lnTo>
                  <a:lnTo>
                    <a:pt x="95318" y="12687"/>
                  </a:lnTo>
                  <a:lnTo>
                    <a:pt x="92963" y="9804"/>
                  </a:lnTo>
                  <a:lnTo>
                    <a:pt x="51562" y="25"/>
                  </a:lnTo>
                  <a:lnTo>
                    <a:pt x="41656" y="0"/>
                  </a:lnTo>
                  <a:close/>
                </a:path>
                <a:path w="102869" h="143510">
                  <a:moveTo>
                    <a:pt x="95318" y="12687"/>
                  </a:moveTo>
                  <a:lnTo>
                    <a:pt x="51562" y="12687"/>
                  </a:lnTo>
                  <a:lnTo>
                    <a:pt x="62845" y="13082"/>
                  </a:lnTo>
                  <a:lnTo>
                    <a:pt x="72104" y="14193"/>
                  </a:lnTo>
                  <a:lnTo>
                    <a:pt x="92582" y="38519"/>
                  </a:lnTo>
                  <a:lnTo>
                    <a:pt x="89788" y="43268"/>
                  </a:lnTo>
                  <a:lnTo>
                    <a:pt x="51435" y="52806"/>
                  </a:lnTo>
                  <a:lnTo>
                    <a:pt x="95815" y="52806"/>
                  </a:lnTo>
                  <a:lnTo>
                    <a:pt x="99187" y="50152"/>
                  </a:lnTo>
                  <a:lnTo>
                    <a:pt x="102743" y="42557"/>
                  </a:lnTo>
                  <a:lnTo>
                    <a:pt x="102743" y="25539"/>
                  </a:lnTo>
                  <a:lnTo>
                    <a:pt x="100837" y="19443"/>
                  </a:lnTo>
                  <a:lnTo>
                    <a:pt x="95318" y="126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889503" y="5661660"/>
              <a:ext cx="316242" cy="221741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2972815" y="5774639"/>
              <a:ext cx="33020" cy="14604"/>
            </a:xfrm>
            <a:custGeom>
              <a:avLst/>
              <a:gdLst/>
              <a:ahLst/>
              <a:cxnLst/>
              <a:rect l="l" t="t" r="r" b="b"/>
              <a:pathLst>
                <a:path w="33019" h="14604">
                  <a:moveTo>
                    <a:pt x="0" y="0"/>
                  </a:moveTo>
                  <a:lnTo>
                    <a:pt x="0" y="13220"/>
                  </a:lnTo>
                  <a:lnTo>
                    <a:pt x="14350" y="13258"/>
                  </a:lnTo>
                  <a:lnTo>
                    <a:pt x="14350" y="6819"/>
                  </a:lnTo>
                  <a:lnTo>
                    <a:pt x="18160" y="6959"/>
                  </a:lnTo>
                  <a:lnTo>
                    <a:pt x="21081" y="7645"/>
                  </a:lnTo>
                  <a:lnTo>
                    <a:pt x="25400" y="10071"/>
                  </a:lnTo>
                  <a:lnTo>
                    <a:pt x="27050" y="11912"/>
                  </a:lnTo>
                  <a:lnTo>
                    <a:pt x="27939" y="14389"/>
                  </a:lnTo>
                  <a:lnTo>
                    <a:pt x="32892" y="11379"/>
                  </a:lnTo>
                  <a:lnTo>
                    <a:pt x="30987" y="7226"/>
                  </a:lnTo>
                  <a:lnTo>
                    <a:pt x="28193" y="4165"/>
                  </a:lnTo>
                  <a:lnTo>
                    <a:pt x="21843" y="761"/>
                  </a:lnTo>
                  <a:lnTo>
                    <a:pt x="17398" y="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5" name="object 4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889503" y="5524499"/>
              <a:ext cx="316242" cy="328409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2973958" y="5635104"/>
              <a:ext cx="100965" cy="129539"/>
            </a:xfrm>
            <a:custGeom>
              <a:avLst/>
              <a:gdLst/>
              <a:ahLst/>
              <a:cxnLst/>
              <a:rect l="l" t="t" r="r" b="b"/>
              <a:pathLst>
                <a:path w="100964" h="129539">
                  <a:moveTo>
                    <a:pt x="254" y="0"/>
                  </a:moveTo>
                  <a:lnTo>
                    <a:pt x="254" y="13347"/>
                  </a:lnTo>
                  <a:lnTo>
                    <a:pt x="72898" y="31343"/>
                  </a:lnTo>
                  <a:lnTo>
                    <a:pt x="86487" y="34315"/>
                  </a:lnTo>
                  <a:lnTo>
                    <a:pt x="78055" y="35682"/>
                  </a:lnTo>
                  <a:lnTo>
                    <a:pt x="69326" y="37423"/>
                  </a:lnTo>
                  <a:lnTo>
                    <a:pt x="60287" y="39541"/>
                  </a:lnTo>
                  <a:lnTo>
                    <a:pt x="127" y="56273"/>
                  </a:lnTo>
                  <a:lnTo>
                    <a:pt x="127" y="72301"/>
                  </a:lnTo>
                  <a:lnTo>
                    <a:pt x="67818" y="91579"/>
                  </a:lnTo>
                  <a:lnTo>
                    <a:pt x="86360" y="96138"/>
                  </a:lnTo>
                  <a:lnTo>
                    <a:pt x="72771" y="98704"/>
                  </a:lnTo>
                  <a:lnTo>
                    <a:pt x="0" y="115430"/>
                  </a:lnTo>
                  <a:lnTo>
                    <a:pt x="0" y="129044"/>
                  </a:lnTo>
                  <a:lnTo>
                    <a:pt x="100330" y="102679"/>
                  </a:lnTo>
                  <a:lnTo>
                    <a:pt x="100457" y="89128"/>
                  </a:lnTo>
                  <a:lnTo>
                    <a:pt x="24003" y="67640"/>
                  </a:lnTo>
                  <a:lnTo>
                    <a:pt x="12192" y="64655"/>
                  </a:lnTo>
                  <a:lnTo>
                    <a:pt x="100584" y="40589"/>
                  </a:lnTo>
                  <a:lnTo>
                    <a:pt x="100584" y="27787"/>
                  </a:lnTo>
                  <a:lnTo>
                    <a:pt x="25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892551" y="97536"/>
              <a:ext cx="3097529" cy="6758178"/>
            </a:xfrm>
            <a:prstGeom prst="rect">
              <a:avLst/>
            </a:prstGeom>
          </p:spPr>
        </p:pic>
      </p:grpSp>
      <p:sp>
        <p:nvSpPr>
          <p:cNvPr id="48" name="object 48"/>
          <p:cNvSpPr txBox="1"/>
          <p:nvPr/>
        </p:nvSpPr>
        <p:spPr>
          <a:xfrm>
            <a:off x="3131057" y="189357"/>
            <a:ext cx="258191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ZEE</a:t>
            </a:r>
            <a:r>
              <a:rPr sz="20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20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Zona</a:t>
            </a: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Contigua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49" name="object 49"/>
          <p:cNvGrpSpPr/>
          <p:nvPr/>
        </p:nvGrpSpPr>
        <p:grpSpPr>
          <a:xfrm>
            <a:off x="256031" y="82296"/>
            <a:ext cx="2675890" cy="6773545"/>
            <a:chOff x="256031" y="82296"/>
            <a:chExt cx="2675890" cy="6773545"/>
          </a:xfrm>
        </p:grpSpPr>
        <p:pic>
          <p:nvPicPr>
            <p:cNvPr id="50" name="object 5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56031" y="739140"/>
              <a:ext cx="2675382" cy="6116574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57784" y="2232660"/>
              <a:ext cx="2027681" cy="1483614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57784" y="3624072"/>
              <a:ext cx="2027681" cy="1736598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57784" y="5268474"/>
              <a:ext cx="2027681" cy="1552194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14172" y="82296"/>
              <a:ext cx="1872233" cy="654557"/>
            </a:xfrm>
            <a:prstGeom prst="rect">
              <a:avLst/>
            </a:prstGeom>
          </p:spPr>
        </p:pic>
      </p:grpSp>
      <p:sp>
        <p:nvSpPr>
          <p:cNvPr id="55" name="object 55"/>
          <p:cNvSpPr txBox="1"/>
          <p:nvPr/>
        </p:nvSpPr>
        <p:spPr>
          <a:xfrm>
            <a:off x="1018743" y="173482"/>
            <a:ext cx="102616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Alta</a:t>
            </a:r>
            <a:r>
              <a:rPr sz="2000" b="1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Mar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56" name="object 56"/>
          <p:cNvGrpSpPr/>
          <p:nvPr/>
        </p:nvGrpSpPr>
        <p:grpSpPr>
          <a:xfrm>
            <a:off x="598931" y="4584"/>
            <a:ext cx="7409180" cy="2232660"/>
            <a:chOff x="598931" y="4584"/>
            <a:chExt cx="7409180" cy="2232660"/>
          </a:xfrm>
        </p:grpSpPr>
        <p:pic>
          <p:nvPicPr>
            <p:cNvPr id="57" name="object 57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598931" y="888491"/>
              <a:ext cx="1908048" cy="1348739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5928360" y="4584"/>
              <a:ext cx="2079497" cy="511289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5881116" y="278904"/>
              <a:ext cx="2108454" cy="511289"/>
            </a:xfrm>
            <a:prstGeom prst="rect">
              <a:avLst/>
            </a:prstGeom>
          </p:spPr>
        </p:pic>
      </p:grpSp>
      <p:sp>
        <p:nvSpPr>
          <p:cNvPr id="60" name="object 60"/>
          <p:cNvSpPr txBox="1"/>
          <p:nvPr/>
        </p:nvSpPr>
        <p:spPr>
          <a:xfrm>
            <a:off x="6013196" y="61086"/>
            <a:ext cx="183133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4699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Mar 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Territorial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1800" b="1" spc="-4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Aguas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 Interiores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61" name="object 61"/>
          <p:cNvGrpSpPr/>
          <p:nvPr/>
        </p:nvGrpSpPr>
        <p:grpSpPr>
          <a:xfrm>
            <a:off x="5969508" y="816864"/>
            <a:ext cx="3172460" cy="6038850"/>
            <a:chOff x="5969508" y="816864"/>
            <a:chExt cx="3172460" cy="6038850"/>
          </a:xfrm>
        </p:grpSpPr>
        <p:pic>
          <p:nvPicPr>
            <p:cNvPr id="62" name="object 62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969508" y="816864"/>
              <a:ext cx="3172206" cy="6038850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6094476" y="2450591"/>
              <a:ext cx="1726692" cy="1295399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6094476" y="5600700"/>
              <a:ext cx="1726692" cy="1156713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6094476" y="957071"/>
              <a:ext cx="1726692" cy="1296924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7935468" y="1181099"/>
              <a:ext cx="1115567" cy="1667255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6094476" y="3942588"/>
              <a:ext cx="1726692" cy="1461516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7918704" y="5050535"/>
              <a:ext cx="1135379" cy="873251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7613904" y="3346704"/>
              <a:ext cx="1400555" cy="11430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34568" y="505966"/>
            <a:ext cx="3633470" cy="6278880"/>
            <a:chOff x="734568" y="505966"/>
            <a:chExt cx="3633470" cy="62788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44040" y="3921252"/>
              <a:ext cx="2523743" cy="139598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33956" y="3968496"/>
              <a:ext cx="2348484" cy="126034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933956" y="3968496"/>
              <a:ext cx="2348865" cy="1260475"/>
            </a:xfrm>
            <a:custGeom>
              <a:avLst/>
              <a:gdLst/>
              <a:ahLst/>
              <a:cxnLst/>
              <a:rect l="l" t="t" r="r" b="b"/>
              <a:pathLst>
                <a:path w="2348865" h="1260475">
                  <a:moveTo>
                    <a:pt x="0" y="777620"/>
                  </a:moveTo>
                  <a:lnTo>
                    <a:pt x="163068" y="777620"/>
                  </a:lnTo>
                  <a:lnTo>
                    <a:pt x="163068" y="0"/>
                  </a:lnTo>
                  <a:lnTo>
                    <a:pt x="2185416" y="0"/>
                  </a:lnTo>
                  <a:lnTo>
                    <a:pt x="2185416" y="777620"/>
                  </a:lnTo>
                  <a:lnTo>
                    <a:pt x="2348484" y="777620"/>
                  </a:lnTo>
                  <a:lnTo>
                    <a:pt x="1174242" y="1260347"/>
                  </a:lnTo>
                  <a:lnTo>
                    <a:pt x="0" y="777620"/>
                  </a:lnTo>
                  <a:close/>
                </a:path>
              </a:pathLst>
            </a:custGeom>
            <a:ln w="9525">
              <a:solidFill>
                <a:srgbClr val="BD4A4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47087" y="2302764"/>
              <a:ext cx="2519172" cy="155905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33956" y="2350008"/>
              <a:ext cx="2350008" cy="1421891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933956" y="2350008"/>
              <a:ext cx="2350135" cy="1422400"/>
            </a:xfrm>
            <a:custGeom>
              <a:avLst/>
              <a:gdLst/>
              <a:ahLst/>
              <a:cxnLst/>
              <a:rect l="l" t="t" r="r" b="b"/>
              <a:pathLst>
                <a:path w="2350135" h="1422400">
                  <a:moveTo>
                    <a:pt x="0" y="877315"/>
                  </a:moveTo>
                  <a:lnTo>
                    <a:pt x="163194" y="877315"/>
                  </a:lnTo>
                  <a:lnTo>
                    <a:pt x="163194" y="0"/>
                  </a:lnTo>
                  <a:lnTo>
                    <a:pt x="2186813" y="0"/>
                  </a:lnTo>
                  <a:lnTo>
                    <a:pt x="2186813" y="877315"/>
                  </a:lnTo>
                  <a:lnTo>
                    <a:pt x="2350008" y="877315"/>
                  </a:lnTo>
                  <a:lnTo>
                    <a:pt x="1175004" y="1421891"/>
                  </a:lnTo>
                  <a:lnTo>
                    <a:pt x="0" y="877315"/>
                  </a:lnTo>
                  <a:close/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4568" y="505966"/>
              <a:ext cx="725436" cy="627888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38200" y="548640"/>
              <a:ext cx="576072" cy="6144768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838200" y="548640"/>
              <a:ext cx="576580" cy="6144895"/>
            </a:xfrm>
            <a:custGeom>
              <a:avLst/>
              <a:gdLst/>
              <a:ahLst/>
              <a:cxnLst/>
              <a:rect l="l" t="t" r="r" b="b"/>
              <a:pathLst>
                <a:path w="576580" h="6144895">
                  <a:moveTo>
                    <a:pt x="0" y="169799"/>
                  </a:moveTo>
                  <a:lnTo>
                    <a:pt x="288036" y="0"/>
                  </a:lnTo>
                  <a:lnTo>
                    <a:pt x="576072" y="169799"/>
                  </a:lnTo>
                  <a:lnTo>
                    <a:pt x="421386" y="169799"/>
                  </a:lnTo>
                  <a:lnTo>
                    <a:pt x="421386" y="5974969"/>
                  </a:lnTo>
                  <a:lnTo>
                    <a:pt x="576072" y="5974969"/>
                  </a:lnTo>
                  <a:lnTo>
                    <a:pt x="288036" y="6144768"/>
                  </a:lnTo>
                  <a:lnTo>
                    <a:pt x="0" y="5974969"/>
                  </a:lnTo>
                  <a:lnTo>
                    <a:pt x="154686" y="5974969"/>
                  </a:lnTo>
                  <a:lnTo>
                    <a:pt x="154686" y="169799"/>
                  </a:lnTo>
                  <a:lnTo>
                    <a:pt x="0" y="169799"/>
                  </a:lnTo>
                  <a:close/>
                </a:path>
              </a:pathLst>
            </a:custGeom>
            <a:ln w="6349">
              <a:solidFill>
                <a:srgbClr val="FFFF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23544" y="4988052"/>
              <a:ext cx="454913" cy="1157478"/>
            </a:xfrm>
            <a:prstGeom prst="rect">
              <a:avLst/>
            </a:prstGeom>
          </p:spPr>
        </p:pic>
      </p:grpSp>
      <p:pic>
        <p:nvPicPr>
          <p:cNvPr id="14" name="object 14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923544" y="3823715"/>
            <a:ext cx="454913" cy="1177290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923544" y="1909572"/>
            <a:ext cx="454913" cy="1171193"/>
          </a:xfrm>
          <a:prstGeom prst="rect">
            <a:avLst/>
          </a:prstGeom>
        </p:spPr>
      </p:pic>
      <p:grpSp>
        <p:nvGrpSpPr>
          <p:cNvPr id="18" name="object 18"/>
          <p:cNvGrpSpPr/>
          <p:nvPr/>
        </p:nvGrpSpPr>
        <p:grpSpPr>
          <a:xfrm>
            <a:off x="4337303" y="5743955"/>
            <a:ext cx="1231900" cy="957580"/>
            <a:chOff x="4337303" y="5743955"/>
            <a:chExt cx="1231900" cy="957580"/>
          </a:xfrm>
        </p:grpSpPr>
        <p:pic>
          <p:nvPicPr>
            <p:cNvPr id="19" name="object 1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337303" y="5743955"/>
              <a:ext cx="1231391" cy="95705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427219" y="5780531"/>
              <a:ext cx="1109471" cy="835152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4422393" y="5775769"/>
              <a:ext cx="1119505" cy="845185"/>
            </a:xfrm>
            <a:custGeom>
              <a:avLst/>
              <a:gdLst/>
              <a:ahLst/>
              <a:cxnLst/>
              <a:rect l="l" t="t" r="r" b="b"/>
              <a:pathLst>
                <a:path w="1119504" h="845184">
                  <a:moveTo>
                    <a:pt x="76453" y="0"/>
                  </a:moveTo>
                  <a:lnTo>
                    <a:pt x="1042923" y="0"/>
                  </a:lnTo>
                  <a:lnTo>
                    <a:pt x="1057909" y="1663"/>
                  </a:lnTo>
                  <a:lnTo>
                    <a:pt x="1096898" y="22415"/>
                  </a:lnTo>
                  <a:lnTo>
                    <a:pt x="1117600" y="61366"/>
                  </a:lnTo>
                  <a:lnTo>
                    <a:pt x="1119251" y="76327"/>
                  </a:lnTo>
                  <a:lnTo>
                    <a:pt x="1119251" y="768616"/>
                  </a:lnTo>
                  <a:lnTo>
                    <a:pt x="1106169" y="811110"/>
                  </a:lnTo>
                  <a:lnTo>
                    <a:pt x="1072260" y="839050"/>
                  </a:lnTo>
                  <a:lnTo>
                    <a:pt x="1042923" y="844943"/>
                  </a:lnTo>
                  <a:lnTo>
                    <a:pt x="76453" y="844943"/>
                  </a:lnTo>
                  <a:lnTo>
                    <a:pt x="33908" y="831850"/>
                  </a:lnTo>
                  <a:lnTo>
                    <a:pt x="5968" y="797966"/>
                  </a:lnTo>
                  <a:lnTo>
                    <a:pt x="0" y="768616"/>
                  </a:lnTo>
                  <a:lnTo>
                    <a:pt x="0" y="76327"/>
                  </a:lnTo>
                  <a:lnTo>
                    <a:pt x="13207" y="33845"/>
                  </a:lnTo>
                  <a:lnTo>
                    <a:pt x="46989" y="5892"/>
                  </a:lnTo>
                  <a:lnTo>
                    <a:pt x="76453" y="0"/>
                  </a:lnTo>
                  <a:close/>
                </a:path>
              </a:pathLst>
            </a:custGeom>
            <a:ln w="9524">
              <a:solidFill>
                <a:srgbClr val="FFFF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2" name="object 22"/>
          <p:cNvGrpSpPr/>
          <p:nvPr/>
        </p:nvGrpSpPr>
        <p:grpSpPr>
          <a:xfrm>
            <a:off x="6065520" y="5480307"/>
            <a:ext cx="939165" cy="1347470"/>
            <a:chOff x="6065520" y="5480307"/>
            <a:chExt cx="939165" cy="1347470"/>
          </a:xfrm>
        </p:grpSpPr>
        <p:pic>
          <p:nvPicPr>
            <p:cNvPr id="23" name="object 2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065520" y="5480307"/>
              <a:ext cx="938771" cy="1347216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155436" y="5516879"/>
              <a:ext cx="816863" cy="1225294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6150610" y="5512053"/>
              <a:ext cx="826769" cy="1235710"/>
            </a:xfrm>
            <a:custGeom>
              <a:avLst/>
              <a:gdLst/>
              <a:ahLst/>
              <a:cxnLst/>
              <a:rect l="l" t="t" r="r" b="b"/>
              <a:pathLst>
                <a:path w="826770" h="1235709">
                  <a:moveTo>
                    <a:pt x="74802" y="0"/>
                  </a:moveTo>
                  <a:lnTo>
                    <a:pt x="751966" y="0"/>
                  </a:lnTo>
                  <a:lnTo>
                    <a:pt x="766953" y="1778"/>
                  </a:lnTo>
                  <a:lnTo>
                    <a:pt x="804925" y="22225"/>
                  </a:lnTo>
                  <a:lnTo>
                    <a:pt x="825118" y="60198"/>
                  </a:lnTo>
                  <a:lnTo>
                    <a:pt x="826769" y="74803"/>
                  </a:lnTo>
                  <a:lnTo>
                    <a:pt x="826769" y="1160386"/>
                  </a:lnTo>
                  <a:lnTo>
                    <a:pt x="804798" y="1213167"/>
                  </a:lnTo>
                  <a:lnTo>
                    <a:pt x="766953" y="1233473"/>
                  </a:lnTo>
                  <a:lnTo>
                    <a:pt x="751966" y="1235138"/>
                  </a:lnTo>
                  <a:lnTo>
                    <a:pt x="74802" y="1235138"/>
                  </a:lnTo>
                  <a:lnTo>
                    <a:pt x="22225" y="1213307"/>
                  </a:lnTo>
                  <a:lnTo>
                    <a:pt x="1777" y="1175372"/>
                  </a:lnTo>
                  <a:lnTo>
                    <a:pt x="0" y="1160386"/>
                  </a:lnTo>
                  <a:lnTo>
                    <a:pt x="0" y="74803"/>
                  </a:lnTo>
                  <a:lnTo>
                    <a:pt x="12826" y="33147"/>
                  </a:lnTo>
                  <a:lnTo>
                    <a:pt x="45847" y="5969"/>
                  </a:lnTo>
                  <a:lnTo>
                    <a:pt x="74802" y="0"/>
                  </a:lnTo>
                  <a:close/>
                </a:path>
              </a:pathLst>
            </a:custGeom>
            <a:ln w="9525">
              <a:solidFill>
                <a:srgbClr val="FFFF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6" name="object 26"/>
          <p:cNvGrpSpPr/>
          <p:nvPr/>
        </p:nvGrpSpPr>
        <p:grpSpPr>
          <a:xfrm>
            <a:off x="7290816" y="5696711"/>
            <a:ext cx="1274445" cy="942340"/>
            <a:chOff x="7290816" y="5696711"/>
            <a:chExt cx="1274445" cy="942340"/>
          </a:xfrm>
        </p:grpSpPr>
        <p:pic>
          <p:nvPicPr>
            <p:cNvPr id="27" name="object 2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290816" y="5696711"/>
              <a:ext cx="1274064" cy="941857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7380732" y="5733287"/>
              <a:ext cx="1152144" cy="819912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7375906" y="5728525"/>
              <a:ext cx="1162050" cy="829944"/>
            </a:xfrm>
            <a:custGeom>
              <a:avLst/>
              <a:gdLst/>
              <a:ahLst/>
              <a:cxnLst/>
              <a:rect l="l" t="t" r="r" b="b"/>
              <a:pathLst>
                <a:path w="1162050" h="829945">
                  <a:moveTo>
                    <a:pt x="75184" y="0"/>
                  </a:moveTo>
                  <a:lnTo>
                    <a:pt x="1086993" y="0"/>
                  </a:lnTo>
                  <a:lnTo>
                    <a:pt x="1101978" y="1663"/>
                  </a:lnTo>
                  <a:lnTo>
                    <a:pt x="1140078" y="22009"/>
                  </a:lnTo>
                  <a:lnTo>
                    <a:pt x="1160399" y="60159"/>
                  </a:lnTo>
                  <a:lnTo>
                    <a:pt x="1162050" y="75145"/>
                  </a:lnTo>
                  <a:lnTo>
                    <a:pt x="1162050" y="754722"/>
                  </a:lnTo>
                  <a:lnTo>
                    <a:pt x="1149350" y="796442"/>
                  </a:lnTo>
                  <a:lnTo>
                    <a:pt x="1116202" y="823506"/>
                  </a:lnTo>
                  <a:lnTo>
                    <a:pt x="1086993" y="829462"/>
                  </a:lnTo>
                  <a:lnTo>
                    <a:pt x="75184" y="829462"/>
                  </a:lnTo>
                  <a:lnTo>
                    <a:pt x="22225" y="807656"/>
                  </a:lnTo>
                  <a:lnTo>
                    <a:pt x="1777" y="769708"/>
                  </a:lnTo>
                  <a:lnTo>
                    <a:pt x="0" y="754722"/>
                  </a:lnTo>
                  <a:lnTo>
                    <a:pt x="0" y="75145"/>
                  </a:lnTo>
                  <a:lnTo>
                    <a:pt x="12700" y="33464"/>
                  </a:lnTo>
                  <a:lnTo>
                    <a:pt x="46227" y="5892"/>
                  </a:lnTo>
                  <a:lnTo>
                    <a:pt x="75184" y="0"/>
                  </a:lnTo>
                  <a:close/>
                </a:path>
              </a:pathLst>
            </a:custGeom>
            <a:ln w="9525">
              <a:solidFill>
                <a:srgbClr val="FFFF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0" name="object 30"/>
          <p:cNvGrpSpPr/>
          <p:nvPr/>
        </p:nvGrpSpPr>
        <p:grpSpPr>
          <a:xfrm>
            <a:off x="1891283" y="179387"/>
            <a:ext cx="6868159" cy="5351780"/>
            <a:chOff x="1891283" y="179387"/>
            <a:chExt cx="6868159" cy="5351780"/>
          </a:xfrm>
        </p:grpSpPr>
        <p:pic>
          <p:nvPicPr>
            <p:cNvPr id="31" name="object 31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058155" y="2240279"/>
              <a:ext cx="2557272" cy="1949196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148072" y="2276855"/>
              <a:ext cx="2435352" cy="1827276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5143245" y="2272029"/>
              <a:ext cx="2445385" cy="1837689"/>
            </a:xfrm>
            <a:custGeom>
              <a:avLst/>
              <a:gdLst/>
              <a:ahLst/>
              <a:cxnLst/>
              <a:rect l="l" t="t" r="r" b="b"/>
              <a:pathLst>
                <a:path w="2445384" h="1837689">
                  <a:moveTo>
                    <a:pt x="161798" y="0"/>
                  </a:moveTo>
                  <a:lnTo>
                    <a:pt x="2283459" y="0"/>
                  </a:lnTo>
                  <a:lnTo>
                    <a:pt x="2315972" y="3302"/>
                  </a:lnTo>
                  <a:lnTo>
                    <a:pt x="2374010" y="27812"/>
                  </a:lnTo>
                  <a:lnTo>
                    <a:pt x="2417445" y="71628"/>
                  </a:lnTo>
                  <a:lnTo>
                    <a:pt x="2441955" y="129286"/>
                  </a:lnTo>
                  <a:lnTo>
                    <a:pt x="2445257" y="161798"/>
                  </a:lnTo>
                  <a:lnTo>
                    <a:pt x="2445257" y="1675511"/>
                  </a:lnTo>
                  <a:lnTo>
                    <a:pt x="2432557" y="1738249"/>
                  </a:lnTo>
                  <a:lnTo>
                    <a:pt x="2397759" y="1789811"/>
                  </a:lnTo>
                  <a:lnTo>
                    <a:pt x="2346325" y="1824482"/>
                  </a:lnTo>
                  <a:lnTo>
                    <a:pt x="2283459" y="1837182"/>
                  </a:lnTo>
                  <a:lnTo>
                    <a:pt x="161798" y="1837182"/>
                  </a:lnTo>
                  <a:lnTo>
                    <a:pt x="98932" y="1824482"/>
                  </a:lnTo>
                  <a:lnTo>
                    <a:pt x="47498" y="1789811"/>
                  </a:lnTo>
                  <a:lnTo>
                    <a:pt x="12700" y="1738249"/>
                  </a:lnTo>
                  <a:lnTo>
                    <a:pt x="0" y="1675511"/>
                  </a:lnTo>
                  <a:lnTo>
                    <a:pt x="0" y="161798"/>
                  </a:lnTo>
                  <a:lnTo>
                    <a:pt x="12700" y="98933"/>
                  </a:lnTo>
                  <a:lnTo>
                    <a:pt x="47498" y="47498"/>
                  </a:lnTo>
                  <a:lnTo>
                    <a:pt x="98932" y="12700"/>
                  </a:lnTo>
                  <a:lnTo>
                    <a:pt x="161798" y="0"/>
                  </a:lnTo>
                  <a:close/>
                </a:path>
              </a:pathLst>
            </a:custGeom>
            <a:ln w="9525">
              <a:solidFill>
                <a:srgbClr val="FFFF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010655" y="1664208"/>
              <a:ext cx="2273807" cy="1737360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6100572" y="1700783"/>
              <a:ext cx="2151887" cy="1615439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6095745" y="1695958"/>
              <a:ext cx="2162175" cy="1625600"/>
            </a:xfrm>
            <a:custGeom>
              <a:avLst/>
              <a:gdLst/>
              <a:ahLst/>
              <a:cxnLst/>
              <a:rect l="l" t="t" r="r" b="b"/>
              <a:pathLst>
                <a:path w="2162175" h="1625600">
                  <a:moveTo>
                    <a:pt x="143509" y="0"/>
                  </a:moveTo>
                  <a:lnTo>
                    <a:pt x="2018410" y="0"/>
                  </a:lnTo>
                  <a:lnTo>
                    <a:pt x="2046985" y="2920"/>
                  </a:lnTo>
                  <a:lnTo>
                    <a:pt x="2098675" y="24637"/>
                  </a:lnTo>
                  <a:lnTo>
                    <a:pt x="2137282" y="63245"/>
                  </a:lnTo>
                  <a:lnTo>
                    <a:pt x="2159000" y="114934"/>
                  </a:lnTo>
                  <a:lnTo>
                    <a:pt x="2161794" y="143509"/>
                  </a:lnTo>
                  <a:lnTo>
                    <a:pt x="2161794" y="1481836"/>
                  </a:lnTo>
                  <a:lnTo>
                    <a:pt x="2150363" y="1537462"/>
                  </a:lnTo>
                  <a:lnTo>
                    <a:pt x="2119629" y="1583054"/>
                  </a:lnTo>
                  <a:lnTo>
                    <a:pt x="2074036" y="1613789"/>
                  </a:lnTo>
                  <a:lnTo>
                    <a:pt x="2018410" y="1625218"/>
                  </a:lnTo>
                  <a:lnTo>
                    <a:pt x="143509" y="1625218"/>
                  </a:lnTo>
                  <a:lnTo>
                    <a:pt x="87883" y="1613789"/>
                  </a:lnTo>
                  <a:lnTo>
                    <a:pt x="42290" y="1583054"/>
                  </a:lnTo>
                  <a:lnTo>
                    <a:pt x="11556" y="1537462"/>
                  </a:lnTo>
                  <a:lnTo>
                    <a:pt x="0" y="1481836"/>
                  </a:lnTo>
                  <a:lnTo>
                    <a:pt x="0" y="143509"/>
                  </a:lnTo>
                  <a:lnTo>
                    <a:pt x="11556" y="87883"/>
                  </a:lnTo>
                  <a:lnTo>
                    <a:pt x="42290" y="42290"/>
                  </a:lnTo>
                  <a:lnTo>
                    <a:pt x="87883" y="11556"/>
                  </a:lnTo>
                  <a:lnTo>
                    <a:pt x="143509" y="0"/>
                  </a:lnTo>
                  <a:close/>
                </a:path>
              </a:pathLst>
            </a:custGeom>
            <a:ln w="9525">
              <a:solidFill>
                <a:srgbClr val="FFFF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714743" y="2816351"/>
              <a:ext cx="1511807" cy="1054608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6804660" y="2852927"/>
              <a:ext cx="1389888" cy="932688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6799833" y="2848101"/>
              <a:ext cx="1400175" cy="942975"/>
            </a:xfrm>
            <a:custGeom>
              <a:avLst/>
              <a:gdLst/>
              <a:ahLst/>
              <a:cxnLst/>
              <a:rect l="l" t="t" r="r" b="b"/>
              <a:pathLst>
                <a:path w="1400175" h="942975">
                  <a:moveTo>
                    <a:pt x="84709" y="0"/>
                  </a:moveTo>
                  <a:lnTo>
                    <a:pt x="1315085" y="0"/>
                  </a:lnTo>
                  <a:lnTo>
                    <a:pt x="1332102" y="1777"/>
                  </a:lnTo>
                  <a:lnTo>
                    <a:pt x="1375029" y="24892"/>
                  </a:lnTo>
                  <a:lnTo>
                    <a:pt x="1398143" y="67690"/>
                  </a:lnTo>
                  <a:lnTo>
                    <a:pt x="1399794" y="84709"/>
                  </a:lnTo>
                  <a:lnTo>
                    <a:pt x="1399794" y="857885"/>
                  </a:lnTo>
                  <a:lnTo>
                    <a:pt x="1385189" y="905256"/>
                  </a:lnTo>
                  <a:lnTo>
                    <a:pt x="1347724" y="935863"/>
                  </a:lnTo>
                  <a:lnTo>
                    <a:pt x="1315085" y="942594"/>
                  </a:lnTo>
                  <a:lnTo>
                    <a:pt x="84709" y="942594"/>
                  </a:lnTo>
                  <a:lnTo>
                    <a:pt x="37465" y="927989"/>
                  </a:lnTo>
                  <a:lnTo>
                    <a:pt x="6731" y="890524"/>
                  </a:lnTo>
                  <a:lnTo>
                    <a:pt x="0" y="857885"/>
                  </a:lnTo>
                  <a:lnTo>
                    <a:pt x="0" y="84709"/>
                  </a:lnTo>
                  <a:lnTo>
                    <a:pt x="14732" y="37464"/>
                  </a:lnTo>
                  <a:lnTo>
                    <a:pt x="52197" y="6731"/>
                  </a:lnTo>
                  <a:lnTo>
                    <a:pt x="84709" y="0"/>
                  </a:lnTo>
                  <a:close/>
                </a:path>
              </a:pathLst>
            </a:custGeom>
            <a:ln w="9525">
              <a:solidFill>
                <a:srgbClr val="FFFF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265676" y="2097023"/>
              <a:ext cx="1129284" cy="1719071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4355591" y="2133600"/>
              <a:ext cx="1007363" cy="1597152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4350766" y="2128773"/>
              <a:ext cx="1017269" cy="1607185"/>
            </a:xfrm>
            <a:custGeom>
              <a:avLst/>
              <a:gdLst/>
              <a:ahLst/>
              <a:cxnLst/>
              <a:rect l="l" t="t" r="r" b="b"/>
              <a:pathLst>
                <a:path w="1017270" h="1607185">
                  <a:moveTo>
                    <a:pt x="91567" y="0"/>
                  </a:moveTo>
                  <a:lnTo>
                    <a:pt x="926211" y="0"/>
                  </a:lnTo>
                  <a:lnTo>
                    <a:pt x="944372" y="1777"/>
                  </a:lnTo>
                  <a:lnTo>
                    <a:pt x="990473" y="26924"/>
                  </a:lnTo>
                  <a:lnTo>
                    <a:pt x="1015619" y="73278"/>
                  </a:lnTo>
                  <a:lnTo>
                    <a:pt x="1017270" y="91566"/>
                  </a:lnTo>
                  <a:lnTo>
                    <a:pt x="1017270" y="1515999"/>
                  </a:lnTo>
                  <a:lnTo>
                    <a:pt x="1001776" y="1566799"/>
                  </a:lnTo>
                  <a:lnTo>
                    <a:pt x="961517" y="1599945"/>
                  </a:lnTo>
                  <a:lnTo>
                    <a:pt x="926211" y="1607058"/>
                  </a:lnTo>
                  <a:lnTo>
                    <a:pt x="91567" y="1607058"/>
                  </a:lnTo>
                  <a:lnTo>
                    <a:pt x="40639" y="1591564"/>
                  </a:lnTo>
                  <a:lnTo>
                    <a:pt x="7112" y="1551305"/>
                  </a:lnTo>
                  <a:lnTo>
                    <a:pt x="0" y="1515999"/>
                  </a:lnTo>
                  <a:lnTo>
                    <a:pt x="0" y="91566"/>
                  </a:lnTo>
                  <a:lnTo>
                    <a:pt x="15494" y="40639"/>
                  </a:lnTo>
                  <a:lnTo>
                    <a:pt x="56134" y="7112"/>
                  </a:lnTo>
                  <a:lnTo>
                    <a:pt x="91567" y="0"/>
                  </a:lnTo>
                  <a:close/>
                </a:path>
              </a:pathLst>
            </a:custGeom>
            <a:ln w="9525">
              <a:solidFill>
                <a:srgbClr val="FFFF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7146036" y="1520964"/>
              <a:ext cx="1472183" cy="1022591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7235951" y="1557527"/>
              <a:ext cx="1350264" cy="900684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7231125" y="1552702"/>
              <a:ext cx="1360170" cy="910590"/>
            </a:xfrm>
            <a:custGeom>
              <a:avLst/>
              <a:gdLst/>
              <a:ahLst/>
              <a:cxnLst/>
              <a:rect l="l" t="t" r="r" b="b"/>
              <a:pathLst>
                <a:path w="1360170" h="910589">
                  <a:moveTo>
                    <a:pt x="82423" y="0"/>
                  </a:moveTo>
                  <a:lnTo>
                    <a:pt x="1278254" y="0"/>
                  </a:lnTo>
                  <a:lnTo>
                    <a:pt x="1294383" y="1777"/>
                  </a:lnTo>
                  <a:lnTo>
                    <a:pt x="1336167" y="24511"/>
                  </a:lnTo>
                  <a:lnTo>
                    <a:pt x="1358519" y="66167"/>
                  </a:lnTo>
                  <a:lnTo>
                    <a:pt x="1360170" y="82423"/>
                  </a:lnTo>
                  <a:lnTo>
                    <a:pt x="1360170" y="828548"/>
                  </a:lnTo>
                  <a:lnTo>
                    <a:pt x="1346200" y="874268"/>
                  </a:lnTo>
                  <a:lnTo>
                    <a:pt x="1310004" y="904239"/>
                  </a:lnTo>
                  <a:lnTo>
                    <a:pt x="1278254" y="910463"/>
                  </a:lnTo>
                  <a:lnTo>
                    <a:pt x="82423" y="910463"/>
                  </a:lnTo>
                  <a:lnTo>
                    <a:pt x="36702" y="896620"/>
                  </a:lnTo>
                  <a:lnTo>
                    <a:pt x="6350" y="860425"/>
                  </a:lnTo>
                  <a:lnTo>
                    <a:pt x="0" y="828548"/>
                  </a:lnTo>
                  <a:lnTo>
                    <a:pt x="0" y="82423"/>
                  </a:lnTo>
                  <a:lnTo>
                    <a:pt x="14350" y="36575"/>
                  </a:lnTo>
                  <a:lnTo>
                    <a:pt x="50546" y="6350"/>
                  </a:lnTo>
                  <a:lnTo>
                    <a:pt x="82423" y="0"/>
                  </a:lnTo>
                  <a:close/>
                </a:path>
              </a:pathLst>
            </a:custGeom>
            <a:ln w="9524">
              <a:solidFill>
                <a:srgbClr val="FFFF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6" name="object 46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7417307" y="4184903"/>
              <a:ext cx="931151" cy="1345692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7507224" y="4221479"/>
              <a:ext cx="809244" cy="1223772"/>
            </a:xfrm>
            <a:prstGeom prst="rect">
              <a:avLst/>
            </a:prstGeom>
          </p:spPr>
        </p:pic>
        <p:sp>
          <p:nvSpPr>
            <p:cNvPr id="48" name="object 48"/>
            <p:cNvSpPr/>
            <p:nvPr/>
          </p:nvSpPr>
          <p:spPr>
            <a:xfrm>
              <a:off x="7502398" y="4216653"/>
              <a:ext cx="819150" cy="1233805"/>
            </a:xfrm>
            <a:custGeom>
              <a:avLst/>
              <a:gdLst/>
              <a:ahLst/>
              <a:cxnLst/>
              <a:rect l="l" t="t" r="r" b="b"/>
              <a:pathLst>
                <a:path w="819150" h="1233804">
                  <a:moveTo>
                    <a:pt x="74422" y="0"/>
                  </a:moveTo>
                  <a:lnTo>
                    <a:pt x="744854" y="0"/>
                  </a:lnTo>
                  <a:lnTo>
                    <a:pt x="759459" y="1778"/>
                  </a:lnTo>
                  <a:lnTo>
                    <a:pt x="797178" y="21971"/>
                  </a:lnTo>
                  <a:lnTo>
                    <a:pt x="817499" y="59817"/>
                  </a:lnTo>
                  <a:lnTo>
                    <a:pt x="819150" y="74422"/>
                  </a:lnTo>
                  <a:lnTo>
                    <a:pt x="819150" y="1159637"/>
                  </a:lnTo>
                  <a:lnTo>
                    <a:pt x="797178" y="1211961"/>
                  </a:lnTo>
                  <a:lnTo>
                    <a:pt x="759459" y="1231900"/>
                  </a:lnTo>
                  <a:lnTo>
                    <a:pt x="744854" y="1233551"/>
                  </a:lnTo>
                  <a:lnTo>
                    <a:pt x="74422" y="1233551"/>
                  </a:lnTo>
                  <a:lnTo>
                    <a:pt x="22098" y="1211961"/>
                  </a:lnTo>
                  <a:lnTo>
                    <a:pt x="1777" y="1174242"/>
                  </a:lnTo>
                  <a:lnTo>
                    <a:pt x="0" y="1159637"/>
                  </a:lnTo>
                  <a:lnTo>
                    <a:pt x="0" y="74422"/>
                  </a:lnTo>
                  <a:lnTo>
                    <a:pt x="21971" y="21971"/>
                  </a:lnTo>
                  <a:lnTo>
                    <a:pt x="59817" y="1778"/>
                  </a:lnTo>
                  <a:lnTo>
                    <a:pt x="74422" y="0"/>
                  </a:lnTo>
                  <a:close/>
                </a:path>
              </a:pathLst>
            </a:custGeom>
            <a:ln w="9525">
              <a:solidFill>
                <a:srgbClr val="FFFF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5833872" y="4328147"/>
              <a:ext cx="1417320" cy="952512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5923787" y="4364735"/>
              <a:ext cx="1295400" cy="830580"/>
            </a:xfrm>
            <a:prstGeom prst="rect">
              <a:avLst/>
            </a:prstGeom>
          </p:spPr>
        </p:pic>
        <p:sp>
          <p:nvSpPr>
            <p:cNvPr id="51" name="object 51"/>
            <p:cNvSpPr/>
            <p:nvPr/>
          </p:nvSpPr>
          <p:spPr>
            <a:xfrm>
              <a:off x="5918962" y="4359909"/>
              <a:ext cx="1304925" cy="840740"/>
            </a:xfrm>
            <a:custGeom>
              <a:avLst/>
              <a:gdLst/>
              <a:ahLst/>
              <a:cxnLst/>
              <a:rect l="l" t="t" r="r" b="b"/>
              <a:pathLst>
                <a:path w="1304925" h="840739">
                  <a:moveTo>
                    <a:pt x="75946" y="0"/>
                  </a:moveTo>
                  <a:lnTo>
                    <a:pt x="1229487" y="0"/>
                  </a:lnTo>
                  <a:lnTo>
                    <a:pt x="1244472" y="1777"/>
                  </a:lnTo>
                  <a:lnTo>
                    <a:pt x="1282954" y="22478"/>
                  </a:lnTo>
                  <a:lnTo>
                    <a:pt x="1303273" y="61087"/>
                  </a:lnTo>
                  <a:lnTo>
                    <a:pt x="1304924" y="75945"/>
                  </a:lnTo>
                  <a:lnTo>
                    <a:pt x="1304924" y="764285"/>
                  </a:lnTo>
                  <a:lnTo>
                    <a:pt x="1291970" y="806703"/>
                  </a:lnTo>
                  <a:lnTo>
                    <a:pt x="1258823" y="834389"/>
                  </a:lnTo>
                  <a:lnTo>
                    <a:pt x="1229487" y="840232"/>
                  </a:lnTo>
                  <a:lnTo>
                    <a:pt x="75946" y="840232"/>
                  </a:lnTo>
                  <a:lnTo>
                    <a:pt x="33909" y="827151"/>
                  </a:lnTo>
                  <a:lnTo>
                    <a:pt x="5968" y="793622"/>
                  </a:lnTo>
                  <a:lnTo>
                    <a:pt x="0" y="764285"/>
                  </a:lnTo>
                  <a:lnTo>
                    <a:pt x="0" y="75945"/>
                  </a:lnTo>
                  <a:lnTo>
                    <a:pt x="13208" y="33908"/>
                  </a:lnTo>
                  <a:lnTo>
                    <a:pt x="46609" y="5968"/>
                  </a:lnTo>
                  <a:lnTo>
                    <a:pt x="75946" y="0"/>
                  </a:lnTo>
                  <a:close/>
                </a:path>
              </a:pathLst>
            </a:custGeom>
            <a:ln w="9525">
              <a:solidFill>
                <a:srgbClr val="FFFF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2" name="object 52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4320539" y="4328159"/>
              <a:ext cx="1274064" cy="946403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4410455" y="4364735"/>
              <a:ext cx="1152144" cy="824483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4405629" y="4359909"/>
              <a:ext cx="1162050" cy="834390"/>
            </a:xfrm>
            <a:custGeom>
              <a:avLst/>
              <a:gdLst/>
              <a:ahLst/>
              <a:cxnLst/>
              <a:rect l="l" t="t" r="r" b="b"/>
              <a:pathLst>
                <a:path w="1162050" h="834389">
                  <a:moveTo>
                    <a:pt x="75565" y="0"/>
                  </a:moveTo>
                  <a:lnTo>
                    <a:pt x="1086612" y="0"/>
                  </a:lnTo>
                  <a:lnTo>
                    <a:pt x="1101598" y="1777"/>
                  </a:lnTo>
                  <a:lnTo>
                    <a:pt x="1140079" y="22097"/>
                  </a:lnTo>
                  <a:lnTo>
                    <a:pt x="1160399" y="60578"/>
                  </a:lnTo>
                  <a:lnTo>
                    <a:pt x="1162050" y="75564"/>
                  </a:lnTo>
                  <a:lnTo>
                    <a:pt x="1162050" y="758697"/>
                  </a:lnTo>
                  <a:lnTo>
                    <a:pt x="1148969" y="800862"/>
                  </a:lnTo>
                  <a:lnTo>
                    <a:pt x="1115949" y="828420"/>
                  </a:lnTo>
                  <a:lnTo>
                    <a:pt x="1086612" y="834263"/>
                  </a:lnTo>
                  <a:lnTo>
                    <a:pt x="75565" y="834263"/>
                  </a:lnTo>
                  <a:lnTo>
                    <a:pt x="33528" y="821182"/>
                  </a:lnTo>
                  <a:lnTo>
                    <a:pt x="5969" y="788162"/>
                  </a:lnTo>
                  <a:lnTo>
                    <a:pt x="0" y="758697"/>
                  </a:lnTo>
                  <a:lnTo>
                    <a:pt x="0" y="75564"/>
                  </a:lnTo>
                  <a:lnTo>
                    <a:pt x="13208" y="33527"/>
                  </a:lnTo>
                  <a:lnTo>
                    <a:pt x="46228" y="5968"/>
                  </a:lnTo>
                  <a:lnTo>
                    <a:pt x="75565" y="0"/>
                  </a:lnTo>
                  <a:close/>
                </a:path>
              </a:pathLst>
            </a:custGeom>
            <a:ln w="9524">
              <a:solidFill>
                <a:srgbClr val="FFFF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5" name="object 55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4282439" y="188975"/>
              <a:ext cx="1010412" cy="760476"/>
            </a:xfrm>
            <a:prstGeom prst="rect">
              <a:avLst/>
            </a:prstGeom>
          </p:spPr>
        </p:pic>
        <p:sp>
          <p:nvSpPr>
            <p:cNvPr id="56" name="object 56"/>
            <p:cNvSpPr/>
            <p:nvPr/>
          </p:nvSpPr>
          <p:spPr>
            <a:xfrm>
              <a:off x="4277613" y="184150"/>
              <a:ext cx="1020444" cy="770890"/>
            </a:xfrm>
            <a:custGeom>
              <a:avLst/>
              <a:gdLst/>
              <a:ahLst/>
              <a:cxnLst/>
              <a:rect l="l" t="t" r="r" b="b"/>
              <a:pathLst>
                <a:path w="1020445" h="770890">
                  <a:moveTo>
                    <a:pt x="70103" y="0"/>
                  </a:moveTo>
                  <a:lnTo>
                    <a:pt x="950340" y="0"/>
                  </a:lnTo>
                  <a:lnTo>
                    <a:pt x="964184" y="1270"/>
                  </a:lnTo>
                  <a:lnTo>
                    <a:pt x="999616" y="20447"/>
                  </a:lnTo>
                  <a:lnTo>
                    <a:pt x="1018794" y="56260"/>
                  </a:lnTo>
                  <a:lnTo>
                    <a:pt x="1020063" y="70103"/>
                  </a:lnTo>
                  <a:lnTo>
                    <a:pt x="1020063" y="700404"/>
                  </a:lnTo>
                  <a:lnTo>
                    <a:pt x="999616" y="750062"/>
                  </a:lnTo>
                  <a:lnTo>
                    <a:pt x="964184" y="769112"/>
                  </a:lnTo>
                  <a:lnTo>
                    <a:pt x="950340" y="770382"/>
                  </a:lnTo>
                  <a:lnTo>
                    <a:pt x="70103" y="770382"/>
                  </a:lnTo>
                  <a:lnTo>
                    <a:pt x="20447" y="750062"/>
                  </a:lnTo>
                  <a:lnTo>
                    <a:pt x="1270" y="714248"/>
                  </a:lnTo>
                  <a:lnTo>
                    <a:pt x="0" y="700404"/>
                  </a:lnTo>
                  <a:lnTo>
                    <a:pt x="0" y="70103"/>
                  </a:lnTo>
                  <a:lnTo>
                    <a:pt x="20447" y="20447"/>
                  </a:lnTo>
                  <a:lnTo>
                    <a:pt x="56261" y="1270"/>
                  </a:lnTo>
                  <a:lnTo>
                    <a:pt x="70103" y="0"/>
                  </a:lnTo>
                  <a:close/>
                </a:path>
              </a:pathLst>
            </a:custGeom>
            <a:ln w="9525">
              <a:solidFill>
                <a:srgbClr val="FFFF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7" name="object 57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5077967" y="621791"/>
              <a:ext cx="1078992" cy="719328"/>
            </a:xfrm>
            <a:prstGeom prst="rect">
              <a:avLst/>
            </a:prstGeom>
          </p:spPr>
        </p:pic>
        <p:sp>
          <p:nvSpPr>
            <p:cNvPr id="58" name="object 58"/>
            <p:cNvSpPr/>
            <p:nvPr/>
          </p:nvSpPr>
          <p:spPr>
            <a:xfrm>
              <a:off x="5073141" y="616966"/>
              <a:ext cx="1089025" cy="729615"/>
            </a:xfrm>
            <a:custGeom>
              <a:avLst/>
              <a:gdLst/>
              <a:ahLst/>
              <a:cxnLst/>
              <a:rect l="l" t="t" r="r" b="b"/>
              <a:pathLst>
                <a:path w="1089025" h="729615">
                  <a:moveTo>
                    <a:pt x="66548" y="0"/>
                  </a:moveTo>
                  <a:lnTo>
                    <a:pt x="1022223" y="0"/>
                  </a:lnTo>
                  <a:lnTo>
                    <a:pt x="1035304" y="1270"/>
                  </a:lnTo>
                  <a:lnTo>
                    <a:pt x="1069086" y="19685"/>
                  </a:lnTo>
                  <a:lnTo>
                    <a:pt x="1087374" y="53467"/>
                  </a:lnTo>
                  <a:lnTo>
                    <a:pt x="1088644" y="66548"/>
                  </a:lnTo>
                  <a:lnTo>
                    <a:pt x="1088644" y="662686"/>
                  </a:lnTo>
                  <a:lnTo>
                    <a:pt x="1069086" y="709549"/>
                  </a:lnTo>
                  <a:lnTo>
                    <a:pt x="1035304" y="727837"/>
                  </a:lnTo>
                  <a:lnTo>
                    <a:pt x="1022223" y="729107"/>
                  </a:lnTo>
                  <a:lnTo>
                    <a:pt x="66548" y="729107"/>
                  </a:lnTo>
                  <a:lnTo>
                    <a:pt x="19685" y="709549"/>
                  </a:lnTo>
                  <a:lnTo>
                    <a:pt x="1270" y="675639"/>
                  </a:lnTo>
                  <a:lnTo>
                    <a:pt x="0" y="662686"/>
                  </a:lnTo>
                  <a:lnTo>
                    <a:pt x="0" y="66548"/>
                  </a:lnTo>
                  <a:lnTo>
                    <a:pt x="19685" y="19685"/>
                  </a:lnTo>
                  <a:lnTo>
                    <a:pt x="53467" y="1270"/>
                  </a:lnTo>
                  <a:lnTo>
                    <a:pt x="66548" y="0"/>
                  </a:lnTo>
                  <a:close/>
                </a:path>
              </a:pathLst>
            </a:custGeom>
            <a:ln w="9525">
              <a:solidFill>
                <a:srgbClr val="FFFF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9" name="object 59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6012180" y="188975"/>
              <a:ext cx="1059179" cy="790956"/>
            </a:xfrm>
            <a:prstGeom prst="rect">
              <a:avLst/>
            </a:prstGeom>
          </p:spPr>
        </p:pic>
        <p:sp>
          <p:nvSpPr>
            <p:cNvPr id="60" name="object 60"/>
            <p:cNvSpPr/>
            <p:nvPr/>
          </p:nvSpPr>
          <p:spPr>
            <a:xfrm>
              <a:off x="6007354" y="184150"/>
              <a:ext cx="1069340" cy="800735"/>
            </a:xfrm>
            <a:custGeom>
              <a:avLst/>
              <a:gdLst/>
              <a:ahLst/>
              <a:cxnLst/>
              <a:rect l="l" t="t" r="r" b="b"/>
              <a:pathLst>
                <a:path w="1069340" h="800735">
                  <a:moveTo>
                    <a:pt x="72898" y="0"/>
                  </a:moveTo>
                  <a:lnTo>
                    <a:pt x="996442" y="0"/>
                  </a:lnTo>
                  <a:lnTo>
                    <a:pt x="1011047" y="1270"/>
                  </a:lnTo>
                  <a:lnTo>
                    <a:pt x="1047623" y="21208"/>
                  </a:lnTo>
                  <a:lnTo>
                    <a:pt x="1067562" y="58293"/>
                  </a:lnTo>
                  <a:lnTo>
                    <a:pt x="1068831" y="72898"/>
                  </a:lnTo>
                  <a:lnTo>
                    <a:pt x="1068831" y="728090"/>
                  </a:lnTo>
                  <a:lnTo>
                    <a:pt x="1047623" y="779399"/>
                  </a:lnTo>
                  <a:lnTo>
                    <a:pt x="1011047" y="799338"/>
                  </a:lnTo>
                  <a:lnTo>
                    <a:pt x="996442" y="800608"/>
                  </a:lnTo>
                  <a:lnTo>
                    <a:pt x="72898" y="800608"/>
                  </a:lnTo>
                  <a:lnTo>
                    <a:pt x="21209" y="779399"/>
                  </a:lnTo>
                  <a:lnTo>
                    <a:pt x="1270" y="742823"/>
                  </a:lnTo>
                  <a:lnTo>
                    <a:pt x="0" y="728090"/>
                  </a:lnTo>
                  <a:lnTo>
                    <a:pt x="0" y="72898"/>
                  </a:lnTo>
                  <a:lnTo>
                    <a:pt x="21209" y="21208"/>
                  </a:lnTo>
                  <a:lnTo>
                    <a:pt x="58166" y="1270"/>
                  </a:lnTo>
                  <a:lnTo>
                    <a:pt x="72898" y="0"/>
                  </a:lnTo>
                  <a:close/>
                </a:path>
              </a:pathLst>
            </a:custGeom>
            <a:ln w="9525">
              <a:solidFill>
                <a:srgbClr val="FFFF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1" name="object 61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6947916" y="548640"/>
              <a:ext cx="1034795" cy="792480"/>
            </a:xfrm>
            <a:prstGeom prst="rect">
              <a:avLst/>
            </a:prstGeom>
          </p:spPr>
        </p:pic>
        <p:sp>
          <p:nvSpPr>
            <p:cNvPr id="62" name="object 62"/>
            <p:cNvSpPr/>
            <p:nvPr/>
          </p:nvSpPr>
          <p:spPr>
            <a:xfrm>
              <a:off x="6943089" y="543940"/>
              <a:ext cx="1044575" cy="802005"/>
            </a:xfrm>
            <a:custGeom>
              <a:avLst/>
              <a:gdLst/>
              <a:ahLst/>
              <a:cxnLst/>
              <a:rect l="l" t="t" r="r" b="b"/>
              <a:pathLst>
                <a:path w="1044575" h="802005">
                  <a:moveTo>
                    <a:pt x="72898" y="0"/>
                  </a:moveTo>
                  <a:lnTo>
                    <a:pt x="971803" y="0"/>
                  </a:lnTo>
                  <a:lnTo>
                    <a:pt x="986535" y="1143"/>
                  </a:lnTo>
                  <a:lnTo>
                    <a:pt x="1023492" y="21082"/>
                  </a:lnTo>
                  <a:lnTo>
                    <a:pt x="1043431" y="58038"/>
                  </a:lnTo>
                  <a:lnTo>
                    <a:pt x="1044575" y="72771"/>
                  </a:lnTo>
                  <a:lnTo>
                    <a:pt x="1044575" y="729614"/>
                  </a:lnTo>
                  <a:lnTo>
                    <a:pt x="1023492" y="780796"/>
                  </a:lnTo>
                  <a:lnTo>
                    <a:pt x="986408" y="800735"/>
                  </a:lnTo>
                  <a:lnTo>
                    <a:pt x="971803" y="802005"/>
                  </a:lnTo>
                  <a:lnTo>
                    <a:pt x="72898" y="802005"/>
                  </a:lnTo>
                  <a:lnTo>
                    <a:pt x="21208" y="780796"/>
                  </a:lnTo>
                  <a:lnTo>
                    <a:pt x="1269" y="743838"/>
                  </a:lnTo>
                  <a:lnTo>
                    <a:pt x="0" y="729614"/>
                  </a:lnTo>
                  <a:lnTo>
                    <a:pt x="0" y="72771"/>
                  </a:lnTo>
                  <a:lnTo>
                    <a:pt x="21208" y="21082"/>
                  </a:lnTo>
                  <a:lnTo>
                    <a:pt x="58165" y="1143"/>
                  </a:lnTo>
                  <a:lnTo>
                    <a:pt x="72898" y="0"/>
                  </a:lnTo>
                  <a:close/>
                </a:path>
              </a:pathLst>
            </a:custGeom>
            <a:ln w="9525">
              <a:solidFill>
                <a:srgbClr val="FFFF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3" name="object 63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7740395" y="188975"/>
              <a:ext cx="1008887" cy="792479"/>
            </a:xfrm>
            <a:prstGeom prst="rect">
              <a:avLst/>
            </a:prstGeom>
          </p:spPr>
        </p:pic>
        <p:sp>
          <p:nvSpPr>
            <p:cNvPr id="64" name="object 64"/>
            <p:cNvSpPr/>
            <p:nvPr/>
          </p:nvSpPr>
          <p:spPr>
            <a:xfrm>
              <a:off x="7735569" y="184150"/>
              <a:ext cx="1019175" cy="802640"/>
            </a:xfrm>
            <a:custGeom>
              <a:avLst/>
              <a:gdLst/>
              <a:ahLst/>
              <a:cxnLst/>
              <a:rect l="l" t="t" r="r" b="b"/>
              <a:pathLst>
                <a:path w="1019175" h="802640">
                  <a:moveTo>
                    <a:pt x="72898" y="0"/>
                  </a:moveTo>
                  <a:lnTo>
                    <a:pt x="946023" y="0"/>
                  </a:lnTo>
                  <a:lnTo>
                    <a:pt x="960754" y="1270"/>
                  </a:lnTo>
                  <a:lnTo>
                    <a:pt x="997711" y="21208"/>
                  </a:lnTo>
                  <a:lnTo>
                    <a:pt x="1017524" y="58166"/>
                  </a:lnTo>
                  <a:lnTo>
                    <a:pt x="1018794" y="72898"/>
                  </a:lnTo>
                  <a:lnTo>
                    <a:pt x="1018794" y="729741"/>
                  </a:lnTo>
                  <a:lnTo>
                    <a:pt x="997711" y="780923"/>
                  </a:lnTo>
                  <a:lnTo>
                    <a:pt x="960627" y="800862"/>
                  </a:lnTo>
                  <a:lnTo>
                    <a:pt x="946023" y="802132"/>
                  </a:lnTo>
                  <a:lnTo>
                    <a:pt x="72898" y="802132"/>
                  </a:lnTo>
                  <a:lnTo>
                    <a:pt x="21208" y="780923"/>
                  </a:lnTo>
                  <a:lnTo>
                    <a:pt x="1270" y="743965"/>
                  </a:lnTo>
                  <a:lnTo>
                    <a:pt x="0" y="729741"/>
                  </a:lnTo>
                  <a:lnTo>
                    <a:pt x="0" y="72898"/>
                  </a:lnTo>
                  <a:lnTo>
                    <a:pt x="21208" y="21208"/>
                  </a:lnTo>
                  <a:lnTo>
                    <a:pt x="58165" y="1270"/>
                  </a:lnTo>
                  <a:lnTo>
                    <a:pt x="72898" y="0"/>
                  </a:lnTo>
                  <a:close/>
                </a:path>
              </a:pathLst>
            </a:custGeom>
            <a:ln w="9525">
              <a:solidFill>
                <a:srgbClr val="FFFF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5" name="object 65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1891283" y="644651"/>
              <a:ext cx="2520696" cy="1577339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1978151" y="691895"/>
              <a:ext cx="2351532" cy="1440179"/>
            </a:xfrm>
            <a:prstGeom prst="rect">
              <a:avLst/>
            </a:prstGeom>
          </p:spPr>
        </p:pic>
        <p:sp>
          <p:nvSpPr>
            <p:cNvPr id="67" name="object 67"/>
            <p:cNvSpPr/>
            <p:nvPr/>
          </p:nvSpPr>
          <p:spPr>
            <a:xfrm>
              <a:off x="1978151" y="691895"/>
              <a:ext cx="2352040" cy="1440180"/>
            </a:xfrm>
            <a:custGeom>
              <a:avLst/>
              <a:gdLst/>
              <a:ahLst/>
              <a:cxnLst/>
              <a:rect l="l" t="t" r="r" b="b"/>
              <a:pathLst>
                <a:path w="2352040" h="1440180">
                  <a:moveTo>
                    <a:pt x="0" y="888618"/>
                  </a:moveTo>
                  <a:lnTo>
                    <a:pt x="163322" y="888618"/>
                  </a:lnTo>
                  <a:lnTo>
                    <a:pt x="163322" y="0"/>
                  </a:lnTo>
                  <a:lnTo>
                    <a:pt x="2188210" y="0"/>
                  </a:lnTo>
                  <a:lnTo>
                    <a:pt x="2188210" y="888618"/>
                  </a:lnTo>
                  <a:lnTo>
                    <a:pt x="2351532" y="888618"/>
                  </a:lnTo>
                  <a:lnTo>
                    <a:pt x="1175766" y="1440179"/>
                  </a:lnTo>
                  <a:lnTo>
                    <a:pt x="0" y="888618"/>
                  </a:lnTo>
                  <a:close/>
                </a:path>
              </a:pathLst>
            </a:custGeom>
            <a:ln w="9525">
              <a:solidFill>
                <a:srgbClr val="46AAC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8" name="object 68"/>
          <p:cNvSpPr txBox="1"/>
          <p:nvPr/>
        </p:nvSpPr>
        <p:spPr>
          <a:xfrm>
            <a:off x="2475102" y="669100"/>
            <a:ext cx="1318895" cy="4338955"/>
          </a:xfrm>
          <a:prstGeom prst="rect">
            <a:avLst/>
          </a:prstGeom>
        </p:spPr>
        <p:txBody>
          <a:bodyPr vert="horz" wrap="square" lIns="0" tIns="72390" rIns="0" bIns="0" rtlCol="0">
            <a:spAutoFit/>
          </a:bodyPr>
          <a:lstStyle/>
          <a:p>
            <a:pPr marL="68580">
              <a:lnSpc>
                <a:spcPct val="100000"/>
              </a:lnSpc>
              <a:spcBef>
                <a:spcPts val="570"/>
              </a:spcBef>
            </a:pPr>
            <a:r>
              <a:rPr sz="2800" spc="-229" dirty="0">
                <a:solidFill>
                  <a:srgbClr val="FFFFCC"/>
                </a:solidFill>
                <a:latin typeface="Arial"/>
                <a:cs typeface="Arial"/>
              </a:rPr>
              <a:t>Vigilancia</a:t>
            </a:r>
            <a:endParaRPr sz="2800" dirty="0">
              <a:latin typeface="Arial"/>
              <a:cs typeface="Arial"/>
            </a:endParaRPr>
          </a:p>
          <a:p>
            <a:pPr marR="67945" algn="ctr">
              <a:lnSpc>
                <a:spcPct val="100000"/>
              </a:lnSpc>
              <a:spcBef>
                <a:spcPts val="345"/>
              </a:spcBef>
            </a:pPr>
            <a:r>
              <a:rPr sz="2000" spc="-185" dirty="0">
                <a:solidFill>
                  <a:srgbClr val="FFFFCC"/>
                </a:solidFill>
                <a:latin typeface="Arial"/>
                <a:cs typeface="Arial"/>
              </a:rPr>
              <a:t>Detección</a:t>
            </a:r>
            <a:endParaRPr sz="2000" dirty="0">
              <a:latin typeface="Arial"/>
              <a:cs typeface="Arial"/>
            </a:endParaRPr>
          </a:p>
          <a:p>
            <a:pPr marR="69850" algn="ctr">
              <a:lnSpc>
                <a:spcPct val="100000"/>
              </a:lnSpc>
              <a:spcBef>
                <a:spcPts val="120"/>
              </a:spcBef>
            </a:pPr>
            <a:r>
              <a:rPr sz="2000" spc="-170" dirty="0">
                <a:solidFill>
                  <a:srgbClr val="FFFFCC"/>
                </a:solidFill>
                <a:latin typeface="Arial"/>
                <a:cs typeface="Arial"/>
              </a:rPr>
              <a:t>Integración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3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000" dirty="0">
              <a:latin typeface="Arial"/>
              <a:cs typeface="Arial"/>
            </a:endParaRPr>
          </a:p>
          <a:p>
            <a:pPr marL="116205">
              <a:lnSpc>
                <a:spcPct val="100000"/>
              </a:lnSpc>
            </a:pPr>
            <a:r>
              <a:rPr sz="2800" spc="-235" dirty="0">
                <a:solidFill>
                  <a:srgbClr val="FFFFCC"/>
                </a:solidFill>
                <a:latin typeface="Arial"/>
                <a:cs typeface="Arial"/>
              </a:rPr>
              <a:t>Control</a:t>
            </a:r>
            <a:endParaRPr sz="2800" dirty="0">
              <a:latin typeface="Arial"/>
              <a:cs typeface="Arial"/>
            </a:endParaRPr>
          </a:p>
          <a:p>
            <a:pPr marL="40005" marR="153035" indent="-27940">
              <a:lnSpc>
                <a:spcPct val="105000"/>
              </a:lnSpc>
              <a:spcBef>
                <a:spcPts val="30"/>
              </a:spcBef>
            </a:pPr>
            <a:r>
              <a:rPr sz="1800" spc="-150" dirty="0">
                <a:solidFill>
                  <a:srgbClr val="FFFFCC"/>
                </a:solidFill>
                <a:latin typeface="Arial"/>
                <a:cs typeface="Arial"/>
              </a:rPr>
              <a:t>Classificación </a:t>
            </a:r>
            <a:r>
              <a:rPr sz="1800" spc="-49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1800" spc="-140" dirty="0">
                <a:solidFill>
                  <a:srgbClr val="FFFFCC"/>
                </a:solidFill>
                <a:latin typeface="Arial"/>
                <a:cs typeface="Arial"/>
              </a:rPr>
              <a:t>Identificación</a:t>
            </a:r>
            <a:endParaRPr sz="1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000" dirty="0">
              <a:latin typeface="Arial"/>
              <a:cs typeface="Arial"/>
            </a:endParaRPr>
          </a:p>
          <a:p>
            <a:pPr marR="8890" algn="ctr">
              <a:lnSpc>
                <a:spcPct val="100000"/>
              </a:lnSpc>
              <a:spcBef>
                <a:spcPts val="1720"/>
              </a:spcBef>
            </a:pPr>
            <a:r>
              <a:rPr sz="2800" spc="-229" dirty="0">
                <a:solidFill>
                  <a:srgbClr val="FFFFCC"/>
                </a:solidFill>
                <a:latin typeface="Arial"/>
                <a:cs typeface="Arial"/>
              </a:rPr>
              <a:t>Alerta</a:t>
            </a:r>
            <a:endParaRPr sz="2800" dirty="0">
              <a:latin typeface="Arial"/>
              <a:cs typeface="Arial"/>
            </a:endParaRPr>
          </a:p>
          <a:p>
            <a:pPr marR="10795" algn="ctr">
              <a:lnSpc>
                <a:spcPct val="100000"/>
              </a:lnSpc>
              <a:spcBef>
                <a:spcPts val="140"/>
              </a:spcBef>
            </a:pPr>
            <a:r>
              <a:rPr sz="1800" spc="-170" dirty="0">
                <a:solidFill>
                  <a:srgbClr val="FFFFCC"/>
                </a:solidFill>
                <a:latin typeface="Arial"/>
                <a:cs typeface="Arial"/>
              </a:rPr>
              <a:t>Oportunidades</a:t>
            </a:r>
            <a:endParaRPr sz="1800" dirty="0">
              <a:latin typeface="Arial"/>
              <a:cs typeface="Arial"/>
            </a:endParaRPr>
          </a:p>
          <a:p>
            <a:pPr marR="9525" algn="ctr">
              <a:lnSpc>
                <a:spcPct val="100000"/>
              </a:lnSpc>
              <a:spcBef>
                <a:spcPts val="105"/>
              </a:spcBef>
            </a:pPr>
            <a:r>
              <a:rPr sz="1800" spc="-200" dirty="0">
                <a:solidFill>
                  <a:srgbClr val="FFFFCC"/>
                </a:solidFill>
                <a:latin typeface="Arial"/>
                <a:cs typeface="Arial"/>
              </a:rPr>
              <a:t>Amenazas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69" name="object 69"/>
          <p:cNvSpPr txBox="1">
            <a:spLocks noGrp="1"/>
          </p:cNvSpPr>
          <p:nvPr>
            <p:ph type="title"/>
          </p:nvPr>
        </p:nvSpPr>
        <p:spPr>
          <a:xfrm>
            <a:off x="1050442" y="113538"/>
            <a:ext cx="26485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0" spc="-330" dirty="0">
                <a:latin typeface="Arial"/>
                <a:cs typeface="Arial"/>
              </a:rPr>
              <a:t>MS</a:t>
            </a:r>
            <a:r>
              <a:rPr b="0" spc="-290" dirty="0">
                <a:latin typeface="Arial"/>
                <a:cs typeface="Arial"/>
              </a:rPr>
              <a:t>A</a:t>
            </a:r>
            <a:r>
              <a:rPr b="0" spc="-125" dirty="0">
                <a:latin typeface="Arial"/>
                <a:cs typeface="Arial"/>
              </a:rPr>
              <a:t> </a:t>
            </a:r>
            <a:r>
              <a:rPr b="0" spc="-250" dirty="0">
                <a:latin typeface="Arial"/>
                <a:cs typeface="Arial"/>
              </a:rPr>
              <a:t>(VC</a:t>
            </a:r>
            <a:r>
              <a:rPr b="0" spc="-300" dirty="0">
                <a:latin typeface="Arial"/>
                <a:cs typeface="Arial"/>
              </a:rPr>
              <a:t>A</a:t>
            </a:r>
            <a:r>
              <a:rPr b="0" spc="-229" dirty="0">
                <a:latin typeface="Arial"/>
                <a:cs typeface="Arial"/>
              </a:rPr>
              <a:t>R)</a:t>
            </a:r>
            <a:r>
              <a:rPr b="0" spc="-120" dirty="0">
                <a:latin typeface="Arial"/>
                <a:cs typeface="Arial"/>
              </a:rPr>
              <a:t> </a:t>
            </a:r>
            <a:r>
              <a:rPr b="0" spc="-355" dirty="0">
                <a:latin typeface="Arial"/>
                <a:cs typeface="Arial"/>
              </a:rPr>
              <a:t>M</a:t>
            </a:r>
            <a:r>
              <a:rPr b="0" spc="-320" dirty="0">
                <a:latin typeface="Arial"/>
                <a:cs typeface="Arial"/>
              </a:rPr>
              <a:t>ODE</a:t>
            </a:r>
            <a:r>
              <a:rPr b="0" spc="-254" dirty="0">
                <a:latin typeface="Arial"/>
                <a:cs typeface="Arial"/>
              </a:rPr>
              <a:t>L</a:t>
            </a:r>
            <a:r>
              <a:rPr b="0" spc="-340" dirty="0">
                <a:latin typeface="Arial"/>
                <a:cs typeface="Arial"/>
              </a:rPr>
              <a:t>O</a:t>
            </a:r>
          </a:p>
        </p:txBody>
      </p:sp>
      <p:grpSp>
        <p:nvGrpSpPr>
          <p:cNvPr id="70" name="object 70"/>
          <p:cNvGrpSpPr/>
          <p:nvPr/>
        </p:nvGrpSpPr>
        <p:grpSpPr>
          <a:xfrm>
            <a:off x="1981200" y="5829300"/>
            <a:ext cx="2296795" cy="928369"/>
            <a:chOff x="1981200" y="5829300"/>
            <a:chExt cx="2296795" cy="928369"/>
          </a:xfrm>
        </p:grpSpPr>
        <p:pic>
          <p:nvPicPr>
            <p:cNvPr id="71" name="object 71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1981200" y="5829300"/>
              <a:ext cx="2296668" cy="928116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2051303" y="5876544"/>
              <a:ext cx="2161032" cy="792480"/>
            </a:xfrm>
            <a:prstGeom prst="rect">
              <a:avLst/>
            </a:prstGeom>
          </p:spPr>
        </p:pic>
        <p:sp>
          <p:nvSpPr>
            <p:cNvPr id="73" name="object 73"/>
            <p:cNvSpPr/>
            <p:nvPr/>
          </p:nvSpPr>
          <p:spPr>
            <a:xfrm>
              <a:off x="2051303" y="5876544"/>
              <a:ext cx="2161540" cy="792480"/>
            </a:xfrm>
            <a:custGeom>
              <a:avLst/>
              <a:gdLst/>
              <a:ahLst/>
              <a:cxnLst/>
              <a:rect l="l" t="t" r="r" b="b"/>
              <a:pathLst>
                <a:path w="2161540" h="792479">
                  <a:moveTo>
                    <a:pt x="0" y="132079"/>
                  </a:moveTo>
                  <a:lnTo>
                    <a:pt x="6738" y="90331"/>
                  </a:lnTo>
                  <a:lnTo>
                    <a:pt x="25497" y="54073"/>
                  </a:lnTo>
                  <a:lnTo>
                    <a:pt x="54095" y="25482"/>
                  </a:lnTo>
                  <a:lnTo>
                    <a:pt x="90350" y="6733"/>
                  </a:lnTo>
                  <a:lnTo>
                    <a:pt x="132079" y="0"/>
                  </a:lnTo>
                  <a:lnTo>
                    <a:pt x="2028951" y="0"/>
                  </a:lnTo>
                  <a:lnTo>
                    <a:pt x="2070681" y="6733"/>
                  </a:lnTo>
                  <a:lnTo>
                    <a:pt x="2106936" y="25482"/>
                  </a:lnTo>
                  <a:lnTo>
                    <a:pt x="2135534" y="54073"/>
                  </a:lnTo>
                  <a:lnTo>
                    <a:pt x="2154293" y="90331"/>
                  </a:lnTo>
                  <a:lnTo>
                    <a:pt x="2161032" y="132079"/>
                  </a:lnTo>
                  <a:lnTo>
                    <a:pt x="2161032" y="660399"/>
                  </a:lnTo>
                  <a:lnTo>
                    <a:pt x="2154293" y="702148"/>
                  </a:lnTo>
                  <a:lnTo>
                    <a:pt x="2135534" y="738406"/>
                  </a:lnTo>
                  <a:lnTo>
                    <a:pt x="2106936" y="766997"/>
                  </a:lnTo>
                  <a:lnTo>
                    <a:pt x="2070681" y="785746"/>
                  </a:lnTo>
                  <a:lnTo>
                    <a:pt x="2028951" y="792479"/>
                  </a:lnTo>
                  <a:lnTo>
                    <a:pt x="132079" y="792479"/>
                  </a:lnTo>
                  <a:lnTo>
                    <a:pt x="90350" y="785746"/>
                  </a:lnTo>
                  <a:lnTo>
                    <a:pt x="54095" y="766997"/>
                  </a:lnTo>
                  <a:lnTo>
                    <a:pt x="25497" y="738406"/>
                  </a:lnTo>
                  <a:lnTo>
                    <a:pt x="6738" y="702148"/>
                  </a:lnTo>
                  <a:lnTo>
                    <a:pt x="0" y="660399"/>
                  </a:lnTo>
                  <a:lnTo>
                    <a:pt x="0" y="132079"/>
                  </a:lnTo>
                  <a:close/>
                </a:path>
              </a:pathLst>
            </a:custGeom>
            <a:ln w="9525">
              <a:solidFill>
                <a:srgbClr val="BD4A4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4" name="object 74"/>
          <p:cNvSpPr txBox="1"/>
          <p:nvPr/>
        </p:nvSpPr>
        <p:spPr>
          <a:xfrm>
            <a:off x="2422651" y="6003747"/>
            <a:ext cx="141859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270" dirty="0">
                <a:solidFill>
                  <a:srgbClr val="FFFFCC"/>
                </a:solidFill>
                <a:latin typeface="Arial"/>
                <a:cs typeface="Arial"/>
              </a:rPr>
              <a:t>Respuesta</a:t>
            </a:r>
            <a:endParaRPr sz="2800">
              <a:latin typeface="Arial"/>
              <a:cs typeface="Arial"/>
            </a:endParaRPr>
          </a:p>
        </p:txBody>
      </p:sp>
      <p:sp>
        <p:nvSpPr>
          <p:cNvPr id="75" name="object 75"/>
          <p:cNvSpPr/>
          <p:nvPr/>
        </p:nvSpPr>
        <p:spPr>
          <a:xfrm>
            <a:off x="1530096" y="533400"/>
            <a:ext cx="495300" cy="6120765"/>
          </a:xfrm>
          <a:custGeom>
            <a:avLst/>
            <a:gdLst/>
            <a:ahLst/>
            <a:cxnLst/>
            <a:rect l="l" t="t" r="r" b="b"/>
            <a:pathLst>
              <a:path w="495300" h="6120765">
                <a:moveTo>
                  <a:pt x="0" y="82550"/>
                </a:moveTo>
                <a:lnTo>
                  <a:pt x="6486" y="50417"/>
                </a:lnTo>
                <a:lnTo>
                  <a:pt x="24177" y="24177"/>
                </a:lnTo>
                <a:lnTo>
                  <a:pt x="50417" y="6486"/>
                </a:lnTo>
                <a:lnTo>
                  <a:pt x="82550" y="0"/>
                </a:lnTo>
                <a:lnTo>
                  <a:pt x="412749" y="0"/>
                </a:lnTo>
                <a:lnTo>
                  <a:pt x="444882" y="6486"/>
                </a:lnTo>
                <a:lnTo>
                  <a:pt x="471122" y="24177"/>
                </a:lnTo>
                <a:lnTo>
                  <a:pt x="488813" y="50417"/>
                </a:lnTo>
                <a:lnTo>
                  <a:pt x="495299" y="82550"/>
                </a:lnTo>
                <a:lnTo>
                  <a:pt x="495299" y="6037834"/>
                </a:lnTo>
                <a:lnTo>
                  <a:pt x="488813" y="6069966"/>
                </a:lnTo>
                <a:lnTo>
                  <a:pt x="471122" y="6096206"/>
                </a:lnTo>
                <a:lnTo>
                  <a:pt x="444882" y="6113897"/>
                </a:lnTo>
                <a:lnTo>
                  <a:pt x="412749" y="6120384"/>
                </a:lnTo>
                <a:lnTo>
                  <a:pt x="82550" y="6120384"/>
                </a:lnTo>
                <a:lnTo>
                  <a:pt x="50417" y="6113897"/>
                </a:lnTo>
                <a:lnTo>
                  <a:pt x="24177" y="6096206"/>
                </a:lnTo>
                <a:lnTo>
                  <a:pt x="6486" y="6069966"/>
                </a:lnTo>
                <a:lnTo>
                  <a:pt x="0" y="6037834"/>
                </a:lnTo>
                <a:lnTo>
                  <a:pt x="0" y="82550"/>
                </a:lnTo>
                <a:close/>
              </a:path>
            </a:pathLst>
          </a:custGeom>
          <a:ln w="9525">
            <a:solidFill>
              <a:srgbClr val="FFFF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6" name="object 76"/>
          <p:cNvGrpSpPr/>
          <p:nvPr/>
        </p:nvGrpSpPr>
        <p:grpSpPr>
          <a:xfrm>
            <a:off x="1347216" y="486157"/>
            <a:ext cx="824865" cy="6256020"/>
            <a:chOff x="1347216" y="486157"/>
            <a:chExt cx="824865" cy="6256020"/>
          </a:xfrm>
        </p:grpSpPr>
        <p:pic>
          <p:nvPicPr>
            <p:cNvPr id="77" name="object 77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1459992" y="486157"/>
              <a:ext cx="630974" cy="6256020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1530096" y="533400"/>
              <a:ext cx="495299" cy="6120384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1347216" y="1269492"/>
              <a:ext cx="824496" cy="4660392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1411224" y="1313687"/>
              <a:ext cx="454913" cy="4534662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1655064" y="2604515"/>
              <a:ext cx="454913" cy="1905762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6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76200" y="112630"/>
            <a:ext cx="8056245" cy="4086225"/>
            <a:chOff x="908303" y="2497835"/>
            <a:chExt cx="8056245" cy="408622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735324" y="2607563"/>
              <a:ext cx="5148072" cy="354787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730497" y="2602864"/>
              <a:ext cx="5158105" cy="3557904"/>
            </a:xfrm>
            <a:custGeom>
              <a:avLst/>
              <a:gdLst/>
              <a:ahLst/>
              <a:cxnLst/>
              <a:rect l="l" t="t" r="r" b="b"/>
              <a:pathLst>
                <a:path w="5158105" h="3557904">
                  <a:moveTo>
                    <a:pt x="309879" y="0"/>
                  </a:moveTo>
                  <a:lnTo>
                    <a:pt x="4848352" y="0"/>
                  </a:lnTo>
                  <a:lnTo>
                    <a:pt x="4879721" y="1524"/>
                  </a:lnTo>
                  <a:lnTo>
                    <a:pt x="4940173" y="13970"/>
                  </a:lnTo>
                  <a:lnTo>
                    <a:pt x="4995799" y="37464"/>
                  </a:lnTo>
                  <a:lnTo>
                    <a:pt x="5067173" y="90550"/>
                  </a:lnTo>
                  <a:lnTo>
                    <a:pt x="5105019" y="136525"/>
                  </a:lnTo>
                  <a:lnTo>
                    <a:pt x="5133721" y="189357"/>
                  </a:lnTo>
                  <a:lnTo>
                    <a:pt x="5151374" y="247396"/>
                  </a:lnTo>
                  <a:lnTo>
                    <a:pt x="5157851" y="309752"/>
                  </a:lnTo>
                  <a:lnTo>
                    <a:pt x="5157851" y="3248088"/>
                  </a:lnTo>
                  <a:lnTo>
                    <a:pt x="5151374" y="3310445"/>
                  </a:lnTo>
                  <a:lnTo>
                    <a:pt x="5133721" y="3368471"/>
                  </a:lnTo>
                  <a:lnTo>
                    <a:pt x="5105019" y="3420986"/>
                  </a:lnTo>
                  <a:lnTo>
                    <a:pt x="5067173" y="3466846"/>
                  </a:lnTo>
                  <a:lnTo>
                    <a:pt x="5021326" y="3504666"/>
                  </a:lnTo>
                  <a:lnTo>
                    <a:pt x="4968748" y="3533343"/>
                  </a:lnTo>
                  <a:lnTo>
                    <a:pt x="4910708" y="3551085"/>
                  </a:lnTo>
                  <a:lnTo>
                    <a:pt x="4848352" y="3557524"/>
                  </a:lnTo>
                  <a:lnTo>
                    <a:pt x="309879" y="3557524"/>
                  </a:lnTo>
                  <a:lnTo>
                    <a:pt x="247523" y="3551085"/>
                  </a:lnTo>
                  <a:lnTo>
                    <a:pt x="189484" y="3533343"/>
                  </a:lnTo>
                  <a:lnTo>
                    <a:pt x="136651" y="3504666"/>
                  </a:lnTo>
                  <a:lnTo>
                    <a:pt x="90677" y="3466846"/>
                  </a:lnTo>
                  <a:lnTo>
                    <a:pt x="52959" y="3420986"/>
                  </a:lnTo>
                  <a:lnTo>
                    <a:pt x="24256" y="3368471"/>
                  </a:lnTo>
                  <a:lnTo>
                    <a:pt x="6476" y="3310445"/>
                  </a:lnTo>
                  <a:lnTo>
                    <a:pt x="0" y="3248088"/>
                  </a:lnTo>
                  <a:lnTo>
                    <a:pt x="0" y="309752"/>
                  </a:lnTo>
                  <a:lnTo>
                    <a:pt x="6476" y="247396"/>
                  </a:lnTo>
                  <a:lnTo>
                    <a:pt x="24256" y="189357"/>
                  </a:lnTo>
                  <a:lnTo>
                    <a:pt x="52959" y="136525"/>
                  </a:lnTo>
                  <a:lnTo>
                    <a:pt x="90677" y="90550"/>
                  </a:lnTo>
                  <a:lnTo>
                    <a:pt x="136651" y="52832"/>
                  </a:lnTo>
                  <a:lnTo>
                    <a:pt x="189484" y="24130"/>
                  </a:lnTo>
                  <a:lnTo>
                    <a:pt x="247523" y="6350"/>
                  </a:lnTo>
                  <a:lnTo>
                    <a:pt x="309879" y="0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84503" y="2497835"/>
              <a:ext cx="2814828" cy="170078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74419" y="2534411"/>
              <a:ext cx="2692908" cy="1578864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069657" y="2529585"/>
              <a:ext cx="2703195" cy="1588770"/>
            </a:xfrm>
            <a:custGeom>
              <a:avLst/>
              <a:gdLst/>
              <a:ahLst/>
              <a:cxnLst/>
              <a:rect l="l" t="t" r="r" b="b"/>
              <a:pathLst>
                <a:path w="2703195" h="1588770">
                  <a:moveTo>
                    <a:pt x="140258" y="0"/>
                  </a:moveTo>
                  <a:lnTo>
                    <a:pt x="2562415" y="0"/>
                  </a:lnTo>
                  <a:lnTo>
                    <a:pt x="2590609" y="2921"/>
                  </a:lnTo>
                  <a:lnTo>
                    <a:pt x="2640774" y="24256"/>
                  </a:lnTo>
                  <a:lnTo>
                    <a:pt x="2678874" y="62102"/>
                  </a:lnTo>
                  <a:lnTo>
                    <a:pt x="2699829" y="112267"/>
                  </a:lnTo>
                  <a:lnTo>
                    <a:pt x="2702750" y="140335"/>
                  </a:lnTo>
                  <a:lnTo>
                    <a:pt x="2702750" y="1448562"/>
                  </a:lnTo>
                  <a:lnTo>
                    <a:pt x="2691701" y="1502918"/>
                  </a:lnTo>
                  <a:lnTo>
                    <a:pt x="2661602" y="1547749"/>
                  </a:lnTo>
                  <a:lnTo>
                    <a:pt x="2616898" y="1577720"/>
                  </a:lnTo>
                  <a:lnTo>
                    <a:pt x="2562415" y="1588770"/>
                  </a:lnTo>
                  <a:lnTo>
                    <a:pt x="140258" y="1588770"/>
                  </a:lnTo>
                  <a:lnTo>
                    <a:pt x="85864" y="1577720"/>
                  </a:lnTo>
                  <a:lnTo>
                    <a:pt x="41452" y="1547621"/>
                  </a:lnTo>
                  <a:lnTo>
                    <a:pt x="11074" y="1502918"/>
                  </a:lnTo>
                  <a:lnTo>
                    <a:pt x="0" y="1448562"/>
                  </a:lnTo>
                  <a:lnTo>
                    <a:pt x="0" y="140335"/>
                  </a:lnTo>
                  <a:lnTo>
                    <a:pt x="11074" y="85851"/>
                  </a:lnTo>
                  <a:lnTo>
                    <a:pt x="41465" y="41528"/>
                  </a:lnTo>
                  <a:lnTo>
                    <a:pt x="85826" y="11175"/>
                  </a:lnTo>
                  <a:lnTo>
                    <a:pt x="140258" y="0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20239" y="3540251"/>
              <a:ext cx="2278380" cy="1743456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010155" y="3576827"/>
              <a:ext cx="2156460" cy="1621536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2005329" y="3572001"/>
              <a:ext cx="2166620" cy="1631314"/>
            </a:xfrm>
            <a:custGeom>
              <a:avLst/>
              <a:gdLst/>
              <a:ahLst/>
              <a:cxnLst/>
              <a:rect l="l" t="t" r="r" b="b"/>
              <a:pathLst>
                <a:path w="2166620" h="1631314">
                  <a:moveTo>
                    <a:pt x="144271" y="0"/>
                  </a:moveTo>
                  <a:lnTo>
                    <a:pt x="2022347" y="0"/>
                  </a:lnTo>
                  <a:lnTo>
                    <a:pt x="2051304" y="2921"/>
                  </a:lnTo>
                  <a:lnTo>
                    <a:pt x="2102611" y="24637"/>
                  </a:lnTo>
                  <a:lnTo>
                    <a:pt x="2141600" y="63627"/>
                  </a:lnTo>
                  <a:lnTo>
                    <a:pt x="2163318" y="115443"/>
                  </a:lnTo>
                  <a:lnTo>
                    <a:pt x="2166239" y="144272"/>
                  </a:lnTo>
                  <a:lnTo>
                    <a:pt x="2166239" y="1487424"/>
                  </a:lnTo>
                  <a:lnTo>
                    <a:pt x="2154682" y="1543431"/>
                  </a:lnTo>
                  <a:lnTo>
                    <a:pt x="2123947" y="1589024"/>
                  </a:lnTo>
                  <a:lnTo>
                    <a:pt x="2078355" y="1619758"/>
                  </a:lnTo>
                  <a:lnTo>
                    <a:pt x="2022347" y="1631188"/>
                  </a:lnTo>
                  <a:lnTo>
                    <a:pt x="144271" y="1631188"/>
                  </a:lnTo>
                  <a:lnTo>
                    <a:pt x="88264" y="1619758"/>
                  </a:lnTo>
                  <a:lnTo>
                    <a:pt x="42290" y="1589024"/>
                  </a:lnTo>
                  <a:lnTo>
                    <a:pt x="11556" y="1543431"/>
                  </a:lnTo>
                  <a:lnTo>
                    <a:pt x="0" y="1487424"/>
                  </a:lnTo>
                  <a:lnTo>
                    <a:pt x="0" y="144272"/>
                  </a:lnTo>
                  <a:lnTo>
                    <a:pt x="11556" y="88265"/>
                  </a:lnTo>
                  <a:lnTo>
                    <a:pt x="42290" y="42291"/>
                  </a:lnTo>
                  <a:lnTo>
                    <a:pt x="88264" y="11557"/>
                  </a:lnTo>
                  <a:lnTo>
                    <a:pt x="144271" y="0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08303" y="4873764"/>
              <a:ext cx="2859024" cy="1709927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98219" y="4910327"/>
              <a:ext cx="2737104" cy="1588008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993457" y="4905501"/>
              <a:ext cx="2747010" cy="1598295"/>
            </a:xfrm>
            <a:custGeom>
              <a:avLst/>
              <a:gdLst/>
              <a:ahLst/>
              <a:cxnLst/>
              <a:rect l="l" t="t" r="r" b="b"/>
              <a:pathLst>
                <a:path w="2747010" h="1598295">
                  <a:moveTo>
                    <a:pt x="141046" y="0"/>
                  </a:moveTo>
                  <a:lnTo>
                    <a:pt x="2605722" y="0"/>
                  </a:lnTo>
                  <a:lnTo>
                    <a:pt x="2633789" y="2921"/>
                  </a:lnTo>
                  <a:lnTo>
                    <a:pt x="2684335" y="24256"/>
                  </a:lnTo>
                  <a:lnTo>
                    <a:pt x="2722562" y="62484"/>
                  </a:lnTo>
                  <a:lnTo>
                    <a:pt x="2743898" y="113030"/>
                  </a:lnTo>
                  <a:lnTo>
                    <a:pt x="2746819" y="141097"/>
                  </a:lnTo>
                  <a:lnTo>
                    <a:pt x="2746819" y="1456829"/>
                  </a:lnTo>
                  <a:lnTo>
                    <a:pt x="2735643" y="1511642"/>
                  </a:lnTo>
                  <a:lnTo>
                    <a:pt x="2705290" y="1556423"/>
                  </a:lnTo>
                  <a:lnTo>
                    <a:pt x="2660586" y="1586814"/>
                  </a:lnTo>
                  <a:lnTo>
                    <a:pt x="2605722" y="1597875"/>
                  </a:lnTo>
                  <a:lnTo>
                    <a:pt x="141046" y="1597875"/>
                  </a:lnTo>
                  <a:lnTo>
                    <a:pt x="86233" y="1586814"/>
                  </a:lnTo>
                  <a:lnTo>
                    <a:pt x="41465" y="1556423"/>
                  </a:lnTo>
                  <a:lnTo>
                    <a:pt x="11074" y="1511642"/>
                  </a:lnTo>
                  <a:lnTo>
                    <a:pt x="0" y="1456829"/>
                  </a:lnTo>
                  <a:lnTo>
                    <a:pt x="0" y="141097"/>
                  </a:lnTo>
                  <a:lnTo>
                    <a:pt x="11074" y="86360"/>
                  </a:lnTo>
                  <a:lnTo>
                    <a:pt x="41465" y="41529"/>
                  </a:lnTo>
                  <a:lnTo>
                    <a:pt x="86233" y="11175"/>
                  </a:lnTo>
                  <a:lnTo>
                    <a:pt x="141046" y="0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035295" y="3265931"/>
              <a:ext cx="3928872" cy="1293876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787781" y="4940154"/>
            <a:ext cx="7726680" cy="17613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96520" algn="ctr">
              <a:lnSpc>
                <a:spcPct val="100000"/>
              </a:lnSpc>
              <a:spcBef>
                <a:spcPts val="95"/>
              </a:spcBef>
            </a:pPr>
            <a:r>
              <a:rPr sz="2200" b="1" spc="-300" dirty="0">
                <a:solidFill>
                  <a:srgbClr val="FFFF00"/>
                </a:solidFill>
                <a:latin typeface="Arial"/>
                <a:cs typeface="Arial"/>
              </a:rPr>
              <a:t>AMEN</a:t>
            </a:r>
            <a:r>
              <a:rPr sz="2200" b="1" spc="-275" dirty="0">
                <a:solidFill>
                  <a:srgbClr val="FFFF00"/>
                </a:solidFill>
                <a:latin typeface="Arial"/>
                <a:cs typeface="Arial"/>
              </a:rPr>
              <a:t>AZAS</a:t>
            </a:r>
            <a:r>
              <a:rPr sz="2200" b="1" spc="-17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200" b="1" spc="-270" dirty="0">
                <a:solidFill>
                  <a:srgbClr val="FFFF00"/>
                </a:solidFill>
                <a:latin typeface="Arial"/>
                <a:cs typeface="Arial"/>
              </a:rPr>
              <a:t>AL</a:t>
            </a:r>
            <a:r>
              <a:rPr sz="2200" b="1" spc="-1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200" b="1" spc="-300" dirty="0">
                <a:solidFill>
                  <a:srgbClr val="FFFF00"/>
                </a:solidFill>
                <a:latin typeface="Arial"/>
                <a:cs typeface="Arial"/>
              </a:rPr>
              <a:t>COMERC</a:t>
            </a:r>
            <a:r>
              <a:rPr sz="2200" b="1" spc="-120" dirty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2200" b="1" spc="-310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2200" b="1" spc="-10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200" b="1" spc="-320" dirty="0" smtClean="0">
                <a:solidFill>
                  <a:srgbClr val="FFFF00"/>
                </a:solidFill>
                <a:latin typeface="Arial"/>
                <a:cs typeface="Arial"/>
              </a:rPr>
              <a:t>MA</a:t>
            </a:r>
            <a:r>
              <a:rPr sz="2200" b="1" spc="-30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2200" b="1" spc="-120" dirty="0" smtClean="0">
                <a:solidFill>
                  <a:srgbClr val="FFFF00"/>
                </a:solidFill>
                <a:latin typeface="Arial"/>
                <a:cs typeface="Arial"/>
              </a:rPr>
              <a:t>Í</a:t>
            </a:r>
            <a:r>
              <a:rPr sz="2200" b="1" spc="-245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2200" b="1" spc="-260" dirty="0" smtClean="0">
                <a:solidFill>
                  <a:srgbClr val="FFFF00"/>
                </a:solidFill>
                <a:latin typeface="Arial"/>
                <a:cs typeface="Arial"/>
              </a:rPr>
              <a:t>IMO</a:t>
            </a:r>
            <a:endParaRPr sz="2600" dirty="0">
              <a:latin typeface="Arial"/>
              <a:cs typeface="Arial"/>
            </a:endParaRPr>
          </a:p>
          <a:p>
            <a:pPr marL="12700" marR="5080" algn="just">
              <a:lnSpc>
                <a:spcPct val="100000"/>
              </a:lnSpc>
            </a:pPr>
            <a:r>
              <a:rPr sz="1800" b="1" spc="-210" dirty="0">
                <a:solidFill>
                  <a:srgbClr val="FFFF00"/>
                </a:solidFill>
                <a:latin typeface="Arial"/>
                <a:cs typeface="Arial"/>
              </a:rPr>
              <a:t>En</a:t>
            </a:r>
            <a:r>
              <a:rPr sz="1800" b="1" spc="-204" dirty="0">
                <a:solidFill>
                  <a:srgbClr val="FFFF00"/>
                </a:solidFill>
                <a:latin typeface="Arial"/>
                <a:cs typeface="Arial"/>
              </a:rPr>
              <a:t> un</a:t>
            </a:r>
            <a:r>
              <a:rPr sz="1800" b="1" spc="-2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55" dirty="0">
                <a:solidFill>
                  <a:srgbClr val="FFFF00"/>
                </a:solidFill>
                <a:latin typeface="Arial"/>
                <a:cs typeface="Arial"/>
              </a:rPr>
              <a:t>principio </a:t>
            </a:r>
            <a:r>
              <a:rPr sz="1800" b="1" spc="-140" dirty="0">
                <a:solidFill>
                  <a:srgbClr val="FFFF00"/>
                </a:solidFill>
                <a:latin typeface="Arial"/>
                <a:cs typeface="Arial"/>
              </a:rPr>
              <a:t>el </a:t>
            </a:r>
            <a:r>
              <a:rPr sz="1800" b="1" spc="-185" dirty="0">
                <a:solidFill>
                  <a:srgbClr val="FFFF00"/>
                </a:solidFill>
                <a:latin typeface="Arial"/>
                <a:cs typeface="Arial"/>
              </a:rPr>
              <a:t>problema</a:t>
            </a:r>
            <a:r>
              <a:rPr sz="1800" b="1" spc="-18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60" dirty="0">
                <a:solidFill>
                  <a:srgbClr val="FFFF00"/>
                </a:solidFill>
                <a:latin typeface="Arial"/>
                <a:cs typeface="Arial"/>
              </a:rPr>
              <a:t>del </a:t>
            </a:r>
            <a:r>
              <a:rPr sz="1800" b="1" spc="-190" dirty="0">
                <a:solidFill>
                  <a:srgbClr val="FFFF00"/>
                </a:solidFill>
                <a:latin typeface="Arial"/>
                <a:cs typeface="Arial"/>
              </a:rPr>
              <a:t>Dominio</a:t>
            </a:r>
            <a:r>
              <a:rPr sz="1800" b="1" spc="-18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75" dirty="0">
                <a:solidFill>
                  <a:srgbClr val="FFFF00"/>
                </a:solidFill>
                <a:latin typeface="Arial"/>
                <a:cs typeface="Arial"/>
              </a:rPr>
              <a:t>Marítimo </a:t>
            </a:r>
            <a:r>
              <a:rPr sz="1800" b="1" spc="-180" dirty="0">
                <a:solidFill>
                  <a:srgbClr val="FFFF00"/>
                </a:solidFill>
                <a:latin typeface="Arial"/>
                <a:cs typeface="Arial"/>
              </a:rPr>
              <a:t>se </a:t>
            </a:r>
            <a:r>
              <a:rPr sz="1800" b="1" spc="-165" dirty="0">
                <a:solidFill>
                  <a:srgbClr val="FFFF00"/>
                </a:solidFill>
                <a:latin typeface="Arial"/>
                <a:cs typeface="Arial"/>
              </a:rPr>
              <a:t>relacionaba </a:t>
            </a:r>
            <a:r>
              <a:rPr sz="1800" b="1" spc="-175" dirty="0">
                <a:solidFill>
                  <a:srgbClr val="FFFF00"/>
                </a:solidFill>
                <a:latin typeface="Arial"/>
                <a:cs typeface="Arial"/>
              </a:rPr>
              <a:t>sólo</a:t>
            </a:r>
            <a:r>
              <a:rPr sz="1800" b="1" spc="-17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200" dirty="0">
                <a:solidFill>
                  <a:srgbClr val="FFFF00"/>
                </a:solidFill>
                <a:latin typeface="Arial"/>
                <a:cs typeface="Arial"/>
              </a:rPr>
              <a:t>con</a:t>
            </a:r>
            <a:r>
              <a:rPr sz="1800" b="1" spc="-19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60" dirty="0">
                <a:solidFill>
                  <a:srgbClr val="FFFF00"/>
                </a:solidFill>
                <a:latin typeface="Arial"/>
                <a:cs typeface="Arial"/>
              </a:rPr>
              <a:t>factores </a:t>
            </a:r>
            <a:r>
              <a:rPr sz="1800" b="1" spc="-15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220" dirty="0">
                <a:solidFill>
                  <a:srgbClr val="FFFF00"/>
                </a:solidFill>
                <a:latin typeface="Arial"/>
                <a:cs typeface="Arial"/>
              </a:rPr>
              <a:t>como</a:t>
            </a:r>
            <a:r>
              <a:rPr sz="1800" b="1" spc="6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95" dirty="0">
                <a:solidFill>
                  <a:srgbClr val="FFFF00"/>
                </a:solidFill>
                <a:latin typeface="Arial"/>
                <a:cs typeface="Arial"/>
              </a:rPr>
              <a:t>búsqueda </a:t>
            </a:r>
            <a:r>
              <a:rPr sz="1800" b="1" spc="-185" dirty="0">
                <a:solidFill>
                  <a:srgbClr val="FFFF00"/>
                </a:solidFill>
                <a:latin typeface="Arial"/>
                <a:cs typeface="Arial"/>
              </a:rPr>
              <a:t>y </a:t>
            </a:r>
            <a:r>
              <a:rPr sz="1800" b="1" spc="-180" dirty="0">
                <a:solidFill>
                  <a:srgbClr val="FFFF00"/>
                </a:solidFill>
                <a:latin typeface="Arial"/>
                <a:cs typeface="Arial"/>
              </a:rPr>
              <a:t>salvamento </a:t>
            </a:r>
            <a:r>
              <a:rPr sz="1800" b="1" spc="-185" dirty="0">
                <a:solidFill>
                  <a:srgbClr val="FFFF00"/>
                </a:solidFill>
                <a:latin typeface="Arial"/>
                <a:cs typeface="Arial"/>
              </a:rPr>
              <a:t>y </a:t>
            </a:r>
            <a:r>
              <a:rPr sz="1800" b="1" spc="-175" dirty="0">
                <a:solidFill>
                  <a:srgbClr val="FFFF00"/>
                </a:solidFill>
                <a:latin typeface="Arial"/>
                <a:cs typeface="Arial"/>
              </a:rPr>
              <a:t>contaminación; </a:t>
            </a:r>
            <a:r>
              <a:rPr sz="1800" b="1" spc="-204" dirty="0">
                <a:solidFill>
                  <a:srgbClr val="FFFF00"/>
                </a:solidFill>
                <a:latin typeface="Arial"/>
                <a:cs typeface="Arial"/>
              </a:rPr>
              <a:t>además </a:t>
            </a:r>
            <a:r>
              <a:rPr sz="1800" b="1" spc="-160" dirty="0">
                <a:solidFill>
                  <a:srgbClr val="FFFF00"/>
                </a:solidFill>
                <a:latin typeface="Arial"/>
                <a:cs typeface="Arial"/>
              </a:rPr>
              <a:t>del </a:t>
            </a:r>
            <a:r>
              <a:rPr sz="1800" b="1" spc="-170" dirty="0">
                <a:solidFill>
                  <a:srgbClr val="FFFF00"/>
                </a:solidFill>
                <a:latin typeface="Arial"/>
                <a:cs typeface="Arial"/>
              </a:rPr>
              <a:t>necesario </a:t>
            </a:r>
            <a:r>
              <a:rPr sz="1800" b="1" spc="-180" dirty="0">
                <a:solidFill>
                  <a:srgbClr val="FFFF00"/>
                </a:solidFill>
                <a:latin typeface="Arial"/>
                <a:cs typeface="Arial"/>
              </a:rPr>
              <a:t>conocimiento </a:t>
            </a:r>
            <a:r>
              <a:rPr sz="1800" b="1" spc="-17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60" dirty="0">
                <a:solidFill>
                  <a:srgbClr val="FFFF00"/>
                </a:solidFill>
                <a:latin typeface="Arial"/>
                <a:cs typeface="Arial"/>
              </a:rPr>
              <a:t>del</a:t>
            </a:r>
            <a:r>
              <a:rPr sz="1800" b="1" spc="-8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50" dirty="0">
                <a:solidFill>
                  <a:srgbClr val="FFFF00"/>
                </a:solidFill>
                <a:latin typeface="Arial"/>
                <a:cs typeface="Arial"/>
              </a:rPr>
              <a:t>diario</a:t>
            </a:r>
            <a:r>
              <a:rPr sz="1800" b="1" spc="-7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85" dirty="0">
                <a:solidFill>
                  <a:srgbClr val="FFFF00"/>
                </a:solidFill>
                <a:latin typeface="Arial"/>
                <a:cs typeface="Arial"/>
              </a:rPr>
              <a:t>quehacer</a:t>
            </a:r>
            <a:r>
              <a:rPr sz="1800" b="1" spc="-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95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1800" b="1" spc="-8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60" dirty="0">
                <a:solidFill>
                  <a:srgbClr val="FFFF00"/>
                </a:solidFill>
                <a:latin typeface="Arial"/>
                <a:cs typeface="Arial"/>
              </a:rPr>
              <a:t>los</a:t>
            </a:r>
            <a:r>
              <a:rPr sz="1800" b="1" spc="-8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60" dirty="0">
                <a:solidFill>
                  <a:srgbClr val="FFFF00"/>
                </a:solidFill>
                <a:latin typeface="Arial"/>
                <a:cs typeface="Arial"/>
              </a:rPr>
              <a:t>diferentes</a:t>
            </a:r>
            <a:r>
              <a:rPr sz="1800" b="1" spc="-6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65" dirty="0">
                <a:solidFill>
                  <a:srgbClr val="FFFF00"/>
                </a:solidFill>
                <a:latin typeface="Arial"/>
                <a:cs typeface="Arial"/>
              </a:rPr>
              <a:t>intereses</a:t>
            </a:r>
            <a:r>
              <a:rPr sz="1800" b="1" spc="-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70" dirty="0">
                <a:solidFill>
                  <a:srgbClr val="FFFF00"/>
                </a:solidFill>
                <a:latin typeface="Arial"/>
                <a:cs typeface="Arial"/>
              </a:rPr>
              <a:t>marítimos,</a:t>
            </a:r>
            <a:r>
              <a:rPr sz="1800" b="1" spc="-5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50" dirty="0">
                <a:solidFill>
                  <a:srgbClr val="FFFF00"/>
                </a:solidFill>
                <a:latin typeface="Arial"/>
                <a:cs typeface="Arial"/>
              </a:rPr>
              <a:t>fluviales</a:t>
            </a:r>
            <a:r>
              <a:rPr sz="1800" b="1" spc="-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85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-8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60" dirty="0">
                <a:solidFill>
                  <a:srgbClr val="FFFF00"/>
                </a:solidFill>
                <a:latin typeface="Arial"/>
                <a:cs typeface="Arial"/>
              </a:rPr>
              <a:t>lacustres.</a:t>
            </a:r>
            <a:endParaRPr sz="1800" dirty="0">
              <a:latin typeface="Arial"/>
              <a:cs typeface="Arial"/>
            </a:endParaRPr>
          </a:p>
          <a:p>
            <a:pPr marL="13970" marR="73025" algn="just">
              <a:lnSpc>
                <a:spcPct val="100000"/>
              </a:lnSpc>
              <a:spcBef>
                <a:spcPts val="210"/>
              </a:spcBef>
            </a:pPr>
            <a:r>
              <a:rPr sz="1800" b="1" spc="-204" dirty="0">
                <a:solidFill>
                  <a:srgbClr val="FFFF00"/>
                </a:solidFill>
                <a:latin typeface="Arial"/>
                <a:cs typeface="Arial"/>
              </a:rPr>
              <a:t>Hoy</a:t>
            </a:r>
            <a:r>
              <a:rPr sz="1800" b="1" spc="-2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80" dirty="0">
                <a:solidFill>
                  <a:srgbClr val="FFFF00"/>
                </a:solidFill>
                <a:latin typeface="Arial"/>
                <a:cs typeface="Arial"/>
              </a:rPr>
              <a:t>se</a:t>
            </a:r>
            <a:r>
              <a:rPr sz="1800" b="1" spc="-17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85" dirty="0">
                <a:solidFill>
                  <a:srgbClr val="FFFF00"/>
                </a:solidFill>
                <a:latin typeface="Arial"/>
                <a:cs typeface="Arial"/>
              </a:rPr>
              <a:t>agregan</a:t>
            </a:r>
            <a:r>
              <a:rPr sz="1800" b="1" spc="-18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220" dirty="0">
                <a:solidFill>
                  <a:srgbClr val="FFFF00"/>
                </a:solidFill>
                <a:latin typeface="Arial"/>
                <a:cs typeface="Arial"/>
              </a:rPr>
              <a:t>como</a:t>
            </a:r>
            <a:r>
              <a:rPr sz="1800" b="1" spc="-2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55" dirty="0">
                <a:solidFill>
                  <a:srgbClr val="FFFF00"/>
                </a:solidFill>
                <a:latin typeface="Arial"/>
                <a:cs typeface="Arial"/>
              </a:rPr>
              <a:t>factor</a:t>
            </a:r>
            <a:r>
              <a:rPr sz="1800" b="1" spc="19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75" dirty="0">
                <a:solidFill>
                  <a:srgbClr val="FFFF00"/>
                </a:solidFill>
                <a:latin typeface="Arial"/>
                <a:cs typeface="Arial"/>
              </a:rPr>
              <a:t>determinante</a:t>
            </a:r>
            <a:r>
              <a:rPr sz="1800" b="1" spc="1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50" dirty="0">
                <a:solidFill>
                  <a:srgbClr val="FFFF00"/>
                </a:solidFill>
                <a:latin typeface="Arial"/>
                <a:cs typeface="Arial"/>
              </a:rPr>
              <a:t>las</a:t>
            </a:r>
            <a:r>
              <a:rPr sz="1800" b="1" spc="2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95" dirty="0">
                <a:solidFill>
                  <a:srgbClr val="FFFF00"/>
                </a:solidFill>
                <a:latin typeface="Arial"/>
                <a:cs typeface="Arial"/>
              </a:rPr>
              <a:t>amenazas</a:t>
            </a:r>
            <a:r>
              <a:rPr sz="1800" b="1" spc="1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80" dirty="0">
                <a:solidFill>
                  <a:srgbClr val="FFFF00"/>
                </a:solidFill>
                <a:latin typeface="Arial"/>
                <a:cs typeface="Arial"/>
              </a:rPr>
              <a:t>emergentes,</a:t>
            </a:r>
            <a:r>
              <a:rPr sz="1800" b="1" spc="1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80" dirty="0">
                <a:solidFill>
                  <a:srgbClr val="FFFF00"/>
                </a:solidFill>
                <a:latin typeface="Arial"/>
                <a:cs typeface="Arial"/>
              </a:rPr>
              <a:t>siendo</a:t>
            </a:r>
            <a:r>
              <a:rPr sz="1800" b="1" spc="1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95" dirty="0">
                <a:solidFill>
                  <a:srgbClr val="FFFF00"/>
                </a:solidFill>
                <a:latin typeface="Arial"/>
                <a:cs typeface="Arial"/>
              </a:rPr>
              <a:t>sus </a:t>
            </a:r>
            <a:r>
              <a:rPr sz="1800" b="1" spc="-19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220" dirty="0">
                <a:solidFill>
                  <a:srgbClr val="FFFF00"/>
                </a:solidFill>
                <a:latin typeface="Arial"/>
                <a:cs typeface="Arial"/>
              </a:rPr>
              <a:t>más</a:t>
            </a:r>
            <a:r>
              <a:rPr sz="1800" b="1" spc="-7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85" dirty="0">
                <a:solidFill>
                  <a:srgbClr val="FFFF00"/>
                </a:solidFill>
                <a:latin typeface="Arial"/>
                <a:cs typeface="Arial"/>
              </a:rPr>
              <a:t>conocidas</a:t>
            </a:r>
            <a:r>
              <a:rPr sz="1800" b="1" spc="-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80" dirty="0">
                <a:solidFill>
                  <a:srgbClr val="FFFF00"/>
                </a:solidFill>
                <a:latin typeface="Arial"/>
                <a:cs typeface="Arial"/>
              </a:rPr>
              <a:t>expresiones</a:t>
            </a:r>
            <a:r>
              <a:rPr sz="1800" b="1" spc="-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40" dirty="0">
                <a:solidFill>
                  <a:srgbClr val="FFFF00"/>
                </a:solidFill>
                <a:latin typeface="Arial"/>
                <a:cs typeface="Arial"/>
              </a:rPr>
              <a:t>el</a:t>
            </a:r>
            <a:r>
              <a:rPr sz="1800" b="1" spc="-7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65" dirty="0">
                <a:solidFill>
                  <a:srgbClr val="FFFF00"/>
                </a:solidFill>
                <a:latin typeface="Arial"/>
                <a:cs typeface="Arial"/>
              </a:rPr>
              <a:t>terrorismo</a:t>
            </a:r>
            <a:r>
              <a:rPr sz="1800" b="1" spc="-7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85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-8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40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1800" b="1" spc="-8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40" dirty="0">
                <a:solidFill>
                  <a:srgbClr val="FFFF00"/>
                </a:solidFill>
                <a:latin typeface="Arial"/>
                <a:cs typeface="Arial"/>
              </a:rPr>
              <a:t>piratería.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651121" y="999219"/>
            <a:ext cx="3119120" cy="1058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595"/>
              </a:lnSpc>
            </a:pPr>
            <a:r>
              <a:rPr sz="1400" b="1" spc="-155" dirty="0">
                <a:solidFill>
                  <a:srgbClr val="FF3300"/>
                </a:solidFill>
                <a:latin typeface="Arial"/>
                <a:cs typeface="Arial"/>
              </a:rPr>
              <a:t>L</a:t>
            </a:r>
            <a:r>
              <a:rPr sz="1400" b="1" spc="-145" dirty="0">
                <a:solidFill>
                  <a:srgbClr val="FF3300"/>
                </a:solidFill>
                <a:latin typeface="Arial"/>
                <a:cs typeface="Arial"/>
              </a:rPr>
              <a:t>a</a:t>
            </a:r>
            <a:r>
              <a:rPr sz="1400" b="1" spc="-140" dirty="0">
                <a:solidFill>
                  <a:srgbClr val="FF3300"/>
                </a:solidFill>
                <a:latin typeface="Arial"/>
                <a:cs typeface="Arial"/>
              </a:rPr>
              <a:t>s</a:t>
            </a:r>
            <a:r>
              <a:rPr sz="1400" b="1" spc="-75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400" b="1" spc="-150" dirty="0">
                <a:solidFill>
                  <a:srgbClr val="FF3300"/>
                </a:solidFill>
                <a:latin typeface="Arial"/>
                <a:cs typeface="Arial"/>
              </a:rPr>
              <a:t>o</a:t>
            </a:r>
            <a:r>
              <a:rPr sz="1400" b="1" spc="-125" dirty="0">
                <a:solidFill>
                  <a:srgbClr val="FF3300"/>
                </a:solidFill>
                <a:latin typeface="Arial"/>
                <a:cs typeface="Arial"/>
              </a:rPr>
              <a:t>rgani</a:t>
            </a:r>
            <a:r>
              <a:rPr sz="1400" b="1" spc="-140" dirty="0">
                <a:solidFill>
                  <a:srgbClr val="FF3300"/>
                </a:solidFill>
                <a:latin typeface="Arial"/>
                <a:cs typeface="Arial"/>
              </a:rPr>
              <a:t>za</a:t>
            </a:r>
            <a:r>
              <a:rPr sz="1400" b="1" spc="-150" dirty="0">
                <a:solidFill>
                  <a:srgbClr val="FF3300"/>
                </a:solidFill>
                <a:latin typeface="Arial"/>
                <a:cs typeface="Arial"/>
              </a:rPr>
              <a:t>c</a:t>
            </a:r>
            <a:r>
              <a:rPr sz="1400" b="1" spc="-70" dirty="0">
                <a:solidFill>
                  <a:srgbClr val="FF3300"/>
                </a:solidFill>
                <a:latin typeface="Arial"/>
                <a:cs typeface="Arial"/>
              </a:rPr>
              <a:t>i</a:t>
            </a:r>
            <a:r>
              <a:rPr sz="1400" b="1" spc="-150" dirty="0">
                <a:solidFill>
                  <a:srgbClr val="FF3300"/>
                </a:solidFill>
                <a:latin typeface="Arial"/>
                <a:cs typeface="Arial"/>
              </a:rPr>
              <a:t>o</a:t>
            </a:r>
            <a:r>
              <a:rPr sz="1400" b="1" spc="-155" dirty="0">
                <a:solidFill>
                  <a:srgbClr val="FF3300"/>
                </a:solidFill>
                <a:latin typeface="Arial"/>
                <a:cs typeface="Arial"/>
              </a:rPr>
              <a:t>n</a:t>
            </a:r>
            <a:r>
              <a:rPr sz="1400" b="1" spc="-145" dirty="0">
                <a:solidFill>
                  <a:srgbClr val="FF3300"/>
                </a:solidFill>
                <a:latin typeface="Arial"/>
                <a:cs typeface="Arial"/>
              </a:rPr>
              <a:t>e</a:t>
            </a:r>
            <a:r>
              <a:rPr sz="1400" b="1" spc="-140" dirty="0">
                <a:solidFill>
                  <a:srgbClr val="FF3300"/>
                </a:solidFill>
                <a:latin typeface="Arial"/>
                <a:cs typeface="Arial"/>
              </a:rPr>
              <a:t>s</a:t>
            </a:r>
            <a:r>
              <a:rPr sz="1400" b="1" spc="-95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400" b="1" spc="-145" dirty="0">
                <a:solidFill>
                  <a:srgbClr val="FF3300"/>
                </a:solidFill>
                <a:latin typeface="Arial"/>
                <a:cs typeface="Arial"/>
              </a:rPr>
              <a:t>c</a:t>
            </a:r>
            <a:r>
              <a:rPr sz="1400" b="1" spc="-125" dirty="0">
                <a:solidFill>
                  <a:srgbClr val="FF3300"/>
                </a:solidFill>
                <a:latin typeface="Arial"/>
                <a:cs typeface="Arial"/>
              </a:rPr>
              <a:t>rimin</a:t>
            </a:r>
            <a:r>
              <a:rPr sz="1400" b="1" spc="-145" dirty="0">
                <a:solidFill>
                  <a:srgbClr val="FF3300"/>
                </a:solidFill>
                <a:latin typeface="Arial"/>
                <a:cs typeface="Arial"/>
              </a:rPr>
              <a:t>a</a:t>
            </a:r>
            <a:r>
              <a:rPr sz="1400" b="1" spc="-120" dirty="0">
                <a:solidFill>
                  <a:srgbClr val="FF3300"/>
                </a:solidFill>
                <a:latin typeface="Arial"/>
                <a:cs typeface="Arial"/>
              </a:rPr>
              <a:t>les</a:t>
            </a:r>
            <a:r>
              <a:rPr sz="1400" b="1" spc="-60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400" b="1" spc="-70" dirty="0">
                <a:solidFill>
                  <a:srgbClr val="FF3300"/>
                </a:solidFill>
                <a:latin typeface="Arial"/>
                <a:cs typeface="Arial"/>
              </a:rPr>
              <a:t>,</a:t>
            </a:r>
            <a:r>
              <a:rPr sz="1400" b="1" spc="-65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400" b="1" spc="-155" dirty="0">
                <a:solidFill>
                  <a:srgbClr val="FF3300"/>
                </a:solidFill>
                <a:latin typeface="Arial"/>
                <a:cs typeface="Arial"/>
              </a:rPr>
              <a:t>p</a:t>
            </a:r>
            <a:r>
              <a:rPr sz="1400" b="1" spc="-100" dirty="0">
                <a:solidFill>
                  <a:srgbClr val="FF3300"/>
                </a:solidFill>
                <a:latin typeface="Arial"/>
                <a:cs typeface="Arial"/>
              </a:rPr>
              <a:t>irat</a:t>
            </a:r>
            <a:r>
              <a:rPr sz="1400" b="1" spc="-150" dirty="0">
                <a:solidFill>
                  <a:srgbClr val="FF3300"/>
                </a:solidFill>
                <a:latin typeface="Arial"/>
                <a:cs typeface="Arial"/>
              </a:rPr>
              <a:t>a</a:t>
            </a:r>
            <a:r>
              <a:rPr sz="1400" b="1" spc="-140" dirty="0">
                <a:solidFill>
                  <a:srgbClr val="FF3300"/>
                </a:solidFill>
                <a:latin typeface="Arial"/>
                <a:cs typeface="Arial"/>
              </a:rPr>
              <a:t>s</a:t>
            </a:r>
            <a:r>
              <a:rPr sz="1400" b="1" spc="-60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400" b="1" spc="-140" dirty="0">
                <a:solidFill>
                  <a:srgbClr val="FF3300"/>
                </a:solidFill>
                <a:latin typeface="Arial"/>
                <a:cs typeface="Arial"/>
              </a:rPr>
              <a:t>y</a:t>
            </a:r>
            <a:endParaRPr sz="1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400" b="1" spc="-114" dirty="0">
                <a:solidFill>
                  <a:srgbClr val="FF3300"/>
                </a:solidFill>
                <a:latin typeface="Arial"/>
                <a:cs typeface="Arial"/>
              </a:rPr>
              <a:t>te</a:t>
            </a:r>
            <a:r>
              <a:rPr sz="1400" b="1" spc="-110" dirty="0">
                <a:solidFill>
                  <a:srgbClr val="FF3300"/>
                </a:solidFill>
                <a:latin typeface="Arial"/>
                <a:cs typeface="Arial"/>
              </a:rPr>
              <a:t>rrorist</a:t>
            </a:r>
            <a:r>
              <a:rPr sz="1400" b="1" spc="-150" dirty="0">
                <a:solidFill>
                  <a:srgbClr val="FF3300"/>
                </a:solidFill>
                <a:latin typeface="Arial"/>
                <a:cs typeface="Arial"/>
              </a:rPr>
              <a:t>a</a:t>
            </a:r>
            <a:r>
              <a:rPr sz="1400" b="1" spc="-140" dirty="0">
                <a:solidFill>
                  <a:srgbClr val="FF3300"/>
                </a:solidFill>
                <a:latin typeface="Arial"/>
                <a:cs typeface="Arial"/>
              </a:rPr>
              <a:t>s</a:t>
            </a:r>
            <a:r>
              <a:rPr sz="1400" b="1" spc="-50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400" b="1" spc="-105" dirty="0">
                <a:solidFill>
                  <a:srgbClr val="FF3300"/>
                </a:solidFill>
                <a:latin typeface="Arial"/>
                <a:cs typeface="Arial"/>
              </a:rPr>
              <a:t>uti</a:t>
            </a:r>
            <a:r>
              <a:rPr sz="1400" b="1" spc="-70" dirty="0">
                <a:solidFill>
                  <a:srgbClr val="FF3300"/>
                </a:solidFill>
                <a:latin typeface="Arial"/>
                <a:cs typeface="Arial"/>
              </a:rPr>
              <a:t>l</a:t>
            </a:r>
            <a:r>
              <a:rPr sz="1400" b="1" spc="-65" dirty="0">
                <a:solidFill>
                  <a:srgbClr val="FF3300"/>
                </a:solidFill>
                <a:latin typeface="Arial"/>
                <a:cs typeface="Arial"/>
              </a:rPr>
              <a:t>i</a:t>
            </a:r>
            <a:r>
              <a:rPr sz="1400" b="1" spc="-140" dirty="0">
                <a:solidFill>
                  <a:srgbClr val="FF3300"/>
                </a:solidFill>
                <a:latin typeface="Arial"/>
                <a:cs typeface="Arial"/>
              </a:rPr>
              <a:t>za</a:t>
            </a:r>
            <a:r>
              <a:rPr sz="1400" b="1" spc="-155" dirty="0">
                <a:solidFill>
                  <a:srgbClr val="FF3300"/>
                </a:solidFill>
                <a:latin typeface="Arial"/>
                <a:cs typeface="Arial"/>
              </a:rPr>
              <a:t>n</a:t>
            </a:r>
            <a:r>
              <a:rPr sz="1400" b="1" spc="-80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400" b="1" spc="-125" dirty="0">
                <a:solidFill>
                  <a:srgbClr val="FF3300"/>
                </a:solidFill>
                <a:latin typeface="Arial"/>
                <a:cs typeface="Arial"/>
              </a:rPr>
              <a:t>rutas</a:t>
            </a:r>
            <a:r>
              <a:rPr sz="1400" b="1" spc="-65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400" b="1" spc="-155" dirty="0">
                <a:solidFill>
                  <a:srgbClr val="FF3300"/>
                </a:solidFill>
                <a:latin typeface="Arial"/>
                <a:cs typeface="Arial"/>
              </a:rPr>
              <a:t>d</a:t>
            </a:r>
            <a:r>
              <a:rPr sz="1400" b="1" spc="-140" dirty="0">
                <a:solidFill>
                  <a:srgbClr val="FF3300"/>
                </a:solidFill>
                <a:latin typeface="Arial"/>
                <a:cs typeface="Arial"/>
              </a:rPr>
              <a:t>e</a:t>
            </a:r>
            <a:r>
              <a:rPr sz="1400" b="1" spc="-85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400" b="1" spc="-155" dirty="0">
                <a:solidFill>
                  <a:srgbClr val="FF3300"/>
                </a:solidFill>
                <a:latin typeface="Arial"/>
                <a:cs typeface="Arial"/>
              </a:rPr>
              <a:t>n</a:t>
            </a:r>
            <a:r>
              <a:rPr sz="1400" b="1" spc="-145" dirty="0">
                <a:solidFill>
                  <a:srgbClr val="FF3300"/>
                </a:solidFill>
                <a:latin typeface="Arial"/>
                <a:cs typeface="Arial"/>
              </a:rPr>
              <a:t>ave</a:t>
            </a:r>
            <a:r>
              <a:rPr sz="1400" b="1" spc="-155" dirty="0">
                <a:solidFill>
                  <a:srgbClr val="FF3300"/>
                </a:solidFill>
                <a:latin typeface="Arial"/>
                <a:cs typeface="Arial"/>
              </a:rPr>
              <a:t>g</a:t>
            </a:r>
            <a:r>
              <a:rPr sz="1400" b="1" spc="-145" dirty="0">
                <a:solidFill>
                  <a:srgbClr val="FF3300"/>
                </a:solidFill>
                <a:latin typeface="Arial"/>
                <a:cs typeface="Arial"/>
              </a:rPr>
              <a:t>ac</a:t>
            </a:r>
            <a:r>
              <a:rPr sz="1400" b="1" spc="-70" dirty="0">
                <a:solidFill>
                  <a:srgbClr val="FF3300"/>
                </a:solidFill>
                <a:latin typeface="Arial"/>
                <a:cs typeface="Arial"/>
              </a:rPr>
              <a:t>i</a:t>
            </a:r>
            <a:r>
              <a:rPr sz="1400" b="1" spc="-150" dirty="0">
                <a:solidFill>
                  <a:srgbClr val="FF3300"/>
                </a:solidFill>
                <a:latin typeface="Arial"/>
                <a:cs typeface="Arial"/>
              </a:rPr>
              <a:t>ó</a:t>
            </a:r>
            <a:r>
              <a:rPr sz="1400" b="1" spc="-155" dirty="0">
                <a:solidFill>
                  <a:srgbClr val="FF3300"/>
                </a:solidFill>
                <a:latin typeface="Arial"/>
                <a:cs typeface="Arial"/>
              </a:rPr>
              <a:t>n</a:t>
            </a:r>
            <a:r>
              <a:rPr sz="1400" b="1" spc="-75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400" b="1" spc="-155" dirty="0">
                <a:solidFill>
                  <a:srgbClr val="FF3300"/>
                </a:solidFill>
                <a:latin typeface="Arial"/>
                <a:cs typeface="Arial"/>
              </a:rPr>
              <a:t>p</a:t>
            </a:r>
            <a:r>
              <a:rPr sz="1400" b="1" spc="-145" dirty="0">
                <a:solidFill>
                  <a:srgbClr val="FF3300"/>
                </a:solidFill>
                <a:latin typeface="Arial"/>
                <a:cs typeface="Arial"/>
              </a:rPr>
              <a:t>a</a:t>
            </a:r>
            <a:r>
              <a:rPr sz="1400" b="1" spc="-100" dirty="0">
                <a:solidFill>
                  <a:srgbClr val="FF3300"/>
                </a:solidFill>
                <a:latin typeface="Arial"/>
                <a:cs typeface="Arial"/>
              </a:rPr>
              <a:t>r</a:t>
            </a:r>
            <a:r>
              <a:rPr sz="1400" b="1" spc="-150" dirty="0">
                <a:solidFill>
                  <a:srgbClr val="FF3300"/>
                </a:solidFill>
                <a:latin typeface="Arial"/>
                <a:cs typeface="Arial"/>
              </a:rPr>
              <a:t>a</a:t>
            </a:r>
            <a:r>
              <a:rPr sz="1400" b="1" spc="-85" dirty="0">
                <a:solidFill>
                  <a:srgbClr val="FF3300"/>
                </a:solidFill>
                <a:latin typeface="Arial"/>
                <a:cs typeface="Arial"/>
              </a:rPr>
              <a:t>:</a:t>
            </a:r>
            <a:endParaRPr sz="1400" dirty="0">
              <a:latin typeface="Arial"/>
              <a:cs typeface="Arial"/>
            </a:endParaRPr>
          </a:p>
          <a:p>
            <a:pPr marL="179705">
              <a:lnSpc>
                <a:spcPct val="100000"/>
              </a:lnSpc>
            </a:pPr>
            <a:r>
              <a:rPr sz="1400" spc="-90" dirty="0">
                <a:solidFill>
                  <a:srgbClr val="FF3300"/>
                </a:solidFill>
                <a:latin typeface="Arial"/>
                <a:cs typeface="Arial"/>
              </a:rPr>
              <a:t>• </a:t>
            </a:r>
            <a:r>
              <a:rPr sz="1400" spc="-175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400" b="1" spc="-195" dirty="0">
                <a:solidFill>
                  <a:srgbClr val="FF3300"/>
                </a:solidFill>
                <a:latin typeface="Arial"/>
                <a:cs typeface="Arial"/>
              </a:rPr>
              <a:t>O</a:t>
            </a:r>
            <a:r>
              <a:rPr sz="1400" b="1" spc="-155" dirty="0">
                <a:solidFill>
                  <a:srgbClr val="FF3300"/>
                </a:solidFill>
                <a:latin typeface="Arial"/>
                <a:cs typeface="Arial"/>
              </a:rPr>
              <a:t>p</a:t>
            </a:r>
            <a:r>
              <a:rPr sz="1400" b="1" spc="-145" dirty="0">
                <a:solidFill>
                  <a:srgbClr val="FF3300"/>
                </a:solidFill>
                <a:latin typeface="Arial"/>
                <a:cs typeface="Arial"/>
              </a:rPr>
              <a:t>e</a:t>
            </a:r>
            <a:r>
              <a:rPr sz="1400" b="1" spc="-100" dirty="0">
                <a:solidFill>
                  <a:srgbClr val="FF3300"/>
                </a:solidFill>
                <a:latin typeface="Arial"/>
                <a:cs typeface="Arial"/>
              </a:rPr>
              <a:t>r</a:t>
            </a:r>
            <a:r>
              <a:rPr sz="1400" b="1" spc="-150" dirty="0">
                <a:solidFill>
                  <a:srgbClr val="FF3300"/>
                </a:solidFill>
                <a:latin typeface="Arial"/>
                <a:cs typeface="Arial"/>
              </a:rPr>
              <a:t>a</a:t>
            </a:r>
            <a:r>
              <a:rPr sz="1400" b="1" spc="-145" dirty="0">
                <a:solidFill>
                  <a:srgbClr val="FF3300"/>
                </a:solidFill>
                <a:latin typeface="Arial"/>
                <a:cs typeface="Arial"/>
              </a:rPr>
              <a:t>c</a:t>
            </a:r>
            <a:r>
              <a:rPr sz="1400" b="1" spc="-70" dirty="0">
                <a:solidFill>
                  <a:srgbClr val="FF3300"/>
                </a:solidFill>
                <a:latin typeface="Arial"/>
                <a:cs typeface="Arial"/>
              </a:rPr>
              <a:t>i</a:t>
            </a:r>
            <a:r>
              <a:rPr sz="1400" b="1" spc="-150" dirty="0">
                <a:solidFill>
                  <a:srgbClr val="FF3300"/>
                </a:solidFill>
                <a:latin typeface="Arial"/>
                <a:cs typeface="Arial"/>
              </a:rPr>
              <a:t>o</a:t>
            </a:r>
            <a:r>
              <a:rPr sz="1400" b="1" spc="-155" dirty="0">
                <a:solidFill>
                  <a:srgbClr val="FF3300"/>
                </a:solidFill>
                <a:latin typeface="Arial"/>
                <a:cs typeface="Arial"/>
              </a:rPr>
              <a:t>n</a:t>
            </a:r>
            <a:r>
              <a:rPr sz="1400" b="1" spc="-145" dirty="0">
                <a:solidFill>
                  <a:srgbClr val="FF3300"/>
                </a:solidFill>
                <a:latin typeface="Arial"/>
                <a:cs typeface="Arial"/>
              </a:rPr>
              <a:t>e</a:t>
            </a:r>
            <a:r>
              <a:rPr sz="1400" b="1" spc="-140" dirty="0">
                <a:solidFill>
                  <a:srgbClr val="FF3300"/>
                </a:solidFill>
                <a:latin typeface="Arial"/>
                <a:cs typeface="Arial"/>
              </a:rPr>
              <a:t>s</a:t>
            </a:r>
            <a:r>
              <a:rPr sz="1400" b="1" spc="-95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400" b="1" spc="-155" dirty="0">
                <a:solidFill>
                  <a:srgbClr val="FF3300"/>
                </a:solidFill>
                <a:latin typeface="Arial"/>
                <a:cs typeface="Arial"/>
              </a:rPr>
              <a:t>d</a:t>
            </a:r>
            <a:r>
              <a:rPr sz="1400" b="1" spc="-140" dirty="0">
                <a:solidFill>
                  <a:srgbClr val="FF3300"/>
                </a:solidFill>
                <a:latin typeface="Arial"/>
                <a:cs typeface="Arial"/>
              </a:rPr>
              <a:t>e</a:t>
            </a:r>
            <a:r>
              <a:rPr sz="1400" b="1" spc="-75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400" b="1" spc="-135" dirty="0">
                <a:solidFill>
                  <a:srgbClr val="FF3300"/>
                </a:solidFill>
                <a:latin typeface="Arial"/>
                <a:cs typeface="Arial"/>
              </a:rPr>
              <a:t>ataq</a:t>
            </a:r>
            <a:r>
              <a:rPr sz="1400" b="1" spc="-150" dirty="0">
                <a:solidFill>
                  <a:srgbClr val="FF3300"/>
                </a:solidFill>
                <a:latin typeface="Arial"/>
                <a:cs typeface="Arial"/>
              </a:rPr>
              <a:t>ue</a:t>
            </a:r>
            <a:endParaRPr sz="1400" dirty="0">
              <a:latin typeface="Arial"/>
              <a:cs typeface="Arial"/>
            </a:endParaRPr>
          </a:p>
          <a:p>
            <a:pPr marL="179705">
              <a:lnSpc>
                <a:spcPct val="100000"/>
              </a:lnSpc>
            </a:pPr>
            <a:r>
              <a:rPr sz="1400" spc="-90" dirty="0">
                <a:solidFill>
                  <a:srgbClr val="FF3300"/>
                </a:solidFill>
                <a:latin typeface="Arial"/>
                <a:cs typeface="Arial"/>
              </a:rPr>
              <a:t>• </a:t>
            </a:r>
            <a:r>
              <a:rPr sz="1400" spc="-175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400" b="1" spc="-120" dirty="0">
                <a:solidFill>
                  <a:srgbClr val="FF3300"/>
                </a:solidFill>
                <a:latin typeface="Arial"/>
                <a:cs typeface="Arial"/>
              </a:rPr>
              <a:t>Logísti</a:t>
            </a:r>
            <a:r>
              <a:rPr sz="1400" b="1" spc="-145" dirty="0">
                <a:solidFill>
                  <a:srgbClr val="FF3300"/>
                </a:solidFill>
                <a:latin typeface="Arial"/>
                <a:cs typeface="Arial"/>
              </a:rPr>
              <a:t>c</a:t>
            </a:r>
            <a:r>
              <a:rPr sz="1400" b="1" spc="-140" dirty="0">
                <a:solidFill>
                  <a:srgbClr val="FF3300"/>
                </a:solidFill>
                <a:latin typeface="Arial"/>
                <a:cs typeface="Arial"/>
              </a:rPr>
              <a:t>a</a:t>
            </a:r>
            <a:r>
              <a:rPr sz="1400" b="1" spc="-85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400" b="1" spc="-155" dirty="0">
                <a:solidFill>
                  <a:srgbClr val="FF3300"/>
                </a:solidFill>
                <a:latin typeface="Arial"/>
                <a:cs typeface="Arial"/>
              </a:rPr>
              <a:t>p</a:t>
            </a:r>
            <a:r>
              <a:rPr sz="1400" b="1" spc="-135" dirty="0">
                <a:solidFill>
                  <a:srgbClr val="FF3300"/>
                </a:solidFill>
                <a:latin typeface="Arial"/>
                <a:cs typeface="Arial"/>
              </a:rPr>
              <a:t>rop</a:t>
            </a:r>
            <a:r>
              <a:rPr sz="1400" b="1" spc="-105" dirty="0">
                <a:solidFill>
                  <a:srgbClr val="FF3300"/>
                </a:solidFill>
                <a:latin typeface="Arial"/>
                <a:cs typeface="Arial"/>
              </a:rPr>
              <a:t>ia</a:t>
            </a:r>
            <a:endParaRPr sz="1400" dirty="0">
              <a:latin typeface="Arial"/>
              <a:cs typeface="Arial"/>
            </a:endParaRPr>
          </a:p>
          <a:p>
            <a:pPr marL="179705">
              <a:lnSpc>
                <a:spcPct val="100000"/>
              </a:lnSpc>
            </a:pPr>
            <a:r>
              <a:rPr sz="1400" spc="-90" dirty="0">
                <a:solidFill>
                  <a:srgbClr val="FF3300"/>
                </a:solidFill>
                <a:latin typeface="Arial"/>
                <a:cs typeface="Arial"/>
              </a:rPr>
              <a:t>• </a:t>
            </a:r>
            <a:r>
              <a:rPr sz="1400" spc="-175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400" b="1" spc="-195" dirty="0">
                <a:solidFill>
                  <a:srgbClr val="FF3300"/>
                </a:solidFill>
                <a:latin typeface="Arial"/>
                <a:cs typeface="Arial"/>
              </a:rPr>
              <a:t>G</a:t>
            </a:r>
            <a:r>
              <a:rPr sz="1400" b="1" spc="-145" dirty="0">
                <a:solidFill>
                  <a:srgbClr val="FF3300"/>
                </a:solidFill>
                <a:latin typeface="Arial"/>
                <a:cs typeface="Arial"/>
              </a:rPr>
              <a:t>e</a:t>
            </a:r>
            <a:r>
              <a:rPr sz="1400" b="1" spc="-155" dirty="0">
                <a:solidFill>
                  <a:srgbClr val="FF3300"/>
                </a:solidFill>
                <a:latin typeface="Arial"/>
                <a:cs typeface="Arial"/>
              </a:rPr>
              <a:t>n</a:t>
            </a:r>
            <a:r>
              <a:rPr sz="1400" b="1" spc="-145" dirty="0">
                <a:solidFill>
                  <a:srgbClr val="FF3300"/>
                </a:solidFill>
                <a:latin typeface="Arial"/>
                <a:cs typeface="Arial"/>
              </a:rPr>
              <a:t>e</a:t>
            </a:r>
            <a:r>
              <a:rPr sz="1400" b="1" spc="-100" dirty="0">
                <a:solidFill>
                  <a:srgbClr val="FF3300"/>
                </a:solidFill>
                <a:latin typeface="Arial"/>
                <a:cs typeface="Arial"/>
              </a:rPr>
              <a:t>r</a:t>
            </a:r>
            <a:r>
              <a:rPr sz="1400" b="1" spc="-150" dirty="0">
                <a:solidFill>
                  <a:srgbClr val="FF3300"/>
                </a:solidFill>
                <a:latin typeface="Arial"/>
                <a:cs typeface="Arial"/>
              </a:rPr>
              <a:t>a</a:t>
            </a:r>
            <a:r>
              <a:rPr sz="1400" b="1" spc="-145" dirty="0">
                <a:solidFill>
                  <a:srgbClr val="FF3300"/>
                </a:solidFill>
                <a:latin typeface="Arial"/>
                <a:cs typeface="Arial"/>
              </a:rPr>
              <a:t>c</a:t>
            </a:r>
            <a:r>
              <a:rPr sz="1400" b="1" spc="-70" dirty="0">
                <a:solidFill>
                  <a:srgbClr val="FF3300"/>
                </a:solidFill>
                <a:latin typeface="Arial"/>
                <a:cs typeface="Arial"/>
              </a:rPr>
              <a:t>i</a:t>
            </a:r>
            <a:r>
              <a:rPr sz="1400" b="1" spc="-150" dirty="0">
                <a:solidFill>
                  <a:srgbClr val="FF3300"/>
                </a:solidFill>
                <a:latin typeface="Arial"/>
                <a:cs typeface="Arial"/>
              </a:rPr>
              <a:t>ó</a:t>
            </a:r>
            <a:r>
              <a:rPr sz="1400" b="1" spc="-155" dirty="0">
                <a:solidFill>
                  <a:srgbClr val="FF3300"/>
                </a:solidFill>
                <a:latin typeface="Arial"/>
                <a:cs typeface="Arial"/>
              </a:rPr>
              <a:t>n</a:t>
            </a:r>
            <a:r>
              <a:rPr sz="1400" b="1" spc="-90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400" b="1" spc="-155" dirty="0">
                <a:solidFill>
                  <a:srgbClr val="FF3300"/>
                </a:solidFill>
                <a:latin typeface="Arial"/>
                <a:cs typeface="Arial"/>
              </a:rPr>
              <a:t>d</a:t>
            </a:r>
            <a:r>
              <a:rPr sz="1400" b="1" spc="-140" dirty="0">
                <a:solidFill>
                  <a:srgbClr val="FF3300"/>
                </a:solidFill>
                <a:latin typeface="Arial"/>
                <a:cs typeface="Arial"/>
              </a:rPr>
              <a:t>e</a:t>
            </a:r>
            <a:r>
              <a:rPr sz="1400" b="1" spc="-75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400" b="1" spc="-65" dirty="0">
                <a:solidFill>
                  <a:srgbClr val="FF3300"/>
                </a:solidFill>
                <a:latin typeface="Arial"/>
                <a:cs typeface="Arial"/>
              </a:rPr>
              <a:t>i</a:t>
            </a:r>
            <a:r>
              <a:rPr sz="1400" b="1" spc="-155" dirty="0">
                <a:solidFill>
                  <a:srgbClr val="FF3300"/>
                </a:solidFill>
                <a:latin typeface="Arial"/>
                <a:cs typeface="Arial"/>
              </a:rPr>
              <a:t>ng</a:t>
            </a:r>
            <a:r>
              <a:rPr sz="1400" b="1" spc="-100" dirty="0">
                <a:solidFill>
                  <a:srgbClr val="FF3300"/>
                </a:solidFill>
                <a:latin typeface="Arial"/>
                <a:cs typeface="Arial"/>
              </a:rPr>
              <a:t>r</a:t>
            </a:r>
            <a:r>
              <a:rPr sz="1400" b="1" spc="-150" dirty="0">
                <a:solidFill>
                  <a:srgbClr val="FF3300"/>
                </a:solidFill>
                <a:latin typeface="Arial"/>
                <a:cs typeface="Arial"/>
              </a:rPr>
              <a:t>e</a:t>
            </a:r>
            <a:r>
              <a:rPr sz="1400" b="1" spc="-145" dirty="0">
                <a:solidFill>
                  <a:srgbClr val="FF3300"/>
                </a:solidFill>
                <a:latin typeface="Arial"/>
                <a:cs typeface="Arial"/>
              </a:rPr>
              <a:t>s</a:t>
            </a:r>
            <a:r>
              <a:rPr sz="1400" b="1" spc="-155" dirty="0">
                <a:solidFill>
                  <a:srgbClr val="FF3300"/>
                </a:solidFill>
                <a:latin typeface="Arial"/>
                <a:cs typeface="Arial"/>
              </a:rPr>
              <a:t>o</a:t>
            </a:r>
            <a:r>
              <a:rPr sz="1400" b="1" spc="-140" dirty="0">
                <a:solidFill>
                  <a:srgbClr val="FF3300"/>
                </a:solidFill>
                <a:latin typeface="Arial"/>
                <a:cs typeface="Arial"/>
              </a:rPr>
              <a:t>s</a:t>
            </a:r>
            <a:r>
              <a:rPr sz="1400" b="1" spc="-85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400" b="1" spc="-145" dirty="0">
                <a:solidFill>
                  <a:srgbClr val="FF3300"/>
                </a:solidFill>
                <a:latin typeface="Arial"/>
                <a:cs typeface="Arial"/>
              </a:rPr>
              <a:t>ec</a:t>
            </a:r>
            <a:r>
              <a:rPr sz="1400" b="1" spc="-150" dirty="0">
                <a:solidFill>
                  <a:srgbClr val="FF3300"/>
                </a:solidFill>
                <a:latin typeface="Arial"/>
                <a:cs typeface="Arial"/>
              </a:rPr>
              <a:t>onómicos</a:t>
            </a:r>
            <a:endParaRPr sz="1400" dirty="0">
              <a:latin typeface="Arial"/>
              <a:cs typeface="Arial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4419600" y="3788137"/>
            <a:ext cx="4462780" cy="1134110"/>
            <a:chOff x="4681728" y="5068823"/>
            <a:chExt cx="4462780" cy="1134110"/>
          </a:xfrm>
        </p:grpSpPr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681728" y="5225795"/>
              <a:ext cx="4462271" cy="976871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4799076" y="5088635"/>
              <a:ext cx="4236720" cy="824865"/>
            </a:xfrm>
            <a:custGeom>
              <a:avLst/>
              <a:gdLst/>
              <a:ahLst/>
              <a:cxnLst/>
              <a:rect l="l" t="t" r="r" b="b"/>
              <a:pathLst>
                <a:path w="4236720" h="824864">
                  <a:moveTo>
                    <a:pt x="4236720" y="0"/>
                  </a:moveTo>
                  <a:lnTo>
                    <a:pt x="0" y="0"/>
                  </a:lnTo>
                  <a:lnTo>
                    <a:pt x="0" y="824483"/>
                  </a:lnTo>
                  <a:lnTo>
                    <a:pt x="4236720" y="824483"/>
                  </a:lnTo>
                  <a:lnTo>
                    <a:pt x="4236720" y="0"/>
                  </a:lnTo>
                  <a:close/>
                </a:path>
              </a:pathLst>
            </a:custGeom>
            <a:solidFill>
              <a:srgbClr val="00CC99">
                <a:alpha val="7686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855464" y="5068823"/>
              <a:ext cx="4185666" cy="454913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837176" y="5312663"/>
              <a:ext cx="4222241" cy="454914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388864" y="5556503"/>
              <a:ext cx="3074669" cy="454913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48867" y="1069847"/>
            <a:ext cx="3785235" cy="2183130"/>
            <a:chOff x="848867" y="1069847"/>
            <a:chExt cx="3785235" cy="21831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48867" y="1069847"/>
              <a:ext cx="3784854" cy="218312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94587" y="1086611"/>
              <a:ext cx="614934" cy="56768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25295" y="1086611"/>
              <a:ext cx="1023366" cy="56768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58339" y="1086611"/>
              <a:ext cx="1428750" cy="567689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042212" y="1151889"/>
            <a:ext cx="21799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240" dirty="0">
                <a:solidFill>
                  <a:srgbClr val="FFFFCC"/>
                </a:solidFill>
                <a:latin typeface="Arial"/>
                <a:cs typeface="Arial"/>
              </a:rPr>
              <a:t>AL</a:t>
            </a:r>
            <a:r>
              <a:rPr sz="2000" b="1" spc="-145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29" dirty="0">
                <a:solidFill>
                  <a:srgbClr val="FFFFCC"/>
                </a:solidFill>
                <a:latin typeface="Arial"/>
                <a:cs typeface="Arial"/>
              </a:rPr>
              <a:t>MEDI</a:t>
            </a:r>
            <a:r>
              <a:rPr sz="2000" b="1" spc="-280" dirty="0">
                <a:solidFill>
                  <a:srgbClr val="FFFFCC"/>
                </a:solidFill>
                <a:latin typeface="Arial"/>
                <a:cs typeface="Arial"/>
              </a:rPr>
              <a:t>O</a:t>
            </a:r>
            <a:r>
              <a:rPr sz="2000" b="1" spc="-17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35" dirty="0">
                <a:solidFill>
                  <a:srgbClr val="FFFFCC"/>
                </a:solidFill>
                <a:latin typeface="Arial"/>
                <a:cs typeface="Arial"/>
              </a:rPr>
              <a:t>AMBIENTE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906780" y="1391411"/>
            <a:ext cx="3681729" cy="567690"/>
            <a:chOff x="906780" y="1391411"/>
            <a:chExt cx="3681729" cy="567690"/>
          </a:xfrm>
        </p:grpSpPr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06780" y="1417319"/>
              <a:ext cx="515861" cy="528065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94232" y="1391411"/>
              <a:ext cx="1520190" cy="56768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478024" y="1391411"/>
              <a:ext cx="593598" cy="56768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936747" y="1391411"/>
              <a:ext cx="1204722" cy="56768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006596" y="1391411"/>
              <a:ext cx="581405" cy="567689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>
            <a:off x="1042212" y="1456689"/>
            <a:ext cx="3380104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12725" indent="-200660">
              <a:lnSpc>
                <a:spcPct val="100000"/>
              </a:lnSpc>
              <a:spcBef>
                <a:spcPts val="105"/>
              </a:spcBef>
              <a:buSzPct val="95000"/>
              <a:buFont typeface="Wingdings"/>
              <a:buChar char=""/>
              <a:tabLst>
                <a:tab pos="213360" algn="l"/>
                <a:tab pos="1596390" algn="l"/>
                <a:tab pos="2054860" algn="l"/>
                <a:tab pos="3124835" algn="l"/>
              </a:tabLst>
            </a:pPr>
            <a:r>
              <a:rPr sz="2000" b="1" spc="-190" dirty="0">
                <a:solidFill>
                  <a:srgbClr val="FFFFCC"/>
                </a:solidFill>
                <a:latin typeface="Arial"/>
                <a:cs typeface="Arial"/>
              </a:rPr>
              <a:t>Expl</a:t>
            </a:r>
            <a:r>
              <a:rPr sz="2000" b="1" spc="-215" dirty="0">
                <a:solidFill>
                  <a:srgbClr val="FFFFCC"/>
                </a:solidFill>
                <a:latin typeface="Arial"/>
                <a:cs typeface="Arial"/>
              </a:rPr>
              <a:t>o</a:t>
            </a:r>
            <a:r>
              <a:rPr sz="2000" b="1" spc="-160" dirty="0">
                <a:solidFill>
                  <a:srgbClr val="FFFFCC"/>
                </a:solidFill>
                <a:latin typeface="Arial"/>
                <a:cs typeface="Arial"/>
              </a:rPr>
              <a:t>ta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c</a:t>
            </a:r>
            <a:r>
              <a:rPr sz="2000" b="1" spc="-105" dirty="0">
                <a:solidFill>
                  <a:srgbClr val="FFFFCC"/>
                </a:solidFill>
                <a:latin typeface="Arial"/>
                <a:cs typeface="Arial"/>
              </a:rPr>
              <a:t>i</a:t>
            </a:r>
            <a:r>
              <a:rPr sz="2000" b="1" spc="-229" dirty="0">
                <a:solidFill>
                  <a:srgbClr val="FFFFCC"/>
                </a:solidFill>
                <a:latin typeface="Arial"/>
                <a:cs typeface="Arial"/>
              </a:rPr>
              <a:t>ó</a:t>
            </a:r>
            <a:r>
              <a:rPr sz="2000" b="1" spc="-220" dirty="0">
                <a:solidFill>
                  <a:srgbClr val="FFFFCC"/>
                </a:solidFill>
                <a:latin typeface="Arial"/>
                <a:cs typeface="Arial"/>
              </a:rPr>
              <a:t>n</a:t>
            </a:r>
            <a:r>
              <a:rPr sz="2000" b="1" dirty="0">
                <a:solidFill>
                  <a:srgbClr val="FFFFCC"/>
                </a:solidFill>
                <a:latin typeface="Arial"/>
                <a:cs typeface="Arial"/>
              </a:rPr>
              <a:t>	</a:t>
            </a:r>
            <a:r>
              <a:rPr sz="2000" b="1" spc="-229" dirty="0">
                <a:solidFill>
                  <a:srgbClr val="FFFFCC"/>
                </a:solidFill>
                <a:latin typeface="Arial"/>
                <a:cs typeface="Arial"/>
              </a:rPr>
              <a:t>n</a:t>
            </a:r>
            <a:r>
              <a:rPr sz="2000" b="1" spc="-220" dirty="0">
                <a:solidFill>
                  <a:srgbClr val="FFFFCC"/>
                </a:solidFill>
                <a:latin typeface="Arial"/>
                <a:cs typeface="Arial"/>
              </a:rPr>
              <a:t>o</a:t>
            </a:r>
            <a:r>
              <a:rPr sz="2000" b="1" dirty="0">
                <a:solidFill>
                  <a:srgbClr val="FFFFCC"/>
                </a:solidFill>
                <a:latin typeface="Arial"/>
                <a:cs typeface="Arial"/>
              </a:rPr>
              <a:t>	</a:t>
            </a:r>
            <a:r>
              <a:rPr sz="2000" b="1" spc="-140" dirty="0">
                <a:solidFill>
                  <a:srgbClr val="FFFFCC"/>
                </a:solidFill>
                <a:latin typeface="Arial"/>
                <a:cs typeface="Arial"/>
              </a:rPr>
              <a:t>r</a:t>
            </a:r>
            <a:r>
              <a:rPr sz="2000" b="1" spc="-220" dirty="0">
                <a:solidFill>
                  <a:srgbClr val="FFFFCC"/>
                </a:solidFill>
                <a:latin typeface="Arial"/>
                <a:cs typeface="Arial"/>
              </a:rPr>
              <a:t>egu</a:t>
            </a:r>
            <a:r>
              <a:rPr sz="2000" b="1" spc="-110" dirty="0">
                <a:solidFill>
                  <a:srgbClr val="FFFFCC"/>
                </a:solidFill>
                <a:latin typeface="Arial"/>
                <a:cs typeface="Arial"/>
              </a:rPr>
              <a:t>l</a:t>
            </a:r>
            <a:r>
              <a:rPr sz="2000" b="1" spc="-215" dirty="0">
                <a:solidFill>
                  <a:srgbClr val="FFFFCC"/>
                </a:solidFill>
                <a:latin typeface="Arial"/>
                <a:cs typeface="Arial"/>
              </a:rPr>
              <a:t>ad</a:t>
            </a:r>
            <a:r>
              <a:rPr sz="2000" b="1" spc="-200" dirty="0">
                <a:solidFill>
                  <a:srgbClr val="FFFFCC"/>
                </a:solidFill>
                <a:latin typeface="Arial"/>
                <a:cs typeface="Arial"/>
              </a:rPr>
              <a:t>a</a:t>
            </a:r>
            <a:r>
              <a:rPr sz="2000" b="1" dirty="0">
                <a:solidFill>
                  <a:srgbClr val="FFFFCC"/>
                </a:solidFill>
                <a:latin typeface="Arial"/>
                <a:cs typeface="Arial"/>
              </a:rPr>
              <a:t>	</a:t>
            </a:r>
            <a:r>
              <a:rPr sz="2000" b="1" spc="-220" dirty="0">
                <a:solidFill>
                  <a:srgbClr val="FFFFCC"/>
                </a:solidFill>
                <a:latin typeface="Arial"/>
                <a:cs typeface="Arial"/>
              </a:rPr>
              <a:t>de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894588" y="1696211"/>
            <a:ext cx="3484879" cy="1482090"/>
            <a:chOff x="894588" y="1696211"/>
            <a:chExt cx="3484879" cy="1482090"/>
          </a:xfrm>
        </p:grpSpPr>
        <p:pic>
          <p:nvPicPr>
            <p:cNvPr id="16" name="object 1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94588" y="1696211"/>
              <a:ext cx="1219962" cy="56768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831848" y="1696211"/>
              <a:ext cx="582930" cy="567689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130552" y="1696211"/>
              <a:ext cx="467118" cy="567689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258568" y="1696211"/>
              <a:ext cx="396989" cy="56768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316480" y="1696211"/>
              <a:ext cx="477774" cy="567689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455163" y="1696211"/>
              <a:ext cx="396989" cy="567689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513076" y="1696211"/>
              <a:ext cx="477774" cy="567689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651760" y="1696211"/>
              <a:ext cx="396989" cy="567689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06780" y="2026919"/>
              <a:ext cx="515861" cy="528065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094232" y="2001011"/>
              <a:ext cx="1335786" cy="567689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148840" y="2001011"/>
              <a:ext cx="1290065" cy="567689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099816" y="2001011"/>
              <a:ext cx="396989" cy="567689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06780" y="2331719"/>
              <a:ext cx="515861" cy="528065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094232" y="2305811"/>
              <a:ext cx="977645" cy="567689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787652" y="2305811"/>
              <a:ext cx="512838" cy="567689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017776" y="2305811"/>
              <a:ext cx="1858518" cy="567689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537204" y="2305811"/>
              <a:ext cx="396989" cy="567689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06780" y="2636519"/>
              <a:ext cx="515861" cy="528065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094232" y="2610611"/>
              <a:ext cx="1463802" cy="567689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2272284" y="2610611"/>
              <a:ext cx="872490" cy="567689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2859023" y="2610611"/>
              <a:ext cx="582929" cy="567689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3159252" y="2610611"/>
              <a:ext cx="1162050" cy="567689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982211" y="2610611"/>
              <a:ext cx="396989" cy="567689"/>
            </a:xfrm>
            <a:prstGeom prst="rect">
              <a:avLst/>
            </a:prstGeom>
          </p:spPr>
        </p:pic>
      </p:grpSp>
      <p:sp>
        <p:nvSpPr>
          <p:cNvPr id="39" name="object 39"/>
          <p:cNvSpPr txBox="1"/>
          <p:nvPr/>
        </p:nvSpPr>
        <p:spPr>
          <a:xfrm>
            <a:off x="1042212" y="1761870"/>
            <a:ext cx="3171825" cy="12452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70" dirty="0">
                <a:solidFill>
                  <a:srgbClr val="FFFFCC"/>
                </a:solidFill>
                <a:latin typeface="Arial"/>
                <a:cs typeface="Arial"/>
              </a:rPr>
              <a:t>re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c</a:t>
            </a:r>
            <a:r>
              <a:rPr sz="2000" b="1" spc="-195" dirty="0">
                <a:solidFill>
                  <a:srgbClr val="FFFFCC"/>
                </a:solidFill>
                <a:latin typeface="Arial"/>
                <a:cs typeface="Arial"/>
              </a:rPr>
              <a:t>ursos</a:t>
            </a:r>
            <a:r>
              <a:rPr sz="2000" b="1" spc="-11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04" dirty="0">
                <a:solidFill>
                  <a:srgbClr val="FFFFCC"/>
                </a:solidFill>
                <a:latin typeface="Arial"/>
                <a:cs typeface="Arial"/>
              </a:rPr>
              <a:t>e</a:t>
            </a:r>
            <a:r>
              <a:rPr sz="2000" b="1" spc="-220" dirty="0">
                <a:solidFill>
                  <a:srgbClr val="FFFFCC"/>
                </a:solidFill>
                <a:latin typeface="Arial"/>
                <a:cs typeface="Arial"/>
              </a:rPr>
              <a:t>n</a:t>
            </a:r>
            <a:r>
              <a:rPr sz="2000" b="1" spc="-12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20" dirty="0">
                <a:solidFill>
                  <a:srgbClr val="FFFFCC"/>
                </a:solidFill>
                <a:latin typeface="Arial"/>
                <a:cs typeface="Arial"/>
              </a:rPr>
              <a:t>Z</a:t>
            </a:r>
            <a:r>
              <a:rPr sz="2000" b="1" spc="-105" dirty="0">
                <a:solidFill>
                  <a:srgbClr val="FFFFCC"/>
                </a:solidFill>
                <a:latin typeface="Arial"/>
                <a:cs typeface="Arial"/>
              </a:rPr>
              <a:t>.</a:t>
            </a:r>
            <a:r>
              <a:rPr sz="2000" b="1" spc="-245" dirty="0">
                <a:solidFill>
                  <a:srgbClr val="FFFFCC"/>
                </a:solidFill>
                <a:latin typeface="Arial"/>
                <a:cs typeface="Arial"/>
              </a:rPr>
              <a:t>E</a:t>
            </a:r>
            <a:r>
              <a:rPr sz="2000" b="1" spc="-105" dirty="0">
                <a:solidFill>
                  <a:srgbClr val="FFFFCC"/>
                </a:solidFill>
                <a:latin typeface="Arial"/>
                <a:cs typeface="Arial"/>
              </a:rPr>
              <a:t>.</a:t>
            </a:r>
            <a:r>
              <a:rPr sz="2000" b="1" spc="-245" dirty="0">
                <a:solidFill>
                  <a:srgbClr val="FFFFCC"/>
                </a:solidFill>
                <a:latin typeface="Arial"/>
                <a:cs typeface="Arial"/>
              </a:rPr>
              <a:t>E</a:t>
            </a:r>
            <a:r>
              <a:rPr sz="2000" b="1" spc="-100" dirty="0">
                <a:solidFill>
                  <a:srgbClr val="FFFFCC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 marL="212725" indent="-200660">
              <a:lnSpc>
                <a:spcPct val="100000"/>
              </a:lnSpc>
              <a:buSzPct val="95000"/>
              <a:buFont typeface="Wingdings"/>
              <a:buChar char=""/>
              <a:tabLst>
                <a:tab pos="213360" algn="l"/>
              </a:tabLst>
            </a:pPr>
            <a:r>
              <a:rPr sz="2000" b="1" spc="-190" dirty="0">
                <a:solidFill>
                  <a:srgbClr val="FFFFCC"/>
                </a:solidFill>
                <a:latin typeface="Arial"/>
                <a:cs typeface="Arial"/>
              </a:rPr>
              <a:t>Desastres</a:t>
            </a:r>
            <a:r>
              <a:rPr sz="2000" b="1" spc="-11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195" dirty="0">
                <a:solidFill>
                  <a:srgbClr val="FFFFCC"/>
                </a:solidFill>
                <a:latin typeface="Arial"/>
                <a:cs typeface="Arial"/>
              </a:rPr>
              <a:t>Nat</a:t>
            </a:r>
            <a:r>
              <a:rPr sz="2000" b="1" spc="-215" dirty="0">
                <a:solidFill>
                  <a:srgbClr val="FFFFCC"/>
                </a:solidFill>
                <a:latin typeface="Arial"/>
                <a:cs typeface="Arial"/>
              </a:rPr>
              <a:t>u</a:t>
            </a:r>
            <a:r>
              <a:rPr sz="2000" b="1" spc="-170" dirty="0">
                <a:solidFill>
                  <a:srgbClr val="FFFFCC"/>
                </a:solidFill>
                <a:latin typeface="Arial"/>
                <a:cs typeface="Arial"/>
              </a:rPr>
              <a:t>ra</a:t>
            </a:r>
            <a:r>
              <a:rPr sz="2000" b="1" spc="-110" dirty="0">
                <a:solidFill>
                  <a:srgbClr val="FFFFCC"/>
                </a:solidFill>
                <a:latin typeface="Arial"/>
                <a:cs typeface="Arial"/>
              </a:rPr>
              <a:t>l</a:t>
            </a:r>
            <a:r>
              <a:rPr sz="2000" b="1" spc="-204" dirty="0">
                <a:solidFill>
                  <a:srgbClr val="FFFFCC"/>
                </a:solidFill>
                <a:latin typeface="Arial"/>
                <a:cs typeface="Arial"/>
              </a:rPr>
              <a:t>es</a:t>
            </a:r>
            <a:r>
              <a:rPr sz="2000" b="1" spc="-100" dirty="0">
                <a:solidFill>
                  <a:srgbClr val="FFFFCC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 marL="212725" indent="-200660">
              <a:lnSpc>
                <a:spcPct val="100000"/>
              </a:lnSpc>
              <a:buSzPct val="95000"/>
              <a:buFont typeface="Wingdings"/>
              <a:buChar char=""/>
              <a:tabLst>
                <a:tab pos="213360" algn="l"/>
              </a:tabLst>
            </a:pPr>
            <a:r>
              <a:rPr sz="2000" b="1" spc="-229" dirty="0">
                <a:solidFill>
                  <a:srgbClr val="FFFFCC"/>
                </a:solidFill>
                <a:latin typeface="Arial"/>
                <a:cs typeface="Arial"/>
              </a:rPr>
              <a:t>Da</a:t>
            </a:r>
            <a:r>
              <a:rPr sz="2000" b="1" spc="-215" dirty="0">
                <a:solidFill>
                  <a:srgbClr val="FFFFCC"/>
                </a:solidFill>
                <a:latin typeface="Arial"/>
                <a:cs typeface="Arial"/>
              </a:rPr>
              <a:t>ñ</a:t>
            </a:r>
            <a:r>
              <a:rPr sz="2000" b="1" spc="-220" dirty="0">
                <a:solidFill>
                  <a:srgbClr val="FFFFCC"/>
                </a:solidFill>
                <a:latin typeface="Arial"/>
                <a:cs typeface="Arial"/>
              </a:rPr>
              <a:t>o</a:t>
            </a:r>
            <a:r>
              <a:rPr sz="2000" b="1" spc="-200" dirty="0">
                <a:solidFill>
                  <a:srgbClr val="FFFFCC"/>
                </a:solidFill>
                <a:latin typeface="Arial"/>
                <a:cs typeface="Arial"/>
              </a:rPr>
              <a:t>s</a:t>
            </a:r>
            <a:r>
              <a:rPr sz="2000" b="1" spc="-13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04" dirty="0">
                <a:solidFill>
                  <a:srgbClr val="FFFFCC"/>
                </a:solidFill>
                <a:latin typeface="Arial"/>
                <a:cs typeface="Arial"/>
              </a:rPr>
              <a:t>a</a:t>
            </a:r>
            <a:r>
              <a:rPr sz="2000" b="1" spc="-100" dirty="0">
                <a:solidFill>
                  <a:srgbClr val="FFFFCC"/>
                </a:solidFill>
                <a:latin typeface="Arial"/>
                <a:cs typeface="Arial"/>
              </a:rPr>
              <a:t>l</a:t>
            </a:r>
            <a:r>
              <a:rPr sz="2000" b="1" spc="-114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29" dirty="0">
                <a:solidFill>
                  <a:srgbClr val="FFFFCC"/>
                </a:solidFill>
                <a:latin typeface="Arial"/>
                <a:cs typeface="Arial"/>
              </a:rPr>
              <a:t>Medioam</a:t>
            </a:r>
            <a:r>
              <a:rPr sz="2000" b="1" spc="-215" dirty="0">
                <a:solidFill>
                  <a:srgbClr val="FFFFCC"/>
                </a:solidFill>
                <a:latin typeface="Arial"/>
                <a:cs typeface="Arial"/>
              </a:rPr>
              <a:t>b</a:t>
            </a:r>
            <a:r>
              <a:rPr sz="2000" b="1" spc="-155" dirty="0">
                <a:solidFill>
                  <a:srgbClr val="FFFFCC"/>
                </a:solidFill>
                <a:latin typeface="Arial"/>
                <a:cs typeface="Arial"/>
              </a:rPr>
              <a:t>ie</a:t>
            </a:r>
            <a:r>
              <a:rPr sz="2000" b="1" spc="-235" dirty="0">
                <a:solidFill>
                  <a:srgbClr val="FFFFCC"/>
                </a:solidFill>
                <a:latin typeface="Arial"/>
                <a:cs typeface="Arial"/>
              </a:rPr>
              <a:t>n</a:t>
            </a:r>
            <a:r>
              <a:rPr sz="2000" b="1" spc="-120" dirty="0">
                <a:solidFill>
                  <a:srgbClr val="FFFFCC"/>
                </a:solidFill>
                <a:latin typeface="Arial"/>
                <a:cs typeface="Arial"/>
              </a:rPr>
              <a:t>t</a:t>
            </a:r>
            <a:r>
              <a:rPr sz="2000" b="1" spc="-195" dirty="0">
                <a:solidFill>
                  <a:srgbClr val="FFFFCC"/>
                </a:solidFill>
                <a:latin typeface="Arial"/>
                <a:cs typeface="Arial"/>
              </a:rPr>
              <a:t>e</a:t>
            </a:r>
            <a:r>
              <a:rPr sz="2000" b="1" spc="-100" dirty="0">
                <a:solidFill>
                  <a:srgbClr val="FFFFCC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 marL="212725" indent="-200660">
              <a:lnSpc>
                <a:spcPct val="100000"/>
              </a:lnSpc>
              <a:buSzPct val="95000"/>
              <a:buFont typeface="Wingdings"/>
              <a:buChar char=""/>
              <a:tabLst>
                <a:tab pos="213360" algn="l"/>
              </a:tabLst>
            </a:pPr>
            <a:r>
              <a:rPr sz="2000" b="1" spc="-229" dirty="0">
                <a:solidFill>
                  <a:srgbClr val="FFFFCC"/>
                </a:solidFill>
                <a:latin typeface="Arial"/>
                <a:cs typeface="Arial"/>
              </a:rPr>
              <a:t>De</a:t>
            </a:r>
            <a:r>
              <a:rPr sz="2000" b="1" spc="-215" dirty="0">
                <a:solidFill>
                  <a:srgbClr val="FFFFCC"/>
                </a:solidFill>
                <a:latin typeface="Arial"/>
                <a:cs typeface="Arial"/>
              </a:rPr>
              <a:t>p</a:t>
            </a:r>
            <a:r>
              <a:rPr sz="2000" b="1" spc="-220" dirty="0">
                <a:solidFill>
                  <a:srgbClr val="FFFFCC"/>
                </a:solidFill>
                <a:latin typeface="Arial"/>
                <a:cs typeface="Arial"/>
              </a:rPr>
              <a:t>o</a:t>
            </a:r>
            <a:r>
              <a:rPr sz="2000" b="1" spc="-170" dirty="0">
                <a:solidFill>
                  <a:srgbClr val="FFFFCC"/>
                </a:solidFill>
                <a:latin typeface="Arial"/>
                <a:cs typeface="Arial"/>
              </a:rPr>
              <a:t>sició</a:t>
            </a:r>
            <a:r>
              <a:rPr sz="2000" b="1" spc="-220" dirty="0">
                <a:solidFill>
                  <a:srgbClr val="FFFFCC"/>
                </a:solidFill>
                <a:latin typeface="Arial"/>
                <a:cs typeface="Arial"/>
              </a:rPr>
              <a:t>n</a:t>
            </a:r>
            <a:r>
              <a:rPr sz="2000" b="1" spc="-15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170" dirty="0">
                <a:solidFill>
                  <a:srgbClr val="FFFFCC"/>
                </a:solidFill>
                <a:latin typeface="Arial"/>
                <a:cs typeface="Arial"/>
              </a:rPr>
              <a:t>Ilega</a:t>
            </a:r>
            <a:r>
              <a:rPr sz="2000" b="1" spc="-100" dirty="0">
                <a:solidFill>
                  <a:srgbClr val="FFFFCC"/>
                </a:solidFill>
                <a:latin typeface="Arial"/>
                <a:cs typeface="Arial"/>
              </a:rPr>
              <a:t>l</a:t>
            </a:r>
            <a:r>
              <a:rPr sz="2000" b="1" spc="-14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de</a:t>
            </a:r>
            <a:r>
              <a:rPr sz="2000" b="1" spc="-114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04" dirty="0">
                <a:solidFill>
                  <a:srgbClr val="FFFFCC"/>
                </a:solidFill>
                <a:latin typeface="Arial"/>
                <a:cs typeface="Arial"/>
              </a:rPr>
              <a:t>Basura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s</a:t>
            </a:r>
            <a:r>
              <a:rPr sz="2000" b="1" spc="-100" dirty="0">
                <a:solidFill>
                  <a:srgbClr val="FFFFCC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848867" y="3563111"/>
            <a:ext cx="3785235" cy="1878330"/>
            <a:chOff x="848867" y="3563111"/>
            <a:chExt cx="3785235" cy="1878330"/>
          </a:xfrm>
        </p:grpSpPr>
        <p:pic>
          <p:nvPicPr>
            <p:cNvPr id="41" name="object 41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848867" y="3563111"/>
              <a:ext cx="3784854" cy="1878329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894587" y="3581399"/>
              <a:ext cx="614934" cy="567689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1225295" y="3581399"/>
              <a:ext cx="1488186" cy="567689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906779" y="3910583"/>
              <a:ext cx="515861" cy="528065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1094231" y="3886199"/>
              <a:ext cx="941069" cy="567689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1755647" y="3886199"/>
              <a:ext cx="928877" cy="567689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2404871" y="3886199"/>
              <a:ext cx="616457" cy="567689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2741675" y="3886199"/>
              <a:ext cx="1334262" cy="567689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3796283" y="3886199"/>
              <a:ext cx="454913" cy="567689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3970019" y="3886199"/>
              <a:ext cx="617981" cy="567689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894587" y="4190999"/>
              <a:ext cx="1279398" cy="567689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1834895" y="4190999"/>
              <a:ext cx="396989" cy="567689"/>
            </a:xfrm>
            <a:prstGeom prst="rect">
              <a:avLst/>
            </a:prstGeom>
          </p:spPr>
        </p:pic>
      </p:grpSp>
      <p:sp>
        <p:nvSpPr>
          <p:cNvPr id="53" name="object 53"/>
          <p:cNvSpPr txBox="1"/>
          <p:nvPr/>
        </p:nvSpPr>
        <p:spPr>
          <a:xfrm>
            <a:off x="1042212" y="3646423"/>
            <a:ext cx="3380104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240" dirty="0">
                <a:solidFill>
                  <a:srgbClr val="FFFFCC"/>
                </a:solidFill>
                <a:latin typeface="Arial"/>
                <a:cs typeface="Arial"/>
              </a:rPr>
              <a:t>AL</a:t>
            </a:r>
            <a:r>
              <a:rPr sz="2000" b="1" spc="-145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60" dirty="0">
                <a:solidFill>
                  <a:srgbClr val="FFFFCC"/>
                </a:solidFill>
                <a:latin typeface="Arial"/>
                <a:cs typeface="Arial"/>
              </a:rPr>
              <a:t>C</a:t>
            </a:r>
            <a:r>
              <a:rPr sz="2000" b="1" spc="-275" dirty="0">
                <a:solidFill>
                  <a:srgbClr val="FFFFCC"/>
                </a:solidFill>
                <a:latin typeface="Arial"/>
                <a:cs typeface="Arial"/>
              </a:rPr>
              <a:t>O</a:t>
            </a:r>
            <a:r>
              <a:rPr sz="2000" b="1" spc="-245" dirty="0">
                <a:solidFill>
                  <a:srgbClr val="FFFFCC"/>
                </a:solidFill>
                <a:latin typeface="Arial"/>
                <a:cs typeface="Arial"/>
              </a:rPr>
              <a:t>MERCIO</a:t>
            </a:r>
            <a:endParaRPr sz="20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buSzPct val="95000"/>
              <a:buFont typeface="Wingdings"/>
              <a:buChar char=""/>
              <a:tabLst>
                <a:tab pos="213360" algn="l"/>
              </a:tabLst>
            </a:pPr>
            <a:r>
              <a:rPr sz="2000" b="1" spc="-215" dirty="0">
                <a:solidFill>
                  <a:srgbClr val="FFFFCC"/>
                </a:solidFill>
                <a:latin typeface="Arial"/>
                <a:cs typeface="Arial"/>
              </a:rPr>
              <a:t>Pesc</a:t>
            </a:r>
            <a:r>
              <a:rPr sz="2000" b="1" spc="-200" dirty="0">
                <a:solidFill>
                  <a:srgbClr val="FFFFCC"/>
                </a:solidFill>
                <a:latin typeface="Arial"/>
                <a:cs typeface="Arial"/>
              </a:rPr>
              <a:t>a</a:t>
            </a:r>
            <a:r>
              <a:rPr sz="2000" b="1" spc="-95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170" dirty="0">
                <a:solidFill>
                  <a:srgbClr val="FFFFCC"/>
                </a:solidFill>
                <a:latin typeface="Arial"/>
                <a:cs typeface="Arial"/>
              </a:rPr>
              <a:t>Ilega</a:t>
            </a:r>
            <a:r>
              <a:rPr sz="2000" b="1" spc="-114" dirty="0">
                <a:solidFill>
                  <a:srgbClr val="FFFFCC"/>
                </a:solidFill>
                <a:latin typeface="Arial"/>
                <a:cs typeface="Arial"/>
              </a:rPr>
              <a:t>l</a:t>
            </a:r>
            <a:r>
              <a:rPr sz="2000" b="1" spc="-100" dirty="0">
                <a:solidFill>
                  <a:srgbClr val="FFFFCC"/>
                </a:solidFill>
                <a:latin typeface="Arial"/>
                <a:cs typeface="Arial"/>
              </a:rPr>
              <a:t>,</a:t>
            </a:r>
            <a:r>
              <a:rPr sz="2000" b="1" spc="-9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70" dirty="0">
                <a:solidFill>
                  <a:srgbClr val="FFFFCC"/>
                </a:solidFill>
                <a:latin typeface="Arial"/>
                <a:cs typeface="Arial"/>
              </a:rPr>
              <a:t>N</a:t>
            </a:r>
            <a:r>
              <a:rPr sz="2000" b="1" spc="-220" dirty="0">
                <a:solidFill>
                  <a:srgbClr val="FFFFCC"/>
                </a:solidFill>
                <a:latin typeface="Arial"/>
                <a:cs typeface="Arial"/>
              </a:rPr>
              <a:t>o</a:t>
            </a:r>
            <a:r>
              <a:rPr sz="2000" b="1" spc="-85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195" dirty="0">
                <a:solidFill>
                  <a:srgbClr val="FFFFCC"/>
                </a:solidFill>
                <a:latin typeface="Arial"/>
                <a:cs typeface="Arial"/>
              </a:rPr>
              <a:t>Decla</a:t>
            </a:r>
            <a:r>
              <a:rPr sz="2000" b="1" spc="-150" dirty="0">
                <a:solidFill>
                  <a:srgbClr val="FFFFCC"/>
                </a:solidFill>
                <a:latin typeface="Arial"/>
                <a:cs typeface="Arial"/>
              </a:rPr>
              <a:t>r</a:t>
            </a:r>
            <a:r>
              <a:rPr sz="2000" b="1" spc="-215" dirty="0">
                <a:solidFill>
                  <a:srgbClr val="FFFFCC"/>
                </a:solidFill>
                <a:latin typeface="Arial"/>
                <a:cs typeface="Arial"/>
              </a:rPr>
              <a:t>a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da</a:t>
            </a:r>
            <a:r>
              <a:rPr sz="2000" b="1" spc="-9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00" dirty="0">
                <a:solidFill>
                  <a:srgbClr val="FFFFCC"/>
                </a:solidFill>
                <a:latin typeface="Arial"/>
                <a:cs typeface="Arial"/>
              </a:rPr>
              <a:t>y</a:t>
            </a:r>
            <a:r>
              <a:rPr sz="2000" b="1" spc="-105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170" dirty="0">
                <a:solidFill>
                  <a:srgbClr val="FFFFCC"/>
                </a:solidFill>
                <a:latin typeface="Arial"/>
                <a:cs typeface="Arial"/>
              </a:rPr>
              <a:t>No  </a:t>
            </a:r>
            <a:r>
              <a:rPr sz="2000" b="1" spc="-195" dirty="0">
                <a:solidFill>
                  <a:srgbClr val="FFFFCC"/>
                </a:solidFill>
                <a:latin typeface="Arial"/>
                <a:cs typeface="Arial"/>
              </a:rPr>
              <a:t>Regulada.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54" name="object 54"/>
          <p:cNvGrpSpPr/>
          <p:nvPr/>
        </p:nvGrpSpPr>
        <p:grpSpPr>
          <a:xfrm>
            <a:off x="906780" y="4495800"/>
            <a:ext cx="3681729" cy="567690"/>
            <a:chOff x="906780" y="4495800"/>
            <a:chExt cx="3681729" cy="567690"/>
          </a:xfrm>
        </p:grpSpPr>
        <p:pic>
          <p:nvPicPr>
            <p:cNvPr id="55" name="object 55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906780" y="4520183"/>
              <a:ext cx="515861" cy="528065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1094232" y="4495800"/>
              <a:ext cx="1540002" cy="567689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2567940" y="4495800"/>
              <a:ext cx="582930" cy="567689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3084575" y="4495800"/>
              <a:ext cx="1102614" cy="567689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4120896" y="4495800"/>
              <a:ext cx="467118" cy="567689"/>
            </a:xfrm>
            <a:prstGeom prst="rect">
              <a:avLst/>
            </a:prstGeom>
          </p:spPr>
        </p:pic>
      </p:grpSp>
      <p:sp>
        <p:nvSpPr>
          <p:cNvPr id="60" name="object 60"/>
          <p:cNvSpPr txBox="1"/>
          <p:nvPr/>
        </p:nvSpPr>
        <p:spPr>
          <a:xfrm>
            <a:off x="1042212" y="4560519"/>
            <a:ext cx="3380104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13360" indent="-201295">
              <a:lnSpc>
                <a:spcPct val="100000"/>
              </a:lnSpc>
              <a:spcBef>
                <a:spcPts val="105"/>
              </a:spcBef>
              <a:buSzPct val="95000"/>
              <a:buFont typeface="Wingdings"/>
              <a:buChar char=""/>
              <a:tabLst>
                <a:tab pos="213995" algn="l"/>
                <a:tab pos="1685925" algn="l"/>
                <a:tab pos="2202815" algn="l"/>
                <a:tab pos="3239135" algn="l"/>
              </a:tabLst>
            </a:pPr>
            <a:r>
              <a:rPr sz="2000" b="1" spc="-105" dirty="0">
                <a:solidFill>
                  <a:srgbClr val="FFFFCC"/>
                </a:solidFill>
                <a:latin typeface="Arial"/>
                <a:cs typeface="Arial"/>
              </a:rPr>
              <a:t>I</a:t>
            </a:r>
            <a:r>
              <a:rPr sz="2000" b="1" spc="-229" dirty="0">
                <a:solidFill>
                  <a:srgbClr val="FFFFCC"/>
                </a:solidFill>
                <a:latin typeface="Arial"/>
                <a:cs typeface="Arial"/>
              </a:rPr>
              <a:t>n</a:t>
            </a:r>
            <a:r>
              <a:rPr sz="2000" b="1" spc="-145" dirty="0">
                <a:solidFill>
                  <a:srgbClr val="FFFFCC"/>
                </a:solidFill>
                <a:latin typeface="Arial"/>
                <a:cs typeface="Arial"/>
              </a:rPr>
              <a:t>uti</a:t>
            </a:r>
            <a:r>
              <a:rPr sz="2000" b="1" spc="-120" dirty="0">
                <a:solidFill>
                  <a:srgbClr val="FFFFCC"/>
                </a:solidFill>
                <a:latin typeface="Arial"/>
                <a:cs typeface="Arial"/>
              </a:rPr>
              <a:t>l</a:t>
            </a:r>
            <a:r>
              <a:rPr sz="2000" b="1" spc="-105" dirty="0">
                <a:solidFill>
                  <a:srgbClr val="FFFFCC"/>
                </a:solidFill>
                <a:latin typeface="Arial"/>
                <a:cs typeface="Arial"/>
              </a:rPr>
              <a:t>i</a:t>
            </a:r>
            <a:r>
              <a:rPr sz="2000" b="1" spc="-190" dirty="0">
                <a:solidFill>
                  <a:srgbClr val="FFFFCC"/>
                </a:solidFill>
                <a:latin typeface="Arial"/>
                <a:cs typeface="Arial"/>
              </a:rPr>
              <a:t>z</a:t>
            </a:r>
            <a:r>
              <a:rPr sz="2000" b="1" spc="-204" dirty="0">
                <a:solidFill>
                  <a:srgbClr val="FFFFCC"/>
                </a:solidFill>
                <a:latin typeface="Arial"/>
                <a:cs typeface="Arial"/>
              </a:rPr>
              <a:t>ac</a:t>
            </a:r>
            <a:r>
              <a:rPr sz="2000" b="1" spc="-170" dirty="0">
                <a:solidFill>
                  <a:srgbClr val="FFFFCC"/>
                </a:solidFill>
                <a:latin typeface="Arial"/>
                <a:cs typeface="Arial"/>
              </a:rPr>
              <a:t>ió</a:t>
            </a:r>
            <a:r>
              <a:rPr sz="2000" b="1" spc="-220" dirty="0">
                <a:solidFill>
                  <a:srgbClr val="FFFFCC"/>
                </a:solidFill>
                <a:latin typeface="Arial"/>
                <a:cs typeface="Arial"/>
              </a:rPr>
              <a:t>n</a:t>
            </a:r>
            <a:r>
              <a:rPr sz="2000" b="1" dirty="0">
                <a:solidFill>
                  <a:srgbClr val="FFFFCC"/>
                </a:solidFill>
                <a:latin typeface="Arial"/>
                <a:cs typeface="Arial"/>
              </a:rPr>
              <a:t>	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de</a:t>
            </a:r>
            <a:r>
              <a:rPr sz="2000" b="1" dirty="0">
                <a:solidFill>
                  <a:srgbClr val="FFFFCC"/>
                </a:solidFill>
                <a:latin typeface="Arial"/>
                <a:cs typeface="Arial"/>
              </a:rPr>
              <a:t>	</a:t>
            </a:r>
            <a:r>
              <a:rPr sz="2000" b="1" spc="-195" dirty="0">
                <a:solidFill>
                  <a:srgbClr val="FFFFCC"/>
                </a:solidFill>
                <a:latin typeface="Arial"/>
                <a:cs typeface="Arial"/>
              </a:rPr>
              <a:t>puer</a:t>
            </a:r>
            <a:r>
              <a:rPr sz="2000" b="1" spc="-130" dirty="0">
                <a:solidFill>
                  <a:srgbClr val="FFFFCC"/>
                </a:solidFill>
                <a:latin typeface="Arial"/>
                <a:cs typeface="Arial"/>
              </a:rPr>
              <a:t>t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os</a:t>
            </a:r>
            <a:r>
              <a:rPr sz="2000" b="1" dirty="0">
                <a:solidFill>
                  <a:srgbClr val="FFFFCC"/>
                </a:solidFill>
                <a:latin typeface="Arial"/>
                <a:cs typeface="Arial"/>
              </a:rPr>
              <a:t>	</a:t>
            </a:r>
            <a:r>
              <a:rPr sz="2000" b="1" spc="-220" dirty="0">
                <a:solidFill>
                  <a:srgbClr val="FFFFCC"/>
                </a:solidFill>
                <a:latin typeface="Arial"/>
                <a:cs typeface="Arial"/>
              </a:rPr>
              <a:t>o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61" name="object 61"/>
          <p:cNvGrpSpPr/>
          <p:nvPr/>
        </p:nvGrpSpPr>
        <p:grpSpPr>
          <a:xfrm>
            <a:off x="894588" y="4800600"/>
            <a:ext cx="3602354" cy="567690"/>
            <a:chOff x="894588" y="4800600"/>
            <a:chExt cx="3602354" cy="567690"/>
          </a:xfrm>
        </p:grpSpPr>
        <p:pic>
          <p:nvPicPr>
            <p:cNvPr id="62" name="object 62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894588" y="4800600"/>
              <a:ext cx="1037082" cy="567690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1645920" y="4800600"/>
              <a:ext cx="1058418" cy="567690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2420112" y="4800600"/>
              <a:ext cx="582930" cy="567690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2720339" y="4800600"/>
              <a:ext cx="512838" cy="567690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2950464" y="4800600"/>
              <a:ext cx="1488186" cy="567690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4099560" y="4800600"/>
              <a:ext cx="396989" cy="567690"/>
            </a:xfrm>
            <a:prstGeom prst="rect">
              <a:avLst/>
            </a:prstGeom>
          </p:spPr>
        </p:pic>
      </p:grpSp>
      <p:sp>
        <p:nvSpPr>
          <p:cNvPr id="68" name="object 68"/>
          <p:cNvSpPr txBox="1"/>
          <p:nvPr/>
        </p:nvSpPr>
        <p:spPr>
          <a:xfrm>
            <a:off x="1042212" y="4865877"/>
            <a:ext cx="328930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200" dirty="0">
                <a:solidFill>
                  <a:srgbClr val="FFFFCC"/>
                </a:solidFill>
                <a:latin typeface="Arial"/>
                <a:cs typeface="Arial"/>
              </a:rPr>
              <a:t>puntos</a:t>
            </a:r>
            <a:r>
              <a:rPr sz="2000" b="1" spc="-135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120" dirty="0">
                <a:solidFill>
                  <a:srgbClr val="FFFFCC"/>
                </a:solidFill>
                <a:latin typeface="Arial"/>
                <a:cs typeface="Arial"/>
              </a:rPr>
              <a:t>f</a:t>
            </a:r>
            <a:r>
              <a:rPr sz="2000" b="1" spc="-215" dirty="0">
                <a:solidFill>
                  <a:srgbClr val="FFFFCC"/>
                </a:solidFill>
                <a:latin typeface="Arial"/>
                <a:cs typeface="Arial"/>
              </a:rPr>
              <a:t>o</a:t>
            </a:r>
            <a:r>
              <a:rPr sz="2000" b="1" spc="-175" dirty="0">
                <a:solidFill>
                  <a:srgbClr val="FFFFCC"/>
                </a:solidFill>
                <a:latin typeface="Arial"/>
                <a:cs typeface="Arial"/>
              </a:rPr>
              <a:t>cal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e</a:t>
            </a:r>
            <a:r>
              <a:rPr sz="2000" b="1" spc="-200" dirty="0">
                <a:solidFill>
                  <a:srgbClr val="FFFFCC"/>
                </a:solidFill>
                <a:latin typeface="Arial"/>
                <a:cs typeface="Arial"/>
              </a:rPr>
              <a:t>s</a:t>
            </a:r>
            <a:r>
              <a:rPr sz="2000" b="1" spc="-125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de</a:t>
            </a:r>
            <a:r>
              <a:rPr sz="2000" b="1" spc="-114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105" dirty="0">
                <a:solidFill>
                  <a:srgbClr val="FFFFCC"/>
                </a:solidFill>
                <a:latin typeface="Arial"/>
                <a:cs typeface="Arial"/>
              </a:rPr>
              <a:t>l</a:t>
            </a:r>
            <a:r>
              <a:rPr sz="2000" b="1" spc="-200" dirty="0">
                <a:solidFill>
                  <a:srgbClr val="FFFFCC"/>
                </a:solidFill>
                <a:latin typeface="Arial"/>
                <a:cs typeface="Arial"/>
              </a:rPr>
              <a:t>a</a:t>
            </a:r>
            <a:r>
              <a:rPr sz="2000" b="1" spc="-114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20" dirty="0">
                <a:solidFill>
                  <a:srgbClr val="FFFFCC"/>
                </a:solidFill>
                <a:latin typeface="Arial"/>
                <a:cs typeface="Arial"/>
              </a:rPr>
              <a:t>n</a:t>
            </a:r>
            <a:r>
              <a:rPr sz="2000" b="1" spc="-200" dirty="0">
                <a:solidFill>
                  <a:srgbClr val="FFFFCC"/>
                </a:solidFill>
                <a:latin typeface="Arial"/>
                <a:cs typeface="Arial"/>
              </a:rPr>
              <a:t>avegació</a:t>
            </a:r>
            <a:r>
              <a:rPr sz="2000" b="1" spc="-220" dirty="0">
                <a:solidFill>
                  <a:srgbClr val="FFFFCC"/>
                </a:solidFill>
                <a:latin typeface="Arial"/>
                <a:cs typeface="Arial"/>
              </a:rPr>
              <a:t>n</a:t>
            </a:r>
            <a:r>
              <a:rPr sz="2000" b="1" spc="-100" dirty="0">
                <a:solidFill>
                  <a:srgbClr val="FFFFCC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69" name="object 69"/>
          <p:cNvGrpSpPr/>
          <p:nvPr/>
        </p:nvGrpSpPr>
        <p:grpSpPr>
          <a:xfrm>
            <a:off x="5241035" y="1069847"/>
            <a:ext cx="3785235" cy="4371975"/>
            <a:chOff x="5241035" y="1069847"/>
            <a:chExt cx="3785235" cy="4371975"/>
          </a:xfrm>
        </p:grpSpPr>
        <p:pic>
          <p:nvPicPr>
            <p:cNvPr id="70" name="object 70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5241035" y="1069847"/>
              <a:ext cx="3728466" cy="2792729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5286755" y="1086611"/>
              <a:ext cx="482346" cy="567689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5486399" y="1086611"/>
              <a:ext cx="610362" cy="567689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5814059" y="1086611"/>
              <a:ext cx="1727454" cy="567689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7258811" y="1086611"/>
              <a:ext cx="753618" cy="567689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7729727" y="1086611"/>
              <a:ext cx="1194053" cy="567689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5297423" y="1417319"/>
              <a:ext cx="515861" cy="528065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5486399" y="1391411"/>
              <a:ext cx="1024890" cy="567689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6225539" y="1391411"/>
              <a:ext cx="582930" cy="567689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6525767" y="1391411"/>
              <a:ext cx="1058418" cy="567689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7245095" y="1391411"/>
              <a:ext cx="396989" cy="567689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5297423" y="1722119"/>
              <a:ext cx="515861" cy="528065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5486399" y="1696211"/>
              <a:ext cx="1893570" cy="567689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7092695" y="1696211"/>
              <a:ext cx="1405890" cy="567689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8159495" y="1696211"/>
              <a:ext cx="396989" cy="567689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5297423" y="2026919"/>
              <a:ext cx="515861" cy="528065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5486399" y="2001011"/>
              <a:ext cx="1325118" cy="567689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6524243" y="2001011"/>
              <a:ext cx="454914" cy="567689"/>
            </a:xfrm>
            <a:prstGeom prst="rect">
              <a:avLst/>
            </a:prstGeom>
          </p:spPr>
        </p:pic>
        <p:pic>
          <p:nvPicPr>
            <p:cNvPr id="88" name="object 88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6697979" y="2001011"/>
              <a:ext cx="1383029" cy="567689"/>
            </a:xfrm>
            <a:prstGeom prst="rect">
              <a:avLst/>
            </a:prstGeom>
          </p:spPr>
        </p:pic>
        <p:pic>
          <p:nvPicPr>
            <p:cNvPr id="89" name="object 89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7741919" y="2001011"/>
              <a:ext cx="396989" cy="567689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5297423" y="2331719"/>
              <a:ext cx="515861" cy="528065"/>
            </a:xfrm>
            <a:prstGeom prst="rect">
              <a:avLst/>
            </a:prstGeom>
          </p:spPr>
        </p:pic>
        <p:pic>
          <p:nvPicPr>
            <p:cNvPr id="91" name="object 91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5486399" y="2305811"/>
              <a:ext cx="1024890" cy="567689"/>
            </a:xfrm>
            <a:prstGeom prst="rect">
              <a:avLst/>
            </a:prstGeom>
          </p:spPr>
        </p:pic>
        <p:pic>
          <p:nvPicPr>
            <p:cNvPr id="92" name="object 92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6225539" y="2305811"/>
              <a:ext cx="582930" cy="567689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6525767" y="2305811"/>
              <a:ext cx="1277874" cy="567689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7464551" y="2305811"/>
              <a:ext cx="396989" cy="567689"/>
            </a:xfrm>
            <a:prstGeom prst="rect">
              <a:avLst/>
            </a:prstGeom>
          </p:spPr>
        </p:pic>
        <p:pic>
          <p:nvPicPr>
            <p:cNvPr id="95" name="object 95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5297423" y="2636519"/>
              <a:ext cx="515861" cy="528065"/>
            </a:xfrm>
            <a:prstGeom prst="rect">
              <a:avLst/>
            </a:prstGeom>
          </p:spPr>
        </p:pic>
        <p:pic>
          <p:nvPicPr>
            <p:cNvPr id="96" name="object 96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5486399" y="2610611"/>
              <a:ext cx="1533905" cy="567689"/>
            </a:xfrm>
            <a:prstGeom prst="rect">
              <a:avLst/>
            </a:prstGeom>
          </p:spPr>
        </p:pic>
        <p:pic>
          <p:nvPicPr>
            <p:cNvPr id="97" name="object 97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6737603" y="2610611"/>
              <a:ext cx="2087118" cy="567689"/>
            </a:xfrm>
            <a:prstGeom prst="rect">
              <a:avLst/>
            </a:prstGeom>
          </p:spPr>
        </p:pic>
        <p:pic>
          <p:nvPicPr>
            <p:cNvPr id="98" name="object 98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8485631" y="2610611"/>
              <a:ext cx="395477" cy="567689"/>
            </a:xfrm>
            <a:prstGeom prst="rect">
              <a:avLst/>
            </a:prstGeom>
          </p:spPr>
        </p:pic>
        <p:pic>
          <p:nvPicPr>
            <p:cNvPr id="99" name="object 99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5297423" y="2941319"/>
              <a:ext cx="515861" cy="528065"/>
            </a:xfrm>
            <a:prstGeom prst="rect">
              <a:avLst/>
            </a:prstGeom>
          </p:spPr>
        </p:pic>
        <p:pic>
          <p:nvPicPr>
            <p:cNvPr id="100" name="object 100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5486399" y="2915412"/>
              <a:ext cx="1425702" cy="567689"/>
            </a:xfrm>
            <a:prstGeom prst="rect">
              <a:avLst/>
            </a:prstGeom>
          </p:spPr>
        </p:pic>
        <p:pic>
          <p:nvPicPr>
            <p:cNvPr id="101" name="object 101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6573011" y="2915412"/>
              <a:ext cx="396989" cy="567689"/>
            </a:xfrm>
            <a:prstGeom prst="rect">
              <a:avLst/>
            </a:prstGeom>
          </p:spPr>
        </p:pic>
        <p:pic>
          <p:nvPicPr>
            <p:cNvPr id="102" name="object 102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5297423" y="3246119"/>
              <a:ext cx="515861" cy="528065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5486399" y="3220212"/>
              <a:ext cx="988313" cy="567689"/>
            </a:xfrm>
            <a:prstGeom prst="rect">
              <a:avLst/>
            </a:prstGeom>
          </p:spPr>
        </p:pic>
        <p:pic>
          <p:nvPicPr>
            <p:cNvPr id="104" name="object 104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6193535" y="3220212"/>
              <a:ext cx="582930" cy="567689"/>
            </a:xfrm>
            <a:prstGeom prst="rect">
              <a:avLst/>
            </a:prstGeom>
          </p:spPr>
        </p:pic>
        <p:pic>
          <p:nvPicPr>
            <p:cNvPr id="105" name="object 105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6492239" y="3220212"/>
              <a:ext cx="1546097" cy="567689"/>
            </a:xfrm>
            <a:prstGeom prst="rect">
              <a:avLst/>
            </a:prstGeom>
          </p:spPr>
        </p:pic>
        <p:pic>
          <p:nvPicPr>
            <p:cNvPr id="106" name="object 106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7754111" y="3220212"/>
              <a:ext cx="1034033" cy="567689"/>
            </a:xfrm>
            <a:prstGeom prst="rect">
              <a:avLst/>
            </a:prstGeom>
          </p:spPr>
        </p:pic>
        <p:pic>
          <p:nvPicPr>
            <p:cNvPr id="107" name="object 107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8449055" y="3220212"/>
              <a:ext cx="396989" cy="567689"/>
            </a:xfrm>
            <a:prstGeom prst="rect">
              <a:avLst/>
            </a:prstGeom>
          </p:spPr>
        </p:pic>
        <p:pic>
          <p:nvPicPr>
            <p:cNvPr id="108" name="object 108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5241035" y="3563112"/>
              <a:ext cx="3784854" cy="1878329"/>
            </a:xfrm>
            <a:prstGeom prst="rect">
              <a:avLst/>
            </a:prstGeom>
          </p:spPr>
        </p:pic>
        <p:pic>
          <p:nvPicPr>
            <p:cNvPr id="109" name="object 109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5286755" y="3581399"/>
              <a:ext cx="489978" cy="567689"/>
            </a:xfrm>
            <a:prstGeom prst="rect">
              <a:avLst/>
            </a:prstGeom>
          </p:spPr>
        </p:pic>
        <p:pic>
          <p:nvPicPr>
            <p:cNvPr id="110" name="object 110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5559551" y="3581399"/>
              <a:ext cx="616458" cy="567689"/>
            </a:xfrm>
            <a:prstGeom prst="rect">
              <a:avLst/>
            </a:prstGeom>
          </p:spPr>
        </p:pic>
        <p:pic>
          <p:nvPicPr>
            <p:cNvPr id="111" name="object 111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5958839" y="3581399"/>
              <a:ext cx="1590293" cy="567689"/>
            </a:xfrm>
            <a:prstGeom prst="rect">
              <a:avLst/>
            </a:prstGeom>
          </p:spPr>
        </p:pic>
        <p:pic>
          <p:nvPicPr>
            <p:cNvPr id="112" name="object 112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7331963" y="3581399"/>
              <a:ext cx="628650" cy="567689"/>
            </a:xfrm>
            <a:prstGeom prst="rect">
              <a:avLst/>
            </a:prstGeom>
          </p:spPr>
        </p:pic>
        <p:pic>
          <p:nvPicPr>
            <p:cNvPr id="113" name="object 113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7743443" y="3581399"/>
              <a:ext cx="617981" cy="567689"/>
            </a:xfrm>
            <a:prstGeom prst="rect">
              <a:avLst/>
            </a:prstGeom>
          </p:spPr>
        </p:pic>
        <p:pic>
          <p:nvPicPr>
            <p:cNvPr id="114" name="object 114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8144255" y="3581399"/>
              <a:ext cx="835913" cy="567689"/>
            </a:xfrm>
            <a:prstGeom prst="rect">
              <a:avLst/>
            </a:prstGeom>
          </p:spPr>
        </p:pic>
        <p:pic>
          <p:nvPicPr>
            <p:cNvPr id="115" name="object 115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5286755" y="3886199"/>
              <a:ext cx="1267205" cy="567689"/>
            </a:xfrm>
            <a:prstGeom prst="rect">
              <a:avLst/>
            </a:prstGeom>
          </p:spPr>
        </p:pic>
        <p:pic>
          <p:nvPicPr>
            <p:cNvPr id="116" name="object 116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5297423" y="4215383"/>
              <a:ext cx="515861" cy="528065"/>
            </a:xfrm>
            <a:prstGeom prst="rect">
              <a:avLst/>
            </a:prstGeom>
          </p:spPr>
        </p:pic>
        <p:pic>
          <p:nvPicPr>
            <p:cNvPr id="117" name="object 117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5486399" y="4190999"/>
              <a:ext cx="1349502" cy="567689"/>
            </a:xfrm>
            <a:prstGeom prst="rect">
              <a:avLst/>
            </a:prstGeom>
          </p:spPr>
        </p:pic>
        <p:pic>
          <p:nvPicPr>
            <p:cNvPr id="118" name="object 118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6550151" y="4190999"/>
              <a:ext cx="454914" cy="567689"/>
            </a:xfrm>
            <a:prstGeom prst="rect">
              <a:avLst/>
            </a:prstGeom>
          </p:spPr>
        </p:pic>
        <p:pic>
          <p:nvPicPr>
            <p:cNvPr id="119" name="object 119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6722363" y="4190999"/>
              <a:ext cx="1511046" cy="567689"/>
            </a:xfrm>
            <a:prstGeom prst="rect">
              <a:avLst/>
            </a:prstGeom>
          </p:spPr>
        </p:pic>
        <p:pic>
          <p:nvPicPr>
            <p:cNvPr id="120" name="object 120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7894319" y="4190999"/>
              <a:ext cx="396989" cy="567689"/>
            </a:xfrm>
            <a:prstGeom prst="rect">
              <a:avLst/>
            </a:prstGeom>
          </p:spPr>
        </p:pic>
        <p:pic>
          <p:nvPicPr>
            <p:cNvPr id="121" name="object 121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5297423" y="4520183"/>
              <a:ext cx="515861" cy="528065"/>
            </a:xfrm>
            <a:prstGeom prst="rect">
              <a:avLst/>
            </a:prstGeom>
          </p:spPr>
        </p:pic>
        <p:pic>
          <p:nvPicPr>
            <p:cNvPr id="122" name="object 122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5486399" y="4495800"/>
              <a:ext cx="1105661" cy="567689"/>
            </a:xfrm>
            <a:prstGeom prst="rect">
              <a:avLst/>
            </a:prstGeom>
          </p:spPr>
        </p:pic>
        <p:pic>
          <p:nvPicPr>
            <p:cNvPr id="123" name="object 123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6307835" y="4495800"/>
              <a:ext cx="1604010" cy="567689"/>
            </a:xfrm>
            <a:prstGeom prst="rect">
              <a:avLst/>
            </a:prstGeom>
          </p:spPr>
        </p:pic>
        <p:pic>
          <p:nvPicPr>
            <p:cNvPr id="124" name="object 124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7572755" y="4495800"/>
              <a:ext cx="396989" cy="567689"/>
            </a:xfrm>
            <a:prstGeom prst="rect">
              <a:avLst/>
            </a:prstGeom>
          </p:spPr>
        </p:pic>
        <p:pic>
          <p:nvPicPr>
            <p:cNvPr id="125" name="object 125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5297423" y="4824983"/>
              <a:ext cx="515861" cy="528065"/>
            </a:xfrm>
            <a:prstGeom prst="rect">
              <a:avLst/>
            </a:prstGeom>
          </p:spPr>
        </p:pic>
        <p:pic>
          <p:nvPicPr>
            <p:cNvPr id="126" name="object 126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5486399" y="4800600"/>
              <a:ext cx="1693926" cy="567690"/>
            </a:xfrm>
            <a:prstGeom prst="rect">
              <a:avLst/>
            </a:prstGeom>
          </p:spPr>
        </p:pic>
        <p:pic>
          <p:nvPicPr>
            <p:cNvPr id="127" name="object 127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6894575" y="4800600"/>
              <a:ext cx="1604009" cy="567690"/>
            </a:xfrm>
            <a:prstGeom prst="rect">
              <a:avLst/>
            </a:prstGeom>
          </p:spPr>
        </p:pic>
        <p:pic>
          <p:nvPicPr>
            <p:cNvPr id="128" name="object 128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8159495" y="4800600"/>
              <a:ext cx="396989" cy="567690"/>
            </a:xfrm>
            <a:prstGeom prst="rect">
              <a:avLst/>
            </a:prstGeom>
          </p:spPr>
        </p:pic>
      </p:grpSp>
      <p:sp>
        <p:nvSpPr>
          <p:cNvPr id="129" name="object 129"/>
          <p:cNvSpPr txBox="1"/>
          <p:nvPr/>
        </p:nvSpPr>
        <p:spPr>
          <a:xfrm>
            <a:off x="5434329" y="1151889"/>
            <a:ext cx="3380104" cy="40449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260" dirty="0">
                <a:solidFill>
                  <a:srgbClr val="FFFFCC"/>
                </a:solidFill>
                <a:latin typeface="Arial"/>
                <a:cs typeface="Arial"/>
              </a:rPr>
              <a:t>A</a:t>
            </a:r>
            <a:r>
              <a:rPr sz="2000" b="1" spc="-17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40" dirty="0">
                <a:solidFill>
                  <a:srgbClr val="FFFFCC"/>
                </a:solidFill>
                <a:latin typeface="Arial"/>
                <a:cs typeface="Arial"/>
              </a:rPr>
              <a:t>LA</a:t>
            </a:r>
            <a:r>
              <a:rPr sz="2000" b="1" spc="-17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40" dirty="0">
                <a:solidFill>
                  <a:srgbClr val="FFFFCC"/>
                </a:solidFill>
                <a:latin typeface="Arial"/>
                <a:cs typeface="Arial"/>
              </a:rPr>
              <a:t>E</a:t>
            </a:r>
            <a:r>
              <a:rPr sz="2000" b="1" spc="-250" dirty="0">
                <a:solidFill>
                  <a:srgbClr val="FFFFCC"/>
                </a:solidFill>
                <a:latin typeface="Arial"/>
                <a:cs typeface="Arial"/>
              </a:rPr>
              <a:t>S</a:t>
            </a:r>
            <a:r>
              <a:rPr sz="2000" b="1" spc="-340" dirty="0">
                <a:solidFill>
                  <a:srgbClr val="FFFFCC"/>
                </a:solidFill>
                <a:latin typeface="Arial"/>
                <a:cs typeface="Arial"/>
              </a:rPr>
              <a:t>T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ABIL</a:t>
            </a:r>
            <a:r>
              <a:rPr sz="2000" b="1" spc="-215" dirty="0">
                <a:solidFill>
                  <a:srgbClr val="FFFFCC"/>
                </a:solidFill>
                <a:latin typeface="Arial"/>
                <a:cs typeface="Arial"/>
              </a:rPr>
              <a:t>IDA</a:t>
            </a:r>
            <a:r>
              <a:rPr sz="2000" b="1" spc="-260" dirty="0">
                <a:solidFill>
                  <a:srgbClr val="FFFFCC"/>
                </a:solidFill>
                <a:latin typeface="Arial"/>
                <a:cs typeface="Arial"/>
              </a:rPr>
              <a:t>D</a:t>
            </a:r>
            <a:r>
              <a:rPr sz="2000" b="1" spc="-105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40" dirty="0">
                <a:solidFill>
                  <a:srgbClr val="FFFFCC"/>
                </a:solidFill>
                <a:latin typeface="Arial"/>
                <a:cs typeface="Arial"/>
              </a:rPr>
              <a:t>DEL</a:t>
            </a:r>
            <a:r>
              <a:rPr sz="2000" b="1" spc="-135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40" dirty="0">
                <a:solidFill>
                  <a:srgbClr val="FFFFCC"/>
                </a:solidFill>
                <a:latin typeface="Arial"/>
                <a:cs typeface="Arial"/>
              </a:rPr>
              <a:t>E</a:t>
            </a:r>
            <a:r>
              <a:rPr sz="2000" b="1" spc="-250" dirty="0">
                <a:solidFill>
                  <a:srgbClr val="FFFFCC"/>
                </a:solidFill>
                <a:latin typeface="Arial"/>
                <a:cs typeface="Arial"/>
              </a:rPr>
              <a:t>S</a:t>
            </a:r>
            <a:r>
              <a:rPr sz="2000" b="1" spc="-340" dirty="0">
                <a:solidFill>
                  <a:srgbClr val="FFFFCC"/>
                </a:solidFill>
                <a:latin typeface="Arial"/>
                <a:cs typeface="Arial"/>
              </a:rPr>
              <a:t>T</a:t>
            </a:r>
            <a:r>
              <a:rPr sz="2000" b="1" spc="-265" dirty="0">
                <a:solidFill>
                  <a:srgbClr val="FFFFCC"/>
                </a:solidFill>
                <a:latin typeface="Arial"/>
                <a:cs typeface="Arial"/>
              </a:rPr>
              <a:t>ADO</a:t>
            </a:r>
            <a:endParaRPr sz="2000">
              <a:latin typeface="Arial"/>
              <a:cs typeface="Arial"/>
            </a:endParaRPr>
          </a:p>
          <a:p>
            <a:pPr marL="212725" indent="-200660">
              <a:lnSpc>
                <a:spcPct val="100000"/>
              </a:lnSpc>
              <a:buSzPct val="95000"/>
              <a:buFont typeface="Wingdings"/>
              <a:buChar char=""/>
              <a:tabLst>
                <a:tab pos="213360" algn="l"/>
              </a:tabLst>
            </a:pPr>
            <a:r>
              <a:rPr sz="2000" b="1" spc="-305" dirty="0">
                <a:solidFill>
                  <a:srgbClr val="FFFFCC"/>
                </a:solidFill>
                <a:latin typeface="Arial"/>
                <a:cs typeface="Arial"/>
              </a:rPr>
              <a:t>T</a:t>
            </a:r>
            <a:r>
              <a:rPr sz="2000" b="1" spc="-165" dirty="0">
                <a:solidFill>
                  <a:srgbClr val="FFFFCC"/>
                </a:solidFill>
                <a:latin typeface="Arial"/>
                <a:cs typeface="Arial"/>
              </a:rPr>
              <a:t>ráfico</a:t>
            </a:r>
            <a:r>
              <a:rPr sz="2000" b="1" spc="-14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de</a:t>
            </a:r>
            <a:r>
              <a:rPr sz="2000" b="1" spc="-114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Drog</a:t>
            </a:r>
            <a:r>
              <a:rPr sz="2000" b="1" spc="-204" dirty="0">
                <a:solidFill>
                  <a:srgbClr val="FFFFCC"/>
                </a:solidFill>
                <a:latin typeface="Arial"/>
                <a:cs typeface="Arial"/>
              </a:rPr>
              <a:t>a</a:t>
            </a:r>
            <a:r>
              <a:rPr sz="2000" b="1" spc="-200" dirty="0">
                <a:solidFill>
                  <a:srgbClr val="FFFFCC"/>
                </a:solidFill>
                <a:latin typeface="Arial"/>
                <a:cs typeface="Arial"/>
              </a:rPr>
              <a:t>s</a:t>
            </a:r>
            <a:r>
              <a:rPr sz="2000" b="1" spc="-100" dirty="0">
                <a:solidFill>
                  <a:srgbClr val="FFFFCC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 marL="212725" indent="-200660">
              <a:lnSpc>
                <a:spcPct val="100000"/>
              </a:lnSpc>
              <a:buSzPct val="95000"/>
              <a:buFont typeface="Wingdings"/>
              <a:buChar char=""/>
              <a:tabLst>
                <a:tab pos="213360" algn="l"/>
              </a:tabLst>
            </a:pPr>
            <a:r>
              <a:rPr sz="2000" b="1" spc="-215" dirty="0">
                <a:solidFill>
                  <a:srgbClr val="FFFFCC"/>
                </a:solidFill>
                <a:latin typeface="Arial"/>
                <a:cs typeface="Arial"/>
              </a:rPr>
              <a:t>Or</a:t>
            </a:r>
            <a:r>
              <a:rPr sz="2000" b="1" spc="-220" dirty="0">
                <a:solidFill>
                  <a:srgbClr val="FFFFCC"/>
                </a:solidFill>
                <a:latin typeface="Arial"/>
                <a:cs typeface="Arial"/>
              </a:rPr>
              <a:t>g</a:t>
            </a:r>
            <a:r>
              <a:rPr sz="2000" b="1" spc="-180" dirty="0">
                <a:solidFill>
                  <a:srgbClr val="FFFFCC"/>
                </a:solidFill>
                <a:latin typeface="Arial"/>
                <a:cs typeface="Arial"/>
              </a:rPr>
              <a:t>aniz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a</a:t>
            </a:r>
            <a:r>
              <a:rPr sz="2000" b="1" spc="-195" dirty="0">
                <a:solidFill>
                  <a:srgbClr val="FFFFCC"/>
                </a:solidFill>
                <a:latin typeface="Arial"/>
                <a:cs typeface="Arial"/>
              </a:rPr>
              <a:t>cione</a:t>
            </a:r>
            <a:r>
              <a:rPr sz="2000" b="1" spc="-200" dirty="0">
                <a:solidFill>
                  <a:srgbClr val="FFFFCC"/>
                </a:solidFill>
                <a:latin typeface="Arial"/>
                <a:cs typeface="Arial"/>
              </a:rPr>
              <a:t>s</a:t>
            </a:r>
            <a:r>
              <a:rPr sz="2000" b="1" spc="-14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185" dirty="0">
                <a:solidFill>
                  <a:srgbClr val="FFFFCC"/>
                </a:solidFill>
                <a:latin typeface="Arial"/>
                <a:cs typeface="Arial"/>
              </a:rPr>
              <a:t>Criminale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s</a:t>
            </a:r>
            <a:r>
              <a:rPr sz="2000" b="1" spc="-100" dirty="0">
                <a:solidFill>
                  <a:srgbClr val="FFFFCC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 marL="212725" indent="-200660">
              <a:lnSpc>
                <a:spcPct val="100000"/>
              </a:lnSpc>
              <a:buSzPct val="95000"/>
              <a:buFont typeface="Wingdings"/>
              <a:buChar char=""/>
              <a:tabLst>
                <a:tab pos="213360" algn="l"/>
              </a:tabLst>
            </a:pPr>
            <a:r>
              <a:rPr sz="2000" b="1" spc="-190" dirty="0">
                <a:solidFill>
                  <a:srgbClr val="FFFFCC"/>
                </a:solidFill>
                <a:latin typeface="Arial"/>
                <a:cs typeface="Arial"/>
              </a:rPr>
              <a:t>Migració</a:t>
            </a:r>
            <a:r>
              <a:rPr sz="2000" b="1" spc="-220" dirty="0">
                <a:solidFill>
                  <a:srgbClr val="FFFFCC"/>
                </a:solidFill>
                <a:latin typeface="Arial"/>
                <a:cs typeface="Arial"/>
              </a:rPr>
              <a:t>n</a:t>
            </a:r>
            <a:r>
              <a:rPr sz="2000" b="1" spc="-145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00" dirty="0">
                <a:solidFill>
                  <a:srgbClr val="FFFFCC"/>
                </a:solidFill>
                <a:latin typeface="Arial"/>
                <a:cs typeface="Arial"/>
              </a:rPr>
              <a:t>y</a:t>
            </a:r>
            <a:r>
              <a:rPr sz="2000" b="1" spc="-105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185" dirty="0">
                <a:solidFill>
                  <a:srgbClr val="FFFFCC"/>
                </a:solidFill>
                <a:latin typeface="Arial"/>
                <a:cs typeface="Arial"/>
              </a:rPr>
              <a:t>Esclavitud</a:t>
            </a:r>
            <a:r>
              <a:rPr sz="2000" b="1" spc="-100" dirty="0">
                <a:solidFill>
                  <a:srgbClr val="FFFFCC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 marL="212725" indent="-200660">
              <a:lnSpc>
                <a:spcPct val="100000"/>
              </a:lnSpc>
              <a:buSzPct val="95000"/>
              <a:buFont typeface="Wingdings"/>
              <a:buChar char=""/>
              <a:tabLst>
                <a:tab pos="213360" algn="l"/>
              </a:tabLst>
            </a:pPr>
            <a:r>
              <a:rPr sz="2000" b="1" spc="-305" dirty="0">
                <a:solidFill>
                  <a:srgbClr val="FFFFCC"/>
                </a:solidFill>
                <a:latin typeface="Arial"/>
                <a:cs typeface="Arial"/>
              </a:rPr>
              <a:t>T</a:t>
            </a:r>
            <a:r>
              <a:rPr sz="2000" b="1" spc="-165" dirty="0">
                <a:solidFill>
                  <a:srgbClr val="FFFFCC"/>
                </a:solidFill>
                <a:latin typeface="Arial"/>
                <a:cs typeface="Arial"/>
              </a:rPr>
              <a:t>ráfico</a:t>
            </a:r>
            <a:r>
              <a:rPr sz="2000" b="1" spc="-14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de</a:t>
            </a:r>
            <a:r>
              <a:rPr sz="2000" b="1" spc="-114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40" dirty="0">
                <a:solidFill>
                  <a:srgbClr val="FFFFCC"/>
                </a:solidFill>
                <a:latin typeface="Arial"/>
                <a:cs typeface="Arial"/>
              </a:rPr>
              <a:t>P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e</a:t>
            </a:r>
            <a:r>
              <a:rPr sz="2000" b="1" spc="-195" dirty="0">
                <a:solidFill>
                  <a:srgbClr val="FFFFCC"/>
                </a:solidFill>
                <a:latin typeface="Arial"/>
                <a:cs typeface="Arial"/>
              </a:rPr>
              <a:t>rsonas</a:t>
            </a:r>
            <a:r>
              <a:rPr sz="2000" b="1" spc="-100" dirty="0">
                <a:solidFill>
                  <a:srgbClr val="FFFFCC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 marL="212725" indent="-200660">
              <a:lnSpc>
                <a:spcPct val="100000"/>
              </a:lnSpc>
              <a:buSzPct val="95000"/>
              <a:buFont typeface="Wingdings"/>
              <a:buChar char=""/>
              <a:tabLst>
                <a:tab pos="213360" algn="l"/>
              </a:tabLst>
            </a:pPr>
            <a:r>
              <a:rPr sz="2000" b="1" spc="-240" dirty="0">
                <a:solidFill>
                  <a:srgbClr val="FFFFCC"/>
                </a:solidFill>
                <a:latin typeface="Arial"/>
                <a:cs typeface="Arial"/>
              </a:rPr>
              <a:t>E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x</a:t>
            </a:r>
            <a:r>
              <a:rPr sz="2000" b="1" spc="-204" dirty="0">
                <a:solidFill>
                  <a:srgbClr val="FFFFCC"/>
                </a:solidFill>
                <a:latin typeface="Arial"/>
                <a:cs typeface="Arial"/>
              </a:rPr>
              <a:t>tremismo</a:t>
            </a:r>
            <a:r>
              <a:rPr sz="2000" b="1" spc="-105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165" dirty="0">
                <a:solidFill>
                  <a:srgbClr val="FFFFCC"/>
                </a:solidFill>
                <a:latin typeface="Arial"/>
                <a:cs typeface="Arial"/>
              </a:rPr>
              <a:t>Político/Rel</a:t>
            </a:r>
            <a:r>
              <a:rPr sz="2000" b="1" spc="-170" dirty="0">
                <a:solidFill>
                  <a:srgbClr val="FFFFCC"/>
                </a:solidFill>
                <a:latin typeface="Arial"/>
                <a:cs typeface="Arial"/>
              </a:rPr>
              <a:t>ig</a:t>
            </a:r>
            <a:r>
              <a:rPr sz="2000" b="1" spc="-105" dirty="0">
                <a:solidFill>
                  <a:srgbClr val="FFFFCC"/>
                </a:solidFill>
                <a:latin typeface="Arial"/>
                <a:cs typeface="Arial"/>
              </a:rPr>
              <a:t>i</a:t>
            </a:r>
            <a:r>
              <a:rPr sz="2000" b="1" spc="-229" dirty="0">
                <a:solidFill>
                  <a:srgbClr val="FFFFCC"/>
                </a:solidFill>
                <a:latin typeface="Arial"/>
                <a:cs typeface="Arial"/>
              </a:rPr>
              <a:t>o</a:t>
            </a:r>
            <a:r>
              <a:rPr sz="2000" b="1" spc="-215" dirty="0">
                <a:solidFill>
                  <a:srgbClr val="FFFFCC"/>
                </a:solidFill>
                <a:latin typeface="Arial"/>
                <a:cs typeface="Arial"/>
              </a:rPr>
              <a:t>so</a:t>
            </a:r>
            <a:r>
              <a:rPr sz="2000" b="1" spc="-100" dirty="0">
                <a:solidFill>
                  <a:srgbClr val="FFFFCC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 marL="212725" indent="-200660">
              <a:lnSpc>
                <a:spcPct val="100000"/>
              </a:lnSpc>
              <a:buSzPct val="95000"/>
              <a:buFont typeface="Wingdings"/>
              <a:buChar char=""/>
              <a:tabLst>
                <a:tab pos="213360" algn="l"/>
              </a:tabLst>
            </a:pPr>
            <a:r>
              <a:rPr sz="2000" b="1" spc="-195" dirty="0">
                <a:solidFill>
                  <a:srgbClr val="FFFFCC"/>
                </a:solidFill>
                <a:latin typeface="Arial"/>
                <a:cs typeface="Arial"/>
              </a:rPr>
              <a:t>Terrorismo.</a:t>
            </a:r>
            <a:endParaRPr sz="2000">
              <a:latin typeface="Arial"/>
              <a:cs typeface="Arial"/>
            </a:endParaRPr>
          </a:p>
          <a:p>
            <a:pPr marL="212725" indent="-200660">
              <a:lnSpc>
                <a:spcPct val="100000"/>
              </a:lnSpc>
              <a:spcBef>
                <a:spcPts val="5"/>
              </a:spcBef>
              <a:buSzPct val="95000"/>
              <a:buFont typeface="Wingdings"/>
              <a:buChar char=""/>
              <a:tabLst>
                <a:tab pos="213360" algn="l"/>
              </a:tabLst>
            </a:pPr>
            <a:r>
              <a:rPr sz="2000" b="1" spc="-225" dirty="0">
                <a:solidFill>
                  <a:srgbClr val="FFFFCC"/>
                </a:solidFill>
                <a:latin typeface="Arial"/>
                <a:cs typeface="Arial"/>
              </a:rPr>
              <a:t>Armas</a:t>
            </a:r>
            <a:r>
              <a:rPr sz="2000" b="1" spc="-105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de</a:t>
            </a:r>
            <a:r>
              <a:rPr sz="2000" b="1" spc="-13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190" dirty="0">
                <a:solidFill>
                  <a:srgbClr val="FFFFCC"/>
                </a:solidFill>
                <a:latin typeface="Arial"/>
                <a:cs typeface="Arial"/>
              </a:rPr>
              <a:t>Destrucción</a:t>
            </a:r>
            <a:r>
              <a:rPr sz="2000" b="1" spc="-12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04" dirty="0">
                <a:solidFill>
                  <a:srgbClr val="FFFFCC"/>
                </a:solidFill>
                <a:latin typeface="Arial"/>
                <a:cs typeface="Arial"/>
              </a:rPr>
              <a:t>Masi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v</a:t>
            </a:r>
            <a:r>
              <a:rPr sz="2000" b="1" spc="-204" dirty="0">
                <a:solidFill>
                  <a:srgbClr val="FFFFCC"/>
                </a:solidFill>
                <a:latin typeface="Arial"/>
                <a:cs typeface="Arial"/>
              </a:rPr>
              <a:t>a</a:t>
            </a:r>
            <a:r>
              <a:rPr sz="2000" b="1" spc="-100" dirty="0">
                <a:solidFill>
                  <a:srgbClr val="FFFFCC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434"/>
              </a:spcBef>
            </a:pPr>
            <a:r>
              <a:rPr sz="2000" b="1" spc="-260" dirty="0">
                <a:solidFill>
                  <a:srgbClr val="FFFFCC"/>
                </a:solidFill>
                <a:latin typeface="Arial"/>
                <a:cs typeface="Arial"/>
              </a:rPr>
              <a:t>A</a:t>
            </a:r>
            <a:r>
              <a:rPr sz="2000" b="1" spc="-19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40" dirty="0">
                <a:solidFill>
                  <a:srgbClr val="FFFFCC"/>
                </a:solidFill>
                <a:latin typeface="Arial"/>
                <a:cs typeface="Arial"/>
              </a:rPr>
              <a:t>LA</a:t>
            </a:r>
            <a:r>
              <a:rPr sz="2000" b="1" spc="7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45" dirty="0">
                <a:solidFill>
                  <a:srgbClr val="FFFFCC"/>
                </a:solidFill>
                <a:latin typeface="Arial"/>
                <a:cs typeface="Arial"/>
              </a:rPr>
              <a:t>SEGURIDAD</a:t>
            </a:r>
            <a:r>
              <a:rPr sz="2000" b="1" spc="-215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50" dirty="0">
                <a:solidFill>
                  <a:srgbClr val="FFFFCC"/>
                </a:solidFill>
                <a:latin typeface="Arial"/>
                <a:cs typeface="Arial"/>
              </a:rPr>
              <a:t>DE</a:t>
            </a:r>
            <a:r>
              <a:rPr sz="2000" b="1" spc="-22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40" dirty="0">
                <a:solidFill>
                  <a:srgbClr val="FFFFCC"/>
                </a:solidFill>
                <a:latin typeface="Arial"/>
                <a:cs typeface="Arial"/>
              </a:rPr>
              <a:t>LA</a:t>
            </a:r>
            <a:r>
              <a:rPr sz="2000" b="1" spc="-229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25" dirty="0">
                <a:solidFill>
                  <a:srgbClr val="FFFFCC"/>
                </a:solidFill>
                <a:latin typeface="Arial"/>
                <a:cs typeface="Arial"/>
              </a:rPr>
              <a:t>VIDA </a:t>
            </a:r>
            <a:r>
              <a:rPr sz="2000" b="1" spc="-545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65" dirty="0">
                <a:solidFill>
                  <a:srgbClr val="FFFFCC"/>
                </a:solidFill>
                <a:latin typeface="Arial"/>
                <a:cs typeface="Arial"/>
              </a:rPr>
              <a:t>HUMANA</a:t>
            </a:r>
            <a:endParaRPr sz="2000">
              <a:latin typeface="Arial"/>
              <a:cs typeface="Arial"/>
            </a:endParaRPr>
          </a:p>
          <a:p>
            <a:pPr marL="212725" indent="-200660">
              <a:lnSpc>
                <a:spcPct val="100000"/>
              </a:lnSpc>
              <a:buSzPct val="95000"/>
              <a:buFont typeface="Wingdings"/>
              <a:buChar char=""/>
              <a:tabLst>
                <a:tab pos="213360" algn="l"/>
              </a:tabLst>
            </a:pPr>
            <a:r>
              <a:rPr sz="2000" b="1" spc="-225" dirty="0">
                <a:solidFill>
                  <a:srgbClr val="FFFFCC"/>
                </a:solidFill>
                <a:latin typeface="Arial"/>
                <a:cs typeface="Arial"/>
              </a:rPr>
              <a:t>Bús</a:t>
            </a:r>
            <a:r>
              <a:rPr sz="2000" b="1" spc="-215" dirty="0">
                <a:solidFill>
                  <a:srgbClr val="FFFFCC"/>
                </a:solidFill>
                <a:latin typeface="Arial"/>
                <a:cs typeface="Arial"/>
              </a:rPr>
              <a:t>q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ueda</a:t>
            </a:r>
            <a:r>
              <a:rPr sz="2000" b="1" spc="-135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00" dirty="0">
                <a:solidFill>
                  <a:srgbClr val="FFFFCC"/>
                </a:solidFill>
                <a:latin typeface="Arial"/>
                <a:cs typeface="Arial"/>
              </a:rPr>
              <a:t>y</a:t>
            </a:r>
            <a:r>
              <a:rPr sz="2000" b="1" spc="-114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180" dirty="0">
                <a:solidFill>
                  <a:srgbClr val="FFFFCC"/>
                </a:solidFill>
                <a:latin typeface="Arial"/>
                <a:cs typeface="Arial"/>
              </a:rPr>
              <a:t>Sal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v</a:t>
            </a:r>
            <a:r>
              <a:rPr sz="2000" b="1" spc="-245" dirty="0">
                <a:solidFill>
                  <a:srgbClr val="FFFFCC"/>
                </a:solidFill>
                <a:latin typeface="Arial"/>
                <a:cs typeface="Arial"/>
              </a:rPr>
              <a:t>ame</a:t>
            </a:r>
            <a:r>
              <a:rPr sz="2000" b="1" spc="-215" dirty="0">
                <a:solidFill>
                  <a:srgbClr val="FFFFCC"/>
                </a:solidFill>
                <a:latin typeface="Arial"/>
                <a:cs typeface="Arial"/>
              </a:rPr>
              <a:t>n</a:t>
            </a:r>
            <a:r>
              <a:rPr sz="2000" b="1" spc="-120" dirty="0">
                <a:solidFill>
                  <a:srgbClr val="FFFFCC"/>
                </a:solidFill>
                <a:latin typeface="Arial"/>
                <a:cs typeface="Arial"/>
              </a:rPr>
              <a:t>t</a:t>
            </a:r>
            <a:r>
              <a:rPr sz="2000" b="1" spc="-215" dirty="0">
                <a:solidFill>
                  <a:srgbClr val="FFFFCC"/>
                </a:solidFill>
                <a:latin typeface="Arial"/>
                <a:cs typeface="Arial"/>
              </a:rPr>
              <a:t>o</a:t>
            </a:r>
            <a:r>
              <a:rPr sz="2000" b="1" spc="-100" dirty="0">
                <a:solidFill>
                  <a:srgbClr val="FFFFCC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 marL="213360" indent="-201295">
              <a:lnSpc>
                <a:spcPct val="100000"/>
              </a:lnSpc>
              <a:buSzPct val="95000"/>
              <a:buFont typeface="Wingdings"/>
              <a:buChar char=""/>
              <a:tabLst>
                <a:tab pos="213995" algn="l"/>
              </a:tabLst>
            </a:pPr>
            <a:r>
              <a:rPr sz="2000" b="1" spc="-229" dirty="0">
                <a:solidFill>
                  <a:srgbClr val="FFFFCC"/>
                </a:solidFill>
                <a:latin typeface="Arial"/>
                <a:cs typeface="Arial"/>
              </a:rPr>
              <a:t>Buq</a:t>
            </a:r>
            <a:r>
              <a:rPr sz="2000" b="1" spc="-215" dirty="0">
                <a:solidFill>
                  <a:srgbClr val="FFFFCC"/>
                </a:solidFill>
                <a:latin typeface="Arial"/>
                <a:cs typeface="Arial"/>
              </a:rPr>
              <a:t>u</a:t>
            </a:r>
            <a:r>
              <a:rPr sz="2000" b="1" spc="-204" dirty="0">
                <a:solidFill>
                  <a:srgbClr val="FFFFCC"/>
                </a:solidFill>
                <a:latin typeface="Arial"/>
                <a:cs typeface="Arial"/>
              </a:rPr>
              <a:t>e</a:t>
            </a:r>
            <a:r>
              <a:rPr sz="2000" b="1" spc="-200" dirty="0">
                <a:solidFill>
                  <a:srgbClr val="FFFFCC"/>
                </a:solidFill>
                <a:latin typeface="Arial"/>
                <a:cs typeface="Arial"/>
              </a:rPr>
              <a:t>s</a:t>
            </a:r>
            <a:r>
              <a:rPr sz="2000" b="1" spc="-13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04" dirty="0">
                <a:solidFill>
                  <a:srgbClr val="FFFFCC"/>
                </a:solidFill>
                <a:latin typeface="Arial"/>
                <a:cs typeface="Arial"/>
              </a:rPr>
              <a:t>Subestánda</a:t>
            </a:r>
            <a:r>
              <a:rPr sz="2000" b="1" spc="-145" dirty="0">
                <a:solidFill>
                  <a:srgbClr val="FFFFCC"/>
                </a:solidFill>
                <a:latin typeface="Arial"/>
                <a:cs typeface="Arial"/>
              </a:rPr>
              <a:t>r</a:t>
            </a:r>
            <a:r>
              <a:rPr sz="2000" b="1" spc="-100" dirty="0">
                <a:solidFill>
                  <a:srgbClr val="FFFFCC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 marL="212725" indent="-200660">
              <a:lnSpc>
                <a:spcPct val="100000"/>
              </a:lnSpc>
              <a:buSzPct val="95000"/>
              <a:buFont typeface="Wingdings"/>
              <a:buChar char=""/>
              <a:tabLst>
                <a:tab pos="213360" algn="l"/>
              </a:tabLst>
            </a:pPr>
            <a:r>
              <a:rPr sz="2000" b="1" spc="-170" dirty="0">
                <a:solidFill>
                  <a:srgbClr val="FFFFCC"/>
                </a:solidFill>
                <a:latin typeface="Arial"/>
                <a:cs typeface="Arial"/>
              </a:rPr>
              <a:t>Trip</a:t>
            </a:r>
            <a:r>
              <a:rPr sz="2000" b="1" spc="-215" dirty="0">
                <a:solidFill>
                  <a:srgbClr val="FFFFCC"/>
                </a:solidFill>
                <a:latin typeface="Arial"/>
                <a:cs typeface="Arial"/>
              </a:rPr>
              <a:t>u</a:t>
            </a:r>
            <a:r>
              <a:rPr sz="2000" b="1" spc="-155" dirty="0">
                <a:solidFill>
                  <a:srgbClr val="FFFFCC"/>
                </a:solidFill>
                <a:latin typeface="Arial"/>
                <a:cs typeface="Arial"/>
              </a:rPr>
              <a:t>laci</a:t>
            </a:r>
            <a:r>
              <a:rPr sz="2000" b="1" spc="-235" dirty="0">
                <a:solidFill>
                  <a:srgbClr val="FFFFCC"/>
                </a:solidFill>
                <a:latin typeface="Arial"/>
                <a:cs typeface="Arial"/>
              </a:rPr>
              <a:t>o</a:t>
            </a:r>
            <a:r>
              <a:rPr sz="2000" b="1" spc="-229" dirty="0">
                <a:solidFill>
                  <a:srgbClr val="FFFFCC"/>
                </a:solidFill>
                <a:latin typeface="Arial"/>
                <a:cs typeface="Arial"/>
              </a:rPr>
              <a:t>n</a:t>
            </a:r>
            <a:r>
              <a:rPr sz="2000" b="1" spc="-204" dirty="0">
                <a:solidFill>
                  <a:srgbClr val="FFFFCC"/>
                </a:solidFill>
                <a:latin typeface="Arial"/>
                <a:cs typeface="Arial"/>
              </a:rPr>
              <a:t>e</a:t>
            </a:r>
            <a:r>
              <a:rPr sz="2000" b="1" spc="-200" dirty="0">
                <a:solidFill>
                  <a:srgbClr val="FFFFCC"/>
                </a:solidFill>
                <a:latin typeface="Arial"/>
                <a:cs typeface="Arial"/>
              </a:rPr>
              <a:t>s</a:t>
            </a:r>
            <a:r>
              <a:rPr sz="2000" b="1" spc="-135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00" dirty="0">
                <a:solidFill>
                  <a:srgbClr val="FFFFCC"/>
                </a:solidFill>
                <a:latin typeface="Arial"/>
                <a:cs typeface="Arial"/>
              </a:rPr>
              <a:t>Subestá</a:t>
            </a:r>
            <a:r>
              <a:rPr sz="2000" b="1" spc="-215" dirty="0">
                <a:solidFill>
                  <a:srgbClr val="FFFFCC"/>
                </a:solidFill>
                <a:latin typeface="Arial"/>
                <a:cs typeface="Arial"/>
              </a:rPr>
              <a:t>n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da</a:t>
            </a:r>
            <a:r>
              <a:rPr sz="2000" b="1" spc="-145" dirty="0">
                <a:solidFill>
                  <a:srgbClr val="FFFFCC"/>
                </a:solidFill>
                <a:latin typeface="Arial"/>
                <a:cs typeface="Arial"/>
              </a:rPr>
              <a:t>r</a:t>
            </a:r>
            <a:r>
              <a:rPr sz="2000" b="1" spc="-100" dirty="0">
                <a:solidFill>
                  <a:srgbClr val="FFFFCC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130" name="object 130"/>
          <p:cNvGrpSpPr/>
          <p:nvPr/>
        </p:nvGrpSpPr>
        <p:grpSpPr>
          <a:xfrm>
            <a:off x="949452" y="5355335"/>
            <a:ext cx="8028940" cy="974090"/>
            <a:chOff x="949452" y="5355335"/>
            <a:chExt cx="8028940" cy="974090"/>
          </a:xfrm>
        </p:grpSpPr>
        <p:pic>
          <p:nvPicPr>
            <p:cNvPr id="131" name="object 131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973836" y="5358383"/>
              <a:ext cx="7970519" cy="868705"/>
            </a:xfrm>
            <a:prstGeom prst="rect">
              <a:avLst/>
            </a:prstGeom>
          </p:spPr>
        </p:pic>
        <p:pic>
          <p:nvPicPr>
            <p:cNvPr id="132" name="object 132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949452" y="5355335"/>
              <a:ext cx="8028432" cy="973836"/>
            </a:xfrm>
            <a:prstGeom prst="rect">
              <a:avLst/>
            </a:prstGeom>
          </p:spPr>
        </p:pic>
        <p:pic>
          <p:nvPicPr>
            <p:cNvPr id="133" name="object 133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1059180" y="5388863"/>
              <a:ext cx="7859268" cy="757428"/>
            </a:xfrm>
            <a:prstGeom prst="rect">
              <a:avLst/>
            </a:prstGeom>
          </p:spPr>
        </p:pic>
        <p:sp>
          <p:nvSpPr>
            <p:cNvPr id="134" name="object 134"/>
            <p:cNvSpPr/>
            <p:nvPr/>
          </p:nvSpPr>
          <p:spPr>
            <a:xfrm>
              <a:off x="1059180" y="5388863"/>
              <a:ext cx="7859395" cy="757555"/>
            </a:xfrm>
            <a:custGeom>
              <a:avLst/>
              <a:gdLst/>
              <a:ahLst/>
              <a:cxnLst/>
              <a:rect l="l" t="t" r="r" b="b"/>
              <a:pathLst>
                <a:path w="7859395" h="757554">
                  <a:moveTo>
                    <a:pt x="0" y="126238"/>
                  </a:moveTo>
                  <a:lnTo>
                    <a:pt x="9919" y="77098"/>
                  </a:lnTo>
                  <a:lnTo>
                    <a:pt x="36972" y="36972"/>
                  </a:lnTo>
                  <a:lnTo>
                    <a:pt x="77098" y="9919"/>
                  </a:lnTo>
                  <a:lnTo>
                    <a:pt x="126237" y="0"/>
                  </a:lnTo>
                  <a:lnTo>
                    <a:pt x="7733030" y="0"/>
                  </a:lnTo>
                  <a:lnTo>
                    <a:pt x="7782169" y="9919"/>
                  </a:lnTo>
                  <a:lnTo>
                    <a:pt x="7822295" y="36972"/>
                  </a:lnTo>
                  <a:lnTo>
                    <a:pt x="7849348" y="77098"/>
                  </a:lnTo>
                  <a:lnTo>
                    <a:pt x="7859268" y="126238"/>
                  </a:lnTo>
                  <a:lnTo>
                    <a:pt x="7859268" y="631190"/>
                  </a:lnTo>
                  <a:lnTo>
                    <a:pt x="7849348" y="680323"/>
                  </a:lnTo>
                  <a:lnTo>
                    <a:pt x="7822295" y="720450"/>
                  </a:lnTo>
                  <a:lnTo>
                    <a:pt x="7782169" y="747506"/>
                  </a:lnTo>
                  <a:lnTo>
                    <a:pt x="7733030" y="757428"/>
                  </a:lnTo>
                  <a:lnTo>
                    <a:pt x="126237" y="757428"/>
                  </a:lnTo>
                  <a:lnTo>
                    <a:pt x="77098" y="747506"/>
                  </a:lnTo>
                  <a:lnTo>
                    <a:pt x="36972" y="720450"/>
                  </a:lnTo>
                  <a:lnTo>
                    <a:pt x="9919" y="680323"/>
                  </a:lnTo>
                  <a:lnTo>
                    <a:pt x="0" y="631190"/>
                  </a:lnTo>
                  <a:lnTo>
                    <a:pt x="0" y="126238"/>
                  </a:lnTo>
                  <a:close/>
                </a:path>
              </a:pathLst>
            </a:custGeom>
            <a:ln w="9525">
              <a:solidFill>
                <a:srgbClr val="BD4A4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5" name="object 135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1027176" y="5379719"/>
              <a:ext cx="7927085" cy="567690"/>
            </a:xfrm>
            <a:prstGeom prst="rect">
              <a:avLst/>
            </a:prstGeom>
          </p:spPr>
        </p:pic>
        <p:pic>
          <p:nvPicPr>
            <p:cNvPr id="136" name="object 136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1027176" y="5684519"/>
              <a:ext cx="5729478" cy="567690"/>
            </a:xfrm>
            <a:prstGeom prst="rect">
              <a:avLst/>
            </a:prstGeom>
          </p:spPr>
        </p:pic>
      </p:grpSp>
      <p:sp>
        <p:nvSpPr>
          <p:cNvPr id="137" name="object 137"/>
          <p:cNvSpPr txBox="1"/>
          <p:nvPr/>
        </p:nvSpPr>
        <p:spPr>
          <a:xfrm>
            <a:off x="1174800" y="5445353"/>
            <a:ext cx="7557770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La</a:t>
            </a:r>
            <a:r>
              <a:rPr sz="2000" b="1" spc="-11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175" dirty="0">
                <a:solidFill>
                  <a:srgbClr val="FFFFCC"/>
                </a:solidFill>
                <a:latin typeface="Arial"/>
                <a:cs typeface="Arial"/>
              </a:rPr>
              <a:t>estabilididad</a:t>
            </a:r>
            <a:r>
              <a:rPr sz="2000" b="1" spc="-145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00" dirty="0">
                <a:solidFill>
                  <a:srgbClr val="FFFFCC"/>
                </a:solidFill>
                <a:latin typeface="Arial"/>
                <a:cs typeface="Arial"/>
              </a:rPr>
              <a:t>y</a:t>
            </a:r>
            <a:r>
              <a:rPr sz="2000" b="1" spc="-11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155" dirty="0">
                <a:solidFill>
                  <a:srgbClr val="FFFFCC"/>
                </a:solidFill>
                <a:latin typeface="Arial"/>
                <a:cs typeface="Arial"/>
              </a:rPr>
              <a:t>la</a:t>
            </a:r>
            <a:r>
              <a:rPr sz="2000" b="1" spc="-114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185" dirty="0">
                <a:solidFill>
                  <a:srgbClr val="FFFFCC"/>
                </a:solidFill>
                <a:latin typeface="Arial"/>
                <a:cs typeface="Arial"/>
              </a:rPr>
              <a:t>gobernabilidad</a:t>
            </a:r>
            <a:r>
              <a:rPr sz="2000" b="1" spc="-14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de</a:t>
            </a:r>
            <a:r>
              <a:rPr sz="2000" b="1" spc="-11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cada</a:t>
            </a:r>
            <a:r>
              <a:rPr sz="2000" b="1" spc="-114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180" dirty="0">
                <a:solidFill>
                  <a:srgbClr val="FFFFCC"/>
                </a:solidFill>
                <a:latin typeface="Arial"/>
                <a:cs typeface="Arial"/>
              </a:rPr>
              <a:t>país</a:t>
            </a:r>
            <a:r>
              <a:rPr sz="2000" b="1" spc="-125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00" dirty="0">
                <a:solidFill>
                  <a:srgbClr val="FFFFCC"/>
                </a:solidFill>
                <a:latin typeface="Arial"/>
                <a:cs typeface="Arial"/>
              </a:rPr>
              <a:t>se</a:t>
            </a:r>
            <a:r>
              <a:rPr sz="2000" b="1" spc="-10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ven</a:t>
            </a:r>
            <a:r>
              <a:rPr sz="2000" b="1" spc="-11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190" dirty="0">
                <a:solidFill>
                  <a:srgbClr val="FFFFCC"/>
                </a:solidFill>
                <a:latin typeface="Arial"/>
                <a:cs typeface="Arial"/>
              </a:rPr>
              <a:t>afectadas</a:t>
            </a:r>
            <a:r>
              <a:rPr sz="2000" b="1" spc="-13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195" dirty="0">
                <a:solidFill>
                  <a:srgbClr val="FFFFCC"/>
                </a:solidFill>
                <a:latin typeface="Arial"/>
                <a:cs typeface="Arial"/>
              </a:rPr>
              <a:t>por</a:t>
            </a:r>
            <a:r>
              <a:rPr sz="2000" b="1" spc="-11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190" dirty="0">
                <a:solidFill>
                  <a:srgbClr val="FFFFCC"/>
                </a:solidFill>
                <a:latin typeface="Arial"/>
                <a:cs typeface="Arial"/>
              </a:rPr>
              <a:t>estas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000" b="1" spc="-225" dirty="0">
                <a:solidFill>
                  <a:srgbClr val="FFFFCC"/>
                </a:solidFill>
                <a:latin typeface="Arial"/>
                <a:cs typeface="Arial"/>
              </a:rPr>
              <a:t>amenaza</a:t>
            </a:r>
            <a:r>
              <a:rPr sz="2000" b="1" spc="-200" dirty="0">
                <a:solidFill>
                  <a:srgbClr val="FFFFCC"/>
                </a:solidFill>
                <a:latin typeface="Arial"/>
                <a:cs typeface="Arial"/>
              </a:rPr>
              <a:t>s</a:t>
            </a:r>
            <a:r>
              <a:rPr sz="2000" b="1" spc="-11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20" dirty="0">
                <a:solidFill>
                  <a:srgbClr val="FFFFCC"/>
                </a:solidFill>
                <a:latin typeface="Arial"/>
                <a:cs typeface="Arial"/>
              </a:rPr>
              <a:t>con</a:t>
            </a:r>
            <a:r>
              <a:rPr sz="2000" b="1" spc="-114" dirty="0">
                <a:solidFill>
                  <a:srgbClr val="FFFFCC"/>
                </a:solidFill>
                <a:latin typeface="Arial"/>
                <a:cs typeface="Arial"/>
              </a:rPr>
              <a:t>t</a:t>
            </a:r>
            <a:r>
              <a:rPr sz="2000" b="1" spc="-170" dirty="0">
                <a:solidFill>
                  <a:srgbClr val="FFFFCC"/>
                </a:solidFill>
                <a:latin typeface="Arial"/>
                <a:cs typeface="Arial"/>
              </a:rPr>
              <a:t>ra</a:t>
            </a:r>
            <a:r>
              <a:rPr sz="2000" b="1" spc="-13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105" dirty="0">
                <a:solidFill>
                  <a:srgbClr val="FFFFCC"/>
                </a:solidFill>
                <a:latin typeface="Arial"/>
                <a:cs typeface="Arial"/>
              </a:rPr>
              <a:t>l</a:t>
            </a:r>
            <a:r>
              <a:rPr sz="2000" b="1" spc="-200" dirty="0">
                <a:solidFill>
                  <a:srgbClr val="FFFFCC"/>
                </a:solidFill>
                <a:latin typeface="Arial"/>
                <a:cs typeface="Arial"/>
              </a:rPr>
              <a:t>a</a:t>
            </a:r>
            <a:r>
              <a:rPr sz="2000" b="1" spc="-114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40" dirty="0">
                <a:solidFill>
                  <a:srgbClr val="FFFFCC"/>
                </a:solidFill>
                <a:latin typeface="Arial"/>
                <a:cs typeface="Arial"/>
              </a:rPr>
              <a:t>S</a:t>
            </a:r>
            <a:r>
              <a:rPr sz="2000" b="1" spc="-210" dirty="0">
                <a:solidFill>
                  <a:srgbClr val="FFFFCC"/>
                </a:solidFill>
                <a:latin typeface="Arial"/>
                <a:cs typeface="Arial"/>
              </a:rPr>
              <a:t>e</a:t>
            </a:r>
            <a:r>
              <a:rPr sz="2000" b="1" spc="-220" dirty="0">
                <a:solidFill>
                  <a:srgbClr val="FFFFCC"/>
                </a:solidFill>
                <a:latin typeface="Arial"/>
                <a:cs typeface="Arial"/>
              </a:rPr>
              <a:t>g</a:t>
            </a:r>
            <a:r>
              <a:rPr sz="2000" b="1" spc="-215" dirty="0">
                <a:solidFill>
                  <a:srgbClr val="FFFFCC"/>
                </a:solidFill>
                <a:latin typeface="Arial"/>
                <a:cs typeface="Arial"/>
              </a:rPr>
              <a:t>u</a:t>
            </a:r>
            <a:r>
              <a:rPr sz="2000" b="1" spc="-175" dirty="0">
                <a:solidFill>
                  <a:srgbClr val="FFFFCC"/>
                </a:solidFill>
                <a:latin typeface="Arial"/>
                <a:cs typeface="Arial"/>
              </a:rPr>
              <a:t>ridad</a:t>
            </a:r>
            <a:r>
              <a:rPr sz="2000" b="1" spc="-135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00" dirty="0">
                <a:solidFill>
                  <a:srgbClr val="FFFFCC"/>
                </a:solidFill>
                <a:latin typeface="Arial"/>
                <a:cs typeface="Arial"/>
              </a:rPr>
              <a:t>y</a:t>
            </a:r>
            <a:r>
              <a:rPr sz="2000" b="1" spc="-10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50" dirty="0">
                <a:solidFill>
                  <a:srgbClr val="FFFFCC"/>
                </a:solidFill>
                <a:latin typeface="Arial"/>
                <a:cs typeface="Arial"/>
              </a:rPr>
              <a:t>P</a:t>
            </a:r>
            <a:r>
              <a:rPr sz="2000" b="1" spc="-180" dirty="0">
                <a:solidFill>
                  <a:srgbClr val="FFFFCC"/>
                </a:solidFill>
                <a:latin typeface="Arial"/>
                <a:cs typeface="Arial"/>
              </a:rPr>
              <a:t>rotección</a:t>
            </a:r>
            <a:r>
              <a:rPr sz="2000" b="1" spc="-130" dirty="0">
                <a:solidFill>
                  <a:srgbClr val="FFFFCC"/>
                </a:solidFill>
                <a:latin typeface="Arial"/>
                <a:cs typeface="Arial"/>
              </a:rPr>
              <a:t> </a:t>
            </a:r>
            <a:r>
              <a:rPr sz="2000" b="1" spc="-220" dirty="0">
                <a:solidFill>
                  <a:srgbClr val="FFFFCC"/>
                </a:solidFill>
                <a:latin typeface="Arial"/>
                <a:cs typeface="Arial"/>
              </a:rPr>
              <a:t>Mar</a:t>
            </a:r>
            <a:r>
              <a:rPr sz="2000" b="1" spc="-110" dirty="0">
                <a:solidFill>
                  <a:srgbClr val="FFFFCC"/>
                </a:solidFill>
                <a:latin typeface="Arial"/>
                <a:cs typeface="Arial"/>
              </a:rPr>
              <a:t>íti</a:t>
            </a:r>
            <a:r>
              <a:rPr sz="2000" b="1" spc="-315" dirty="0">
                <a:solidFill>
                  <a:srgbClr val="FFFFCC"/>
                </a:solidFill>
                <a:latin typeface="Arial"/>
                <a:cs typeface="Arial"/>
              </a:rPr>
              <a:t>m</a:t>
            </a:r>
            <a:r>
              <a:rPr sz="2000" b="1" spc="-175" dirty="0">
                <a:solidFill>
                  <a:srgbClr val="FFFFCC"/>
                </a:solidFill>
                <a:latin typeface="Arial"/>
                <a:cs typeface="Arial"/>
              </a:rPr>
              <a:t>as.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8" name="object 138"/>
          <p:cNvSpPr txBox="1">
            <a:spLocks noGrp="1"/>
          </p:cNvSpPr>
          <p:nvPr>
            <p:ph type="title"/>
          </p:nvPr>
        </p:nvSpPr>
        <p:spPr>
          <a:xfrm>
            <a:off x="1145844" y="217423"/>
            <a:ext cx="389826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275" dirty="0"/>
              <a:t>DES</a:t>
            </a:r>
            <a:r>
              <a:rPr sz="2200" spc="-305" dirty="0"/>
              <a:t>A</a:t>
            </a:r>
            <a:r>
              <a:rPr sz="2200" spc="-180" dirty="0"/>
              <a:t>FÍ</a:t>
            </a:r>
            <a:r>
              <a:rPr sz="2200" spc="-320" dirty="0"/>
              <a:t>O</a:t>
            </a:r>
            <a:r>
              <a:rPr sz="2200" spc="-270" dirty="0"/>
              <a:t>S</a:t>
            </a:r>
            <a:r>
              <a:rPr sz="2200" spc="-120" dirty="0"/>
              <a:t> </a:t>
            </a:r>
            <a:r>
              <a:rPr sz="2200" spc="-320" dirty="0"/>
              <a:t>MA</a:t>
            </a:r>
            <a:r>
              <a:rPr sz="2200" spc="-300" dirty="0"/>
              <a:t>R</a:t>
            </a:r>
            <a:r>
              <a:rPr sz="2200" spc="-120" dirty="0"/>
              <a:t>Í</a:t>
            </a:r>
            <a:r>
              <a:rPr sz="2200" spc="-245" dirty="0"/>
              <a:t>T</a:t>
            </a:r>
            <a:r>
              <a:rPr sz="2200" spc="-260" dirty="0"/>
              <a:t>IMO</a:t>
            </a:r>
            <a:r>
              <a:rPr sz="2200" spc="-270" dirty="0"/>
              <a:t>S</a:t>
            </a:r>
            <a:r>
              <a:rPr sz="2200" spc="-114" dirty="0"/>
              <a:t> </a:t>
            </a:r>
            <a:r>
              <a:rPr sz="2200" spc="-285" dirty="0"/>
              <a:t>GLOBALES</a:t>
            </a:r>
            <a:endParaRPr sz="22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25952" y="1264919"/>
            <a:ext cx="2366010" cy="787400"/>
            <a:chOff x="3425952" y="1264919"/>
            <a:chExt cx="2366010" cy="7874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425952" y="1264919"/>
              <a:ext cx="1771650" cy="78714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30496" y="1264919"/>
              <a:ext cx="1061465" cy="787146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21208" y="2289048"/>
            <a:ext cx="8175498" cy="787146"/>
          </a:xfrm>
          <a:prstGeom prst="rect">
            <a:avLst/>
          </a:prstGeom>
        </p:spPr>
      </p:pic>
      <p:grpSp>
        <p:nvGrpSpPr>
          <p:cNvPr id="6" name="object 6"/>
          <p:cNvGrpSpPr/>
          <p:nvPr/>
        </p:nvGrpSpPr>
        <p:grpSpPr>
          <a:xfrm>
            <a:off x="13716" y="3313176"/>
            <a:ext cx="9100820" cy="1811655"/>
            <a:chOff x="13716" y="3313176"/>
            <a:chExt cx="9100820" cy="1811655"/>
          </a:xfrm>
        </p:grpSpPr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5155" y="3313176"/>
              <a:ext cx="1456182" cy="78714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28343" y="3313176"/>
              <a:ext cx="924306" cy="78714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819655" y="3313176"/>
              <a:ext cx="1751838" cy="787146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238499" y="3313176"/>
              <a:ext cx="2269998" cy="787146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175504" y="3313176"/>
              <a:ext cx="863346" cy="787146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705856" y="3313176"/>
              <a:ext cx="1160526" cy="787146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533387" y="3313176"/>
              <a:ext cx="744474" cy="787146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944868" y="3313176"/>
              <a:ext cx="1636014" cy="787146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247887" y="3313176"/>
              <a:ext cx="866394" cy="787146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3716" y="3654552"/>
              <a:ext cx="744474" cy="787145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02336" y="3654552"/>
              <a:ext cx="1596389" cy="787145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642871" y="3654552"/>
              <a:ext cx="863346" cy="787145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150364" y="3654552"/>
              <a:ext cx="744474" cy="787145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538983" y="3654552"/>
              <a:ext cx="1953006" cy="787145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136136" y="3654552"/>
              <a:ext cx="863346" cy="787145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643627" y="3654552"/>
              <a:ext cx="744474" cy="787145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032248" y="3654552"/>
              <a:ext cx="1774698" cy="787145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451092" y="3654552"/>
              <a:ext cx="863345" cy="787145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958584" y="3654552"/>
              <a:ext cx="744474" cy="787145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347204" y="3654552"/>
              <a:ext cx="1040129" cy="787145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8031480" y="3654552"/>
              <a:ext cx="1082802" cy="787145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3716" y="3995928"/>
              <a:ext cx="665226" cy="787145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23671" y="3995928"/>
              <a:ext cx="863346" cy="787145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031748" y="3995928"/>
              <a:ext cx="1911857" cy="787145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2688336" y="3995928"/>
              <a:ext cx="1082802" cy="787145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3515868" y="3995928"/>
              <a:ext cx="1259586" cy="787145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4520183" y="3995928"/>
              <a:ext cx="1061465" cy="787145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5326380" y="3995928"/>
              <a:ext cx="861822" cy="787145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5932931" y="3995928"/>
              <a:ext cx="842010" cy="787145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6519672" y="3995928"/>
              <a:ext cx="1219962" cy="787145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7484363" y="3995928"/>
              <a:ext cx="1140714" cy="787145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369808" y="3995928"/>
              <a:ext cx="744474" cy="787145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13716" y="4337304"/>
              <a:ext cx="2230374" cy="787145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876043" y="4337304"/>
              <a:ext cx="863345" cy="787145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2371343" y="4337304"/>
              <a:ext cx="1536954" cy="787145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3541775" y="4337304"/>
              <a:ext cx="1575053" cy="787145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4649724" y="4337304"/>
              <a:ext cx="566153" cy="787145"/>
            </a:xfrm>
            <a:prstGeom prst="rect">
              <a:avLst/>
            </a:prstGeom>
          </p:spPr>
        </p:pic>
      </p:grpSp>
      <p:sp>
        <p:nvSpPr>
          <p:cNvPr id="44" name="object 44"/>
          <p:cNvSpPr txBox="1"/>
          <p:nvPr/>
        </p:nvSpPr>
        <p:spPr>
          <a:xfrm>
            <a:off x="221691" y="1357375"/>
            <a:ext cx="8660130" cy="3524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89535" algn="ctr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Artículo</a:t>
            </a:r>
            <a:r>
              <a:rPr sz="2800" spc="-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100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4050">
              <a:latin typeface="Arial"/>
              <a:cs typeface="Arial"/>
            </a:endParaRPr>
          </a:p>
          <a:p>
            <a:pPr marL="81280" algn="ctr">
              <a:lnSpc>
                <a:spcPct val="100000"/>
              </a:lnSpc>
              <a:spcBef>
                <a:spcPts val="5"/>
              </a:spcBef>
            </a:pP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Deber</a:t>
            </a:r>
            <a:r>
              <a:rPr sz="2800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800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cooperar</a:t>
            </a:r>
            <a:r>
              <a:rPr sz="2800" spc="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en</a:t>
            </a:r>
            <a:r>
              <a:rPr sz="2800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2800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represión 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piratería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3100">
              <a:latin typeface="Arial"/>
              <a:cs typeface="Arial"/>
            </a:endParaRPr>
          </a:p>
          <a:p>
            <a:pPr marL="12700" marR="5080" indent="91440" algn="just">
              <a:lnSpc>
                <a:spcPct val="80000"/>
              </a:lnSpc>
              <a:spcBef>
                <a:spcPts val="1815"/>
              </a:spcBef>
            </a:pP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Todos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 los </a:t>
            </a: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Estados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cooperarán</a:t>
            </a:r>
            <a:r>
              <a:rPr sz="2800" spc="76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en toda </a:t>
            </a: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la 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medida </a:t>
            </a:r>
            <a:r>
              <a:rPr sz="2800" spc="10" dirty="0">
                <a:solidFill>
                  <a:srgbClr val="FFFF00"/>
                </a:solidFill>
                <a:latin typeface="Arial"/>
                <a:cs typeface="Arial"/>
              </a:rPr>
              <a:t>de </a:t>
            </a:r>
            <a:r>
              <a:rPr sz="2800" spc="-76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lo posible 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en </a:t>
            </a: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la represión 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de </a:t>
            </a: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la 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piratería en </a:t>
            </a: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la </a:t>
            </a:r>
            <a:r>
              <a:rPr sz="2800" spc="-10" dirty="0">
                <a:solidFill>
                  <a:srgbClr val="FFFF00"/>
                </a:solidFill>
                <a:latin typeface="Arial"/>
                <a:cs typeface="Arial"/>
              </a:rPr>
              <a:t>alta 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mar </a:t>
            </a:r>
            <a:r>
              <a:rPr sz="2800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 en</a:t>
            </a:r>
            <a:r>
              <a:rPr sz="2800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cualquier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 otro</a:t>
            </a:r>
            <a:r>
              <a:rPr sz="2800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lugar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 que</a:t>
            </a:r>
            <a:r>
              <a:rPr sz="2800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no</a:t>
            </a:r>
            <a:r>
              <a:rPr sz="2800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se</a:t>
            </a:r>
            <a:r>
              <a:rPr sz="2800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halle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bajo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la 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jurisdicción</a:t>
            </a:r>
            <a:r>
              <a:rPr sz="2800" spc="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800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ningún</a:t>
            </a:r>
            <a:r>
              <a:rPr sz="2800" spc="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Estado.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45" name="object 45"/>
          <p:cNvGrpSpPr/>
          <p:nvPr/>
        </p:nvGrpSpPr>
        <p:grpSpPr>
          <a:xfrm>
            <a:off x="2322576" y="0"/>
            <a:ext cx="4655185" cy="1174750"/>
            <a:chOff x="2322576" y="0"/>
            <a:chExt cx="4655185" cy="1174750"/>
          </a:xfrm>
        </p:grpSpPr>
        <p:pic>
          <p:nvPicPr>
            <p:cNvPr id="46" name="object 46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2322576" y="0"/>
              <a:ext cx="4655058" cy="662177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3720084" y="496823"/>
              <a:ext cx="1858517" cy="677417"/>
            </a:xfrm>
            <a:prstGeom prst="rect">
              <a:avLst/>
            </a:prstGeom>
          </p:spPr>
        </p:pic>
      </p:grpSp>
      <p:sp>
        <p:nvSpPr>
          <p:cNvPr id="48" name="object 48"/>
          <p:cNvSpPr txBox="1">
            <a:spLocks noGrp="1"/>
          </p:cNvSpPr>
          <p:nvPr>
            <p:ph type="title"/>
          </p:nvPr>
        </p:nvSpPr>
        <p:spPr>
          <a:xfrm>
            <a:off x="2500122" y="0"/>
            <a:ext cx="4277995" cy="10502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10335" marR="5080" indent="-1398270">
              <a:lnSpc>
                <a:spcPct val="140100"/>
              </a:lnSpc>
              <a:spcBef>
                <a:spcPts val="100"/>
              </a:spcBef>
            </a:pPr>
            <a:r>
              <a:rPr spc="-290" dirty="0"/>
              <a:t>Co</a:t>
            </a:r>
            <a:r>
              <a:rPr spc="-275" dirty="0"/>
              <a:t>n</a:t>
            </a:r>
            <a:r>
              <a:rPr spc="-240" dirty="0"/>
              <a:t>cepto</a:t>
            </a:r>
            <a:r>
              <a:rPr spc="-245" dirty="0"/>
              <a:t>s</a:t>
            </a:r>
            <a:r>
              <a:rPr spc="-105" dirty="0"/>
              <a:t> </a:t>
            </a:r>
            <a:r>
              <a:rPr spc="-254" dirty="0"/>
              <a:t>de</a:t>
            </a:r>
            <a:r>
              <a:rPr spc="-120" dirty="0"/>
              <a:t> </a:t>
            </a:r>
            <a:r>
              <a:rPr spc="-195" dirty="0"/>
              <a:t>Piratet</a:t>
            </a:r>
            <a:r>
              <a:rPr spc="-165" dirty="0"/>
              <a:t>r</a:t>
            </a:r>
            <a:r>
              <a:rPr spc="-125" dirty="0"/>
              <a:t>i</a:t>
            </a:r>
            <a:r>
              <a:rPr spc="-240" dirty="0"/>
              <a:t>a</a:t>
            </a:r>
            <a:r>
              <a:rPr spc="-114" dirty="0"/>
              <a:t> </a:t>
            </a:r>
            <a:r>
              <a:rPr spc="-254" dirty="0"/>
              <a:t>de</a:t>
            </a:r>
            <a:r>
              <a:rPr spc="-120" dirty="0"/>
              <a:t> </a:t>
            </a:r>
            <a:r>
              <a:rPr spc="-315" dirty="0"/>
              <a:t>A</a:t>
            </a:r>
            <a:r>
              <a:rPr spc="-254" dirty="0"/>
              <a:t>c</a:t>
            </a:r>
            <a:r>
              <a:rPr spc="-210" dirty="0"/>
              <a:t>uerdo  </a:t>
            </a:r>
            <a:r>
              <a:rPr spc="-320" dirty="0"/>
              <a:t>CONVEMAR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859" y="0"/>
            <a:ext cx="8881110" cy="6523990"/>
            <a:chOff x="22859" y="0"/>
            <a:chExt cx="8881110" cy="65239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599688" y="745236"/>
              <a:ext cx="372617" cy="51435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648456" y="713231"/>
              <a:ext cx="1693926" cy="56768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923032" y="1078991"/>
              <a:ext cx="3080766" cy="56768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16151" y="1444752"/>
              <a:ext cx="6494526" cy="56768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527" y="1831848"/>
              <a:ext cx="543293" cy="53111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1000" y="1810511"/>
              <a:ext cx="919734" cy="56768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39368" y="1810511"/>
              <a:ext cx="819150" cy="56768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597151" y="1810511"/>
              <a:ext cx="933449" cy="56768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69236" y="1810511"/>
              <a:ext cx="622554" cy="56768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630424" y="1810511"/>
              <a:ext cx="1329689" cy="56768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698748" y="1810511"/>
              <a:ext cx="480834" cy="56768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918204" y="1810511"/>
              <a:ext cx="622553" cy="56768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279392" y="1810511"/>
              <a:ext cx="1440941" cy="56768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458968" y="1810511"/>
              <a:ext cx="480834" cy="56768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678424" y="1810511"/>
              <a:ext cx="832866" cy="567689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248400" y="1810511"/>
              <a:ext cx="820674" cy="567689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806183" y="1810511"/>
              <a:ext cx="622553" cy="56768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7167371" y="1810511"/>
              <a:ext cx="1736598" cy="567689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81000" y="2054351"/>
              <a:ext cx="1497330" cy="567689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641348" y="2054351"/>
              <a:ext cx="747522" cy="567689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151887" y="2054351"/>
              <a:ext cx="622554" cy="567689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537459" y="2054351"/>
              <a:ext cx="1383030" cy="567689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683507" y="2054351"/>
              <a:ext cx="1314450" cy="567689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760975" y="2054351"/>
              <a:ext cx="706374" cy="567689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230368" y="2054351"/>
              <a:ext cx="537210" cy="567689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5530595" y="2054351"/>
              <a:ext cx="1497329" cy="567689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790943" y="2054351"/>
              <a:ext cx="480834" cy="567689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7034783" y="2054351"/>
              <a:ext cx="665226" cy="567689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7463028" y="2054351"/>
              <a:ext cx="1440942" cy="567689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81000" y="2298192"/>
              <a:ext cx="622554" cy="567689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33043" y="2298192"/>
              <a:ext cx="622554" cy="567689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1085087" y="2298192"/>
              <a:ext cx="1047750" cy="567689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862327" y="2298192"/>
              <a:ext cx="1174241" cy="567689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766059" y="2298192"/>
              <a:ext cx="480834" cy="567689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976371" y="2298192"/>
              <a:ext cx="622553" cy="567689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3328415" y="2298192"/>
              <a:ext cx="764286" cy="567689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3822192" y="2298192"/>
              <a:ext cx="1401317" cy="567689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4951475" y="2298192"/>
              <a:ext cx="1174241" cy="567689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5855207" y="2298192"/>
              <a:ext cx="465569" cy="567689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6051804" y="2298192"/>
              <a:ext cx="1288542" cy="567689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7001255" y="2298192"/>
              <a:ext cx="409194" cy="567689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720851" y="2663951"/>
              <a:ext cx="480834" cy="567689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932687" y="2663951"/>
              <a:ext cx="1104138" cy="567689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764792" y="2663951"/>
              <a:ext cx="622554" cy="567689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2116836" y="2663951"/>
              <a:ext cx="1047750" cy="567689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892552" y="2663951"/>
              <a:ext cx="480834" cy="567689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3104387" y="2663951"/>
              <a:ext cx="764286" cy="567689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3598163" y="2663951"/>
              <a:ext cx="1401317" cy="567689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4725924" y="2663951"/>
              <a:ext cx="622553" cy="567689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079492" y="2663951"/>
              <a:ext cx="537210" cy="567689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5347715" y="2663951"/>
              <a:ext cx="749046" cy="567689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5826251" y="2663951"/>
              <a:ext cx="778001" cy="567689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333744" y="2663951"/>
              <a:ext cx="480834" cy="567689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6544055" y="2663951"/>
              <a:ext cx="1047750" cy="567689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7319771" y="2663951"/>
              <a:ext cx="1457705" cy="567689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931163" y="3029711"/>
              <a:ext cx="1090422" cy="567689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1749552" y="3029711"/>
              <a:ext cx="480834" cy="567689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1961387" y="3029711"/>
              <a:ext cx="991362" cy="567689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680715" y="3029711"/>
              <a:ext cx="622554" cy="567689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3032759" y="3029711"/>
              <a:ext cx="863346" cy="567689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3557015" y="3029711"/>
              <a:ext cx="409193" cy="567689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720851" y="3395471"/>
              <a:ext cx="537210" cy="567689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989076" y="3395471"/>
              <a:ext cx="1104138" cy="567689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821180" y="3395471"/>
              <a:ext cx="622554" cy="567689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2173224" y="3395471"/>
              <a:ext cx="1047750" cy="567689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950464" y="3395471"/>
              <a:ext cx="480834" cy="567689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3160776" y="3395471"/>
              <a:ext cx="764286" cy="567689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3654551" y="3395471"/>
              <a:ext cx="1471422" cy="567689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4853939" y="3395471"/>
              <a:ext cx="1387602" cy="567689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967983" y="3395471"/>
              <a:ext cx="480834" cy="567689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6179819" y="3395471"/>
              <a:ext cx="1090422" cy="567689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6998207" y="3395471"/>
              <a:ext cx="764285" cy="567689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7491983" y="3395471"/>
              <a:ext cx="608837" cy="567689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1001268" y="3761232"/>
              <a:ext cx="1613154" cy="567689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2340864" y="3761232"/>
              <a:ext cx="622554" cy="567689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692908" y="3761232"/>
              <a:ext cx="622554" cy="567689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3044952" y="3761232"/>
              <a:ext cx="906018" cy="567689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3680459" y="3761232"/>
              <a:ext cx="622553" cy="567689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4032504" y="3761232"/>
              <a:ext cx="1372362" cy="567689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5132831" y="3761232"/>
              <a:ext cx="480834" cy="567689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344668" y="3761232"/>
              <a:ext cx="537210" cy="567689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5612892" y="3761232"/>
              <a:ext cx="1600962" cy="567689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941819" y="3761232"/>
              <a:ext cx="622553" cy="567689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7293864" y="3761232"/>
              <a:ext cx="1104137" cy="567689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1001268" y="4126991"/>
              <a:ext cx="1131570" cy="567690"/>
            </a:xfrm>
            <a:prstGeom prst="rect">
              <a:avLst/>
            </a:prstGeom>
          </p:spPr>
        </p:pic>
        <p:pic>
          <p:nvPicPr>
            <p:cNvPr id="88" name="object 88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1793748" y="4126991"/>
              <a:ext cx="409194" cy="567690"/>
            </a:xfrm>
            <a:prstGeom prst="rect">
              <a:avLst/>
            </a:prstGeom>
          </p:spPr>
        </p:pic>
        <p:pic>
          <p:nvPicPr>
            <p:cNvPr id="89" name="object 89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22859" y="4492752"/>
              <a:ext cx="566166" cy="567690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338328" y="4492752"/>
              <a:ext cx="918210" cy="567690"/>
            </a:xfrm>
            <a:prstGeom prst="rect">
              <a:avLst/>
            </a:prstGeom>
          </p:spPr>
        </p:pic>
        <p:pic>
          <p:nvPicPr>
            <p:cNvPr id="91" name="object 9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05840" y="4492752"/>
              <a:ext cx="819149" cy="567690"/>
            </a:xfrm>
            <a:prstGeom prst="rect">
              <a:avLst/>
            </a:prstGeom>
          </p:spPr>
        </p:pic>
        <p:pic>
          <p:nvPicPr>
            <p:cNvPr id="92" name="object 9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572768" y="4492752"/>
              <a:ext cx="622554" cy="567690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1944624" y="4492752"/>
              <a:ext cx="1767077" cy="567690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3461004" y="4492752"/>
              <a:ext cx="1439418" cy="567690"/>
            </a:xfrm>
            <a:prstGeom prst="rect">
              <a:avLst/>
            </a:prstGeom>
          </p:spPr>
        </p:pic>
        <p:pic>
          <p:nvPicPr>
            <p:cNvPr id="95" name="object 95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4649724" y="4492752"/>
              <a:ext cx="622553" cy="567690"/>
            </a:xfrm>
            <a:prstGeom prst="rect">
              <a:avLst/>
            </a:prstGeom>
          </p:spPr>
        </p:pic>
        <p:pic>
          <p:nvPicPr>
            <p:cNvPr id="96" name="object 96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021580" y="4492752"/>
              <a:ext cx="537210" cy="567690"/>
            </a:xfrm>
            <a:prstGeom prst="rect">
              <a:avLst/>
            </a:prstGeom>
          </p:spPr>
        </p:pic>
        <p:pic>
          <p:nvPicPr>
            <p:cNvPr id="97" name="object 97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5308092" y="4492752"/>
              <a:ext cx="1456182" cy="567690"/>
            </a:xfrm>
            <a:prstGeom prst="rect">
              <a:avLst/>
            </a:prstGeom>
          </p:spPr>
        </p:pic>
        <p:pic>
          <p:nvPicPr>
            <p:cNvPr id="98" name="object 9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513575" y="4492752"/>
              <a:ext cx="622553" cy="567690"/>
            </a:xfrm>
            <a:prstGeom prst="rect">
              <a:avLst/>
            </a:prstGeom>
          </p:spPr>
        </p:pic>
        <p:pic>
          <p:nvPicPr>
            <p:cNvPr id="99" name="object 99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885431" y="4492752"/>
              <a:ext cx="622553" cy="567690"/>
            </a:xfrm>
            <a:prstGeom prst="rect">
              <a:avLst/>
            </a:prstGeom>
          </p:spPr>
        </p:pic>
        <p:pic>
          <p:nvPicPr>
            <p:cNvPr id="100" name="object 100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7257288" y="4492752"/>
              <a:ext cx="1044701" cy="567690"/>
            </a:xfrm>
            <a:prstGeom prst="rect">
              <a:avLst/>
            </a:prstGeom>
          </p:spPr>
        </p:pic>
        <p:pic>
          <p:nvPicPr>
            <p:cNvPr id="101" name="object 10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051291" y="4492752"/>
              <a:ext cx="480834" cy="567690"/>
            </a:xfrm>
            <a:prstGeom prst="rect">
              <a:avLst/>
            </a:prstGeom>
          </p:spPr>
        </p:pic>
        <p:pic>
          <p:nvPicPr>
            <p:cNvPr id="102" name="object 102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8281416" y="4492752"/>
              <a:ext cx="622553" cy="567690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381000" y="4736591"/>
              <a:ext cx="764286" cy="567690"/>
            </a:xfrm>
            <a:prstGeom prst="rect">
              <a:avLst/>
            </a:prstGeom>
          </p:spPr>
        </p:pic>
        <p:pic>
          <p:nvPicPr>
            <p:cNvPr id="104" name="object 104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905256" y="4736591"/>
              <a:ext cx="1466850" cy="567690"/>
            </a:xfrm>
            <a:prstGeom prst="rect">
              <a:avLst/>
            </a:prstGeom>
          </p:spPr>
        </p:pic>
        <p:pic>
          <p:nvPicPr>
            <p:cNvPr id="105" name="object 105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2132076" y="4736591"/>
              <a:ext cx="1174241" cy="567690"/>
            </a:xfrm>
            <a:prstGeom prst="rect">
              <a:avLst/>
            </a:prstGeom>
          </p:spPr>
        </p:pic>
        <p:pic>
          <p:nvPicPr>
            <p:cNvPr id="106" name="object 106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3064764" y="4736591"/>
              <a:ext cx="537210" cy="567690"/>
            </a:xfrm>
            <a:prstGeom prst="rect">
              <a:avLst/>
            </a:prstGeom>
          </p:spPr>
        </p:pic>
        <p:pic>
          <p:nvPicPr>
            <p:cNvPr id="107" name="object 107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3361944" y="4736591"/>
              <a:ext cx="764286" cy="567690"/>
            </a:xfrm>
            <a:prstGeom prst="rect">
              <a:avLst/>
            </a:prstGeom>
          </p:spPr>
        </p:pic>
        <p:pic>
          <p:nvPicPr>
            <p:cNvPr id="108" name="object 108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3886200" y="4736591"/>
              <a:ext cx="537210" cy="567690"/>
            </a:xfrm>
            <a:prstGeom prst="rect">
              <a:avLst/>
            </a:prstGeom>
          </p:spPr>
        </p:pic>
        <p:pic>
          <p:nvPicPr>
            <p:cNvPr id="109" name="object 109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4183380" y="4736591"/>
              <a:ext cx="1088898" cy="567690"/>
            </a:xfrm>
            <a:prstGeom prst="rect">
              <a:avLst/>
            </a:prstGeom>
          </p:spPr>
        </p:pic>
        <p:pic>
          <p:nvPicPr>
            <p:cNvPr id="110" name="object 110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5032248" y="4736591"/>
              <a:ext cx="976122" cy="567690"/>
            </a:xfrm>
            <a:prstGeom prst="rect">
              <a:avLst/>
            </a:prstGeom>
          </p:spPr>
        </p:pic>
        <p:pic>
          <p:nvPicPr>
            <p:cNvPr id="111" name="object 111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5766815" y="4736591"/>
              <a:ext cx="1837182" cy="567690"/>
            </a:xfrm>
            <a:prstGeom prst="rect">
              <a:avLst/>
            </a:prstGeom>
          </p:spPr>
        </p:pic>
        <p:pic>
          <p:nvPicPr>
            <p:cNvPr id="112" name="object 112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7363967" y="4736591"/>
              <a:ext cx="621029" cy="567690"/>
            </a:xfrm>
            <a:prstGeom prst="rect">
              <a:avLst/>
            </a:prstGeom>
          </p:spPr>
        </p:pic>
        <p:pic>
          <p:nvPicPr>
            <p:cNvPr id="113" name="object 113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7744967" y="4736591"/>
              <a:ext cx="1159002" cy="567690"/>
            </a:xfrm>
            <a:prstGeom prst="rect">
              <a:avLst/>
            </a:prstGeom>
          </p:spPr>
        </p:pic>
        <p:pic>
          <p:nvPicPr>
            <p:cNvPr id="114" name="object 114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381000" y="4980432"/>
              <a:ext cx="764286" cy="567690"/>
            </a:xfrm>
            <a:prstGeom prst="rect">
              <a:avLst/>
            </a:prstGeom>
          </p:spPr>
        </p:pic>
        <p:pic>
          <p:nvPicPr>
            <p:cNvPr id="115" name="object 115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920496" y="4980432"/>
              <a:ext cx="762762" cy="567690"/>
            </a:xfrm>
            <a:prstGeom prst="rect">
              <a:avLst/>
            </a:prstGeom>
          </p:spPr>
        </p:pic>
        <p:pic>
          <p:nvPicPr>
            <p:cNvPr id="116" name="object 116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1458468" y="4980432"/>
              <a:ext cx="480834" cy="567690"/>
            </a:xfrm>
            <a:prstGeom prst="rect">
              <a:avLst/>
            </a:prstGeom>
          </p:spPr>
        </p:pic>
        <p:pic>
          <p:nvPicPr>
            <p:cNvPr id="117" name="object 117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1714499" y="4980432"/>
              <a:ext cx="948689" cy="567690"/>
            </a:xfrm>
            <a:prstGeom prst="rect">
              <a:avLst/>
            </a:prstGeom>
          </p:spPr>
        </p:pic>
        <p:pic>
          <p:nvPicPr>
            <p:cNvPr id="118" name="object 118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2438399" y="4980432"/>
              <a:ext cx="1046226" cy="567690"/>
            </a:xfrm>
            <a:prstGeom prst="rect">
              <a:avLst/>
            </a:prstGeom>
          </p:spPr>
        </p:pic>
        <p:pic>
          <p:nvPicPr>
            <p:cNvPr id="119" name="object 119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3258311" y="4980432"/>
              <a:ext cx="479285" cy="567690"/>
            </a:xfrm>
            <a:prstGeom prst="rect">
              <a:avLst/>
            </a:prstGeom>
          </p:spPr>
        </p:pic>
        <p:pic>
          <p:nvPicPr>
            <p:cNvPr id="120" name="object 120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3512819" y="4980432"/>
              <a:ext cx="1399794" cy="567690"/>
            </a:xfrm>
            <a:prstGeom prst="rect">
              <a:avLst/>
            </a:prstGeom>
          </p:spPr>
        </p:pic>
        <p:pic>
          <p:nvPicPr>
            <p:cNvPr id="121" name="object 121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4687824" y="4980432"/>
              <a:ext cx="535686" cy="567690"/>
            </a:xfrm>
            <a:prstGeom prst="rect">
              <a:avLst/>
            </a:prstGeom>
          </p:spPr>
        </p:pic>
        <p:pic>
          <p:nvPicPr>
            <p:cNvPr id="122" name="object 122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4998719" y="4980432"/>
              <a:ext cx="1256538" cy="567690"/>
            </a:xfrm>
            <a:prstGeom prst="rect">
              <a:avLst/>
            </a:prstGeom>
          </p:spPr>
        </p:pic>
        <p:pic>
          <p:nvPicPr>
            <p:cNvPr id="123" name="object 12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030468" y="4980432"/>
              <a:ext cx="622554" cy="567690"/>
            </a:xfrm>
            <a:prstGeom prst="rect">
              <a:avLst/>
            </a:prstGeom>
          </p:spPr>
        </p:pic>
        <p:pic>
          <p:nvPicPr>
            <p:cNvPr id="124" name="object 124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6426707" y="4980432"/>
              <a:ext cx="1047749" cy="567690"/>
            </a:xfrm>
            <a:prstGeom prst="rect">
              <a:avLst/>
            </a:prstGeom>
          </p:spPr>
        </p:pic>
        <p:pic>
          <p:nvPicPr>
            <p:cNvPr id="125" name="object 12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248143" y="4980432"/>
              <a:ext cx="480834" cy="567690"/>
            </a:xfrm>
            <a:prstGeom prst="rect">
              <a:avLst/>
            </a:prstGeom>
          </p:spPr>
        </p:pic>
        <p:pic>
          <p:nvPicPr>
            <p:cNvPr id="126" name="object 126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7504176" y="4980432"/>
              <a:ext cx="1399794" cy="567690"/>
            </a:xfrm>
            <a:prstGeom prst="rect">
              <a:avLst/>
            </a:prstGeom>
          </p:spPr>
        </p:pic>
        <p:pic>
          <p:nvPicPr>
            <p:cNvPr id="127" name="object 127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381000" y="5224271"/>
              <a:ext cx="976122" cy="567689"/>
            </a:xfrm>
            <a:prstGeom prst="rect">
              <a:avLst/>
            </a:prstGeom>
          </p:spPr>
        </p:pic>
        <p:pic>
          <p:nvPicPr>
            <p:cNvPr id="128" name="object 128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1018032" y="5224271"/>
              <a:ext cx="409194" cy="567689"/>
            </a:xfrm>
            <a:prstGeom prst="rect">
              <a:avLst/>
            </a:prstGeom>
          </p:spPr>
        </p:pic>
        <p:pic>
          <p:nvPicPr>
            <p:cNvPr id="129" name="object 129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22859" y="5590032"/>
              <a:ext cx="552437" cy="567690"/>
            </a:xfrm>
            <a:prstGeom prst="rect">
              <a:avLst/>
            </a:prstGeom>
          </p:spPr>
        </p:pic>
        <p:pic>
          <p:nvPicPr>
            <p:cNvPr id="130" name="object 13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73380" y="5590032"/>
              <a:ext cx="919733" cy="567690"/>
            </a:xfrm>
            <a:prstGeom prst="rect">
              <a:avLst/>
            </a:prstGeom>
          </p:spPr>
        </p:pic>
        <p:pic>
          <p:nvPicPr>
            <p:cNvPr id="131" name="object 13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022604" y="5590032"/>
              <a:ext cx="820673" cy="567690"/>
            </a:xfrm>
            <a:prstGeom prst="rect">
              <a:avLst/>
            </a:prstGeom>
          </p:spPr>
        </p:pic>
        <p:pic>
          <p:nvPicPr>
            <p:cNvPr id="132" name="object 132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1572768" y="5590032"/>
              <a:ext cx="764286" cy="567690"/>
            </a:xfrm>
            <a:prstGeom prst="rect">
              <a:avLst/>
            </a:prstGeom>
          </p:spPr>
        </p:pic>
        <p:pic>
          <p:nvPicPr>
            <p:cNvPr id="133" name="object 133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2066543" y="5590032"/>
              <a:ext cx="976121" cy="567690"/>
            </a:xfrm>
            <a:prstGeom prst="rect">
              <a:avLst/>
            </a:prstGeom>
          </p:spPr>
        </p:pic>
        <p:pic>
          <p:nvPicPr>
            <p:cNvPr id="134" name="object 134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2770632" y="5590032"/>
              <a:ext cx="707897" cy="567690"/>
            </a:xfrm>
            <a:prstGeom prst="rect">
              <a:avLst/>
            </a:prstGeom>
          </p:spPr>
        </p:pic>
        <p:pic>
          <p:nvPicPr>
            <p:cNvPr id="135" name="object 135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3208020" y="5590032"/>
              <a:ext cx="1032509" cy="567690"/>
            </a:xfrm>
            <a:prstGeom prst="rect">
              <a:avLst/>
            </a:prstGeom>
          </p:spPr>
        </p:pic>
        <p:pic>
          <p:nvPicPr>
            <p:cNvPr id="136" name="object 136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3970019" y="5590032"/>
              <a:ext cx="1018794" cy="567690"/>
            </a:xfrm>
            <a:prstGeom prst="rect">
              <a:avLst/>
            </a:prstGeom>
          </p:spPr>
        </p:pic>
        <p:pic>
          <p:nvPicPr>
            <p:cNvPr id="137" name="object 137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4716780" y="5590032"/>
              <a:ext cx="480834" cy="567690"/>
            </a:xfrm>
            <a:prstGeom prst="rect">
              <a:avLst/>
            </a:prstGeom>
          </p:spPr>
        </p:pic>
        <p:pic>
          <p:nvPicPr>
            <p:cNvPr id="138" name="object 138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4928615" y="5590032"/>
              <a:ext cx="665226" cy="567690"/>
            </a:xfrm>
            <a:prstGeom prst="rect">
              <a:avLst/>
            </a:prstGeom>
          </p:spPr>
        </p:pic>
        <p:pic>
          <p:nvPicPr>
            <p:cNvPr id="139" name="object 139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5323331" y="5590032"/>
              <a:ext cx="948689" cy="567690"/>
            </a:xfrm>
            <a:prstGeom prst="rect">
              <a:avLst/>
            </a:prstGeom>
          </p:spPr>
        </p:pic>
        <p:pic>
          <p:nvPicPr>
            <p:cNvPr id="140" name="object 140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5999988" y="5590032"/>
              <a:ext cx="1358645" cy="567690"/>
            </a:xfrm>
            <a:prstGeom prst="rect">
              <a:avLst/>
            </a:prstGeom>
          </p:spPr>
        </p:pic>
        <p:pic>
          <p:nvPicPr>
            <p:cNvPr id="141" name="object 141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7086600" y="5590032"/>
              <a:ext cx="622553" cy="567690"/>
            </a:xfrm>
            <a:prstGeom prst="rect">
              <a:avLst/>
            </a:prstGeom>
          </p:spPr>
        </p:pic>
        <p:pic>
          <p:nvPicPr>
            <p:cNvPr id="142" name="object 142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371855" y="5955791"/>
              <a:ext cx="537210" cy="567690"/>
            </a:xfrm>
            <a:prstGeom prst="rect">
              <a:avLst/>
            </a:prstGeom>
          </p:spPr>
        </p:pic>
        <p:pic>
          <p:nvPicPr>
            <p:cNvPr id="143" name="object 143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640079" y="5955791"/>
              <a:ext cx="1344930" cy="567690"/>
            </a:xfrm>
            <a:prstGeom prst="rect">
              <a:avLst/>
            </a:prstGeom>
          </p:spPr>
        </p:pic>
        <p:pic>
          <p:nvPicPr>
            <p:cNvPr id="144" name="object 144"/>
            <p:cNvPicPr/>
            <p:nvPr/>
          </p:nvPicPr>
          <p:blipFill>
            <a:blip r:embed="rId91" cstate="print"/>
            <a:stretch>
              <a:fillRect/>
            </a:stretch>
          </p:blipFill>
          <p:spPr>
            <a:xfrm>
              <a:off x="1711452" y="5955791"/>
              <a:ext cx="566165" cy="567690"/>
            </a:xfrm>
            <a:prstGeom prst="rect">
              <a:avLst/>
            </a:prstGeom>
          </p:spPr>
        </p:pic>
        <p:pic>
          <p:nvPicPr>
            <p:cNvPr id="145" name="object 14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007108" y="5955791"/>
              <a:ext cx="480834" cy="567690"/>
            </a:xfrm>
            <a:prstGeom prst="rect">
              <a:avLst/>
            </a:prstGeom>
          </p:spPr>
        </p:pic>
        <p:pic>
          <p:nvPicPr>
            <p:cNvPr id="146" name="object 146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2218943" y="5955791"/>
              <a:ext cx="622554" cy="567690"/>
            </a:xfrm>
            <a:prstGeom prst="rect">
              <a:avLst/>
            </a:prstGeom>
          </p:spPr>
        </p:pic>
        <p:pic>
          <p:nvPicPr>
            <p:cNvPr id="147" name="object 147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2570987" y="5955791"/>
              <a:ext cx="537210" cy="567690"/>
            </a:xfrm>
            <a:prstGeom prst="rect">
              <a:avLst/>
            </a:prstGeom>
          </p:spPr>
        </p:pic>
        <p:pic>
          <p:nvPicPr>
            <p:cNvPr id="148" name="object 148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2839211" y="5955791"/>
              <a:ext cx="1344930" cy="567690"/>
            </a:xfrm>
            <a:prstGeom prst="rect">
              <a:avLst/>
            </a:prstGeom>
          </p:spPr>
        </p:pic>
        <p:pic>
          <p:nvPicPr>
            <p:cNvPr id="149" name="object 149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3910583" y="5955791"/>
              <a:ext cx="566153" cy="567690"/>
            </a:xfrm>
            <a:prstGeom prst="rect">
              <a:avLst/>
            </a:prstGeom>
          </p:spPr>
        </p:pic>
        <p:pic>
          <p:nvPicPr>
            <p:cNvPr id="150" name="object 15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206239" y="5955791"/>
              <a:ext cx="480834" cy="567690"/>
            </a:xfrm>
            <a:prstGeom prst="rect">
              <a:avLst/>
            </a:prstGeom>
          </p:spPr>
        </p:pic>
        <p:pic>
          <p:nvPicPr>
            <p:cNvPr id="151" name="object 151"/>
            <p:cNvPicPr/>
            <p:nvPr/>
          </p:nvPicPr>
          <p:blipFill>
            <a:blip r:embed="rId92" cstate="print"/>
            <a:stretch>
              <a:fillRect/>
            </a:stretch>
          </p:blipFill>
          <p:spPr>
            <a:xfrm>
              <a:off x="4416551" y="5955791"/>
              <a:ext cx="1471422" cy="567690"/>
            </a:xfrm>
            <a:prstGeom prst="rect">
              <a:avLst/>
            </a:prstGeom>
          </p:spPr>
        </p:pic>
        <p:pic>
          <p:nvPicPr>
            <p:cNvPr id="152" name="object 152"/>
            <p:cNvPicPr/>
            <p:nvPr/>
          </p:nvPicPr>
          <p:blipFill>
            <a:blip r:embed="rId93" cstate="print"/>
            <a:stretch>
              <a:fillRect/>
            </a:stretch>
          </p:blipFill>
          <p:spPr>
            <a:xfrm>
              <a:off x="5617463" y="5955791"/>
              <a:ext cx="2263901" cy="567690"/>
            </a:xfrm>
            <a:prstGeom prst="rect">
              <a:avLst/>
            </a:prstGeom>
          </p:spPr>
        </p:pic>
        <p:pic>
          <p:nvPicPr>
            <p:cNvPr id="153" name="object 153"/>
            <p:cNvPicPr/>
            <p:nvPr/>
          </p:nvPicPr>
          <p:blipFill>
            <a:blip r:embed="rId94" cstate="print"/>
            <a:stretch>
              <a:fillRect/>
            </a:stretch>
          </p:blipFill>
          <p:spPr>
            <a:xfrm>
              <a:off x="7542276" y="5955791"/>
              <a:ext cx="409194" cy="567690"/>
            </a:xfrm>
            <a:prstGeom prst="rect">
              <a:avLst/>
            </a:prstGeom>
          </p:spPr>
        </p:pic>
        <p:pic>
          <p:nvPicPr>
            <p:cNvPr id="154" name="object 154"/>
            <p:cNvPicPr/>
            <p:nvPr/>
          </p:nvPicPr>
          <p:blipFill>
            <a:blip r:embed="rId95" cstate="print"/>
            <a:stretch>
              <a:fillRect/>
            </a:stretch>
          </p:blipFill>
          <p:spPr>
            <a:xfrm>
              <a:off x="2290571" y="0"/>
              <a:ext cx="4719066" cy="624077"/>
            </a:xfrm>
            <a:prstGeom prst="rect">
              <a:avLst/>
            </a:prstGeom>
          </p:spPr>
        </p:pic>
      </p:grpSp>
      <p:sp>
        <p:nvSpPr>
          <p:cNvPr id="155" name="object 155"/>
          <p:cNvSpPr txBox="1">
            <a:spLocks noGrp="1"/>
          </p:cNvSpPr>
          <p:nvPr>
            <p:ph type="title"/>
          </p:nvPr>
        </p:nvSpPr>
        <p:spPr>
          <a:xfrm>
            <a:off x="2468626" y="26669"/>
            <a:ext cx="42684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90" dirty="0"/>
              <a:t>Co</a:t>
            </a:r>
            <a:r>
              <a:rPr spc="-275" dirty="0"/>
              <a:t>n</a:t>
            </a:r>
            <a:r>
              <a:rPr spc="-240" dirty="0"/>
              <a:t>cepto</a:t>
            </a:r>
            <a:r>
              <a:rPr spc="-245" dirty="0"/>
              <a:t>s</a:t>
            </a:r>
            <a:r>
              <a:rPr spc="-105" dirty="0"/>
              <a:t> </a:t>
            </a:r>
            <a:r>
              <a:rPr spc="-254" dirty="0"/>
              <a:t>de</a:t>
            </a:r>
            <a:r>
              <a:rPr spc="-120" dirty="0"/>
              <a:t> </a:t>
            </a:r>
            <a:r>
              <a:rPr spc="-195" dirty="0"/>
              <a:t>Piratet</a:t>
            </a:r>
            <a:r>
              <a:rPr spc="-165" dirty="0"/>
              <a:t>r</a:t>
            </a:r>
            <a:r>
              <a:rPr spc="-125" dirty="0"/>
              <a:t>i</a:t>
            </a:r>
            <a:r>
              <a:rPr spc="-240" dirty="0"/>
              <a:t>a</a:t>
            </a:r>
            <a:r>
              <a:rPr spc="-114" dirty="0"/>
              <a:t> </a:t>
            </a:r>
            <a:r>
              <a:rPr spc="-254" dirty="0"/>
              <a:t>de</a:t>
            </a:r>
            <a:r>
              <a:rPr spc="-195" dirty="0"/>
              <a:t> </a:t>
            </a:r>
            <a:r>
              <a:rPr spc="-280" dirty="0"/>
              <a:t>Ac</a:t>
            </a:r>
            <a:r>
              <a:rPr spc="-275" dirty="0"/>
              <a:t>u</a:t>
            </a:r>
            <a:r>
              <a:rPr spc="-240" dirty="0"/>
              <a:t>erdo</a:t>
            </a:r>
          </a:p>
        </p:txBody>
      </p:sp>
      <p:pic>
        <p:nvPicPr>
          <p:cNvPr id="156" name="object 156"/>
          <p:cNvPicPr/>
          <p:nvPr/>
        </p:nvPicPr>
        <p:blipFill>
          <a:blip r:embed="rId96" cstate="print"/>
          <a:stretch>
            <a:fillRect/>
          </a:stretch>
        </p:blipFill>
        <p:spPr>
          <a:xfrm>
            <a:off x="3869435" y="236207"/>
            <a:ext cx="1556765" cy="567702"/>
          </a:xfrm>
          <a:prstGeom prst="rect">
            <a:avLst/>
          </a:prstGeom>
        </p:spPr>
      </p:pic>
      <p:sp>
        <p:nvSpPr>
          <p:cNvPr id="157" name="object 157"/>
          <p:cNvSpPr txBox="1"/>
          <p:nvPr/>
        </p:nvSpPr>
        <p:spPr>
          <a:xfrm>
            <a:off x="170179" y="131099"/>
            <a:ext cx="8569960" cy="6219825"/>
          </a:xfrm>
          <a:prstGeom prst="rect">
            <a:avLst/>
          </a:prstGeom>
        </p:spPr>
        <p:txBody>
          <a:bodyPr vert="horz" wrap="square" lIns="0" tIns="182880" rIns="0" bIns="0" rtlCol="0">
            <a:spAutoFit/>
          </a:bodyPr>
          <a:lstStyle/>
          <a:p>
            <a:pPr marL="367665" algn="ctr">
              <a:lnSpc>
                <a:spcPct val="100000"/>
              </a:lnSpc>
              <a:spcBef>
                <a:spcPts val="1440"/>
              </a:spcBef>
            </a:pPr>
            <a:r>
              <a:rPr sz="2000" b="1" spc="-265" dirty="0">
                <a:solidFill>
                  <a:srgbClr val="FFFF00"/>
                </a:solidFill>
                <a:latin typeface="Arial"/>
                <a:cs typeface="Arial"/>
              </a:rPr>
              <a:t>CONVEMAR</a:t>
            </a:r>
            <a:endParaRPr sz="2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1340"/>
              </a:spcBef>
            </a:pPr>
            <a:r>
              <a:rPr sz="1800" dirty="0">
                <a:solidFill>
                  <a:srgbClr val="FFFF00"/>
                </a:solidFill>
                <a:latin typeface="Arial"/>
                <a:cs typeface="Arial"/>
              </a:rPr>
              <a:t>.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Artículo</a:t>
            </a:r>
            <a:r>
              <a:rPr sz="2000" spc="-7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101</a:t>
            </a:r>
            <a:endParaRPr sz="2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480"/>
              </a:spcBef>
            </a:pP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Definición</a:t>
            </a:r>
            <a:r>
              <a:rPr sz="2000" spc="-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000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2000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piratería</a:t>
            </a:r>
            <a:endParaRPr sz="2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480"/>
              </a:spcBef>
            </a:pP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Constituye</a:t>
            </a:r>
            <a:r>
              <a:rPr sz="2000" spc="-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piratería</a:t>
            </a:r>
            <a:r>
              <a:rPr sz="2000" spc="-3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cualquiera</a:t>
            </a:r>
            <a:r>
              <a:rPr sz="2000" spc="-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000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los actos</a:t>
            </a:r>
            <a:r>
              <a:rPr sz="2000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siguientes:</a:t>
            </a:r>
            <a:endParaRPr sz="2000">
              <a:latin typeface="Arial"/>
              <a:cs typeface="Arial"/>
            </a:endParaRPr>
          </a:p>
          <a:p>
            <a:pPr marL="370840" marR="5080" indent="-358140" algn="just">
              <a:lnSpc>
                <a:spcPts val="1920"/>
              </a:lnSpc>
              <a:spcBef>
                <a:spcPts val="944"/>
              </a:spcBef>
              <a:buClr>
                <a:srgbClr val="FBFB08"/>
              </a:buClr>
              <a:buAutoNum type="alphaLcParenR"/>
              <a:tabLst>
                <a:tab pos="370840" algn="l"/>
              </a:tabLst>
            </a:pP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Todo 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acto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ilegal de violencia o de 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detención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o 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todo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acto de 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depredación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cometidos</a:t>
            </a:r>
            <a:r>
              <a:rPr sz="2000" spc="26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con</a:t>
            </a:r>
            <a:r>
              <a:rPr sz="2000" spc="2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un</a:t>
            </a:r>
            <a:r>
              <a:rPr sz="2000" spc="26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propósito</a:t>
            </a:r>
            <a:r>
              <a:rPr sz="2000" spc="26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personal</a:t>
            </a:r>
            <a:r>
              <a:rPr sz="2000" spc="26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por</a:t>
            </a:r>
            <a:r>
              <a:rPr sz="2000" spc="25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2000" spc="26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tripulación</a:t>
            </a:r>
            <a:r>
              <a:rPr sz="2000" spc="26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2000" spc="26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los</a:t>
            </a:r>
            <a:r>
              <a:rPr sz="2000" spc="26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pasajeros </a:t>
            </a:r>
            <a:r>
              <a:rPr sz="2000" spc="-5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000" spc="-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un</a:t>
            </a:r>
            <a:r>
              <a:rPr sz="2000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buque</a:t>
            </a:r>
            <a:r>
              <a:rPr sz="2000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privado</a:t>
            </a:r>
            <a:r>
              <a:rPr sz="2000" spc="-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2000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000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una</a:t>
            </a:r>
            <a:r>
              <a:rPr sz="2000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aeronave</a:t>
            </a:r>
            <a:r>
              <a:rPr sz="2000" spc="-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privada</a:t>
            </a:r>
            <a:r>
              <a:rPr sz="2000" spc="-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2000" spc="-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dirigidos:</a:t>
            </a:r>
            <a:endParaRPr sz="2000">
              <a:latin typeface="Arial"/>
              <a:cs typeface="Arial"/>
            </a:endParaRPr>
          </a:p>
          <a:p>
            <a:pPr marL="920750" marR="132080" lvl="1" indent="-210820">
              <a:lnSpc>
                <a:spcPct val="120000"/>
              </a:lnSpc>
              <a:spcBef>
                <a:spcPts val="20"/>
              </a:spcBef>
              <a:buAutoNum type="romanLcParenR"/>
              <a:tabLst>
                <a:tab pos="923290" algn="l"/>
              </a:tabLst>
            </a:pP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Contra</a:t>
            </a:r>
            <a:r>
              <a:rPr sz="2000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un</a:t>
            </a:r>
            <a:r>
              <a:rPr sz="2000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buque</a:t>
            </a:r>
            <a:r>
              <a:rPr sz="2000" spc="-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una</a:t>
            </a:r>
            <a:r>
              <a:rPr sz="2000" spc="-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aeronave</a:t>
            </a:r>
            <a:r>
              <a:rPr sz="2000" spc="-3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en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 la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 alta</a:t>
            </a:r>
            <a:r>
              <a:rPr sz="2000" spc="-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mar</a:t>
            </a:r>
            <a:r>
              <a:rPr sz="2000" spc="-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2000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contra</a:t>
            </a:r>
            <a:r>
              <a:rPr sz="2000" spc="-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personas, </a:t>
            </a:r>
            <a:r>
              <a:rPr sz="2000" spc="-5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bienes</a:t>
            </a:r>
            <a:r>
              <a:rPr sz="2000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bordo</a:t>
            </a:r>
            <a:r>
              <a:rPr sz="2000" spc="-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000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ellos;</a:t>
            </a:r>
            <a:endParaRPr sz="2000">
              <a:latin typeface="Arial"/>
              <a:cs typeface="Arial"/>
            </a:endParaRPr>
          </a:p>
          <a:p>
            <a:pPr marL="991235" marR="512445" lvl="1" indent="-281305">
              <a:lnSpc>
                <a:spcPct val="120000"/>
              </a:lnSpc>
              <a:buAutoNum type="romanLcParenR"/>
              <a:tabLst>
                <a:tab pos="979805" algn="l"/>
              </a:tabLst>
            </a:pP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Contra un buque o una aeronave, personas o bienes que </a:t>
            </a:r>
            <a:r>
              <a:rPr sz="2000" spc="5" dirty="0">
                <a:solidFill>
                  <a:srgbClr val="FFFF00"/>
                </a:solidFill>
                <a:latin typeface="Arial"/>
                <a:cs typeface="Arial"/>
              </a:rPr>
              <a:t>se </a:t>
            </a:r>
            <a:r>
              <a:rPr sz="2000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encuentren</a:t>
            </a:r>
            <a:r>
              <a:rPr sz="2000" spc="-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en</a:t>
            </a:r>
            <a:r>
              <a:rPr sz="2000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un</a:t>
            </a:r>
            <a:r>
              <a:rPr sz="2000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lugar</a:t>
            </a:r>
            <a:r>
              <a:rPr sz="2000" spc="-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no</a:t>
            </a:r>
            <a:r>
              <a:rPr sz="2000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sometido</a:t>
            </a:r>
            <a:r>
              <a:rPr sz="2000" spc="-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a 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la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jurisdicción</a:t>
            </a:r>
            <a:r>
              <a:rPr sz="2000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000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ningún </a:t>
            </a:r>
            <a:r>
              <a:rPr sz="2000" spc="-5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Estado;</a:t>
            </a:r>
            <a:endParaRPr sz="2000">
              <a:latin typeface="Arial"/>
              <a:cs typeface="Arial"/>
            </a:endParaRPr>
          </a:p>
          <a:p>
            <a:pPr marL="328295" marR="6350" indent="-328295" algn="just">
              <a:lnSpc>
                <a:spcPct val="80000"/>
              </a:lnSpc>
              <a:spcBef>
                <a:spcPts val="960"/>
              </a:spcBef>
              <a:buAutoNum type="alphaLcParenR"/>
              <a:tabLst>
                <a:tab pos="328295" algn="l"/>
              </a:tabLst>
            </a:pP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Todo acto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de participación 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voluntaria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en 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la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utilización de un 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buque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o </a:t>
            </a:r>
            <a:r>
              <a:rPr sz="2000" spc="-15" dirty="0">
                <a:solidFill>
                  <a:srgbClr val="FFFF00"/>
                </a:solidFill>
                <a:latin typeface="Arial"/>
                <a:cs typeface="Arial"/>
              </a:rPr>
              <a:t>de </a:t>
            </a:r>
            <a:r>
              <a:rPr sz="2000" spc="-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una 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aeronave,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cuando el que 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lo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realice tenga conocimiento </a:t>
            </a:r>
            <a:r>
              <a:rPr sz="2000" spc="-10" dirty="0">
                <a:solidFill>
                  <a:srgbClr val="FFFF00"/>
                </a:solidFill>
                <a:latin typeface="Arial"/>
                <a:cs typeface="Arial"/>
              </a:rPr>
              <a:t>de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hechos </a:t>
            </a:r>
            <a:r>
              <a:rPr sz="2000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que 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den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a dicho 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buque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o aeronave el 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carácter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de buque o 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aeronave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 pirata;</a:t>
            </a:r>
            <a:endParaRPr sz="2000">
              <a:latin typeface="Arial"/>
              <a:cs typeface="Arial"/>
            </a:endParaRPr>
          </a:p>
          <a:p>
            <a:pPr marL="361315" marR="957580" indent="-349250" algn="just">
              <a:lnSpc>
                <a:spcPct val="120000"/>
              </a:lnSpc>
              <a:buAutoNum type="alphaLcParenR"/>
              <a:tabLst>
                <a:tab pos="363220" algn="l"/>
              </a:tabLst>
            </a:pP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Todo</a:t>
            </a:r>
            <a:r>
              <a:rPr sz="2000" spc="3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acto</a:t>
            </a:r>
            <a:r>
              <a:rPr sz="2000" spc="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que</a:t>
            </a:r>
            <a:r>
              <a:rPr sz="2000" spc="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tenga</a:t>
            </a:r>
            <a:r>
              <a:rPr sz="2000" spc="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por</a:t>
            </a:r>
            <a:r>
              <a:rPr sz="2000" spc="3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objeto</a:t>
            </a:r>
            <a:r>
              <a:rPr sz="2000" spc="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incitar</a:t>
            </a:r>
            <a:r>
              <a:rPr sz="2000" spc="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2000" spc="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los</a:t>
            </a:r>
            <a:r>
              <a:rPr sz="2000" spc="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actos</a:t>
            </a:r>
            <a:r>
              <a:rPr sz="2000" spc="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definidos</a:t>
            </a:r>
            <a:r>
              <a:rPr sz="2000" spc="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en </a:t>
            </a:r>
            <a:r>
              <a:rPr sz="2000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el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apartado</a:t>
            </a:r>
            <a:r>
              <a:rPr sz="2000" spc="-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a)</a:t>
            </a:r>
            <a:r>
              <a:rPr sz="2000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en</a:t>
            </a:r>
            <a:r>
              <a:rPr sz="2000" spc="-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el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apartado</a:t>
            </a:r>
            <a:r>
              <a:rPr sz="2000" spc="-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b)</a:t>
            </a:r>
            <a:r>
              <a:rPr sz="2000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2000" spc="-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facilitarlos</a:t>
            </a:r>
            <a:r>
              <a:rPr sz="2000" spc="-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00"/>
                </a:solidFill>
                <a:latin typeface="Arial"/>
                <a:cs typeface="Arial"/>
              </a:rPr>
              <a:t>intencionalmente.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841740" y="6505447"/>
            <a:ext cx="22352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Arial"/>
                <a:cs typeface="Arial"/>
              </a:rPr>
              <a:t>24</a:t>
            </a:r>
            <a:endParaRPr sz="14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12140" y="236601"/>
            <a:ext cx="136969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45" dirty="0"/>
              <a:t>PIR</a:t>
            </a:r>
            <a:r>
              <a:rPr spc="-325" dirty="0"/>
              <a:t>A</a:t>
            </a:r>
            <a:r>
              <a:rPr spc="-280" dirty="0"/>
              <a:t>TE</a:t>
            </a:r>
            <a:r>
              <a:rPr spc="-330" dirty="0"/>
              <a:t>R</a:t>
            </a:r>
            <a:r>
              <a:rPr spc="-225" dirty="0"/>
              <a:t>ÍA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00600" y="4317491"/>
            <a:ext cx="4040124" cy="2261616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7911" y="777240"/>
            <a:ext cx="3424428" cy="3110483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762755" y="173736"/>
            <a:ext cx="5241036" cy="4027932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27659" y="4300728"/>
            <a:ext cx="3916679" cy="2421636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6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78935" y="1219200"/>
            <a:ext cx="1858517" cy="677417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52016" y="2097023"/>
            <a:ext cx="5554217" cy="677417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44196" y="2974848"/>
            <a:ext cx="9036685" cy="1847850"/>
            <a:chOff x="44196" y="2974848"/>
            <a:chExt cx="9036685" cy="1847850"/>
          </a:xfrm>
        </p:grpSpPr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5635" y="2974848"/>
              <a:ext cx="1096518" cy="67741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5735" y="2974848"/>
              <a:ext cx="1351026" cy="67741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90344" y="2974848"/>
              <a:ext cx="1352550" cy="67741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044951" y="2974848"/>
              <a:ext cx="1555241" cy="677418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303775" y="2974848"/>
              <a:ext cx="1521714" cy="67741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29072" y="2974848"/>
              <a:ext cx="1012698" cy="677418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245351" y="2974848"/>
              <a:ext cx="1402842" cy="67741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351776" y="2974848"/>
              <a:ext cx="553974" cy="677418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609331" y="2974848"/>
              <a:ext cx="1471422" cy="67741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4196" y="3267456"/>
              <a:ext cx="639318" cy="677418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65759" y="3267456"/>
              <a:ext cx="1776222" cy="67741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824228" y="3267456"/>
              <a:ext cx="741426" cy="677418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247900" y="3267456"/>
              <a:ext cx="1588770" cy="677418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518916" y="3267456"/>
              <a:ext cx="741426" cy="677418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942587" y="3267456"/>
              <a:ext cx="1404365" cy="677418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029199" y="3267456"/>
              <a:ext cx="1978913" cy="677418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690360" y="3267456"/>
              <a:ext cx="1012698" cy="677418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385303" y="3267456"/>
              <a:ext cx="1693926" cy="677418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4196" y="3560064"/>
              <a:ext cx="724662" cy="677418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550164" y="3560064"/>
              <a:ext cx="1556766" cy="677418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888235" y="3560064"/>
              <a:ext cx="553974" cy="677418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23516" y="3560064"/>
              <a:ext cx="1012697" cy="677418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017519" y="3560064"/>
              <a:ext cx="1402842" cy="677418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201667" y="3560064"/>
              <a:ext cx="910589" cy="677418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4893563" y="3560064"/>
              <a:ext cx="893826" cy="677418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5568696" y="3560064"/>
              <a:ext cx="893826" cy="677418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6243828" y="3560064"/>
              <a:ext cx="1657350" cy="677418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7682484" y="3560064"/>
              <a:ext cx="723137" cy="677418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8186927" y="3560064"/>
              <a:ext cx="893826" cy="677418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44196" y="3852672"/>
              <a:ext cx="1965198" cy="677418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755647" y="3852672"/>
              <a:ext cx="724662" cy="677418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2226563" y="3852672"/>
              <a:ext cx="1556765" cy="677418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3380231" y="3852672"/>
              <a:ext cx="488429" cy="677418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614928" y="3852672"/>
              <a:ext cx="1096518" cy="677418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4457699" y="3852672"/>
              <a:ext cx="1436370" cy="677418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5640324" y="3852672"/>
              <a:ext cx="912114" cy="677418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6298692" y="3852672"/>
              <a:ext cx="724662" cy="677418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6769607" y="3852672"/>
              <a:ext cx="1334261" cy="677418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7850124" y="3852672"/>
              <a:ext cx="741426" cy="677418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8337803" y="3852672"/>
              <a:ext cx="742950" cy="677418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44196" y="4145280"/>
              <a:ext cx="1334262" cy="677418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1062228" y="4145280"/>
              <a:ext cx="893825" cy="677418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1638299" y="4145280"/>
              <a:ext cx="960882" cy="677418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2282951" y="4145280"/>
              <a:ext cx="1098041" cy="677418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061716" y="4145280"/>
              <a:ext cx="724661" cy="677418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3468624" y="4145280"/>
              <a:ext cx="1637538" cy="677418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4792980" y="4145280"/>
              <a:ext cx="1520189" cy="677418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5996940" y="4145280"/>
              <a:ext cx="977645" cy="677418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6659879" y="4145280"/>
              <a:ext cx="960881" cy="677418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7304531" y="4145280"/>
              <a:ext cx="1064514" cy="677418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7965948" y="4145280"/>
              <a:ext cx="488429" cy="677418"/>
            </a:xfrm>
            <a:prstGeom prst="rect">
              <a:avLst/>
            </a:prstGeom>
          </p:spPr>
        </p:pic>
      </p:grpSp>
      <p:grpSp>
        <p:nvGrpSpPr>
          <p:cNvPr id="57" name="object 57"/>
          <p:cNvGrpSpPr/>
          <p:nvPr/>
        </p:nvGrpSpPr>
        <p:grpSpPr>
          <a:xfrm>
            <a:off x="3008376" y="0"/>
            <a:ext cx="3283585" cy="1174750"/>
            <a:chOff x="3008376" y="0"/>
            <a:chExt cx="3283585" cy="1174750"/>
          </a:xfrm>
        </p:grpSpPr>
        <p:pic>
          <p:nvPicPr>
            <p:cNvPr id="58" name="object 58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3008376" y="0"/>
              <a:ext cx="3283458" cy="662177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3720084" y="496823"/>
              <a:ext cx="1858517" cy="677417"/>
            </a:xfrm>
            <a:prstGeom prst="rect">
              <a:avLst/>
            </a:prstGeom>
          </p:spPr>
        </p:pic>
      </p:grpSp>
      <p:sp>
        <p:nvSpPr>
          <p:cNvPr id="60" name="object 60"/>
          <p:cNvSpPr txBox="1"/>
          <p:nvPr/>
        </p:nvSpPr>
        <p:spPr>
          <a:xfrm>
            <a:off x="228600" y="-76200"/>
            <a:ext cx="8660765" cy="46977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76880" marR="2869565" algn="ctr">
              <a:lnSpc>
                <a:spcPct val="140100"/>
              </a:lnSpc>
              <a:spcBef>
                <a:spcPts val="100"/>
              </a:spcBef>
            </a:pPr>
            <a:r>
              <a:rPr sz="2400" b="1" spc="-380" dirty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2400" b="1" spc="-229" dirty="0">
                <a:solidFill>
                  <a:srgbClr val="FFFF00"/>
                </a:solidFill>
                <a:latin typeface="Arial"/>
                <a:cs typeface="Arial"/>
              </a:rPr>
              <a:t>rans</a:t>
            </a:r>
            <a:r>
              <a:rPr sz="2400" b="1" spc="-275" dirty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2400" b="1" spc="-204" dirty="0">
                <a:solidFill>
                  <a:srgbClr val="FFFF00"/>
                </a:solidFill>
                <a:latin typeface="Arial"/>
                <a:cs typeface="Arial"/>
              </a:rPr>
              <a:t>orte</a:t>
            </a:r>
            <a:r>
              <a:rPr sz="2400" b="1" spc="-11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54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400" b="1" spc="-1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90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2400" b="1" spc="-254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2400" b="1" spc="-204" dirty="0">
                <a:solidFill>
                  <a:srgbClr val="FFFF00"/>
                </a:solidFill>
                <a:latin typeface="Arial"/>
                <a:cs typeface="Arial"/>
              </a:rPr>
              <a:t>clavos  </a:t>
            </a:r>
            <a:r>
              <a:rPr sz="2400" b="1" spc="-320" dirty="0">
                <a:solidFill>
                  <a:srgbClr val="FFFF00"/>
                </a:solidFill>
                <a:latin typeface="Arial"/>
                <a:cs typeface="Arial"/>
              </a:rPr>
              <a:t>CONVEMAR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400" dirty="0">
              <a:latin typeface="Arial"/>
              <a:cs typeface="Arial"/>
            </a:endParaRPr>
          </a:p>
          <a:p>
            <a:pPr marL="90170" algn="ctr">
              <a:lnSpc>
                <a:spcPct val="100000"/>
              </a:lnSpc>
            </a:pP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Artículo</a:t>
            </a:r>
            <a:r>
              <a:rPr sz="2400" spc="-1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00"/>
                </a:solidFill>
                <a:latin typeface="Arial"/>
                <a:cs typeface="Arial"/>
              </a:rPr>
              <a:t>99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500" dirty="0">
              <a:latin typeface="Arial"/>
              <a:cs typeface="Arial"/>
            </a:endParaRPr>
          </a:p>
          <a:p>
            <a:pPr marR="259715" algn="ctr">
              <a:lnSpc>
                <a:spcPct val="100000"/>
              </a:lnSpc>
              <a:spcBef>
                <a:spcPts val="5"/>
              </a:spcBef>
            </a:pP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Prohibición</a:t>
            </a:r>
            <a:r>
              <a:rPr sz="2400" spc="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del</a:t>
            </a:r>
            <a:r>
              <a:rPr sz="2400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transporte</a:t>
            </a:r>
            <a:r>
              <a:rPr sz="2400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de esclavos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4000" dirty="0">
              <a:latin typeface="Arial"/>
              <a:cs typeface="Arial"/>
            </a:endParaRPr>
          </a:p>
          <a:p>
            <a:pPr marL="12700" marR="5080" indent="91440" algn="just">
              <a:lnSpc>
                <a:spcPct val="80000"/>
              </a:lnSpc>
            </a:pP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Todo Estado 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tomará medidas eficaces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para impedir 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y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castigar 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el transporte de esclavos en 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buques autorizados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para 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enarbolar </a:t>
            </a:r>
            <a:r>
              <a:rPr sz="2400" spc="-65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su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pabellón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 y</a:t>
            </a:r>
            <a:r>
              <a:rPr sz="2400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para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 impedir</a:t>
            </a:r>
            <a:r>
              <a:rPr sz="2400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que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con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ese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propósito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se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use 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 ilegalmente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su pabellón. Todo esclavo que se refugie en </a:t>
            </a:r>
            <a:r>
              <a:rPr sz="2400" spc="-10" dirty="0">
                <a:solidFill>
                  <a:srgbClr val="FFFF00"/>
                </a:solidFill>
                <a:latin typeface="Arial"/>
                <a:cs typeface="Arial"/>
              </a:rPr>
              <a:t>un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 buque,</a:t>
            </a:r>
            <a:r>
              <a:rPr sz="2400" spc="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sea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cual</a:t>
            </a:r>
            <a:r>
              <a:rPr sz="2400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fuere su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pabellón,</a:t>
            </a:r>
            <a:r>
              <a:rPr sz="2400" spc="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quedará</a:t>
            </a:r>
            <a:r>
              <a:rPr sz="2400" spc="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libre</a:t>
            </a:r>
            <a:r>
              <a:rPr sz="2400" spc="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ipso</a:t>
            </a:r>
            <a:r>
              <a:rPr sz="2400" spc="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facto.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02279" y="0"/>
            <a:ext cx="3297554" cy="1174750"/>
            <a:chOff x="3002279" y="0"/>
            <a:chExt cx="3297554" cy="117475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02279" y="0"/>
              <a:ext cx="3297174" cy="66217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20083" y="496823"/>
              <a:ext cx="1858517" cy="677417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179825" y="0"/>
            <a:ext cx="3149345" cy="98770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30250" marR="5080" indent="-718185">
              <a:lnSpc>
                <a:spcPct val="140100"/>
              </a:lnSpc>
              <a:spcBef>
                <a:spcPts val="100"/>
              </a:spcBef>
            </a:pPr>
            <a:r>
              <a:rPr spc="-235" dirty="0"/>
              <a:t>Tran</a:t>
            </a:r>
            <a:r>
              <a:rPr spc="-254" dirty="0"/>
              <a:t>s</a:t>
            </a:r>
            <a:r>
              <a:rPr spc="-220" dirty="0"/>
              <a:t>porte</a:t>
            </a:r>
            <a:r>
              <a:rPr spc="-120" dirty="0"/>
              <a:t> </a:t>
            </a:r>
            <a:r>
              <a:rPr spc="-254" dirty="0" smtClean="0"/>
              <a:t>de</a:t>
            </a:r>
            <a:r>
              <a:rPr lang="es-CL" spc="-254" dirty="0" smtClean="0"/>
              <a:t> </a:t>
            </a:r>
            <a:r>
              <a:rPr spc="-290" dirty="0" err="1" smtClean="0"/>
              <a:t>E</a:t>
            </a:r>
            <a:r>
              <a:rPr spc="-254" dirty="0" err="1" smtClean="0"/>
              <a:t>s</a:t>
            </a:r>
            <a:r>
              <a:rPr spc="-204" dirty="0" err="1" smtClean="0"/>
              <a:t>clavos</a:t>
            </a:r>
            <a:r>
              <a:rPr spc="-204" dirty="0" smtClean="0"/>
              <a:t>  </a:t>
            </a:r>
            <a:r>
              <a:rPr spc="-320" dirty="0"/>
              <a:t>CONVEMAR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495300" y="633983"/>
            <a:ext cx="8357870" cy="3586479"/>
            <a:chOff x="495300" y="633983"/>
            <a:chExt cx="8357870" cy="3586479"/>
          </a:xfrm>
        </p:grpSpPr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05327" y="2316479"/>
              <a:ext cx="3323844" cy="190347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5300" y="633983"/>
              <a:ext cx="2514600" cy="181813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234684" y="710183"/>
              <a:ext cx="2618232" cy="1741932"/>
            </a:xfrm>
            <a:prstGeom prst="rect">
              <a:avLst/>
            </a:prstGeom>
          </p:spPr>
        </p:pic>
      </p:grpSp>
      <p:pic>
        <p:nvPicPr>
          <p:cNvPr id="10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7911" y="4401311"/>
            <a:ext cx="2919984" cy="2189988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096000" y="4305300"/>
            <a:ext cx="3048000" cy="22860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6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3671315" y="1219200"/>
            <a:ext cx="2026285" cy="677545"/>
            <a:chOff x="3671315" y="1219200"/>
            <a:chExt cx="2026285" cy="67754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71315" y="1219200"/>
              <a:ext cx="1518665" cy="67741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86883" y="1219200"/>
              <a:ext cx="910589" cy="677417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88620" y="2097023"/>
            <a:ext cx="8212074" cy="677417"/>
          </a:xfrm>
          <a:prstGeom prst="rect">
            <a:avLst/>
          </a:prstGeom>
        </p:spPr>
      </p:pic>
      <p:grpSp>
        <p:nvGrpSpPr>
          <p:cNvPr id="7" name="object 7"/>
          <p:cNvGrpSpPr/>
          <p:nvPr/>
        </p:nvGrpSpPr>
        <p:grpSpPr>
          <a:xfrm>
            <a:off x="147828" y="2974848"/>
            <a:ext cx="8933180" cy="1555750"/>
            <a:chOff x="147828" y="2974848"/>
            <a:chExt cx="8933180" cy="1555750"/>
          </a:xfrm>
        </p:grpSpPr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7828" y="3002280"/>
              <a:ext cx="631698" cy="63169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08432" y="2974848"/>
              <a:ext cx="1248918" cy="677418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82267" y="2974848"/>
              <a:ext cx="791718" cy="67741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898904" y="2974848"/>
              <a:ext cx="1469897" cy="677418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092195" y="2974848"/>
              <a:ext cx="1946909" cy="67741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762499" y="2974848"/>
              <a:ext cx="1014222" cy="677418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00116" y="2974848"/>
              <a:ext cx="1439417" cy="67741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662928" y="2974848"/>
              <a:ext cx="639318" cy="677418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025639" y="2974848"/>
              <a:ext cx="1233677" cy="67741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982711" y="2974848"/>
              <a:ext cx="1098042" cy="677418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08432" y="3267456"/>
              <a:ext cx="741426" cy="677418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99160" y="3267456"/>
              <a:ext cx="2538222" cy="677418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186683" y="3267456"/>
              <a:ext cx="555497" cy="677418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491483" y="3267456"/>
              <a:ext cx="1843277" cy="677418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084063" y="3267456"/>
              <a:ext cx="2012441" cy="677418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6845808" y="3267456"/>
              <a:ext cx="1640586" cy="677418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8235696" y="3267456"/>
              <a:ext cx="845057" cy="677418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08432" y="3560064"/>
              <a:ext cx="1402842" cy="677418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552955" y="3560064"/>
              <a:ext cx="742950" cy="677418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2037588" y="3560064"/>
              <a:ext cx="468630" cy="677418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2391155" y="3560064"/>
              <a:ext cx="893825" cy="677418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3026663" y="3560064"/>
              <a:ext cx="925830" cy="677418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3694175" y="3560064"/>
              <a:ext cx="741426" cy="677418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4463795" y="3560064"/>
              <a:ext cx="1588770" cy="677418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794248" y="3560064"/>
              <a:ext cx="741426" cy="677418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6277356" y="3560064"/>
              <a:ext cx="793242" cy="677418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6812280" y="3560064"/>
              <a:ext cx="2268474" cy="677418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408432" y="3852672"/>
              <a:ext cx="2449830" cy="677418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2455163" y="3852672"/>
              <a:ext cx="488429" cy="677418"/>
            </a:xfrm>
            <a:prstGeom prst="rect">
              <a:avLst/>
            </a:prstGeom>
          </p:spPr>
        </p:pic>
      </p:grpSp>
      <p:grpSp>
        <p:nvGrpSpPr>
          <p:cNvPr id="37" name="object 37"/>
          <p:cNvGrpSpPr/>
          <p:nvPr/>
        </p:nvGrpSpPr>
        <p:grpSpPr>
          <a:xfrm>
            <a:off x="147828" y="4730496"/>
            <a:ext cx="8933180" cy="1847850"/>
            <a:chOff x="147828" y="4730496"/>
            <a:chExt cx="8933180" cy="1847850"/>
          </a:xfrm>
        </p:grpSpPr>
        <p:pic>
          <p:nvPicPr>
            <p:cNvPr id="38" name="object 38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147828" y="4757928"/>
              <a:ext cx="631698" cy="631698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408432" y="4730496"/>
              <a:ext cx="1096518" cy="677418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1231392" y="4730496"/>
              <a:ext cx="1317498" cy="677418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2275332" y="4730496"/>
              <a:ext cx="910590" cy="677418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2912363" y="4730496"/>
              <a:ext cx="1165098" cy="677418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3803904" y="4730496"/>
              <a:ext cx="1453134" cy="677418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4983480" y="4730496"/>
              <a:ext cx="1895094" cy="677418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6605016" y="4730496"/>
              <a:ext cx="1012698" cy="677418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7344156" y="4730496"/>
              <a:ext cx="1096518" cy="677418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8167116" y="4730496"/>
              <a:ext cx="913637" cy="677418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408432" y="5023104"/>
              <a:ext cx="741426" cy="677418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894587" y="5023104"/>
              <a:ext cx="1250441" cy="677418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1891283" y="5023104"/>
              <a:ext cx="910590" cy="677418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2546604" y="5023104"/>
              <a:ext cx="1591818" cy="677418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4177283" y="5023104"/>
              <a:ext cx="724662" cy="677418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4646675" y="5023104"/>
              <a:ext cx="1555241" cy="677418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5946648" y="5023104"/>
              <a:ext cx="726185" cy="677418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6417563" y="5023104"/>
              <a:ext cx="1300734" cy="677418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7463028" y="5023104"/>
              <a:ext cx="640842" cy="677418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847075" y="5023104"/>
              <a:ext cx="1233677" cy="677418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08432" y="5315712"/>
              <a:ext cx="1098042" cy="677418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260347" y="5315712"/>
              <a:ext cx="741426" cy="677418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912620" y="5315712"/>
              <a:ext cx="2538222" cy="677418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4204716" y="5315712"/>
              <a:ext cx="572262" cy="677418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4530851" y="5315712"/>
              <a:ext cx="1841753" cy="677418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6126480" y="5315712"/>
              <a:ext cx="2013966" cy="677418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7895844" y="5315712"/>
              <a:ext cx="1184909" cy="677418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408432" y="5608320"/>
              <a:ext cx="1437894" cy="677418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1548383" y="5608320"/>
              <a:ext cx="639317" cy="677418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1889760" y="5608320"/>
              <a:ext cx="2065782" cy="677418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657599" y="5608320"/>
              <a:ext cx="741426" cy="677418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4101083" y="5608320"/>
              <a:ext cx="1081277" cy="677418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882895" y="5608320"/>
              <a:ext cx="1469898" cy="677418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6054851" y="5608320"/>
              <a:ext cx="1014222" cy="677418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6771132" y="5608320"/>
              <a:ext cx="1181862" cy="677418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7655051" y="5608320"/>
              <a:ext cx="724661" cy="677418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8081771" y="5608320"/>
              <a:ext cx="572262" cy="677418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8356092" y="5608320"/>
              <a:ext cx="724661" cy="677418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08432" y="5900928"/>
              <a:ext cx="1233678" cy="677418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1239011" y="5900928"/>
              <a:ext cx="488429" cy="677418"/>
            </a:xfrm>
            <a:prstGeom prst="rect">
              <a:avLst/>
            </a:prstGeom>
          </p:spPr>
        </p:pic>
      </p:grpSp>
      <p:grpSp>
        <p:nvGrpSpPr>
          <p:cNvPr id="78" name="object 78"/>
          <p:cNvGrpSpPr/>
          <p:nvPr/>
        </p:nvGrpSpPr>
        <p:grpSpPr>
          <a:xfrm>
            <a:off x="1895855" y="0"/>
            <a:ext cx="5508625" cy="1174750"/>
            <a:chOff x="1895855" y="0"/>
            <a:chExt cx="5508625" cy="1174750"/>
          </a:xfrm>
        </p:grpSpPr>
        <p:pic>
          <p:nvPicPr>
            <p:cNvPr id="79" name="object 79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1895855" y="0"/>
              <a:ext cx="5508498" cy="662177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3720083" y="496823"/>
              <a:ext cx="1858517" cy="677417"/>
            </a:xfrm>
            <a:prstGeom prst="rect">
              <a:avLst/>
            </a:prstGeom>
          </p:spPr>
        </p:pic>
      </p:grpSp>
      <p:sp>
        <p:nvSpPr>
          <p:cNvPr id="81" name="object 81"/>
          <p:cNvSpPr txBox="1"/>
          <p:nvPr/>
        </p:nvSpPr>
        <p:spPr>
          <a:xfrm>
            <a:off x="346075" y="-129540"/>
            <a:ext cx="8569325" cy="6454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97910" marR="1755139" indent="-1824989">
              <a:lnSpc>
                <a:spcPct val="140100"/>
              </a:lnSpc>
              <a:spcBef>
                <a:spcPts val="100"/>
              </a:spcBef>
            </a:pPr>
            <a:r>
              <a:rPr sz="2400" b="1" spc="-225" dirty="0">
                <a:solidFill>
                  <a:srgbClr val="FFFF00"/>
                </a:solidFill>
                <a:latin typeface="Arial"/>
                <a:cs typeface="Arial"/>
              </a:rPr>
              <a:t>Tráfico</a:t>
            </a:r>
            <a:r>
              <a:rPr sz="2400" b="1" spc="-1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165" dirty="0">
                <a:solidFill>
                  <a:srgbClr val="FFFF00"/>
                </a:solidFill>
                <a:latin typeface="Arial"/>
                <a:cs typeface="Arial"/>
              </a:rPr>
              <a:t>Ilícito</a:t>
            </a:r>
            <a:r>
              <a:rPr sz="2400" b="1" spc="-1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60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400" b="1" spc="-11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50" dirty="0">
                <a:solidFill>
                  <a:srgbClr val="FFFF00"/>
                </a:solidFill>
                <a:latin typeface="Arial"/>
                <a:cs typeface="Arial"/>
              </a:rPr>
              <a:t>Drogas</a:t>
            </a:r>
            <a:r>
              <a:rPr sz="2400" b="1" spc="-10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45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2400" b="1" spc="-11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25" dirty="0">
                <a:solidFill>
                  <a:srgbClr val="FFFF00"/>
                </a:solidFill>
                <a:latin typeface="Arial"/>
                <a:cs typeface="Arial"/>
              </a:rPr>
              <a:t>Estupefacientes </a:t>
            </a:r>
            <a:r>
              <a:rPr sz="2400" b="1" spc="-65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320" dirty="0">
                <a:solidFill>
                  <a:srgbClr val="FFFF00"/>
                </a:solidFill>
                <a:latin typeface="Arial"/>
                <a:cs typeface="Arial"/>
              </a:rPr>
              <a:t>CONVEMAR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400" dirty="0">
              <a:latin typeface="Arial"/>
              <a:cs typeface="Arial"/>
            </a:endParaRPr>
          </a:p>
          <a:p>
            <a:pPr marL="151765" algn="ctr">
              <a:lnSpc>
                <a:spcPct val="100000"/>
              </a:lnSpc>
            </a:pP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Artículo</a:t>
            </a:r>
            <a:r>
              <a:rPr sz="2400" spc="-7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108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500" dirty="0">
              <a:latin typeface="Arial"/>
              <a:cs typeface="Arial"/>
            </a:endParaRPr>
          </a:p>
          <a:p>
            <a:pPr marL="265430">
              <a:lnSpc>
                <a:spcPct val="100000"/>
              </a:lnSpc>
              <a:spcBef>
                <a:spcPts val="5"/>
              </a:spcBef>
            </a:pP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Tráfico</a:t>
            </a:r>
            <a:r>
              <a:rPr sz="2400" spc="-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ilícito</a:t>
            </a:r>
            <a:r>
              <a:rPr sz="2400" spc="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estupefacientes</a:t>
            </a:r>
            <a:r>
              <a:rPr sz="2400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 sustancias</a:t>
            </a:r>
            <a:r>
              <a:rPr sz="2400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sicotrópicas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4000" dirty="0">
              <a:latin typeface="Arial"/>
              <a:cs typeface="Arial"/>
            </a:endParaRPr>
          </a:p>
          <a:p>
            <a:pPr marL="285115" marR="5715" indent="-273050" algn="just">
              <a:lnSpc>
                <a:spcPct val="80000"/>
              </a:lnSpc>
              <a:buClr>
                <a:srgbClr val="FBFB08"/>
              </a:buClr>
              <a:buAutoNum type="arabicPeriod"/>
              <a:tabLst>
                <a:tab pos="285750" algn="l"/>
              </a:tabLst>
            </a:pP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Todos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los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estados cooperarán para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 reprimir</a:t>
            </a:r>
            <a:r>
              <a:rPr sz="2400" spc="66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el tráfico ilícito </a:t>
            </a:r>
            <a:r>
              <a:rPr sz="2400" spc="-65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de estupefacientes 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y sustancias sicotrópicas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realizado por 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buques en 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2400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alta mar en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violación de las convenciones 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internacionales.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Clr>
                <a:srgbClr val="FBFB08"/>
              </a:buClr>
              <a:buFont typeface="Arial"/>
              <a:buAutoNum type="arabicPeriod"/>
            </a:pPr>
            <a:endParaRPr sz="3950" dirty="0">
              <a:latin typeface="Arial"/>
              <a:cs typeface="Arial"/>
            </a:endParaRPr>
          </a:p>
          <a:p>
            <a:pPr marL="285115" marR="5080" indent="-273050" algn="just">
              <a:lnSpc>
                <a:spcPts val="2300"/>
              </a:lnSpc>
              <a:buClr>
                <a:srgbClr val="FBFB08"/>
              </a:buClr>
              <a:buAutoNum type="arabicPeriod"/>
              <a:tabLst>
                <a:tab pos="285750" algn="l"/>
              </a:tabLst>
            </a:pP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Todo</a:t>
            </a:r>
            <a:r>
              <a:rPr sz="2400" spc="3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estado</a:t>
            </a:r>
            <a:r>
              <a:rPr sz="2400" spc="3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que</a:t>
            </a:r>
            <a:r>
              <a:rPr sz="2400" spc="3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tenga</a:t>
            </a:r>
            <a:r>
              <a:rPr sz="2400" spc="3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motivos</a:t>
            </a:r>
            <a:r>
              <a:rPr sz="2400" spc="3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razonables</a:t>
            </a:r>
            <a:r>
              <a:rPr sz="2400" spc="3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para</a:t>
            </a:r>
            <a:r>
              <a:rPr sz="2400" spc="3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creer</a:t>
            </a:r>
            <a:r>
              <a:rPr sz="2400" spc="3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que </a:t>
            </a:r>
            <a:r>
              <a:rPr sz="2400" spc="-65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un buque que enarbola</a:t>
            </a:r>
            <a:r>
              <a:rPr sz="2400" spc="65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66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su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pabellón 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se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dedica al tráfico 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ilícito de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estupefacientes 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o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sustancias sicotrópicas podrá 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solicitar la cooperación de otros estados para poner 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fin a tal </a:t>
            </a:r>
            <a:r>
              <a:rPr sz="2400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tráfico.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895855" y="0"/>
            <a:ext cx="5508625" cy="1174750"/>
            <a:chOff x="1895855" y="0"/>
            <a:chExt cx="5508625" cy="117475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95855" y="0"/>
              <a:ext cx="5508498" cy="66217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20083" y="496823"/>
              <a:ext cx="1858517" cy="677417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074291" y="0"/>
            <a:ext cx="5057775" cy="10502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37055" marR="5080" indent="-1824989">
              <a:lnSpc>
                <a:spcPct val="140100"/>
              </a:lnSpc>
              <a:spcBef>
                <a:spcPts val="100"/>
              </a:spcBef>
            </a:pPr>
            <a:r>
              <a:rPr spc="-225" dirty="0"/>
              <a:t>Tráfico</a:t>
            </a:r>
            <a:r>
              <a:rPr spc="-120" dirty="0"/>
              <a:t> </a:t>
            </a:r>
            <a:r>
              <a:rPr spc="-165" dirty="0"/>
              <a:t>Ilícito</a:t>
            </a:r>
            <a:r>
              <a:rPr spc="-120" dirty="0"/>
              <a:t> </a:t>
            </a:r>
            <a:r>
              <a:rPr spc="-260" dirty="0"/>
              <a:t>de</a:t>
            </a:r>
            <a:r>
              <a:rPr spc="-114" dirty="0"/>
              <a:t> </a:t>
            </a:r>
            <a:r>
              <a:rPr spc="-250" dirty="0"/>
              <a:t>Drogas</a:t>
            </a:r>
            <a:r>
              <a:rPr spc="-105" dirty="0"/>
              <a:t> </a:t>
            </a:r>
            <a:r>
              <a:rPr spc="-245" dirty="0"/>
              <a:t>y</a:t>
            </a:r>
            <a:r>
              <a:rPr spc="-114" dirty="0"/>
              <a:t> </a:t>
            </a:r>
            <a:r>
              <a:rPr spc="-225" dirty="0"/>
              <a:t>Estupefacientes </a:t>
            </a:r>
            <a:r>
              <a:rPr spc="-655" dirty="0"/>
              <a:t> </a:t>
            </a:r>
            <a:r>
              <a:rPr spc="-320" dirty="0"/>
              <a:t>CONVEMAR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385572" y="694944"/>
            <a:ext cx="8758555" cy="5905500"/>
            <a:chOff x="385572" y="694944"/>
            <a:chExt cx="8758555" cy="5905500"/>
          </a:xfrm>
        </p:grpSpPr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7972" y="1171956"/>
              <a:ext cx="2467355" cy="184708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166872" y="2958083"/>
              <a:ext cx="2924555" cy="194614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85572" y="4805172"/>
              <a:ext cx="2619755" cy="1743455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259068" y="694944"/>
              <a:ext cx="2884932" cy="2153412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124200" y="1176527"/>
              <a:ext cx="2705100" cy="1685544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99872" y="2971800"/>
              <a:ext cx="2543555" cy="1790700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191255" y="4943855"/>
              <a:ext cx="2761488" cy="1656588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676643" y="3000755"/>
              <a:ext cx="2467355" cy="184708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400800" y="4619244"/>
              <a:ext cx="2324100" cy="197205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815083" y="819911"/>
            <a:ext cx="4902200" cy="748030"/>
            <a:chOff x="1815083" y="819911"/>
            <a:chExt cx="4902200" cy="7480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890772" y="819911"/>
              <a:ext cx="1436370" cy="45491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15083" y="1112519"/>
              <a:ext cx="4901946" cy="454913"/>
            </a:xfrm>
            <a:prstGeom prst="rect">
              <a:avLst/>
            </a:prstGeom>
          </p:spPr>
        </p:pic>
      </p:grpSp>
      <p:grpSp>
        <p:nvGrpSpPr>
          <p:cNvPr id="5" name="object 5"/>
          <p:cNvGrpSpPr/>
          <p:nvPr/>
        </p:nvGrpSpPr>
        <p:grpSpPr>
          <a:xfrm>
            <a:off x="166115" y="1697735"/>
            <a:ext cx="8611870" cy="650240"/>
            <a:chOff x="166115" y="1697735"/>
            <a:chExt cx="8611870" cy="650240"/>
          </a:xfrm>
        </p:grpSpPr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6115" y="1717547"/>
              <a:ext cx="422909" cy="42291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19100" y="1697735"/>
              <a:ext cx="8358378" cy="45491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19100" y="1892807"/>
              <a:ext cx="3096005" cy="454913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272592" y="818856"/>
            <a:ext cx="8312150" cy="1391920"/>
          </a:xfrm>
          <a:prstGeom prst="rect">
            <a:avLst/>
          </a:prstGeom>
        </p:spPr>
        <p:txBody>
          <a:bodyPr vert="horz" wrap="square" lIns="0" tIns="62229" rIns="0" bIns="0" rtlCol="0">
            <a:spAutoFit/>
          </a:bodyPr>
          <a:lstStyle/>
          <a:p>
            <a:pPr marL="346710" algn="ctr">
              <a:lnSpc>
                <a:spcPct val="100000"/>
              </a:lnSpc>
              <a:spcBef>
                <a:spcPts val="489"/>
              </a:spcBef>
            </a:pPr>
            <a:r>
              <a:rPr sz="1600" b="1" spc="-10" dirty="0">
                <a:solidFill>
                  <a:srgbClr val="FFFF00"/>
                </a:solidFill>
                <a:latin typeface="Arial"/>
                <a:cs typeface="Arial"/>
              </a:rPr>
              <a:t>Artículo</a:t>
            </a:r>
            <a:r>
              <a:rPr sz="1600" b="1" spc="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109</a:t>
            </a:r>
            <a:endParaRPr sz="1600">
              <a:latin typeface="Arial"/>
              <a:cs typeface="Arial"/>
            </a:endParaRPr>
          </a:p>
          <a:p>
            <a:pPr marR="330200" algn="ctr">
              <a:lnSpc>
                <a:spcPct val="100000"/>
              </a:lnSpc>
              <a:spcBef>
                <a:spcPts val="385"/>
              </a:spcBef>
            </a:pP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Transmisiones</a:t>
            </a:r>
            <a:r>
              <a:rPr sz="1600" b="1" spc="3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no</a:t>
            </a:r>
            <a:r>
              <a:rPr sz="16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autorizadas</a:t>
            </a:r>
            <a:r>
              <a:rPr sz="1600" b="1" spc="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desde</a:t>
            </a:r>
            <a:r>
              <a:rPr sz="1600" b="1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1600" b="1" spc="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alta</a:t>
            </a:r>
            <a:r>
              <a:rPr sz="16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mar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650">
              <a:latin typeface="Arial"/>
              <a:cs typeface="Arial"/>
            </a:endParaRPr>
          </a:p>
          <a:p>
            <a:pPr marL="274320" marR="5080" indent="-262255">
              <a:lnSpc>
                <a:spcPct val="80000"/>
              </a:lnSpc>
            </a:pPr>
            <a:r>
              <a:rPr sz="1600" b="1" spc="-5" dirty="0">
                <a:solidFill>
                  <a:srgbClr val="FBFB08"/>
                </a:solidFill>
                <a:latin typeface="Arial"/>
                <a:cs typeface="Arial"/>
              </a:rPr>
              <a:t>1.</a:t>
            </a:r>
            <a:r>
              <a:rPr sz="1600" b="1" spc="290" dirty="0">
                <a:solidFill>
                  <a:srgbClr val="FBFB08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FF00"/>
                </a:solidFill>
                <a:latin typeface="Arial"/>
                <a:cs typeface="Arial"/>
              </a:rPr>
              <a:t>Todos</a:t>
            </a:r>
            <a:r>
              <a:rPr sz="1600" b="1" spc="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los</a:t>
            </a:r>
            <a:r>
              <a:rPr sz="1600" b="1" spc="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Estados</a:t>
            </a:r>
            <a:r>
              <a:rPr sz="1600" b="1" spc="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cooperarán</a:t>
            </a:r>
            <a:r>
              <a:rPr sz="1600" b="1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en</a:t>
            </a:r>
            <a:r>
              <a:rPr sz="1600" b="1" spc="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1600" b="1" spc="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represión</a:t>
            </a:r>
            <a:r>
              <a:rPr sz="1600" b="1" spc="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1600" b="1" spc="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las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transmisiones</a:t>
            </a:r>
            <a:r>
              <a:rPr sz="1600" b="1" spc="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no</a:t>
            </a:r>
            <a:r>
              <a:rPr sz="16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autorizadas </a:t>
            </a:r>
            <a:r>
              <a:rPr sz="1600" b="1" spc="-4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efectuadas</a:t>
            </a:r>
            <a:r>
              <a:rPr sz="1600" b="1" spc="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desde</a:t>
            </a:r>
            <a:r>
              <a:rPr sz="1600" b="1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1600" b="1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alta</a:t>
            </a:r>
            <a:r>
              <a:rPr sz="1600" b="1" spc="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mar.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166115" y="2478023"/>
            <a:ext cx="8114665" cy="455295"/>
            <a:chOff x="166115" y="2478023"/>
            <a:chExt cx="8114665" cy="455295"/>
          </a:xfrm>
        </p:grpSpPr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6115" y="2497835"/>
              <a:ext cx="422909" cy="42291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19100" y="2478023"/>
              <a:ext cx="712469" cy="454913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69264" y="2478023"/>
              <a:ext cx="566166" cy="45491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73124" y="2478023"/>
              <a:ext cx="985265" cy="454913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196083" y="2478023"/>
              <a:ext cx="509778" cy="45491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543555" y="2478023"/>
              <a:ext cx="680466" cy="454913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061715" y="2478023"/>
              <a:ext cx="1491233" cy="454913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390644" y="2478023"/>
              <a:ext cx="599694" cy="454913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828031" y="2478023"/>
              <a:ext cx="374129" cy="454913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930139" y="2478023"/>
              <a:ext cx="1649730" cy="454913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6419087" y="2478023"/>
              <a:ext cx="520433" cy="454913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777227" y="2478023"/>
              <a:ext cx="1401318" cy="454913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906511" y="2478023"/>
              <a:ext cx="374129" cy="454913"/>
            </a:xfrm>
            <a:prstGeom prst="rect">
              <a:avLst/>
            </a:prstGeom>
          </p:spPr>
        </p:pic>
      </p:grpSp>
      <p:sp>
        <p:nvSpPr>
          <p:cNvPr id="24" name="object 24"/>
          <p:cNvSpPr txBox="1"/>
          <p:nvPr/>
        </p:nvSpPr>
        <p:spPr>
          <a:xfrm>
            <a:off x="272592" y="2527554"/>
            <a:ext cx="7877809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FBFB08"/>
                </a:solidFill>
                <a:latin typeface="Arial"/>
                <a:cs typeface="Arial"/>
              </a:rPr>
              <a:t>2.</a:t>
            </a:r>
            <a:r>
              <a:rPr sz="1600" b="1" spc="285" dirty="0">
                <a:solidFill>
                  <a:srgbClr val="FBFB08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Para</a:t>
            </a:r>
            <a:r>
              <a:rPr sz="1600" b="1" spc="4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los</a:t>
            </a:r>
            <a:r>
              <a:rPr sz="1600" b="1" spc="4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efectos</a:t>
            </a:r>
            <a:r>
              <a:rPr sz="1600" b="1" spc="4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1600" b="1" spc="43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esta</a:t>
            </a:r>
            <a:r>
              <a:rPr sz="1600" b="1" spc="43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Convención,</a:t>
            </a:r>
            <a:r>
              <a:rPr sz="1600" b="1" spc="4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FF00"/>
                </a:solidFill>
                <a:latin typeface="Arial"/>
                <a:cs typeface="Arial"/>
              </a:rPr>
              <a:t>por</a:t>
            </a:r>
            <a:r>
              <a:rPr sz="1600" b="1" spc="4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“transmisiones</a:t>
            </a:r>
            <a:r>
              <a:rPr sz="1600" b="1" spc="45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no</a:t>
            </a:r>
            <a:r>
              <a:rPr sz="1600" b="1" spc="4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autorizadas”</a:t>
            </a:r>
            <a:endParaRPr sz="1600">
              <a:latin typeface="Arial"/>
              <a:cs typeface="Arial"/>
            </a:endParaRPr>
          </a:p>
        </p:txBody>
      </p:sp>
      <p:pic>
        <p:nvPicPr>
          <p:cNvPr id="25" name="object 25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8561831" y="2478023"/>
            <a:ext cx="500633" cy="454913"/>
          </a:xfrm>
          <a:prstGeom prst="rect">
            <a:avLst/>
          </a:prstGeom>
        </p:spPr>
      </p:pic>
      <p:sp>
        <p:nvSpPr>
          <p:cNvPr id="26" name="object 26"/>
          <p:cNvSpPr txBox="1"/>
          <p:nvPr/>
        </p:nvSpPr>
        <p:spPr>
          <a:xfrm>
            <a:off x="8678671" y="2527554"/>
            <a:ext cx="25146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se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419100" y="2673095"/>
            <a:ext cx="8643620" cy="845185"/>
            <a:chOff x="419100" y="2673095"/>
            <a:chExt cx="8643620" cy="845185"/>
          </a:xfrm>
        </p:grpSpPr>
        <p:pic>
          <p:nvPicPr>
            <p:cNvPr id="28" name="object 28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19100" y="2673095"/>
              <a:ext cx="1107186" cy="454913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388363" y="2673095"/>
              <a:ext cx="555498" cy="454913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807463" y="2673095"/>
              <a:ext cx="1649730" cy="454913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3319272" y="2673095"/>
              <a:ext cx="509777" cy="454913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3691128" y="2673095"/>
              <a:ext cx="768858" cy="454913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4323588" y="2673095"/>
              <a:ext cx="395477" cy="454913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4582667" y="2673095"/>
              <a:ext cx="1210817" cy="454913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5655564" y="2673095"/>
              <a:ext cx="1300734" cy="454913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6818376" y="2673095"/>
              <a:ext cx="858774" cy="454913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7539228" y="2673095"/>
              <a:ext cx="520433" cy="454913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7923276" y="2673095"/>
              <a:ext cx="880109" cy="454913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8665464" y="2673095"/>
              <a:ext cx="396989" cy="454913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419100" y="2868167"/>
              <a:ext cx="1332738" cy="454913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1574291" y="2868167"/>
              <a:ext cx="509778" cy="454913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1908047" y="2868167"/>
              <a:ext cx="442709" cy="454913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2173223" y="2868167"/>
              <a:ext cx="622554" cy="454913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2619755" y="2868167"/>
              <a:ext cx="645414" cy="454913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3090672" y="2868167"/>
              <a:ext cx="381762" cy="454913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3296411" y="2868167"/>
              <a:ext cx="1119377" cy="454913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4238244" y="2868167"/>
              <a:ext cx="442709" cy="454913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4504944" y="2868167"/>
              <a:ext cx="994410" cy="454913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5321808" y="2868167"/>
              <a:ext cx="509777" cy="454913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5654040" y="2868167"/>
              <a:ext cx="994410" cy="454913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6853428" y="2868167"/>
              <a:ext cx="509777" cy="454913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7187183" y="2868167"/>
              <a:ext cx="1151381" cy="454913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161019" y="2868167"/>
              <a:ext cx="509777" cy="454913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8493252" y="2868167"/>
              <a:ext cx="569214" cy="454913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419100" y="3063239"/>
              <a:ext cx="1475994" cy="454913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1684019" y="3063239"/>
              <a:ext cx="1814322" cy="454913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3288792" y="3063239"/>
              <a:ext cx="631698" cy="454913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3706367" y="3063239"/>
              <a:ext cx="1206246" cy="454913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4700015" y="3063239"/>
              <a:ext cx="508266" cy="454913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4994147" y="3063239"/>
              <a:ext cx="441198" cy="454913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5221223" y="3063239"/>
              <a:ext cx="1419605" cy="454913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6431279" y="3063239"/>
              <a:ext cx="508266" cy="454913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6725411" y="3063239"/>
              <a:ext cx="1139190" cy="454913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7652004" y="3063239"/>
              <a:ext cx="508266" cy="454913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7946135" y="3063239"/>
              <a:ext cx="1026414" cy="454913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8700516" y="3063239"/>
              <a:ext cx="328409" cy="454913"/>
            </a:xfrm>
            <a:prstGeom prst="rect">
              <a:avLst/>
            </a:prstGeom>
          </p:spPr>
        </p:pic>
      </p:grpSp>
      <p:grpSp>
        <p:nvGrpSpPr>
          <p:cNvPr id="67" name="object 67"/>
          <p:cNvGrpSpPr/>
          <p:nvPr/>
        </p:nvGrpSpPr>
        <p:grpSpPr>
          <a:xfrm>
            <a:off x="166115" y="3648455"/>
            <a:ext cx="8903970" cy="2990850"/>
            <a:chOff x="166115" y="3648455"/>
            <a:chExt cx="8903970" cy="2990850"/>
          </a:xfrm>
        </p:grpSpPr>
        <p:pic>
          <p:nvPicPr>
            <p:cNvPr id="68" name="object 68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166115" y="3668267"/>
              <a:ext cx="422909" cy="422910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419100" y="3648455"/>
              <a:ext cx="8650986" cy="454913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419100" y="3843527"/>
              <a:ext cx="1604010" cy="454913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598932" y="4136136"/>
              <a:ext cx="3760470" cy="454913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598932" y="4428743"/>
              <a:ext cx="5069586" cy="454913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598932" y="4721352"/>
              <a:ext cx="4664202" cy="454913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598932" y="5013959"/>
              <a:ext cx="6608826" cy="454913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598932" y="5306567"/>
              <a:ext cx="7849361" cy="454913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606552" y="5501639"/>
              <a:ext cx="1719833" cy="454914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598932" y="5794248"/>
              <a:ext cx="531126" cy="454913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949452" y="5794248"/>
              <a:ext cx="441197" cy="454913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1210055" y="5794248"/>
              <a:ext cx="622554" cy="454913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1652015" y="5794248"/>
              <a:ext cx="703326" cy="454913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2174748" y="5794248"/>
              <a:ext cx="441198" cy="454913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2435351" y="5794248"/>
              <a:ext cx="948689" cy="454913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3203448" y="5794248"/>
              <a:ext cx="633222" cy="454913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3656075" y="5794248"/>
              <a:ext cx="811529" cy="454913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4288536" y="5794248"/>
              <a:ext cx="1411986" cy="454913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5519927" y="5794248"/>
              <a:ext cx="508266" cy="454913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5847587" y="5794248"/>
              <a:ext cx="1503425" cy="454913"/>
            </a:xfrm>
            <a:prstGeom prst="rect">
              <a:avLst/>
            </a:prstGeom>
          </p:spPr>
        </p:pic>
        <p:pic>
          <p:nvPicPr>
            <p:cNvPr id="88" name="object 88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7170420" y="5794248"/>
              <a:ext cx="631698" cy="454913"/>
            </a:xfrm>
            <a:prstGeom prst="rect">
              <a:avLst/>
            </a:prstGeom>
          </p:spPr>
        </p:pic>
        <p:pic>
          <p:nvPicPr>
            <p:cNvPr id="89" name="object 89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7621523" y="5794248"/>
              <a:ext cx="442709" cy="454913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7883651" y="5794248"/>
              <a:ext cx="971550" cy="454913"/>
            </a:xfrm>
            <a:prstGeom prst="rect">
              <a:avLst/>
            </a:prstGeom>
          </p:spPr>
        </p:pic>
        <p:pic>
          <p:nvPicPr>
            <p:cNvPr id="91" name="object 91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8674608" y="5794248"/>
              <a:ext cx="387845" cy="454913"/>
            </a:xfrm>
            <a:prstGeom prst="rect">
              <a:avLst/>
            </a:prstGeom>
          </p:spPr>
        </p:pic>
        <p:pic>
          <p:nvPicPr>
            <p:cNvPr id="92" name="object 92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606552" y="5989320"/>
              <a:ext cx="892302" cy="454914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1616963" y="5989320"/>
              <a:ext cx="633222" cy="454914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2077211" y="5989320"/>
              <a:ext cx="959358" cy="454914"/>
            </a:xfrm>
            <a:prstGeom prst="rect">
              <a:avLst/>
            </a:prstGeom>
          </p:spPr>
        </p:pic>
        <p:pic>
          <p:nvPicPr>
            <p:cNvPr id="95" name="object 95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2862071" y="5989320"/>
              <a:ext cx="442709" cy="454914"/>
            </a:xfrm>
            <a:prstGeom prst="rect">
              <a:avLst/>
            </a:prstGeom>
          </p:spPr>
        </p:pic>
        <p:pic>
          <p:nvPicPr>
            <p:cNvPr id="96" name="object 96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3130295" y="5989320"/>
              <a:ext cx="1006602" cy="454914"/>
            </a:xfrm>
            <a:prstGeom prst="rect">
              <a:avLst/>
            </a:prstGeom>
          </p:spPr>
        </p:pic>
        <p:pic>
          <p:nvPicPr>
            <p:cNvPr id="97" name="object 97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3962400" y="5989320"/>
              <a:ext cx="611886" cy="454914"/>
            </a:xfrm>
            <a:prstGeom prst="rect">
              <a:avLst/>
            </a:prstGeom>
          </p:spPr>
        </p:pic>
        <p:pic>
          <p:nvPicPr>
            <p:cNvPr id="98" name="object 98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4302251" y="5989320"/>
              <a:ext cx="328409" cy="454914"/>
            </a:xfrm>
            <a:prstGeom prst="rect">
              <a:avLst/>
            </a:prstGeom>
          </p:spPr>
        </p:pic>
        <p:pic>
          <p:nvPicPr>
            <p:cNvPr id="99" name="object 99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4456175" y="5989320"/>
              <a:ext cx="1006601" cy="454914"/>
            </a:xfrm>
            <a:prstGeom prst="rect">
              <a:avLst/>
            </a:prstGeom>
          </p:spPr>
        </p:pic>
        <p:pic>
          <p:nvPicPr>
            <p:cNvPr id="100" name="object 100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5288280" y="5989320"/>
              <a:ext cx="384822" cy="454914"/>
            </a:xfrm>
            <a:prstGeom prst="rect">
              <a:avLst/>
            </a:prstGeom>
          </p:spPr>
        </p:pic>
        <p:pic>
          <p:nvPicPr>
            <p:cNvPr id="101" name="object 101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5498592" y="5989320"/>
              <a:ext cx="700277" cy="454914"/>
            </a:xfrm>
            <a:prstGeom prst="rect">
              <a:avLst/>
            </a:prstGeom>
          </p:spPr>
        </p:pic>
        <p:pic>
          <p:nvPicPr>
            <p:cNvPr id="102" name="object 102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6024371" y="5989320"/>
              <a:ext cx="1062990" cy="454914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6912863" y="5989320"/>
              <a:ext cx="880109" cy="454914"/>
            </a:xfrm>
            <a:prstGeom prst="rect">
              <a:avLst/>
            </a:prstGeom>
          </p:spPr>
        </p:pic>
        <p:pic>
          <p:nvPicPr>
            <p:cNvPr id="104" name="object 104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7618475" y="5989320"/>
              <a:ext cx="631698" cy="454914"/>
            </a:xfrm>
            <a:prstGeom prst="rect">
              <a:avLst/>
            </a:prstGeom>
          </p:spPr>
        </p:pic>
        <p:pic>
          <p:nvPicPr>
            <p:cNvPr id="105" name="object 105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8077199" y="5989320"/>
              <a:ext cx="985266" cy="454914"/>
            </a:xfrm>
            <a:prstGeom prst="rect">
              <a:avLst/>
            </a:prstGeom>
          </p:spPr>
        </p:pic>
        <p:pic>
          <p:nvPicPr>
            <p:cNvPr id="106" name="object 106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606552" y="6184391"/>
              <a:ext cx="1645158" cy="454914"/>
            </a:xfrm>
            <a:prstGeom prst="rect">
              <a:avLst/>
            </a:prstGeom>
          </p:spPr>
        </p:pic>
        <p:pic>
          <p:nvPicPr>
            <p:cNvPr id="107" name="object 107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2042160" y="6184391"/>
              <a:ext cx="518922" cy="454914"/>
            </a:xfrm>
            <a:prstGeom prst="rect">
              <a:avLst/>
            </a:prstGeom>
          </p:spPr>
        </p:pic>
        <p:pic>
          <p:nvPicPr>
            <p:cNvPr id="108" name="object 108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2346960" y="6184391"/>
              <a:ext cx="1398269" cy="454914"/>
            </a:xfrm>
            <a:prstGeom prst="rect">
              <a:avLst/>
            </a:prstGeom>
          </p:spPr>
        </p:pic>
        <p:pic>
          <p:nvPicPr>
            <p:cNvPr id="109" name="object 109"/>
            <p:cNvPicPr/>
            <p:nvPr/>
          </p:nvPicPr>
          <p:blipFill>
            <a:blip r:embed="rId91" cstate="print"/>
            <a:stretch>
              <a:fillRect/>
            </a:stretch>
          </p:blipFill>
          <p:spPr>
            <a:xfrm>
              <a:off x="3532631" y="6184391"/>
              <a:ext cx="380250" cy="454914"/>
            </a:xfrm>
            <a:prstGeom prst="rect">
              <a:avLst/>
            </a:prstGeom>
          </p:spPr>
        </p:pic>
        <p:pic>
          <p:nvPicPr>
            <p:cNvPr id="110" name="object 110"/>
            <p:cNvPicPr/>
            <p:nvPr/>
          </p:nvPicPr>
          <p:blipFill>
            <a:blip r:embed="rId92" cstate="print"/>
            <a:stretch>
              <a:fillRect/>
            </a:stretch>
          </p:blipFill>
          <p:spPr>
            <a:xfrm>
              <a:off x="3701795" y="6184391"/>
              <a:ext cx="1172718" cy="454914"/>
            </a:xfrm>
            <a:prstGeom prst="rect">
              <a:avLst/>
            </a:prstGeom>
          </p:spPr>
        </p:pic>
        <p:pic>
          <p:nvPicPr>
            <p:cNvPr id="111" name="object 111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4661915" y="6184391"/>
              <a:ext cx="441198" cy="454914"/>
            </a:xfrm>
            <a:prstGeom prst="rect">
              <a:avLst/>
            </a:prstGeom>
          </p:spPr>
        </p:pic>
        <p:pic>
          <p:nvPicPr>
            <p:cNvPr id="112" name="object 112"/>
            <p:cNvPicPr/>
            <p:nvPr/>
          </p:nvPicPr>
          <p:blipFill>
            <a:blip r:embed="rId93" cstate="print"/>
            <a:stretch>
              <a:fillRect/>
            </a:stretch>
          </p:blipFill>
          <p:spPr>
            <a:xfrm>
              <a:off x="4888992" y="6184391"/>
              <a:ext cx="934974" cy="454914"/>
            </a:xfrm>
            <a:prstGeom prst="rect">
              <a:avLst/>
            </a:prstGeom>
          </p:spPr>
        </p:pic>
        <p:pic>
          <p:nvPicPr>
            <p:cNvPr id="113" name="object 113"/>
            <p:cNvPicPr/>
            <p:nvPr/>
          </p:nvPicPr>
          <p:blipFill>
            <a:blip r:embed="rId94" cstate="print"/>
            <a:stretch>
              <a:fillRect/>
            </a:stretch>
          </p:blipFill>
          <p:spPr>
            <a:xfrm>
              <a:off x="5839968" y="6184391"/>
              <a:ext cx="936497" cy="454914"/>
            </a:xfrm>
            <a:prstGeom prst="rect">
              <a:avLst/>
            </a:prstGeom>
          </p:spPr>
        </p:pic>
        <p:pic>
          <p:nvPicPr>
            <p:cNvPr id="114" name="object 114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6504431" y="6184391"/>
              <a:ext cx="328409" cy="454914"/>
            </a:xfrm>
            <a:prstGeom prst="rect">
              <a:avLst/>
            </a:prstGeom>
          </p:spPr>
        </p:pic>
      </p:grpSp>
      <p:sp>
        <p:nvSpPr>
          <p:cNvPr id="115" name="object 115"/>
          <p:cNvSpPr txBox="1"/>
          <p:nvPr/>
        </p:nvSpPr>
        <p:spPr>
          <a:xfrm>
            <a:off x="272592" y="2722625"/>
            <a:ext cx="8659495" cy="3780790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274320" marR="5080" algn="just">
              <a:lnSpc>
                <a:spcPts val="1540"/>
              </a:lnSpc>
              <a:spcBef>
                <a:spcPts val="459"/>
              </a:spcBef>
            </a:pP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entiende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las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transmisiones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 de</a:t>
            </a:r>
            <a:r>
              <a:rPr sz="16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radio</a:t>
            </a:r>
            <a:r>
              <a:rPr sz="16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televisión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 difundidas</a:t>
            </a:r>
            <a:r>
              <a:rPr sz="16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desde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un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FF00"/>
                </a:solidFill>
                <a:latin typeface="Arial"/>
                <a:cs typeface="Arial"/>
              </a:rPr>
              <a:t>buque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 o 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instalación 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en la alta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mar y dirigidas 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al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público en general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en violación de 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los </a:t>
            </a:r>
            <a:r>
              <a:rPr sz="16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reglamentos</a:t>
            </a:r>
            <a:r>
              <a:rPr sz="1600" b="1" spc="3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internacionales,</a:t>
            </a:r>
            <a:r>
              <a:rPr sz="1600" b="1" spc="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con</a:t>
            </a:r>
            <a:r>
              <a:rPr sz="1600" b="1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exclusión</a:t>
            </a:r>
            <a:r>
              <a:rPr sz="1600" b="1" spc="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1600" b="1" spc="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1600" b="1" spc="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transmisión</a:t>
            </a:r>
            <a:r>
              <a:rPr sz="1600" b="1" spc="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1600" b="1" spc="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llamadas</a:t>
            </a:r>
            <a:r>
              <a:rPr sz="1600" b="1" spc="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1600" b="1" spc="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socorro.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300">
              <a:latin typeface="Arial"/>
              <a:cs typeface="Arial"/>
            </a:endParaRPr>
          </a:p>
          <a:p>
            <a:pPr marL="274320" indent="-262255">
              <a:lnSpc>
                <a:spcPts val="1730"/>
              </a:lnSpc>
              <a:buClr>
                <a:srgbClr val="FBFB08"/>
              </a:buClr>
              <a:buAutoNum type="arabicPeriod" startAt="3"/>
              <a:tabLst>
                <a:tab pos="274955" algn="l"/>
              </a:tabLst>
            </a:pP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Toda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persona</a:t>
            </a:r>
            <a:r>
              <a:rPr sz="1600" b="1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que</a:t>
            </a:r>
            <a:r>
              <a:rPr sz="1600" b="1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efectúe</a:t>
            </a:r>
            <a:r>
              <a:rPr sz="1600" b="1" spc="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transmisiones</a:t>
            </a:r>
            <a:r>
              <a:rPr sz="1600" b="1" spc="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no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autorizadas</a:t>
            </a:r>
            <a:r>
              <a:rPr sz="1600" b="1" spc="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podrá</a:t>
            </a:r>
            <a:r>
              <a:rPr sz="1600" b="1" spc="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ser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procesada</a:t>
            </a:r>
            <a:r>
              <a:rPr sz="16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ante</a:t>
            </a:r>
            <a:r>
              <a:rPr sz="1600" b="1" spc="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los</a:t>
            </a:r>
            <a:endParaRPr sz="1600">
              <a:latin typeface="Arial"/>
              <a:cs typeface="Arial"/>
            </a:endParaRPr>
          </a:p>
          <a:p>
            <a:pPr marL="274320">
              <a:lnSpc>
                <a:spcPts val="1730"/>
              </a:lnSpc>
            </a:pP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tribunales de:</a:t>
            </a:r>
            <a:endParaRPr sz="1600">
              <a:latin typeface="Arial"/>
              <a:cs typeface="Arial"/>
            </a:endParaRPr>
          </a:p>
          <a:p>
            <a:pPr marL="692150" lvl="1" indent="-238125">
              <a:lnSpc>
                <a:spcPct val="100000"/>
              </a:lnSpc>
              <a:spcBef>
                <a:spcPts val="385"/>
              </a:spcBef>
              <a:buAutoNum type="alphaLcParenR"/>
              <a:tabLst>
                <a:tab pos="692785" algn="l"/>
              </a:tabLst>
            </a:pP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El</a:t>
            </a:r>
            <a:r>
              <a:rPr sz="16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Estado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del</a:t>
            </a:r>
            <a:r>
              <a:rPr sz="16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pabellón</a:t>
            </a:r>
            <a:r>
              <a:rPr sz="1600" b="1" spc="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del</a:t>
            </a:r>
            <a:r>
              <a:rPr sz="16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FF00"/>
                </a:solidFill>
                <a:latin typeface="Arial"/>
                <a:cs typeface="Arial"/>
              </a:rPr>
              <a:t>buque;</a:t>
            </a:r>
            <a:endParaRPr sz="1600">
              <a:latin typeface="Arial"/>
              <a:cs typeface="Arial"/>
            </a:endParaRPr>
          </a:p>
          <a:p>
            <a:pPr marL="704215" lvl="1" indent="-250190">
              <a:lnSpc>
                <a:spcPct val="100000"/>
              </a:lnSpc>
              <a:spcBef>
                <a:spcPts val="384"/>
              </a:spcBef>
              <a:buAutoNum type="alphaLcParenR"/>
              <a:tabLst>
                <a:tab pos="704850" algn="l"/>
              </a:tabLst>
            </a:pP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El Estado</a:t>
            </a:r>
            <a:r>
              <a:rPr sz="16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en</a:t>
            </a:r>
            <a:r>
              <a:rPr sz="1600" b="1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FF00"/>
                </a:solidFill>
                <a:latin typeface="Arial"/>
                <a:cs typeface="Arial"/>
              </a:rPr>
              <a:t>que</a:t>
            </a:r>
            <a:r>
              <a:rPr sz="1600" b="1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esté</a:t>
            </a:r>
            <a:r>
              <a:rPr sz="1600" b="1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registrada</a:t>
            </a:r>
            <a:r>
              <a:rPr sz="1600" b="1" spc="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1600" b="1" spc="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instalación;</a:t>
            </a:r>
            <a:endParaRPr sz="1600">
              <a:latin typeface="Arial"/>
              <a:cs typeface="Arial"/>
            </a:endParaRPr>
          </a:p>
          <a:p>
            <a:pPr marL="692150" lvl="1" indent="-238125">
              <a:lnSpc>
                <a:spcPct val="100000"/>
              </a:lnSpc>
              <a:spcBef>
                <a:spcPts val="380"/>
              </a:spcBef>
              <a:buAutoNum type="alphaLcParenR"/>
              <a:tabLst>
                <a:tab pos="692785" algn="l"/>
              </a:tabLst>
            </a:pP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El</a:t>
            </a:r>
            <a:r>
              <a:rPr sz="16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Estado</a:t>
            </a:r>
            <a:r>
              <a:rPr sz="16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del</a:t>
            </a:r>
            <a:r>
              <a:rPr sz="16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cual</a:t>
            </a:r>
            <a:r>
              <a:rPr sz="16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16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persona</a:t>
            </a:r>
            <a:r>
              <a:rPr sz="1600" b="1" spc="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sea nacional;</a:t>
            </a:r>
            <a:endParaRPr sz="1600">
              <a:latin typeface="Arial"/>
              <a:cs typeface="Arial"/>
            </a:endParaRPr>
          </a:p>
          <a:p>
            <a:pPr marL="704215" lvl="1" indent="-250190">
              <a:lnSpc>
                <a:spcPct val="100000"/>
              </a:lnSpc>
              <a:spcBef>
                <a:spcPts val="385"/>
              </a:spcBef>
              <a:buAutoNum type="alphaLcParenR"/>
              <a:tabLst>
                <a:tab pos="704850" algn="l"/>
              </a:tabLst>
            </a:pP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Cualquier</a:t>
            </a:r>
            <a:r>
              <a:rPr sz="1600" b="1" spc="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Estado</a:t>
            </a:r>
            <a:r>
              <a:rPr sz="1600" b="1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en</a:t>
            </a:r>
            <a:r>
              <a:rPr sz="16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FF00"/>
                </a:solidFill>
                <a:latin typeface="Arial"/>
                <a:cs typeface="Arial"/>
              </a:rPr>
              <a:t>que</a:t>
            </a:r>
            <a:r>
              <a:rPr sz="1600" b="1" spc="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puedan</a:t>
            </a:r>
            <a:r>
              <a:rPr sz="1600" b="1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recibirse</a:t>
            </a:r>
            <a:r>
              <a:rPr sz="1600" b="1" spc="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las</a:t>
            </a:r>
            <a:r>
              <a:rPr sz="1600" b="1" spc="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transmisiones;</a:t>
            </a:r>
            <a:r>
              <a:rPr sz="1600" b="1" spc="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endParaRPr sz="1600">
              <a:latin typeface="Arial"/>
              <a:cs typeface="Arial"/>
            </a:endParaRPr>
          </a:p>
          <a:p>
            <a:pPr marL="462280" marR="680720" lvl="1" indent="-7620">
              <a:lnSpc>
                <a:spcPts val="1540"/>
              </a:lnSpc>
              <a:spcBef>
                <a:spcPts val="755"/>
              </a:spcBef>
              <a:buAutoNum type="alphaLcParenR"/>
              <a:tabLst>
                <a:tab pos="692785" algn="l"/>
              </a:tabLst>
            </a:pP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Cualquier</a:t>
            </a:r>
            <a:r>
              <a:rPr sz="1600" b="1" spc="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Estado</a:t>
            </a:r>
            <a:r>
              <a:rPr sz="1600" b="1" spc="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FFFF00"/>
                </a:solidFill>
                <a:latin typeface="Arial"/>
                <a:cs typeface="Arial"/>
              </a:rPr>
              <a:t>cuyos</a:t>
            </a:r>
            <a:r>
              <a:rPr sz="1600" b="1" spc="3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FF00"/>
                </a:solidFill>
                <a:latin typeface="Arial"/>
                <a:cs typeface="Arial"/>
              </a:rPr>
              <a:t>servicios</a:t>
            </a:r>
            <a:r>
              <a:rPr sz="1600" b="1" spc="6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autorizados</a:t>
            </a:r>
            <a:r>
              <a:rPr sz="1600" b="1" spc="3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deradiocomunicación</a:t>
            </a:r>
            <a:r>
              <a:rPr sz="1600" b="1" spc="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sufran </a:t>
            </a:r>
            <a:r>
              <a:rPr sz="1600" b="1" spc="-4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interferencias.</a:t>
            </a:r>
            <a:endParaRPr sz="1600">
              <a:latin typeface="Arial"/>
              <a:cs typeface="Arial"/>
            </a:endParaRPr>
          </a:p>
          <a:p>
            <a:pPr marL="462280" marR="5715" indent="-7620" algn="just">
              <a:lnSpc>
                <a:spcPct val="80000"/>
              </a:lnSpc>
              <a:spcBef>
                <a:spcPts val="775"/>
              </a:spcBef>
            </a:pP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En la 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alta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mar, el Estado </a:t>
            </a:r>
            <a:r>
              <a:rPr sz="1600" b="1" spc="-10" dirty="0">
                <a:solidFill>
                  <a:srgbClr val="FFFF00"/>
                </a:solidFill>
                <a:latin typeface="Arial"/>
                <a:cs typeface="Arial"/>
              </a:rPr>
              <a:t>que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tenga jurisdicción de conformidad con 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el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párrafo 3 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podrá,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 con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arreglo 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al artículo 110,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apresar a toda persona </a:t>
            </a:r>
            <a:r>
              <a:rPr sz="1600" b="1" spc="-10" dirty="0">
                <a:solidFill>
                  <a:srgbClr val="FFFF00"/>
                </a:solidFill>
                <a:latin typeface="Arial"/>
                <a:cs typeface="Arial"/>
              </a:rPr>
              <a:t>buque que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efectúe 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transmisiones</a:t>
            </a:r>
            <a:r>
              <a:rPr sz="1600" b="1" spc="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no</a:t>
            </a:r>
            <a:r>
              <a:rPr sz="16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autorizadas</a:t>
            </a:r>
            <a:r>
              <a:rPr sz="1600" b="1" spc="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confiscar</a:t>
            </a:r>
            <a:r>
              <a:rPr sz="1600" b="1" spc="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el</a:t>
            </a:r>
            <a:r>
              <a:rPr sz="1600" b="1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equipo</a:t>
            </a:r>
            <a:r>
              <a:rPr sz="1600" b="1" spc="6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00"/>
                </a:solidFill>
                <a:latin typeface="Arial"/>
                <a:cs typeface="Arial"/>
              </a:rPr>
              <a:t>emisor.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116" name="object 116"/>
          <p:cNvGrpSpPr/>
          <p:nvPr/>
        </p:nvGrpSpPr>
        <p:grpSpPr>
          <a:xfrm>
            <a:off x="3000755" y="18288"/>
            <a:ext cx="3298825" cy="994410"/>
            <a:chOff x="3000755" y="18288"/>
            <a:chExt cx="3298825" cy="994410"/>
          </a:xfrm>
        </p:grpSpPr>
        <p:pic>
          <p:nvPicPr>
            <p:cNvPr id="117" name="object 117"/>
            <p:cNvPicPr/>
            <p:nvPr/>
          </p:nvPicPr>
          <p:blipFill>
            <a:blip r:embed="rId95" cstate="print"/>
            <a:stretch>
              <a:fillRect/>
            </a:stretch>
          </p:blipFill>
          <p:spPr>
            <a:xfrm>
              <a:off x="3000755" y="18288"/>
              <a:ext cx="3298698" cy="567690"/>
            </a:xfrm>
            <a:prstGeom prst="rect">
              <a:avLst/>
            </a:prstGeom>
          </p:spPr>
        </p:pic>
        <p:pic>
          <p:nvPicPr>
            <p:cNvPr id="118" name="object 118"/>
            <p:cNvPicPr/>
            <p:nvPr/>
          </p:nvPicPr>
          <p:blipFill>
            <a:blip r:embed="rId96" cstate="print"/>
            <a:stretch>
              <a:fillRect/>
            </a:stretch>
          </p:blipFill>
          <p:spPr>
            <a:xfrm>
              <a:off x="3870959" y="445007"/>
              <a:ext cx="1556765" cy="567689"/>
            </a:xfrm>
            <a:prstGeom prst="rect">
              <a:avLst/>
            </a:prstGeom>
          </p:spPr>
        </p:pic>
      </p:grpSp>
      <p:sp>
        <p:nvSpPr>
          <p:cNvPr id="119" name="object 119"/>
          <p:cNvSpPr txBox="1">
            <a:spLocks noGrp="1"/>
          </p:cNvSpPr>
          <p:nvPr>
            <p:ph type="title"/>
          </p:nvPr>
        </p:nvSpPr>
        <p:spPr>
          <a:xfrm>
            <a:off x="3147822" y="0"/>
            <a:ext cx="2930525" cy="8794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882650" marR="5080" indent="-870585">
              <a:lnSpc>
                <a:spcPct val="140100"/>
              </a:lnSpc>
              <a:spcBef>
                <a:spcPts val="95"/>
              </a:spcBef>
            </a:pPr>
            <a:r>
              <a:rPr sz="2000" spc="-195" dirty="0"/>
              <a:t>Trasmiciones</a:t>
            </a:r>
            <a:r>
              <a:rPr sz="2000" spc="-135" dirty="0"/>
              <a:t> </a:t>
            </a:r>
            <a:r>
              <a:rPr sz="2000" spc="-220" dirty="0"/>
              <a:t>no</a:t>
            </a:r>
            <a:r>
              <a:rPr sz="2000" spc="-120" dirty="0"/>
              <a:t> </a:t>
            </a:r>
            <a:r>
              <a:rPr sz="2000" spc="-240" dirty="0"/>
              <a:t>Au</a:t>
            </a:r>
            <a:r>
              <a:rPr sz="2000" spc="-114" dirty="0"/>
              <a:t>t</a:t>
            </a:r>
            <a:r>
              <a:rPr sz="2000" spc="-160" dirty="0"/>
              <a:t>oriz</a:t>
            </a:r>
            <a:r>
              <a:rPr sz="2000" spc="-210" dirty="0"/>
              <a:t>a</a:t>
            </a:r>
            <a:r>
              <a:rPr sz="2000" spc="-165" dirty="0"/>
              <a:t>das  </a:t>
            </a:r>
            <a:r>
              <a:rPr sz="2000" spc="-265" dirty="0"/>
              <a:t>CONVEMAR</a:t>
            </a:r>
            <a:endParaRPr sz="200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09900" y="18288"/>
            <a:ext cx="3279140" cy="994410"/>
            <a:chOff x="3009900" y="18288"/>
            <a:chExt cx="3279140" cy="99441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09900" y="18288"/>
              <a:ext cx="3278886" cy="56769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870960" y="445007"/>
              <a:ext cx="1556765" cy="567689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156966" y="0"/>
            <a:ext cx="2910205" cy="8794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873760" marR="5080" indent="-861694">
              <a:lnSpc>
                <a:spcPct val="140100"/>
              </a:lnSpc>
              <a:spcBef>
                <a:spcPts val="95"/>
              </a:spcBef>
            </a:pPr>
            <a:r>
              <a:rPr sz="2000" spc="-305" dirty="0"/>
              <a:t>T</a:t>
            </a:r>
            <a:r>
              <a:rPr sz="2000" spc="-170" dirty="0"/>
              <a:t>ra</a:t>
            </a:r>
            <a:r>
              <a:rPr sz="2000" spc="-210" dirty="0"/>
              <a:t>s</a:t>
            </a:r>
            <a:r>
              <a:rPr sz="2000" spc="-190" dirty="0"/>
              <a:t>micio</a:t>
            </a:r>
            <a:r>
              <a:rPr sz="2000" spc="-215" dirty="0"/>
              <a:t>n</a:t>
            </a:r>
            <a:r>
              <a:rPr sz="2000" spc="-204" dirty="0"/>
              <a:t>e</a:t>
            </a:r>
            <a:r>
              <a:rPr sz="2000" spc="-200" dirty="0"/>
              <a:t>s</a:t>
            </a:r>
            <a:r>
              <a:rPr sz="2000" spc="-155" dirty="0"/>
              <a:t> </a:t>
            </a:r>
            <a:r>
              <a:rPr sz="2000" spc="-220" dirty="0"/>
              <a:t>no</a:t>
            </a:r>
            <a:r>
              <a:rPr sz="2000" spc="-180" dirty="0"/>
              <a:t> </a:t>
            </a:r>
            <a:r>
              <a:rPr sz="2000" spc="-240" dirty="0"/>
              <a:t>Au</a:t>
            </a:r>
            <a:r>
              <a:rPr sz="2000" spc="-114" dirty="0"/>
              <a:t>t</a:t>
            </a:r>
            <a:r>
              <a:rPr sz="2000" spc="-160" dirty="0"/>
              <a:t>oriz</a:t>
            </a:r>
            <a:r>
              <a:rPr sz="2000" spc="-210" dirty="0"/>
              <a:t>a</a:t>
            </a:r>
            <a:r>
              <a:rPr sz="2000" spc="-165" dirty="0"/>
              <a:t>das  </a:t>
            </a:r>
            <a:r>
              <a:rPr sz="2000" spc="-265" dirty="0"/>
              <a:t>CONVEMAR</a:t>
            </a:r>
            <a:endParaRPr sz="2000"/>
          </a:p>
        </p:txBody>
      </p:sp>
      <p:grpSp>
        <p:nvGrpSpPr>
          <p:cNvPr id="6" name="object 6"/>
          <p:cNvGrpSpPr/>
          <p:nvPr/>
        </p:nvGrpSpPr>
        <p:grpSpPr>
          <a:xfrm>
            <a:off x="495300" y="1100327"/>
            <a:ext cx="8305800" cy="5511165"/>
            <a:chOff x="495300" y="1100327"/>
            <a:chExt cx="8305800" cy="5511165"/>
          </a:xfrm>
        </p:grpSpPr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5300" y="1304543"/>
              <a:ext cx="3429000" cy="2572511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038600" y="1100327"/>
              <a:ext cx="4762500" cy="267614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28900" y="3525011"/>
              <a:ext cx="4114800" cy="30861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841740" y="6505447"/>
            <a:ext cx="22352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Arial"/>
                <a:cs typeface="Arial"/>
              </a:rPr>
              <a:t>31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950975" y="243840"/>
            <a:ext cx="8193405" cy="1055370"/>
            <a:chOff x="950975" y="243840"/>
            <a:chExt cx="8193405" cy="105537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50975" y="243840"/>
              <a:ext cx="8193023" cy="68046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62099" y="621792"/>
              <a:ext cx="6753606" cy="677417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129080" y="323215"/>
            <a:ext cx="7792720" cy="769620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623570" marR="5080" indent="-611505">
              <a:lnSpc>
                <a:spcPct val="103299"/>
              </a:lnSpc>
              <a:spcBef>
                <a:spcPts val="5"/>
              </a:spcBef>
            </a:pPr>
            <a:r>
              <a:rPr dirty="0">
                <a:solidFill>
                  <a:srgbClr val="FBF12F"/>
                </a:solidFill>
              </a:rPr>
              <a:t>LA O.M.I. Y LAS </a:t>
            </a:r>
            <a:r>
              <a:rPr spc="-5" dirty="0">
                <a:solidFill>
                  <a:srgbClr val="FBF12F"/>
                </a:solidFill>
              </a:rPr>
              <a:t>NUEVAS MEDIDAS DE PROTECCIÓN </a:t>
            </a:r>
            <a:r>
              <a:rPr spc="-660" dirty="0">
                <a:solidFill>
                  <a:srgbClr val="FBF12F"/>
                </a:solidFill>
              </a:rPr>
              <a:t> </a:t>
            </a:r>
            <a:r>
              <a:rPr dirty="0">
                <a:solidFill>
                  <a:srgbClr val="FBF12F"/>
                </a:solidFill>
              </a:rPr>
              <a:t>MARÍTIMA</a:t>
            </a:r>
            <a:r>
              <a:rPr spc="-10" dirty="0">
                <a:solidFill>
                  <a:srgbClr val="FBF12F"/>
                </a:solidFill>
              </a:rPr>
              <a:t> </a:t>
            </a:r>
            <a:r>
              <a:rPr dirty="0">
                <a:solidFill>
                  <a:srgbClr val="FBF12F"/>
                </a:solidFill>
              </a:rPr>
              <a:t>Y</a:t>
            </a:r>
            <a:r>
              <a:rPr spc="-15" dirty="0">
                <a:solidFill>
                  <a:srgbClr val="FBF12F"/>
                </a:solidFill>
              </a:rPr>
              <a:t> </a:t>
            </a:r>
            <a:r>
              <a:rPr spc="-5" dirty="0">
                <a:solidFill>
                  <a:srgbClr val="FBF12F"/>
                </a:solidFill>
              </a:rPr>
              <a:t>PORTUARIA</a:t>
            </a:r>
            <a:r>
              <a:rPr spc="20" dirty="0">
                <a:solidFill>
                  <a:srgbClr val="FBF12F"/>
                </a:solidFill>
              </a:rPr>
              <a:t> </a:t>
            </a:r>
            <a:r>
              <a:rPr dirty="0">
                <a:solidFill>
                  <a:srgbClr val="FBF12F"/>
                </a:solidFill>
              </a:rPr>
              <a:t>(CÓDIGO</a:t>
            </a:r>
            <a:r>
              <a:rPr spc="-35" dirty="0">
                <a:solidFill>
                  <a:srgbClr val="FBF12F"/>
                </a:solidFill>
              </a:rPr>
              <a:t> </a:t>
            </a:r>
            <a:r>
              <a:rPr dirty="0">
                <a:solidFill>
                  <a:srgbClr val="FBF12F"/>
                </a:solidFill>
              </a:rPr>
              <a:t>I.S.P.S.)</a:t>
            </a: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763511" y="2971800"/>
            <a:ext cx="1999488" cy="3200400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58951" y="2887979"/>
            <a:ext cx="1956816" cy="3055620"/>
          </a:xfrm>
          <a:prstGeom prst="rect">
            <a:avLst/>
          </a:prstGeom>
        </p:spPr>
      </p:pic>
      <p:sp>
        <p:nvSpPr>
          <p:cNvPr id="9" name="object 9"/>
          <p:cNvSpPr/>
          <p:nvPr/>
        </p:nvSpPr>
        <p:spPr>
          <a:xfrm>
            <a:off x="3429000" y="4191000"/>
            <a:ext cx="2743200" cy="685800"/>
          </a:xfrm>
          <a:custGeom>
            <a:avLst/>
            <a:gdLst/>
            <a:ahLst/>
            <a:cxnLst/>
            <a:rect l="l" t="t" r="r" b="b"/>
            <a:pathLst>
              <a:path w="2743200" h="685800">
                <a:moveTo>
                  <a:pt x="2057400" y="0"/>
                </a:moveTo>
                <a:lnTo>
                  <a:pt x="2057400" y="171450"/>
                </a:lnTo>
                <a:lnTo>
                  <a:pt x="0" y="171450"/>
                </a:lnTo>
                <a:lnTo>
                  <a:pt x="0" y="514350"/>
                </a:lnTo>
                <a:lnTo>
                  <a:pt x="2057400" y="514350"/>
                </a:lnTo>
                <a:lnTo>
                  <a:pt x="2057400" y="685800"/>
                </a:lnTo>
                <a:lnTo>
                  <a:pt x="2743200" y="342900"/>
                </a:lnTo>
                <a:lnTo>
                  <a:pt x="2057400" y="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810000" y="1676400"/>
            <a:ext cx="1676400" cy="1342644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841740" y="6505447"/>
            <a:ext cx="22352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Arial"/>
                <a:cs typeface="Arial"/>
              </a:rPr>
              <a:t>32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56259" y="2264664"/>
            <a:ext cx="5617210" cy="4593590"/>
            <a:chOff x="556259" y="2264664"/>
            <a:chExt cx="5617210" cy="459359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56259" y="2264664"/>
              <a:ext cx="802385" cy="78714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5859" y="2264664"/>
              <a:ext cx="2105405" cy="78714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0004" y="2264664"/>
              <a:ext cx="982218" cy="78714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869436" y="2264664"/>
              <a:ext cx="1632965" cy="78714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309615" y="2264664"/>
              <a:ext cx="863346" cy="78714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56259" y="2648712"/>
              <a:ext cx="2681478" cy="787146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486911" y="2648712"/>
              <a:ext cx="899922" cy="787146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636007" y="2648712"/>
              <a:ext cx="1536953" cy="787146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56259" y="3032760"/>
              <a:ext cx="2324862" cy="78714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535936" y="3032760"/>
              <a:ext cx="660654" cy="787145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851404" y="3032760"/>
              <a:ext cx="2446782" cy="78714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953000" y="3032760"/>
              <a:ext cx="1219962" cy="787145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56259" y="3416808"/>
              <a:ext cx="1713738" cy="787145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903476" y="3416808"/>
              <a:ext cx="1832610" cy="787145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369564" y="3416808"/>
              <a:ext cx="2501645" cy="787145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506212" y="3416808"/>
              <a:ext cx="666750" cy="787145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56259" y="3800856"/>
              <a:ext cx="980694" cy="787145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368551" y="3800856"/>
              <a:ext cx="2186178" cy="787145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387852" y="3800856"/>
              <a:ext cx="2070353" cy="787145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5289804" y="3800856"/>
              <a:ext cx="883158" cy="787145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556259" y="4184904"/>
              <a:ext cx="1454658" cy="787145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955292" y="4184904"/>
              <a:ext cx="2384298" cy="787145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4283963" y="4184904"/>
              <a:ext cx="665226" cy="787145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4893563" y="4184904"/>
              <a:ext cx="1279398" cy="787145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556259" y="4568952"/>
              <a:ext cx="2782062" cy="787146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3031236" y="4568952"/>
              <a:ext cx="962406" cy="787146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3686555" y="4568952"/>
              <a:ext cx="1911857" cy="787146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5291327" y="4568952"/>
              <a:ext cx="881634" cy="787146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556259" y="4953000"/>
              <a:ext cx="2285238" cy="787146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2743199" y="4953000"/>
              <a:ext cx="2309622" cy="787146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953000" y="4953000"/>
              <a:ext cx="1219962" cy="787146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556259" y="5337048"/>
              <a:ext cx="2012441" cy="787145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3043427" y="5337048"/>
              <a:ext cx="960881" cy="787145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4479036" y="5337048"/>
              <a:ext cx="1693926" cy="787145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556259" y="5721096"/>
              <a:ext cx="2268474" cy="787146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2814827" y="5721096"/>
              <a:ext cx="881634" cy="787146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3686555" y="5721096"/>
              <a:ext cx="762762" cy="787146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4439412" y="5721096"/>
              <a:ext cx="1733550" cy="787146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556259" y="6105142"/>
              <a:ext cx="1530858" cy="752854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1723643" y="6105142"/>
              <a:ext cx="585978" cy="752854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2039112" y="6105142"/>
              <a:ext cx="1572006" cy="752854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3144011" y="6105142"/>
              <a:ext cx="566165" cy="752854"/>
            </a:xfrm>
            <a:prstGeom prst="rect">
              <a:avLst/>
            </a:prstGeom>
          </p:spPr>
        </p:pic>
      </p:grpSp>
      <p:sp>
        <p:nvSpPr>
          <p:cNvPr id="46" name="object 46"/>
          <p:cNvSpPr txBox="1"/>
          <p:nvPr/>
        </p:nvSpPr>
        <p:spPr>
          <a:xfrm>
            <a:off x="764540" y="1394205"/>
            <a:ext cx="7928609" cy="5256530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584200" marR="5080" indent="-532130">
              <a:lnSpc>
                <a:spcPts val="2590"/>
              </a:lnSpc>
              <a:spcBef>
                <a:spcPts val="425"/>
              </a:spcBef>
            </a:pPr>
            <a:r>
              <a:rPr sz="2400" b="1" dirty="0">
                <a:solidFill>
                  <a:srgbClr val="FFFF00"/>
                </a:solidFill>
                <a:latin typeface="Arial"/>
                <a:cs typeface="Arial"/>
              </a:rPr>
              <a:t>CÓDIGO</a:t>
            </a:r>
            <a:r>
              <a:rPr sz="2400" b="1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00"/>
                </a:solidFill>
                <a:latin typeface="Arial"/>
                <a:cs typeface="Arial"/>
              </a:rPr>
              <a:t>INTERNACIONAL</a:t>
            </a:r>
            <a:r>
              <a:rPr sz="2400" b="1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50" dirty="0">
                <a:solidFill>
                  <a:srgbClr val="FFFF00"/>
                </a:solidFill>
                <a:latin typeface="Arial"/>
                <a:cs typeface="Arial"/>
              </a:rPr>
              <a:t>PARA</a:t>
            </a:r>
            <a:r>
              <a:rPr sz="2400" b="1" spc="-8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2400" b="1" spc="-9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FF00"/>
                </a:solidFill>
                <a:latin typeface="Arial"/>
                <a:cs typeface="Arial"/>
              </a:rPr>
              <a:t>PROTECCIÓN</a:t>
            </a:r>
            <a:r>
              <a:rPr sz="2400" b="1" spc="-5" dirty="0">
                <a:solidFill>
                  <a:srgbClr val="FFFF00"/>
                </a:solidFill>
                <a:latin typeface="Arial"/>
                <a:cs typeface="Arial"/>
              </a:rPr>
              <a:t> DE </a:t>
            </a:r>
            <a:r>
              <a:rPr sz="2400" b="1" spc="-6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FF00"/>
                </a:solidFill>
                <a:latin typeface="Arial"/>
                <a:cs typeface="Arial"/>
              </a:rPr>
              <a:t>LOS</a:t>
            </a:r>
            <a:r>
              <a:rPr sz="2400" b="1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00"/>
                </a:solidFill>
                <a:latin typeface="Arial"/>
                <a:cs typeface="Arial"/>
              </a:rPr>
              <a:t>BUQUES</a:t>
            </a:r>
            <a:r>
              <a:rPr sz="24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FF00"/>
                </a:solidFill>
                <a:latin typeface="Arial"/>
                <a:cs typeface="Arial"/>
              </a:rPr>
              <a:t>E </a:t>
            </a:r>
            <a:r>
              <a:rPr sz="2400" b="1" spc="-20" dirty="0">
                <a:solidFill>
                  <a:srgbClr val="FFFF00"/>
                </a:solidFill>
                <a:latin typeface="Arial"/>
                <a:cs typeface="Arial"/>
              </a:rPr>
              <a:t>INSTALACIONES</a:t>
            </a:r>
            <a:r>
              <a:rPr sz="2400" b="1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00"/>
                </a:solidFill>
                <a:latin typeface="Arial"/>
                <a:cs typeface="Arial"/>
              </a:rPr>
              <a:t>PORTUARIAS</a:t>
            </a:r>
            <a:endParaRPr sz="2400">
              <a:latin typeface="Arial"/>
              <a:cs typeface="Arial"/>
            </a:endParaRPr>
          </a:p>
          <a:p>
            <a:pPr marL="12700" marR="2757170" algn="just">
              <a:lnSpc>
                <a:spcPct val="90000"/>
              </a:lnSpc>
              <a:spcBef>
                <a:spcPts val="2410"/>
              </a:spcBef>
            </a:pP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propósito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del</a:t>
            </a:r>
            <a:r>
              <a:rPr sz="28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código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es </a:t>
            </a:r>
            <a:r>
              <a:rPr sz="28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proporcionar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marco </a:t>
            </a:r>
            <a:r>
              <a:rPr sz="2800" b="1" spc="-7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regulatorio 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consistente 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para </a:t>
            </a:r>
            <a:r>
              <a:rPr sz="2800" b="1" spc="-7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evaluar riesgos, permitiendo a </a:t>
            </a:r>
            <a:r>
              <a:rPr sz="2800" b="1" spc="-7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los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gobiernos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aumentar</a:t>
            </a:r>
            <a:r>
              <a:rPr sz="28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en </a:t>
            </a:r>
            <a:r>
              <a:rPr sz="2800" b="1" spc="-7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forma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coordinada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nivel </a:t>
            </a:r>
            <a:r>
              <a:rPr sz="2800" b="1" spc="-7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internacional, 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las 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medidas </a:t>
            </a:r>
            <a:r>
              <a:rPr sz="2800" b="1" spc="-15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28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protección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necesarias</a:t>
            </a:r>
            <a:r>
              <a:rPr sz="28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para 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enfrentar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las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nuevas </a:t>
            </a:r>
            <a:r>
              <a:rPr sz="28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amenazas,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en</a:t>
            </a:r>
            <a:r>
              <a:rPr sz="28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2800" b="1" spc="7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interfaz </a:t>
            </a:r>
            <a:r>
              <a:rPr sz="28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10" dirty="0">
                <a:solidFill>
                  <a:srgbClr val="FFFFFF"/>
                </a:solidFill>
                <a:latin typeface="Arial"/>
                <a:cs typeface="Arial"/>
              </a:rPr>
              <a:t>buque</a:t>
            </a:r>
            <a:r>
              <a:rPr sz="2800" b="1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puerto.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47" name="object 47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6324600" y="2286000"/>
            <a:ext cx="2667000" cy="4267200"/>
          </a:xfrm>
          <a:prstGeom prst="rect">
            <a:avLst/>
          </a:prstGeom>
        </p:spPr>
      </p:pic>
      <p:sp>
        <p:nvSpPr>
          <p:cNvPr id="48" name="object 4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20599" rIns="0" bIns="0" rtlCol="0">
            <a:spAutoFit/>
          </a:bodyPr>
          <a:lstStyle/>
          <a:p>
            <a:pPr marL="3526790" marR="5080" indent="-2687955">
              <a:lnSpc>
                <a:spcPct val="100000"/>
              </a:lnSpc>
              <a:spcBef>
                <a:spcPts val="105"/>
              </a:spcBef>
            </a:pPr>
            <a:r>
              <a:rPr sz="3200" spc="-270" dirty="0"/>
              <a:t>International</a:t>
            </a:r>
            <a:r>
              <a:rPr sz="3200" spc="-204" dirty="0"/>
              <a:t> </a:t>
            </a:r>
            <a:r>
              <a:rPr sz="3200" spc="-310" dirty="0"/>
              <a:t>Ship</a:t>
            </a:r>
            <a:r>
              <a:rPr sz="3200" spc="-175" dirty="0"/>
              <a:t> </a:t>
            </a:r>
            <a:r>
              <a:rPr sz="3200" spc="-345" dirty="0"/>
              <a:t>and</a:t>
            </a:r>
            <a:r>
              <a:rPr sz="3200" spc="-175" dirty="0"/>
              <a:t> </a:t>
            </a:r>
            <a:r>
              <a:rPr sz="3200" spc="-290" dirty="0"/>
              <a:t>Port</a:t>
            </a:r>
            <a:r>
              <a:rPr sz="3200" spc="-165" dirty="0"/>
              <a:t> </a:t>
            </a:r>
            <a:r>
              <a:rPr sz="3200" spc="-250" dirty="0"/>
              <a:t>Facility</a:t>
            </a:r>
            <a:r>
              <a:rPr sz="3200" spc="-195" dirty="0"/>
              <a:t> </a:t>
            </a:r>
            <a:r>
              <a:rPr sz="3200" spc="-285" dirty="0"/>
              <a:t>Security</a:t>
            </a:r>
            <a:r>
              <a:rPr sz="3200" spc="-175" dirty="0"/>
              <a:t> </a:t>
            </a:r>
            <a:r>
              <a:rPr sz="3200" spc="-360" dirty="0"/>
              <a:t>Code </a:t>
            </a:r>
            <a:r>
              <a:rPr sz="3200" spc="-875" dirty="0"/>
              <a:t> </a:t>
            </a:r>
            <a:r>
              <a:rPr sz="3200" spc="-210" dirty="0"/>
              <a:t>(I.S.</a:t>
            </a:r>
            <a:r>
              <a:rPr sz="3200" spc="-715" dirty="0"/>
              <a:t>P</a:t>
            </a:r>
            <a:r>
              <a:rPr sz="3200" spc="-280" dirty="0"/>
              <a:t>.S</a:t>
            </a:r>
            <a:r>
              <a:rPr sz="3200" spc="-160" dirty="0"/>
              <a:t>.</a:t>
            </a:r>
            <a:r>
              <a:rPr sz="3200" spc="-204" dirty="0"/>
              <a:t> </a:t>
            </a:r>
            <a:r>
              <a:rPr sz="3200" spc="-370" dirty="0"/>
              <a:t>CODE)</a:t>
            </a:r>
            <a:endParaRPr sz="320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9831" y="1341119"/>
              <a:ext cx="8795004" cy="388772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52424" y="139954"/>
            <a:ext cx="8242300" cy="1305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3810" algn="ctr">
              <a:lnSpc>
                <a:spcPct val="100000"/>
              </a:lnSpc>
              <a:spcBef>
                <a:spcPts val="95"/>
              </a:spcBef>
            </a:pPr>
            <a:r>
              <a:rPr sz="2800" spc="-10" dirty="0"/>
              <a:t>DIRECTRICES</a:t>
            </a:r>
            <a:r>
              <a:rPr sz="2800" spc="35" dirty="0"/>
              <a:t> </a:t>
            </a:r>
            <a:r>
              <a:rPr sz="2800" spc="-60" dirty="0"/>
              <a:t>PARA</a:t>
            </a:r>
            <a:r>
              <a:rPr sz="2800" spc="-95" dirty="0"/>
              <a:t> </a:t>
            </a:r>
            <a:r>
              <a:rPr sz="2800" spc="-5" dirty="0"/>
              <a:t>LOS </a:t>
            </a:r>
            <a:r>
              <a:rPr sz="2800" spc="-10" dirty="0"/>
              <a:t>CENTROS </a:t>
            </a:r>
            <a:r>
              <a:rPr sz="2800" spc="-5" dirty="0"/>
              <a:t> </a:t>
            </a:r>
            <a:r>
              <a:rPr sz="2800" spc="-10" dirty="0"/>
              <a:t>COORDINADORES</a:t>
            </a:r>
            <a:r>
              <a:rPr sz="2800" spc="40" dirty="0"/>
              <a:t> </a:t>
            </a:r>
            <a:r>
              <a:rPr sz="2800" spc="-10" dirty="0"/>
              <a:t>DE </a:t>
            </a:r>
            <a:r>
              <a:rPr sz="2800" spc="-60" dirty="0"/>
              <a:t>SALVAMENTO</a:t>
            </a:r>
            <a:r>
              <a:rPr sz="2800" spc="80" dirty="0"/>
              <a:t> </a:t>
            </a:r>
            <a:r>
              <a:rPr sz="2800" spc="-5" dirty="0"/>
              <a:t>MARÍTIMO </a:t>
            </a:r>
            <a:r>
              <a:rPr sz="2800" spc="-765" dirty="0"/>
              <a:t> </a:t>
            </a:r>
            <a:r>
              <a:rPr sz="2800" spc="-5" dirty="0"/>
              <a:t>(CCSM)</a:t>
            </a:r>
            <a:endParaRPr sz="2800"/>
          </a:p>
        </p:txBody>
      </p:sp>
      <p:sp>
        <p:nvSpPr>
          <p:cNvPr id="4" name="object 4"/>
          <p:cNvSpPr txBox="1"/>
          <p:nvPr/>
        </p:nvSpPr>
        <p:spPr>
          <a:xfrm>
            <a:off x="329590" y="2187701"/>
            <a:ext cx="8486775" cy="2656205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12700" marR="5080" algn="just">
              <a:lnSpc>
                <a:spcPct val="103200"/>
              </a:lnSpc>
              <a:spcBef>
                <a:spcPts val="280"/>
              </a:spcBef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"Acto de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violencia":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son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los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actos de piratería y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robos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a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mano</a:t>
            </a:r>
            <a:r>
              <a:rPr sz="24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armada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perpetrados</a:t>
            </a:r>
            <a:r>
              <a:rPr sz="24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contra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los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buques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como </a:t>
            </a:r>
            <a:r>
              <a:rPr sz="2400" b="1" spc="-6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cualquier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otro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acto</a:t>
            </a:r>
            <a:r>
              <a:rPr sz="24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relacionado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con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la</a:t>
            </a:r>
            <a:r>
              <a:rPr sz="24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protección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dirigido</a:t>
            </a:r>
            <a:r>
              <a:rPr sz="2400" b="1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contra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buque.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00">
              <a:latin typeface="Arial"/>
              <a:cs typeface="Arial"/>
            </a:endParaRPr>
          </a:p>
          <a:p>
            <a:pPr marL="12700" marR="6350" algn="just">
              <a:lnSpc>
                <a:spcPct val="100000"/>
              </a:lnSpc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El término </a:t>
            </a:r>
            <a:r>
              <a:rPr sz="2400" b="1" i="1" spc="-5" dirty="0">
                <a:solidFill>
                  <a:srgbClr val="FFFFFF"/>
                </a:solidFill>
                <a:latin typeface="Arial"/>
                <a:cs typeface="Arial"/>
              </a:rPr>
              <a:t>buque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incluye a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todas las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personas que 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se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 encuentran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bordo.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58267" y="862329"/>
            <a:ext cx="8483600" cy="176466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099"/>
              </a:lnSpc>
              <a:spcBef>
                <a:spcPts val="95"/>
              </a:spcBef>
            </a:pPr>
            <a:r>
              <a:rPr sz="2400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“Autoridad de las </a:t>
            </a:r>
            <a:r>
              <a:rPr sz="2400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fuerzas </a:t>
            </a:r>
            <a:r>
              <a:rPr sz="2400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de protección“: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A los efectos de la presente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circular,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de conformidad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con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la organización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las decisiones de los Gobiernos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nacionales, la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AFP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(Autoridad de las fuerzas de protección) es generalmente 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un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 mando nacional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o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regional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una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entidad pública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como la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Marina, el Servicio 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 Guardacostas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o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la Policía encargados de responder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a 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los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incidentes relacionados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 con</a:t>
            </a:r>
            <a:r>
              <a:rPr sz="18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1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protección.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8267" y="3697604"/>
            <a:ext cx="8484235" cy="176466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099"/>
              </a:lnSpc>
              <a:spcBef>
                <a:spcPts val="95"/>
              </a:spcBef>
            </a:pPr>
            <a:r>
              <a:rPr sz="2400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"Suceso que afecta </a:t>
            </a:r>
            <a:r>
              <a:rPr sz="2400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a </a:t>
            </a:r>
            <a:r>
              <a:rPr sz="2400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la protección marítima":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El Convenio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SOLAS 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1974,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enmendado, capítulo XI-2, define un incidente relacionado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con la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protección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como: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"todo 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acto o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circunstancia 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que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levante sospechas 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y </a:t>
            </a:r>
            <a:r>
              <a:rPr sz="1800" u="sng" spc="-1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que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constituya una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amenaza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para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la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protección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de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un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buque,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incluidas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las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unidades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móviles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1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de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perforación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mar</a:t>
            </a:r>
            <a:r>
              <a:rPr sz="1800" u="sng" spc="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adentro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y</a:t>
            </a:r>
            <a:r>
              <a:rPr sz="1800" u="sng" spc="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las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naves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de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gran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velocidad,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de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una</a:t>
            </a:r>
            <a:r>
              <a:rPr sz="1800" u="sng" spc="49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instalación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portuaria,</a:t>
            </a:r>
            <a:r>
              <a:rPr sz="1800" u="sng" spc="1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de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1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una</a:t>
            </a:r>
            <a:r>
              <a:rPr sz="1800" u="sng" spc="1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interfaz</a:t>
            </a:r>
            <a:r>
              <a:rPr sz="1800" u="sng" spc="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1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buque-puerto</a:t>
            </a:r>
            <a:r>
              <a:rPr sz="1800" u="sng" spc="4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o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de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1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una</a:t>
            </a:r>
            <a:r>
              <a:rPr sz="1800" u="sng" spc="1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1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actividad</a:t>
            </a:r>
            <a:r>
              <a:rPr sz="1800" u="sng" spc="1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de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1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buque</a:t>
            </a:r>
            <a:r>
              <a:rPr sz="1800" u="sng" spc="2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18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a </a:t>
            </a:r>
            <a:r>
              <a:rPr sz="1800" u="sng" spc="-1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buque".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5063" y="695705"/>
            <a:ext cx="8486775" cy="136906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just">
              <a:lnSpc>
                <a:spcPct val="100200"/>
              </a:lnSpc>
              <a:spcBef>
                <a:spcPts val="90"/>
              </a:spcBef>
            </a:pPr>
            <a:r>
              <a:rPr sz="2800" b="0" u="sng" spc="-5" dirty="0"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"Alerta</a:t>
            </a:r>
            <a:r>
              <a:rPr sz="2800" b="0" u="sng" dirty="0"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2800" b="0" u="sng" spc="-5" dirty="0"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manifiesto</a:t>
            </a:r>
            <a:r>
              <a:rPr sz="2800" b="0" u="sng" dirty="0"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de</a:t>
            </a:r>
            <a:r>
              <a:rPr sz="2800" b="0" u="sng" spc="5" dirty="0"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2800" b="0" u="sng" dirty="0"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protección"</a:t>
            </a:r>
            <a:r>
              <a:rPr sz="2000" b="0" dirty="0">
                <a:latin typeface="Arial"/>
                <a:cs typeface="Arial"/>
              </a:rPr>
              <a:t>:</a:t>
            </a:r>
            <a:r>
              <a:rPr sz="2000" b="0" spc="5" dirty="0">
                <a:latin typeface="Arial"/>
                <a:cs typeface="Arial"/>
              </a:rPr>
              <a:t> </a:t>
            </a:r>
            <a:r>
              <a:rPr sz="2000" b="0" dirty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2000" b="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0" spc="-5" dirty="0">
                <a:solidFill>
                  <a:srgbClr val="FFFFFF"/>
                </a:solidFill>
                <a:latin typeface="Arial"/>
                <a:cs typeface="Arial"/>
              </a:rPr>
              <a:t>alerta</a:t>
            </a:r>
            <a:r>
              <a:rPr sz="2000" b="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0" spc="-5" dirty="0">
                <a:solidFill>
                  <a:srgbClr val="FFFFFF"/>
                </a:solidFill>
                <a:latin typeface="Arial"/>
                <a:cs typeface="Arial"/>
              </a:rPr>
              <a:t>manifiesto</a:t>
            </a:r>
            <a:r>
              <a:rPr sz="2000" b="0" dirty="0">
                <a:solidFill>
                  <a:srgbClr val="FFFFFF"/>
                </a:solidFill>
                <a:latin typeface="Arial"/>
                <a:cs typeface="Arial"/>
              </a:rPr>
              <a:t> de </a:t>
            </a:r>
            <a:r>
              <a:rPr sz="2000" b="0" spc="-5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0" spc="-5" dirty="0">
                <a:solidFill>
                  <a:srgbClr val="FFFFFF"/>
                </a:solidFill>
                <a:latin typeface="Arial"/>
                <a:cs typeface="Arial"/>
              </a:rPr>
              <a:t>protección </a:t>
            </a:r>
            <a:r>
              <a:rPr sz="2000" b="0" dirty="0">
                <a:solidFill>
                  <a:srgbClr val="FFFFFF"/>
                </a:solidFill>
                <a:latin typeface="Arial"/>
                <a:cs typeface="Arial"/>
              </a:rPr>
              <a:t>se sirve de un </a:t>
            </a:r>
            <a:r>
              <a:rPr sz="2000" b="0" spc="-5" dirty="0">
                <a:solidFill>
                  <a:srgbClr val="FFFFFF"/>
                </a:solidFill>
                <a:latin typeface="Arial"/>
                <a:cs typeface="Arial"/>
              </a:rPr>
              <a:t>canal </a:t>
            </a:r>
            <a:r>
              <a:rPr sz="2000" b="0" dirty="0">
                <a:solidFill>
                  <a:srgbClr val="FFFFFF"/>
                </a:solidFill>
                <a:latin typeface="Arial"/>
                <a:cs typeface="Arial"/>
              </a:rPr>
              <a:t>o </a:t>
            </a:r>
            <a:r>
              <a:rPr sz="2000" b="0" spc="-5" dirty="0">
                <a:solidFill>
                  <a:srgbClr val="FFFFFF"/>
                </a:solidFill>
                <a:latin typeface="Arial"/>
                <a:cs typeface="Arial"/>
              </a:rPr>
              <a:t>método </a:t>
            </a:r>
            <a:r>
              <a:rPr sz="2000" b="0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2000" b="0" spc="-5" dirty="0">
                <a:solidFill>
                  <a:srgbClr val="FFFFFF"/>
                </a:solidFill>
                <a:latin typeface="Arial"/>
                <a:cs typeface="Arial"/>
              </a:rPr>
              <a:t>comunicación </a:t>
            </a:r>
            <a:r>
              <a:rPr sz="2000" b="0" dirty="0">
                <a:solidFill>
                  <a:srgbClr val="FFFFFF"/>
                </a:solidFill>
                <a:latin typeface="Arial"/>
                <a:cs typeface="Arial"/>
              </a:rPr>
              <a:t>que </a:t>
            </a:r>
            <a:r>
              <a:rPr sz="2000" b="0" spc="-10" dirty="0">
                <a:solidFill>
                  <a:srgbClr val="FFFFFF"/>
                </a:solidFill>
                <a:latin typeface="Arial"/>
                <a:cs typeface="Arial"/>
              </a:rPr>
              <a:t>no </a:t>
            </a:r>
            <a:r>
              <a:rPr sz="2000" b="0" spc="-5" dirty="0">
                <a:solidFill>
                  <a:srgbClr val="FFFFFF"/>
                </a:solidFill>
                <a:latin typeface="Arial"/>
                <a:cs typeface="Arial"/>
              </a:rPr>
              <a:t>impide </a:t>
            </a:r>
            <a:r>
              <a:rPr sz="2000" b="0" dirty="0">
                <a:solidFill>
                  <a:srgbClr val="FFFFFF"/>
                </a:solidFill>
                <a:latin typeface="Arial"/>
                <a:cs typeface="Arial"/>
              </a:rPr>
              <a:t> que su </a:t>
            </a:r>
            <a:r>
              <a:rPr sz="2000" b="0" spc="-5" dirty="0">
                <a:solidFill>
                  <a:srgbClr val="FFFFFF"/>
                </a:solidFill>
                <a:latin typeface="Arial"/>
                <a:cs typeface="Arial"/>
              </a:rPr>
              <a:t>activación </a:t>
            </a:r>
            <a:r>
              <a:rPr sz="2000" b="0" dirty="0">
                <a:solidFill>
                  <a:srgbClr val="FFFFFF"/>
                </a:solidFill>
                <a:latin typeface="Arial"/>
                <a:cs typeface="Arial"/>
              </a:rPr>
              <a:t>y su </a:t>
            </a:r>
            <a:r>
              <a:rPr sz="2000" b="0" spc="-5" dirty="0">
                <a:solidFill>
                  <a:srgbClr val="FFFFFF"/>
                </a:solidFill>
                <a:latin typeface="Arial"/>
                <a:cs typeface="Arial"/>
              </a:rPr>
              <a:t>uso </a:t>
            </a:r>
            <a:r>
              <a:rPr sz="2000" b="0" dirty="0">
                <a:solidFill>
                  <a:srgbClr val="FFFFFF"/>
                </a:solidFill>
                <a:latin typeface="Arial"/>
                <a:cs typeface="Arial"/>
              </a:rPr>
              <a:t>se </a:t>
            </a:r>
            <a:r>
              <a:rPr sz="2000" b="0" spc="-5" dirty="0">
                <a:solidFill>
                  <a:srgbClr val="FFFFFF"/>
                </a:solidFill>
                <a:latin typeface="Arial"/>
                <a:cs typeface="Arial"/>
              </a:rPr>
              <a:t>conozcan, por ejemplo, </a:t>
            </a:r>
            <a:r>
              <a:rPr sz="2000" b="0" dirty="0">
                <a:solidFill>
                  <a:srgbClr val="FFFFFF"/>
                </a:solidFill>
                <a:latin typeface="Arial"/>
                <a:cs typeface="Arial"/>
              </a:rPr>
              <a:t>una </a:t>
            </a:r>
            <a:r>
              <a:rPr sz="2000" b="0" spc="-5" dirty="0">
                <a:solidFill>
                  <a:srgbClr val="FFFFFF"/>
                </a:solidFill>
                <a:latin typeface="Arial"/>
                <a:cs typeface="Arial"/>
              </a:rPr>
              <a:t>transmisión </a:t>
            </a:r>
            <a:r>
              <a:rPr sz="2000" b="0" spc="-15" dirty="0">
                <a:solidFill>
                  <a:srgbClr val="FFFFFF"/>
                </a:solidFill>
                <a:latin typeface="Arial"/>
                <a:cs typeface="Arial"/>
              </a:rPr>
              <a:t>en </a:t>
            </a:r>
            <a:r>
              <a:rPr sz="2000" b="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0" dirty="0">
                <a:solidFill>
                  <a:srgbClr val="FFFFFF"/>
                </a:solidFill>
                <a:latin typeface="Arial"/>
                <a:cs typeface="Arial"/>
              </a:rPr>
              <a:t>ondas</a:t>
            </a:r>
            <a:r>
              <a:rPr sz="2000" b="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0" dirty="0">
                <a:solidFill>
                  <a:srgbClr val="FFFFFF"/>
                </a:solidFill>
                <a:latin typeface="Arial"/>
                <a:cs typeface="Arial"/>
              </a:rPr>
              <a:t>métricas.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5063" y="2646679"/>
            <a:ext cx="8486775" cy="167386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just">
              <a:lnSpc>
                <a:spcPct val="100200"/>
              </a:lnSpc>
              <a:spcBef>
                <a:spcPts val="90"/>
              </a:spcBef>
            </a:pPr>
            <a:r>
              <a:rPr sz="2800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"Alerta encubierto </a:t>
            </a:r>
            <a:r>
              <a:rPr sz="2800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de protección":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Un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alerta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encubierto de 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protección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sirve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canal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método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comunicación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está </a:t>
            </a:r>
            <a:r>
              <a:rPr sz="2000" spc="-5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proyectado para impedir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que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los que perpetran actos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violencia estén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informados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de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su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activación,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por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ejemplo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un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sistema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alerta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de 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protección</a:t>
            </a:r>
            <a:r>
              <a:rPr sz="20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del</a:t>
            </a:r>
            <a:r>
              <a:rPr sz="20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buque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según</a:t>
            </a:r>
            <a:r>
              <a:rPr sz="20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indica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el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Código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PBIP.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300721" y="4599559"/>
            <a:ext cx="156845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6725" algn="l"/>
                <a:tab pos="1274445" algn="l"/>
              </a:tabLst>
            </a:pP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n	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lert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a	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5063" y="4599559"/>
            <a:ext cx="676910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932815" algn="l"/>
                <a:tab pos="1388745" algn="l"/>
                <a:tab pos="2733040" algn="l"/>
                <a:tab pos="4572000" algn="l"/>
                <a:tab pos="5055870" algn="l"/>
                <a:tab pos="6330315" algn="l"/>
              </a:tabLst>
            </a:pPr>
            <a:r>
              <a:rPr sz="2000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“Alerta	de	</a:t>
            </a:r>
            <a:r>
              <a:rPr sz="2000" u="sng" spc="-1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p</a:t>
            </a:r>
            <a:r>
              <a:rPr sz="2000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ro</a:t>
            </a:r>
            <a:r>
              <a:rPr sz="2000" u="sng" spc="-2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t</a:t>
            </a:r>
            <a:r>
              <a:rPr sz="2000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ecció</a:t>
            </a:r>
            <a:r>
              <a:rPr sz="2000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n	</a:t>
            </a:r>
            <a:r>
              <a:rPr sz="2000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in</a:t>
            </a:r>
            <a:r>
              <a:rPr sz="2000" u="sng" spc="-1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e</a:t>
            </a:r>
            <a:r>
              <a:rPr sz="2000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s</a:t>
            </a:r>
            <a:r>
              <a:rPr sz="2000" u="sng" spc="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p</a:t>
            </a:r>
            <a:r>
              <a:rPr sz="2000" u="sng" spc="-1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e</a:t>
            </a:r>
            <a:r>
              <a:rPr sz="2000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cífi</a:t>
            </a:r>
            <a:r>
              <a:rPr sz="2000" u="sng" spc="-1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c</a:t>
            </a:r>
            <a:r>
              <a:rPr sz="2000" u="sng" spc="-1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o</a:t>
            </a:r>
            <a:r>
              <a:rPr sz="2000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”:	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e	c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sid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a	que  protección</a:t>
            </a:r>
            <a:r>
              <a:rPr sz="20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0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inespecífico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cuando:</a:t>
            </a:r>
            <a:endParaRPr sz="2000">
              <a:latin typeface="Arial"/>
              <a:cs typeface="Arial"/>
            </a:endParaRPr>
          </a:p>
          <a:p>
            <a:pPr marL="82550">
              <a:lnSpc>
                <a:spcPct val="100000"/>
              </a:lnSpc>
            </a:pP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1:</a:t>
            </a:r>
            <a:r>
              <a:rPr sz="20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no</a:t>
            </a:r>
            <a:r>
              <a:rPr sz="20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está</a:t>
            </a:r>
            <a:r>
              <a:rPr sz="20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claro</a:t>
            </a:r>
            <a:r>
              <a:rPr sz="20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si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alerta</a:t>
            </a:r>
            <a:r>
              <a:rPr sz="20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manifiesto</a:t>
            </a:r>
            <a:r>
              <a:rPr sz="20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encubierto;</a:t>
            </a:r>
            <a:r>
              <a:rPr sz="20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55168" y="5818733"/>
            <a:ext cx="8416925" cy="636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03530" marR="5080" indent="-291465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2:</a:t>
            </a:r>
            <a:r>
              <a:rPr sz="2000" spc="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2000" spc="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alerta</a:t>
            </a:r>
            <a:r>
              <a:rPr sz="20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inicial</a:t>
            </a:r>
            <a:r>
              <a:rPr sz="20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000" spc="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manifiesto,</a:t>
            </a:r>
            <a:r>
              <a:rPr sz="2000" spc="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pero</a:t>
            </a:r>
            <a:r>
              <a:rPr sz="20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posteriormente</a:t>
            </a:r>
            <a:r>
              <a:rPr sz="2000" spc="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000" spc="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sustituye</a:t>
            </a:r>
            <a:r>
              <a:rPr sz="2000" spc="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por</a:t>
            </a:r>
            <a:r>
              <a:rPr sz="2000" spc="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una </a:t>
            </a:r>
            <a:r>
              <a:rPr sz="2000" spc="-5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declaración</a:t>
            </a:r>
            <a:r>
              <a:rPr sz="20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para</a:t>
            </a:r>
            <a:r>
              <a:rPr sz="20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indicar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0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trata</a:t>
            </a:r>
            <a:r>
              <a:rPr sz="20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alerta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encubierto.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8267" y="68325"/>
            <a:ext cx="313880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10" dirty="0">
                <a:latin typeface="Arial"/>
                <a:cs typeface="Arial"/>
              </a:rPr>
              <a:t>GENERALIDADES: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8267" y="923670"/>
            <a:ext cx="8560435" cy="52089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6985" algn="just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Lo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MRCC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se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integran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en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la organización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que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los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Gobiernos tienen que 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establecer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para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ocuparse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los actos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violencia perpetrados contra los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buques,</a:t>
            </a:r>
            <a:r>
              <a:rPr sz="20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los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cuales</a:t>
            </a:r>
            <a:r>
              <a:rPr sz="20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pueden</a:t>
            </a:r>
            <a:r>
              <a:rPr sz="20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ocurrir</a:t>
            </a:r>
            <a:r>
              <a:rPr sz="20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imprevistamente</a:t>
            </a:r>
            <a:r>
              <a:rPr sz="20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cualquier</a:t>
            </a:r>
            <a:r>
              <a:rPr sz="20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lugar.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50">
              <a:latin typeface="Arial"/>
              <a:cs typeface="Arial"/>
            </a:endParaRPr>
          </a:p>
          <a:p>
            <a:pPr marL="12700" marR="5080" algn="just">
              <a:lnSpc>
                <a:spcPct val="100000"/>
              </a:lnSpc>
            </a:pP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Los MRCC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podrán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recibir de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distintos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modos un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alerta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protección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del 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buque sobre un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acto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violencia perpetrado contra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un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buque. El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alerta de 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protección del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buque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puede proceder directamente del buque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o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transmitirse </a:t>
            </a:r>
            <a:r>
              <a:rPr sz="2000" spc="-5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por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medio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otra fuente.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Estas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fuentes alternativas incluyen, otros buques, </a:t>
            </a:r>
            <a:r>
              <a:rPr sz="2000" spc="-5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un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MRCC adyacente, la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AFP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nacional, los operadores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del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buque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las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administraciones</a:t>
            </a:r>
            <a:r>
              <a:rPr sz="20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los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Estados</a:t>
            </a:r>
            <a:r>
              <a:rPr sz="20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 abanderamiento.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050">
              <a:latin typeface="Arial"/>
              <a:cs typeface="Arial"/>
            </a:endParaRPr>
          </a:p>
          <a:p>
            <a:pPr marL="12700" marR="6985" algn="just">
              <a:lnSpc>
                <a:spcPct val="100000"/>
              </a:lnSpc>
              <a:spcBef>
                <a:spcPts val="5"/>
              </a:spcBef>
            </a:pP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La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respuesta inmediata del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MRCC a un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alerta dependerá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de si el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alerta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recibido</a:t>
            </a:r>
            <a:r>
              <a:rPr sz="20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por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dicho</a:t>
            </a:r>
            <a:r>
              <a:rPr sz="20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centro</a:t>
            </a:r>
            <a:r>
              <a:rPr sz="20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considera</a:t>
            </a:r>
            <a:r>
              <a:rPr sz="20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un alerta</a:t>
            </a:r>
            <a:r>
              <a:rPr sz="20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encubierto</a:t>
            </a:r>
            <a:r>
              <a:rPr sz="20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o manifiesto.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50">
              <a:latin typeface="Arial"/>
              <a:cs typeface="Arial"/>
            </a:endParaRPr>
          </a:p>
          <a:p>
            <a:pPr marL="12700" marR="6350" algn="just">
              <a:lnSpc>
                <a:spcPct val="100000"/>
              </a:lnSpc>
              <a:spcBef>
                <a:spcPts val="5"/>
              </a:spcBef>
            </a:pP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Decidir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si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alerta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encubierto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o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manifiesto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constituye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un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factor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de 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importancia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crítica,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ya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que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la respuesta para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cada uno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es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muy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distinta,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como</a:t>
            </a:r>
            <a:r>
              <a:rPr sz="20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indica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continuación: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517956" y="773430"/>
            <a:ext cx="8282305" cy="49041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6985" algn="just">
              <a:lnSpc>
                <a:spcPct val="100000"/>
              </a:lnSpc>
              <a:spcBef>
                <a:spcPts val="105"/>
              </a:spcBef>
            </a:pPr>
            <a:r>
              <a:rPr sz="2000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Alerta</a:t>
            </a:r>
            <a:r>
              <a:rPr sz="2000" u="sng" spc="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2000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manifiesto </a:t>
            </a:r>
            <a:r>
              <a:rPr sz="2000" u="sng" spc="-1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de</a:t>
            </a:r>
            <a:r>
              <a:rPr sz="2000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protección:</a:t>
            </a:r>
            <a:r>
              <a:rPr sz="2000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caso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una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 comunicación</a:t>
            </a:r>
            <a:r>
              <a:rPr sz="2000" spc="5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2000" spc="-5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alerta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manifiesto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con el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buque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u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otros buques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en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las proximidades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del 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buque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bajo amenaza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o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ataque, </a:t>
            </a:r>
            <a:r>
              <a:rPr sz="20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no </a:t>
            </a:r>
            <a:r>
              <a:rPr sz="20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hay </a:t>
            </a:r>
            <a:r>
              <a:rPr sz="20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que </a:t>
            </a:r>
            <a:r>
              <a:rPr sz="20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demorarla </a:t>
            </a:r>
            <a:r>
              <a:rPr sz="20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ni </a:t>
            </a:r>
            <a:r>
              <a:rPr sz="20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disimularla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;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por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 ejemplo,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el capitán del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buque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puede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servirse de un alerta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manifiesto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con 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efectos</a:t>
            </a:r>
            <a:r>
              <a:rPr sz="20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disuasorios</a:t>
            </a:r>
            <a:r>
              <a:rPr sz="20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para</a:t>
            </a:r>
            <a:r>
              <a:rPr sz="20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evitar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perpetre</a:t>
            </a:r>
            <a:r>
              <a:rPr sz="20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ataque;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50">
              <a:latin typeface="Arial"/>
              <a:cs typeface="Arial"/>
            </a:endParaRPr>
          </a:p>
          <a:p>
            <a:pPr marL="12700" marR="5080" algn="just">
              <a:lnSpc>
                <a:spcPct val="100000"/>
              </a:lnSpc>
            </a:pPr>
            <a:r>
              <a:rPr sz="2000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Alerta </a:t>
            </a:r>
            <a:r>
              <a:rPr sz="2000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encubierto </a:t>
            </a:r>
            <a:r>
              <a:rPr sz="2000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de </a:t>
            </a:r>
            <a:r>
              <a:rPr sz="2000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protección: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En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el caso de un alerta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encubierto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protección</a:t>
            </a:r>
            <a:r>
              <a:rPr sz="20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no</a:t>
            </a:r>
            <a:r>
              <a:rPr sz="20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0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hace</a:t>
            </a:r>
            <a:r>
              <a:rPr sz="2000" spc="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ningún</a:t>
            </a:r>
            <a:r>
              <a:rPr sz="2000" u="sng" spc="19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20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intento</a:t>
            </a:r>
            <a:r>
              <a:rPr sz="2000" u="sng" spc="18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2000" u="sng" spc="-1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de</a:t>
            </a:r>
            <a:r>
              <a:rPr sz="2000" u="sng" spc="19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20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contactar</a:t>
            </a:r>
            <a:r>
              <a:rPr sz="2000" u="sng" spc="18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2000" u="sng" spc="-1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al</a:t>
            </a:r>
            <a:r>
              <a:rPr sz="2000" u="sng" spc="19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20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buque</a:t>
            </a:r>
            <a:r>
              <a:rPr sz="2000" u="sng" spc="18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20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que</a:t>
            </a:r>
            <a:r>
              <a:rPr sz="2000" u="sng" spc="18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sz="20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origina </a:t>
            </a:r>
            <a:r>
              <a:rPr sz="2000" spc="-5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el </a:t>
            </a:r>
            <a:r>
              <a:rPr sz="20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alerta </a:t>
            </a:r>
            <a:r>
              <a:rPr sz="20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y no se </a:t>
            </a:r>
            <a:r>
              <a:rPr sz="20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establece ninguna </a:t>
            </a:r>
            <a:r>
              <a:rPr sz="20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comunicación con </a:t>
            </a:r>
            <a:r>
              <a:rPr sz="20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los demás buques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que se </a:t>
            </a:r>
            <a:r>
              <a:rPr sz="20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hallen </a:t>
            </a:r>
            <a:r>
              <a:rPr sz="20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en </a:t>
            </a:r>
            <a:r>
              <a:rPr sz="20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las proximidades del </a:t>
            </a:r>
            <a:r>
              <a:rPr sz="20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buque </a:t>
            </a:r>
            <a:r>
              <a:rPr sz="20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sometido </a:t>
            </a:r>
            <a:r>
              <a:rPr sz="20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a </a:t>
            </a:r>
            <a:r>
              <a:rPr sz="20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amenaza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. El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capitán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del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buque puede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servirse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de un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alerta encubierto para impedir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que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los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que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presentan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amenaza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o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llevan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a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cabo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el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ataque</a:t>
            </a:r>
            <a:r>
              <a:rPr sz="2000" spc="5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se </a:t>
            </a:r>
            <a:r>
              <a:rPr sz="20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aperciban</a:t>
            </a:r>
            <a:r>
              <a:rPr sz="20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0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20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ha</a:t>
            </a:r>
            <a:r>
              <a:rPr sz="20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activado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alerta;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050">
              <a:latin typeface="Arial"/>
              <a:cs typeface="Arial"/>
            </a:endParaRPr>
          </a:p>
          <a:p>
            <a:pPr marL="12700" marR="8890" algn="just">
              <a:lnSpc>
                <a:spcPct val="100000"/>
              </a:lnSpc>
            </a:pPr>
            <a:r>
              <a:rPr sz="2000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Alerta</a:t>
            </a:r>
            <a:r>
              <a:rPr sz="2000" u="sng" spc="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2000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de</a:t>
            </a:r>
            <a:r>
              <a:rPr sz="2000" u="sng" spc="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2000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protección</a:t>
            </a:r>
            <a:r>
              <a:rPr sz="2000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2000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inespecífico:</a:t>
            </a:r>
            <a:r>
              <a:rPr sz="2000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este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caso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se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trataran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 como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encubierta</a:t>
            </a:r>
            <a:r>
              <a:rPr sz="20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hasta</a:t>
            </a:r>
            <a:r>
              <a:rPr sz="20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aclarar</a:t>
            </a:r>
            <a:r>
              <a:rPr sz="20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su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real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significación.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78739" y="141478"/>
            <a:ext cx="8809355" cy="62445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MEDIDAS</a:t>
            </a:r>
            <a:r>
              <a:rPr sz="2400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OPERACIONALES: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500">
              <a:latin typeface="Arial"/>
              <a:cs typeface="Arial"/>
            </a:endParaRPr>
          </a:p>
          <a:p>
            <a:pPr marL="12700" marR="158750">
              <a:lnSpc>
                <a:spcPct val="100000"/>
              </a:lnSpc>
            </a:pPr>
            <a:r>
              <a:rPr sz="2400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Medidas</a:t>
            </a:r>
            <a:r>
              <a:rPr sz="2400" u="sng" spc="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2400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que</a:t>
            </a:r>
            <a:r>
              <a:rPr sz="2400" u="sng" spc="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2400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han</a:t>
            </a:r>
            <a:r>
              <a:rPr sz="2400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2400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de adoptar</a:t>
            </a:r>
            <a:r>
              <a:rPr sz="2400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2400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los</a:t>
            </a:r>
            <a:r>
              <a:rPr sz="2400" u="sng" spc="1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2400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MRCC </a:t>
            </a:r>
            <a:r>
              <a:rPr sz="2400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al</a:t>
            </a:r>
            <a:r>
              <a:rPr sz="2400" u="sng" spc="-10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2400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recibir</a:t>
            </a:r>
            <a:r>
              <a:rPr sz="2400" u="sng" spc="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2400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todos </a:t>
            </a:r>
            <a:r>
              <a:rPr sz="2400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los</a:t>
            </a:r>
            <a:r>
              <a:rPr sz="2400" u="sng" spc="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2400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tipos </a:t>
            </a:r>
            <a:r>
              <a:rPr sz="2400" spc="-65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de</a:t>
            </a:r>
            <a:r>
              <a:rPr sz="2400" u="sng" spc="-1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2400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alertas</a:t>
            </a:r>
            <a:r>
              <a:rPr sz="2400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2400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de</a:t>
            </a:r>
            <a:r>
              <a:rPr sz="2400" u="sng" spc="1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2400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protección: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500">
              <a:latin typeface="Arial"/>
              <a:cs typeface="Arial"/>
            </a:endParaRPr>
          </a:p>
          <a:p>
            <a:pPr marL="354330" marR="5080" indent="-354330" algn="just">
              <a:lnSpc>
                <a:spcPct val="100000"/>
              </a:lnSpc>
              <a:buAutoNum type="arabicPlain"/>
              <a:tabLst>
                <a:tab pos="354330" algn="l"/>
              </a:tabLst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Si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incidente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tiene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lugar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las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área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SAR,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éste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debería </a:t>
            </a:r>
            <a:r>
              <a:rPr sz="2400" spc="-6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informar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inmediatamente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a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AFP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correspondiente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400" spc="6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su 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país,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si el lugar se encuentra próximo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a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los límites de área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SAR, el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MRCC también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debería informar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a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los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MRCC vecinos </a:t>
            </a:r>
            <a:r>
              <a:rPr sz="2400" spc="-6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correspondientes;</a:t>
            </a:r>
            <a:r>
              <a:rPr sz="24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Clr>
                <a:srgbClr val="FFFFFF"/>
              </a:buClr>
              <a:buFont typeface="Arial"/>
              <a:buAutoNum type="arabicPlain"/>
            </a:pPr>
            <a:endParaRPr sz="2500">
              <a:latin typeface="Arial"/>
              <a:cs typeface="Arial"/>
            </a:endParaRPr>
          </a:p>
          <a:p>
            <a:pPr marL="280670" marR="5080" indent="-268605" algn="just">
              <a:lnSpc>
                <a:spcPct val="100000"/>
              </a:lnSpc>
              <a:buAutoNum type="arabicPlain"/>
              <a:tabLst>
                <a:tab pos="279400" algn="l"/>
              </a:tabLst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Si el lugar se encuentra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fuera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de la área SAR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del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MRCC, éste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debería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retransmitir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alerta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MRCC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corresponda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utilizando los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modos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de comunicación habituales entre estos,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para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las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operaciones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búsqueda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y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salvamento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u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otros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canales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predeterminados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inter-MRCC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sean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discretos,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según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corresponda.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63244" y="2748813"/>
            <a:ext cx="7882255" cy="11353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27095" marR="5080" indent="-3414395">
              <a:lnSpc>
                <a:spcPct val="130000"/>
              </a:lnSpc>
              <a:spcBef>
                <a:spcPts val="100"/>
              </a:spcBef>
              <a:tabLst>
                <a:tab pos="6093460" algn="l"/>
              </a:tabLst>
            </a:pPr>
            <a:r>
              <a:rPr sz="2800" spc="-5" dirty="0"/>
              <a:t>OP</a:t>
            </a:r>
            <a:r>
              <a:rPr sz="2800" spc="-20" dirty="0"/>
              <a:t>E</a:t>
            </a:r>
            <a:r>
              <a:rPr sz="2800" spc="-5" dirty="0"/>
              <a:t>RACI</a:t>
            </a:r>
            <a:r>
              <a:rPr sz="2800" spc="-15" dirty="0"/>
              <a:t>O</a:t>
            </a:r>
            <a:r>
              <a:rPr sz="2800" spc="-5" dirty="0"/>
              <a:t>NES</a:t>
            </a:r>
            <a:r>
              <a:rPr sz="2800" spc="35" dirty="0"/>
              <a:t> </a:t>
            </a:r>
            <a:r>
              <a:rPr sz="2800" spc="-5" dirty="0"/>
              <a:t>DE IN</a:t>
            </a:r>
            <a:r>
              <a:rPr sz="2800" spc="-15" dirty="0"/>
              <a:t>T</a:t>
            </a:r>
            <a:r>
              <a:rPr sz="2800" spc="-5" dirty="0"/>
              <a:t>ER</a:t>
            </a:r>
            <a:r>
              <a:rPr sz="2800" spc="-20" dirty="0"/>
              <a:t>D</a:t>
            </a:r>
            <a:r>
              <a:rPr sz="2800" spc="-5" dirty="0"/>
              <a:t>ICCIÓN</a:t>
            </a:r>
            <a:r>
              <a:rPr sz="2800" dirty="0"/>
              <a:t>	</a:t>
            </a:r>
            <a:r>
              <a:rPr sz="2800" spc="-5" dirty="0"/>
              <a:t>MARÍTIMA  “MIO”</a:t>
            </a:r>
            <a:endParaRPr sz="280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759834" y="452754"/>
            <a:ext cx="18592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/>
              <a:t>MIO</a:t>
            </a:r>
            <a:r>
              <a:rPr sz="2800" spc="-45" dirty="0"/>
              <a:t> </a:t>
            </a:r>
            <a:r>
              <a:rPr sz="2800" spc="-5" dirty="0"/>
              <a:t>Y</a:t>
            </a:r>
            <a:r>
              <a:rPr sz="2800" spc="-45" dirty="0"/>
              <a:t> </a:t>
            </a:r>
            <a:r>
              <a:rPr sz="2800" spc="-10" dirty="0"/>
              <a:t>LEO</a:t>
            </a:r>
            <a:endParaRPr sz="2800"/>
          </a:p>
        </p:txBody>
      </p:sp>
      <p:grpSp>
        <p:nvGrpSpPr>
          <p:cNvPr id="4" name="object 4"/>
          <p:cNvGrpSpPr/>
          <p:nvPr/>
        </p:nvGrpSpPr>
        <p:grpSpPr>
          <a:xfrm>
            <a:off x="1097280" y="2276855"/>
            <a:ext cx="7391400" cy="3213100"/>
            <a:chOff x="1097280" y="2276855"/>
            <a:chExt cx="7391400" cy="321310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931664" y="2276855"/>
              <a:ext cx="3557016" cy="316839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97280" y="2276855"/>
              <a:ext cx="3802379" cy="321259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682244" y="1732279"/>
            <a:ext cx="7658100" cy="1854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985" algn="just">
              <a:lnSpc>
                <a:spcPct val="100000"/>
              </a:lnSpc>
              <a:spcBef>
                <a:spcPts val="100"/>
              </a:spcBef>
            </a:pPr>
            <a:r>
              <a:rPr sz="2400" b="1" spc="-270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400" b="1" spc="-2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25" dirty="0">
                <a:solidFill>
                  <a:srgbClr val="FFFFFF"/>
                </a:solidFill>
                <a:latin typeface="Arial"/>
                <a:cs typeface="Arial"/>
              </a:rPr>
              <a:t>importante</a:t>
            </a:r>
            <a:r>
              <a:rPr sz="2400" b="1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15" dirty="0">
                <a:solidFill>
                  <a:srgbClr val="FFFFFF"/>
                </a:solidFill>
                <a:latin typeface="Arial"/>
                <a:cs typeface="Arial"/>
              </a:rPr>
              <a:t>tener</a:t>
            </a:r>
            <a:r>
              <a:rPr sz="2400" b="1" spc="-210" dirty="0">
                <a:solidFill>
                  <a:srgbClr val="FFFFFF"/>
                </a:solidFill>
                <a:latin typeface="Arial"/>
                <a:cs typeface="Arial"/>
              </a:rPr>
              <a:t> claro</a:t>
            </a:r>
            <a:r>
              <a:rPr sz="2400" b="1" spc="-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180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2400" b="1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10" dirty="0">
                <a:solidFill>
                  <a:srgbClr val="FFFFFF"/>
                </a:solidFill>
                <a:latin typeface="Arial"/>
                <a:cs typeface="Arial"/>
              </a:rPr>
              <a:t>diferencia</a:t>
            </a:r>
            <a:r>
              <a:rPr sz="2400" b="1" spc="-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29" dirty="0">
                <a:solidFill>
                  <a:srgbClr val="FFFFFF"/>
                </a:solidFill>
                <a:latin typeface="Arial"/>
                <a:cs typeface="Arial"/>
              </a:rPr>
              <a:t>conceptual</a:t>
            </a:r>
            <a:r>
              <a:rPr sz="2400" b="1" spc="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15" dirty="0">
                <a:solidFill>
                  <a:srgbClr val="FFFFFF"/>
                </a:solidFill>
                <a:latin typeface="Arial"/>
                <a:cs typeface="Arial"/>
              </a:rPr>
              <a:t>existente </a:t>
            </a:r>
            <a:r>
              <a:rPr sz="2400" b="1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15" dirty="0">
                <a:solidFill>
                  <a:srgbClr val="FFFFFF"/>
                </a:solidFill>
                <a:latin typeface="Arial"/>
                <a:cs typeface="Arial"/>
              </a:rPr>
              <a:t>entre</a:t>
            </a:r>
            <a:r>
              <a:rPr sz="2400" b="1" spc="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60" dirty="0">
                <a:solidFill>
                  <a:srgbClr val="FFFFFF"/>
                </a:solidFill>
                <a:latin typeface="Arial"/>
                <a:cs typeface="Arial"/>
              </a:rPr>
              <a:t>una</a:t>
            </a:r>
            <a:r>
              <a:rPr sz="2400" b="1" spc="-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29" dirty="0">
                <a:solidFill>
                  <a:srgbClr val="FFFFFF"/>
                </a:solidFill>
                <a:latin typeface="Arial"/>
                <a:cs typeface="Arial"/>
              </a:rPr>
              <a:t>operación</a:t>
            </a:r>
            <a:r>
              <a:rPr sz="2400" b="1" spc="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10" dirty="0">
                <a:solidFill>
                  <a:srgbClr val="FFFFFF"/>
                </a:solidFill>
                <a:latin typeface="Arial"/>
                <a:cs typeface="Arial"/>
              </a:rPr>
              <a:t>L.E.O.</a:t>
            </a:r>
            <a:r>
              <a:rPr sz="2400" b="1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(Law</a:t>
            </a:r>
            <a:r>
              <a:rPr sz="2400" b="1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Enforcement</a:t>
            </a:r>
            <a:r>
              <a:rPr sz="2400" b="1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25" dirty="0">
                <a:solidFill>
                  <a:srgbClr val="FFFFFF"/>
                </a:solidFill>
                <a:latin typeface="Arial"/>
                <a:cs typeface="Arial"/>
              </a:rPr>
              <a:t>Operation)</a:t>
            </a:r>
            <a:r>
              <a:rPr sz="2400" b="1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40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endParaRPr sz="2400">
              <a:latin typeface="Arial"/>
              <a:cs typeface="Arial"/>
            </a:endParaRPr>
          </a:p>
          <a:p>
            <a:pPr marL="12700" marR="5080" algn="just">
              <a:lnSpc>
                <a:spcPct val="100000"/>
              </a:lnSpc>
            </a:pPr>
            <a:r>
              <a:rPr sz="2400" b="1" spc="-36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400" b="1" spc="-120" dirty="0">
                <a:solidFill>
                  <a:srgbClr val="FFFFFF"/>
                </a:solidFill>
                <a:latin typeface="Arial"/>
                <a:cs typeface="Arial"/>
              </a:rPr>
              <a:t>.I.</a:t>
            </a:r>
            <a:r>
              <a:rPr sz="2400" b="1" spc="-34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400" b="1" spc="-12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400" b="1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29" dirty="0">
                <a:solidFill>
                  <a:srgbClr val="FFFFFF"/>
                </a:solidFill>
                <a:latin typeface="Arial"/>
                <a:cs typeface="Arial"/>
              </a:rPr>
              <a:t>(Mar</a:t>
            </a:r>
            <a:r>
              <a:rPr sz="2400" b="1" spc="-13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400" b="1" spc="-225" dirty="0">
                <a:solidFill>
                  <a:srgbClr val="FFFFFF"/>
                </a:solidFill>
                <a:latin typeface="Arial"/>
                <a:cs typeface="Arial"/>
              </a:rPr>
              <a:t>time</a:t>
            </a:r>
            <a:r>
              <a:rPr sz="24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00" dirty="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sz="2400" b="1" spc="-14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400" b="1" spc="-200" dirty="0">
                <a:solidFill>
                  <a:srgbClr val="FFFFFF"/>
                </a:solidFill>
                <a:latin typeface="Arial"/>
                <a:cs typeface="Arial"/>
              </a:rPr>
              <a:t>erdictio</a:t>
            </a:r>
            <a:r>
              <a:rPr sz="2400" b="1" spc="-26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4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40" dirty="0">
                <a:solidFill>
                  <a:srgbClr val="FFFFFF"/>
                </a:solidFill>
                <a:latin typeface="Arial"/>
                <a:cs typeface="Arial"/>
              </a:rPr>
              <a:t>Operat</a:t>
            </a:r>
            <a:r>
              <a:rPr sz="2400" b="1" spc="-114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400" b="1" spc="-200" dirty="0">
                <a:solidFill>
                  <a:srgbClr val="FFFFFF"/>
                </a:solidFill>
                <a:latin typeface="Arial"/>
                <a:cs typeface="Arial"/>
              </a:rPr>
              <a:t>on),</a:t>
            </a:r>
            <a:r>
              <a:rPr sz="24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25" dirty="0">
                <a:solidFill>
                  <a:srgbClr val="FFFFFF"/>
                </a:solidFill>
                <a:latin typeface="Arial"/>
                <a:cs typeface="Arial"/>
              </a:rPr>
              <a:t>teniendo</a:t>
            </a:r>
            <a:r>
              <a:rPr sz="24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305" dirty="0">
                <a:solidFill>
                  <a:srgbClr val="FFFFFF"/>
                </a:solidFill>
                <a:latin typeface="Arial"/>
                <a:cs typeface="Arial"/>
              </a:rPr>
              <a:t>com</a:t>
            </a:r>
            <a:r>
              <a:rPr sz="2400" b="1" spc="-26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4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50" dirty="0">
                <a:solidFill>
                  <a:srgbClr val="FFFFFF"/>
                </a:solidFill>
                <a:latin typeface="Arial"/>
                <a:cs typeface="Arial"/>
              </a:rPr>
              <a:t>base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150" dirty="0">
                <a:solidFill>
                  <a:srgbClr val="FFFFFF"/>
                </a:solidFill>
                <a:latin typeface="Arial"/>
                <a:cs typeface="Arial"/>
              </a:rPr>
              <a:t>la  </a:t>
            </a:r>
            <a:r>
              <a:rPr sz="2400" b="1" spc="-250" dirty="0">
                <a:solidFill>
                  <a:srgbClr val="FFFFFF"/>
                </a:solidFill>
                <a:latin typeface="Arial"/>
                <a:cs typeface="Arial"/>
              </a:rPr>
              <a:t>Convención</a:t>
            </a: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54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400" b="1" spc="-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180" dirty="0">
                <a:solidFill>
                  <a:srgbClr val="FFFFFF"/>
                </a:solidFill>
                <a:latin typeface="Arial"/>
                <a:cs typeface="Arial"/>
              </a:rPr>
              <a:t>la </a:t>
            </a: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Naciones</a:t>
            </a:r>
            <a:r>
              <a:rPr sz="2400" b="1" spc="-240" dirty="0">
                <a:solidFill>
                  <a:srgbClr val="FFFFFF"/>
                </a:solidFill>
                <a:latin typeface="Arial"/>
                <a:cs typeface="Arial"/>
              </a:rPr>
              <a:t> Unidas</a:t>
            </a:r>
            <a:r>
              <a:rPr sz="2400" b="1" spc="-235" dirty="0">
                <a:solidFill>
                  <a:srgbClr val="FFFFFF"/>
                </a:solidFill>
                <a:latin typeface="Arial"/>
                <a:cs typeface="Arial"/>
              </a:rPr>
              <a:t> sobre</a:t>
            </a:r>
            <a:r>
              <a:rPr sz="2400" b="1" spc="-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185" dirty="0">
                <a:solidFill>
                  <a:srgbClr val="FFFFFF"/>
                </a:solidFill>
                <a:latin typeface="Arial"/>
                <a:cs typeface="Arial"/>
              </a:rPr>
              <a:t>el </a:t>
            </a:r>
            <a:r>
              <a:rPr sz="2400" b="1" spc="-250" dirty="0">
                <a:solidFill>
                  <a:srgbClr val="FFFFFF"/>
                </a:solidFill>
                <a:latin typeface="Arial"/>
                <a:cs typeface="Arial"/>
              </a:rPr>
              <a:t>Derecho</a:t>
            </a: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15" dirty="0">
                <a:solidFill>
                  <a:srgbClr val="FFFFFF"/>
                </a:solidFill>
                <a:latin typeface="Arial"/>
                <a:cs typeface="Arial"/>
              </a:rPr>
              <a:t>del </a:t>
            </a:r>
            <a:r>
              <a:rPr sz="2400" b="1" spc="-229" dirty="0">
                <a:solidFill>
                  <a:srgbClr val="FFFFFF"/>
                </a:solidFill>
                <a:latin typeface="Arial"/>
                <a:cs typeface="Arial"/>
              </a:rPr>
              <a:t>Mar, </a:t>
            </a:r>
            <a:r>
              <a:rPr sz="2400" b="1" spc="-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320" dirty="0">
                <a:solidFill>
                  <a:srgbClr val="FFFFFF"/>
                </a:solidFill>
                <a:latin typeface="Arial"/>
                <a:cs typeface="Arial"/>
              </a:rPr>
              <a:t>CONVEMAR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307460" y="573404"/>
            <a:ext cx="27857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/>
              <a:t>INTRODUCCIÓN</a:t>
            </a:r>
            <a:endParaRPr sz="2800"/>
          </a:p>
        </p:txBody>
      </p:sp>
      <p:grpSp>
        <p:nvGrpSpPr>
          <p:cNvPr id="5" name="object 5"/>
          <p:cNvGrpSpPr/>
          <p:nvPr/>
        </p:nvGrpSpPr>
        <p:grpSpPr>
          <a:xfrm>
            <a:off x="1330452" y="4291584"/>
            <a:ext cx="7682230" cy="2439670"/>
            <a:chOff x="1330452" y="4291584"/>
            <a:chExt cx="7682230" cy="243967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94248" y="4555236"/>
              <a:ext cx="3217926" cy="214655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30452" y="4291584"/>
              <a:ext cx="3664458" cy="243916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97991" y="98552"/>
            <a:ext cx="68961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599055" algn="l"/>
              </a:tabLst>
            </a:pPr>
            <a:r>
              <a:rPr sz="2800" spc="-5" dirty="0"/>
              <a:t>OBJETIVO</a:t>
            </a:r>
            <a:r>
              <a:rPr sz="2800" spc="15" dirty="0"/>
              <a:t> </a:t>
            </a:r>
            <a:r>
              <a:rPr sz="2800" spc="-10" dirty="0"/>
              <a:t>DE	UNA</a:t>
            </a:r>
            <a:r>
              <a:rPr sz="2800" dirty="0"/>
              <a:t> </a:t>
            </a:r>
            <a:r>
              <a:rPr sz="2800" spc="-10" dirty="0"/>
              <a:t>OPERACIÓN</a:t>
            </a:r>
            <a:r>
              <a:rPr sz="2800" spc="20" dirty="0"/>
              <a:t> </a:t>
            </a:r>
            <a:r>
              <a:rPr sz="2800" spc="-5" dirty="0"/>
              <a:t>M.</a:t>
            </a:r>
            <a:r>
              <a:rPr sz="2800" spc="-20" dirty="0"/>
              <a:t> </a:t>
            </a:r>
            <a:r>
              <a:rPr sz="2800" spc="-5" dirty="0"/>
              <a:t>I.</a:t>
            </a:r>
            <a:r>
              <a:rPr sz="2800" spc="-15" dirty="0"/>
              <a:t> </a:t>
            </a:r>
            <a:r>
              <a:rPr sz="2800" spc="-5" dirty="0"/>
              <a:t>O.</a:t>
            </a:r>
            <a:endParaRPr sz="2800"/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599176" y="3870959"/>
            <a:ext cx="3275837" cy="2170938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072253" y="719455"/>
            <a:ext cx="3644265" cy="9404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2000" b="1" spc="-235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2000" b="1" spc="-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95" dirty="0">
                <a:solidFill>
                  <a:srgbClr val="FFFFFF"/>
                </a:solidFill>
                <a:latin typeface="Arial"/>
                <a:cs typeface="Arial"/>
              </a:rPr>
              <a:t>primer</a:t>
            </a:r>
            <a:r>
              <a:rPr sz="2000" b="1" spc="-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80" dirty="0">
                <a:solidFill>
                  <a:srgbClr val="FFFFFF"/>
                </a:solidFill>
                <a:latin typeface="Arial"/>
                <a:cs typeface="Arial"/>
              </a:rPr>
              <a:t>lugar</a:t>
            </a:r>
            <a:r>
              <a:rPr sz="2000" b="1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15" dirty="0">
                <a:solidFill>
                  <a:srgbClr val="FFFFFF"/>
                </a:solidFill>
                <a:latin typeface="Arial"/>
                <a:cs typeface="Arial"/>
              </a:rPr>
              <a:t>una</a:t>
            </a:r>
            <a:r>
              <a:rPr sz="2000" b="1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04" dirty="0">
                <a:solidFill>
                  <a:srgbClr val="FFFFFF"/>
                </a:solidFill>
                <a:latin typeface="Arial"/>
                <a:cs typeface="Arial"/>
              </a:rPr>
              <a:t>Operación</a:t>
            </a: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2000" b="1" spc="-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75" dirty="0">
                <a:solidFill>
                  <a:srgbClr val="FFFFFF"/>
                </a:solidFill>
                <a:latin typeface="Arial"/>
                <a:cs typeface="Arial"/>
              </a:rPr>
              <a:t>Interdicción</a:t>
            </a:r>
            <a:r>
              <a:rPr sz="2000" b="1" spc="-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80" dirty="0">
                <a:solidFill>
                  <a:srgbClr val="FFFFFF"/>
                </a:solidFill>
                <a:latin typeface="Arial"/>
                <a:cs typeface="Arial"/>
              </a:rPr>
              <a:t>Marítima,</a:t>
            </a:r>
            <a:r>
              <a:rPr sz="2000" b="1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04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75" dirty="0">
                <a:solidFill>
                  <a:srgbClr val="FFFFFF"/>
                </a:solidFill>
                <a:latin typeface="Arial"/>
                <a:cs typeface="Arial"/>
              </a:rPr>
              <a:t>define </a:t>
            </a:r>
            <a:r>
              <a:rPr sz="2000" b="1" spc="-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50" dirty="0">
                <a:solidFill>
                  <a:srgbClr val="FFFFFF"/>
                </a:solidFill>
                <a:latin typeface="Arial"/>
                <a:cs typeface="Arial"/>
              </a:rPr>
              <a:t>com</a:t>
            </a:r>
            <a:r>
              <a:rPr sz="2000" b="1" spc="-2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000" b="1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0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000" b="1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04" dirty="0">
                <a:solidFill>
                  <a:srgbClr val="FFFFFF"/>
                </a:solidFill>
                <a:latin typeface="Arial"/>
                <a:cs typeface="Arial"/>
              </a:rPr>
              <a:t>acc</a:t>
            </a:r>
            <a:r>
              <a:rPr sz="2000" b="1" spc="-12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000" b="1" spc="-220" dirty="0">
                <a:solidFill>
                  <a:srgbClr val="FFFFFF"/>
                </a:solidFill>
                <a:latin typeface="Arial"/>
                <a:cs typeface="Arial"/>
              </a:rPr>
              <a:t>ón</a:t>
            </a:r>
            <a:r>
              <a:rPr sz="2000" b="1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000" b="1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000" b="1" spc="-2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000" b="1" spc="-190" dirty="0">
                <a:solidFill>
                  <a:srgbClr val="FFFFFF"/>
                </a:solidFill>
                <a:latin typeface="Arial"/>
                <a:cs typeface="Arial"/>
              </a:rPr>
              <a:t>gar</a:t>
            </a:r>
            <a:r>
              <a:rPr sz="2000" b="1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04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000" b="1" spc="-10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000" b="1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04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000" b="1" spc="-22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000" b="1" spc="-204" dirty="0">
                <a:solidFill>
                  <a:srgbClr val="FFFFFF"/>
                </a:solidFill>
                <a:latin typeface="Arial"/>
                <a:cs typeface="Arial"/>
              </a:rPr>
              <a:t>ces</a:t>
            </a:r>
            <a:r>
              <a:rPr sz="2000" b="1" spc="-2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000" b="1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072253" y="1633855"/>
            <a:ext cx="1069975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90" dirty="0">
                <a:solidFill>
                  <a:srgbClr val="FFFFFF"/>
                </a:solidFill>
                <a:latin typeface="Arial"/>
                <a:cs typeface="Arial"/>
              </a:rPr>
              <a:t>puertos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000" b="1" spc="-204" dirty="0">
                <a:solidFill>
                  <a:srgbClr val="FFFFFF"/>
                </a:solidFill>
                <a:latin typeface="Arial"/>
                <a:cs typeface="Arial"/>
              </a:rPr>
              <a:t>mercantes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072253" y="2243708"/>
            <a:ext cx="245427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90" dirty="0">
                <a:solidFill>
                  <a:srgbClr val="FFFFFF"/>
                </a:solidFill>
                <a:latin typeface="Arial"/>
                <a:cs typeface="Arial"/>
              </a:rPr>
              <a:t>importación/exportación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174104" y="1633855"/>
            <a:ext cx="2541905" cy="9410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5"/>
              </a:spcBef>
              <a:tabLst>
                <a:tab pos="1470660" algn="l"/>
                <a:tab pos="1923414" algn="l"/>
              </a:tabLst>
            </a:pPr>
            <a:r>
              <a:rPr sz="2000" b="1" spc="-204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000" b="1" spc="-23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000" b="1" spc="-150" dirty="0">
                <a:solidFill>
                  <a:srgbClr val="FFFFFF"/>
                </a:solidFill>
                <a:latin typeface="Arial"/>
                <a:cs typeface="Arial"/>
              </a:rPr>
              <a:t>ecífi</a:t>
            </a:r>
            <a:r>
              <a:rPr sz="2000" b="1" spc="-2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000" b="1" spc="-210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000" b="1" spc="-204" dirty="0">
                <a:solidFill>
                  <a:srgbClr val="FFFFFF"/>
                </a:solidFill>
                <a:latin typeface="Arial"/>
                <a:cs typeface="Arial"/>
              </a:rPr>
              <a:t>naves</a:t>
            </a:r>
            <a:endParaRPr sz="2000">
              <a:latin typeface="Arial"/>
              <a:cs typeface="Arial"/>
            </a:endParaRPr>
          </a:p>
          <a:p>
            <a:pPr marR="6985" algn="r">
              <a:lnSpc>
                <a:spcPct val="100000"/>
              </a:lnSpc>
              <a:tabLst>
                <a:tab pos="1418590" algn="l"/>
              </a:tabLst>
            </a:pPr>
            <a:r>
              <a:rPr sz="2000" b="1" spc="-190" dirty="0">
                <a:solidFill>
                  <a:srgbClr val="FFFFFF"/>
                </a:solidFill>
                <a:latin typeface="Arial"/>
                <a:cs typeface="Arial"/>
              </a:rPr>
              <a:t>para	</a:t>
            </a:r>
            <a:r>
              <a:rPr sz="2000" b="1" spc="-155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endParaRPr sz="20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</a:pPr>
            <a:r>
              <a:rPr sz="2000" b="1" spc="-21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63092" y="2548508"/>
            <a:ext cx="8251190" cy="42564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621530" marR="5080" algn="just">
              <a:lnSpc>
                <a:spcPct val="100000"/>
              </a:lnSpc>
              <a:spcBef>
                <a:spcPts val="105"/>
              </a:spcBef>
            </a:pP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mercancí</a:t>
            </a:r>
            <a:r>
              <a:rPr sz="2000" b="1" spc="-2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000" b="1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000" b="1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29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000" b="1" spc="-2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000" b="1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000" b="1" spc="-2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000" b="1" spc="-105" dirty="0">
                <a:solidFill>
                  <a:srgbClr val="FFFFFF"/>
                </a:solidFill>
                <a:latin typeface="Arial"/>
                <a:cs typeface="Arial"/>
              </a:rPr>
              <a:t>í</a:t>
            </a: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000" b="1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000" b="1" spc="-114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000" b="1" spc="-175" dirty="0">
                <a:solidFill>
                  <a:srgbClr val="FFFFFF"/>
                </a:solidFill>
                <a:latin typeface="Arial"/>
                <a:cs typeface="Arial"/>
              </a:rPr>
              <a:t>er</a:t>
            </a:r>
            <a:r>
              <a:rPr sz="2000" b="1" spc="-33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000" b="1" spc="-10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000" b="1" spc="-229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000" b="1" spc="-215" dirty="0">
                <a:solidFill>
                  <a:srgbClr val="FFFFFF"/>
                </a:solidFill>
                <a:latin typeface="Arial"/>
                <a:cs typeface="Arial"/>
              </a:rPr>
              <a:t>ad</a:t>
            </a:r>
            <a:r>
              <a:rPr sz="2000" b="1" spc="-2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000" b="1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40" dirty="0">
                <a:solidFill>
                  <a:srgbClr val="FFFFFF"/>
                </a:solidFill>
                <a:latin typeface="Arial"/>
                <a:cs typeface="Arial"/>
              </a:rPr>
              <a:t>o  </a:t>
            </a: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000" b="1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04" dirty="0">
                <a:solidFill>
                  <a:srgbClr val="FFFFFF"/>
                </a:solidFill>
                <a:latin typeface="Arial"/>
                <a:cs typeface="Arial"/>
              </a:rPr>
              <a:t>va</a:t>
            </a:r>
            <a:r>
              <a:rPr sz="2000" b="1" spc="-15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000" b="1" spc="-165" dirty="0">
                <a:solidFill>
                  <a:srgbClr val="FFFFFF"/>
                </a:solidFill>
                <a:latin typeface="Arial"/>
                <a:cs typeface="Arial"/>
              </a:rPr>
              <a:t>io</a:t>
            </a: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000" b="1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85" dirty="0">
                <a:solidFill>
                  <a:srgbClr val="FFFFFF"/>
                </a:solidFill>
                <a:latin typeface="Arial"/>
                <a:cs typeface="Arial"/>
              </a:rPr>
              <a:t>países</a:t>
            </a:r>
            <a:endParaRPr sz="2000">
              <a:latin typeface="Arial"/>
              <a:cs typeface="Arial"/>
            </a:endParaRPr>
          </a:p>
          <a:p>
            <a:pPr marL="12700" marR="3801745" algn="just">
              <a:lnSpc>
                <a:spcPct val="100000"/>
              </a:lnSpc>
              <a:spcBef>
                <a:spcPts val="910"/>
              </a:spcBef>
            </a:pPr>
            <a:r>
              <a:rPr sz="2000" b="1" spc="-204" dirty="0">
                <a:solidFill>
                  <a:srgbClr val="FFFFFF"/>
                </a:solidFill>
                <a:latin typeface="Arial"/>
                <a:cs typeface="Arial"/>
              </a:rPr>
              <a:t>Las</a:t>
            </a: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04" dirty="0">
                <a:solidFill>
                  <a:srgbClr val="FFFFFF"/>
                </a:solidFill>
                <a:latin typeface="Arial"/>
                <a:cs typeface="Arial"/>
              </a:rPr>
              <a:t>Operaciones</a:t>
            </a: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000" b="1" spc="-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75" dirty="0">
                <a:solidFill>
                  <a:srgbClr val="FFFFFF"/>
                </a:solidFill>
                <a:latin typeface="Arial"/>
                <a:cs typeface="Arial"/>
              </a:rPr>
              <a:t>Interdicción</a:t>
            </a:r>
            <a:r>
              <a:rPr sz="2000" b="1" spc="-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90" dirty="0">
                <a:solidFill>
                  <a:srgbClr val="FFFFFF"/>
                </a:solidFill>
                <a:latin typeface="Arial"/>
                <a:cs typeface="Arial"/>
              </a:rPr>
              <a:t>Marítima </a:t>
            </a:r>
            <a:r>
              <a:rPr sz="2000" b="1" spc="-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04" dirty="0">
                <a:solidFill>
                  <a:srgbClr val="FFFFFF"/>
                </a:solidFill>
                <a:latin typeface="Arial"/>
                <a:cs typeface="Arial"/>
              </a:rPr>
              <a:t>corresponden</a:t>
            </a: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 a</a:t>
            </a:r>
            <a:r>
              <a:rPr sz="2000" b="1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55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2000" b="1" spc="-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80" dirty="0">
                <a:solidFill>
                  <a:srgbClr val="FFFFFF"/>
                </a:solidFill>
                <a:latin typeface="Arial"/>
                <a:cs typeface="Arial"/>
              </a:rPr>
              <a:t>materialización</a:t>
            </a:r>
            <a:r>
              <a:rPr sz="2000" b="1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2000" b="1" spc="-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45" dirty="0">
                <a:solidFill>
                  <a:srgbClr val="FFFFFF"/>
                </a:solidFill>
                <a:latin typeface="Arial"/>
                <a:cs typeface="Arial"/>
              </a:rPr>
              <a:t>med</a:t>
            </a:r>
            <a:r>
              <a:rPr sz="2000" b="1" spc="-1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000" b="1" spc="-180" dirty="0">
                <a:solidFill>
                  <a:srgbClr val="FFFFFF"/>
                </a:solidFill>
                <a:latin typeface="Arial"/>
                <a:cs typeface="Arial"/>
              </a:rPr>
              <a:t>das,</a:t>
            </a:r>
            <a:r>
              <a:rPr sz="2000" b="1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15" dirty="0">
                <a:solidFill>
                  <a:srgbClr val="FFFFFF"/>
                </a:solidFill>
                <a:latin typeface="Arial"/>
                <a:cs typeface="Arial"/>
              </a:rPr>
              <a:t>cuy</a:t>
            </a:r>
            <a:r>
              <a:rPr sz="2000" b="1" spc="-2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000" b="1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000" b="1" spc="-14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000" b="1" spc="-229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000" b="1" spc="-185" dirty="0">
                <a:solidFill>
                  <a:srgbClr val="FFFFFF"/>
                </a:solidFill>
                <a:latin typeface="Arial"/>
                <a:cs typeface="Arial"/>
              </a:rPr>
              <a:t>pósi</a:t>
            </a:r>
            <a:r>
              <a:rPr sz="2000" b="1" spc="-13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000" b="1" spc="-2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000" b="1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04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000" b="1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000" b="1" spc="-15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000" b="1" spc="-175" dirty="0">
                <a:solidFill>
                  <a:srgbClr val="FFFFFF"/>
                </a:solidFill>
                <a:latin typeface="Arial"/>
                <a:cs typeface="Arial"/>
              </a:rPr>
              <a:t>esi</a:t>
            </a:r>
            <a:r>
              <a:rPr sz="2000" b="1" spc="-23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000" b="1" spc="-190" dirty="0">
                <a:solidFill>
                  <a:srgbClr val="FFFFFF"/>
                </a:solidFill>
                <a:latin typeface="Arial"/>
                <a:cs typeface="Arial"/>
              </a:rPr>
              <a:t>nar</a:t>
            </a:r>
            <a:r>
              <a:rPr sz="2000" b="1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000" b="1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14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000" b="1" spc="-155" dirty="0">
                <a:solidFill>
                  <a:srgbClr val="FFFFFF"/>
                </a:solidFill>
                <a:latin typeface="Arial"/>
                <a:cs typeface="Arial"/>
              </a:rPr>
              <a:t>os  </a:t>
            </a:r>
            <a:r>
              <a:rPr sz="2000" b="1" spc="-190" dirty="0">
                <a:solidFill>
                  <a:srgbClr val="FFFFFF"/>
                </a:solidFill>
                <a:latin typeface="Arial"/>
                <a:cs typeface="Arial"/>
              </a:rPr>
              <a:t>involucrados</a:t>
            </a:r>
            <a:r>
              <a:rPr sz="2000" b="1" spc="-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95" dirty="0">
                <a:solidFill>
                  <a:srgbClr val="FFFFFF"/>
                </a:solidFill>
                <a:latin typeface="Arial"/>
                <a:cs typeface="Arial"/>
              </a:rPr>
              <a:t>para</a:t>
            </a:r>
            <a:r>
              <a:rPr sz="2000" b="1" spc="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80" dirty="0">
                <a:solidFill>
                  <a:srgbClr val="FFFFFF"/>
                </a:solidFill>
                <a:latin typeface="Arial"/>
                <a:cs typeface="Arial"/>
              </a:rPr>
              <a:t>resolver</a:t>
            </a:r>
            <a:r>
              <a:rPr sz="2000" b="1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70" dirty="0">
                <a:solidFill>
                  <a:srgbClr val="FFFFFF"/>
                </a:solidFill>
                <a:latin typeface="Arial"/>
                <a:cs typeface="Arial"/>
              </a:rPr>
              <a:t>las</a:t>
            </a:r>
            <a:r>
              <a:rPr sz="2000" b="1" spc="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80" dirty="0">
                <a:solidFill>
                  <a:srgbClr val="FFFFFF"/>
                </a:solidFill>
                <a:latin typeface="Arial"/>
                <a:cs typeface="Arial"/>
              </a:rPr>
              <a:t>disputas, </a:t>
            </a:r>
            <a:r>
              <a:rPr sz="2000" b="1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90" dirty="0">
                <a:solidFill>
                  <a:srgbClr val="FFFFFF"/>
                </a:solidFill>
                <a:latin typeface="Arial"/>
                <a:cs typeface="Arial"/>
              </a:rPr>
              <a:t>evitando</a:t>
            </a:r>
            <a:r>
              <a:rPr sz="2000" b="1" spc="-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65" dirty="0">
                <a:solidFill>
                  <a:srgbClr val="FFFFFF"/>
                </a:solidFill>
                <a:latin typeface="Arial"/>
                <a:cs typeface="Arial"/>
              </a:rPr>
              <a:t>llegar</a:t>
            </a:r>
            <a:r>
              <a:rPr sz="2000" b="1" spc="-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000" b="1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25" dirty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2000" b="1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70" dirty="0">
                <a:solidFill>
                  <a:srgbClr val="FFFFFF"/>
                </a:solidFill>
                <a:latin typeface="Arial"/>
                <a:cs typeface="Arial"/>
              </a:rPr>
              <a:t>conflicto</a:t>
            </a:r>
            <a:r>
              <a:rPr sz="2000" b="1" spc="-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25" dirty="0">
                <a:solidFill>
                  <a:srgbClr val="FFFFFF"/>
                </a:solidFill>
                <a:latin typeface="Arial"/>
                <a:cs typeface="Arial"/>
              </a:rPr>
              <a:t>armado</a:t>
            </a:r>
            <a:r>
              <a:rPr sz="2000" b="1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2000" b="1" spc="-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85" dirty="0">
                <a:solidFill>
                  <a:srgbClr val="FFFFFF"/>
                </a:solidFill>
                <a:latin typeface="Arial"/>
                <a:cs typeface="Arial"/>
              </a:rPr>
              <a:t>proporciones.</a:t>
            </a:r>
            <a:endParaRPr sz="2000">
              <a:latin typeface="Arial"/>
              <a:cs typeface="Arial"/>
            </a:endParaRPr>
          </a:p>
          <a:p>
            <a:pPr marL="12700" marR="3803650" algn="just">
              <a:lnSpc>
                <a:spcPct val="100000"/>
              </a:lnSpc>
              <a:spcBef>
                <a:spcPts val="1195"/>
              </a:spcBef>
            </a:pPr>
            <a:r>
              <a:rPr sz="2000" b="1" spc="-170" dirty="0">
                <a:solidFill>
                  <a:srgbClr val="FFFFFF"/>
                </a:solidFill>
                <a:latin typeface="Arial"/>
                <a:cs typeface="Arial"/>
              </a:rPr>
              <a:t>Ellas</a:t>
            </a:r>
            <a:r>
              <a:rPr sz="2000" b="1" spc="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04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90" dirty="0">
                <a:solidFill>
                  <a:srgbClr val="FFFFFF"/>
                </a:solidFill>
                <a:latin typeface="Arial"/>
                <a:cs typeface="Arial"/>
              </a:rPr>
              <a:t>diseñan,</a:t>
            </a:r>
            <a:r>
              <a:rPr sz="2000" b="1" spc="-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20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2000" b="1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55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2000" b="1" spc="-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25" dirty="0">
                <a:solidFill>
                  <a:srgbClr val="FFFFFF"/>
                </a:solidFill>
                <a:latin typeface="Arial"/>
                <a:cs typeface="Arial"/>
              </a:rPr>
              <a:t>marco</a:t>
            </a:r>
            <a:r>
              <a:rPr sz="2000" b="1" spc="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000" b="1" spc="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15" dirty="0">
                <a:solidFill>
                  <a:srgbClr val="FFFFFF"/>
                </a:solidFill>
                <a:latin typeface="Arial"/>
                <a:cs typeface="Arial"/>
              </a:rPr>
              <a:t>una </a:t>
            </a:r>
            <a:r>
              <a:rPr sz="2000" b="1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sanción</a:t>
            </a:r>
            <a:r>
              <a:rPr sz="2000" b="1" spc="-195" dirty="0">
                <a:solidFill>
                  <a:srgbClr val="FFFFFF"/>
                </a:solidFill>
                <a:latin typeface="Arial"/>
                <a:cs typeface="Arial"/>
              </a:rPr>
              <a:t> impuesta,</a:t>
            </a:r>
            <a:r>
              <a:rPr sz="2000" b="1" spc="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generalmente</a:t>
            </a:r>
            <a:r>
              <a:rPr sz="2000" b="1" spc="-195" dirty="0">
                <a:solidFill>
                  <a:srgbClr val="FFFFFF"/>
                </a:solidFill>
                <a:latin typeface="Arial"/>
                <a:cs typeface="Arial"/>
              </a:rPr>
              <a:t> por</a:t>
            </a:r>
            <a:r>
              <a:rPr sz="2000" b="1" spc="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15" dirty="0">
                <a:solidFill>
                  <a:srgbClr val="FFFFFF"/>
                </a:solidFill>
                <a:latin typeface="Arial"/>
                <a:cs typeface="Arial"/>
              </a:rPr>
              <a:t>una </a:t>
            </a:r>
            <a:r>
              <a:rPr sz="2000" b="1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90" dirty="0">
                <a:solidFill>
                  <a:srgbClr val="FFFFFF"/>
                </a:solidFill>
                <a:latin typeface="Arial"/>
                <a:cs typeface="Arial"/>
              </a:rPr>
              <a:t>organización</a:t>
            </a:r>
            <a:r>
              <a:rPr sz="2000" b="1" spc="-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000" b="1" spc="-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85" dirty="0">
                <a:solidFill>
                  <a:srgbClr val="FFFFFF"/>
                </a:solidFill>
                <a:latin typeface="Arial"/>
                <a:cs typeface="Arial"/>
              </a:rPr>
              <a:t>países</a:t>
            </a:r>
            <a:r>
              <a:rPr sz="2000" b="1" spc="-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000" b="1" spc="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55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2000" b="1" spc="-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25" dirty="0">
                <a:solidFill>
                  <a:srgbClr val="FFFFFF"/>
                </a:solidFill>
                <a:latin typeface="Arial"/>
                <a:cs typeface="Arial"/>
              </a:rPr>
              <a:t>ONU,</a:t>
            </a:r>
            <a:r>
              <a:rPr sz="2000" b="1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90" dirty="0">
                <a:solidFill>
                  <a:srgbClr val="FFFFFF"/>
                </a:solidFill>
                <a:latin typeface="Arial"/>
                <a:cs typeface="Arial"/>
              </a:rPr>
              <a:t>para </a:t>
            </a:r>
            <a:r>
              <a:rPr sz="2000" b="1" spc="-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80" dirty="0">
                <a:solidFill>
                  <a:srgbClr val="FFFFFF"/>
                </a:solidFill>
                <a:latin typeface="Arial"/>
                <a:cs typeface="Arial"/>
              </a:rPr>
              <a:t>controlar</a:t>
            </a:r>
            <a:r>
              <a:rPr sz="2000" b="1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55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2000" b="1" spc="-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55" dirty="0">
                <a:solidFill>
                  <a:srgbClr val="FFFFFF"/>
                </a:solidFill>
                <a:latin typeface="Arial"/>
                <a:cs typeface="Arial"/>
              </a:rPr>
              <a:t>flujo</a:t>
            </a:r>
            <a:r>
              <a:rPr sz="2000" b="1" spc="-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000" b="1" spc="-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15" dirty="0">
                <a:solidFill>
                  <a:srgbClr val="FFFFFF"/>
                </a:solidFill>
                <a:latin typeface="Arial"/>
                <a:cs typeface="Arial"/>
              </a:rPr>
              <a:t>armas</a:t>
            </a:r>
            <a:r>
              <a:rPr sz="2000" b="1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2000" b="1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mercancías </a:t>
            </a:r>
            <a:r>
              <a:rPr sz="2000" b="1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85" dirty="0">
                <a:solidFill>
                  <a:srgbClr val="FFFFFF"/>
                </a:solidFill>
                <a:latin typeface="Arial"/>
                <a:cs typeface="Arial"/>
              </a:rPr>
              <a:t>hacia</a:t>
            </a:r>
            <a:r>
              <a:rPr sz="2000" b="1" spc="-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00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2000" b="1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FF"/>
                </a:solidFill>
                <a:latin typeface="Arial"/>
                <a:cs typeface="Arial"/>
              </a:rPr>
              <a:t>desde</a:t>
            </a:r>
            <a:r>
              <a:rPr sz="2000" b="1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20" dirty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2000" b="1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80" dirty="0">
                <a:solidFill>
                  <a:srgbClr val="FFFFFF"/>
                </a:solidFill>
                <a:latin typeface="Arial"/>
                <a:cs typeface="Arial"/>
              </a:rPr>
              <a:t>país</a:t>
            </a:r>
            <a:r>
              <a:rPr sz="2000" b="1" spc="-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1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000" b="1" spc="-114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000" b="1" spc="-204" dirty="0">
                <a:solidFill>
                  <a:srgbClr val="FFFFFF"/>
                </a:solidFill>
                <a:latin typeface="Arial"/>
                <a:cs typeface="Arial"/>
              </a:rPr>
              <a:t>erminad</a:t>
            </a:r>
            <a:r>
              <a:rPr sz="2000" b="1" spc="-2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000" b="1" spc="-10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22019" y="803148"/>
            <a:ext cx="3314700" cy="2191512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41247" y="257302"/>
            <a:ext cx="721169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5975985" algn="l"/>
              </a:tabLst>
            </a:pPr>
            <a:r>
              <a:rPr sz="2800" spc="-5" dirty="0"/>
              <a:t>DEFINICIÓN</a:t>
            </a:r>
            <a:r>
              <a:rPr sz="2800" spc="35" dirty="0"/>
              <a:t> </a:t>
            </a:r>
            <a:r>
              <a:rPr sz="2800" spc="-10" dirty="0"/>
              <a:t>DE</a:t>
            </a:r>
            <a:r>
              <a:rPr sz="2800" dirty="0"/>
              <a:t> </a:t>
            </a:r>
            <a:r>
              <a:rPr sz="2800" spc="-10" dirty="0"/>
              <a:t>UNA</a:t>
            </a:r>
            <a:r>
              <a:rPr sz="2800" spc="25" dirty="0"/>
              <a:t> </a:t>
            </a:r>
            <a:r>
              <a:rPr sz="2800" spc="-10" dirty="0"/>
              <a:t>OPERACIÓN	</a:t>
            </a:r>
            <a:r>
              <a:rPr sz="2800" spc="-5" dirty="0"/>
              <a:t>L.</a:t>
            </a:r>
            <a:r>
              <a:rPr sz="2800" spc="-40" dirty="0"/>
              <a:t> </a:t>
            </a:r>
            <a:r>
              <a:rPr sz="2800" spc="-10" dirty="0"/>
              <a:t>E.</a:t>
            </a:r>
            <a:r>
              <a:rPr sz="2800" spc="-40" dirty="0"/>
              <a:t> </a:t>
            </a:r>
            <a:r>
              <a:rPr sz="2800" spc="-5" dirty="0"/>
              <a:t>O.</a:t>
            </a:r>
            <a:endParaRPr sz="2800"/>
          </a:p>
        </p:txBody>
      </p:sp>
      <p:sp>
        <p:nvSpPr>
          <p:cNvPr id="4" name="object 4"/>
          <p:cNvSpPr txBox="1"/>
          <p:nvPr/>
        </p:nvSpPr>
        <p:spPr>
          <a:xfrm>
            <a:off x="1101344" y="1074496"/>
            <a:ext cx="4597400" cy="55137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400" b="1" spc="-204" dirty="0">
                <a:solidFill>
                  <a:srgbClr val="FFFFFF"/>
                </a:solidFill>
                <a:latin typeface="Arial"/>
                <a:cs typeface="Arial"/>
              </a:rPr>
              <a:t>(L.E.O)</a:t>
            </a:r>
            <a:r>
              <a:rPr sz="2400" b="1" spc="-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85" dirty="0">
                <a:solidFill>
                  <a:srgbClr val="FFFFFF"/>
                </a:solidFill>
                <a:latin typeface="Arial"/>
                <a:cs typeface="Arial"/>
              </a:rPr>
              <a:t>Law</a:t>
            </a:r>
            <a:r>
              <a:rPr sz="2400" b="1" spc="-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40" dirty="0">
                <a:solidFill>
                  <a:srgbClr val="FFFFFF"/>
                </a:solidFill>
                <a:latin typeface="Arial"/>
                <a:cs typeface="Arial"/>
              </a:rPr>
              <a:t>Enforcement</a:t>
            </a:r>
            <a:r>
              <a:rPr sz="2400" b="1" spc="-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20" dirty="0">
                <a:solidFill>
                  <a:srgbClr val="FFFFFF"/>
                </a:solidFill>
                <a:latin typeface="Arial"/>
                <a:cs typeface="Arial"/>
              </a:rPr>
              <a:t>Operation, </a:t>
            </a:r>
            <a:r>
              <a:rPr sz="2400" b="1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20" dirty="0">
                <a:solidFill>
                  <a:srgbClr val="FFFFFF"/>
                </a:solidFill>
                <a:latin typeface="Arial"/>
                <a:cs typeface="Arial"/>
              </a:rPr>
              <a:t>este</a:t>
            </a:r>
            <a:r>
              <a:rPr sz="2400" b="1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00" dirty="0">
                <a:solidFill>
                  <a:srgbClr val="FFFFFF"/>
                </a:solidFill>
                <a:latin typeface="Arial"/>
                <a:cs typeface="Arial"/>
              </a:rPr>
              <a:t>tipo</a:t>
            </a:r>
            <a:r>
              <a:rPr sz="2400" b="1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54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400" b="1" spc="-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35" dirty="0">
                <a:solidFill>
                  <a:srgbClr val="FFFFFF"/>
                </a:solidFill>
                <a:latin typeface="Arial"/>
                <a:cs typeface="Arial"/>
              </a:rPr>
              <a:t>operaciones</a:t>
            </a:r>
            <a:r>
              <a:rPr sz="2400" b="1" spc="-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54" dirty="0">
                <a:solidFill>
                  <a:srgbClr val="FFFFFF"/>
                </a:solidFill>
                <a:latin typeface="Arial"/>
                <a:cs typeface="Arial"/>
              </a:rPr>
              <a:t>son </a:t>
            </a:r>
            <a:r>
              <a:rPr sz="2400" b="1" spc="-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10" dirty="0">
                <a:solidFill>
                  <a:srgbClr val="FFFFFF"/>
                </a:solidFill>
                <a:latin typeface="Arial"/>
                <a:cs typeface="Arial"/>
              </a:rPr>
              <a:t>realizadas</a:t>
            </a:r>
            <a:r>
              <a:rPr sz="2400" b="1" spc="-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50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40" dirty="0">
                <a:solidFill>
                  <a:srgbClr val="FFFFFF"/>
                </a:solidFill>
                <a:latin typeface="Arial"/>
                <a:cs typeface="Arial"/>
              </a:rPr>
              <a:t>tiempo</a:t>
            </a:r>
            <a:r>
              <a:rPr sz="2400" b="1" spc="-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54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400" b="1" spc="-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10" dirty="0">
                <a:solidFill>
                  <a:srgbClr val="FFFFFF"/>
                </a:solidFill>
                <a:latin typeface="Arial"/>
                <a:cs typeface="Arial"/>
              </a:rPr>
              <a:t>paz,</a:t>
            </a:r>
            <a:r>
              <a:rPr sz="2400" b="1" spc="-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40" dirty="0">
                <a:solidFill>
                  <a:srgbClr val="FFFFFF"/>
                </a:solidFill>
                <a:latin typeface="Arial"/>
                <a:cs typeface="Arial"/>
              </a:rPr>
              <a:t>por</a:t>
            </a:r>
            <a:r>
              <a:rPr sz="2400" b="1" spc="-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180" dirty="0">
                <a:solidFill>
                  <a:srgbClr val="FFFFFF"/>
                </a:solidFill>
                <a:latin typeface="Arial"/>
                <a:cs typeface="Arial"/>
              </a:rPr>
              <a:t>la </a:t>
            </a:r>
            <a:r>
              <a:rPr sz="2400" b="1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29" dirty="0">
                <a:solidFill>
                  <a:srgbClr val="FFFFFF"/>
                </a:solidFill>
                <a:latin typeface="Arial"/>
                <a:cs typeface="Arial"/>
              </a:rPr>
              <a:t>Autoridad</a:t>
            </a:r>
            <a:r>
              <a:rPr sz="2400" b="1" spc="-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designada</a:t>
            </a:r>
            <a:r>
              <a:rPr sz="2400" b="1" spc="-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35" dirty="0">
                <a:solidFill>
                  <a:srgbClr val="FFFFFF"/>
                </a:solidFill>
                <a:latin typeface="Arial"/>
                <a:cs typeface="Arial"/>
              </a:rPr>
              <a:t>por</a:t>
            </a:r>
            <a:r>
              <a:rPr sz="2400" b="1" spc="-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185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2400" b="1" spc="-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25" dirty="0">
                <a:solidFill>
                  <a:srgbClr val="FFFFFF"/>
                </a:solidFill>
                <a:latin typeface="Arial"/>
                <a:cs typeface="Arial"/>
              </a:rPr>
              <a:t>Estado, </a:t>
            </a:r>
            <a:r>
              <a:rPr sz="2400" b="1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29" dirty="0">
                <a:solidFill>
                  <a:srgbClr val="FFFFFF"/>
                </a:solidFill>
                <a:latin typeface="Arial"/>
                <a:cs typeface="Arial"/>
              </a:rPr>
              <a:t>para</a:t>
            </a:r>
            <a:r>
              <a:rPr sz="2400" b="1" spc="-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10" dirty="0">
                <a:solidFill>
                  <a:srgbClr val="FFFFFF"/>
                </a:solidFill>
                <a:latin typeface="Arial"/>
                <a:cs typeface="Arial"/>
              </a:rPr>
              <a:t>ejercer</a:t>
            </a:r>
            <a:r>
              <a:rPr sz="2400" b="1" spc="-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25" dirty="0">
                <a:solidFill>
                  <a:srgbClr val="FFFFFF"/>
                </a:solidFill>
                <a:latin typeface="Arial"/>
                <a:cs typeface="Arial"/>
              </a:rPr>
              <a:t>labores</a:t>
            </a:r>
            <a:r>
              <a:rPr sz="2400" b="1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00" dirty="0">
                <a:solidFill>
                  <a:srgbClr val="FFFFFF"/>
                </a:solidFill>
                <a:latin typeface="Arial"/>
                <a:cs typeface="Arial"/>
              </a:rPr>
              <a:t>policiales </a:t>
            </a:r>
            <a:r>
              <a:rPr sz="2400" b="1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20" dirty="0">
                <a:solidFill>
                  <a:srgbClr val="FFFFFF"/>
                </a:solidFill>
                <a:latin typeface="Arial"/>
                <a:cs typeface="Arial"/>
              </a:rPr>
              <a:t>estipuladas</a:t>
            </a:r>
            <a:r>
              <a:rPr sz="2400" b="1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54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2400" b="1" spc="-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180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2400" b="1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95" dirty="0">
                <a:solidFill>
                  <a:srgbClr val="FFFFFF"/>
                </a:solidFill>
                <a:latin typeface="Arial"/>
                <a:cs typeface="Arial"/>
              </a:rPr>
              <a:t>CONVEMAR,</a:t>
            </a:r>
            <a:r>
              <a:rPr sz="2400" b="1" spc="-2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25" dirty="0">
                <a:solidFill>
                  <a:srgbClr val="FFFFFF"/>
                </a:solidFill>
                <a:latin typeface="Arial"/>
                <a:cs typeface="Arial"/>
              </a:rPr>
              <a:t>estas </a:t>
            </a:r>
            <a:r>
              <a:rPr sz="2400" b="1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29" dirty="0">
                <a:solidFill>
                  <a:srgbClr val="FFFFFF"/>
                </a:solidFill>
                <a:latin typeface="Arial"/>
                <a:cs typeface="Arial"/>
              </a:rPr>
              <a:t>están</a:t>
            </a:r>
            <a:r>
              <a:rPr sz="2400" b="1" spc="-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29" dirty="0">
                <a:solidFill>
                  <a:srgbClr val="FFFFFF"/>
                </a:solidFill>
                <a:latin typeface="Arial"/>
                <a:cs typeface="Arial"/>
              </a:rPr>
              <a:t>destinadas</a:t>
            </a:r>
            <a:r>
              <a:rPr sz="2400" b="1" spc="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400" b="1" spc="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20" dirty="0">
                <a:solidFill>
                  <a:srgbClr val="FFFFFF"/>
                </a:solidFill>
                <a:latin typeface="Arial"/>
                <a:cs typeface="Arial"/>
              </a:rPr>
              <a:t>prevenir,</a:t>
            </a:r>
            <a:r>
              <a:rPr sz="2400" b="1" spc="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10" dirty="0">
                <a:solidFill>
                  <a:srgbClr val="FFFFFF"/>
                </a:solidFill>
                <a:latin typeface="Arial"/>
                <a:cs typeface="Arial"/>
              </a:rPr>
              <a:t>detectar </a:t>
            </a:r>
            <a:r>
              <a:rPr sz="2400" b="1" spc="-6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2400" b="1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195" dirty="0">
                <a:solidFill>
                  <a:srgbClr val="FFFFFF"/>
                </a:solidFill>
                <a:latin typeface="Arial"/>
                <a:cs typeface="Arial"/>
              </a:rPr>
              <a:t>repri</a:t>
            </a:r>
            <a:r>
              <a:rPr sz="2400" b="1" spc="-38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400" b="1" spc="-13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400" b="1" spc="-17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400" b="1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400" b="1" spc="-1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400" b="1" spc="-210" dirty="0">
                <a:solidFill>
                  <a:srgbClr val="FFFFFF"/>
                </a:solidFill>
                <a:latin typeface="Arial"/>
                <a:cs typeface="Arial"/>
              </a:rPr>
              <a:t>olacio</a:t>
            </a:r>
            <a:r>
              <a:rPr sz="2400" b="1" spc="-26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400" b="1" spc="-25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400" b="1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400" b="1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180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2400" b="1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15" dirty="0">
                <a:solidFill>
                  <a:srgbClr val="FFFFFF"/>
                </a:solidFill>
                <a:latin typeface="Arial"/>
                <a:cs typeface="Arial"/>
              </a:rPr>
              <a:t>leg</a:t>
            </a:r>
            <a:r>
              <a:rPr sz="2400" b="1" spc="-10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400" b="1" spc="-185" dirty="0">
                <a:solidFill>
                  <a:srgbClr val="FFFFFF"/>
                </a:solidFill>
                <a:latin typeface="Arial"/>
                <a:cs typeface="Arial"/>
              </a:rPr>
              <a:t>sl</a:t>
            </a:r>
            <a:r>
              <a:rPr sz="2400" b="1" spc="-229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400" b="1" spc="-195" dirty="0">
                <a:solidFill>
                  <a:srgbClr val="FFFFFF"/>
                </a:solidFill>
                <a:latin typeface="Arial"/>
                <a:cs typeface="Arial"/>
              </a:rPr>
              <a:t>ción  </a:t>
            </a:r>
            <a:r>
              <a:rPr sz="2400" b="1" spc="-220" dirty="0">
                <a:solidFill>
                  <a:srgbClr val="FFFFFF"/>
                </a:solidFill>
                <a:latin typeface="Arial"/>
                <a:cs typeface="Arial"/>
              </a:rPr>
              <a:t>nacional</a:t>
            </a:r>
            <a:r>
              <a:rPr sz="2400" b="1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25" dirty="0">
                <a:solidFill>
                  <a:srgbClr val="FFFFFF"/>
                </a:solidFill>
                <a:latin typeface="Arial"/>
                <a:cs typeface="Arial"/>
              </a:rPr>
              <a:t>vigente</a:t>
            </a:r>
            <a:r>
              <a:rPr sz="2400" b="1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6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400" b="1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04" dirty="0">
                <a:solidFill>
                  <a:srgbClr val="FFFFFF"/>
                </a:solidFill>
                <a:latin typeface="Arial"/>
                <a:cs typeface="Arial"/>
              </a:rPr>
              <a:t>delitos </a:t>
            </a:r>
            <a:r>
              <a:rPr sz="2400" b="1" spc="-6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15" dirty="0">
                <a:solidFill>
                  <a:srgbClr val="FFFFFF"/>
                </a:solidFill>
                <a:latin typeface="Arial"/>
                <a:cs typeface="Arial"/>
              </a:rPr>
              <a:t>internacionales</a:t>
            </a:r>
            <a:r>
              <a:rPr sz="2400" b="1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60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2400" b="1" spc="-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40" dirty="0">
                <a:solidFill>
                  <a:srgbClr val="FFFFFF"/>
                </a:solidFill>
                <a:latin typeface="Arial"/>
                <a:cs typeface="Arial"/>
              </a:rPr>
              <a:t>por</a:t>
            </a:r>
            <a:r>
              <a:rPr sz="2400" b="1" spc="-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15" dirty="0">
                <a:solidFill>
                  <a:srgbClr val="FFFFFF"/>
                </a:solidFill>
                <a:latin typeface="Arial"/>
                <a:cs typeface="Arial"/>
              </a:rPr>
              <a:t>tratados</a:t>
            </a:r>
            <a:r>
              <a:rPr sz="2400" b="1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2400" b="1" spc="-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convenios</a:t>
            </a:r>
            <a:r>
              <a:rPr sz="2400" b="1" spc="-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50" dirty="0">
                <a:solidFill>
                  <a:srgbClr val="FFFFFF"/>
                </a:solidFill>
                <a:latin typeface="Arial"/>
                <a:cs typeface="Arial"/>
              </a:rPr>
              <a:t>ha</a:t>
            </a: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60" dirty="0">
                <a:solidFill>
                  <a:srgbClr val="FFFFFF"/>
                </a:solidFill>
                <a:latin typeface="Arial"/>
                <a:cs typeface="Arial"/>
              </a:rPr>
              <a:t>asumido</a:t>
            </a:r>
            <a:r>
              <a:rPr sz="2400" b="1" spc="-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185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2400" b="1" spc="-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40" dirty="0">
                <a:solidFill>
                  <a:srgbClr val="FFFFFF"/>
                </a:solidFill>
                <a:latin typeface="Arial"/>
                <a:cs typeface="Arial"/>
              </a:rPr>
              <a:t>Estado</a:t>
            </a:r>
            <a:r>
              <a:rPr sz="2400" b="1" spc="-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60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2400" b="1" spc="-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00" dirty="0">
                <a:solidFill>
                  <a:srgbClr val="FFFFFF"/>
                </a:solidFill>
                <a:latin typeface="Arial"/>
                <a:cs typeface="Arial"/>
              </a:rPr>
              <a:t>Chile,</a:t>
            </a:r>
            <a:r>
              <a:rPr sz="2400" b="1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40" dirty="0">
                <a:solidFill>
                  <a:srgbClr val="FFFFFF"/>
                </a:solidFill>
                <a:latin typeface="Arial"/>
                <a:cs typeface="Arial"/>
              </a:rPr>
              <a:t>entregando</a:t>
            </a:r>
            <a:r>
              <a:rPr sz="2400" b="1" spc="-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20" dirty="0">
                <a:solidFill>
                  <a:srgbClr val="FFFFFF"/>
                </a:solidFill>
                <a:latin typeface="Arial"/>
                <a:cs typeface="Arial"/>
              </a:rPr>
              <a:t>esta</a:t>
            </a:r>
            <a:r>
              <a:rPr sz="2400" b="1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10" dirty="0">
                <a:solidFill>
                  <a:srgbClr val="FFFFFF"/>
                </a:solidFill>
                <a:latin typeface="Arial"/>
                <a:cs typeface="Arial"/>
              </a:rPr>
              <a:t>taréa</a:t>
            </a:r>
            <a:r>
              <a:rPr sz="2400" b="1" spc="-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400" b="1" spc="-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165" dirty="0">
                <a:solidFill>
                  <a:srgbClr val="FFFFFF"/>
                </a:solidFill>
                <a:latin typeface="Arial"/>
                <a:cs typeface="Arial"/>
              </a:rPr>
              <a:t>la </a:t>
            </a:r>
            <a:r>
              <a:rPr sz="2400" b="1" spc="-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70" dirty="0">
                <a:solidFill>
                  <a:srgbClr val="FFFFFF"/>
                </a:solidFill>
                <a:latin typeface="Arial"/>
                <a:cs typeface="Arial"/>
              </a:rPr>
              <a:t>Armada</a:t>
            </a:r>
            <a:r>
              <a:rPr sz="2400" b="1" spc="-2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2400" b="1" spc="-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54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2400" b="1" spc="-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54" dirty="0">
                <a:solidFill>
                  <a:srgbClr val="FFFFFF"/>
                </a:solidFill>
                <a:latin typeface="Arial"/>
                <a:cs typeface="Arial"/>
              </a:rPr>
              <a:t>cumple</a:t>
            </a:r>
            <a:r>
              <a:rPr sz="2400" b="1" spc="-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25" dirty="0">
                <a:solidFill>
                  <a:srgbClr val="FFFFFF"/>
                </a:solidFill>
                <a:latin typeface="Arial"/>
                <a:cs typeface="Arial"/>
              </a:rPr>
              <a:t>dentro</a:t>
            </a:r>
            <a:r>
              <a:rPr sz="2400" b="1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54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400" b="1" spc="-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00" dirty="0">
                <a:solidFill>
                  <a:srgbClr val="FFFFFF"/>
                </a:solidFill>
                <a:latin typeface="Arial"/>
                <a:cs typeface="Arial"/>
              </a:rPr>
              <a:t>las </a:t>
            </a:r>
            <a:r>
              <a:rPr sz="2400" b="1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20" dirty="0">
                <a:solidFill>
                  <a:srgbClr val="FFFFFF"/>
                </a:solidFill>
                <a:latin typeface="Arial"/>
                <a:cs typeface="Arial"/>
              </a:rPr>
              <a:t>facultades</a:t>
            </a:r>
            <a:r>
              <a:rPr sz="2400" b="1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60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2400" b="1" spc="-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04" dirty="0">
                <a:solidFill>
                  <a:srgbClr val="FFFFFF"/>
                </a:solidFill>
                <a:latin typeface="Arial"/>
                <a:cs typeface="Arial"/>
              </a:rPr>
              <a:t>tiene</a:t>
            </a:r>
            <a:r>
              <a:rPr sz="2400" b="1" spc="-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70" dirty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2400" b="1" spc="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65" dirty="0">
                <a:solidFill>
                  <a:srgbClr val="FFFFFF"/>
                </a:solidFill>
                <a:latin typeface="Arial"/>
                <a:cs typeface="Arial"/>
              </a:rPr>
              <a:t>buque</a:t>
            </a:r>
            <a:r>
              <a:rPr sz="2400" b="1" spc="-260" dirty="0">
                <a:solidFill>
                  <a:srgbClr val="FFFFFF"/>
                </a:solidFill>
                <a:latin typeface="Arial"/>
                <a:cs typeface="Arial"/>
              </a:rPr>
              <a:t> de </a:t>
            </a:r>
            <a:r>
              <a:rPr sz="2400" b="1" spc="-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10" dirty="0">
                <a:solidFill>
                  <a:srgbClr val="FFFFFF"/>
                </a:solidFill>
                <a:latin typeface="Arial"/>
                <a:cs typeface="Arial"/>
              </a:rPr>
              <a:t>guerra.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5820155" y="1194816"/>
            <a:ext cx="3321685" cy="4928235"/>
            <a:chOff x="5820155" y="1194816"/>
            <a:chExt cx="3321685" cy="4928235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20155" y="1194816"/>
              <a:ext cx="3321557" cy="223342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974079" y="3861816"/>
              <a:ext cx="3015233" cy="226085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80588" y="1478267"/>
              <a:ext cx="2780538" cy="840498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3525392" y="1583181"/>
            <a:ext cx="20942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latin typeface="Arial"/>
                <a:cs typeface="Arial"/>
              </a:rPr>
              <a:t>CO</a:t>
            </a:r>
            <a:r>
              <a:rPr sz="2800" b="1" spc="-15" dirty="0">
                <a:latin typeface="Arial"/>
                <a:cs typeface="Arial"/>
              </a:rPr>
              <a:t>N</a:t>
            </a:r>
            <a:r>
              <a:rPr sz="2800" b="1" spc="-5" dirty="0">
                <a:latin typeface="Arial"/>
                <a:cs typeface="Arial"/>
              </a:rPr>
              <a:t>V</a:t>
            </a:r>
            <a:r>
              <a:rPr sz="2800" b="1" spc="-20" dirty="0">
                <a:latin typeface="Arial"/>
                <a:cs typeface="Arial"/>
              </a:rPr>
              <a:t>E</a:t>
            </a:r>
            <a:r>
              <a:rPr sz="2800" b="1" spc="-5" dirty="0">
                <a:latin typeface="Arial"/>
                <a:cs typeface="Arial"/>
              </a:rPr>
              <a:t>MAR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659382" y="284886"/>
            <a:ext cx="5869305" cy="9436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19835" marR="5080" indent="-1207770">
              <a:lnSpc>
                <a:spcPct val="107600"/>
              </a:lnSpc>
              <a:spcBef>
                <a:spcPts val="100"/>
              </a:spcBef>
            </a:pPr>
            <a:r>
              <a:rPr sz="2800" spc="-10" dirty="0"/>
              <a:t>FACULTADES</a:t>
            </a:r>
            <a:r>
              <a:rPr sz="2800" spc="25" dirty="0"/>
              <a:t> </a:t>
            </a:r>
            <a:r>
              <a:rPr sz="2800" spc="-5" dirty="0"/>
              <a:t>POLICIALES</a:t>
            </a:r>
            <a:r>
              <a:rPr sz="2800" dirty="0"/>
              <a:t> </a:t>
            </a:r>
            <a:r>
              <a:rPr sz="2800" spc="-10" dirty="0"/>
              <a:t>DE</a:t>
            </a:r>
            <a:r>
              <a:rPr sz="2800" spc="-25" dirty="0"/>
              <a:t> </a:t>
            </a:r>
            <a:r>
              <a:rPr sz="2800" spc="-10" dirty="0"/>
              <a:t>UN </a:t>
            </a:r>
            <a:r>
              <a:rPr sz="2800" spc="-760" dirty="0"/>
              <a:t> </a:t>
            </a:r>
            <a:r>
              <a:rPr sz="2800" spc="-10" dirty="0"/>
              <a:t>BUQUE</a:t>
            </a:r>
            <a:r>
              <a:rPr sz="2800" spc="5" dirty="0"/>
              <a:t> </a:t>
            </a:r>
            <a:r>
              <a:rPr sz="2800" spc="-10" dirty="0"/>
              <a:t>DE </a:t>
            </a:r>
            <a:r>
              <a:rPr sz="2800" spc="-5" dirty="0"/>
              <a:t>GUERRA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1429892" y="2623417"/>
            <a:ext cx="5459095" cy="3317875"/>
          </a:xfrm>
          <a:prstGeom prst="rect">
            <a:avLst/>
          </a:prstGeom>
        </p:spPr>
        <p:txBody>
          <a:bodyPr vert="horz" wrap="square" lIns="0" tIns="194945" rIns="0" bIns="0" rtlCol="0">
            <a:spAutoFit/>
          </a:bodyPr>
          <a:lstStyle/>
          <a:p>
            <a:pPr marL="189230" indent="-177165">
              <a:lnSpc>
                <a:spcPct val="100000"/>
              </a:lnSpc>
              <a:spcBef>
                <a:spcPts val="1535"/>
              </a:spcBef>
              <a:buFont typeface="Arial"/>
              <a:buChar char="•"/>
              <a:tabLst>
                <a:tab pos="189865" algn="l"/>
              </a:tabLst>
            </a:pPr>
            <a:r>
              <a:rPr sz="2400" b="1" spc="-280" dirty="0">
                <a:solidFill>
                  <a:srgbClr val="FFFFFF"/>
                </a:solidFill>
                <a:latin typeface="Arial"/>
                <a:cs typeface="Arial"/>
              </a:rPr>
              <a:t>Re</a:t>
            </a:r>
            <a:r>
              <a:rPr sz="2400" b="1" spc="-27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400" b="1" spc="-220" dirty="0">
                <a:solidFill>
                  <a:srgbClr val="FFFFFF"/>
                </a:solidFill>
                <a:latin typeface="Arial"/>
                <a:cs typeface="Arial"/>
              </a:rPr>
              <a:t>resión</a:t>
            </a:r>
            <a:r>
              <a:rPr sz="2400" b="1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7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b="1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180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2400" b="1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190" dirty="0">
                <a:solidFill>
                  <a:srgbClr val="FFFFFF"/>
                </a:solidFill>
                <a:latin typeface="Arial"/>
                <a:cs typeface="Arial"/>
              </a:rPr>
              <a:t>pirat</a:t>
            </a:r>
            <a:r>
              <a:rPr sz="2400" b="1" spc="-185" dirty="0">
                <a:solidFill>
                  <a:srgbClr val="FFFFFF"/>
                </a:solidFill>
                <a:latin typeface="Arial"/>
                <a:cs typeface="Arial"/>
              </a:rPr>
              <a:t>erí</a:t>
            </a:r>
            <a:r>
              <a:rPr sz="2400" b="1" spc="-24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400" b="1" spc="-12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400">
              <a:latin typeface="Arial"/>
              <a:cs typeface="Arial"/>
            </a:endParaRPr>
          </a:p>
          <a:p>
            <a:pPr marL="189230" indent="-177165">
              <a:lnSpc>
                <a:spcPct val="100000"/>
              </a:lnSpc>
              <a:spcBef>
                <a:spcPts val="1440"/>
              </a:spcBef>
              <a:buFont typeface="Arial"/>
              <a:buChar char="•"/>
              <a:tabLst>
                <a:tab pos="189865" algn="l"/>
              </a:tabLst>
            </a:pPr>
            <a:r>
              <a:rPr sz="2400" b="1" spc="-31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400" b="1" spc="-25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b="1" spc="-225" dirty="0">
                <a:solidFill>
                  <a:srgbClr val="FFFFFF"/>
                </a:solidFill>
                <a:latin typeface="Arial"/>
                <a:cs typeface="Arial"/>
              </a:rPr>
              <a:t>pre</a:t>
            </a:r>
            <a:r>
              <a:rPr sz="2400" b="1" spc="-25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400" b="1" spc="-200" dirty="0">
                <a:solidFill>
                  <a:srgbClr val="FFFFFF"/>
                </a:solidFill>
                <a:latin typeface="Arial"/>
                <a:cs typeface="Arial"/>
              </a:rPr>
              <a:t>ió</a:t>
            </a:r>
            <a:r>
              <a:rPr sz="2400" b="1" spc="-26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400" b="1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6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400" b="1" spc="-12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400" b="1" spc="-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175" dirty="0">
                <a:solidFill>
                  <a:srgbClr val="FFFFFF"/>
                </a:solidFill>
                <a:latin typeface="Arial"/>
                <a:cs typeface="Arial"/>
              </a:rPr>
              <a:t>tráf</a:t>
            </a:r>
            <a:r>
              <a:rPr sz="2400" b="1" spc="-114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400" b="1" spc="-26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400" b="1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7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400" b="1" spc="-24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b="1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400" b="1" spc="-25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400" b="1" spc="-220" dirty="0">
                <a:solidFill>
                  <a:srgbClr val="FFFFFF"/>
                </a:solidFill>
                <a:latin typeface="Arial"/>
                <a:cs typeface="Arial"/>
              </a:rPr>
              <a:t>lavo</a:t>
            </a:r>
            <a:r>
              <a:rPr sz="2400" b="1" spc="-254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400" b="1" spc="-12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400">
              <a:latin typeface="Arial"/>
              <a:cs typeface="Arial"/>
            </a:endParaRPr>
          </a:p>
          <a:p>
            <a:pPr marL="189230" indent="-177165">
              <a:lnSpc>
                <a:spcPct val="100000"/>
              </a:lnSpc>
              <a:spcBef>
                <a:spcPts val="1440"/>
              </a:spcBef>
              <a:buFont typeface="Arial"/>
              <a:buChar char="•"/>
              <a:tabLst>
                <a:tab pos="189865" algn="l"/>
              </a:tabLst>
            </a:pP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Dere</a:t>
            </a:r>
            <a:r>
              <a:rPr sz="2400" b="1" spc="-254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400" b="1" spc="-265" dirty="0">
                <a:solidFill>
                  <a:srgbClr val="FFFFFF"/>
                </a:solidFill>
                <a:latin typeface="Arial"/>
                <a:cs typeface="Arial"/>
              </a:rPr>
              <a:t>ho</a:t>
            </a:r>
            <a:r>
              <a:rPr sz="2400" b="1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7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b="1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35" dirty="0">
                <a:solidFill>
                  <a:srgbClr val="FFFFFF"/>
                </a:solidFill>
                <a:latin typeface="Arial"/>
                <a:cs typeface="Arial"/>
              </a:rPr>
              <a:t>perse</a:t>
            </a:r>
            <a:r>
              <a:rPr sz="2400" b="1" spc="-254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400" b="1" spc="-225" dirty="0">
                <a:solidFill>
                  <a:srgbClr val="FFFFFF"/>
                </a:solidFill>
                <a:latin typeface="Arial"/>
                <a:cs typeface="Arial"/>
              </a:rPr>
              <a:t>ució</a:t>
            </a:r>
            <a:r>
              <a:rPr sz="2400" b="1" spc="-27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400" b="1" spc="-12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400">
              <a:latin typeface="Arial"/>
              <a:cs typeface="Arial"/>
            </a:endParaRPr>
          </a:p>
          <a:p>
            <a:pPr marL="189230" indent="-177165">
              <a:lnSpc>
                <a:spcPct val="100000"/>
              </a:lnSpc>
              <a:spcBef>
                <a:spcPts val="1440"/>
              </a:spcBef>
              <a:buFont typeface="Arial"/>
              <a:buChar char="•"/>
              <a:tabLst>
                <a:tab pos="189865" algn="l"/>
              </a:tabLst>
            </a:pP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Dere</a:t>
            </a:r>
            <a:r>
              <a:rPr sz="2400" b="1" spc="-254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400" b="1" spc="-265" dirty="0">
                <a:solidFill>
                  <a:srgbClr val="FFFFFF"/>
                </a:solidFill>
                <a:latin typeface="Arial"/>
                <a:cs typeface="Arial"/>
              </a:rPr>
              <a:t>ho</a:t>
            </a:r>
            <a:r>
              <a:rPr sz="2400" b="1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7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b="1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185" dirty="0">
                <a:solidFill>
                  <a:srgbClr val="FFFFFF"/>
                </a:solidFill>
                <a:latin typeface="Arial"/>
                <a:cs typeface="Arial"/>
              </a:rPr>
              <a:t>visi</a:t>
            </a:r>
            <a:r>
              <a:rPr sz="2400" b="1" spc="-14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400" b="1" spc="-12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400">
              <a:latin typeface="Arial"/>
              <a:cs typeface="Arial"/>
            </a:endParaRPr>
          </a:p>
          <a:p>
            <a:pPr marL="189230" indent="-177165">
              <a:lnSpc>
                <a:spcPct val="100000"/>
              </a:lnSpc>
              <a:spcBef>
                <a:spcPts val="1440"/>
              </a:spcBef>
              <a:buFont typeface="Arial"/>
              <a:buChar char="•"/>
              <a:tabLst>
                <a:tab pos="189865" algn="l"/>
              </a:tabLst>
            </a:pPr>
            <a:r>
              <a:rPr sz="2400" b="1" spc="-31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400" b="1" spc="-25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b="1" spc="-225" dirty="0">
                <a:solidFill>
                  <a:srgbClr val="FFFFFF"/>
                </a:solidFill>
                <a:latin typeface="Arial"/>
                <a:cs typeface="Arial"/>
              </a:rPr>
              <a:t>pre</a:t>
            </a:r>
            <a:r>
              <a:rPr sz="2400" b="1" spc="-25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400" b="1" spc="-200" dirty="0">
                <a:solidFill>
                  <a:srgbClr val="FFFFFF"/>
                </a:solidFill>
                <a:latin typeface="Arial"/>
                <a:cs typeface="Arial"/>
              </a:rPr>
              <a:t>ió</a:t>
            </a:r>
            <a:r>
              <a:rPr sz="2400" b="1" spc="-26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400" b="1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7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400" b="1" spc="-24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b="1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25" dirty="0">
                <a:solidFill>
                  <a:srgbClr val="FFFFFF"/>
                </a:solidFill>
                <a:latin typeface="Arial"/>
                <a:cs typeface="Arial"/>
              </a:rPr>
              <a:t>transmision</a:t>
            </a:r>
            <a:r>
              <a:rPr sz="2400" b="1" spc="-25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b="1" spc="-24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400" b="1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7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400" b="1" spc="-26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400" b="1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15" dirty="0">
                <a:solidFill>
                  <a:srgbClr val="FFFFFF"/>
                </a:solidFill>
                <a:latin typeface="Arial"/>
                <a:cs typeface="Arial"/>
              </a:rPr>
              <a:t>autoriza</a:t>
            </a:r>
            <a:r>
              <a:rPr sz="2400" b="1" spc="-27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400" b="1" spc="-24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400" b="1" spc="-12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400">
              <a:latin typeface="Arial"/>
              <a:cs typeface="Arial"/>
            </a:endParaRPr>
          </a:p>
          <a:p>
            <a:pPr marL="189230" indent="-177165">
              <a:lnSpc>
                <a:spcPct val="100000"/>
              </a:lnSpc>
              <a:spcBef>
                <a:spcPts val="1445"/>
              </a:spcBef>
              <a:buFont typeface="Arial"/>
              <a:buChar char="•"/>
              <a:tabLst>
                <a:tab pos="189865" algn="l"/>
              </a:tabLst>
            </a:pPr>
            <a:r>
              <a:rPr sz="2400" b="1" spc="-240" dirty="0">
                <a:solidFill>
                  <a:srgbClr val="FFFFFF"/>
                </a:solidFill>
                <a:latin typeface="Arial"/>
                <a:cs typeface="Arial"/>
              </a:rPr>
              <a:t>Represión</a:t>
            </a:r>
            <a:r>
              <a:rPr sz="2400" b="1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15" dirty="0">
                <a:solidFill>
                  <a:srgbClr val="FFFFFF"/>
                </a:solidFill>
                <a:latin typeface="Arial"/>
                <a:cs typeface="Arial"/>
              </a:rPr>
              <a:t>del</a:t>
            </a:r>
            <a:r>
              <a:rPr sz="2400" b="1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195" dirty="0">
                <a:solidFill>
                  <a:srgbClr val="FFFFFF"/>
                </a:solidFill>
                <a:latin typeface="Arial"/>
                <a:cs typeface="Arial"/>
              </a:rPr>
              <a:t>trafico</a:t>
            </a:r>
            <a:r>
              <a:rPr sz="2400" b="1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54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400" b="1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10" dirty="0">
                <a:solidFill>
                  <a:srgbClr val="FFFFFF"/>
                </a:solidFill>
                <a:latin typeface="Arial"/>
                <a:cs typeface="Arial"/>
              </a:rPr>
              <a:t>estupefa</a:t>
            </a:r>
            <a:r>
              <a:rPr sz="2400" b="1" i="1" spc="-210" dirty="0">
                <a:solidFill>
                  <a:srgbClr val="FFFFFF"/>
                </a:solidFill>
                <a:latin typeface="Cambria"/>
                <a:cs typeface="Cambria"/>
              </a:rPr>
              <a:t>c</a:t>
            </a:r>
            <a:r>
              <a:rPr sz="2400" b="1" spc="-210" dirty="0">
                <a:solidFill>
                  <a:srgbClr val="FFFFFF"/>
                </a:solidFill>
                <a:latin typeface="Arial"/>
                <a:cs typeface="Arial"/>
              </a:rPr>
              <a:t>ientes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89966" y="1637156"/>
            <a:ext cx="7775575" cy="40728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solidFill>
                  <a:srgbClr val="FFFF00"/>
                </a:solidFill>
                <a:latin typeface="Arial"/>
                <a:cs typeface="Arial"/>
              </a:rPr>
              <a:t>CONCEPTOS</a:t>
            </a:r>
            <a:r>
              <a:rPr sz="2800" b="1" spc="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b="1" spc="-10" dirty="0">
                <a:solidFill>
                  <a:srgbClr val="FFFF00"/>
                </a:solidFill>
                <a:latin typeface="Arial"/>
                <a:cs typeface="Arial"/>
              </a:rPr>
              <a:t>IMPORTANTES: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3900">
              <a:latin typeface="Arial"/>
              <a:cs typeface="Arial"/>
            </a:endParaRPr>
          </a:p>
          <a:p>
            <a:pPr marL="129539" indent="-117475">
              <a:lnSpc>
                <a:spcPct val="100000"/>
              </a:lnSpc>
              <a:spcBef>
                <a:spcPts val="5"/>
              </a:spcBef>
              <a:buSzPct val="95000"/>
              <a:buFont typeface="Wingdings"/>
              <a:buChar char=""/>
              <a:tabLst>
                <a:tab pos="130175" algn="l"/>
              </a:tabLst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OPERACIONES</a:t>
            </a: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FFFFFF"/>
                </a:solidFill>
                <a:latin typeface="Arial"/>
                <a:cs typeface="Arial"/>
              </a:rPr>
              <a:t>GRAN</a:t>
            </a: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INTERÉS POLÍTICO.</a:t>
            </a:r>
            <a:endParaRPr sz="2000">
              <a:latin typeface="Arial"/>
              <a:cs typeface="Arial"/>
            </a:endParaRPr>
          </a:p>
          <a:p>
            <a:pPr marL="129539" indent="-117475">
              <a:lnSpc>
                <a:spcPct val="100000"/>
              </a:lnSpc>
              <a:spcBef>
                <a:spcPts val="1200"/>
              </a:spcBef>
              <a:buSzPct val="95000"/>
              <a:buFont typeface="Wingdings"/>
              <a:buChar char=""/>
              <a:tabLst>
                <a:tab pos="130175" algn="l"/>
              </a:tabLst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OPERACIONES</a:t>
            </a: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ALTAMENTE FLEXIBLES.</a:t>
            </a:r>
            <a:endParaRPr sz="2000">
              <a:latin typeface="Arial"/>
              <a:cs typeface="Arial"/>
            </a:endParaRPr>
          </a:p>
          <a:p>
            <a:pPr marL="129539" indent="-117475">
              <a:lnSpc>
                <a:spcPct val="100000"/>
              </a:lnSpc>
              <a:spcBef>
                <a:spcPts val="1200"/>
              </a:spcBef>
              <a:buSzPct val="95000"/>
              <a:buFont typeface="Wingdings"/>
              <a:buChar char=""/>
              <a:tabLst>
                <a:tab pos="130175" algn="l"/>
              </a:tabLst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OPERACIONES</a:t>
            </a:r>
            <a:r>
              <a:rPr sz="20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DIRIGIDAS</a:t>
            </a:r>
            <a:r>
              <a:rPr sz="2000" b="1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0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OBJETIVOS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ESPECÍFICOS.</a:t>
            </a:r>
            <a:endParaRPr sz="2000">
              <a:latin typeface="Arial"/>
              <a:cs typeface="Arial"/>
            </a:endParaRPr>
          </a:p>
          <a:p>
            <a:pPr marL="129539" indent="-117475">
              <a:lnSpc>
                <a:spcPct val="100000"/>
              </a:lnSpc>
              <a:spcBef>
                <a:spcPts val="1200"/>
              </a:spcBef>
              <a:buSzPct val="95000"/>
              <a:buFont typeface="Wingdings"/>
              <a:buChar char=""/>
              <a:tabLst>
                <a:tab pos="130175" algn="l"/>
              </a:tabLst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OPERACIONES</a:t>
            </a: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UNILATERALES.</a:t>
            </a:r>
            <a:endParaRPr sz="2000">
              <a:latin typeface="Arial"/>
              <a:cs typeface="Arial"/>
            </a:endParaRPr>
          </a:p>
          <a:p>
            <a:pPr marL="100965" marR="5080" indent="-88900" algn="just">
              <a:lnSpc>
                <a:spcPct val="100000"/>
              </a:lnSpc>
              <a:spcBef>
                <a:spcPts val="1205"/>
              </a:spcBef>
              <a:buSzPct val="95000"/>
              <a:buFont typeface="Wingdings"/>
              <a:buChar char=""/>
              <a:tabLst>
                <a:tab pos="130175" algn="l"/>
              </a:tabLst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LOS COMANDANTES DE BUQUES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DEBEN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PREPARAR A SUS </a:t>
            </a:r>
            <a:r>
              <a:rPr sz="20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DOTACIONES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 PARA</a:t>
            </a:r>
            <a:r>
              <a:rPr sz="20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EJECUTAR</a:t>
            </a:r>
            <a:r>
              <a:rPr sz="20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OPERACIONES</a:t>
            </a:r>
            <a:r>
              <a:rPr sz="2000" b="1" spc="5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M.I.O.</a:t>
            </a:r>
            <a:r>
              <a:rPr sz="2000" b="1" spc="5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EN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 UNA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AMPLIA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GAMA DE ESTRUCTURAS DE MANDO Y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MEDIOS </a:t>
            </a:r>
            <a:r>
              <a:rPr sz="2000" b="1" spc="-5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OPERACIONALES.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332738" y="604520"/>
            <a:ext cx="6969759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08000" marR="5080" indent="-495934">
              <a:lnSpc>
                <a:spcPct val="100000"/>
              </a:lnSpc>
              <a:spcBef>
                <a:spcPts val="105"/>
              </a:spcBef>
            </a:pPr>
            <a:r>
              <a:rPr sz="2000" spc="-240" dirty="0"/>
              <a:t>OPERACIONES</a:t>
            </a:r>
            <a:r>
              <a:rPr sz="2000" spc="-100" dirty="0"/>
              <a:t> </a:t>
            </a:r>
            <a:r>
              <a:rPr sz="2000" spc="-250" dirty="0"/>
              <a:t>DE</a:t>
            </a:r>
            <a:r>
              <a:rPr sz="2000" spc="-100" dirty="0"/>
              <a:t> </a:t>
            </a:r>
            <a:r>
              <a:rPr sz="2000" spc="-220" dirty="0"/>
              <a:t>INTERDICCIÓN</a:t>
            </a:r>
            <a:r>
              <a:rPr sz="2000" spc="-125" dirty="0"/>
              <a:t> </a:t>
            </a:r>
            <a:r>
              <a:rPr sz="2000" spc="-229" dirty="0"/>
              <a:t>MARÍTIMA</a:t>
            </a:r>
            <a:r>
              <a:rPr sz="2000" spc="-130" dirty="0"/>
              <a:t> </a:t>
            </a:r>
            <a:r>
              <a:rPr sz="2000" spc="-185" dirty="0"/>
              <a:t>(MIO)</a:t>
            </a:r>
            <a:r>
              <a:rPr sz="2000" spc="-135" dirty="0"/>
              <a:t> </a:t>
            </a:r>
            <a:r>
              <a:rPr sz="2000" spc="-240" dirty="0"/>
              <a:t>Y</a:t>
            </a:r>
            <a:r>
              <a:rPr sz="2000" spc="-90" dirty="0"/>
              <a:t> </a:t>
            </a:r>
            <a:r>
              <a:rPr sz="2000" spc="-240" dirty="0"/>
              <a:t>OPERACIONES </a:t>
            </a:r>
            <a:r>
              <a:rPr sz="2000" spc="-545" dirty="0"/>
              <a:t> </a:t>
            </a:r>
            <a:r>
              <a:rPr sz="2000" spc="-215" dirty="0"/>
              <a:t>POLICIALES</a:t>
            </a:r>
            <a:r>
              <a:rPr sz="2000" spc="-130" dirty="0"/>
              <a:t> </a:t>
            </a:r>
            <a:r>
              <a:rPr sz="2000" spc="-250" dirty="0"/>
              <a:t>DE</a:t>
            </a:r>
            <a:r>
              <a:rPr sz="2000" spc="-100" dirty="0"/>
              <a:t> </a:t>
            </a:r>
            <a:r>
              <a:rPr sz="2000" spc="-260" dirty="0"/>
              <a:t>ACUERDO</a:t>
            </a:r>
            <a:r>
              <a:rPr sz="2000" spc="-100" dirty="0"/>
              <a:t> </a:t>
            </a:r>
            <a:r>
              <a:rPr sz="2000" spc="-260" dirty="0"/>
              <a:t>A</a:t>
            </a:r>
            <a:r>
              <a:rPr sz="2000" spc="-110" dirty="0"/>
              <a:t> </a:t>
            </a:r>
            <a:r>
              <a:rPr sz="2000" spc="-240" dirty="0"/>
              <a:t>LA</a:t>
            </a:r>
            <a:r>
              <a:rPr sz="2000" spc="-110" dirty="0"/>
              <a:t> </a:t>
            </a:r>
            <a:r>
              <a:rPr sz="2000" spc="-260" dirty="0"/>
              <a:t>C</a:t>
            </a:r>
            <a:r>
              <a:rPr sz="2000" spc="-275" dirty="0"/>
              <a:t>O</a:t>
            </a:r>
            <a:r>
              <a:rPr sz="2000" spc="-250" dirty="0"/>
              <a:t>NVE</a:t>
            </a:r>
            <a:r>
              <a:rPr sz="2000" spc="-285" dirty="0"/>
              <a:t>MA</a:t>
            </a:r>
            <a:r>
              <a:rPr sz="2000" spc="-260" dirty="0"/>
              <a:t>R</a:t>
            </a:r>
            <a:r>
              <a:rPr sz="2000" spc="-110" dirty="0"/>
              <a:t> </a:t>
            </a:r>
            <a:r>
              <a:rPr sz="2000" spc="-120" dirty="0"/>
              <a:t>(</a:t>
            </a:r>
            <a:r>
              <a:rPr sz="2000" spc="-215" dirty="0"/>
              <a:t>LEO)</a:t>
            </a:r>
            <a:r>
              <a:rPr sz="2000" dirty="0"/>
              <a:t> </a:t>
            </a:r>
            <a:r>
              <a:rPr sz="2000" spc="-200" dirty="0"/>
              <a:t> </a:t>
            </a:r>
            <a:r>
              <a:rPr sz="2000" spc="-120" dirty="0"/>
              <a:t>(</a:t>
            </a:r>
            <a:r>
              <a:rPr sz="2000" spc="-254" dirty="0"/>
              <a:t>C</a:t>
            </a:r>
            <a:r>
              <a:rPr sz="2000" spc="-220" dirty="0"/>
              <a:t>on</a:t>
            </a:r>
            <a:r>
              <a:rPr sz="2000" spc="-114" dirty="0"/>
              <a:t>t.)</a:t>
            </a:r>
            <a:endParaRPr sz="200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63080"/>
            <a:chOff x="0" y="0"/>
            <a:chExt cx="9144000" cy="68630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3999" cy="6857997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691639" y="544068"/>
              <a:ext cx="6297295" cy="6314440"/>
            </a:xfrm>
            <a:custGeom>
              <a:avLst/>
              <a:gdLst/>
              <a:ahLst/>
              <a:cxnLst/>
              <a:rect l="l" t="t" r="r" b="b"/>
              <a:pathLst>
                <a:path w="6297295" h="6314440">
                  <a:moveTo>
                    <a:pt x="2375281" y="0"/>
                  </a:moveTo>
                  <a:lnTo>
                    <a:pt x="2322957" y="325501"/>
                  </a:lnTo>
                  <a:lnTo>
                    <a:pt x="2084705" y="307975"/>
                  </a:lnTo>
                  <a:lnTo>
                    <a:pt x="1627505" y="263525"/>
                  </a:lnTo>
                  <a:lnTo>
                    <a:pt x="941578" y="211201"/>
                  </a:lnTo>
                  <a:lnTo>
                    <a:pt x="889127" y="677926"/>
                  </a:lnTo>
                  <a:lnTo>
                    <a:pt x="800227" y="1486027"/>
                  </a:lnTo>
                  <a:lnTo>
                    <a:pt x="643001" y="2611628"/>
                  </a:lnTo>
                  <a:lnTo>
                    <a:pt x="449326" y="3843655"/>
                  </a:lnTo>
                  <a:lnTo>
                    <a:pt x="238125" y="4907280"/>
                  </a:lnTo>
                  <a:lnTo>
                    <a:pt x="0" y="6313931"/>
                  </a:lnTo>
                  <a:lnTo>
                    <a:pt x="409702" y="6291704"/>
                  </a:lnTo>
                  <a:lnTo>
                    <a:pt x="770128" y="6264715"/>
                  </a:lnTo>
                  <a:lnTo>
                    <a:pt x="1119378" y="6225025"/>
                  </a:lnTo>
                  <a:lnTo>
                    <a:pt x="1433830" y="6177394"/>
                  </a:lnTo>
                  <a:lnTo>
                    <a:pt x="1622679" y="6155169"/>
                  </a:lnTo>
                  <a:lnTo>
                    <a:pt x="1925955" y="6102781"/>
                  </a:lnTo>
                  <a:lnTo>
                    <a:pt x="1964622" y="6093839"/>
                  </a:lnTo>
                  <a:lnTo>
                    <a:pt x="2008812" y="6083323"/>
                  </a:lnTo>
                  <a:lnTo>
                    <a:pt x="2109474" y="6058713"/>
                  </a:lnTo>
                  <a:lnTo>
                    <a:pt x="2275122" y="6017147"/>
                  </a:lnTo>
                  <a:lnTo>
                    <a:pt x="2518922" y="5954548"/>
                  </a:lnTo>
                  <a:lnTo>
                    <a:pt x="2614357" y="5929325"/>
                  </a:lnTo>
                  <a:lnTo>
                    <a:pt x="2668065" y="5912916"/>
                  </a:lnTo>
                  <a:lnTo>
                    <a:pt x="2690335" y="5904865"/>
                  </a:lnTo>
                  <a:lnTo>
                    <a:pt x="2729357" y="5891631"/>
                  </a:lnTo>
                  <a:lnTo>
                    <a:pt x="2770798" y="5877867"/>
                  </a:lnTo>
                  <a:lnTo>
                    <a:pt x="2818732" y="5861632"/>
                  </a:lnTo>
                  <a:lnTo>
                    <a:pt x="3077083" y="5772556"/>
                  </a:lnTo>
                  <a:lnTo>
                    <a:pt x="3342259" y="5677293"/>
                  </a:lnTo>
                  <a:lnTo>
                    <a:pt x="3720211" y="5521718"/>
                  </a:lnTo>
                  <a:lnTo>
                    <a:pt x="4025011" y="5393118"/>
                  </a:lnTo>
                  <a:lnTo>
                    <a:pt x="4153662" y="5331206"/>
                  </a:lnTo>
                  <a:lnTo>
                    <a:pt x="4309237" y="5250230"/>
                  </a:lnTo>
                  <a:lnTo>
                    <a:pt x="4063111" y="4907280"/>
                  </a:lnTo>
                  <a:lnTo>
                    <a:pt x="3766185" y="4586605"/>
                  </a:lnTo>
                  <a:lnTo>
                    <a:pt x="4218813" y="4229354"/>
                  </a:lnTo>
                  <a:lnTo>
                    <a:pt x="4123436" y="4124579"/>
                  </a:lnTo>
                  <a:lnTo>
                    <a:pt x="3958336" y="3940429"/>
                  </a:lnTo>
                  <a:lnTo>
                    <a:pt x="3929761" y="3830955"/>
                  </a:lnTo>
                  <a:lnTo>
                    <a:pt x="3944112" y="3783330"/>
                  </a:lnTo>
                  <a:lnTo>
                    <a:pt x="3937762" y="3716655"/>
                  </a:lnTo>
                  <a:lnTo>
                    <a:pt x="3972687" y="3640455"/>
                  </a:lnTo>
                  <a:lnTo>
                    <a:pt x="4010787" y="3570478"/>
                  </a:lnTo>
                  <a:lnTo>
                    <a:pt x="4090162" y="3597529"/>
                  </a:lnTo>
                  <a:lnTo>
                    <a:pt x="4153662" y="3364103"/>
                  </a:lnTo>
                  <a:lnTo>
                    <a:pt x="4336288" y="3306953"/>
                  </a:lnTo>
                  <a:lnTo>
                    <a:pt x="4363212" y="3200654"/>
                  </a:lnTo>
                  <a:lnTo>
                    <a:pt x="4444238" y="3133979"/>
                  </a:lnTo>
                  <a:lnTo>
                    <a:pt x="4572889" y="3124454"/>
                  </a:lnTo>
                  <a:lnTo>
                    <a:pt x="4672838" y="3097403"/>
                  </a:lnTo>
                  <a:lnTo>
                    <a:pt x="4649089" y="3040253"/>
                  </a:lnTo>
                  <a:lnTo>
                    <a:pt x="4695063" y="3006979"/>
                  </a:lnTo>
                  <a:lnTo>
                    <a:pt x="4839589" y="2921254"/>
                  </a:lnTo>
                  <a:lnTo>
                    <a:pt x="4866513" y="2845054"/>
                  </a:lnTo>
                  <a:lnTo>
                    <a:pt x="4795139" y="2830703"/>
                  </a:lnTo>
                  <a:lnTo>
                    <a:pt x="4776089" y="2805303"/>
                  </a:lnTo>
                  <a:lnTo>
                    <a:pt x="4858639" y="2687828"/>
                  </a:lnTo>
                  <a:lnTo>
                    <a:pt x="4944364" y="2654427"/>
                  </a:lnTo>
                  <a:lnTo>
                    <a:pt x="4991989" y="2549652"/>
                  </a:lnTo>
                  <a:lnTo>
                    <a:pt x="5034915" y="2476627"/>
                  </a:lnTo>
                  <a:lnTo>
                    <a:pt x="5049139" y="2430653"/>
                  </a:lnTo>
                  <a:lnTo>
                    <a:pt x="5090414" y="2443353"/>
                  </a:lnTo>
                  <a:lnTo>
                    <a:pt x="5142865" y="2405253"/>
                  </a:lnTo>
                  <a:lnTo>
                    <a:pt x="5244465" y="2321052"/>
                  </a:lnTo>
                  <a:lnTo>
                    <a:pt x="5290566" y="2305177"/>
                  </a:lnTo>
                  <a:lnTo>
                    <a:pt x="5363591" y="2238502"/>
                  </a:lnTo>
                  <a:lnTo>
                    <a:pt x="5409565" y="2214753"/>
                  </a:lnTo>
                  <a:lnTo>
                    <a:pt x="5430266" y="2173478"/>
                  </a:lnTo>
                  <a:lnTo>
                    <a:pt x="5462016" y="2152777"/>
                  </a:lnTo>
                  <a:lnTo>
                    <a:pt x="5500116" y="2106803"/>
                  </a:lnTo>
                  <a:lnTo>
                    <a:pt x="5523865" y="2044827"/>
                  </a:lnTo>
                  <a:lnTo>
                    <a:pt x="5606542" y="1921002"/>
                  </a:lnTo>
                  <a:lnTo>
                    <a:pt x="5628767" y="1916303"/>
                  </a:lnTo>
                  <a:lnTo>
                    <a:pt x="5649341" y="1881378"/>
                  </a:lnTo>
                  <a:lnTo>
                    <a:pt x="5662041" y="1828927"/>
                  </a:lnTo>
                  <a:lnTo>
                    <a:pt x="5690616" y="1790827"/>
                  </a:lnTo>
                  <a:lnTo>
                    <a:pt x="5744591" y="1752727"/>
                  </a:lnTo>
                  <a:lnTo>
                    <a:pt x="5800217" y="1705102"/>
                  </a:lnTo>
                  <a:lnTo>
                    <a:pt x="5871591" y="1616202"/>
                  </a:lnTo>
                  <a:lnTo>
                    <a:pt x="5928741" y="1528826"/>
                  </a:lnTo>
                  <a:lnTo>
                    <a:pt x="5958967" y="1516126"/>
                  </a:lnTo>
                  <a:lnTo>
                    <a:pt x="5971667" y="1457452"/>
                  </a:lnTo>
                  <a:lnTo>
                    <a:pt x="6124067" y="1238377"/>
                  </a:lnTo>
                  <a:lnTo>
                    <a:pt x="6162167" y="1200277"/>
                  </a:lnTo>
                  <a:lnTo>
                    <a:pt x="6187567" y="1185926"/>
                  </a:lnTo>
                  <a:lnTo>
                    <a:pt x="6195568" y="1139952"/>
                  </a:lnTo>
                  <a:lnTo>
                    <a:pt x="6230493" y="1081151"/>
                  </a:lnTo>
                  <a:lnTo>
                    <a:pt x="6297168" y="897001"/>
                  </a:lnTo>
                  <a:lnTo>
                    <a:pt x="5330190" y="546100"/>
                  </a:lnTo>
                  <a:lnTo>
                    <a:pt x="4169537" y="263525"/>
                  </a:lnTo>
                  <a:lnTo>
                    <a:pt x="3086608" y="71501"/>
                  </a:lnTo>
                  <a:lnTo>
                    <a:pt x="2375281" y="0"/>
                  </a:lnTo>
                  <a:close/>
                </a:path>
              </a:pathLst>
            </a:custGeom>
            <a:solidFill>
              <a:srgbClr val="FF0000">
                <a:alpha val="3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691639" y="544068"/>
              <a:ext cx="6297295" cy="6314440"/>
            </a:xfrm>
            <a:custGeom>
              <a:avLst/>
              <a:gdLst/>
              <a:ahLst/>
              <a:cxnLst/>
              <a:rect l="l" t="t" r="r" b="b"/>
              <a:pathLst>
                <a:path w="6297295" h="6314440">
                  <a:moveTo>
                    <a:pt x="2322957" y="325501"/>
                  </a:moveTo>
                  <a:lnTo>
                    <a:pt x="2375281" y="0"/>
                  </a:lnTo>
                  <a:lnTo>
                    <a:pt x="3086608" y="71501"/>
                  </a:lnTo>
                  <a:lnTo>
                    <a:pt x="4169537" y="263525"/>
                  </a:lnTo>
                  <a:lnTo>
                    <a:pt x="5330190" y="546100"/>
                  </a:lnTo>
                  <a:lnTo>
                    <a:pt x="6297168" y="897001"/>
                  </a:lnTo>
                  <a:lnTo>
                    <a:pt x="6230493" y="1081151"/>
                  </a:lnTo>
                  <a:lnTo>
                    <a:pt x="6195568" y="1139952"/>
                  </a:lnTo>
                  <a:lnTo>
                    <a:pt x="6187567" y="1185926"/>
                  </a:lnTo>
                  <a:lnTo>
                    <a:pt x="6162167" y="1200277"/>
                  </a:lnTo>
                  <a:lnTo>
                    <a:pt x="6124067" y="1238377"/>
                  </a:lnTo>
                  <a:lnTo>
                    <a:pt x="5971667" y="1457452"/>
                  </a:lnTo>
                  <a:lnTo>
                    <a:pt x="5958967" y="1516126"/>
                  </a:lnTo>
                  <a:lnTo>
                    <a:pt x="5928741" y="1528826"/>
                  </a:lnTo>
                  <a:lnTo>
                    <a:pt x="5871591" y="1616202"/>
                  </a:lnTo>
                  <a:lnTo>
                    <a:pt x="5800217" y="1705102"/>
                  </a:lnTo>
                  <a:lnTo>
                    <a:pt x="5744591" y="1752727"/>
                  </a:lnTo>
                  <a:lnTo>
                    <a:pt x="5690616" y="1790827"/>
                  </a:lnTo>
                  <a:lnTo>
                    <a:pt x="5662041" y="1828927"/>
                  </a:lnTo>
                  <a:lnTo>
                    <a:pt x="5649341" y="1881378"/>
                  </a:lnTo>
                  <a:lnTo>
                    <a:pt x="5628767" y="1916303"/>
                  </a:lnTo>
                  <a:lnTo>
                    <a:pt x="5606542" y="1921002"/>
                  </a:lnTo>
                  <a:lnTo>
                    <a:pt x="5523865" y="2044827"/>
                  </a:lnTo>
                  <a:lnTo>
                    <a:pt x="5500116" y="2106803"/>
                  </a:lnTo>
                  <a:lnTo>
                    <a:pt x="5462016" y="2152777"/>
                  </a:lnTo>
                  <a:lnTo>
                    <a:pt x="5430266" y="2173478"/>
                  </a:lnTo>
                  <a:lnTo>
                    <a:pt x="5409565" y="2214753"/>
                  </a:lnTo>
                  <a:lnTo>
                    <a:pt x="5363591" y="2238502"/>
                  </a:lnTo>
                  <a:lnTo>
                    <a:pt x="5290566" y="2305177"/>
                  </a:lnTo>
                  <a:lnTo>
                    <a:pt x="5244465" y="2321052"/>
                  </a:lnTo>
                  <a:lnTo>
                    <a:pt x="5142865" y="2405253"/>
                  </a:lnTo>
                  <a:lnTo>
                    <a:pt x="5090414" y="2443353"/>
                  </a:lnTo>
                  <a:lnTo>
                    <a:pt x="5049139" y="2430653"/>
                  </a:lnTo>
                  <a:lnTo>
                    <a:pt x="5034915" y="2476627"/>
                  </a:lnTo>
                  <a:lnTo>
                    <a:pt x="4991989" y="2549652"/>
                  </a:lnTo>
                  <a:lnTo>
                    <a:pt x="4944364" y="2654427"/>
                  </a:lnTo>
                  <a:lnTo>
                    <a:pt x="4858639" y="2687828"/>
                  </a:lnTo>
                  <a:lnTo>
                    <a:pt x="4776089" y="2805303"/>
                  </a:lnTo>
                  <a:lnTo>
                    <a:pt x="4795139" y="2830703"/>
                  </a:lnTo>
                  <a:lnTo>
                    <a:pt x="4866513" y="2845054"/>
                  </a:lnTo>
                  <a:lnTo>
                    <a:pt x="4839589" y="2921254"/>
                  </a:lnTo>
                  <a:lnTo>
                    <a:pt x="4695063" y="3006979"/>
                  </a:lnTo>
                  <a:lnTo>
                    <a:pt x="4649089" y="3040253"/>
                  </a:lnTo>
                  <a:lnTo>
                    <a:pt x="4672838" y="3097403"/>
                  </a:lnTo>
                  <a:lnTo>
                    <a:pt x="4572889" y="3124454"/>
                  </a:lnTo>
                  <a:lnTo>
                    <a:pt x="4444238" y="3133979"/>
                  </a:lnTo>
                  <a:lnTo>
                    <a:pt x="4363212" y="3200654"/>
                  </a:lnTo>
                  <a:lnTo>
                    <a:pt x="4336288" y="3306953"/>
                  </a:lnTo>
                  <a:lnTo>
                    <a:pt x="4153662" y="3364103"/>
                  </a:lnTo>
                  <a:lnTo>
                    <a:pt x="4090162" y="3597529"/>
                  </a:lnTo>
                  <a:lnTo>
                    <a:pt x="4010787" y="3570478"/>
                  </a:lnTo>
                  <a:lnTo>
                    <a:pt x="3972687" y="3640455"/>
                  </a:lnTo>
                  <a:lnTo>
                    <a:pt x="3937762" y="3716655"/>
                  </a:lnTo>
                  <a:lnTo>
                    <a:pt x="3944112" y="3783330"/>
                  </a:lnTo>
                  <a:lnTo>
                    <a:pt x="3929761" y="3830955"/>
                  </a:lnTo>
                  <a:lnTo>
                    <a:pt x="3958336" y="3940429"/>
                  </a:lnTo>
                  <a:lnTo>
                    <a:pt x="4123436" y="4124579"/>
                  </a:lnTo>
                  <a:lnTo>
                    <a:pt x="4218813" y="4229354"/>
                  </a:lnTo>
                  <a:lnTo>
                    <a:pt x="3766185" y="4586605"/>
                  </a:lnTo>
                  <a:lnTo>
                    <a:pt x="4063111" y="4907280"/>
                  </a:lnTo>
                  <a:lnTo>
                    <a:pt x="4309237" y="5250230"/>
                  </a:lnTo>
                  <a:lnTo>
                    <a:pt x="4153662" y="5331206"/>
                  </a:lnTo>
                  <a:lnTo>
                    <a:pt x="4025011" y="5393118"/>
                  </a:lnTo>
                  <a:lnTo>
                    <a:pt x="3720211" y="5521718"/>
                  </a:lnTo>
                  <a:lnTo>
                    <a:pt x="3342259" y="5677293"/>
                  </a:lnTo>
                  <a:lnTo>
                    <a:pt x="3077083" y="5772556"/>
                  </a:lnTo>
                  <a:lnTo>
                    <a:pt x="3030415" y="5788648"/>
                  </a:lnTo>
                  <a:lnTo>
                    <a:pt x="2978999" y="5806435"/>
                  </a:lnTo>
                  <a:lnTo>
                    <a:pt x="2925080" y="5825083"/>
                  </a:lnTo>
                  <a:lnTo>
                    <a:pt x="2870909" y="5843760"/>
                  </a:lnTo>
                  <a:lnTo>
                    <a:pt x="2818732" y="5861632"/>
                  </a:lnTo>
                  <a:lnTo>
                    <a:pt x="2770798" y="5877867"/>
                  </a:lnTo>
                  <a:lnTo>
                    <a:pt x="2729357" y="5891631"/>
                  </a:lnTo>
                  <a:lnTo>
                    <a:pt x="2690335" y="5904865"/>
                  </a:lnTo>
                  <a:lnTo>
                    <a:pt x="2647691" y="5919749"/>
                  </a:lnTo>
                  <a:lnTo>
                    <a:pt x="2553208" y="5945606"/>
                  </a:lnTo>
                  <a:lnTo>
                    <a:pt x="2478385" y="5965064"/>
                  </a:lnTo>
                  <a:lnTo>
                    <a:pt x="2432666" y="5976869"/>
                  </a:lnTo>
                  <a:lnTo>
                    <a:pt x="2382836" y="5989675"/>
                  </a:lnTo>
                  <a:lnTo>
                    <a:pt x="2329964" y="6003196"/>
                  </a:lnTo>
                  <a:lnTo>
                    <a:pt x="2275122" y="6017147"/>
                  </a:lnTo>
                  <a:lnTo>
                    <a:pt x="2219379" y="6031241"/>
                  </a:lnTo>
                  <a:lnTo>
                    <a:pt x="2163807" y="6045191"/>
                  </a:lnTo>
                  <a:lnTo>
                    <a:pt x="2109474" y="6058713"/>
                  </a:lnTo>
                  <a:lnTo>
                    <a:pt x="2057453" y="6071519"/>
                  </a:lnTo>
                  <a:lnTo>
                    <a:pt x="2008812" y="6083323"/>
                  </a:lnTo>
                  <a:lnTo>
                    <a:pt x="1964622" y="6093839"/>
                  </a:lnTo>
                  <a:lnTo>
                    <a:pt x="1925955" y="6102781"/>
                  </a:lnTo>
                  <a:lnTo>
                    <a:pt x="1622679" y="6155169"/>
                  </a:lnTo>
                  <a:lnTo>
                    <a:pt x="1433830" y="6177394"/>
                  </a:lnTo>
                  <a:lnTo>
                    <a:pt x="1119378" y="6225025"/>
                  </a:lnTo>
                  <a:lnTo>
                    <a:pt x="770128" y="6264715"/>
                  </a:lnTo>
                  <a:lnTo>
                    <a:pt x="409702" y="6291704"/>
                  </a:lnTo>
                  <a:lnTo>
                    <a:pt x="0" y="6313931"/>
                  </a:lnTo>
                  <a:lnTo>
                    <a:pt x="238125" y="4907280"/>
                  </a:lnTo>
                  <a:lnTo>
                    <a:pt x="449326" y="3843655"/>
                  </a:lnTo>
                  <a:lnTo>
                    <a:pt x="643001" y="2611628"/>
                  </a:lnTo>
                  <a:lnTo>
                    <a:pt x="800227" y="1486027"/>
                  </a:lnTo>
                  <a:lnTo>
                    <a:pt x="889127" y="677926"/>
                  </a:lnTo>
                  <a:lnTo>
                    <a:pt x="941578" y="211201"/>
                  </a:lnTo>
                  <a:lnTo>
                    <a:pt x="1627505" y="263525"/>
                  </a:lnTo>
                  <a:lnTo>
                    <a:pt x="2084705" y="307975"/>
                  </a:lnTo>
                </a:path>
              </a:pathLst>
            </a:custGeom>
            <a:ln w="9525">
              <a:solidFill>
                <a:srgbClr val="3399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614415" y="1341119"/>
              <a:ext cx="2559050" cy="3298190"/>
            </a:xfrm>
            <a:custGeom>
              <a:avLst/>
              <a:gdLst/>
              <a:ahLst/>
              <a:cxnLst/>
              <a:rect l="l" t="t" r="r" b="b"/>
              <a:pathLst>
                <a:path w="2559050" h="3298190">
                  <a:moveTo>
                    <a:pt x="2558795" y="0"/>
                  </a:moveTo>
                  <a:lnTo>
                    <a:pt x="2382519" y="81025"/>
                  </a:lnTo>
                  <a:lnTo>
                    <a:pt x="2271267" y="362076"/>
                  </a:lnTo>
                  <a:lnTo>
                    <a:pt x="2114041" y="562101"/>
                  </a:lnTo>
                  <a:lnTo>
                    <a:pt x="2063241" y="638301"/>
                  </a:lnTo>
                  <a:lnTo>
                    <a:pt x="2039365" y="692276"/>
                  </a:lnTo>
                  <a:lnTo>
                    <a:pt x="1837689" y="925702"/>
                  </a:lnTo>
                  <a:lnTo>
                    <a:pt x="1771014" y="973327"/>
                  </a:lnTo>
                  <a:lnTo>
                    <a:pt x="1739264" y="1049527"/>
                  </a:lnTo>
                  <a:lnTo>
                    <a:pt x="1494663" y="1400428"/>
                  </a:lnTo>
                  <a:lnTo>
                    <a:pt x="1415161" y="1449704"/>
                  </a:lnTo>
                  <a:lnTo>
                    <a:pt x="1372362" y="1492503"/>
                  </a:lnTo>
                  <a:lnTo>
                    <a:pt x="1310386" y="1514855"/>
                  </a:lnTo>
                  <a:lnTo>
                    <a:pt x="1189609" y="1614804"/>
                  </a:lnTo>
                  <a:lnTo>
                    <a:pt x="1132459" y="1630679"/>
                  </a:lnTo>
                  <a:lnTo>
                    <a:pt x="1019683" y="1840356"/>
                  </a:lnTo>
                  <a:lnTo>
                    <a:pt x="933958" y="1873630"/>
                  </a:lnTo>
                  <a:lnTo>
                    <a:pt x="865632" y="1991105"/>
                  </a:lnTo>
                  <a:lnTo>
                    <a:pt x="941832" y="2034031"/>
                  </a:lnTo>
                  <a:lnTo>
                    <a:pt x="913257" y="2105532"/>
                  </a:lnTo>
                  <a:lnTo>
                    <a:pt x="752856" y="2202306"/>
                  </a:lnTo>
                  <a:lnTo>
                    <a:pt x="733806" y="2224531"/>
                  </a:lnTo>
                  <a:lnTo>
                    <a:pt x="752856" y="2283332"/>
                  </a:lnTo>
                  <a:lnTo>
                    <a:pt x="651256" y="2307081"/>
                  </a:lnTo>
                  <a:lnTo>
                    <a:pt x="524129" y="2311907"/>
                  </a:lnTo>
                  <a:lnTo>
                    <a:pt x="446278" y="2378582"/>
                  </a:lnTo>
                  <a:lnTo>
                    <a:pt x="395478" y="2502407"/>
                  </a:lnTo>
                  <a:lnTo>
                    <a:pt x="228726" y="2550032"/>
                  </a:lnTo>
                  <a:lnTo>
                    <a:pt x="169925" y="2781935"/>
                  </a:lnTo>
                  <a:lnTo>
                    <a:pt x="109600" y="2735834"/>
                  </a:lnTo>
                  <a:lnTo>
                    <a:pt x="36575" y="2880360"/>
                  </a:lnTo>
                  <a:lnTo>
                    <a:pt x="0" y="2986659"/>
                  </a:lnTo>
                  <a:lnTo>
                    <a:pt x="36575" y="3096260"/>
                  </a:lnTo>
                  <a:lnTo>
                    <a:pt x="209676" y="3297935"/>
                  </a:lnTo>
                  <a:lnTo>
                    <a:pt x="433578" y="3097910"/>
                  </a:lnTo>
                  <a:lnTo>
                    <a:pt x="432054" y="3093085"/>
                  </a:lnTo>
                  <a:lnTo>
                    <a:pt x="397129" y="3024885"/>
                  </a:lnTo>
                  <a:lnTo>
                    <a:pt x="271653" y="2939034"/>
                  </a:lnTo>
                  <a:lnTo>
                    <a:pt x="252603" y="2880360"/>
                  </a:lnTo>
                  <a:lnTo>
                    <a:pt x="325628" y="2808859"/>
                  </a:lnTo>
                  <a:lnTo>
                    <a:pt x="325628" y="2735834"/>
                  </a:lnTo>
                  <a:lnTo>
                    <a:pt x="341503" y="2683382"/>
                  </a:lnTo>
                  <a:lnTo>
                    <a:pt x="397129" y="2664332"/>
                  </a:lnTo>
                  <a:lnTo>
                    <a:pt x="541655" y="2592959"/>
                  </a:lnTo>
                  <a:lnTo>
                    <a:pt x="629031" y="2540507"/>
                  </a:lnTo>
                  <a:lnTo>
                    <a:pt x="738632" y="2434209"/>
                  </a:lnTo>
                  <a:lnTo>
                    <a:pt x="794131" y="2391282"/>
                  </a:lnTo>
                  <a:lnTo>
                    <a:pt x="794131" y="2354706"/>
                  </a:lnTo>
                  <a:lnTo>
                    <a:pt x="829056" y="2375407"/>
                  </a:lnTo>
                  <a:lnTo>
                    <a:pt x="902208" y="2375407"/>
                  </a:lnTo>
                  <a:lnTo>
                    <a:pt x="902208" y="2303906"/>
                  </a:lnTo>
                  <a:lnTo>
                    <a:pt x="829056" y="2303906"/>
                  </a:lnTo>
                  <a:lnTo>
                    <a:pt x="902208" y="2232532"/>
                  </a:lnTo>
                  <a:lnTo>
                    <a:pt x="902208" y="2159507"/>
                  </a:lnTo>
                  <a:lnTo>
                    <a:pt x="937133" y="2134107"/>
                  </a:lnTo>
                  <a:lnTo>
                    <a:pt x="994283" y="2121407"/>
                  </a:lnTo>
                  <a:lnTo>
                    <a:pt x="1045083" y="2016505"/>
                  </a:lnTo>
                  <a:lnTo>
                    <a:pt x="1118235" y="1943480"/>
                  </a:lnTo>
                  <a:lnTo>
                    <a:pt x="1262761" y="1872106"/>
                  </a:lnTo>
                  <a:lnTo>
                    <a:pt x="1299210" y="1806955"/>
                  </a:lnTo>
                  <a:lnTo>
                    <a:pt x="1334135" y="1727580"/>
                  </a:lnTo>
                  <a:lnTo>
                    <a:pt x="1405636" y="1668779"/>
                  </a:lnTo>
                  <a:lnTo>
                    <a:pt x="1466088" y="1654555"/>
                  </a:lnTo>
                  <a:lnTo>
                    <a:pt x="1501013" y="1602104"/>
                  </a:lnTo>
                  <a:lnTo>
                    <a:pt x="1550162" y="1583054"/>
                  </a:lnTo>
                  <a:lnTo>
                    <a:pt x="1621663" y="1511680"/>
                  </a:lnTo>
                  <a:lnTo>
                    <a:pt x="1680464" y="1438528"/>
                  </a:lnTo>
                  <a:lnTo>
                    <a:pt x="1694688" y="1367154"/>
                  </a:lnTo>
                  <a:lnTo>
                    <a:pt x="1715389" y="1259204"/>
                  </a:lnTo>
                  <a:lnTo>
                    <a:pt x="1766189" y="1224279"/>
                  </a:lnTo>
                  <a:lnTo>
                    <a:pt x="1839340" y="1182877"/>
                  </a:lnTo>
                  <a:lnTo>
                    <a:pt x="1910714" y="1079753"/>
                  </a:lnTo>
                  <a:lnTo>
                    <a:pt x="1982215" y="1008252"/>
                  </a:lnTo>
                  <a:lnTo>
                    <a:pt x="2056891" y="982852"/>
                  </a:lnTo>
                  <a:lnTo>
                    <a:pt x="2126741" y="935227"/>
                  </a:lnTo>
                  <a:lnTo>
                    <a:pt x="2148966" y="952753"/>
                  </a:lnTo>
                  <a:lnTo>
                    <a:pt x="2153792" y="911478"/>
                  </a:lnTo>
                  <a:lnTo>
                    <a:pt x="2198242" y="863726"/>
                  </a:lnTo>
                  <a:lnTo>
                    <a:pt x="2198242" y="792352"/>
                  </a:lnTo>
                  <a:lnTo>
                    <a:pt x="2253868" y="778001"/>
                  </a:lnTo>
                  <a:lnTo>
                    <a:pt x="2271267" y="719327"/>
                  </a:lnTo>
                  <a:lnTo>
                    <a:pt x="2414269" y="719327"/>
                  </a:lnTo>
                  <a:lnTo>
                    <a:pt x="2487294" y="647826"/>
                  </a:lnTo>
                  <a:lnTo>
                    <a:pt x="2473070" y="597026"/>
                  </a:lnTo>
                  <a:lnTo>
                    <a:pt x="2420619" y="587501"/>
                  </a:lnTo>
                  <a:lnTo>
                    <a:pt x="2420619" y="547751"/>
                  </a:lnTo>
                  <a:lnTo>
                    <a:pt x="2433319" y="501776"/>
                  </a:lnTo>
                  <a:lnTo>
                    <a:pt x="2449194" y="449325"/>
                  </a:lnTo>
                  <a:lnTo>
                    <a:pt x="2454020" y="354075"/>
                  </a:lnTo>
                  <a:lnTo>
                    <a:pt x="2487294" y="287400"/>
                  </a:lnTo>
                  <a:lnTo>
                    <a:pt x="2533395" y="252475"/>
                  </a:lnTo>
                  <a:lnTo>
                    <a:pt x="2506344" y="215900"/>
                  </a:lnTo>
                  <a:lnTo>
                    <a:pt x="2558795" y="0"/>
                  </a:lnTo>
                  <a:close/>
                </a:path>
              </a:pathLst>
            </a:custGeom>
            <a:solidFill>
              <a:srgbClr val="FF9900">
                <a:alpha val="5097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614415" y="1341119"/>
              <a:ext cx="2559050" cy="3298190"/>
            </a:xfrm>
            <a:custGeom>
              <a:avLst/>
              <a:gdLst/>
              <a:ahLst/>
              <a:cxnLst/>
              <a:rect l="l" t="t" r="r" b="b"/>
              <a:pathLst>
                <a:path w="2559050" h="3298190">
                  <a:moveTo>
                    <a:pt x="2558795" y="0"/>
                  </a:moveTo>
                  <a:lnTo>
                    <a:pt x="2506344" y="215900"/>
                  </a:lnTo>
                  <a:lnTo>
                    <a:pt x="2533395" y="252475"/>
                  </a:lnTo>
                  <a:lnTo>
                    <a:pt x="2487294" y="287400"/>
                  </a:lnTo>
                  <a:lnTo>
                    <a:pt x="2454020" y="354075"/>
                  </a:lnTo>
                  <a:lnTo>
                    <a:pt x="2449194" y="449325"/>
                  </a:lnTo>
                  <a:lnTo>
                    <a:pt x="2433319" y="501776"/>
                  </a:lnTo>
                  <a:lnTo>
                    <a:pt x="2420619" y="547751"/>
                  </a:lnTo>
                  <a:lnTo>
                    <a:pt x="2420619" y="587501"/>
                  </a:lnTo>
                  <a:lnTo>
                    <a:pt x="2473070" y="597026"/>
                  </a:lnTo>
                  <a:lnTo>
                    <a:pt x="2487294" y="647826"/>
                  </a:lnTo>
                  <a:lnTo>
                    <a:pt x="2414269" y="719327"/>
                  </a:lnTo>
                  <a:lnTo>
                    <a:pt x="2271267" y="719327"/>
                  </a:lnTo>
                  <a:lnTo>
                    <a:pt x="2253868" y="778001"/>
                  </a:lnTo>
                  <a:lnTo>
                    <a:pt x="2198242" y="792352"/>
                  </a:lnTo>
                  <a:lnTo>
                    <a:pt x="2198242" y="863726"/>
                  </a:lnTo>
                  <a:lnTo>
                    <a:pt x="2153792" y="911478"/>
                  </a:lnTo>
                  <a:lnTo>
                    <a:pt x="2148966" y="952753"/>
                  </a:lnTo>
                  <a:lnTo>
                    <a:pt x="2126741" y="935227"/>
                  </a:lnTo>
                  <a:lnTo>
                    <a:pt x="2056891" y="982852"/>
                  </a:lnTo>
                  <a:lnTo>
                    <a:pt x="1982215" y="1008252"/>
                  </a:lnTo>
                  <a:lnTo>
                    <a:pt x="1910714" y="1079753"/>
                  </a:lnTo>
                  <a:lnTo>
                    <a:pt x="1839340" y="1182877"/>
                  </a:lnTo>
                  <a:lnTo>
                    <a:pt x="1766189" y="1224279"/>
                  </a:lnTo>
                  <a:lnTo>
                    <a:pt x="1715389" y="1259204"/>
                  </a:lnTo>
                  <a:lnTo>
                    <a:pt x="1694688" y="1367154"/>
                  </a:lnTo>
                  <a:lnTo>
                    <a:pt x="1680464" y="1438528"/>
                  </a:lnTo>
                  <a:lnTo>
                    <a:pt x="1621663" y="1511680"/>
                  </a:lnTo>
                  <a:lnTo>
                    <a:pt x="1550162" y="1583054"/>
                  </a:lnTo>
                  <a:lnTo>
                    <a:pt x="1501013" y="1602104"/>
                  </a:lnTo>
                  <a:lnTo>
                    <a:pt x="1466088" y="1654555"/>
                  </a:lnTo>
                  <a:lnTo>
                    <a:pt x="1405636" y="1668779"/>
                  </a:lnTo>
                  <a:lnTo>
                    <a:pt x="1334135" y="1727580"/>
                  </a:lnTo>
                  <a:lnTo>
                    <a:pt x="1299210" y="1806955"/>
                  </a:lnTo>
                  <a:lnTo>
                    <a:pt x="1262761" y="1872106"/>
                  </a:lnTo>
                  <a:lnTo>
                    <a:pt x="1118235" y="1943480"/>
                  </a:lnTo>
                  <a:lnTo>
                    <a:pt x="1045083" y="2016505"/>
                  </a:lnTo>
                  <a:lnTo>
                    <a:pt x="994283" y="2121407"/>
                  </a:lnTo>
                  <a:lnTo>
                    <a:pt x="937133" y="2134107"/>
                  </a:lnTo>
                  <a:lnTo>
                    <a:pt x="902208" y="2159507"/>
                  </a:lnTo>
                  <a:lnTo>
                    <a:pt x="902208" y="2232532"/>
                  </a:lnTo>
                  <a:lnTo>
                    <a:pt x="829056" y="2303906"/>
                  </a:lnTo>
                  <a:lnTo>
                    <a:pt x="902208" y="2303906"/>
                  </a:lnTo>
                  <a:lnTo>
                    <a:pt x="902208" y="2375407"/>
                  </a:lnTo>
                  <a:lnTo>
                    <a:pt x="829056" y="2375407"/>
                  </a:lnTo>
                  <a:lnTo>
                    <a:pt x="794131" y="2354706"/>
                  </a:lnTo>
                  <a:lnTo>
                    <a:pt x="794131" y="2391282"/>
                  </a:lnTo>
                  <a:lnTo>
                    <a:pt x="738632" y="2434209"/>
                  </a:lnTo>
                  <a:lnTo>
                    <a:pt x="629031" y="2540507"/>
                  </a:lnTo>
                  <a:lnTo>
                    <a:pt x="541655" y="2592959"/>
                  </a:lnTo>
                  <a:lnTo>
                    <a:pt x="397129" y="2664332"/>
                  </a:lnTo>
                  <a:lnTo>
                    <a:pt x="341503" y="2683382"/>
                  </a:lnTo>
                  <a:lnTo>
                    <a:pt x="325628" y="2735834"/>
                  </a:lnTo>
                  <a:lnTo>
                    <a:pt x="325628" y="2808859"/>
                  </a:lnTo>
                  <a:lnTo>
                    <a:pt x="252603" y="2880360"/>
                  </a:lnTo>
                  <a:lnTo>
                    <a:pt x="271653" y="2939034"/>
                  </a:lnTo>
                  <a:lnTo>
                    <a:pt x="397129" y="3024885"/>
                  </a:lnTo>
                  <a:lnTo>
                    <a:pt x="432054" y="3093085"/>
                  </a:lnTo>
                  <a:lnTo>
                    <a:pt x="433578" y="3097910"/>
                  </a:lnTo>
                  <a:lnTo>
                    <a:pt x="209676" y="3297935"/>
                  </a:lnTo>
                  <a:lnTo>
                    <a:pt x="36575" y="3096260"/>
                  </a:lnTo>
                  <a:lnTo>
                    <a:pt x="0" y="2986659"/>
                  </a:lnTo>
                  <a:lnTo>
                    <a:pt x="36575" y="2880360"/>
                  </a:lnTo>
                  <a:lnTo>
                    <a:pt x="109600" y="2735834"/>
                  </a:lnTo>
                  <a:lnTo>
                    <a:pt x="169925" y="2781935"/>
                  </a:lnTo>
                  <a:lnTo>
                    <a:pt x="228726" y="2550032"/>
                  </a:lnTo>
                  <a:lnTo>
                    <a:pt x="395478" y="2502407"/>
                  </a:lnTo>
                  <a:lnTo>
                    <a:pt x="446278" y="2378582"/>
                  </a:lnTo>
                  <a:lnTo>
                    <a:pt x="524129" y="2311907"/>
                  </a:lnTo>
                  <a:lnTo>
                    <a:pt x="651256" y="2307081"/>
                  </a:lnTo>
                  <a:lnTo>
                    <a:pt x="752856" y="2283332"/>
                  </a:lnTo>
                  <a:lnTo>
                    <a:pt x="733806" y="2224531"/>
                  </a:lnTo>
                  <a:lnTo>
                    <a:pt x="752856" y="2202306"/>
                  </a:lnTo>
                  <a:lnTo>
                    <a:pt x="913257" y="2105532"/>
                  </a:lnTo>
                  <a:lnTo>
                    <a:pt x="941832" y="2034031"/>
                  </a:lnTo>
                  <a:lnTo>
                    <a:pt x="865632" y="1991105"/>
                  </a:lnTo>
                  <a:lnTo>
                    <a:pt x="933958" y="1873630"/>
                  </a:lnTo>
                  <a:lnTo>
                    <a:pt x="1019683" y="1840356"/>
                  </a:lnTo>
                  <a:lnTo>
                    <a:pt x="1132459" y="1630679"/>
                  </a:lnTo>
                  <a:lnTo>
                    <a:pt x="1189609" y="1614804"/>
                  </a:lnTo>
                  <a:lnTo>
                    <a:pt x="1310386" y="1514855"/>
                  </a:lnTo>
                  <a:lnTo>
                    <a:pt x="1372362" y="1492503"/>
                  </a:lnTo>
                  <a:lnTo>
                    <a:pt x="1415161" y="1449704"/>
                  </a:lnTo>
                  <a:lnTo>
                    <a:pt x="1494663" y="1400428"/>
                  </a:lnTo>
                  <a:lnTo>
                    <a:pt x="1739264" y="1049527"/>
                  </a:lnTo>
                  <a:lnTo>
                    <a:pt x="1771014" y="973327"/>
                  </a:lnTo>
                  <a:lnTo>
                    <a:pt x="1837689" y="925702"/>
                  </a:lnTo>
                  <a:lnTo>
                    <a:pt x="2039365" y="692276"/>
                  </a:lnTo>
                  <a:lnTo>
                    <a:pt x="2063241" y="638301"/>
                  </a:lnTo>
                  <a:lnTo>
                    <a:pt x="2114041" y="562101"/>
                  </a:lnTo>
                  <a:lnTo>
                    <a:pt x="2271267" y="362076"/>
                  </a:lnTo>
                  <a:lnTo>
                    <a:pt x="2382519" y="81025"/>
                  </a:lnTo>
                  <a:lnTo>
                    <a:pt x="2558795" y="0"/>
                  </a:lnTo>
                </a:path>
              </a:pathLst>
            </a:custGeom>
            <a:ln w="9525">
              <a:solidFill>
                <a:srgbClr val="9933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696884" y="557783"/>
              <a:ext cx="6292215" cy="6300470"/>
            </a:xfrm>
            <a:custGeom>
              <a:avLst/>
              <a:gdLst/>
              <a:ahLst/>
              <a:cxnLst/>
              <a:rect l="l" t="t" r="r" b="b"/>
              <a:pathLst>
                <a:path w="6292215" h="6300470">
                  <a:moveTo>
                    <a:pt x="2370036" y="0"/>
                  </a:moveTo>
                  <a:lnTo>
                    <a:pt x="2352637" y="68199"/>
                  </a:lnTo>
                  <a:lnTo>
                    <a:pt x="2197062" y="866648"/>
                  </a:lnTo>
                  <a:lnTo>
                    <a:pt x="1885785" y="1915794"/>
                  </a:lnTo>
                  <a:lnTo>
                    <a:pt x="0" y="6300213"/>
                  </a:lnTo>
                  <a:lnTo>
                    <a:pt x="219579" y="6300213"/>
                  </a:lnTo>
                  <a:lnTo>
                    <a:pt x="404457" y="6290186"/>
                  </a:lnTo>
                  <a:lnTo>
                    <a:pt x="764883" y="6263203"/>
                  </a:lnTo>
                  <a:lnTo>
                    <a:pt x="1114133" y="6223521"/>
                  </a:lnTo>
                  <a:lnTo>
                    <a:pt x="1428585" y="6175905"/>
                  </a:lnTo>
                  <a:lnTo>
                    <a:pt x="1617434" y="6153683"/>
                  </a:lnTo>
                  <a:lnTo>
                    <a:pt x="1920710" y="6101308"/>
                  </a:lnTo>
                  <a:lnTo>
                    <a:pt x="2473140" y="5963623"/>
                  </a:lnTo>
                  <a:lnTo>
                    <a:pt x="2609113" y="5927890"/>
                  </a:lnTo>
                  <a:lnTo>
                    <a:pt x="2662821" y="5911484"/>
                  </a:lnTo>
                  <a:lnTo>
                    <a:pt x="2685090" y="5903436"/>
                  </a:lnTo>
                  <a:lnTo>
                    <a:pt x="3071838" y="5771159"/>
                  </a:lnTo>
                  <a:lnTo>
                    <a:pt x="3337014" y="5675934"/>
                  </a:lnTo>
                  <a:lnTo>
                    <a:pt x="3714966" y="5520385"/>
                  </a:lnTo>
                  <a:lnTo>
                    <a:pt x="4019766" y="5391810"/>
                  </a:lnTo>
                  <a:lnTo>
                    <a:pt x="4148417" y="5329910"/>
                  </a:lnTo>
                  <a:lnTo>
                    <a:pt x="4303992" y="5248960"/>
                  </a:lnTo>
                  <a:lnTo>
                    <a:pt x="4057866" y="4906137"/>
                  </a:lnTo>
                  <a:lnTo>
                    <a:pt x="3760940" y="4585461"/>
                  </a:lnTo>
                  <a:lnTo>
                    <a:pt x="4213568" y="4228338"/>
                  </a:lnTo>
                  <a:lnTo>
                    <a:pt x="4118191" y="4123563"/>
                  </a:lnTo>
                  <a:lnTo>
                    <a:pt x="3953091" y="3939540"/>
                  </a:lnTo>
                  <a:lnTo>
                    <a:pt x="3924516" y="3829939"/>
                  </a:lnTo>
                  <a:lnTo>
                    <a:pt x="3938867" y="3782314"/>
                  </a:lnTo>
                  <a:lnTo>
                    <a:pt x="3932517" y="3715639"/>
                  </a:lnTo>
                  <a:lnTo>
                    <a:pt x="3967442" y="3639566"/>
                  </a:lnTo>
                  <a:lnTo>
                    <a:pt x="4005542" y="3569716"/>
                  </a:lnTo>
                  <a:lnTo>
                    <a:pt x="4092245" y="3569716"/>
                  </a:lnTo>
                  <a:lnTo>
                    <a:pt x="4148417" y="3363341"/>
                  </a:lnTo>
                  <a:lnTo>
                    <a:pt x="4331043" y="3306191"/>
                  </a:lnTo>
                  <a:lnTo>
                    <a:pt x="4357967" y="3199891"/>
                  </a:lnTo>
                  <a:lnTo>
                    <a:pt x="4438993" y="3133216"/>
                  </a:lnTo>
                  <a:lnTo>
                    <a:pt x="4567644" y="3123691"/>
                  </a:lnTo>
                  <a:lnTo>
                    <a:pt x="4667593" y="3096641"/>
                  </a:lnTo>
                  <a:lnTo>
                    <a:pt x="4643844" y="3039491"/>
                  </a:lnTo>
                  <a:lnTo>
                    <a:pt x="4689818" y="3006216"/>
                  </a:lnTo>
                  <a:lnTo>
                    <a:pt x="4834344" y="2920491"/>
                  </a:lnTo>
                  <a:lnTo>
                    <a:pt x="4861268" y="2844291"/>
                  </a:lnTo>
                  <a:lnTo>
                    <a:pt x="4789894" y="2830067"/>
                  </a:lnTo>
                  <a:lnTo>
                    <a:pt x="4770844" y="2804667"/>
                  </a:lnTo>
                  <a:lnTo>
                    <a:pt x="4853394" y="2687192"/>
                  </a:lnTo>
                  <a:lnTo>
                    <a:pt x="4939119" y="2653791"/>
                  </a:lnTo>
                  <a:lnTo>
                    <a:pt x="4986744" y="2549143"/>
                  </a:lnTo>
                  <a:lnTo>
                    <a:pt x="5029670" y="2476118"/>
                  </a:lnTo>
                  <a:lnTo>
                    <a:pt x="5043894" y="2430017"/>
                  </a:lnTo>
                  <a:lnTo>
                    <a:pt x="5102652" y="2430017"/>
                  </a:lnTo>
                  <a:lnTo>
                    <a:pt x="5137620" y="2404617"/>
                  </a:lnTo>
                  <a:lnTo>
                    <a:pt x="5239220" y="2320543"/>
                  </a:lnTo>
                  <a:lnTo>
                    <a:pt x="5285321" y="2304668"/>
                  </a:lnTo>
                  <a:lnTo>
                    <a:pt x="5358346" y="2237993"/>
                  </a:lnTo>
                  <a:lnTo>
                    <a:pt x="5404320" y="2214244"/>
                  </a:lnTo>
                  <a:lnTo>
                    <a:pt x="5425021" y="2172969"/>
                  </a:lnTo>
                  <a:lnTo>
                    <a:pt x="5456771" y="2152268"/>
                  </a:lnTo>
                  <a:lnTo>
                    <a:pt x="5494871" y="2106294"/>
                  </a:lnTo>
                  <a:lnTo>
                    <a:pt x="5518620" y="2044318"/>
                  </a:lnTo>
                  <a:lnTo>
                    <a:pt x="5601297" y="1920493"/>
                  </a:lnTo>
                  <a:lnTo>
                    <a:pt x="5623522" y="1915794"/>
                  </a:lnTo>
                  <a:lnTo>
                    <a:pt x="5644096" y="1880869"/>
                  </a:lnTo>
                  <a:lnTo>
                    <a:pt x="5656796" y="1828545"/>
                  </a:lnTo>
                  <a:lnTo>
                    <a:pt x="5685371" y="1790445"/>
                  </a:lnTo>
                  <a:lnTo>
                    <a:pt x="5739346" y="1752345"/>
                  </a:lnTo>
                  <a:lnTo>
                    <a:pt x="5794972" y="1704720"/>
                  </a:lnTo>
                  <a:lnTo>
                    <a:pt x="5866346" y="1615820"/>
                  </a:lnTo>
                  <a:lnTo>
                    <a:pt x="5923496" y="1528444"/>
                  </a:lnTo>
                  <a:lnTo>
                    <a:pt x="5953722" y="1515744"/>
                  </a:lnTo>
                  <a:lnTo>
                    <a:pt x="5966422" y="1457070"/>
                  </a:lnTo>
                  <a:lnTo>
                    <a:pt x="6118822" y="1237995"/>
                  </a:lnTo>
                  <a:lnTo>
                    <a:pt x="6156922" y="1199895"/>
                  </a:lnTo>
                  <a:lnTo>
                    <a:pt x="6182322" y="1185671"/>
                  </a:lnTo>
                  <a:lnTo>
                    <a:pt x="6190323" y="1139570"/>
                  </a:lnTo>
                  <a:lnTo>
                    <a:pt x="6225248" y="1080896"/>
                  </a:lnTo>
                  <a:lnTo>
                    <a:pt x="6291923" y="896746"/>
                  </a:lnTo>
                  <a:lnTo>
                    <a:pt x="5324945" y="545973"/>
                  </a:lnTo>
                  <a:lnTo>
                    <a:pt x="4164292" y="263525"/>
                  </a:lnTo>
                  <a:lnTo>
                    <a:pt x="3081363" y="71374"/>
                  </a:lnTo>
                  <a:lnTo>
                    <a:pt x="2370036" y="0"/>
                  </a:lnTo>
                  <a:close/>
                </a:path>
                <a:path w="6292215" h="6300470">
                  <a:moveTo>
                    <a:pt x="4092245" y="3569716"/>
                  </a:moveTo>
                  <a:lnTo>
                    <a:pt x="4005542" y="3569716"/>
                  </a:lnTo>
                  <a:lnTo>
                    <a:pt x="4084917" y="3596640"/>
                  </a:lnTo>
                  <a:lnTo>
                    <a:pt x="4092245" y="3569716"/>
                  </a:lnTo>
                  <a:close/>
                </a:path>
                <a:path w="6292215" h="6300470">
                  <a:moveTo>
                    <a:pt x="5102652" y="2430017"/>
                  </a:moveTo>
                  <a:lnTo>
                    <a:pt x="5043894" y="2430017"/>
                  </a:lnTo>
                  <a:lnTo>
                    <a:pt x="5085169" y="2442717"/>
                  </a:lnTo>
                  <a:lnTo>
                    <a:pt x="5102652" y="2430017"/>
                  </a:lnTo>
                  <a:close/>
                </a:path>
              </a:pathLst>
            </a:custGeom>
            <a:solidFill>
              <a:srgbClr val="6699FF">
                <a:alpha val="5097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696884" y="557783"/>
              <a:ext cx="6292215" cy="6300470"/>
            </a:xfrm>
            <a:custGeom>
              <a:avLst/>
              <a:gdLst/>
              <a:ahLst/>
              <a:cxnLst/>
              <a:rect l="l" t="t" r="r" b="b"/>
              <a:pathLst>
                <a:path w="6292215" h="6300470">
                  <a:moveTo>
                    <a:pt x="2370036" y="0"/>
                  </a:moveTo>
                  <a:lnTo>
                    <a:pt x="3081363" y="71374"/>
                  </a:lnTo>
                  <a:lnTo>
                    <a:pt x="4164292" y="263525"/>
                  </a:lnTo>
                  <a:lnTo>
                    <a:pt x="5324945" y="545973"/>
                  </a:lnTo>
                  <a:lnTo>
                    <a:pt x="6291923" y="896746"/>
                  </a:lnTo>
                  <a:lnTo>
                    <a:pt x="6225248" y="1080896"/>
                  </a:lnTo>
                  <a:lnTo>
                    <a:pt x="6190323" y="1139570"/>
                  </a:lnTo>
                  <a:lnTo>
                    <a:pt x="6182322" y="1185671"/>
                  </a:lnTo>
                  <a:lnTo>
                    <a:pt x="6156922" y="1199895"/>
                  </a:lnTo>
                  <a:lnTo>
                    <a:pt x="6118822" y="1237995"/>
                  </a:lnTo>
                  <a:lnTo>
                    <a:pt x="5966422" y="1457070"/>
                  </a:lnTo>
                  <a:lnTo>
                    <a:pt x="5953722" y="1515744"/>
                  </a:lnTo>
                  <a:lnTo>
                    <a:pt x="5923496" y="1528444"/>
                  </a:lnTo>
                  <a:lnTo>
                    <a:pt x="5866346" y="1615820"/>
                  </a:lnTo>
                  <a:lnTo>
                    <a:pt x="5794972" y="1704720"/>
                  </a:lnTo>
                  <a:lnTo>
                    <a:pt x="5739346" y="1752345"/>
                  </a:lnTo>
                  <a:lnTo>
                    <a:pt x="5685371" y="1790445"/>
                  </a:lnTo>
                  <a:lnTo>
                    <a:pt x="5656796" y="1828545"/>
                  </a:lnTo>
                  <a:lnTo>
                    <a:pt x="5644096" y="1880869"/>
                  </a:lnTo>
                  <a:lnTo>
                    <a:pt x="5623522" y="1915794"/>
                  </a:lnTo>
                  <a:lnTo>
                    <a:pt x="5601297" y="1920493"/>
                  </a:lnTo>
                  <a:lnTo>
                    <a:pt x="5518620" y="2044318"/>
                  </a:lnTo>
                  <a:lnTo>
                    <a:pt x="5494871" y="2106294"/>
                  </a:lnTo>
                  <a:lnTo>
                    <a:pt x="5456771" y="2152268"/>
                  </a:lnTo>
                  <a:lnTo>
                    <a:pt x="5425021" y="2172969"/>
                  </a:lnTo>
                  <a:lnTo>
                    <a:pt x="5404320" y="2214244"/>
                  </a:lnTo>
                  <a:lnTo>
                    <a:pt x="5358346" y="2237993"/>
                  </a:lnTo>
                  <a:lnTo>
                    <a:pt x="5285321" y="2304668"/>
                  </a:lnTo>
                  <a:lnTo>
                    <a:pt x="5239220" y="2320543"/>
                  </a:lnTo>
                  <a:lnTo>
                    <a:pt x="5137620" y="2404617"/>
                  </a:lnTo>
                  <a:lnTo>
                    <a:pt x="5085169" y="2442717"/>
                  </a:lnTo>
                  <a:lnTo>
                    <a:pt x="5043894" y="2430017"/>
                  </a:lnTo>
                  <a:lnTo>
                    <a:pt x="5029670" y="2476118"/>
                  </a:lnTo>
                  <a:lnTo>
                    <a:pt x="4986744" y="2549143"/>
                  </a:lnTo>
                  <a:lnTo>
                    <a:pt x="4939119" y="2653791"/>
                  </a:lnTo>
                  <a:lnTo>
                    <a:pt x="4853394" y="2687192"/>
                  </a:lnTo>
                  <a:lnTo>
                    <a:pt x="4770844" y="2804667"/>
                  </a:lnTo>
                  <a:lnTo>
                    <a:pt x="4789894" y="2830067"/>
                  </a:lnTo>
                  <a:lnTo>
                    <a:pt x="4861268" y="2844291"/>
                  </a:lnTo>
                  <a:lnTo>
                    <a:pt x="4834344" y="2920491"/>
                  </a:lnTo>
                  <a:lnTo>
                    <a:pt x="4689818" y="3006216"/>
                  </a:lnTo>
                  <a:lnTo>
                    <a:pt x="4643844" y="3039491"/>
                  </a:lnTo>
                  <a:lnTo>
                    <a:pt x="4667593" y="3096641"/>
                  </a:lnTo>
                  <a:lnTo>
                    <a:pt x="4567644" y="3123691"/>
                  </a:lnTo>
                  <a:lnTo>
                    <a:pt x="4438993" y="3133216"/>
                  </a:lnTo>
                  <a:lnTo>
                    <a:pt x="4357967" y="3199891"/>
                  </a:lnTo>
                  <a:lnTo>
                    <a:pt x="4331043" y="3306191"/>
                  </a:lnTo>
                  <a:lnTo>
                    <a:pt x="4148417" y="3363341"/>
                  </a:lnTo>
                  <a:lnTo>
                    <a:pt x="4084917" y="3596640"/>
                  </a:lnTo>
                  <a:lnTo>
                    <a:pt x="4005542" y="3569716"/>
                  </a:lnTo>
                  <a:lnTo>
                    <a:pt x="3967442" y="3639566"/>
                  </a:lnTo>
                  <a:lnTo>
                    <a:pt x="3932517" y="3715639"/>
                  </a:lnTo>
                  <a:lnTo>
                    <a:pt x="3938867" y="3782314"/>
                  </a:lnTo>
                  <a:lnTo>
                    <a:pt x="3924516" y="3829939"/>
                  </a:lnTo>
                  <a:lnTo>
                    <a:pt x="3953091" y="3939540"/>
                  </a:lnTo>
                  <a:lnTo>
                    <a:pt x="4118191" y="4123563"/>
                  </a:lnTo>
                  <a:lnTo>
                    <a:pt x="4213568" y="4228338"/>
                  </a:lnTo>
                  <a:lnTo>
                    <a:pt x="3760940" y="4585461"/>
                  </a:lnTo>
                  <a:lnTo>
                    <a:pt x="4057866" y="4906137"/>
                  </a:lnTo>
                  <a:lnTo>
                    <a:pt x="4303992" y="5248960"/>
                  </a:lnTo>
                  <a:lnTo>
                    <a:pt x="4148417" y="5329910"/>
                  </a:lnTo>
                  <a:lnTo>
                    <a:pt x="4019766" y="5391810"/>
                  </a:lnTo>
                  <a:lnTo>
                    <a:pt x="3714966" y="5520385"/>
                  </a:lnTo>
                  <a:lnTo>
                    <a:pt x="3337014" y="5675934"/>
                  </a:lnTo>
                  <a:lnTo>
                    <a:pt x="3071838" y="5771159"/>
                  </a:lnTo>
                  <a:lnTo>
                    <a:pt x="3025171" y="5787251"/>
                  </a:lnTo>
                  <a:lnTo>
                    <a:pt x="2973754" y="5805035"/>
                  </a:lnTo>
                  <a:lnTo>
                    <a:pt x="2919835" y="5823680"/>
                  </a:lnTo>
                  <a:lnTo>
                    <a:pt x="2865664" y="5842353"/>
                  </a:lnTo>
                  <a:lnTo>
                    <a:pt x="2813487" y="5860220"/>
                  </a:lnTo>
                  <a:lnTo>
                    <a:pt x="2765554" y="5876450"/>
                  </a:lnTo>
                  <a:lnTo>
                    <a:pt x="2724112" y="5890209"/>
                  </a:lnTo>
                  <a:lnTo>
                    <a:pt x="2685090" y="5903436"/>
                  </a:lnTo>
                  <a:lnTo>
                    <a:pt x="2642447" y="5918315"/>
                  </a:lnTo>
                  <a:lnTo>
                    <a:pt x="2547963" y="5944171"/>
                  </a:lnTo>
                  <a:lnTo>
                    <a:pt x="2473140" y="5963623"/>
                  </a:lnTo>
                  <a:lnTo>
                    <a:pt x="2427421" y="5975423"/>
                  </a:lnTo>
                  <a:lnTo>
                    <a:pt x="2377591" y="5988225"/>
                  </a:lnTo>
                  <a:lnTo>
                    <a:pt x="2324719" y="6001743"/>
                  </a:lnTo>
                  <a:lnTo>
                    <a:pt x="2269877" y="6015690"/>
                  </a:lnTo>
                  <a:lnTo>
                    <a:pt x="2214135" y="6029780"/>
                  </a:lnTo>
                  <a:lnTo>
                    <a:pt x="2158562" y="6043727"/>
                  </a:lnTo>
                  <a:lnTo>
                    <a:pt x="2104230" y="6057246"/>
                  </a:lnTo>
                  <a:lnTo>
                    <a:pt x="2052208" y="6070049"/>
                  </a:lnTo>
                  <a:lnTo>
                    <a:pt x="2003567" y="6081851"/>
                  </a:lnTo>
                  <a:lnTo>
                    <a:pt x="1959378" y="6092366"/>
                  </a:lnTo>
                  <a:lnTo>
                    <a:pt x="1920710" y="6101308"/>
                  </a:lnTo>
                  <a:lnTo>
                    <a:pt x="1617434" y="6153683"/>
                  </a:lnTo>
                  <a:lnTo>
                    <a:pt x="1428585" y="6175905"/>
                  </a:lnTo>
                  <a:lnTo>
                    <a:pt x="1114133" y="6223521"/>
                  </a:lnTo>
                  <a:lnTo>
                    <a:pt x="764883" y="6263203"/>
                  </a:lnTo>
                  <a:lnTo>
                    <a:pt x="404457" y="6290186"/>
                  </a:lnTo>
                  <a:lnTo>
                    <a:pt x="219579" y="6300213"/>
                  </a:lnTo>
                </a:path>
                <a:path w="6292215" h="6300470">
                  <a:moveTo>
                    <a:pt x="0" y="6300213"/>
                  </a:moveTo>
                  <a:lnTo>
                    <a:pt x="1885785" y="1915794"/>
                  </a:lnTo>
                  <a:lnTo>
                    <a:pt x="2197062" y="866648"/>
                  </a:lnTo>
                  <a:lnTo>
                    <a:pt x="2352637" y="68199"/>
                  </a:lnTo>
                </a:path>
              </a:pathLst>
            </a:custGeom>
            <a:ln w="9525">
              <a:solidFill>
                <a:srgbClr val="0000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191000" y="717803"/>
              <a:ext cx="3799840" cy="4273550"/>
            </a:xfrm>
            <a:custGeom>
              <a:avLst/>
              <a:gdLst/>
              <a:ahLst/>
              <a:cxnLst/>
              <a:rect l="l" t="t" r="r" b="b"/>
              <a:pathLst>
                <a:path w="3799840" h="4273550">
                  <a:moveTo>
                    <a:pt x="937260" y="342900"/>
                  </a:moveTo>
                  <a:lnTo>
                    <a:pt x="934123" y="296379"/>
                  </a:lnTo>
                  <a:lnTo>
                    <a:pt x="925004" y="251752"/>
                  </a:lnTo>
                  <a:lnTo>
                    <a:pt x="910297" y="209448"/>
                  </a:lnTo>
                  <a:lnTo>
                    <a:pt x="890435" y="169849"/>
                  </a:lnTo>
                  <a:lnTo>
                    <a:pt x="865797" y="133375"/>
                  </a:lnTo>
                  <a:lnTo>
                    <a:pt x="836815" y="100444"/>
                  </a:lnTo>
                  <a:lnTo>
                    <a:pt x="803884" y="71462"/>
                  </a:lnTo>
                  <a:lnTo>
                    <a:pt x="767410" y="46824"/>
                  </a:lnTo>
                  <a:lnTo>
                    <a:pt x="727811" y="26962"/>
                  </a:lnTo>
                  <a:lnTo>
                    <a:pt x="685507" y="12255"/>
                  </a:lnTo>
                  <a:lnTo>
                    <a:pt x="640880" y="3136"/>
                  </a:lnTo>
                  <a:lnTo>
                    <a:pt x="594360" y="0"/>
                  </a:lnTo>
                  <a:lnTo>
                    <a:pt x="547827" y="3136"/>
                  </a:lnTo>
                  <a:lnTo>
                    <a:pt x="503199" y="12255"/>
                  </a:lnTo>
                  <a:lnTo>
                    <a:pt x="460895" y="26962"/>
                  </a:lnTo>
                  <a:lnTo>
                    <a:pt x="421297" y="46824"/>
                  </a:lnTo>
                  <a:lnTo>
                    <a:pt x="384822" y="71462"/>
                  </a:lnTo>
                  <a:lnTo>
                    <a:pt x="351891" y="100444"/>
                  </a:lnTo>
                  <a:lnTo>
                    <a:pt x="322910" y="133375"/>
                  </a:lnTo>
                  <a:lnTo>
                    <a:pt x="298272" y="169849"/>
                  </a:lnTo>
                  <a:lnTo>
                    <a:pt x="281787" y="202717"/>
                  </a:lnTo>
                  <a:lnTo>
                    <a:pt x="251739" y="208851"/>
                  </a:lnTo>
                  <a:lnTo>
                    <a:pt x="209435" y="223558"/>
                  </a:lnTo>
                  <a:lnTo>
                    <a:pt x="169837" y="243420"/>
                  </a:lnTo>
                  <a:lnTo>
                    <a:pt x="133362" y="268058"/>
                  </a:lnTo>
                  <a:lnTo>
                    <a:pt x="100431" y="297040"/>
                  </a:lnTo>
                  <a:lnTo>
                    <a:pt x="71450" y="329971"/>
                  </a:lnTo>
                  <a:lnTo>
                    <a:pt x="46812" y="366445"/>
                  </a:lnTo>
                  <a:lnTo>
                    <a:pt x="26949" y="406044"/>
                  </a:lnTo>
                  <a:lnTo>
                    <a:pt x="12242" y="448348"/>
                  </a:lnTo>
                  <a:lnTo>
                    <a:pt x="3124" y="492975"/>
                  </a:lnTo>
                  <a:lnTo>
                    <a:pt x="0" y="539496"/>
                  </a:lnTo>
                  <a:lnTo>
                    <a:pt x="3124" y="586028"/>
                  </a:lnTo>
                  <a:lnTo>
                    <a:pt x="12242" y="630656"/>
                  </a:lnTo>
                  <a:lnTo>
                    <a:pt x="26949" y="672960"/>
                  </a:lnTo>
                  <a:lnTo>
                    <a:pt x="46812" y="712558"/>
                  </a:lnTo>
                  <a:lnTo>
                    <a:pt x="71450" y="749033"/>
                  </a:lnTo>
                  <a:lnTo>
                    <a:pt x="100431" y="781964"/>
                  </a:lnTo>
                  <a:lnTo>
                    <a:pt x="133362" y="810945"/>
                  </a:lnTo>
                  <a:lnTo>
                    <a:pt x="169837" y="835583"/>
                  </a:lnTo>
                  <a:lnTo>
                    <a:pt x="209435" y="855446"/>
                  </a:lnTo>
                  <a:lnTo>
                    <a:pt x="251739" y="870153"/>
                  </a:lnTo>
                  <a:lnTo>
                    <a:pt x="296367" y="879271"/>
                  </a:lnTo>
                  <a:lnTo>
                    <a:pt x="342900" y="882396"/>
                  </a:lnTo>
                  <a:lnTo>
                    <a:pt x="389420" y="879271"/>
                  </a:lnTo>
                  <a:lnTo>
                    <a:pt x="434047" y="870153"/>
                  </a:lnTo>
                  <a:lnTo>
                    <a:pt x="476351" y="855446"/>
                  </a:lnTo>
                  <a:lnTo>
                    <a:pt x="515950" y="835583"/>
                  </a:lnTo>
                  <a:lnTo>
                    <a:pt x="552424" y="810945"/>
                  </a:lnTo>
                  <a:lnTo>
                    <a:pt x="585355" y="781964"/>
                  </a:lnTo>
                  <a:lnTo>
                    <a:pt x="614337" y="749033"/>
                  </a:lnTo>
                  <a:lnTo>
                    <a:pt x="638975" y="712558"/>
                  </a:lnTo>
                  <a:lnTo>
                    <a:pt x="655447" y="679704"/>
                  </a:lnTo>
                  <a:lnTo>
                    <a:pt x="685507" y="673557"/>
                  </a:lnTo>
                  <a:lnTo>
                    <a:pt x="727811" y="658850"/>
                  </a:lnTo>
                  <a:lnTo>
                    <a:pt x="767410" y="638987"/>
                  </a:lnTo>
                  <a:lnTo>
                    <a:pt x="803884" y="614349"/>
                  </a:lnTo>
                  <a:lnTo>
                    <a:pt x="836815" y="585368"/>
                  </a:lnTo>
                  <a:lnTo>
                    <a:pt x="865797" y="552437"/>
                  </a:lnTo>
                  <a:lnTo>
                    <a:pt x="890435" y="515962"/>
                  </a:lnTo>
                  <a:lnTo>
                    <a:pt x="910297" y="476364"/>
                  </a:lnTo>
                  <a:lnTo>
                    <a:pt x="925004" y="434060"/>
                  </a:lnTo>
                  <a:lnTo>
                    <a:pt x="934123" y="389432"/>
                  </a:lnTo>
                  <a:lnTo>
                    <a:pt x="937260" y="342900"/>
                  </a:lnTo>
                  <a:close/>
                </a:path>
                <a:path w="3799840" h="4273550">
                  <a:moveTo>
                    <a:pt x="3799332" y="739013"/>
                  </a:moveTo>
                  <a:lnTo>
                    <a:pt x="3505581" y="627888"/>
                  </a:lnTo>
                  <a:lnTo>
                    <a:pt x="3437496" y="718159"/>
                  </a:lnTo>
                  <a:lnTo>
                    <a:pt x="3411550" y="700620"/>
                  </a:lnTo>
                  <a:lnTo>
                    <a:pt x="3371951" y="680758"/>
                  </a:lnTo>
                  <a:lnTo>
                    <a:pt x="3329648" y="666051"/>
                  </a:lnTo>
                  <a:lnTo>
                    <a:pt x="3285020" y="656932"/>
                  </a:lnTo>
                  <a:lnTo>
                    <a:pt x="3238500" y="653796"/>
                  </a:lnTo>
                  <a:lnTo>
                    <a:pt x="3191967" y="656932"/>
                  </a:lnTo>
                  <a:lnTo>
                    <a:pt x="3147339" y="666051"/>
                  </a:lnTo>
                  <a:lnTo>
                    <a:pt x="3105035" y="680758"/>
                  </a:lnTo>
                  <a:lnTo>
                    <a:pt x="3065437" y="700620"/>
                  </a:lnTo>
                  <a:lnTo>
                    <a:pt x="3028962" y="725258"/>
                  </a:lnTo>
                  <a:lnTo>
                    <a:pt x="2996031" y="754240"/>
                  </a:lnTo>
                  <a:lnTo>
                    <a:pt x="2967050" y="787171"/>
                  </a:lnTo>
                  <a:lnTo>
                    <a:pt x="2942412" y="823645"/>
                  </a:lnTo>
                  <a:lnTo>
                    <a:pt x="2922549" y="863244"/>
                  </a:lnTo>
                  <a:lnTo>
                    <a:pt x="2907842" y="905548"/>
                  </a:lnTo>
                  <a:lnTo>
                    <a:pt x="2898724" y="950175"/>
                  </a:lnTo>
                  <a:lnTo>
                    <a:pt x="2895600" y="996696"/>
                  </a:lnTo>
                  <a:lnTo>
                    <a:pt x="2898724" y="1043228"/>
                  </a:lnTo>
                  <a:lnTo>
                    <a:pt x="2907842" y="1087856"/>
                  </a:lnTo>
                  <a:lnTo>
                    <a:pt x="2922549" y="1130160"/>
                  </a:lnTo>
                  <a:lnTo>
                    <a:pt x="2942412" y="1169758"/>
                  </a:lnTo>
                  <a:lnTo>
                    <a:pt x="2967050" y="1206233"/>
                  </a:lnTo>
                  <a:lnTo>
                    <a:pt x="2996031" y="1239164"/>
                  </a:lnTo>
                  <a:lnTo>
                    <a:pt x="3025216" y="1264856"/>
                  </a:lnTo>
                  <a:lnTo>
                    <a:pt x="2921254" y="1402715"/>
                  </a:lnTo>
                  <a:lnTo>
                    <a:pt x="2703830" y="1644891"/>
                  </a:lnTo>
                  <a:lnTo>
                    <a:pt x="2677807" y="1615300"/>
                  </a:lnTo>
                  <a:lnTo>
                    <a:pt x="2644876" y="1586318"/>
                  </a:lnTo>
                  <a:lnTo>
                    <a:pt x="2608402" y="1561680"/>
                  </a:lnTo>
                  <a:lnTo>
                    <a:pt x="2568803" y="1541818"/>
                  </a:lnTo>
                  <a:lnTo>
                    <a:pt x="2526500" y="1527111"/>
                  </a:lnTo>
                  <a:lnTo>
                    <a:pt x="2481872" y="1517992"/>
                  </a:lnTo>
                  <a:lnTo>
                    <a:pt x="2435352" y="1514856"/>
                  </a:lnTo>
                  <a:lnTo>
                    <a:pt x="2388819" y="1517992"/>
                  </a:lnTo>
                  <a:lnTo>
                    <a:pt x="2344191" y="1527111"/>
                  </a:lnTo>
                  <a:lnTo>
                    <a:pt x="2301887" y="1541818"/>
                  </a:lnTo>
                  <a:lnTo>
                    <a:pt x="2262289" y="1561680"/>
                  </a:lnTo>
                  <a:lnTo>
                    <a:pt x="2225814" y="1586318"/>
                  </a:lnTo>
                  <a:lnTo>
                    <a:pt x="2192883" y="1615300"/>
                  </a:lnTo>
                  <a:lnTo>
                    <a:pt x="2163902" y="1648231"/>
                  </a:lnTo>
                  <a:lnTo>
                    <a:pt x="2139264" y="1684705"/>
                  </a:lnTo>
                  <a:lnTo>
                    <a:pt x="2119401" y="1724304"/>
                  </a:lnTo>
                  <a:lnTo>
                    <a:pt x="2104694" y="1766608"/>
                  </a:lnTo>
                  <a:lnTo>
                    <a:pt x="2095576" y="1811235"/>
                  </a:lnTo>
                  <a:lnTo>
                    <a:pt x="2092452" y="1857756"/>
                  </a:lnTo>
                  <a:lnTo>
                    <a:pt x="2095576" y="1904288"/>
                  </a:lnTo>
                  <a:lnTo>
                    <a:pt x="2104694" y="1948916"/>
                  </a:lnTo>
                  <a:lnTo>
                    <a:pt x="2119401" y="1991220"/>
                  </a:lnTo>
                  <a:lnTo>
                    <a:pt x="2139264" y="2030818"/>
                  </a:lnTo>
                  <a:lnTo>
                    <a:pt x="2163902" y="2067293"/>
                  </a:lnTo>
                  <a:lnTo>
                    <a:pt x="2192883" y="2100224"/>
                  </a:lnTo>
                  <a:lnTo>
                    <a:pt x="2225814" y="2129205"/>
                  </a:lnTo>
                  <a:lnTo>
                    <a:pt x="2250554" y="2145931"/>
                  </a:lnTo>
                  <a:lnTo>
                    <a:pt x="1085850" y="3403219"/>
                  </a:lnTo>
                  <a:lnTo>
                    <a:pt x="1035050" y="3511169"/>
                  </a:lnTo>
                  <a:lnTo>
                    <a:pt x="1028700" y="3688969"/>
                  </a:lnTo>
                  <a:lnTo>
                    <a:pt x="1079500" y="3854196"/>
                  </a:lnTo>
                  <a:lnTo>
                    <a:pt x="1447927" y="4273296"/>
                  </a:lnTo>
                  <a:lnTo>
                    <a:pt x="1701927" y="4063746"/>
                  </a:lnTo>
                  <a:lnTo>
                    <a:pt x="1632077" y="3968496"/>
                  </a:lnTo>
                  <a:lnTo>
                    <a:pt x="1454277" y="3736594"/>
                  </a:lnTo>
                  <a:lnTo>
                    <a:pt x="1428877" y="3647694"/>
                  </a:lnTo>
                  <a:lnTo>
                    <a:pt x="1444752" y="3555619"/>
                  </a:lnTo>
                  <a:lnTo>
                    <a:pt x="1520952" y="3400044"/>
                  </a:lnTo>
                  <a:lnTo>
                    <a:pt x="1597152" y="3422269"/>
                  </a:lnTo>
                  <a:lnTo>
                    <a:pt x="1670177" y="3209544"/>
                  </a:lnTo>
                  <a:lnTo>
                    <a:pt x="1841627" y="3158744"/>
                  </a:lnTo>
                  <a:lnTo>
                    <a:pt x="1946402" y="2965069"/>
                  </a:lnTo>
                  <a:lnTo>
                    <a:pt x="2016252" y="2961894"/>
                  </a:lnTo>
                  <a:lnTo>
                    <a:pt x="2181352" y="2936494"/>
                  </a:lnTo>
                  <a:lnTo>
                    <a:pt x="2340229" y="2764917"/>
                  </a:lnTo>
                  <a:lnTo>
                    <a:pt x="2368804" y="2676017"/>
                  </a:lnTo>
                  <a:lnTo>
                    <a:pt x="2298954" y="2666492"/>
                  </a:lnTo>
                  <a:lnTo>
                    <a:pt x="2289429" y="2634742"/>
                  </a:lnTo>
                  <a:lnTo>
                    <a:pt x="2413254" y="2501392"/>
                  </a:lnTo>
                  <a:lnTo>
                    <a:pt x="2495804" y="2387092"/>
                  </a:lnTo>
                  <a:lnTo>
                    <a:pt x="2838704" y="2104517"/>
                  </a:lnTo>
                  <a:lnTo>
                    <a:pt x="2940304" y="2009267"/>
                  </a:lnTo>
                  <a:lnTo>
                    <a:pt x="3013456" y="1932940"/>
                  </a:lnTo>
                  <a:lnTo>
                    <a:pt x="3048381" y="1853565"/>
                  </a:lnTo>
                  <a:lnTo>
                    <a:pt x="3089656" y="1786890"/>
                  </a:lnTo>
                  <a:lnTo>
                    <a:pt x="3137281" y="1748790"/>
                  </a:lnTo>
                  <a:lnTo>
                    <a:pt x="3175381" y="1640840"/>
                  </a:lnTo>
                  <a:lnTo>
                    <a:pt x="3257931" y="1570990"/>
                  </a:lnTo>
                  <a:lnTo>
                    <a:pt x="3378581" y="1456690"/>
                  </a:lnTo>
                  <a:lnTo>
                    <a:pt x="3464306" y="1355090"/>
                  </a:lnTo>
                  <a:lnTo>
                    <a:pt x="3518281" y="1243965"/>
                  </a:lnTo>
                  <a:lnTo>
                    <a:pt x="3667506" y="1024763"/>
                  </a:lnTo>
                  <a:lnTo>
                    <a:pt x="3799332" y="739013"/>
                  </a:lnTo>
                  <a:close/>
                </a:path>
              </a:pathLst>
            </a:custGeom>
            <a:solidFill>
              <a:srgbClr val="000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3059430" y="948689"/>
              <a:ext cx="3255645" cy="951230"/>
            </a:xfrm>
            <a:custGeom>
              <a:avLst/>
              <a:gdLst/>
              <a:ahLst/>
              <a:cxnLst/>
              <a:rect l="l" t="t" r="r" b="b"/>
              <a:pathLst>
                <a:path w="3255645" h="951230">
                  <a:moveTo>
                    <a:pt x="3096768" y="0"/>
                  </a:moveTo>
                  <a:lnTo>
                    <a:pt x="158495" y="0"/>
                  </a:lnTo>
                  <a:lnTo>
                    <a:pt x="108411" y="8083"/>
                  </a:lnTo>
                  <a:lnTo>
                    <a:pt x="64904" y="30589"/>
                  </a:lnTo>
                  <a:lnTo>
                    <a:pt x="30589" y="64904"/>
                  </a:lnTo>
                  <a:lnTo>
                    <a:pt x="8083" y="108411"/>
                  </a:lnTo>
                  <a:lnTo>
                    <a:pt x="0" y="158496"/>
                  </a:lnTo>
                  <a:lnTo>
                    <a:pt x="0" y="792480"/>
                  </a:lnTo>
                  <a:lnTo>
                    <a:pt x="8083" y="842564"/>
                  </a:lnTo>
                  <a:lnTo>
                    <a:pt x="30589" y="886071"/>
                  </a:lnTo>
                  <a:lnTo>
                    <a:pt x="64904" y="920386"/>
                  </a:lnTo>
                  <a:lnTo>
                    <a:pt x="108411" y="942892"/>
                  </a:lnTo>
                  <a:lnTo>
                    <a:pt x="158495" y="950976"/>
                  </a:lnTo>
                  <a:lnTo>
                    <a:pt x="3096768" y="950976"/>
                  </a:lnTo>
                  <a:lnTo>
                    <a:pt x="3146852" y="942892"/>
                  </a:lnTo>
                  <a:lnTo>
                    <a:pt x="3190359" y="920386"/>
                  </a:lnTo>
                  <a:lnTo>
                    <a:pt x="3224674" y="886071"/>
                  </a:lnTo>
                  <a:lnTo>
                    <a:pt x="3247180" y="842564"/>
                  </a:lnTo>
                  <a:lnTo>
                    <a:pt x="3255264" y="792480"/>
                  </a:lnTo>
                  <a:lnTo>
                    <a:pt x="3255264" y="158496"/>
                  </a:lnTo>
                  <a:lnTo>
                    <a:pt x="3247180" y="108411"/>
                  </a:lnTo>
                  <a:lnTo>
                    <a:pt x="3224674" y="64904"/>
                  </a:lnTo>
                  <a:lnTo>
                    <a:pt x="3190359" y="30589"/>
                  </a:lnTo>
                  <a:lnTo>
                    <a:pt x="3146852" y="8083"/>
                  </a:lnTo>
                  <a:lnTo>
                    <a:pt x="3096768" y="0"/>
                  </a:lnTo>
                  <a:close/>
                </a:path>
              </a:pathLst>
            </a:custGeom>
            <a:solidFill>
              <a:srgbClr val="800000">
                <a:alpha val="18823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059430" y="948689"/>
              <a:ext cx="3255645" cy="951230"/>
            </a:xfrm>
            <a:custGeom>
              <a:avLst/>
              <a:gdLst/>
              <a:ahLst/>
              <a:cxnLst/>
              <a:rect l="l" t="t" r="r" b="b"/>
              <a:pathLst>
                <a:path w="3255645" h="951230">
                  <a:moveTo>
                    <a:pt x="0" y="158496"/>
                  </a:moveTo>
                  <a:lnTo>
                    <a:pt x="8083" y="108411"/>
                  </a:lnTo>
                  <a:lnTo>
                    <a:pt x="30589" y="64904"/>
                  </a:lnTo>
                  <a:lnTo>
                    <a:pt x="64904" y="30589"/>
                  </a:lnTo>
                  <a:lnTo>
                    <a:pt x="108411" y="8083"/>
                  </a:lnTo>
                  <a:lnTo>
                    <a:pt x="158495" y="0"/>
                  </a:lnTo>
                  <a:lnTo>
                    <a:pt x="3096768" y="0"/>
                  </a:lnTo>
                  <a:lnTo>
                    <a:pt x="3146852" y="8083"/>
                  </a:lnTo>
                  <a:lnTo>
                    <a:pt x="3190359" y="30589"/>
                  </a:lnTo>
                  <a:lnTo>
                    <a:pt x="3224674" y="64904"/>
                  </a:lnTo>
                  <a:lnTo>
                    <a:pt x="3247180" y="108411"/>
                  </a:lnTo>
                  <a:lnTo>
                    <a:pt x="3255264" y="158496"/>
                  </a:lnTo>
                  <a:lnTo>
                    <a:pt x="3255264" y="792480"/>
                  </a:lnTo>
                  <a:lnTo>
                    <a:pt x="3247180" y="842564"/>
                  </a:lnTo>
                  <a:lnTo>
                    <a:pt x="3224674" y="886071"/>
                  </a:lnTo>
                  <a:lnTo>
                    <a:pt x="3190359" y="920386"/>
                  </a:lnTo>
                  <a:lnTo>
                    <a:pt x="3146852" y="942892"/>
                  </a:lnTo>
                  <a:lnTo>
                    <a:pt x="3096768" y="950976"/>
                  </a:lnTo>
                  <a:lnTo>
                    <a:pt x="158495" y="950976"/>
                  </a:lnTo>
                  <a:lnTo>
                    <a:pt x="108411" y="942892"/>
                  </a:lnTo>
                  <a:lnTo>
                    <a:pt x="64904" y="920386"/>
                  </a:lnTo>
                  <a:lnTo>
                    <a:pt x="30589" y="886071"/>
                  </a:lnTo>
                  <a:lnTo>
                    <a:pt x="8083" y="842564"/>
                  </a:lnTo>
                  <a:lnTo>
                    <a:pt x="0" y="792480"/>
                  </a:lnTo>
                  <a:lnTo>
                    <a:pt x="0" y="158496"/>
                  </a:lnTo>
                  <a:close/>
                </a:path>
              </a:pathLst>
            </a:custGeom>
            <a:ln w="38100">
              <a:solidFill>
                <a:srgbClr val="FFFF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230880" y="918984"/>
              <a:ext cx="2967990" cy="51128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979420" y="1193304"/>
              <a:ext cx="3432809" cy="51128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52088" y="1467624"/>
              <a:ext cx="1469898" cy="51128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957571" y="1467624"/>
              <a:ext cx="604265" cy="51128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301995" y="1498104"/>
              <a:ext cx="290322" cy="351269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3085210" y="980313"/>
            <a:ext cx="320103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7465" marR="30480" indent="635" algn="ctr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CC"/>
                </a:solidFill>
                <a:latin typeface="Impact"/>
                <a:cs typeface="Impact"/>
              </a:rPr>
              <a:t>Zona</a:t>
            </a:r>
            <a:r>
              <a:rPr sz="1800" spc="-10" dirty="0">
                <a:solidFill>
                  <a:srgbClr val="FFFFCC"/>
                </a:solidFill>
                <a:latin typeface="Impact"/>
                <a:cs typeface="Impact"/>
              </a:rPr>
              <a:t> </a:t>
            </a:r>
            <a:r>
              <a:rPr sz="1800" dirty="0">
                <a:solidFill>
                  <a:srgbClr val="FFFFCC"/>
                </a:solidFill>
                <a:latin typeface="Impact"/>
                <a:cs typeface="Impact"/>
              </a:rPr>
              <a:t>de</a:t>
            </a:r>
            <a:r>
              <a:rPr sz="1800" spc="-5" dirty="0">
                <a:solidFill>
                  <a:srgbClr val="FFFFCC"/>
                </a:solidFill>
                <a:latin typeface="Impact"/>
                <a:cs typeface="Impact"/>
              </a:rPr>
              <a:t> Responsabilidad</a:t>
            </a:r>
            <a:r>
              <a:rPr sz="1800" spc="30" dirty="0">
                <a:solidFill>
                  <a:srgbClr val="FFFFCC"/>
                </a:solidFill>
                <a:latin typeface="Impact"/>
                <a:cs typeface="Impact"/>
              </a:rPr>
              <a:t> </a:t>
            </a:r>
            <a:r>
              <a:rPr sz="1800" dirty="0">
                <a:solidFill>
                  <a:srgbClr val="FFFFCC"/>
                </a:solidFill>
                <a:latin typeface="Impact"/>
                <a:cs typeface="Impact"/>
              </a:rPr>
              <a:t>de </a:t>
            </a:r>
            <a:r>
              <a:rPr sz="1800" spc="5" dirty="0">
                <a:solidFill>
                  <a:srgbClr val="FFFFCC"/>
                </a:solidFill>
                <a:latin typeface="Impact"/>
                <a:cs typeface="Impact"/>
              </a:rPr>
              <a:t> </a:t>
            </a:r>
            <a:r>
              <a:rPr sz="1800" spc="-5" dirty="0">
                <a:solidFill>
                  <a:srgbClr val="FFFFCC"/>
                </a:solidFill>
                <a:latin typeface="Impact"/>
                <a:cs typeface="Impact"/>
              </a:rPr>
              <a:t>Búsqueda </a:t>
            </a:r>
            <a:r>
              <a:rPr sz="1800" dirty="0">
                <a:solidFill>
                  <a:srgbClr val="FFFFCC"/>
                </a:solidFill>
                <a:latin typeface="Impact"/>
                <a:cs typeface="Impact"/>
              </a:rPr>
              <a:t>y </a:t>
            </a:r>
            <a:r>
              <a:rPr sz="1800" spc="-5" dirty="0">
                <a:solidFill>
                  <a:srgbClr val="FFFFCC"/>
                </a:solidFill>
                <a:latin typeface="Impact"/>
                <a:cs typeface="Impact"/>
              </a:rPr>
              <a:t>Salvamento Marítimo </a:t>
            </a:r>
            <a:r>
              <a:rPr sz="1800" spc="-305" dirty="0">
                <a:solidFill>
                  <a:srgbClr val="FFFFCC"/>
                </a:solidFill>
                <a:latin typeface="Impact"/>
                <a:cs typeface="Impact"/>
              </a:rPr>
              <a:t> </a:t>
            </a:r>
            <a:r>
              <a:rPr sz="1800" spc="-5" dirty="0">
                <a:solidFill>
                  <a:srgbClr val="FFFFCC"/>
                </a:solidFill>
                <a:latin typeface="Impact"/>
                <a:cs typeface="Impact"/>
              </a:rPr>
              <a:t>26.476.004,5</a:t>
            </a:r>
            <a:r>
              <a:rPr sz="1800" spc="-10" dirty="0">
                <a:solidFill>
                  <a:srgbClr val="FFFFCC"/>
                </a:solidFill>
                <a:latin typeface="Impact"/>
                <a:cs typeface="Impact"/>
              </a:rPr>
              <a:t> </a:t>
            </a:r>
            <a:r>
              <a:rPr sz="1800" spc="-5" dirty="0">
                <a:solidFill>
                  <a:srgbClr val="FFFFCC"/>
                </a:solidFill>
                <a:latin typeface="Impact"/>
                <a:cs typeface="Impact"/>
              </a:rPr>
              <a:t>Km</a:t>
            </a:r>
            <a:r>
              <a:rPr sz="1800" spc="-7" baseline="25462" dirty="0">
                <a:solidFill>
                  <a:srgbClr val="FFFFCC"/>
                </a:solidFill>
                <a:latin typeface="Impact"/>
                <a:cs typeface="Impact"/>
              </a:rPr>
              <a:t>2</a:t>
            </a:r>
            <a:endParaRPr sz="1800" baseline="25462">
              <a:latin typeface="Impact"/>
              <a:cs typeface="Impact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6899147" y="2712720"/>
            <a:ext cx="2033270" cy="684530"/>
            <a:chOff x="6899147" y="2712720"/>
            <a:chExt cx="2033270" cy="684530"/>
          </a:xfrm>
        </p:grpSpPr>
        <p:sp>
          <p:nvSpPr>
            <p:cNvPr id="20" name="object 20"/>
            <p:cNvSpPr/>
            <p:nvPr/>
          </p:nvSpPr>
          <p:spPr>
            <a:xfrm>
              <a:off x="6918197" y="2731770"/>
              <a:ext cx="1995170" cy="646430"/>
            </a:xfrm>
            <a:custGeom>
              <a:avLst/>
              <a:gdLst/>
              <a:ahLst/>
              <a:cxnLst/>
              <a:rect l="l" t="t" r="r" b="b"/>
              <a:pathLst>
                <a:path w="1995170" h="646429">
                  <a:moveTo>
                    <a:pt x="1887220" y="0"/>
                  </a:moveTo>
                  <a:lnTo>
                    <a:pt x="107696" y="0"/>
                  </a:lnTo>
                  <a:lnTo>
                    <a:pt x="65793" y="8469"/>
                  </a:lnTo>
                  <a:lnTo>
                    <a:pt x="31559" y="31559"/>
                  </a:lnTo>
                  <a:lnTo>
                    <a:pt x="8469" y="65793"/>
                  </a:lnTo>
                  <a:lnTo>
                    <a:pt x="0" y="107695"/>
                  </a:lnTo>
                  <a:lnTo>
                    <a:pt x="0" y="538479"/>
                  </a:lnTo>
                  <a:lnTo>
                    <a:pt x="8469" y="580382"/>
                  </a:lnTo>
                  <a:lnTo>
                    <a:pt x="31559" y="614616"/>
                  </a:lnTo>
                  <a:lnTo>
                    <a:pt x="65793" y="637706"/>
                  </a:lnTo>
                  <a:lnTo>
                    <a:pt x="107696" y="646176"/>
                  </a:lnTo>
                  <a:lnTo>
                    <a:pt x="1887220" y="646176"/>
                  </a:lnTo>
                  <a:lnTo>
                    <a:pt x="1929122" y="637706"/>
                  </a:lnTo>
                  <a:lnTo>
                    <a:pt x="1963356" y="614616"/>
                  </a:lnTo>
                  <a:lnTo>
                    <a:pt x="1986446" y="580382"/>
                  </a:lnTo>
                  <a:lnTo>
                    <a:pt x="1994916" y="538479"/>
                  </a:lnTo>
                  <a:lnTo>
                    <a:pt x="1994916" y="107695"/>
                  </a:lnTo>
                  <a:lnTo>
                    <a:pt x="1986446" y="65793"/>
                  </a:lnTo>
                  <a:lnTo>
                    <a:pt x="1963356" y="31559"/>
                  </a:lnTo>
                  <a:lnTo>
                    <a:pt x="1929122" y="8469"/>
                  </a:lnTo>
                  <a:lnTo>
                    <a:pt x="1887220" y="0"/>
                  </a:lnTo>
                  <a:close/>
                </a:path>
              </a:pathLst>
            </a:custGeom>
            <a:solidFill>
              <a:srgbClr val="FFFF99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918197" y="2731770"/>
              <a:ext cx="1995170" cy="646430"/>
            </a:xfrm>
            <a:custGeom>
              <a:avLst/>
              <a:gdLst/>
              <a:ahLst/>
              <a:cxnLst/>
              <a:rect l="l" t="t" r="r" b="b"/>
              <a:pathLst>
                <a:path w="1995170" h="646429">
                  <a:moveTo>
                    <a:pt x="0" y="107695"/>
                  </a:moveTo>
                  <a:lnTo>
                    <a:pt x="8469" y="65793"/>
                  </a:lnTo>
                  <a:lnTo>
                    <a:pt x="31559" y="31559"/>
                  </a:lnTo>
                  <a:lnTo>
                    <a:pt x="65793" y="8469"/>
                  </a:lnTo>
                  <a:lnTo>
                    <a:pt x="107696" y="0"/>
                  </a:lnTo>
                  <a:lnTo>
                    <a:pt x="1887220" y="0"/>
                  </a:lnTo>
                  <a:lnTo>
                    <a:pt x="1929122" y="8469"/>
                  </a:lnTo>
                  <a:lnTo>
                    <a:pt x="1963356" y="31559"/>
                  </a:lnTo>
                  <a:lnTo>
                    <a:pt x="1986446" y="65793"/>
                  </a:lnTo>
                  <a:lnTo>
                    <a:pt x="1994916" y="107695"/>
                  </a:lnTo>
                  <a:lnTo>
                    <a:pt x="1994916" y="538479"/>
                  </a:lnTo>
                  <a:lnTo>
                    <a:pt x="1986446" y="580382"/>
                  </a:lnTo>
                  <a:lnTo>
                    <a:pt x="1963356" y="614616"/>
                  </a:lnTo>
                  <a:lnTo>
                    <a:pt x="1929122" y="637706"/>
                  </a:lnTo>
                  <a:lnTo>
                    <a:pt x="1887220" y="646176"/>
                  </a:lnTo>
                  <a:lnTo>
                    <a:pt x="107696" y="646176"/>
                  </a:lnTo>
                  <a:lnTo>
                    <a:pt x="65793" y="637706"/>
                  </a:lnTo>
                  <a:lnTo>
                    <a:pt x="31559" y="614616"/>
                  </a:lnTo>
                  <a:lnTo>
                    <a:pt x="8469" y="580382"/>
                  </a:lnTo>
                  <a:lnTo>
                    <a:pt x="0" y="538479"/>
                  </a:lnTo>
                  <a:lnTo>
                    <a:pt x="0" y="107695"/>
                  </a:lnTo>
                  <a:close/>
                </a:path>
              </a:pathLst>
            </a:custGeom>
            <a:ln w="38100">
              <a:solidFill>
                <a:srgbClr val="9933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6928357" y="2748534"/>
            <a:ext cx="197358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1790" marR="30480" indent="-314325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993300"/>
                </a:solidFill>
                <a:latin typeface="Impact"/>
                <a:cs typeface="Impact"/>
              </a:rPr>
              <a:t>Superficie</a:t>
            </a:r>
            <a:r>
              <a:rPr sz="1800" spc="-55" dirty="0">
                <a:solidFill>
                  <a:srgbClr val="993300"/>
                </a:solidFill>
                <a:latin typeface="Impact"/>
                <a:cs typeface="Impact"/>
              </a:rPr>
              <a:t> </a:t>
            </a:r>
            <a:r>
              <a:rPr sz="1800" dirty="0">
                <a:solidFill>
                  <a:srgbClr val="993300"/>
                </a:solidFill>
                <a:latin typeface="Impact"/>
                <a:cs typeface="Impact"/>
              </a:rPr>
              <a:t>Terrestre </a:t>
            </a:r>
            <a:r>
              <a:rPr sz="1800" spc="-305" dirty="0">
                <a:solidFill>
                  <a:srgbClr val="993300"/>
                </a:solidFill>
                <a:latin typeface="Impact"/>
                <a:cs typeface="Impact"/>
              </a:rPr>
              <a:t> </a:t>
            </a:r>
            <a:r>
              <a:rPr sz="1800" spc="-5" dirty="0">
                <a:solidFill>
                  <a:srgbClr val="993300"/>
                </a:solidFill>
                <a:latin typeface="Impact"/>
                <a:cs typeface="Impact"/>
              </a:rPr>
              <a:t>756.950</a:t>
            </a:r>
            <a:r>
              <a:rPr sz="1800" spc="-10" dirty="0">
                <a:solidFill>
                  <a:srgbClr val="993300"/>
                </a:solidFill>
                <a:latin typeface="Impact"/>
                <a:cs typeface="Impact"/>
              </a:rPr>
              <a:t> </a:t>
            </a:r>
            <a:r>
              <a:rPr sz="1800" spc="-5" dirty="0">
                <a:solidFill>
                  <a:srgbClr val="993300"/>
                </a:solidFill>
                <a:latin typeface="Impact"/>
                <a:cs typeface="Impact"/>
              </a:rPr>
              <a:t>Kms</a:t>
            </a:r>
            <a:r>
              <a:rPr sz="1800" spc="-7" baseline="25462" dirty="0">
                <a:solidFill>
                  <a:srgbClr val="993300"/>
                </a:solidFill>
                <a:latin typeface="Impact"/>
                <a:cs typeface="Impact"/>
              </a:rPr>
              <a:t>2</a:t>
            </a:r>
            <a:endParaRPr sz="1800" baseline="25462">
              <a:latin typeface="Impact"/>
              <a:cs typeface="Impact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3564635" y="2519184"/>
            <a:ext cx="2243455" cy="786130"/>
            <a:chOff x="3564635" y="2519184"/>
            <a:chExt cx="2243455" cy="786130"/>
          </a:xfrm>
        </p:grpSpPr>
        <p:sp>
          <p:nvSpPr>
            <p:cNvPr id="24" name="object 24"/>
            <p:cNvSpPr/>
            <p:nvPr/>
          </p:nvSpPr>
          <p:spPr>
            <a:xfrm>
              <a:off x="3583685" y="2562605"/>
              <a:ext cx="2205355" cy="646430"/>
            </a:xfrm>
            <a:custGeom>
              <a:avLst/>
              <a:gdLst/>
              <a:ahLst/>
              <a:cxnLst/>
              <a:rect l="l" t="t" r="r" b="b"/>
              <a:pathLst>
                <a:path w="2205354" h="646430">
                  <a:moveTo>
                    <a:pt x="2097531" y="0"/>
                  </a:moveTo>
                  <a:lnTo>
                    <a:pt x="107696" y="0"/>
                  </a:lnTo>
                  <a:lnTo>
                    <a:pt x="65793" y="8469"/>
                  </a:lnTo>
                  <a:lnTo>
                    <a:pt x="31559" y="31559"/>
                  </a:lnTo>
                  <a:lnTo>
                    <a:pt x="8469" y="65793"/>
                  </a:lnTo>
                  <a:lnTo>
                    <a:pt x="0" y="107696"/>
                  </a:lnTo>
                  <a:lnTo>
                    <a:pt x="0" y="538480"/>
                  </a:lnTo>
                  <a:lnTo>
                    <a:pt x="8469" y="580382"/>
                  </a:lnTo>
                  <a:lnTo>
                    <a:pt x="31559" y="614616"/>
                  </a:lnTo>
                  <a:lnTo>
                    <a:pt x="65793" y="637706"/>
                  </a:lnTo>
                  <a:lnTo>
                    <a:pt x="107696" y="646176"/>
                  </a:lnTo>
                  <a:lnTo>
                    <a:pt x="2097531" y="646176"/>
                  </a:lnTo>
                  <a:lnTo>
                    <a:pt x="2139434" y="637706"/>
                  </a:lnTo>
                  <a:lnTo>
                    <a:pt x="2173668" y="614616"/>
                  </a:lnTo>
                  <a:lnTo>
                    <a:pt x="2196758" y="580382"/>
                  </a:lnTo>
                  <a:lnTo>
                    <a:pt x="2205228" y="538480"/>
                  </a:lnTo>
                  <a:lnTo>
                    <a:pt x="2205228" y="107696"/>
                  </a:lnTo>
                  <a:lnTo>
                    <a:pt x="2196758" y="65793"/>
                  </a:lnTo>
                  <a:lnTo>
                    <a:pt x="2173668" y="31559"/>
                  </a:lnTo>
                  <a:lnTo>
                    <a:pt x="2139434" y="8469"/>
                  </a:lnTo>
                  <a:lnTo>
                    <a:pt x="2097531" y="0"/>
                  </a:lnTo>
                  <a:close/>
                </a:path>
              </a:pathLst>
            </a:custGeom>
            <a:solidFill>
              <a:srgbClr val="800000">
                <a:alpha val="18823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3583685" y="2562605"/>
              <a:ext cx="2205355" cy="646430"/>
            </a:xfrm>
            <a:custGeom>
              <a:avLst/>
              <a:gdLst/>
              <a:ahLst/>
              <a:cxnLst/>
              <a:rect l="l" t="t" r="r" b="b"/>
              <a:pathLst>
                <a:path w="2205354" h="646430">
                  <a:moveTo>
                    <a:pt x="0" y="107696"/>
                  </a:moveTo>
                  <a:lnTo>
                    <a:pt x="8469" y="65793"/>
                  </a:lnTo>
                  <a:lnTo>
                    <a:pt x="31559" y="31559"/>
                  </a:lnTo>
                  <a:lnTo>
                    <a:pt x="65793" y="8469"/>
                  </a:lnTo>
                  <a:lnTo>
                    <a:pt x="107696" y="0"/>
                  </a:lnTo>
                  <a:lnTo>
                    <a:pt x="2097531" y="0"/>
                  </a:lnTo>
                  <a:lnTo>
                    <a:pt x="2139434" y="8469"/>
                  </a:lnTo>
                  <a:lnTo>
                    <a:pt x="2173668" y="31559"/>
                  </a:lnTo>
                  <a:lnTo>
                    <a:pt x="2196758" y="65793"/>
                  </a:lnTo>
                  <a:lnTo>
                    <a:pt x="2205228" y="107696"/>
                  </a:lnTo>
                  <a:lnTo>
                    <a:pt x="2205228" y="538480"/>
                  </a:lnTo>
                  <a:lnTo>
                    <a:pt x="2196758" y="580382"/>
                  </a:lnTo>
                  <a:lnTo>
                    <a:pt x="2173668" y="614616"/>
                  </a:lnTo>
                  <a:lnTo>
                    <a:pt x="2139434" y="637706"/>
                  </a:lnTo>
                  <a:lnTo>
                    <a:pt x="2097531" y="646176"/>
                  </a:lnTo>
                  <a:lnTo>
                    <a:pt x="107696" y="646176"/>
                  </a:lnTo>
                  <a:lnTo>
                    <a:pt x="65793" y="637706"/>
                  </a:lnTo>
                  <a:lnTo>
                    <a:pt x="31559" y="614616"/>
                  </a:lnTo>
                  <a:lnTo>
                    <a:pt x="8469" y="580382"/>
                  </a:lnTo>
                  <a:lnTo>
                    <a:pt x="0" y="538480"/>
                  </a:lnTo>
                  <a:lnTo>
                    <a:pt x="0" y="107696"/>
                  </a:lnTo>
                  <a:close/>
                </a:path>
              </a:pathLst>
            </a:custGeom>
            <a:ln w="38100">
              <a:solidFill>
                <a:srgbClr val="FFFF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835907" y="2519184"/>
              <a:ext cx="1716786" cy="511289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745991" y="2793504"/>
              <a:ext cx="1482089" cy="511289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963667" y="2793504"/>
              <a:ext cx="604265" cy="511289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308091" y="2823984"/>
              <a:ext cx="290322" cy="351269"/>
            </a:xfrm>
            <a:prstGeom prst="rect">
              <a:avLst/>
            </a:prstGeom>
          </p:spPr>
        </p:pic>
      </p:grpSp>
      <p:sp>
        <p:nvSpPr>
          <p:cNvPr id="30" name="object 30"/>
          <p:cNvSpPr txBox="1"/>
          <p:nvPr/>
        </p:nvSpPr>
        <p:spPr>
          <a:xfrm>
            <a:off x="3851783" y="2580259"/>
            <a:ext cx="1669414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30480" indent="89535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CC"/>
                </a:solidFill>
                <a:latin typeface="Impact"/>
                <a:cs typeface="Impact"/>
              </a:rPr>
              <a:t>Mar </a:t>
            </a:r>
            <a:r>
              <a:rPr sz="1800" spc="-5" dirty="0">
                <a:solidFill>
                  <a:srgbClr val="FFFFCC"/>
                </a:solidFill>
                <a:latin typeface="Impact"/>
                <a:cs typeface="Impact"/>
              </a:rPr>
              <a:t>Presencial </a:t>
            </a:r>
            <a:r>
              <a:rPr sz="1800" dirty="0">
                <a:solidFill>
                  <a:srgbClr val="FFFFCC"/>
                </a:solidFill>
                <a:latin typeface="Impact"/>
                <a:cs typeface="Impact"/>
              </a:rPr>
              <a:t> </a:t>
            </a:r>
            <a:r>
              <a:rPr sz="1800" spc="-10" dirty="0">
                <a:solidFill>
                  <a:srgbClr val="FFFFCC"/>
                </a:solidFill>
                <a:latin typeface="Impact"/>
                <a:cs typeface="Impact"/>
              </a:rPr>
              <a:t>17.512.822,15</a:t>
            </a:r>
            <a:r>
              <a:rPr sz="1800" spc="-45" dirty="0">
                <a:solidFill>
                  <a:srgbClr val="FFFFCC"/>
                </a:solidFill>
                <a:latin typeface="Impact"/>
                <a:cs typeface="Impact"/>
              </a:rPr>
              <a:t> </a:t>
            </a:r>
            <a:r>
              <a:rPr sz="1800" spc="-5" dirty="0">
                <a:solidFill>
                  <a:srgbClr val="FFFFCC"/>
                </a:solidFill>
                <a:latin typeface="Impact"/>
                <a:cs typeface="Impact"/>
              </a:rPr>
              <a:t>Km</a:t>
            </a:r>
            <a:r>
              <a:rPr sz="1800" spc="-7" baseline="25462" dirty="0">
                <a:solidFill>
                  <a:srgbClr val="FFFFCC"/>
                </a:solidFill>
                <a:latin typeface="Impact"/>
                <a:cs typeface="Impact"/>
              </a:rPr>
              <a:t>2</a:t>
            </a:r>
            <a:endParaRPr sz="1800" baseline="25462">
              <a:latin typeface="Impact"/>
              <a:cs typeface="Impact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185928" y="2066544"/>
            <a:ext cx="2787015" cy="1195705"/>
            <a:chOff x="185928" y="2066544"/>
            <a:chExt cx="2787015" cy="1195705"/>
          </a:xfrm>
        </p:grpSpPr>
        <p:sp>
          <p:nvSpPr>
            <p:cNvPr id="32" name="object 32"/>
            <p:cNvSpPr/>
            <p:nvPr/>
          </p:nvSpPr>
          <p:spPr>
            <a:xfrm>
              <a:off x="265938" y="2082546"/>
              <a:ext cx="2607945" cy="1097280"/>
            </a:xfrm>
            <a:custGeom>
              <a:avLst/>
              <a:gdLst/>
              <a:ahLst/>
              <a:cxnLst/>
              <a:rect l="l" t="t" r="r" b="b"/>
              <a:pathLst>
                <a:path w="2607945" h="1097280">
                  <a:moveTo>
                    <a:pt x="2607564" y="0"/>
                  </a:moveTo>
                  <a:lnTo>
                    <a:pt x="0" y="0"/>
                  </a:lnTo>
                  <a:lnTo>
                    <a:pt x="0" y="1097279"/>
                  </a:lnTo>
                  <a:lnTo>
                    <a:pt x="2607564" y="1097279"/>
                  </a:lnTo>
                  <a:lnTo>
                    <a:pt x="2607564" y="0"/>
                  </a:lnTo>
                  <a:close/>
                </a:path>
              </a:pathLst>
            </a:custGeom>
            <a:solidFill>
              <a:srgbClr val="FFFF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265938" y="2082546"/>
              <a:ext cx="2607945" cy="1097280"/>
            </a:xfrm>
            <a:custGeom>
              <a:avLst/>
              <a:gdLst/>
              <a:ahLst/>
              <a:cxnLst/>
              <a:rect l="l" t="t" r="r" b="b"/>
              <a:pathLst>
                <a:path w="2607945" h="1097280">
                  <a:moveTo>
                    <a:pt x="0" y="1097279"/>
                  </a:moveTo>
                  <a:lnTo>
                    <a:pt x="2607564" y="1097279"/>
                  </a:lnTo>
                  <a:lnTo>
                    <a:pt x="2607564" y="0"/>
                  </a:lnTo>
                  <a:lnTo>
                    <a:pt x="0" y="0"/>
                  </a:lnTo>
                  <a:lnTo>
                    <a:pt x="0" y="1097279"/>
                  </a:lnTo>
                  <a:close/>
                </a:path>
              </a:pathLst>
            </a:custGeom>
            <a:ln w="28574">
              <a:solidFill>
                <a:srgbClr val="CC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85928" y="2077212"/>
              <a:ext cx="384822" cy="454913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98704" y="2066544"/>
              <a:ext cx="476262" cy="454913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60832" y="2077212"/>
              <a:ext cx="2411730" cy="454913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14528" y="2319528"/>
              <a:ext cx="2327910" cy="454913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44068" y="2563368"/>
              <a:ext cx="2068830" cy="454913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149095" y="2807208"/>
              <a:ext cx="339102" cy="454913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216152" y="2807208"/>
              <a:ext cx="723137" cy="454913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667255" y="2807208"/>
              <a:ext cx="339102" cy="454913"/>
            </a:xfrm>
            <a:prstGeom prst="rect">
              <a:avLst/>
            </a:prstGeom>
          </p:spPr>
        </p:pic>
      </p:grpSp>
      <p:sp>
        <p:nvSpPr>
          <p:cNvPr id="42" name="object 42"/>
          <p:cNvSpPr txBox="1"/>
          <p:nvPr/>
        </p:nvSpPr>
        <p:spPr>
          <a:xfrm>
            <a:off x="300329" y="2127630"/>
            <a:ext cx="2540000" cy="9988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99700"/>
              </a:lnSpc>
              <a:spcBef>
                <a:spcPts val="100"/>
              </a:spcBef>
            </a:pPr>
            <a:r>
              <a:rPr sz="1600" b="1" spc="-10" dirty="0">
                <a:solidFill>
                  <a:srgbClr val="000066"/>
                </a:solidFill>
                <a:latin typeface="Arial"/>
                <a:cs typeface="Arial"/>
              </a:rPr>
              <a:t>1</a:t>
            </a:r>
            <a:r>
              <a:rPr sz="1600" b="1" spc="-10" dirty="0">
                <a:solidFill>
                  <a:srgbClr val="000066"/>
                </a:solidFill>
                <a:latin typeface="MS PGothic"/>
                <a:cs typeface="MS PGothic"/>
              </a:rPr>
              <a:t>°</a:t>
            </a:r>
            <a:r>
              <a:rPr sz="1600" b="1" spc="-45" dirty="0">
                <a:solidFill>
                  <a:srgbClr val="000066"/>
                </a:solidFill>
                <a:latin typeface="MS PGothic"/>
                <a:cs typeface="MS PGothic"/>
              </a:rPr>
              <a:t> </a:t>
            </a:r>
            <a:r>
              <a:rPr sz="1600" b="1" spc="-15" dirty="0">
                <a:solidFill>
                  <a:srgbClr val="000066"/>
                </a:solidFill>
                <a:latin typeface="Arial"/>
                <a:cs typeface="Arial"/>
              </a:rPr>
              <a:t>Acuerdo</a:t>
            </a:r>
            <a:r>
              <a:rPr sz="1600" b="1" spc="30" dirty="0">
                <a:solidFill>
                  <a:srgbClr val="000066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0066"/>
                </a:solidFill>
                <a:latin typeface="Arial"/>
                <a:cs typeface="Arial"/>
              </a:rPr>
              <a:t>Internacional </a:t>
            </a:r>
            <a:r>
              <a:rPr sz="1600" b="1" spc="-425" dirty="0">
                <a:solidFill>
                  <a:srgbClr val="000066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0066"/>
                </a:solidFill>
                <a:latin typeface="Arial"/>
                <a:cs typeface="Arial"/>
              </a:rPr>
              <a:t>Seguridad</a:t>
            </a:r>
            <a:r>
              <a:rPr sz="1600" b="1" spc="10" dirty="0">
                <a:solidFill>
                  <a:srgbClr val="000066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0066"/>
                </a:solidFill>
                <a:latin typeface="Arial"/>
                <a:cs typeface="Arial"/>
              </a:rPr>
              <a:t>de</a:t>
            </a:r>
            <a:r>
              <a:rPr sz="1600" b="1" spc="-10" dirty="0">
                <a:solidFill>
                  <a:srgbClr val="000066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0066"/>
                </a:solidFill>
                <a:latin typeface="Arial"/>
                <a:cs typeface="Arial"/>
              </a:rPr>
              <a:t>la</a:t>
            </a:r>
            <a:r>
              <a:rPr sz="1600" b="1" dirty="0">
                <a:solidFill>
                  <a:srgbClr val="000066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0066"/>
                </a:solidFill>
                <a:latin typeface="Arial"/>
                <a:cs typeface="Arial"/>
              </a:rPr>
              <a:t>Vida </a:t>
            </a:r>
            <a:r>
              <a:rPr sz="1600" b="1" dirty="0">
                <a:solidFill>
                  <a:srgbClr val="000066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0066"/>
                </a:solidFill>
                <a:latin typeface="Arial"/>
                <a:cs typeface="Arial"/>
              </a:rPr>
              <a:t>Humana</a:t>
            </a:r>
            <a:r>
              <a:rPr sz="1600" b="1" dirty="0">
                <a:solidFill>
                  <a:srgbClr val="000066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0066"/>
                </a:solidFill>
                <a:latin typeface="Arial"/>
                <a:cs typeface="Arial"/>
              </a:rPr>
              <a:t>en</a:t>
            </a:r>
            <a:r>
              <a:rPr sz="1600" b="1" dirty="0">
                <a:solidFill>
                  <a:srgbClr val="000066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0066"/>
                </a:solidFill>
                <a:latin typeface="Arial"/>
                <a:cs typeface="Arial"/>
              </a:rPr>
              <a:t>el</a:t>
            </a:r>
            <a:r>
              <a:rPr sz="1600" b="1" dirty="0">
                <a:solidFill>
                  <a:srgbClr val="000066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0066"/>
                </a:solidFill>
                <a:latin typeface="Arial"/>
                <a:cs typeface="Arial"/>
              </a:rPr>
              <a:t>Mar</a:t>
            </a:r>
            <a:endParaRPr sz="16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>
                <a:solidFill>
                  <a:srgbClr val="000066"/>
                </a:solidFill>
                <a:latin typeface="Arial"/>
                <a:cs typeface="Arial"/>
              </a:rPr>
              <a:t>(1929)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43" name="object 43"/>
          <p:cNvGrpSpPr/>
          <p:nvPr/>
        </p:nvGrpSpPr>
        <p:grpSpPr>
          <a:xfrm>
            <a:off x="3072383" y="3883152"/>
            <a:ext cx="3001010" cy="1339215"/>
            <a:chOff x="3072383" y="3883152"/>
            <a:chExt cx="3001010" cy="1339215"/>
          </a:xfrm>
        </p:grpSpPr>
        <p:sp>
          <p:nvSpPr>
            <p:cNvPr id="44" name="object 44"/>
            <p:cNvSpPr/>
            <p:nvPr/>
          </p:nvSpPr>
          <p:spPr>
            <a:xfrm>
              <a:off x="3091433" y="3902202"/>
              <a:ext cx="2962910" cy="1256030"/>
            </a:xfrm>
            <a:custGeom>
              <a:avLst/>
              <a:gdLst/>
              <a:ahLst/>
              <a:cxnLst/>
              <a:rect l="l" t="t" r="r" b="b"/>
              <a:pathLst>
                <a:path w="2962910" h="1256029">
                  <a:moveTo>
                    <a:pt x="2753360" y="0"/>
                  </a:moveTo>
                  <a:lnTo>
                    <a:pt x="209295" y="0"/>
                  </a:lnTo>
                  <a:lnTo>
                    <a:pt x="161312" y="5528"/>
                  </a:lnTo>
                  <a:lnTo>
                    <a:pt x="117262" y="21276"/>
                  </a:lnTo>
                  <a:lnTo>
                    <a:pt x="78400" y="45986"/>
                  </a:lnTo>
                  <a:lnTo>
                    <a:pt x="45986" y="78400"/>
                  </a:lnTo>
                  <a:lnTo>
                    <a:pt x="21276" y="117262"/>
                  </a:lnTo>
                  <a:lnTo>
                    <a:pt x="5528" y="161312"/>
                  </a:lnTo>
                  <a:lnTo>
                    <a:pt x="0" y="209296"/>
                  </a:lnTo>
                  <a:lnTo>
                    <a:pt x="0" y="1046480"/>
                  </a:lnTo>
                  <a:lnTo>
                    <a:pt x="5528" y="1094463"/>
                  </a:lnTo>
                  <a:lnTo>
                    <a:pt x="21276" y="1138513"/>
                  </a:lnTo>
                  <a:lnTo>
                    <a:pt x="45986" y="1177375"/>
                  </a:lnTo>
                  <a:lnTo>
                    <a:pt x="78400" y="1209789"/>
                  </a:lnTo>
                  <a:lnTo>
                    <a:pt x="117262" y="1234499"/>
                  </a:lnTo>
                  <a:lnTo>
                    <a:pt x="161312" y="1250247"/>
                  </a:lnTo>
                  <a:lnTo>
                    <a:pt x="209295" y="1255776"/>
                  </a:lnTo>
                  <a:lnTo>
                    <a:pt x="2753360" y="1255776"/>
                  </a:lnTo>
                  <a:lnTo>
                    <a:pt x="2801343" y="1250247"/>
                  </a:lnTo>
                  <a:lnTo>
                    <a:pt x="2845393" y="1234499"/>
                  </a:lnTo>
                  <a:lnTo>
                    <a:pt x="2884255" y="1209789"/>
                  </a:lnTo>
                  <a:lnTo>
                    <a:pt x="2916669" y="1177375"/>
                  </a:lnTo>
                  <a:lnTo>
                    <a:pt x="2941379" y="1138513"/>
                  </a:lnTo>
                  <a:lnTo>
                    <a:pt x="2957127" y="1094463"/>
                  </a:lnTo>
                  <a:lnTo>
                    <a:pt x="2962656" y="1046480"/>
                  </a:lnTo>
                  <a:lnTo>
                    <a:pt x="2962656" y="209296"/>
                  </a:lnTo>
                  <a:lnTo>
                    <a:pt x="2957127" y="161312"/>
                  </a:lnTo>
                  <a:lnTo>
                    <a:pt x="2941379" y="117262"/>
                  </a:lnTo>
                  <a:lnTo>
                    <a:pt x="2916669" y="78400"/>
                  </a:lnTo>
                  <a:lnTo>
                    <a:pt x="2884255" y="45986"/>
                  </a:lnTo>
                  <a:lnTo>
                    <a:pt x="2845393" y="21276"/>
                  </a:lnTo>
                  <a:lnTo>
                    <a:pt x="2801343" y="5528"/>
                  </a:lnTo>
                  <a:lnTo>
                    <a:pt x="2753360" y="0"/>
                  </a:lnTo>
                  <a:close/>
                </a:path>
              </a:pathLst>
            </a:custGeom>
            <a:solidFill>
              <a:srgbClr val="800000">
                <a:alpha val="18823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3091433" y="3902202"/>
              <a:ext cx="2962910" cy="1256030"/>
            </a:xfrm>
            <a:custGeom>
              <a:avLst/>
              <a:gdLst/>
              <a:ahLst/>
              <a:cxnLst/>
              <a:rect l="l" t="t" r="r" b="b"/>
              <a:pathLst>
                <a:path w="2962910" h="1256029">
                  <a:moveTo>
                    <a:pt x="0" y="209296"/>
                  </a:moveTo>
                  <a:lnTo>
                    <a:pt x="5528" y="161312"/>
                  </a:lnTo>
                  <a:lnTo>
                    <a:pt x="21276" y="117262"/>
                  </a:lnTo>
                  <a:lnTo>
                    <a:pt x="45986" y="78400"/>
                  </a:lnTo>
                  <a:lnTo>
                    <a:pt x="78400" y="45986"/>
                  </a:lnTo>
                  <a:lnTo>
                    <a:pt x="117262" y="21276"/>
                  </a:lnTo>
                  <a:lnTo>
                    <a:pt x="161312" y="5528"/>
                  </a:lnTo>
                  <a:lnTo>
                    <a:pt x="209295" y="0"/>
                  </a:lnTo>
                  <a:lnTo>
                    <a:pt x="2753360" y="0"/>
                  </a:lnTo>
                  <a:lnTo>
                    <a:pt x="2801343" y="5528"/>
                  </a:lnTo>
                  <a:lnTo>
                    <a:pt x="2845393" y="21276"/>
                  </a:lnTo>
                  <a:lnTo>
                    <a:pt x="2884255" y="45986"/>
                  </a:lnTo>
                  <a:lnTo>
                    <a:pt x="2916669" y="78400"/>
                  </a:lnTo>
                  <a:lnTo>
                    <a:pt x="2941379" y="117262"/>
                  </a:lnTo>
                  <a:lnTo>
                    <a:pt x="2957127" y="161312"/>
                  </a:lnTo>
                  <a:lnTo>
                    <a:pt x="2962656" y="209296"/>
                  </a:lnTo>
                  <a:lnTo>
                    <a:pt x="2962656" y="1046480"/>
                  </a:lnTo>
                  <a:lnTo>
                    <a:pt x="2957127" y="1094463"/>
                  </a:lnTo>
                  <a:lnTo>
                    <a:pt x="2941379" y="1138513"/>
                  </a:lnTo>
                  <a:lnTo>
                    <a:pt x="2916669" y="1177375"/>
                  </a:lnTo>
                  <a:lnTo>
                    <a:pt x="2884255" y="1209789"/>
                  </a:lnTo>
                  <a:lnTo>
                    <a:pt x="2845393" y="1234499"/>
                  </a:lnTo>
                  <a:lnTo>
                    <a:pt x="2801343" y="1250247"/>
                  </a:lnTo>
                  <a:lnTo>
                    <a:pt x="2753360" y="1255776"/>
                  </a:lnTo>
                  <a:lnTo>
                    <a:pt x="209295" y="1255776"/>
                  </a:lnTo>
                  <a:lnTo>
                    <a:pt x="161312" y="1250247"/>
                  </a:lnTo>
                  <a:lnTo>
                    <a:pt x="117262" y="1234499"/>
                  </a:lnTo>
                  <a:lnTo>
                    <a:pt x="78400" y="1209789"/>
                  </a:lnTo>
                  <a:lnTo>
                    <a:pt x="45986" y="1177375"/>
                  </a:lnTo>
                  <a:lnTo>
                    <a:pt x="21276" y="1138513"/>
                  </a:lnTo>
                  <a:lnTo>
                    <a:pt x="5528" y="1094463"/>
                  </a:lnTo>
                  <a:lnTo>
                    <a:pt x="0" y="1046480"/>
                  </a:lnTo>
                  <a:lnTo>
                    <a:pt x="0" y="209296"/>
                  </a:lnTo>
                  <a:close/>
                </a:path>
              </a:pathLst>
            </a:custGeom>
            <a:ln w="38100">
              <a:solidFill>
                <a:srgbClr val="FFFF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6" name="object 46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217163" y="3887736"/>
              <a:ext cx="2728722" cy="511289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643883" y="4162056"/>
              <a:ext cx="1500377" cy="511289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838700" y="4162056"/>
              <a:ext cx="604265" cy="511289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183123" y="4192536"/>
              <a:ext cx="290322" cy="351269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3750563" y="4436376"/>
              <a:ext cx="1663445" cy="511289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3712463" y="4710696"/>
              <a:ext cx="1364741" cy="511289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771644" y="4710696"/>
              <a:ext cx="604265" cy="511289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116067" y="4741176"/>
              <a:ext cx="290322" cy="351269"/>
            </a:xfrm>
            <a:prstGeom prst="rect">
              <a:avLst/>
            </a:prstGeom>
          </p:spPr>
        </p:pic>
      </p:grpSp>
      <p:sp>
        <p:nvSpPr>
          <p:cNvPr id="54" name="object 54"/>
          <p:cNvSpPr txBox="1"/>
          <p:nvPr/>
        </p:nvSpPr>
        <p:spPr>
          <a:xfrm>
            <a:off x="3322573" y="3949954"/>
            <a:ext cx="249809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7465" marR="30480" algn="ctr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CC"/>
                </a:solidFill>
                <a:latin typeface="Impact"/>
                <a:cs typeface="Impact"/>
              </a:rPr>
              <a:t>Zona Económica </a:t>
            </a:r>
            <a:r>
              <a:rPr sz="1800" spc="-10" dirty="0">
                <a:solidFill>
                  <a:srgbClr val="FFFFCC"/>
                </a:solidFill>
                <a:latin typeface="Impact"/>
                <a:cs typeface="Impact"/>
              </a:rPr>
              <a:t>Exclusiva </a:t>
            </a:r>
            <a:r>
              <a:rPr sz="1800" spc="-305" dirty="0">
                <a:solidFill>
                  <a:srgbClr val="FFFFCC"/>
                </a:solidFill>
                <a:latin typeface="Impact"/>
                <a:cs typeface="Impact"/>
              </a:rPr>
              <a:t> </a:t>
            </a:r>
            <a:r>
              <a:rPr sz="1800" spc="-5" dirty="0">
                <a:solidFill>
                  <a:srgbClr val="FFFFCC"/>
                </a:solidFill>
                <a:latin typeface="Impact"/>
                <a:cs typeface="Impact"/>
              </a:rPr>
              <a:t>3.409.122,34</a:t>
            </a:r>
            <a:r>
              <a:rPr sz="1800" spc="-20" dirty="0">
                <a:solidFill>
                  <a:srgbClr val="FFFFCC"/>
                </a:solidFill>
                <a:latin typeface="Impact"/>
                <a:cs typeface="Impact"/>
              </a:rPr>
              <a:t> </a:t>
            </a:r>
            <a:r>
              <a:rPr sz="1800" spc="-5" dirty="0">
                <a:solidFill>
                  <a:srgbClr val="FFFFCC"/>
                </a:solidFill>
                <a:latin typeface="Impact"/>
                <a:cs typeface="Impact"/>
              </a:rPr>
              <a:t>Km</a:t>
            </a:r>
            <a:r>
              <a:rPr sz="1800" spc="-7" baseline="25462" dirty="0">
                <a:solidFill>
                  <a:srgbClr val="FFFFCC"/>
                </a:solidFill>
                <a:latin typeface="Impact"/>
                <a:cs typeface="Impact"/>
              </a:rPr>
              <a:t>2</a:t>
            </a:r>
            <a:endParaRPr sz="1800" baseline="25462">
              <a:latin typeface="Impact"/>
              <a:cs typeface="Impact"/>
            </a:endParaRPr>
          </a:p>
          <a:p>
            <a:pPr marL="3810" algn="ctr">
              <a:lnSpc>
                <a:spcPct val="100000"/>
              </a:lnSpc>
            </a:pPr>
            <a:r>
              <a:rPr sz="1800" dirty="0">
                <a:solidFill>
                  <a:srgbClr val="FFFFCC"/>
                </a:solidFill>
                <a:latin typeface="Impact"/>
                <a:cs typeface="Impact"/>
              </a:rPr>
              <a:t>Mar</a:t>
            </a:r>
            <a:r>
              <a:rPr sz="1800" spc="-20" dirty="0">
                <a:solidFill>
                  <a:srgbClr val="FFFFCC"/>
                </a:solidFill>
                <a:latin typeface="Impact"/>
                <a:cs typeface="Impact"/>
              </a:rPr>
              <a:t> </a:t>
            </a:r>
            <a:r>
              <a:rPr sz="1800" spc="-5" dirty="0">
                <a:solidFill>
                  <a:srgbClr val="FFFFCC"/>
                </a:solidFill>
                <a:latin typeface="Impact"/>
                <a:cs typeface="Impact"/>
              </a:rPr>
              <a:t>Territorial</a:t>
            </a:r>
            <a:endParaRPr sz="1800">
              <a:latin typeface="Impact"/>
              <a:cs typeface="Impact"/>
            </a:endParaRPr>
          </a:p>
          <a:p>
            <a:pPr marL="3810" algn="ctr">
              <a:lnSpc>
                <a:spcPct val="100000"/>
              </a:lnSpc>
            </a:pPr>
            <a:r>
              <a:rPr sz="1800" spc="-5" dirty="0">
                <a:solidFill>
                  <a:srgbClr val="FFFFCC"/>
                </a:solidFill>
                <a:latin typeface="Impact"/>
                <a:cs typeface="Impact"/>
              </a:rPr>
              <a:t>128.090,68</a:t>
            </a:r>
            <a:r>
              <a:rPr sz="1800" spc="-20" dirty="0">
                <a:solidFill>
                  <a:srgbClr val="FFFFCC"/>
                </a:solidFill>
                <a:latin typeface="Impact"/>
                <a:cs typeface="Impact"/>
              </a:rPr>
              <a:t> </a:t>
            </a:r>
            <a:r>
              <a:rPr sz="1800" spc="-5" dirty="0">
                <a:solidFill>
                  <a:srgbClr val="FFFFCC"/>
                </a:solidFill>
                <a:latin typeface="Impact"/>
                <a:cs typeface="Impact"/>
              </a:rPr>
              <a:t>Km</a:t>
            </a:r>
            <a:r>
              <a:rPr sz="1800" spc="-7" baseline="25462" dirty="0">
                <a:solidFill>
                  <a:srgbClr val="FFFFCC"/>
                </a:solidFill>
                <a:latin typeface="Impact"/>
                <a:cs typeface="Impact"/>
              </a:rPr>
              <a:t>2</a:t>
            </a:r>
            <a:endParaRPr sz="1800" baseline="25462">
              <a:latin typeface="Impact"/>
              <a:cs typeface="Impact"/>
            </a:endParaRPr>
          </a:p>
        </p:txBody>
      </p:sp>
      <p:grpSp>
        <p:nvGrpSpPr>
          <p:cNvPr id="55" name="object 55"/>
          <p:cNvGrpSpPr/>
          <p:nvPr/>
        </p:nvGrpSpPr>
        <p:grpSpPr>
          <a:xfrm>
            <a:off x="420623" y="4383785"/>
            <a:ext cx="2312670" cy="1082040"/>
            <a:chOff x="420623" y="4383785"/>
            <a:chExt cx="2312670" cy="1082040"/>
          </a:xfrm>
        </p:grpSpPr>
        <p:sp>
          <p:nvSpPr>
            <p:cNvPr id="56" name="object 56"/>
            <p:cNvSpPr/>
            <p:nvPr/>
          </p:nvSpPr>
          <p:spPr>
            <a:xfrm>
              <a:off x="425957" y="4383785"/>
              <a:ext cx="2286000" cy="1082040"/>
            </a:xfrm>
            <a:custGeom>
              <a:avLst/>
              <a:gdLst/>
              <a:ahLst/>
              <a:cxnLst/>
              <a:rect l="l" t="t" r="r" b="b"/>
              <a:pathLst>
                <a:path w="2286000" h="1082039">
                  <a:moveTo>
                    <a:pt x="2286000" y="0"/>
                  </a:moveTo>
                  <a:lnTo>
                    <a:pt x="0" y="0"/>
                  </a:lnTo>
                  <a:lnTo>
                    <a:pt x="0" y="1082039"/>
                  </a:lnTo>
                  <a:lnTo>
                    <a:pt x="2286000" y="1082039"/>
                  </a:lnTo>
                  <a:lnTo>
                    <a:pt x="2286000" y="0"/>
                  </a:lnTo>
                  <a:close/>
                </a:path>
              </a:pathLst>
            </a:custGeom>
            <a:solidFill>
              <a:srgbClr val="FFFF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7" name="object 57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868679" y="4491227"/>
              <a:ext cx="1479042" cy="454913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420623" y="4735067"/>
              <a:ext cx="2312670" cy="454913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147572" y="4978907"/>
              <a:ext cx="339102" cy="454914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1214627" y="4978907"/>
              <a:ext cx="723137" cy="454914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1665731" y="4978907"/>
              <a:ext cx="339102" cy="454914"/>
            </a:xfrm>
            <a:prstGeom prst="rect">
              <a:avLst/>
            </a:prstGeom>
          </p:spPr>
        </p:pic>
      </p:grpSp>
      <p:sp>
        <p:nvSpPr>
          <p:cNvPr id="62" name="object 62"/>
          <p:cNvSpPr txBox="1"/>
          <p:nvPr/>
        </p:nvSpPr>
        <p:spPr>
          <a:xfrm>
            <a:off x="425958" y="4383785"/>
            <a:ext cx="2286000" cy="1082040"/>
          </a:xfrm>
          <a:prstGeom prst="rect">
            <a:avLst/>
          </a:prstGeom>
          <a:ln w="28575">
            <a:solidFill>
              <a:srgbClr val="CC0000"/>
            </a:solidFill>
          </a:ln>
        </p:spPr>
        <p:txBody>
          <a:bodyPr vert="horz" wrap="square" lIns="0" tIns="170815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1345"/>
              </a:spcBef>
            </a:pPr>
            <a:r>
              <a:rPr sz="1600" b="1" spc="-10" dirty="0">
                <a:solidFill>
                  <a:srgbClr val="000066"/>
                </a:solidFill>
                <a:latin typeface="Arial"/>
                <a:cs typeface="Arial"/>
              </a:rPr>
              <a:t>Búsqueda</a:t>
            </a:r>
            <a:r>
              <a:rPr sz="1600" b="1" spc="-30" dirty="0">
                <a:solidFill>
                  <a:srgbClr val="000066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0066"/>
                </a:solidFill>
                <a:latin typeface="Arial"/>
                <a:cs typeface="Arial"/>
              </a:rPr>
              <a:t>y</a:t>
            </a:r>
            <a:endParaRPr sz="1600">
              <a:latin typeface="Arial"/>
              <a:cs typeface="Arial"/>
            </a:endParaRPr>
          </a:p>
          <a:p>
            <a:pPr marL="121920" marR="114935" algn="ctr">
              <a:lnSpc>
                <a:spcPct val="100000"/>
              </a:lnSpc>
            </a:pPr>
            <a:r>
              <a:rPr sz="1600" b="1" spc="-10" dirty="0">
                <a:solidFill>
                  <a:srgbClr val="000066"/>
                </a:solidFill>
                <a:latin typeface="Arial"/>
                <a:cs typeface="Arial"/>
              </a:rPr>
              <a:t>Salvamento </a:t>
            </a:r>
            <a:r>
              <a:rPr sz="1600" b="1" spc="-5" dirty="0">
                <a:solidFill>
                  <a:srgbClr val="000066"/>
                </a:solidFill>
                <a:latin typeface="Arial"/>
                <a:cs typeface="Arial"/>
              </a:rPr>
              <a:t>Marítimo </a:t>
            </a:r>
            <a:r>
              <a:rPr sz="1600" b="1" spc="-430" dirty="0">
                <a:solidFill>
                  <a:srgbClr val="000066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0066"/>
                </a:solidFill>
                <a:latin typeface="Arial"/>
                <a:cs typeface="Arial"/>
              </a:rPr>
              <a:t>(1953)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63" name="object 63"/>
          <p:cNvGrpSpPr/>
          <p:nvPr/>
        </p:nvGrpSpPr>
        <p:grpSpPr>
          <a:xfrm>
            <a:off x="3831335" y="0"/>
            <a:ext cx="5313045" cy="976630"/>
            <a:chOff x="3831335" y="0"/>
            <a:chExt cx="5313045" cy="976630"/>
          </a:xfrm>
        </p:grpSpPr>
        <p:sp>
          <p:nvSpPr>
            <p:cNvPr id="64" name="object 64"/>
            <p:cNvSpPr/>
            <p:nvPr/>
          </p:nvSpPr>
          <p:spPr>
            <a:xfrm>
              <a:off x="3995927" y="44196"/>
              <a:ext cx="5039995" cy="685800"/>
            </a:xfrm>
            <a:custGeom>
              <a:avLst/>
              <a:gdLst/>
              <a:ahLst/>
              <a:cxnLst/>
              <a:rect l="l" t="t" r="r" b="b"/>
              <a:pathLst>
                <a:path w="5039995" h="685800">
                  <a:moveTo>
                    <a:pt x="5039868" y="0"/>
                  </a:moveTo>
                  <a:lnTo>
                    <a:pt x="0" y="0"/>
                  </a:lnTo>
                  <a:lnTo>
                    <a:pt x="0" y="685800"/>
                  </a:lnTo>
                  <a:lnTo>
                    <a:pt x="5039868" y="685800"/>
                  </a:lnTo>
                  <a:lnTo>
                    <a:pt x="5039868" y="0"/>
                  </a:lnTo>
                  <a:close/>
                </a:path>
              </a:pathLst>
            </a:custGeom>
            <a:solidFill>
              <a:srgbClr val="3399FF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5" name="object 65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3831335" y="0"/>
              <a:ext cx="5312664" cy="976122"/>
            </a:xfrm>
            <a:prstGeom prst="rect">
              <a:avLst/>
            </a:prstGeom>
          </p:spPr>
        </p:pic>
      </p:grpSp>
      <p:sp>
        <p:nvSpPr>
          <p:cNvPr id="66" name="object 66"/>
          <p:cNvSpPr txBox="1">
            <a:spLocks noGrp="1"/>
          </p:cNvSpPr>
          <p:nvPr>
            <p:ph type="title"/>
          </p:nvPr>
        </p:nvSpPr>
        <p:spPr>
          <a:xfrm>
            <a:off x="4103370" y="96977"/>
            <a:ext cx="482536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0" dirty="0">
                <a:solidFill>
                  <a:srgbClr val="CC0000"/>
                </a:solidFill>
                <a:latin typeface="Impact"/>
                <a:cs typeface="Impact"/>
              </a:rPr>
              <a:t>ÁREA</a:t>
            </a:r>
            <a:r>
              <a:rPr sz="3600" b="0" spc="-30" dirty="0">
                <a:solidFill>
                  <a:srgbClr val="CC0000"/>
                </a:solidFill>
                <a:latin typeface="Impact"/>
                <a:cs typeface="Impact"/>
              </a:rPr>
              <a:t> </a:t>
            </a:r>
            <a:r>
              <a:rPr sz="3600" b="0" dirty="0">
                <a:solidFill>
                  <a:srgbClr val="CC0000"/>
                </a:solidFill>
                <a:latin typeface="Impact"/>
                <a:cs typeface="Impact"/>
              </a:rPr>
              <a:t>DE</a:t>
            </a:r>
            <a:r>
              <a:rPr sz="3600" b="0" spc="-35" dirty="0">
                <a:solidFill>
                  <a:srgbClr val="CC0000"/>
                </a:solidFill>
                <a:latin typeface="Impact"/>
                <a:cs typeface="Impact"/>
              </a:rPr>
              <a:t> </a:t>
            </a:r>
            <a:r>
              <a:rPr sz="3600" b="0" spc="-5" dirty="0">
                <a:solidFill>
                  <a:srgbClr val="CC0000"/>
                </a:solidFill>
                <a:latin typeface="Impact"/>
                <a:cs typeface="Impact"/>
              </a:rPr>
              <a:t>RESPONSABILIDAD</a:t>
            </a:r>
            <a:endParaRPr sz="3600">
              <a:latin typeface="Impact"/>
              <a:cs typeface="Impact"/>
            </a:endParaRPr>
          </a:p>
        </p:txBody>
      </p:sp>
      <p:grpSp>
        <p:nvGrpSpPr>
          <p:cNvPr id="67" name="object 67"/>
          <p:cNvGrpSpPr/>
          <p:nvPr/>
        </p:nvGrpSpPr>
        <p:grpSpPr>
          <a:xfrm>
            <a:off x="375665" y="608837"/>
            <a:ext cx="2286000" cy="1082040"/>
            <a:chOff x="375665" y="608837"/>
            <a:chExt cx="2286000" cy="1082040"/>
          </a:xfrm>
        </p:grpSpPr>
        <p:sp>
          <p:nvSpPr>
            <p:cNvPr id="68" name="object 68"/>
            <p:cNvSpPr/>
            <p:nvPr/>
          </p:nvSpPr>
          <p:spPr>
            <a:xfrm>
              <a:off x="375665" y="608837"/>
              <a:ext cx="2286000" cy="1082040"/>
            </a:xfrm>
            <a:custGeom>
              <a:avLst/>
              <a:gdLst/>
              <a:ahLst/>
              <a:cxnLst/>
              <a:rect l="l" t="t" r="r" b="b"/>
              <a:pathLst>
                <a:path w="2286000" h="1082039">
                  <a:moveTo>
                    <a:pt x="2286000" y="0"/>
                  </a:moveTo>
                  <a:lnTo>
                    <a:pt x="0" y="0"/>
                  </a:lnTo>
                  <a:lnTo>
                    <a:pt x="0" y="1082039"/>
                  </a:lnTo>
                  <a:lnTo>
                    <a:pt x="2286000" y="1082039"/>
                  </a:lnTo>
                  <a:lnTo>
                    <a:pt x="2286000" y="0"/>
                  </a:lnTo>
                  <a:close/>
                </a:path>
              </a:pathLst>
            </a:custGeom>
            <a:solidFill>
              <a:srgbClr val="FFFF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9" name="object 69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801624" y="838199"/>
              <a:ext cx="1448562" cy="454913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1097279" y="1082039"/>
              <a:ext cx="339102" cy="454913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1164335" y="1082039"/>
              <a:ext cx="723138" cy="454913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1615440" y="1082039"/>
              <a:ext cx="339102" cy="454913"/>
            </a:xfrm>
            <a:prstGeom prst="rect">
              <a:avLst/>
            </a:prstGeom>
          </p:spPr>
        </p:pic>
      </p:grpSp>
      <p:sp>
        <p:nvSpPr>
          <p:cNvPr id="73" name="object 73"/>
          <p:cNvSpPr txBox="1"/>
          <p:nvPr/>
        </p:nvSpPr>
        <p:spPr>
          <a:xfrm>
            <a:off x="375665" y="608837"/>
            <a:ext cx="2286000" cy="1082040"/>
          </a:xfrm>
          <a:prstGeom prst="rect">
            <a:avLst/>
          </a:prstGeom>
          <a:ln w="28575">
            <a:solidFill>
              <a:srgbClr val="CC0000"/>
            </a:solidFill>
          </a:ln>
        </p:spPr>
        <p:txBody>
          <a:bodyPr vert="horz" wrap="square" lIns="0" tIns="698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5"/>
              </a:spcBef>
            </a:pPr>
            <a:endParaRPr sz="1950">
              <a:latin typeface="Times New Roman"/>
              <a:cs typeface="Times New Roman"/>
            </a:endParaRPr>
          </a:p>
          <a:p>
            <a:pPr marL="848360" marR="548640" indent="-295910">
              <a:lnSpc>
                <a:spcPct val="100000"/>
              </a:lnSpc>
            </a:pPr>
            <a:r>
              <a:rPr sz="1600" b="1" spc="-10" dirty="0">
                <a:solidFill>
                  <a:srgbClr val="000066"/>
                </a:solidFill>
                <a:latin typeface="Arial"/>
                <a:cs typeface="Arial"/>
              </a:rPr>
              <a:t>C</a:t>
            </a:r>
            <a:r>
              <a:rPr sz="1600" b="1" spc="-15" dirty="0">
                <a:solidFill>
                  <a:srgbClr val="000066"/>
                </a:solidFill>
                <a:latin typeface="Arial"/>
                <a:cs typeface="Arial"/>
              </a:rPr>
              <a:t>O</a:t>
            </a:r>
            <a:r>
              <a:rPr sz="1600" b="1" spc="-10" dirty="0">
                <a:solidFill>
                  <a:srgbClr val="000066"/>
                </a:solidFill>
                <a:latin typeface="Arial"/>
                <a:cs typeface="Arial"/>
              </a:rPr>
              <a:t>NV</a:t>
            </a:r>
            <a:r>
              <a:rPr sz="1600" b="1" spc="-5" dirty="0">
                <a:solidFill>
                  <a:srgbClr val="000066"/>
                </a:solidFill>
                <a:latin typeface="Arial"/>
                <a:cs typeface="Arial"/>
              </a:rPr>
              <a:t>EM</a:t>
            </a:r>
            <a:r>
              <a:rPr sz="1600" b="1" spc="-55" dirty="0">
                <a:solidFill>
                  <a:srgbClr val="000066"/>
                </a:solidFill>
                <a:latin typeface="Arial"/>
                <a:cs typeface="Arial"/>
              </a:rPr>
              <a:t>A</a:t>
            </a:r>
            <a:r>
              <a:rPr sz="1600" b="1" spc="-5" dirty="0">
                <a:solidFill>
                  <a:srgbClr val="000066"/>
                </a:solidFill>
                <a:latin typeface="Arial"/>
                <a:cs typeface="Arial"/>
              </a:rPr>
              <a:t>R  (1982)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4040ED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108204" y="477012"/>
            <a:ext cx="8676640" cy="5832475"/>
            <a:chOff x="108204" y="477012"/>
            <a:chExt cx="8676640" cy="583247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8204" y="477012"/>
              <a:ext cx="8676132" cy="583234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476756" y="4366259"/>
              <a:ext cx="1800225" cy="1727200"/>
            </a:xfrm>
            <a:custGeom>
              <a:avLst/>
              <a:gdLst/>
              <a:ahLst/>
              <a:cxnLst/>
              <a:rect l="l" t="t" r="r" b="b"/>
              <a:pathLst>
                <a:path w="1800225" h="1727200">
                  <a:moveTo>
                    <a:pt x="1314450" y="0"/>
                  </a:moveTo>
                  <a:lnTo>
                    <a:pt x="151130" y="1777"/>
                  </a:lnTo>
                  <a:lnTo>
                    <a:pt x="270256" y="450595"/>
                  </a:lnTo>
                  <a:lnTo>
                    <a:pt x="0" y="456056"/>
                  </a:lnTo>
                  <a:lnTo>
                    <a:pt x="68706" y="654303"/>
                  </a:lnTo>
                  <a:lnTo>
                    <a:pt x="219837" y="994917"/>
                  </a:lnTo>
                  <a:lnTo>
                    <a:pt x="374014" y="1241844"/>
                  </a:lnTo>
                  <a:lnTo>
                    <a:pt x="519049" y="1402257"/>
                  </a:lnTo>
                  <a:lnTo>
                    <a:pt x="686943" y="1575295"/>
                  </a:lnTo>
                  <a:lnTo>
                    <a:pt x="860932" y="1726691"/>
                  </a:lnTo>
                  <a:lnTo>
                    <a:pt x="963294" y="1670812"/>
                  </a:lnTo>
                  <a:lnTo>
                    <a:pt x="1038098" y="1717675"/>
                  </a:lnTo>
                  <a:lnTo>
                    <a:pt x="1314450" y="1717675"/>
                  </a:lnTo>
                  <a:lnTo>
                    <a:pt x="1361694" y="1638376"/>
                  </a:lnTo>
                  <a:lnTo>
                    <a:pt x="1453261" y="1717675"/>
                  </a:lnTo>
                  <a:lnTo>
                    <a:pt x="1799844" y="1717675"/>
                  </a:lnTo>
                  <a:lnTo>
                    <a:pt x="1660906" y="1308531"/>
                  </a:lnTo>
                  <a:lnTo>
                    <a:pt x="1521968" y="1227429"/>
                  </a:lnTo>
                  <a:lnTo>
                    <a:pt x="1479295" y="1175130"/>
                  </a:lnTo>
                  <a:lnTo>
                    <a:pt x="1453261" y="1063370"/>
                  </a:lnTo>
                  <a:lnTo>
                    <a:pt x="1433449" y="1002156"/>
                  </a:lnTo>
                  <a:lnTo>
                    <a:pt x="1406017" y="915669"/>
                  </a:lnTo>
                  <a:lnTo>
                    <a:pt x="1383030" y="737234"/>
                  </a:lnTo>
                  <a:lnTo>
                    <a:pt x="1383030" y="573151"/>
                  </a:lnTo>
                  <a:lnTo>
                    <a:pt x="1360170" y="374903"/>
                  </a:lnTo>
                  <a:lnTo>
                    <a:pt x="1346454" y="158622"/>
                  </a:lnTo>
                  <a:lnTo>
                    <a:pt x="1314450" y="0"/>
                  </a:lnTo>
                  <a:close/>
                </a:path>
              </a:pathLst>
            </a:custGeom>
            <a:solidFill>
              <a:srgbClr val="990000">
                <a:alpha val="23136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476756" y="4366259"/>
              <a:ext cx="1800225" cy="1727200"/>
            </a:xfrm>
            <a:custGeom>
              <a:avLst/>
              <a:gdLst/>
              <a:ahLst/>
              <a:cxnLst/>
              <a:rect l="l" t="t" r="r" b="b"/>
              <a:pathLst>
                <a:path w="1800225" h="1727200">
                  <a:moveTo>
                    <a:pt x="1314450" y="0"/>
                  </a:moveTo>
                  <a:lnTo>
                    <a:pt x="151130" y="1777"/>
                  </a:lnTo>
                  <a:lnTo>
                    <a:pt x="270256" y="450595"/>
                  </a:lnTo>
                  <a:lnTo>
                    <a:pt x="0" y="456056"/>
                  </a:lnTo>
                  <a:lnTo>
                    <a:pt x="68706" y="654303"/>
                  </a:lnTo>
                  <a:lnTo>
                    <a:pt x="219837" y="994917"/>
                  </a:lnTo>
                  <a:lnTo>
                    <a:pt x="374014" y="1241844"/>
                  </a:lnTo>
                  <a:lnTo>
                    <a:pt x="519049" y="1402257"/>
                  </a:lnTo>
                  <a:lnTo>
                    <a:pt x="686943" y="1575295"/>
                  </a:lnTo>
                  <a:lnTo>
                    <a:pt x="860932" y="1726691"/>
                  </a:lnTo>
                  <a:lnTo>
                    <a:pt x="963294" y="1670812"/>
                  </a:lnTo>
                  <a:lnTo>
                    <a:pt x="1038098" y="1717675"/>
                  </a:lnTo>
                  <a:lnTo>
                    <a:pt x="1106805" y="1717675"/>
                  </a:lnTo>
                  <a:lnTo>
                    <a:pt x="1245743" y="1717675"/>
                  </a:lnTo>
                  <a:lnTo>
                    <a:pt x="1314450" y="1717675"/>
                  </a:lnTo>
                  <a:lnTo>
                    <a:pt x="1361694" y="1638376"/>
                  </a:lnTo>
                  <a:lnTo>
                    <a:pt x="1453261" y="1717675"/>
                  </a:lnTo>
                  <a:lnTo>
                    <a:pt x="1521968" y="1717675"/>
                  </a:lnTo>
                  <a:lnTo>
                    <a:pt x="1592199" y="1717675"/>
                  </a:lnTo>
                  <a:lnTo>
                    <a:pt x="1729613" y="1717675"/>
                  </a:lnTo>
                  <a:lnTo>
                    <a:pt x="1799844" y="1717675"/>
                  </a:lnTo>
                  <a:lnTo>
                    <a:pt x="1660906" y="1308531"/>
                  </a:lnTo>
                  <a:lnTo>
                    <a:pt x="1521968" y="1227429"/>
                  </a:lnTo>
                  <a:lnTo>
                    <a:pt x="1479295" y="1175130"/>
                  </a:lnTo>
                  <a:lnTo>
                    <a:pt x="1453261" y="1063370"/>
                  </a:lnTo>
                  <a:lnTo>
                    <a:pt x="1433449" y="1002156"/>
                  </a:lnTo>
                  <a:lnTo>
                    <a:pt x="1406017" y="915669"/>
                  </a:lnTo>
                  <a:lnTo>
                    <a:pt x="1383030" y="737234"/>
                  </a:lnTo>
                  <a:lnTo>
                    <a:pt x="1383030" y="573151"/>
                  </a:lnTo>
                  <a:lnTo>
                    <a:pt x="1360170" y="374903"/>
                  </a:lnTo>
                  <a:lnTo>
                    <a:pt x="1346454" y="158622"/>
                  </a:lnTo>
                  <a:lnTo>
                    <a:pt x="1314450" y="0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174495" y="535940"/>
              <a:ext cx="6841490" cy="12700"/>
            </a:xfrm>
            <a:custGeom>
              <a:avLst/>
              <a:gdLst/>
              <a:ahLst/>
              <a:cxnLst/>
              <a:rect l="l" t="t" r="r" b="b"/>
              <a:pathLst>
                <a:path w="6841490" h="12700">
                  <a:moveTo>
                    <a:pt x="0" y="12700"/>
                  </a:moveTo>
                  <a:lnTo>
                    <a:pt x="6841235" y="12700"/>
                  </a:lnTo>
                  <a:lnTo>
                    <a:pt x="6841235" y="0"/>
                  </a:lnTo>
                  <a:lnTo>
                    <a:pt x="0" y="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rgbClr val="8B8B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199895" y="908304"/>
              <a:ext cx="6841490" cy="12700"/>
            </a:xfrm>
            <a:custGeom>
              <a:avLst/>
              <a:gdLst/>
              <a:ahLst/>
              <a:cxnLst/>
              <a:rect l="l" t="t" r="r" b="b"/>
              <a:pathLst>
                <a:path w="6841490" h="12700">
                  <a:moveTo>
                    <a:pt x="0" y="12700"/>
                  </a:moveTo>
                  <a:lnTo>
                    <a:pt x="6841235" y="12700"/>
                  </a:lnTo>
                  <a:lnTo>
                    <a:pt x="6841235" y="0"/>
                  </a:lnTo>
                  <a:lnTo>
                    <a:pt x="0" y="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rgbClr val="2525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187195" y="548640"/>
              <a:ext cx="6841490" cy="360045"/>
            </a:xfrm>
            <a:custGeom>
              <a:avLst/>
              <a:gdLst/>
              <a:ahLst/>
              <a:cxnLst/>
              <a:rect l="l" t="t" r="r" b="b"/>
              <a:pathLst>
                <a:path w="6841490" h="360044">
                  <a:moveTo>
                    <a:pt x="6841235" y="0"/>
                  </a:moveTo>
                  <a:lnTo>
                    <a:pt x="0" y="0"/>
                  </a:lnTo>
                  <a:lnTo>
                    <a:pt x="0" y="359663"/>
                  </a:lnTo>
                  <a:lnTo>
                    <a:pt x="6841235" y="359663"/>
                  </a:lnTo>
                  <a:lnTo>
                    <a:pt x="6841235" y="0"/>
                  </a:lnTo>
                  <a:close/>
                </a:path>
              </a:pathLst>
            </a:custGeom>
            <a:solidFill>
              <a:srgbClr val="4040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2827147" y="538733"/>
            <a:ext cx="392049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/>
              <a:t>ÁREA</a:t>
            </a:r>
            <a:r>
              <a:rPr sz="2000" spc="-90" dirty="0"/>
              <a:t> </a:t>
            </a:r>
            <a:r>
              <a:rPr sz="2000" spc="-5" dirty="0"/>
              <a:t>SAR</a:t>
            </a:r>
            <a:r>
              <a:rPr sz="2000" spc="-10" dirty="0"/>
              <a:t> </a:t>
            </a:r>
            <a:r>
              <a:rPr sz="2000" dirty="0"/>
              <a:t>MARÍTIMA</a:t>
            </a:r>
            <a:r>
              <a:rPr sz="2000" spc="-114" dirty="0"/>
              <a:t> </a:t>
            </a:r>
            <a:r>
              <a:rPr sz="2000" dirty="0"/>
              <a:t>MUNDIAL</a:t>
            </a:r>
            <a:endParaRPr sz="2000"/>
          </a:p>
        </p:txBody>
      </p:sp>
      <p:sp>
        <p:nvSpPr>
          <p:cNvPr id="11" name="object 11"/>
          <p:cNvSpPr txBox="1"/>
          <p:nvPr/>
        </p:nvSpPr>
        <p:spPr>
          <a:xfrm>
            <a:off x="173481" y="6376415"/>
            <a:ext cx="3612515" cy="387985"/>
          </a:xfrm>
          <a:prstGeom prst="rect">
            <a:avLst/>
          </a:prstGeom>
          <a:solidFill>
            <a:srgbClr val="CC9900"/>
          </a:solidFill>
          <a:ln w="25400">
            <a:solidFill>
              <a:srgbClr val="996633"/>
            </a:solidFill>
          </a:ln>
        </p:spPr>
        <p:txBody>
          <a:bodyPr vert="horz" wrap="square" lIns="0" tIns="45085" rIns="0" bIns="0" rtlCol="0">
            <a:spAutoFit/>
          </a:bodyPr>
          <a:lstStyle/>
          <a:p>
            <a:pPr marL="96520">
              <a:lnSpc>
                <a:spcPct val="100000"/>
              </a:lnSpc>
              <a:spcBef>
                <a:spcPts val="355"/>
              </a:spcBef>
            </a:pPr>
            <a:r>
              <a:rPr sz="1800" b="1" spc="-20" dirty="0">
                <a:latin typeface="Arial"/>
                <a:cs typeface="Arial"/>
              </a:rPr>
              <a:t>SAR</a:t>
            </a:r>
            <a:r>
              <a:rPr sz="1800" b="1" spc="4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CHILE: </a:t>
            </a:r>
            <a:r>
              <a:rPr sz="1800" b="1" spc="-10" dirty="0">
                <a:latin typeface="Arial"/>
                <a:cs typeface="Arial"/>
              </a:rPr>
              <a:t>26.476.004,5</a:t>
            </a:r>
            <a:r>
              <a:rPr sz="1800" b="1" spc="1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KM2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1169466" y="176276"/>
            <a:ext cx="7952740" cy="6223000"/>
            <a:chOff x="1169466" y="176276"/>
            <a:chExt cx="7952740" cy="6223000"/>
          </a:xfrm>
        </p:grpSpPr>
        <p:sp>
          <p:nvSpPr>
            <p:cNvPr id="13" name="object 13"/>
            <p:cNvSpPr/>
            <p:nvPr/>
          </p:nvSpPr>
          <p:spPr>
            <a:xfrm>
              <a:off x="1169466" y="5432552"/>
              <a:ext cx="726440" cy="941705"/>
            </a:xfrm>
            <a:custGeom>
              <a:avLst/>
              <a:gdLst/>
              <a:ahLst/>
              <a:cxnLst/>
              <a:rect l="l" t="t" r="r" b="b"/>
              <a:pathLst>
                <a:path w="726439" h="941704">
                  <a:moveTo>
                    <a:pt x="725881" y="0"/>
                  </a:moveTo>
                  <a:lnTo>
                    <a:pt x="649173" y="37211"/>
                  </a:lnTo>
                  <a:lnTo>
                    <a:pt x="674446" y="56515"/>
                  </a:lnTo>
                  <a:lnTo>
                    <a:pt x="0" y="933386"/>
                  </a:lnTo>
                  <a:lnTo>
                    <a:pt x="10058" y="941133"/>
                  </a:lnTo>
                  <a:lnTo>
                    <a:pt x="684479" y="64262"/>
                  </a:lnTo>
                  <a:lnTo>
                    <a:pt x="709625" y="83566"/>
                  </a:lnTo>
                  <a:lnTo>
                    <a:pt x="725881" y="0"/>
                  </a:lnTo>
                  <a:close/>
                </a:path>
              </a:pathLst>
            </a:custGeom>
            <a:solidFill>
              <a:srgbClr val="DFC2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194866" y="5457952"/>
              <a:ext cx="726440" cy="941705"/>
            </a:xfrm>
            <a:custGeom>
              <a:avLst/>
              <a:gdLst/>
              <a:ahLst/>
              <a:cxnLst/>
              <a:rect l="l" t="t" r="r" b="b"/>
              <a:pathLst>
                <a:path w="726439" h="941704">
                  <a:moveTo>
                    <a:pt x="725881" y="0"/>
                  </a:moveTo>
                  <a:lnTo>
                    <a:pt x="649173" y="37211"/>
                  </a:lnTo>
                  <a:lnTo>
                    <a:pt x="674446" y="56515"/>
                  </a:lnTo>
                  <a:lnTo>
                    <a:pt x="0" y="933386"/>
                  </a:lnTo>
                  <a:lnTo>
                    <a:pt x="10058" y="941133"/>
                  </a:lnTo>
                  <a:lnTo>
                    <a:pt x="684479" y="64262"/>
                  </a:lnTo>
                  <a:lnTo>
                    <a:pt x="709625" y="83566"/>
                  </a:lnTo>
                  <a:lnTo>
                    <a:pt x="725881" y="0"/>
                  </a:lnTo>
                  <a:close/>
                </a:path>
              </a:pathLst>
            </a:custGeom>
            <a:solidFill>
              <a:srgbClr val="795C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182166" y="5445252"/>
              <a:ext cx="726440" cy="941705"/>
            </a:xfrm>
            <a:custGeom>
              <a:avLst/>
              <a:gdLst/>
              <a:ahLst/>
              <a:cxnLst/>
              <a:rect l="l" t="t" r="r" b="b"/>
              <a:pathLst>
                <a:path w="726439" h="941704">
                  <a:moveTo>
                    <a:pt x="674402" y="56610"/>
                  </a:moveTo>
                  <a:lnTo>
                    <a:pt x="0" y="933386"/>
                  </a:lnTo>
                  <a:lnTo>
                    <a:pt x="10058" y="941133"/>
                  </a:lnTo>
                  <a:lnTo>
                    <a:pt x="684451" y="64336"/>
                  </a:lnTo>
                  <a:lnTo>
                    <a:pt x="674402" y="56610"/>
                  </a:lnTo>
                  <a:close/>
                </a:path>
                <a:path w="726439" h="941704">
                  <a:moveTo>
                    <a:pt x="716852" y="46482"/>
                  </a:moveTo>
                  <a:lnTo>
                    <a:pt x="682193" y="46482"/>
                  </a:lnTo>
                  <a:lnTo>
                    <a:pt x="692226" y="54229"/>
                  </a:lnTo>
                  <a:lnTo>
                    <a:pt x="684451" y="64336"/>
                  </a:lnTo>
                  <a:lnTo>
                    <a:pt x="709625" y="83693"/>
                  </a:lnTo>
                  <a:lnTo>
                    <a:pt x="716852" y="46482"/>
                  </a:lnTo>
                  <a:close/>
                </a:path>
                <a:path w="726439" h="941704">
                  <a:moveTo>
                    <a:pt x="682193" y="46482"/>
                  </a:moveTo>
                  <a:lnTo>
                    <a:pt x="674402" y="56610"/>
                  </a:lnTo>
                  <a:lnTo>
                    <a:pt x="684451" y="64336"/>
                  </a:lnTo>
                  <a:lnTo>
                    <a:pt x="692226" y="54229"/>
                  </a:lnTo>
                  <a:lnTo>
                    <a:pt x="682193" y="46482"/>
                  </a:lnTo>
                  <a:close/>
                </a:path>
                <a:path w="726439" h="941704">
                  <a:moveTo>
                    <a:pt x="725881" y="0"/>
                  </a:moveTo>
                  <a:lnTo>
                    <a:pt x="649173" y="37211"/>
                  </a:lnTo>
                  <a:lnTo>
                    <a:pt x="674402" y="56610"/>
                  </a:lnTo>
                  <a:lnTo>
                    <a:pt x="682193" y="46482"/>
                  </a:lnTo>
                  <a:lnTo>
                    <a:pt x="716852" y="46482"/>
                  </a:lnTo>
                  <a:lnTo>
                    <a:pt x="725881" y="0"/>
                  </a:lnTo>
                  <a:close/>
                </a:path>
              </a:pathLst>
            </a:custGeom>
            <a:solidFill>
              <a:srgbClr val="CC9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3820160" y="1094739"/>
              <a:ext cx="1480185" cy="1262380"/>
            </a:xfrm>
            <a:custGeom>
              <a:avLst/>
              <a:gdLst/>
              <a:ahLst/>
              <a:cxnLst/>
              <a:rect l="l" t="t" r="r" b="b"/>
              <a:pathLst>
                <a:path w="1480185" h="1262380">
                  <a:moveTo>
                    <a:pt x="1479804" y="0"/>
                  </a:moveTo>
                  <a:lnTo>
                    <a:pt x="0" y="0"/>
                  </a:lnTo>
                  <a:lnTo>
                    <a:pt x="0" y="38100"/>
                  </a:lnTo>
                  <a:lnTo>
                    <a:pt x="0" y="1224280"/>
                  </a:lnTo>
                  <a:lnTo>
                    <a:pt x="0" y="1262380"/>
                  </a:lnTo>
                  <a:lnTo>
                    <a:pt x="1479804" y="1262380"/>
                  </a:lnTo>
                  <a:lnTo>
                    <a:pt x="1479804" y="1224280"/>
                  </a:lnTo>
                  <a:lnTo>
                    <a:pt x="1479804" y="38608"/>
                  </a:lnTo>
                  <a:lnTo>
                    <a:pt x="1441704" y="38608"/>
                  </a:lnTo>
                  <a:lnTo>
                    <a:pt x="1441704" y="1224280"/>
                  </a:lnTo>
                  <a:lnTo>
                    <a:pt x="38100" y="1224280"/>
                  </a:lnTo>
                  <a:lnTo>
                    <a:pt x="38100" y="38100"/>
                  </a:lnTo>
                  <a:lnTo>
                    <a:pt x="1479804" y="38100"/>
                  </a:lnTo>
                  <a:lnTo>
                    <a:pt x="1479804" y="0"/>
                  </a:lnTo>
                  <a:close/>
                </a:path>
              </a:pathLst>
            </a:custGeom>
            <a:solidFill>
              <a:srgbClr val="FF85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3845560" y="1120139"/>
              <a:ext cx="1480185" cy="1262380"/>
            </a:xfrm>
            <a:custGeom>
              <a:avLst/>
              <a:gdLst/>
              <a:ahLst/>
              <a:cxnLst/>
              <a:rect l="l" t="t" r="r" b="b"/>
              <a:pathLst>
                <a:path w="1480185" h="1262380">
                  <a:moveTo>
                    <a:pt x="1479804" y="0"/>
                  </a:moveTo>
                  <a:lnTo>
                    <a:pt x="0" y="0"/>
                  </a:lnTo>
                  <a:lnTo>
                    <a:pt x="0" y="38100"/>
                  </a:lnTo>
                  <a:lnTo>
                    <a:pt x="0" y="1224280"/>
                  </a:lnTo>
                  <a:lnTo>
                    <a:pt x="0" y="1262380"/>
                  </a:lnTo>
                  <a:lnTo>
                    <a:pt x="1479804" y="1262380"/>
                  </a:lnTo>
                  <a:lnTo>
                    <a:pt x="1479804" y="1224280"/>
                  </a:lnTo>
                  <a:lnTo>
                    <a:pt x="1479804" y="38608"/>
                  </a:lnTo>
                  <a:lnTo>
                    <a:pt x="1441704" y="38608"/>
                  </a:lnTo>
                  <a:lnTo>
                    <a:pt x="1441704" y="1224280"/>
                  </a:lnTo>
                  <a:lnTo>
                    <a:pt x="38100" y="1224280"/>
                  </a:lnTo>
                  <a:lnTo>
                    <a:pt x="38100" y="38100"/>
                  </a:lnTo>
                  <a:lnTo>
                    <a:pt x="1479804" y="38100"/>
                  </a:lnTo>
                  <a:lnTo>
                    <a:pt x="1479804" y="0"/>
                  </a:lnTo>
                  <a:close/>
                </a:path>
              </a:pathLst>
            </a:custGeom>
            <a:solidFill>
              <a:srgbClr val="991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3851910" y="1126998"/>
              <a:ext cx="1442085" cy="1224280"/>
            </a:xfrm>
            <a:custGeom>
              <a:avLst/>
              <a:gdLst/>
              <a:ahLst/>
              <a:cxnLst/>
              <a:rect l="l" t="t" r="r" b="b"/>
              <a:pathLst>
                <a:path w="1442085" h="1224280">
                  <a:moveTo>
                    <a:pt x="0" y="1223772"/>
                  </a:moveTo>
                  <a:lnTo>
                    <a:pt x="1441703" y="1223772"/>
                  </a:lnTo>
                  <a:lnTo>
                    <a:pt x="1441703" y="0"/>
                  </a:lnTo>
                  <a:lnTo>
                    <a:pt x="0" y="0"/>
                  </a:lnTo>
                  <a:lnTo>
                    <a:pt x="0" y="1223772"/>
                  </a:lnTo>
                  <a:close/>
                </a:path>
              </a:pathLst>
            </a:custGeom>
            <a:ln w="38100">
              <a:solidFill>
                <a:srgbClr val="FF33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4909312" y="490728"/>
              <a:ext cx="4212590" cy="12700"/>
            </a:xfrm>
            <a:custGeom>
              <a:avLst/>
              <a:gdLst/>
              <a:ahLst/>
              <a:cxnLst/>
              <a:rect l="l" t="t" r="r" b="b"/>
              <a:pathLst>
                <a:path w="4212590" h="12700">
                  <a:moveTo>
                    <a:pt x="0" y="12700"/>
                  </a:moveTo>
                  <a:lnTo>
                    <a:pt x="4212336" y="12700"/>
                  </a:lnTo>
                  <a:lnTo>
                    <a:pt x="4212336" y="0"/>
                  </a:lnTo>
                  <a:lnTo>
                    <a:pt x="0" y="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rgbClr val="991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4883912" y="176276"/>
              <a:ext cx="4212590" cy="12700"/>
            </a:xfrm>
            <a:custGeom>
              <a:avLst/>
              <a:gdLst/>
              <a:ahLst/>
              <a:cxnLst/>
              <a:rect l="l" t="t" r="r" b="b"/>
              <a:pathLst>
                <a:path w="4212590" h="12700">
                  <a:moveTo>
                    <a:pt x="0" y="12700"/>
                  </a:moveTo>
                  <a:lnTo>
                    <a:pt x="4212336" y="12700"/>
                  </a:lnTo>
                  <a:lnTo>
                    <a:pt x="4212336" y="0"/>
                  </a:lnTo>
                  <a:lnTo>
                    <a:pt x="0" y="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rgbClr val="FF85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4896612" y="188976"/>
              <a:ext cx="4212590" cy="302260"/>
            </a:xfrm>
            <a:custGeom>
              <a:avLst/>
              <a:gdLst/>
              <a:ahLst/>
              <a:cxnLst/>
              <a:rect l="l" t="t" r="r" b="b"/>
              <a:pathLst>
                <a:path w="4212590" h="302259">
                  <a:moveTo>
                    <a:pt x="4212336" y="0"/>
                  </a:moveTo>
                  <a:lnTo>
                    <a:pt x="0" y="0"/>
                  </a:lnTo>
                  <a:lnTo>
                    <a:pt x="0" y="301751"/>
                  </a:lnTo>
                  <a:lnTo>
                    <a:pt x="4212336" y="301751"/>
                  </a:lnTo>
                  <a:lnTo>
                    <a:pt x="4212336" y="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4974463" y="214630"/>
            <a:ext cx="360807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0" dirty="0">
                <a:latin typeface="Arial"/>
                <a:cs typeface="Arial"/>
              </a:rPr>
              <a:t>SUP.</a:t>
            </a:r>
            <a:r>
              <a:rPr sz="1400" b="1" spc="-5" dirty="0">
                <a:latin typeface="Arial"/>
                <a:cs typeface="Arial"/>
              </a:rPr>
              <a:t> </a:t>
            </a:r>
            <a:r>
              <a:rPr sz="1400" b="1" spc="-35" dirty="0">
                <a:latin typeface="Arial"/>
                <a:cs typeface="Arial"/>
              </a:rPr>
              <a:t>CONT.</a:t>
            </a:r>
            <a:r>
              <a:rPr sz="1400" b="1" spc="390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EUROPEO:</a:t>
            </a:r>
            <a:r>
              <a:rPr sz="1400" b="1" spc="375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10.530.000,0</a:t>
            </a:r>
            <a:r>
              <a:rPr sz="1400" b="1" spc="-4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KM2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1237805" y="382524"/>
            <a:ext cx="7739380" cy="5506720"/>
            <a:chOff x="1237805" y="382524"/>
            <a:chExt cx="7739380" cy="5506720"/>
          </a:xfrm>
        </p:grpSpPr>
        <p:sp>
          <p:nvSpPr>
            <p:cNvPr id="24" name="object 24"/>
            <p:cNvSpPr/>
            <p:nvPr/>
          </p:nvSpPr>
          <p:spPr>
            <a:xfrm>
              <a:off x="5207761" y="382524"/>
              <a:ext cx="875030" cy="732155"/>
            </a:xfrm>
            <a:custGeom>
              <a:avLst/>
              <a:gdLst/>
              <a:ahLst/>
              <a:cxnLst/>
              <a:rect l="l" t="t" r="r" b="b"/>
              <a:pathLst>
                <a:path w="875029" h="732155">
                  <a:moveTo>
                    <a:pt x="856488" y="0"/>
                  </a:moveTo>
                  <a:lnTo>
                    <a:pt x="56768" y="665988"/>
                  </a:lnTo>
                  <a:lnTo>
                    <a:pt x="38480" y="644016"/>
                  </a:lnTo>
                  <a:lnTo>
                    <a:pt x="0" y="731774"/>
                  </a:lnTo>
                  <a:lnTo>
                    <a:pt x="93345" y="709802"/>
                  </a:lnTo>
                  <a:lnTo>
                    <a:pt x="75057" y="687959"/>
                  </a:lnTo>
                  <a:lnTo>
                    <a:pt x="874776" y="21843"/>
                  </a:lnTo>
                  <a:lnTo>
                    <a:pt x="856488" y="0"/>
                  </a:lnTo>
                  <a:close/>
                </a:path>
              </a:pathLst>
            </a:custGeom>
            <a:solidFill>
              <a:srgbClr val="FF85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5233161" y="407924"/>
              <a:ext cx="875030" cy="732155"/>
            </a:xfrm>
            <a:custGeom>
              <a:avLst/>
              <a:gdLst/>
              <a:ahLst/>
              <a:cxnLst/>
              <a:rect l="l" t="t" r="r" b="b"/>
              <a:pathLst>
                <a:path w="875029" h="732155">
                  <a:moveTo>
                    <a:pt x="856488" y="0"/>
                  </a:moveTo>
                  <a:lnTo>
                    <a:pt x="56768" y="665988"/>
                  </a:lnTo>
                  <a:lnTo>
                    <a:pt x="38480" y="644016"/>
                  </a:lnTo>
                  <a:lnTo>
                    <a:pt x="0" y="731774"/>
                  </a:lnTo>
                  <a:lnTo>
                    <a:pt x="93345" y="709802"/>
                  </a:lnTo>
                  <a:lnTo>
                    <a:pt x="75057" y="687959"/>
                  </a:lnTo>
                  <a:lnTo>
                    <a:pt x="874776" y="21843"/>
                  </a:lnTo>
                  <a:lnTo>
                    <a:pt x="856488" y="0"/>
                  </a:lnTo>
                  <a:close/>
                </a:path>
              </a:pathLst>
            </a:custGeom>
            <a:solidFill>
              <a:srgbClr val="991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5220461" y="395224"/>
              <a:ext cx="875030" cy="732155"/>
            </a:xfrm>
            <a:custGeom>
              <a:avLst/>
              <a:gdLst/>
              <a:ahLst/>
              <a:cxnLst/>
              <a:rect l="l" t="t" r="r" b="b"/>
              <a:pathLst>
                <a:path w="875029" h="732155">
                  <a:moveTo>
                    <a:pt x="38480" y="644016"/>
                  </a:moveTo>
                  <a:lnTo>
                    <a:pt x="0" y="731774"/>
                  </a:lnTo>
                  <a:lnTo>
                    <a:pt x="93345" y="709802"/>
                  </a:lnTo>
                  <a:lnTo>
                    <a:pt x="82647" y="696976"/>
                  </a:lnTo>
                  <a:lnTo>
                    <a:pt x="64008" y="696976"/>
                  </a:lnTo>
                  <a:lnTo>
                    <a:pt x="45720" y="675131"/>
                  </a:lnTo>
                  <a:lnTo>
                    <a:pt x="56761" y="665937"/>
                  </a:lnTo>
                  <a:lnTo>
                    <a:pt x="38480" y="644016"/>
                  </a:lnTo>
                  <a:close/>
                </a:path>
                <a:path w="875029" h="732155">
                  <a:moveTo>
                    <a:pt x="56761" y="665937"/>
                  </a:moveTo>
                  <a:lnTo>
                    <a:pt x="45720" y="675131"/>
                  </a:lnTo>
                  <a:lnTo>
                    <a:pt x="64008" y="696976"/>
                  </a:lnTo>
                  <a:lnTo>
                    <a:pt x="75008" y="687815"/>
                  </a:lnTo>
                  <a:lnTo>
                    <a:pt x="56761" y="665937"/>
                  </a:lnTo>
                  <a:close/>
                </a:path>
                <a:path w="875029" h="732155">
                  <a:moveTo>
                    <a:pt x="75008" y="687815"/>
                  </a:moveTo>
                  <a:lnTo>
                    <a:pt x="64008" y="696976"/>
                  </a:lnTo>
                  <a:lnTo>
                    <a:pt x="82647" y="696976"/>
                  </a:lnTo>
                  <a:lnTo>
                    <a:pt x="75008" y="687815"/>
                  </a:lnTo>
                  <a:close/>
                </a:path>
                <a:path w="875029" h="732155">
                  <a:moveTo>
                    <a:pt x="856488" y="0"/>
                  </a:moveTo>
                  <a:lnTo>
                    <a:pt x="56761" y="665937"/>
                  </a:lnTo>
                  <a:lnTo>
                    <a:pt x="75008" y="687815"/>
                  </a:lnTo>
                  <a:lnTo>
                    <a:pt x="874776" y="21843"/>
                  </a:lnTo>
                  <a:lnTo>
                    <a:pt x="856488" y="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2453132" y="3037839"/>
              <a:ext cx="1118870" cy="2631440"/>
            </a:xfrm>
            <a:custGeom>
              <a:avLst/>
              <a:gdLst/>
              <a:ahLst/>
              <a:cxnLst/>
              <a:rect l="l" t="t" r="r" b="b"/>
              <a:pathLst>
                <a:path w="1118870" h="2631440">
                  <a:moveTo>
                    <a:pt x="1118616" y="38608"/>
                  </a:moveTo>
                  <a:lnTo>
                    <a:pt x="1080516" y="38608"/>
                  </a:lnTo>
                  <a:lnTo>
                    <a:pt x="1080516" y="2592832"/>
                  </a:lnTo>
                  <a:lnTo>
                    <a:pt x="1118616" y="2592832"/>
                  </a:lnTo>
                  <a:lnTo>
                    <a:pt x="1118616" y="38608"/>
                  </a:lnTo>
                  <a:close/>
                </a:path>
                <a:path w="1118870" h="2631440">
                  <a:moveTo>
                    <a:pt x="1118616" y="0"/>
                  </a:moveTo>
                  <a:lnTo>
                    <a:pt x="0" y="0"/>
                  </a:lnTo>
                  <a:lnTo>
                    <a:pt x="0" y="38100"/>
                  </a:lnTo>
                  <a:lnTo>
                    <a:pt x="0" y="2593340"/>
                  </a:lnTo>
                  <a:lnTo>
                    <a:pt x="0" y="2631440"/>
                  </a:lnTo>
                  <a:lnTo>
                    <a:pt x="1118616" y="2631440"/>
                  </a:lnTo>
                  <a:lnTo>
                    <a:pt x="1118616" y="2593340"/>
                  </a:lnTo>
                  <a:lnTo>
                    <a:pt x="38100" y="2593340"/>
                  </a:lnTo>
                  <a:lnTo>
                    <a:pt x="38100" y="38100"/>
                  </a:lnTo>
                  <a:lnTo>
                    <a:pt x="1118616" y="38100"/>
                  </a:lnTo>
                  <a:lnTo>
                    <a:pt x="1118616" y="0"/>
                  </a:lnTo>
                  <a:close/>
                </a:path>
              </a:pathLst>
            </a:custGeom>
            <a:solidFill>
              <a:srgbClr val="FFFF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2478532" y="3063239"/>
              <a:ext cx="1118870" cy="2631440"/>
            </a:xfrm>
            <a:custGeom>
              <a:avLst/>
              <a:gdLst/>
              <a:ahLst/>
              <a:cxnLst/>
              <a:rect l="l" t="t" r="r" b="b"/>
              <a:pathLst>
                <a:path w="1118870" h="2631440">
                  <a:moveTo>
                    <a:pt x="1118616" y="38608"/>
                  </a:moveTo>
                  <a:lnTo>
                    <a:pt x="1080516" y="38608"/>
                  </a:lnTo>
                  <a:lnTo>
                    <a:pt x="1080516" y="2592832"/>
                  </a:lnTo>
                  <a:lnTo>
                    <a:pt x="1118616" y="2592832"/>
                  </a:lnTo>
                  <a:lnTo>
                    <a:pt x="1118616" y="38608"/>
                  </a:lnTo>
                  <a:close/>
                </a:path>
                <a:path w="1118870" h="2631440">
                  <a:moveTo>
                    <a:pt x="1118616" y="0"/>
                  </a:moveTo>
                  <a:lnTo>
                    <a:pt x="0" y="0"/>
                  </a:lnTo>
                  <a:lnTo>
                    <a:pt x="0" y="38100"/>
                  </a:lnTo>
                  <a:lnTo>
                    <a:pt x="0" y="2593340"/>
                  </a:lnTo>
                  <a:lnTo>
                    <a:pt x="0" y="2631440"/>
                  </a:lnTo>
                  <a:lnTo>
                    <a:pt x="1118616" y="2631440"/>
                  </a:lnTo>
                  <a:lnTo>
                    <a:pt x="1118616" y="2593340"/>
                  </a:lnTo>
                  <a:lnTo>
                    <a:pt x="38100" y="2593340"/>
                  </a:lnTo>
                  <a:lnTo>
                    <a:pt x="38100" y="38100"/>
                  </a:lnTo>
                  <a:lnTo>
                    <a:pt x="1118616" y="38100"/>
                  </a:lnTo>
                  <a:lnTo>
                    <a:pt x="1118616" y="0"/>
                  </a:lnTo>
                  <a:close/>
                </a:path>
              </a:pathLst>
            </a:custGeom>
            <a:solidFill>
              <a:srgbClr val="999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2484881" y="3070097"/>
              <a:ext cx="1080770" cy="2592705"/>
            </a:xfrm>
            <a:custGeom>
              <a:avLst/>
              <a:gdLst/>
              <a:ahLst/>
              <a:cxnLst/>
              <a:rect l="l" t="t" r="r" b="b"/>
              <a:pathLst>
                <a:path w="1080770" h="2592704">
                  <a:moveTo>
                    <a:pt x="0" y="2592324"/>
                  </a:moveTo>
                  <a:lnTo>
                    <a:pt x="1080516" y="2592324"/>
                  </a:lnTo>
                  <a:lnTo>
                    <a:pt x="1080516" y="0"/>
                  </a:lnTo>
                  <a:lnTo>
                    <a:pt x="0" y="0"/>
                  </a:lnTo>
                  <a:lnTo>
                    <a:pt x="0" y="2592324"/>
                  </a:lnTo>
                  <a:close/>
                </a:path>
              </a:pathLst>
            </a:custGeom>
            <a:ln w="38100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1237805" y="2685160"/>
              <a:ext cx="1234440" cy="1020444"/>
            </a:xfrm>
            <a:custGeom>
              <a:avLst/>
              <a:gdLst/>
              <a:ahLst/>
              <a:cxnLst/>
              <a:rect l="l" t="t" r="r" b="b"/>
              <a:pathLst>
                <a:path w="1234439" h="1020445">
                  <a:moveTo>
                    <a:pt x="18160" y="0"/>
                  </a:moveTo>
                  <a:lnTo>
                    <a:pt x="0" y="22098"/>
                  </a:lnTo>
                  <a:lnTo>
                    <a:pt x="1159065" y="976502"/>
                  </a:lnTo>
                  <a:lnTo>
                    <a:pt x="1140904" y="998474"/>
                  </a:lnTo>
                  <a:lnTo>
                    <a:pt x="1234376" y="1019937"/>
                  </a:lnTo>
                  <a:lnTo>
                    <a:pt x="1195387" y="932307"/>
                  </a:lnTo>
                  <a:lnTo>
                    <a:pt x="1177226" y="954405"/>
                  </a:lnTo>
                  <a:lnTo>
                    <a:pt x="18160" y="0"/>
                  </a:lnTo>
                  <a:close/>
                </a:path>
              </a:pathLst>
            </a:custGeom>
            <a:solidFill>
              <a:srgbClr val="FFFF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1263205" y="2710560"/>
              <a:ext cx="1234440" cy="1020444"/>
            </a:xfrm>
            <a:custGeom>
              <a:avLst/>
              <a:gdLst/>
              <a:ahLst/>
              <a:cxnLst/>
              <a:rect l="l" t="t" r="r" b="b"/>
              <a:pathLst>
                <a:path w="1234439" h="1020445">
                  <a:moveTo>
                    <a:pt x="18224" y="0"/>
                  </a:moveTo>
                  <a:lnTo>
                    <a:pt x="0" y="22098"/>
                  </a:lnTo>
                  <a:lnTo>
                    <a:pt x="1159065" y="976502"/>
                  </a:lnTo>
                  <a:lnTo>
                    <a:pt x="1140904" y="998474"/>
                  </a:lnTo>
                  <a:lnTo>
                    <a:pt x="1234376" y="1019937"/>
                  </a:lnTo>
                  <a:lnTo>
                    <a:pt x="1195387" y="932307"/>
                  </a:lnTo>
                  <a:lnTo>
                    <a:pt x="1177226" y="954405"/>
                  </a:lnTo>
                  <a:lnTo>
                    <a:pt x="18224" y="0"/>
                  </a:lnTo>
                  <a:close/>
                </a:path>
              </a:pathLst>
            </a:custGeom>
            <a:solidFill>
              <a:srgbClr val="999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1250505" y="2697860"/>
              <a:ext cx="1234440" cy="1020444"/>
            </a:xfrm>
            <a:custGeom>
              <a:avLst/>
              <a:gdLst/>
              <a:ahLst/>
              <a:cxnLst/>
              <a:rect l="l" t="t" r="r" b="b"/>
              <a:pathLst>
                <a:path w="1234439" h="1020445">
                  <a:moveTo>
                    <a:pt x="1159063" y="976420"/>
                  </a:moveTo>
                  <a:lnTo>
                    <a:pt x="1140904" y="998474"/>
                  </a:lnTo>
                  <a:lnTo>
                    <a:pt x="1234376" y="1019937"/>
                  </a:lnTo>
                  <a:lnTo>
                    <a:pt x="1219063" y="985519"/>
                  </a:lnTo>
                  <a:lnTo>
                    <a:pt x="1170114" y="985519"/>
                  </a:lnTo>
                  <a:lnTo>
                    <a:pt x="1159063" y="976420"/>
                  </a:lnTo>
                  <a:close/>
                </a:path>
                <a:path w="1234439" h="1020445">
                  <a:moveTo>
                    <a:pt x="1177183" y="954415"/>
                  </a:moveTo>
                  <a:lnTo>
                    <a:pt x="1159063" y="976420"/>
                  </a:lnTo>
                  <a:lnTo>
                    <a:pt x="1170114" y="985519"/>
                  </a:lnTo>
                  <a:lnTo>
                    <a:pt x="1188275" y="963549"/>
                  </a:lnTo>
                  <a:lnTo>
                    <a:pt x="1177183" y="954415"/>
                  </a:lnTo>
                  <a:close/>
                </a:path>
                <a:path w="1234439" h="1020445">
                  <a:moveTo>
                    <a:pt x="1195387" y="932307"/>
                  </a:moveTo>
                  <a:lnTo>
                    <a:pt x="1177183" y="954415"/>
                  </a:lnTo>
                  <a:lnTo>
                    <a:pt x="1188275" y="963549"/>
                  </a:lnTo>
                  <a:lnTo>
                    <a:pt x="1170114" y="985519"/>
                  </a:lnTo>
                  <a:lnTo>
                    <a:pt x="1219063" y="985519"/>
                  </a:lnTo>
                  <a:lnTo>
                    <a:pt x="1195387" y="932307"/>
                  </a:lnTo>
                  <a:close/>
                </a:path>
                <a:path w="1234439" h="1020445">
                  <a:moveTo>
                    <a:pt x="18160" y="0"/>
                  </a:moveTo>
                  <a:lnTo>
                    <a:pt x="0" y="22098"/>
                  </a:lnTo>
                  <a:lnTo>
                    <a:pt x="1159063" y="976420"/>
                  </a:lnTo>
                  <a:lnTo>
                    <a:pt x="1177183" y="954415"/>
                  </a:lnTo>
                  <a:lnTo>
                    <a:pt x="18160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4739132" y="5562091"/>
              <a:ext cx="4212590" cy="12700"/>
            </a:xfrm>
            <a:custGeom>
              <a:avLst/>
              <a:gdLst/>
              <a:ahLst/>
              <a:cxnLst/>
              <a:rect l="l" t="t" r="r" b="b"/>
              <a:pathLst>
                <a:path w="4212590" h="12700">
                  <a:moveTo>
                    <a:pt x="0" y="12700"/>
                  </a:moveTo>
                  <a:lnTo>
                    <a:pt x="4212336" y="12700"/>
                  </a:lnTo>
                  <a:lnTo>
                    <a:pt x="4212336" y="0"/>
                  </a:lnTo>
                  <a:lnTo>
                    <a:pt x="0" y="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rgbClr val="66C2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4764532" y="5876544"/>
              <a:ext cx="4212590" cy="12700"/>
            </a:xfrm>
            <a:custGeom>
              <a:avLst/>
              <a:gdLst/>
              <a:ahLst/>
              <a:cxnLst/>
              <a:rect l="l" t="t" r="r" b="b"/>
              <a:pathLst>
                <a:path w="4212590" h="12700">
                  <a:moveTo>
                    <a:pt x="0" y="12699"/>
                  </a:moveTo>
                  <a:lnTo>
                    <a:pt x="4212336" y="12699"/>
                  </a:lnTo>
                  <a:lnTo>
                    <a:pt x="4212336" y="0"/>
                  </a:lnTo>
                  <a:lnTo>
                    <a:pt x="0" y="0"/>
                  </a:lnTo>
                  <a:lnTo>
                    <a:pt x="0" y="12699"/>
                  </a:lnTo>
                  <a:close/>
                </a:path>
              </a:pathLst>
            </a:custGeom>
            <a:solidFill>
              <a:srgbClr val="005C5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4751832" y="5574791"/>
              <a:ext cx="4212590" cy="302260"/>
            </a:xfrm>
            <a:custGeom>
              <a:avLst/>
              <a:gdLst/>
              <a:ahLst/>
              <a:cxnLst/>
              <a:rect l="l" t="t" r="r" b="b"/>
              <a:pathLst>
                <a:path w="4212590" h="302260">
                  <a:moveTo>
                    <a:pt x="4212336" y="0"/>
                  </a:moveTo>
                  <a:lnTo>
                    <a:pt x="0" y="0"/>
                  </a:lnTo>
                  <a:lnTo>
                    <a:pt x="0" y="301752"/>
                  </a:lnTo>
                  <a:lnTo>
                    <a:pt x="4212336" y="301752"/>
                  </a:lnTo>
                  <a:lnTo>
                    <a:pt x="4212336" y="0"/>
                  </a:lnTo>
                  <a:close/>
                </a:path>
              </a:pathLst>
            </a:custGeom>
            <a:solidFill>
              <a:srgbClr val="0099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4829936" y="5602325"/>
            <a:ext cx="3697604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latin typeface="Arial"/>
                <a:cs typeface="Arial"/>
              </a:rPr>
              <a:t>SUP.</a:t>
            </a:r>
            <a:r>
              <a:rPr sz="1400" b="1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CONT.</a:t>
            </a:r>
            <a:r>
              <a:rPr sz="1400" b="1" spc="400" dirty="0">
                <a:latin typeface="Arial"/>
                <a:cs typeface="Arial"/>
              </a:rPr>
              <a:t> </a:t>
            </a:r>
            <a:r>
              <a:rPr sz="1400" b="1" spc="-15" dirty="0">
                <a:latin typeface="Arial"/>
                <a:cs typeface="Arial"/>
              </a:rPr>
              <a:t>AFRICANO:</a:t>
            </a:r>
            <a:r>
              <a:rPr sz="1400" b="1" spc="445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30.221.522,0</a:t>
            </a:r>
            <a:r>
              <a:rPr sz="1400" b="1" spc="-5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KM2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58927" y="2174239"/>
            <a:ext cx="5483225" cy="2872740"/>
            <a:chOff x="58927" y="2174239"/>
            <a:chExt cx="5483225" cy="2872740"/>
          </a:xfrm>
        </p:grpSpPr>
        <p:sp>
          <p:nvSpPr>
            <p:cNvPr id="38" name="object 38"/>
            <p:cNvSpPr/>
            <p:nvPr/>
          </p:nvSpPr>
          <p:spPr>
            <a:xfrm>
              <a:off x="3964940" y="2174239"/>
              <a:ext cx="1551940" cy="2847340"/>
            </a:xfrm>
            <a:custGeom>
              <a:avLst/>
              <a:gdLst/>
              <a:ahLst/>
              <a:cxnLst/>
              <a:rect l="l" t="t" r="r" b="b"/>
              <a:pathLst>
                <a:path w="1551939" h="2847340">
                  <a:moveTo>
                    <a:pt x="1551432" y="2809240"/>
                  </a:moveTo>
                  <a:lnTo>
                    <a:pt x="38100" y="2809240"/>
                  </a:lnTo>
                  <a:lnTo>
                    <a:pt x="38100" y="705104"/>
                  </a:lnTo>
                  <a:lnTo>
                    <a:pt x="0" y="705104"/>
                  </a:lnTo>
                  <a:lnTo>
                    <a:pt x="0" y="2809240"/>
                  </a:lnTo>
                  <a:lnTo>
                    <a:pt x="0" y="2847340"/>
                  </a:lnTo>
                  <a:lnTo>
                    <a:pt x="1551432" y="2847340"/>
                  </a:lnTo>
                  <a:lnTo>
                    <a:pt x="1551432" y="2809240"/>
                  </a:lnTo>
                  <a:close/>
                </a:path>
                <a:path w="1551939" h="2847340">
                  <a:moveTo>
                    <a:pt x="1551432" y="0"/>
                  </a:moveTo>
                  <a:lnTo>
                    <a:pt x="0" y="0"/>
                  </a:lnTo>
                  <a:lnTo>
                    <a:pt x="0" y="38100"/>
                  </a:lnTo>
                  <a:lnTo>
                    <a:pt x="0" y="377964"/>
                  </a:lnTo>
                  <a:lnTo>
                    <a:pt x="38100" y="377964"/>
                  </a:lnTo>
                  <a:lnTo>
                    <a:pt x="38100" y="38100"/>
                  </a:lnTo>
                  <a:lnTo>
                    <a:pt x="1513332" y="38100"/>
                  </a:lnTo>
                  <a:lnTo>
                    <a:pt x="1513332" y="2808732"/>
                  </a:lnTo>
                  <a:lnTo>
                    <a:pt x="1551432" y="2808732"/>
                  </a:lnTo>
                  <a:lnTo>
                    <a:pt x="1551432" y="38100"/>
                  </a:lnTo>
                  <a:lnTo>
                    <a:pt x="1551432" y="0"/>
                  </a:lnTo>
                  <a:close/>
                </a:path>
              </a:pathLst>
            </a:custGeom>
            <a:solidFill>
              <a:srgbClr val="66C2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3990340" y="2199639"/>
              <a:ext cx="1551940" cy="2847340"/>
            </a:xfrm>
            <a:custGeom>
              <a:avLst/>
              <a:gdLst/>
              <a:ahLst/>
              <a:cxnLst/>
              <a:rect l="l" t="t" r="r" b="b"/>
              <a:pathLst>
                <a:path w="1551939" h="2847340">
                  <a:moveTo>
                    <a:pt x="1551432" y="2809240"/>
                  </a:moveTo>
                  <a:lnTo>
                    <a:pt x="38100" y="2809240"/>
                  </a:lnTo>
                  <a:lnTo>
                    <a:pt x="38100" y="679704"/>
                  </a:lnTo>
                  <a:lnTo>
                    <a:pt x="0" y="679704"/>
                  </a:lnTo>
                  <a:lnTo>
                    <a:pt x="0" y="2809240"/>
                  </a:lnTo>
                  <a:lnTo>
                    <a:pt x="0" y="2847340"/>
                  </a:lnTo>
                  <a:lnTo>
                    <a:pt x="1551432" y="2847340"/>
                  </a:lnTo>
                  <a:lnTo>
                    <a:pt x="1551432" y="2809240"/>
                  </a:lnTo>
                  <a:close/>
                </a:path>
                <a:path w="1551939" h="2847340">
                  <a:moveTo>
                    <a:pt x="1551432" y="0"/>
                  </a:moveTo>
                  <a:lnTo>
                    <a:pt x="0" y="0"/>
                  </a:lnTo>
                  <a:lnTo>
                    <a:pt x="0" y="38100"/>
                  </a:lnTo>
                  <a:lnTo>
                    <a:pt x="0" y="352564"/>
                  </a:lnTo>
                  <a:lnTo>
                    <a:pt x="38100" y="352564"/>
                  </a:lnTo>
                  <a:lnTo>
                    <a:pt x="38100" y="38100"/>
                  </a:lnTo>
                  <a:lnTo>
                    <a:pt x="1513332" y="38100"/>
                  </a:lnTo>
                  <a:lnTo>
                    <a:pt x="1513332" y="2808732"/>
                  </a:lnTo>
                  <a:lnTo>
                    <a:pt x="1551432" y="2808732"/>
                  </a:lnTo>
                  <a:lnTo>
                    <a:pt x="1551432" y="38100"/>
                  </a:lnTo>
                  <a:lnTo>
                    <a:pt x="1551432" y="0"/>
                  </a:lnTo>
                  <a:close/>
                </a:path>
              </a:pathLst>
            </a:custGeom>
            <a:solidFill>
              <a:srgbClr val="005C5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3996689" y="2205989"/>
              <a:ext cx="1513840" cy="2809240"/>
            </a:xfrm>
            <a:custGeom>
              <a:avLst/>
              <a:gdLst/>
              <a:ahLst/>
              <a:cxnLst/>
              <a:rect l="l" t="t" r="r" b="b"/>
              <a:pathLst>
                <a:path w="1513839" h="2809240">
                  <a:moveTo>
                    <a:pt x="0" y="2808731"/>
                  </a:moveTo>
                  <a:lnTo>
                    <a:pt x="1513332" y="2808731"/>
                  </a:lnTo>
                  <a:lnTo>
                    <a:pt x="1513332" y="0"/>
                  </a:lnTo>
                  <a:lnTo>
                    <a:pt x="0" y="0"/>
                  </a:lnTo>
                  <a:lnTo>
                    <a:pt x="0" y="2808731"/>
                  </a:lnTo>
                  <a:close/>
                </a:path>
              </a:pathLst>
            </a:custGeom>
            <a:ln w="38100">
              <a:solidFill>
                <a:srgbClr val="0099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58927" y="2552191"/>
              <a:ext cx="4500880" cy="12700"/>
            </a:xfrm>
            <a:custGeom>
              <a:avLst/>
              <a:gdLst/>
              <a:ahLst/>
              <a:cxnLst/>
              <a:rect l="l" t="t" r="r" b="b"/>
              <a:pathLst>
                <a:path w="4500880" h="12700">
                  <a:moveTo>
                    <a:pt x="0" y="12700"/>
                  </a:moveTo>
                  <a:lnTo>
                    <a:pt x="4500372" y="12700"/>
                  </a:lnTo>
                  <a:lnTo>
                    <a:pt x="4500372" y="0"/>
                  </a:lnTo>
                  <a:lnTo>
                    <a:pt x="0" y="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rgbClr val="FFFF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84327" y="2866643"/>
              <a:ext cx="4500880" cy="12700"/>
            </a:xfrm>
            <a:custGeom>
              <a:avLst/>
              <a:gdLst/>
              <a:ahLst/>
              <a:cxnLst/>
              <a:rect l="l" t="t" r="r" b="b"/>
              <a:pathLst>
                <a:path w="4500880" h="12700">
                  <a:moveTo>
                    <a:pt x="0" y="12700"/>
                  </a:moveTo>
                  <a:lnTo>
                    <a:pt x="4500372" y="12700"/>
                  </a:lnTo>
                  <a:lnTo>
                    <a:pt x="4500372" y="0"/>
                  </a:lnTo>
                  <a:lnTo>
                    <a:pt x="0" y="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rgbClr val="999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71627" y="2564891"/>
              <a:ext cx="4500880" cy="302260"/>
            </a:xfrm>
            <a:custGeom>
              <a:avLst/>
              <a:gdLst/>
              <a:ahLst/>
              <a:cxnLst/>
              <a:rect l="l" t="t" r="r" b="b"/>
              <a:pathLst>
                <a:path w="4500880" h="302260">
                  <a:moveTo>
                    <a:pt x="4500372" y="0"/>
                  </a:moveTo>
                  <a:lnTo>
                    <a:pt x="0" y="0"/>
                  </a:lnTo>
                  <a:lnTo>
                    <a:pt x="0" y="301751"/>
                  </a:lnTo>
                  <a:lnTo>
                    <a:pt x="4500372" y="301751"/>
                  </a:lnTo>
                  <a:lnTo>
                    <a:pt x="4500372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4" name="object 44"/>
          <p:cNvSpPr txBox="1"/>
          <p:nvPr/>
        </p:nvSpPr>
        <p:spPr>
          <a:xfrm>
            <a:off x="71627" y="2564892"/>
            <a:ext cx="3982720" cy="30226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4000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315"/>
              </a:spcBef>
            </a:pPr>
            <a:r>
              <a:rPr sz="1400" b="1" spc="-5" dirty="0">
                <a:latin typeface="Arial"/>
                <a:cs typeface="Arial"/>
              </a:rPr>
              <a:t>SUP.</a:t>
            </a:r>
            <a:r>
              <a:rPr sz="1400" b="1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CONT.</a:t>
            </a:r>
            <a:r>
              <a:rPr sz="1400" b="1" spc="395" dirty="0">
                <a:latin typeface="Arial"/>
                <a:cs typeface="Arial"/>
              </a:rPr>
              <a:t> </a:t>
            </a:r>
            <a:r>
              <a:rPr sz="1400" b="1" spc="-10" dirty="0">
                <a:latin typeface="Arial"/>
                <a:cs typeface="Arial"/>
              </a:rPr>
              <a:t>SUDAMERICANO:</a:t>
            </a:r>
            <a:r>
              <a:rPr sz="1400" b="1" spc="420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17.8400.000,0</a:t>
            </a:r>
            <a:endParaRPr sz="14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4015740" y="2564892"/>
            <a:ext cx="556260" cy="30226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40005" rIns="0" bIns="0" rtlCol="0">
            <a:spAutoFit/>
          </a:bodyPr>
          <a:lstStyle/>
          <a:p>
            <a:pPr marL="73660">
              <a:lnSpc>
                <a:spcPct val="100000"/>
              </a:lnSpc>
              <a:spcBef>
                <a:spcPts val="315"/>
              </a:spcBef>
            </a:pPr>
            <a:r>
              <a:rPr sz="1400" b="1" spc="5" dirty="0">
                <a:latin typeface="Arial"/>
                <a:cs typeface="Arial"/>
              </a:rPr>
              <a:t>KM2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46" name="object 46"/>
          <p:cNvGrpSpPr/>
          <p:nvPr/>
        </p:nvGrpSpPr>
        <p:grpSpPr>
          <a:xfrm>
            <a:off x="5352541" y="5002021"/>
            <a:ext cx="542925" cy="614045"/>
            <a:chOff x="5352541" y="5002021"/>
            <a:chExt cx="542925" cy="614045"/>
          </a:xfrm>
        </p:grpSpPr>
        <p:sp>
          <p:nvSpPr>
            <p:cNvPr id="47" name="object 47"/>
            <p:cNvSpPr/>
            <p:nvPr/>
          </p:nvSpPr>
          <p:spPr>
            <a:xfrm>
              <a:off x="5352541" y="5002021"/>
              <a:ext cx="517525" cy="588645"/>
            </a:xfrm>
            <a:custGeom>
              <a:avLst/>
              <a:gdLst/>
              <a:ahLst/>
              <a:cxnLst/>
              <a:rect l="l" t="t" r="r" b="b"/>
              <a:pathLst>
                <a:path w="517525" h="588645">
                  <a:moveTo>
                    <a:pt x="0" y="0"/>
                  </a:moveTo>
                  <a:lnTo>
                    <a:pt x="32131" y="123697"/>
                  </a:lnTo>
                  <a:lnTo>
                    <a:pt x="60833" y="98678"/>
                  </a:lnTo>
                  <a:lnTo>
                    <a:pt x="488569" y="588594"/>
                  </a:lnTo>
                  <a:lnTo>
                    <a:pt x="517271" y="563498"/>
                  </a:lnTo>
                  <a:lnTo>
                    <a:pt x="89535" y="73532"/>
                  </a:lnTo>
                  <a:lnTo>
                    <a:pt x="118237" y="485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6C2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5377941" y="5027421"/>
              <a:ext cx="517525" cy="588645"/>
            </a:xfrm>
            <a:custGeom>
              <a:avLst/>
              <a:gdLst/>
              <a:ahLst/>
              <a:cxnLst/>
              <a:rect l="l" t="t" r="r" b="b"/>
              <a:pathLst>
                <a:path w="517525" h="588645">
                  <a:moveTo>
                    <a:pt x="0" y="0"/>
                  </a:moveTo>
                  <a:lnTo>
                    <a:pt x="32131" y="123697"/>
                  </a:lnTo>
                  <a:lnTo>
                    <a:pt x="60833" y="98678"/>
                  </a:lnTo>
                  <a:lnTo>
                    <a:pt x="488569" y="588594"/>
                  </a:lnTo>
                  <a:lnTo>
                    <a:pt x="517271" y="563549"/>
                  </a:lnTo>
                  <a:lnTo>
                    <a:pt x="89535" y="73532"/>
                  </a:lnTo>
                  <a:lnTo>
                    <a:pt x="118237" y="485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5C5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5365241" y="5014721"/>
              <a:ext cx="517525" cy="588645"/>
            </a:xfrm>
            <a:custGeom>
              <a:avLst/>
              <a:gdLst/>
              <a:ahLst/>
              <a:cxnLst/>
              <a:rect l="l" t="t" r="r" b="b"/>
              <a:pathLst>
                <a:path w="517525" h="588645">
                  <a:moveTo>
                    <a:pt x="89531" y="73578"/>
                  </a:moveTo>
                  <a:lnTo>
                    <a:pt x="60788" y="98675"/>
                  </a:lnTo>
                  <a:lnTo>
                    <a:pt x="488569" y="588594"/>
                  </a:lnTo>
                  <a:lnTo>
                    <a:pt x="517271" y="563498"/>
                  </a:lnTo>
                  <a:lnTo>
                    <a:pt x="89531" y="73578"/>
                  </a:lnTo>
                  <a:close/>
                </a:path>
                <a:path w="517525" h="588645">
                  <a:moveTo>
                    <a:pt x="0" y="0"/>
                  </a:moveTo>
                  <a:lnTo>
                    <a:pt x="32131" y="123697"/>
                  </a:lnTo>
                  <a:lnTo>
                    <a:pt x="60788" y="98675"/>
                  </a:lnTo>
                  <a:lnTo>
                    <a:pt x="48260" y="84327"/>
                  </a:lnTo>
                  <a:lnTo>
                    <a:pt x="76962" y="59181"/>
                  </a:lnTo>
                  <a:lnTo>
                    <a:pt x="106019" y="59181"/>
                  </a:lnTo>
                  <a:lnTo>
                    <a:pt x="118237" y="48513"/>
                  </a:lnTo>
                  <a:lnTo>
                    <a:pt x="0" y="0"/>
                  </a:lnTo>
                  <a:close/>
                </a:path>
                <a:path w="517525" h="588645">
                  <a:moveTo>
                    <a:pt x="76962" y="59181"/>
                  </a:moveTo>
                  <a:lnTo>
                    <a:pt x="48260" y="84327"/>
                  </a:lnTo>
                  <a:lnTo>
                    <a:pt x="60788" y="98675"/>
                  </a:lnTo>
                  <a:lnTo>
                    <a:pt x="89531" y="73578"/>
                  </a:lnTo>
                  <a:lnTo>
                    <a:pt x="76962" y="59181"/>
                  </a:lnTo>
                  <a:close/>
                </a:path>
                <a:path w="517525" h="588645">
                  <a:moveTo>
                    <a:pt x="106019" y="59181"/>
                  </a:moveTo>
                  <a:lnTo>
                    <a:pt x="76962" y="59181"/>
                  </a:lnTo>
                  <a:lnTo>
                    <a:pt x="89531" y="73578"/>
                  </a:lnTo>
                  <a:lnTo>
                    <a:pt x="106019" y="59181"/>
                  </a:lnTo>
                  <a:close/>
                </a:path>
              </a:pathLst>
            </a:custGeom>
            <a:solidFill>
              <a:srgbClr val="0099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99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9144000" cy="6850380"/>
            <a:chOff x="0" y="0"/>
            <a:chExt cx="9144000" cy="685038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43200" y="4197096"/>
              <a:ext cx="6384035" cy="2653283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363211" y="3540252"/>
              <a:ext cx="4773295" cy="3310254"/>
            </a:xfrm>
            <a:custGeom>
              <a:avLst/>
              <a:gdLst/>
              <a:ahLst/>
              <a:cxnLst/>
              <a:rect l="l" t="t" r="r" b="b"/>
              <a:pathLst>
                <a:path w="4773295" h="3310254">
                  <a:moveTo>
                    <a:pt x="4773168" y="0"/>
                  </a:moveTo>
                  <a:lnTo>
                    <a:pt x="4617593" y="34925"/>
                  </a:lnTo>
                  <a:lnTo>
                    <a:pt x="4436618" y="69850"/>
                  </a:lnTo>
                  <a:lnTo>
                    <a:pt x="4247769" y="104775"/>
                  </a:lnTo>
                  <a:lnTo>
                    <a:pt x="4049394" y="130175"/>
                  </a:lnTo>
                  <a:lnTo>
                    <a:pt x="3627119" y="190500"/>
                  </a:lnTo>
                  <a:lnTo>
                    <a:pt x="3420744" y="215900"/>
                  </a:lnTo>
                  <a:lnTo>
                    <a:pt x="3222370" y="250825"/>
                  </a:lnTo>
                  <a:lnTo>
                    <a:pt x="3023869" y="276225"/>
                  </a:lnTo>
                  <a:lnTo>
                    <a:pt x="2842894" y="320675"/>
                  </a:lnTo>
                  <a:lnTo>
                    <a:pt x="2679445" y="363600"/>
                  </a:lnTo>
                  <a:lnTo>
                    <a:pt x="2541396" y="414400"/>
                  </a:lnTo>
                  <a:lnTo>
                    <a:pt x="2420746" y="476250"/>
                  </a:lnTo>
                  <a:lnTo>
                    <a:pt x="2335021" y="536575"/>
                  </a:lnTo>
                  <a:lnTo>
                    <a:pt x="2309621" y="569976"/>
                  </a:lnTo>
                  <a:lnTo>
                    <a:pt x="2282570" y="614426"/>
                  </a:lnTo>
                  <a:lnTo>
                    <a:pt x="2265171" y="657225"/>
                  </a:lnTo>
                  <a:lnTo>
                    <a:pt x="2265171" y="700151"/>
                  </a:lnTo>
                  <a:lnTo>
                    <a:pt x="2274696" y="752475"/>
                  </a:lnTo>
                  <a:lnTo>
                    <a:pt x="2292095" y="795401"/>
                  </a:lnTo>
                  <a:lnTo>
                    <a:pt x="2317495" y="838200"/>
                  </a:lnTo>
                  <a:lnTo>
                    <a:pt x="2352420" y="873125"/>
                  </a:lnTo>
                  <a:lnTo>
                    <a:pt x="2446146" y="941451"/>
                  </a:lnTo>
                  <a:lnTo>
                    <a:pt x="2576321" y="1011301"/>
                  </a:lnTo>
                  <a:lnTo>
                    <a:pt x="2722244" y="1063625"/>
                  </a:lnTo>
                  <a:lnTo>
                    <a:pt x="2885820" y="1114552"/>
                  </a:lnTo>
                  <a:lnTo>
                    <a:pt x="3058794" y="1166876"/>
                  </a:lnTo>
                  <a:lnTo>
                    <a:pt x="3420744" y="1252601"/>
                  </a:lnTo>
                  <a:lnTo>
                    <a:pt x="3601719" y="1305052"/>
                  </a:lnTo>
                  <a:lnTo>
                    <a:pt x="3765168" y="1347851"/>
                  </a:lnTo>
                  <a:lnTo>
                    <a:pt x="3911218" y="1400302"/>
                  </a:lnTo>
                  <a:lnTo>
                    <a:pt x="4049394" y="1460627"/>
                  </a:lnTo>
                  <a:lnTo>
                    <a:pt x="4152518" y="1520952"/>
                  </a:lnTo>
                  <a:lnTo>
                    <a:pt x="4187443" y="1555877"/>
                  </a:lnTo>
                  <a:lnTo>
                    <a:pt x="4247769" y="1633601"/>
                  </a:lnTo>
                  <a:lnTo>
                    <a:pt x="4255643" y="1676527"/>
                  </a:lnTo>
                  <a:lnTo>
                    <a:pt x="4255643" y="1719326"/>
                  </a:lnTo>
                  <a:lnTo>
                    <a:pt x="4230243" y="1789176"/>
                  </a:lnTo>
                  <a:lnTo>
                    <a:pt x="4195318" y="1824101"/>
                  </a:lnTo>
                  <a:lnTo>
                    <a:pt x="4152518" y="1857502"/>
                  </a:lnTo>
                  <a:lnTo>
                    <a:pt x="4100067" y="1884426"/>
                  </a:lnTo>
                  <a:lnTo>
                    <a:pt x="4039869" y="1917827"/>
                  </a:lnTo>
                  <a:lnTo>
                    <a:pt x="3971543" y="1944751"/>
                  </a:lnTo>
                  <a:lnTo>
                    <a:pt x="3885818" y="1970151"/>
                  </a:lnTo>
                  <a:lnTo>
                    <a:pt x="3790568" y="1995551"/>
                  </a:lnTo>
                  <a:lnTo>
                    <a:pt x="3695318" y="2022602"/>
                  </a:lnTo>
                  <a:lnTo>
                    <a:pt x="3584193" y="2047989"/>
                  </a:lnTo>
                  <a:lnTo>
                    <a:pt x="3343020" y="2108314"/>
                  </a:lnTo>
                  <a:lnTo>
                    <a:pt x="3066795" y="2178177"/>
                  </a:lnTo>
                  <a:lnTo>
                    <a:pt x="2765170" y="2255964"/>
                  </a:lnTo>
                  <a:lnTo>
                    <a:pt x="2430271" y="2341702"/>
                  </a:lnTo>
                  <a:lnTo>
                    <a:pt x="2076196" y="2444889"/>
                  </a:lnTo>
                  <a:lnTo>
                    <a:pt x="1696847" y="2567139"/>
                  </a:lnTo>
                  <a:lnTo>
                    <a:pt x="1301623" y="2713189"/>
                  </a:lnTo>
                  <a:lnTo>
                    <a:pt x="879348" y="2886240"/>
                  </a:lnTo>
                  <a:lnTo>
                    <a:pt x="447675" y="3084690"/>
                  </a:lnTo>
                  <a:lnTo>
                    <a:pt x="0" y="3310127"/>
                  </a:lnTo>
                  <a:lnTo>
                    <a:pt x="241300" y="3310127"/>
                  </a:lnTo>
                  <a:lnTo>
                    <a:pt x="387350" y="3292664"/>
                  </a:lnTo>
                  <a:lnTo>
                    <a:pt x="612775" y="3162477"/>
                  </a:lnTo>
                  <a:lnTo>
                    <a:pt x="852424" y="3032302"/>
                  </a:lnTo>
                  <a:lnTo>
                    <a:pt x="1111123" y="2911640"/>
                  </a:lnTo>
                  <a:lnTo>
                    <a:pt x="1395222" y="2798927"/>
                  </a:lnTo>
                  <a:lnTo>
                    <a:pt x="1688973" y="2687789"/>
                  </a:lnTo>
                  <a:lnTo>
                    <a:pt x="1998472" y="2575077"/>
                  </a:lnTo>
                  <a:lnTo>
                    <a:pt x="2774695" y="2333764"/>
                  </a:lnTo>
                  <a:lnTo>
                    <a:pt x="2928619" y="2289302"/>
                  </a:lnTo>
                  <a:lnTo>
                    <a:pt x="3247770" y="2211514"/>
                  </a:lnTo>
                  <a:lnTo>
                    <a:pt x="3901693" y="2040001"/>
                  </a:lnTo>
                  <a:lnTo>
                    <a:pt x="4049394" y="2005076"/>
                  </a:lnTo>
                  <a:lnTo>
                    <a:pt x="4195318" y="1962277"/>
                  </a:lnTo>
                  <a:lnTo>
                    <a:pt x="4333494" y="1927352"/>
                  </a:lnTo>
                  <a:lnTo>
                    <a:pt x="4454144" y="1892427"/>
                  </a:lnTo>
                  <a:lnTo>
                    <a:pt x="4565269" y="1857502"/>
                  </a:lnTo>
                  <a:lnTo>
                    <a:pt x="4652518" y="1824101"/>
                  </a:lnTo>
                  <a:lnTo>
                    <a:pt x="4720844" y="1797177"/>
                  </a:lnTo>
                  <a:lnTo>
                    <a:pt x="4773168" y="1771777"/>
                  </a:lnTo>
                  <a:lnTo>
                    <a:pt x="4773168" y="1382776"/>
                  </a:lnTo>
                  <a:lnTo>
                    <a:pt x="4668393" y="1365377"/>
                  </a:lnTo>
                  <a:lnTo>
                    <a:pt x="4401693" y="1312926"/>
                  </a:lnTo>
                  <a:lnTo>
                    <a:pt x="4238244" y="1279652"/>
                  </a:lnTo>
                  <a:lnTo>
                    <a:pt x="4074794" y="1244727"/>
                  </a:lnTo>
                  <a:lnTo>
                    <a:pt x="3901693" y="1201801"/>
                  </a:lnTo>
                  <a:lnTo>
                    <a:pt x="3557269" y="1114552"/>
                  </a:lnTo>
                  <a:lnTo>
                    <a:pt x="3393820" y="1063625"/>
                  </a:lnTo>
                  <a:lnTo>
                    <a:pt x="3247770" y="1011301"/>
                  </a:lnTo>
                  <a:lnTo>
                    <a:pt x="3109594" y="958850"/>
                  </a:lnTo>
                  <a:lnTo>
                    <a:pt x="2988944" y="898525"/>
                  </a:lnTo>
                  <a:lnTo>
                    <a:pt x="2895345" y="847725"/>
                  </a:lnTo>
                  <a:lnTo>
                    <a:pt x="2825495" y="785876"/>
                  </a:lnTo>
                  <a:lnTo>
                    <a:pt x="2807969" y="752475"/>
                  </a:lnTo>
                  <a:lnTo>
                    <a:pt x="2790570" y="725551"/>
                  </a:lnTo>
                  <a:lnTo>
                    <a:pt x="2782569" y="692150"/>
                  </a:lnTo>
                  <a:lnTo>
                    <a:pt x="2790570" y="665226"/>
                  </a:lnTo>
                  <a:lnTo>
                    <a:pt x="2825495" y="604901"/>
                  </a:lnTo>
                  <a:lnTo>
                    <a:pt x="2877819" y="544576"/>
                  </a:lnTo>
                  <a:lnTo>
                    <a:pt x="2955670" y="501650"/>
                  </a:lnTo>
                  <a:lnTo>
                    <a:pt x="3049269" y="458850"/>
                  </a:lnTo>
                  <a:lnTo>
                    <a:pt x="3152520" y="423925"/>
                  </a:lnTo>
                  <a:lnTo>
                    <a:pt x="3273170" y="389000"/>
                  </a:lnTo>
                  <a:lnTo>
                    <a:pt x="3549268" y="338200"/>
                  </a:lnTo>
                  <a:lnTo>
                    <a:pt x="3858894" y="285750"/>
                  </a:lnTo>
                  <a:lnTo>
                    <a:pt x="4169917" y="250825"/>
                  </a:lnTo>
                  <a:lnTo>
                    <a:pt x="4487418" y="198500"/>
                  </a:lnTo>
                  <a:lnTo>
                    <a:pt x="4635119" y="173100"/>
                  </a:lnTo>
                  <a:lnTo>
                    <a:pt x="4773168" y="138175"/>
                  </a:lnTo>
                  <a:lnTo>
                    <a:pt x="4773168" y="0"/>
                  </a:lnTo>
                  <a:close/>
                </a:path>
              </a:pathLst>
            </a:custGeom>
            <a:solidFill>
              <a:srgbClr val="003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140952" cy="456895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1053083"/>
              <a:ext cx="9143999" cy="5760717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2999613" y="357378"/>
            <a:ext cx="27844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10" dirty="0">
                <a:latin typeface="Arial"/>
                <a:cs typeface="Arial"/>
              </a:rPr>
              <a:t>AREA</a:t>
            </a:r>
            <a:r>
              <a:rPr sz="2800" b="0" spc="-60" dirty="0">
                <a:latin typeface="Arial"/>
                <a:cs typeface="Arial"/>
              </a:rPr>
              <a:t> </a:t>
            </a:r>
            <a:r>
              <a:rPr sz="2800" b="0" spc="-10" dirty="0">
                <a:latin typeface="Arial"/>
                <a:cs typeface="Arial"/>
              </a:rPr>
              <a:t>NAVAREA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5806440" y="3822198"/>
            <a:ext cx="3357879" cy="3055620"/>
            <a:chOff x="5806440" y="3822198"/>
            <a:chExt cx="3357879" cy="3055620"/>
          </a:xfrm>
        </p:grpSpPr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806440" y="3822198"/>
              <a:ext cx="3337559" cy="3035799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5868162" y="3861054"/>
              <a:ext cx="3276600" cy="2997835"/>
            </a:xfrm>
            <a:custGeom>
              <a:avLst/>
              <a:gdLst/>
              <a:ahLst/>
              <a:cxnLst/>
              <a:rect l="l" t="t" r="r" b="b"/>
              <a:pathLst>
                <a:path w="3276600" h="2997834">
                  <a:moveTo>
                    <a:pt x="0" y="1498854"/>
                  </a:moveTo>
                  <a:lnTo>
                    <a:pt x="751" y="1453030"/>
                  </a:lnTo>
                  <a:lnTo>
                    <a:pt x="2990" y="1407548"/>
                  </a:lnTo>
                  <a:lnTo>
                    <a:pt x="6695" y="1362428"/>
                  </a:lnTo>
                  <a:lnTo>
                    <a:pt x="11846" y="1317690"/>
                  </a:lnTo>
                  <a:lnTo>
                    <a:pt x="18420" y="1273352"/>
                  </a:lnTo>
                  <a:lnTo>
                    <a:pt x="26397" y="1229435"/>
                  </a:lnTo>
                  <a:lnTo>
                    <a:pt x="35754" y="1185958"/>
                  </a:lnTo>
                  <a:lnTo>
                    <a:pt x="46471" y="1142940"/>
                  </a:lnTo>
                  <a:lnTo>
                    <a:pt x="58525" y="1100402"/>
                  </a:lnTo>
                  <a:lnTo>
                    <a:pt x="71896" y="1058362"/>
                  </a:lnTo>
                  <a:lnTo>
                    <a:pt x="86563" y="1016841"/>
                  </a:lnTo>
                  <a:lnTo>
                    <a:pt x="102503" y="975858"/>
                  </a:lnTo>
                  <a:lnTo>
                    <a:pt x="119695" y="935433"/>
                  </a:lnTo>
                  <a:lnTo>
                    <a:pt x="138118" y="895585"/>
                  </a:lnTo>
                  <a:lnTo>
                    <a:pt x="157750" y="856333"/>
                  </a:lnTo>
                  <a:lnTo>
                    <a:pt x="178570" y="817699"/>
                  </a:lnTo>
                  <a:lnTo>
                    <a:pt x="200557" y="779700"/>
                  </a:lnTo>
                  <a:lnTo>
                    <a:pt x="223689" y="742357"/>
                  </a:lnTo>
                  <a:lnTo>
                    <a:pt x="247944" y="705689"/>
                  </a:lnTo>
                  <a:lnTo>
                    <a:pt x="273302" y="669716"/>
                  </a:lnTo>
                  <a:lnTo>
                    <a:pt x="299741" y="634457"/>
                  </a:lnTo>
                  <a:lnTo>
                    <a:pt x="327239" y="599933"/>
                  </a:lnTo>
                  <a:lnTo>
                    <a:pt x="355774" y="566162"/>
                  </a:lnTo>
                  <a:lnTo>
                    <a:pt x="385327" y="533164"/>
                  </a:lnTo>
                  <a:lnTo>
                    <a:pt x="415874" y="500959"/>
                  </a:lnTo>
                  <a:lnTo>
                    <a:pt x="447396" y="469567"/>
                  </a:lnTo>
                  <a:lnTo>
                    <a:pt x="479869" y="439007"/>
                  </a:lnTo>
                  <a:lnTo>
                    <a:pt x="513273" y="409298"/>
                  </a:lnTo>
                  <a:lnTo>
                    <a:pt x="547587" y="380461"/>
                  </a:lnTo>
                  <a:lnTo>
                    <a:pt x="582788" y="352514"/>
                  </a:lnTo>
                  <a:lnTo>
                    <a:pt x="618856" y="325478"/>
                  </a:lnTo>
                  <a:lnTo>
                    <a:pt x="655770" y="299371"/>
                  </a:lnTo>
                  <a:lnTo>
                    <a:pt x="693507" y="274215"/>
                  </a:lnTo>
                  <a:lnTo>
                    <a:pt x="732046" y="250027"/>
                  </a:lnTo>
                  <a:lnTo>
                    <a:pt x="771366" y="226829"/>
                  </a:lnTo>
                  <a:lnTo>
                    <a:pt x="811445" y="204639"/>
                  </a:lnTo>
                  <a:lnTo>
                    <a:pt x="852262" y="183477"/>
                  </a:lnTo>
                  <a:lnTo>
                    <a:pt x="893796" y="163362"/>
                  </a:lnTo>
                  <a:lnTo>
                    <a:pt x="936025" y="144315"/>
                  </a:lnTo>
                  <a:lnTo>
                    <a:pt x="978927" y="126355"/>
                  </a:lnTo>
                  <a:lnTo>
                    <a:pt x="1022482" y="109501"/>
                  </a:lnTo>
                  <a:lnTo>
                    <a:pt x="1066668" y="93773"/>
                  </a:lnTo>
                  <a:lnTo>
                    <a:pt x="1111463" y="79190"/>
                  </a:lnTo>
                  <a:lnTo>
                    <a:pt x="1156846" y="65773"/>
                  </a:lnTo>
                  <a:lnTo>
                    <a:pt x="1202795" y="53541"/>
                  </a:lnTo>
                  <a:lnTo>
                    <a:pt x="1249290" y="42513"/>
                  </a:lnTo>
                  <a:lnTo>
                    <a:pt x="1296308" y="32709"/>
                  </a:lnTo>
                  <a:lnTo>
                    <a:pt x="1343829" y="24148"/>
                  </a:lnTo>
                  <a:lnTo>
                    <a:pt x="1391830" y="16851"/>
                  </a:lnTo>
                  <a:lnTo>
                    <a:pt x="1440291" y="10837"/>
                  </a:lnTo>
                  <a:lnTo>
                    <a:pt x="1489190" y="6125"/>
                  </a:lnTo>
                  <a:lnTo>
                    <a:pt x="1538505" y="2735"/>
                  </a:lnTo>
                  <a:lnTo>
                    <a:pt x="1588215" y="687"/>
                  </a:lnTo>
                  <a:lnTo>
                    <a:pt x="1638299" y="0"/>
                  </a:lnTo>
                  <a:lnTo>
                    <a:pt x="1688384" y="687"/>
                  </a:lnTo>
                  <a:lnTo>
                    <a:pt x="1738094" y="2735"/>
                  </a:lnTo>
                  <a:lnTo>
                    <a:pt x="1787409" y="6125"/>
                  </a:lnTo>
                  <a:lnTo>
                    <a:pt x="1836308" y="10837"/>
                  </a:lnTo>
                  <a:lnTo>
                    <a:pt x="1884769" y="16851"/>
                  </a:lnTo>
                  <a:lnTo>
                    <a:pt x="1932770" y="24148"/>
                  </a:lnTo>
                  <a:lnTo>
                    <a:pt x="1980291" y="32709"/>
                  </a:lnTo>
                  <a:lnTo>
                    <a:pt x="2027309" y="42513"/>
                  </a:lnTo>
                  <a:lnTo>
                    <a:pt x="2073804" y="53541"/>
                  </a:lnTo>
                  <a:lnTo>
                    <a:pt x="2119753" y="65773"/>
                  </a:lnTo>
                  <a:lnTo>
                    <a:pt x="2165136" y="79190"/>
                  </a:lnTo>
                  <a:lnTo>
                    <a:pt x="2209931" y="93773"/>
                  </a:lnTo>
                  <a:lnTo>
                    <a:pt x="2254117" y="109501"/>
                  </a:lnTo>
                  <a:lnTo>
                    <a:pt x="2297672" y="126355"/>
                  </a:lnTo>
                  <a:lnTo>
                    <a:pt x="2340574" y="144315"/>
                  </a:lnTo>
                  <a:lnTo>
                    <a:pt x="2382803" y="163362"/>
                  </a:lnTo>
                  <a:lnTo>
                    <a:pt x="2424337" y="183477"/>
                  </a:lnTo>
                  <a:lnTo>
                    <a:pt x="2465154" y="204639"/>
                  </a:lnTo>
                  <a:lnTo>
                    <a:pt x="2505233" y="226829"/>
                  </a:lnTo>
                  <a:lnTo>
                    <a:pt x="2544553" y="250027"/>
                  </a:lnTo>
                  <a:lnTo>
                    <a:pt x="2583092" y="274215"/>
                  </a:lnTo>
                  <a:lnTo>
                    <a:pt x="2620829" y="299371"/>
                  </a:lnTo>
                  <a:lnTo>
                    <a:pt x="2657743" y="325478"/>
                  </a:lnTo>
                  <a:lnTo>
                    <a:pt x="2693811" y="352514"/>
                  </a:lnTo>
                  <a:lnTo>
                    <a:pt x="2729012" y="380461"/>
                  </a:lnTo>
                  <a:lnTo>
                    <a:pt x="2763326" y="409298"/>
                  </a:lnTo>
                  <a:lnTo>
                    <a:pt x="2796730" y="439007"/>
                  </a:lnTo>
                  <a:lnTo>
                    <a:pt x="2829203" y="469567"/>
                  </a:lnTo>
                  <a:lnTo>
                    <a:pt x="2860725" y="500959"/>
                  </a:lnTo>
                  <a:lnTo>
                    <a:pt x="2891272" y="533164"/>
                  </a:lnTo>
                  <a:lnTo>
                    <a:pt x="2920825" y="566162"/>
                  </a:lnTo>
                  <a:lnTo>
                    <a:pt x="2949360" y="599933"/>
                  </a:lnTo>
                  <a:lnTo>
                    <a:pt x="2976858" y="634457"/>
                  </a:lnTo>
                  <a:lnTo>
                    <a:pt x="3003297" y="669716"/>
                  </a:lnTo>
                  <a:lnTo>
                    <a:pt x="3028655" y="705689"/>
                  </a:lnTo>
                  <a:lnTo>
                    <a:pt x="3052910" y="742357"/>
                  </a:lnTo>
                  <a:lnTo>
                    <a:pt x="3076042" y="779700"/>
                  </a:lnTo>
                  <a:lnTo>
                    <a:pt x="3098029" y="817699"/>
                  </a:lnTo>
                  <a:lnTo>
                    <a:pt x="3118849" y="856333"/>
                  </a:lnTo>
                  <a:lnTo>
                    <a:pt x="3138481" y="895585"/>
                  </a:lnTo>
                  <a:lnTo>
                    <a:pt x="3156904" y="935433"/>
                  </a:lnTo>
                  <a:lnTo>
                    <a:pt x="3174096" y="975858"/>
                  </a:lnTo>
                  <a:lnTo>
                    <a:pt x="3190036" y="1016841"/>
                  </a:lnTo>
                  <a:lnTo>
                    <a:pt x="3204703" y="1058362"/>
                  </a:lnTo>
                  <a:lnTo>
                    <a:pt x="3218074" y="1100402"/>
                  </a:lnTo>
                  <a:lnTo>
                    <a:pt x="3230128" y="1142940"/>
                  </a:lnTo>
                  <a:lnTo>
                    <a:pt x="3240845" y="1185958"/>
                  </a:lnTo>
                  <a:lnTo>
                    <a:pt x="3250202" y="1229435"/>
                  </a:lnTo>
                  <a:lnTo>
                    <a:pt x="3258179" y="1273352"/>
                  </a:lnTo>
                  <a:lnTo>
                    <a:pt x="3264753" y="1317690"/>
                  </a:lnTo>
                  <a:lnTo>
                    <a:pt x="3269904" y="1362428"/>
                  </a:lnTo>
                  <a:lnTo>
                    <a:pt x="3273609" y="1407548"/>
                  </a:lnTo>
                  <a:lnTo>
                    <a:pt x="3275848" y="1453030"/>
                  </a:lnTo>
                  <a:lnTo>
                    <a:pt x="3276599" y="1498854"/>
                  </a:lnTo>
                  <a:lnTo>
                    <a:pt x="3275848" y="1544678"/>
                  </a:lnTo>
                  <a:lnTo>
                    <a:pt x="3273609" y="1590160"/>
                  </a:lnTo>
                  <a:lnTo>
                    <a:pt x="3269904" y="1635280"/>
                  </a:lnTo>
                  <a:lnTo>
                    <a:pt x="3264753" y="1680020"/>
                  </a:lnTo>
                  <a:lnTo>
                    <a:pt x="3258179" y="1724358"/>
                  </a:lnTo>
                  <a:lnTo>
                    <a:pt x="3250202" y="1768276"/>
                  </a:lnTo>
                  <a:lnTo>
                    <a:pt x="3240845" y="1811753"/>
                  </a:lnTo>
                  <a:lnTo>
                    <a:pt x="3230128" y="1854771"/>
                  </a:lnTo>
                  <a:lnTo>
                    <a:pt x="3218074" y="1897310"/>
                  </a:lnTo>
                  <a:lnTo>
                    <a:pt x="3204703" y="1939350"/>
                  </a:lnTo>
                  <a:lnTo>
                    <a:pt x="3190036" y="1980871"/>
                  </a:lnTo>
                  <a:lnTo>
                    <a:pt x="3174096" y="2021854"/>
                  </a:lnTo>
                  <a:lnTo>
                    <a:pt x="3156904" y="2062280"/>
                  </a:lnTo>
                  <a:lnTo>
                    <a:pt x="3138481" y="2102128"/>
                  </a:lnTo>
                  <a:lnTo>
                    <a:pt x="3118849" y="2141379"/>
                  </a:lnTo>
                  <a:lnTo>
                    <a:pt x="3098029" y="2180014"/>
                  </a:lnTo>
                  <a:lnTo>
                    <a:pt x="3076042" y="2218013"/>
                  </a:lnTo>
                  <a:lnTo>
                    <a:pt x="3052910" y="2255356"/>
                  </a:lnTo>
                  <a:lnTo>
                    <a:pt x="3028655" y="2292024"/>
                  </a:lnTo>
                  <a:lnTo>
                    <a:pt x="3003297" y="2327997"/>
                  </a:lnTo>
                  <a:lnTo>
                    <a:pt x="2976858" y="2363255"/>
                  </a:lnTo>
                  <a:lnTo>
                    <a:pt x="2949360" y="2397780"/>
                  </a:lnTo>
                  <a:lnTo>
                    <a:pt x="2920825" y="2431550"/>
                  </a:lnTo>
                  <a:lnTo>
                    <a:pt x="2891272" y="2464548"/>
                  </a:lnTo>
                  <a:lnTo>
                    <a:pt x="2860725" y="2496753"/>
                  </a:lnTo>
                  <a:lnTo>
                    <a:pt x="2829203" y="2528145"/>
                  </a:lnTo>
                  <a:lnTo>
                    <a:pt x="2796730" y="2558705"/>
                  </a:lnTo>
                  <a:lnTo>
                    <a:pt x="2763326" y="2588414"/>
                  </a:lnTo>
                  <a:lnTo>
                    <a:pt x="2729012" y="2617251"/>
                  </a:lnTo>
                  <a:lnTo>
                    <a:pt x="2693811" y="2645197"/>
                  </a:lnTo>
                  <a:lnTo>
                    <a:pt x="2657743" y="2672233"/>
                  </a:lnTo>
                  <a:lnTo>
                    <a:pt x="2620829" y="2698339"/>
                  </a:lnTo>
                  <a:lnTo>
                    <a:pt x="2583092" y="2723496"/>
                  </a:lnTo>
                  <a:lnTo>
                    <a:pt x="2544553" y="2747683"/>
                  </a:lnTo>
                  <a:lnTo>
                    <a:pt x="2505233" y="2770881"/>
                  </a:lnTo>
                  <a:lnTo>
                    <a:pt x="2465154" y="2793071"/>
                  </a:lnTo>
                  <a:lnTo>
                    <a:pt x="2424337" y="2814233"/>
                  </a:lnTo>
                  <a:lnTo>
                    <a:pt x="2382803" y="2834347"/>
                  </a:lnTo>
                  <a:lnTo>
                    <a:pt x="2340574" y="2853394"/>
                  </a:lnTo>
                  <a:lnTo>
                    <a:pt x="2297672" y="2871354"/>
                  </a:lnTo>
                  <a:lnTo>
                    <a:pt x="2254117" y="2888208"/>
                  </a:lnTo>
                  <a:lnTo>
                    <a:pt x="2209931" y="2903936"/>
                  </a:lnTo>
                  <a:lnTo>
                    <a:pt x="2165136" y="2918518"/>
                  </a:lnTo>
                  <a:lnTo>
                    <a:pt x="2119753" y="2931935"/>
                  </a:lnTo>
                  <a:lnTo>
                    <a:pt x="2073804" y="2944167"/>
                  </a:lnTo>
                  <a:lnTo>
                    <a:pt x="2027309" y="2955195"/>
                  </a:lnTo>
                  <a:lnTo>
                    <a:pt x="1980291" y="2964999"/>
                  </a:lnTo>
                  <a:lnTo>
                    <a:pt x="1932770" y="2973559"/>
                  </a:lnTo>
                  <a:lnTo>
                    <a:pt x="1884769" y="2980856"/>
                  </a:lnTo>
                  <a:lnTo>
                    <a:pt x="1836308" y="2986870"/>
                  </a:lnTo>
                  <a:lnTo>
                    <a:pt x="1787409" y="2991582"/>
                  </a:lnTo>
                  <a:lnTo>
                    <a:pt x="1738094" y="2994972"/>
                  </a:lnTo>
                  <a:lnTo>
                    <a:pt x="1688384" y="2997020"/>
                  </a:lnTo>
                  <a:lnTo>
                    <a:pt x="1638299" y="2997707"/>
                  </a:lnTo>
                  <a:lnTo>
                    <a:pt x="1588215" y="2997020"/>
                  </a:lnTo>
                  <a:lnTo>
                    <a:pt x="1538505" y="2994972"/>
                  </a:lnTo>
                  <a:lnTo>
                    <a:pt x="1489190" y="2991582"/>
                  </a:lnTo>
                  <a:lnTo>
                    <a:pt x="1440291" y="2986870"/>
                  </a:lnTo>
                  <a:lnTo>
                    <a:pt x="1391830" y="2980856"/>
                  </a:lnTo>
                  <a:lnTo>
                    <a:pt x="1343829" y="2973559"/>
                  </a:lnTo>
                  <a:lnTo>
                    <a:pt x="1296308" y="2964999"/>
                  </a:lnTo>
                  <a:lnTo>
                    <a:pt x="1249290" y="2955195"/>
                  </a:lnTo>
                  <a:lnTo>
                    <a:pt x="1202795" y="2944167"/>
                  </a:lnTo>
                  <a:lnTo>
                    <a:pt x="1156846" y="2931935"/>
                  </a:lnTo>
                  <a:lnTo>
                    <a:pt x="1111463" y="2918518"/>
                  </a:lnTo>
                  <a:lnTo>
                    <a:pt x="1066668" y="2903936"/>
                  </a:lnTo>
                  <a:lnTo>
                    <a:pt x="1022482" y="2888208"/>
                  </a:lnTo>
                  <a:lnTo>
                    <a:pt x="978927" y="2871354"/>
                  </a:lnTo>
                  <a:lnTo>
                    <a:pt x="936025" y="2853394"/>
                  </a:lnTo>
                  <a:lnTo>
                    <a:pt x="893796" y="2834347"/>
                  </a:lnTo>
                  <a:lnTo>
                    <a:pt x="852262" y="2814233"/>
                  </a:lnTo>
                  <a:lnTo>
                    <a:pt x="811445" y="2793071"/>
                  </a:lnTo>
                  <a:lnTo>
                    <a:pt x="771366" y="2770881"/>
                  </a:lnTo>
                  <a:lnTo>
                    <a:pt x="732046" y="2747683"/>
                  </a:lnTo>
                  <a:lnTo>
                    <a:pt x="693507" y="2723496"/>
                  </a:lnTo>
                  <a:lnTo>
                    <a:pt x="655770" y="2698339"/>
                  </a:lnTo>
                  <a:lnTo>
                    <a:pt x="618856" y="2672233"/>
                  </a:lnTo>
                  <a:lnTo>
                    <a:pt x="582788" y="2645197"/>
                  </a:lnTo>
                  <a:lnTo>
                    <a:pt x="547587" y="2617251"/>
                  </a:lnTo>
                  <a:lnTo>
                    <a:pt x="513273" y="2588414"/>
                  </a:lnTo>
                  <a:lnTo>
                    <a:pt x="479869" y="2558705"/>
                  </a:lnTo>
                  <a:lnTo>
                    <a:pt x="447396" y="2528145"/>
                  </a:lnTo>
                  <a:lnTo>
                    <a:pt x="415874" y="2496753"/>
                  </a:lnTo>
                  <a:lnTo>
                    <a:pt x="385327" y="2464548"/>
                  </a:lnTo>
                  <a:lnTo>
                    <a:pt x="355774" y="2431550"/>
                  </a:lnTo>
                  <a:lnTo>
                    <a:pt x="327239" y="2397780"/>
                  </a:lnTo>
                  <a:lnTo>
                    <a:pt x="299741" y="2363255"/>
                  </a:lnTo>
                  <a:lnTo>
                    <a:pt x="273302" y="2327997"/>
                  </a:lnTo>
                  <a:lnTo>
                    <a:pt x="247944" y="2292024"/>
                  </a:lnTo>
                  <a:lnTo>
                    <a:pt x="223689" y="2255356"/>
                  </a:lnTo>
                  <a:lnTo>
                    <a:pt x="200557" y="2218013"/>
                  </a:lnTo>
                  <a:lnTo>
                    <a:pt x="178570" y="2180014"/>
                  </a:lnTo>
                  <a:lnTo>
                    <a:pt x="157750" y="2141379"/>
                  </a:lnTo>
                  <a:lnTo>
                    <a:pt x="138118" y="2102128"/>
                  </a:lnTo>
                  <a:lnTo>
                    <a:pt x="119695" y="2062280"/>
                  </a:lnTo>
                  <a:lnTo>
                    <a:pt x="102503" y="2021854"/>
                  </a:lnTo>
                  <a:lnTo>
                    <a:pt x="86563" y="1980871"/>
                  </a:lnTo>
                  <a:lnTo>
                    <a:pt x="71896" y="1939350"/>
                  </a:lnTo>
                  <a:lnTo>
                    <a:pt x="58525" y="1897310"/>
                  </a:lnTo>
                  <a:lnTo>
                    <a:pt x="46471" y="1854771"/>
                  </a:lnTo>
                  <a:lnTo>
                    <a:pt x="35754" y="1811753"/>
                  </a:lnTo>
                  <a:lnTo>
                    <a:pt x="26397" y="1768276"/>
                  </a:lnTo>
                  <a:lnTo>
                    <a:pt x="18420" y="1724358"/>
                  </a:lnTo>
                  <a:lnTo>
                    <a:pt x="11846" y="1680020"/>
                  </a:lnTo>
                  <a:lnTo>
                    <a:pt x="6695" y="1635280"/>
                  </a:lnTo>
                  <a:lnTo>
                    <a:pt x="2990" y="1590160"/>
                  </a:lnTo>
                  <a:lnTo>
                    <a:pt x="751" y="1544678"/>
                  </a:lnTo>
                  <a:lnTo>
                    <a:pt x="0" y="1498854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308091" y="4890964"/>
            <a:ext cx="967105" cy="798195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80645" marR="74295" algn="ctr">
              <a:lnSpc>
                <a:spcPts val="1200"/>
              </a:lnSpc>
              <a:spcBef>
                <a:spcPts val="195"/>
              </a:spcBef>
            </a:pPr>
            <a:r>
              <a:rPr sz="1050" i="1" spc="-50" dirty="0">
                <a:solidFill>
                  <a:srgbClr val="000076"/>
                </a:solidFill>
                <a:latin typeface="Arial Black"/>
                <a:cs typeface="Arial Black"/>
              </a:rPr>
              <a:t>ZONA</a:t>
            </a:r>
            <a:r>
              <a:rPr sz="1050" i="1" spc="-10" dirty="0">
                <a:solidFill>
                  <a:srgbClr val="000076"/>
                </a:solidFill>
                <a:latin typeface="Arial Black"/>
                <a:cs typeface="Arial Black"/>
              </a:rPr>
              <a:t> </a:t>
            </a:r>
            <a:r>
              <a:rPr sz="1050" i="1" spc="-45" dirty="0">
                <a:solidFill>
                  <a:srgbClr val="000076"/>
                </a:solidFill>
                <a:latin typeface="Arial Black"/>
                <a:cs typeface="Arial Black"/>
              </a:rPr>
              <a:t>DE </a:t>
            </a:r>
            <a:r>
              <a:rPr sz="1050" i="1" spc="-40" dirty="0">
                <a:solidFill>
                  <a:srgbClr val="000076"/>
                </a:solidFill>
                <a:latin typeface="Arial Black"/>
                <a:cs typeface="Arial Black"/>
              </a:rPr>
              <a:t> </a:t>
            </a:r>
            <a:r>
              <a:rPr sz="1050" i="1" spc="-45" dirty="0">
                <a:solidFill>
                  <a:srgbClr val="000076"/>
                </a:solidFill>
                <a:latin typeface="Arial Black"/>
                <a:cs typeface="Arial Black"/>
              </a:rPr>
              <a:t>BÚSQ</a:t>
            </a:r>
            <a:r>
              <a:rPr sz="1050" i="1" spc="-50" dirty="0">
                <a:solidFill>
                  <a:srgbClr val="000076"/>
                </a:solidFill>
                <a:latin typeface="Arial Black"/>
                <a:cs typeface="Arial Black"/>
              </a:rPr>
              <a:t>UE</a:t>
            </a:r>
            <a:r>
              <a:rPr sz="1050" i="1" spc="-35" dirty="0">
                <a:solidFill>
                  <a:srgbClr val="000076"/>
                </a:solidFill>
                <a:latin typeface="Arial Black"/>
                <a:cs typeface="Arial Black"/>
              </a:rPr>
              <a:t>DA  Y</a:t>
            </a:r>
            <a:r>
              <a:rPr sz="1050" i="1" spc="-15" dirty="0">
                <a:solidFill>
                  <a:srgbClr val="000076"/>
                </a:solidFill>
                <a:latin typeface="Arial Black"/>
                <a:cs typeface="Arial Black"/>
              </a:rPr>
              <a:t> </a:t>
            </a:r>
            <a:r>
              <a:rPr sz="1050" i="1" spc="-45" dirty="0">
                <a:solidFill>
                  <a:srgbClr val="000076"/>
                </a:solidFill>
                <a:latin typeface="Arial Black"/>
                <a:cs typeface="Arial Black"/>
              </a:rPr>
              <a:t>RES</a:t>
            </a:r>
            <a:r>
              <a:rPr sz="1050" i="1" spc="-40" dirty="0">
                <a:solidFill>
                  <a:srgbClr val="000076"/>
                </a:solidFill>
                <a:latin typeface="Arial Black"/>
                <a:cs typeface="Arial Black"/>
              </a:rPr>
              <a:t>C</a:t>
            </a:r>
            <a:r>
              <a:rPr sz="1050" i="1" spc="-45" dirty="0">
                <a:solidFill>
                  <a:srgbClr val="000076"/>
                </a:solidFill>
                <a:latin typeface="Arial Black"/>
                <a:cs typeface="Arial Black"/>
              </a:rPr>
              <a:t>ATE</a:t>
            </a:r>
            <a:endParaRPr sz="1050">
              <a:latin typeface="Arial Black"/>
              <a:cs typeface="Arial Black"/>
            </a:endParaRPr>
          </a:p>
          <a:p>
            <a:pPr algn="ctr">
              <a:lnSpc>
                <a:spcPts val="1140"/>
              </a:lnSpc>
            </a:pPr>
            <a:r>
              <a:rPr sz="1050" i="1" spc="-45" dirty="0">
                <a:solidFill>
                  <a:srgbClr val="000076"/>
                </a:solidFill>
                <a:latin typeface="Arial Black"/>
                <a:cs typeface="Arial Black"/>
              </a:rPr>
              <a:t>26</a:t>
            </a:r>
            <a:r>
              <a:rPr sz="1050" i="1" spc="-20" dirty="0">
                <a:solidFill>
                  <a:srgbClr val="000076"/>
                </a:solidFill>
                <a:latin typeface="Arial Black"/>
                <a:cs typeface="Arial Black"/>
              </a:rPr>
              <a:t>.</a:t>
            </a:r>
            <a:r>
              <a:rPr sz="1050" i="1" spc="-45" dirty="0">
                <a:solidFill>
                  <a:srgbClr val="000076"/>
                </a:solidFill>
                <a:latin typeface="Arial Black"/>
                <a:cs typeface="Arial Black"/>
              </a:rPr>
              <a:t>643</a:t>
            </a:r>
            <a:r>
              <a:rPr sz="1050" i="1" spc="-20" dirty="0">
                <a:solidFill>
                  <a:srgbClr val="000076"/>
                </a:solidFill>
                <a:latin typeface="Arial Black"/>
                <a:cs typeface="Arial Black"/>
              </a:rPr>
              <a:t>.</a:t>
            </a:r>
            <a:r>
              <a:rPr sz="1050" i="1" spc="-45" dirty="0">
                <a:solidFill>
                  <a:srgbClr val="000076"/>
                </a:solidFill>
                <a:latin typeface="Arial Black"/>
                <a:cs typeface="Arial Black"/>
              </a:rPr>
              <a:t>900</a:t>
            </a:r>
            <a:r>
              <a:rPr sz="1050" i="1" spc="-20" dirty="0">
                <a:solidFill>
                  <a:srgbClr val="000076"/>
                </a:solidFill>
                <a:latin typeface="Arial Black"/>
                <a:cs typeface="Arial Black"/>
              </a:rPr>
              <a:t>,</a:t>
            </a:r>
            <a:r>
              <a:rPr sz="1050" i="1" spc="-45" dirty="0">
                <a:solidFill>
                  <a:srgbClr val="000076"/>
                </a:solidFill>
                <a:latin typeface="Arial Black"/>
                <a:cs typeface="Arial Black"/>
              </a:rPr>
              <a:t>1</a:t>
            </a:r>
            <a:r>
              <a:rPr sz="1050" i="1" spc="-40" dirty="0">
                <a:solidFill>
                  <a:srgbClr val="000076"/>
                </a:solidFill>
                <a:latin typeface="Arial Black"/>
                <a:cs typeface="Arial Black"/>
              </a:rPr>
              <a:t>9</a:t>
            </a:r>
            <a:endParaRPr sz="1050">
              <a:latin typeface="Arial Black"/>
              <a:cs typeface="Arial Black"/>
            </a:endParaRPr>
          </a:p>
          <a:p>
            <a:pPr algn="ctr">
              <a:lnSpc>
                <a:spcPts val="1230"/>
              </a:lnSpc>
            </a:pPr>
            <a:r>
              <a:rPr sz="1050" i="1" spc="-45" dirty="0">
                <a:solidFill>
                  <a:srgbClr val="000076"/>
                </a:solidFill>
                <a:latin typeface="Arial Black"/>
                <a:cs typeface="Arial Black"/>
              </a:rPr>
              <a:t>Kms2</a:t>
            </a:r>
            <a:endParaRPr sz="1050">
              <a:latin typeface="Arial Black"/>
              <a:cs typeface="Arial Blac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43200" y="4197096"/>
              <a:ext cx="6384035" cy="2653283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4363211" y="3540252"/>
              <a:ext cx="4773295" cy="3310254"/>
            </a:xfrm>
            <a:custGeom>
              <a:avLst/>
              <a:gdLst/>
              <a:ahLst/>
              <a:cxnLst/>
              <a:rect l="l" t="t" r="r" b="b"/>
              <a:pathLst>
                <a:path w="4773295" h="3310254">
                  <a:moveTo>
                    <a:pt x="4773168" y="0"/>
                  </a:moveTo>
                  <a:lnTo>
                    <a:pt x="4617593" y="34925"/>
                  </a:lnTo>
                  <a:lnTo>
                    <a:pt x="4436618" y="69850"/>
                  </a:lnTo>
                  <a:lnTo>
                    <a:pt x="4247769" y="104775"/>
                  </a:lnTo>
                  <a:lnTo>
                    <a:pt x="4049394" y="130175"/>
                  </a:lnTo>
                  <a:lnTo>
                    <a:pt x="3627119" y="190500"/>
                  </a:lnTo>
                  <a:lnTo>
                    <a:pt x="3420744" y="215900"/>
                  </a:lnTo>
                  <a:lnTo>
                    <a:pt x="3222370" y="250825"/>
                  </a:lnTo>
                  <a:lnTo>
                    <a:pt x="3023869" y="276225"/>
                  </a:lnTo>
                  <a:lnTo>
                    <a:pt x="2842894" y="320675"/>
                  </a:lnTo>
                  <a:lnTo>
                    <a:pt x="2679445" y="363600"/>
                  </a:lnTo>
                  <a:lnTo>
                    <a:pt x="2541396" y="414400"/>
                  </a:lnTo>
                  <a:lnTo>
                    <a:pt x="2420746" y="476250"/>
                  </a:lnTo>
                  <a:lnTo>
                    <a:pt x="2335021" y="536575"/>
                  </a:lnTo>
                  <a:lnTo>
                    <a:pt x="2309621" y="569976"/>
                  </a:lnTo>
                  <a:lnTo>
                    <a:pt x="2282570" y="614426"/>
                  </a:lnTo>
                  <a:lnTo>
                    <a:pt x="2265171" y="657225"/>
                  </a:lnTo>
                  <a:lnTo>
                    <a:pt x="2265171" y="700151"/>
                  </a:lnTo>
                  <a:lnTo>
                    <a:pt x="2274696" y="752475"/>
                  </a:lnTo>
                  <a:lnTo>
                    <a:pt x="2292095" y="795401"/>
                  </a:lnTo>
                  <a:lnTo>
                    <a:pt x="2317495" y="838200"/>
                  </a:lnTo>
                  <a:lnTo>
                    <a:pt x="2352420" y="873125"/>
                  </a:lnTo>
                  <a:lnTo>
                    <a:pt x="2446146" y="941451"/>
                  </a:lnTo>
                  <a:lnTo>
                    <a:pt x="2576321" y="1011301"/>
                  </a:lnTo>
                  <a:lnTo>
                    <a:pt x="2722244" y="1063625"/>
                  </a:lnTo>
                  <a:lnTo>
                    <a:pt x="2885820" y="1114552"/>
                  </a:lnTo>
                  <a:lnTo>
                    <a:pt x="3058794" y="1166876"/>
                  </a:lnTo>
                  <a:lnTo>
                    <a:pt x="3420744" y="1252601"/>
                  </a:lnTo>
                  <a:lnTo>
                    <a:pt x="3601719" y="1305052"/>
                  </a:lnTo>
                  <a:lnTo>
                    <a:pt x="3765168" y="1347851"/>
                  </a:lnTo>
                  <a:lnTo>
                    <a:pt x="3911218" y="1400302"/>
                  </a:lnTo>
                  <a:lnTo>
                    <a:pt x="4049394" y="1460627"/>
                  </a:lnTo>
                  <a:lnTo>
                    <a:pt x="4152518" y="1520952"/>
                  </a:lnTo>
                  <a:lnTo>
                    <a:pt x="4187443" y="1555877"/>
                  </a:lnTo>
                  <a:lnTo>
                    <a:pt x="4247769" y="1633601"/>
                  </a:lnTo>
                  <a:lnTo>
                    <a:pt x="4255643" y="1676527"/>
                  </a:lnTo>
                  <a:lnTo>
                    <a:pt x="4255643" y="1719326"/>
                  </a:lnTo>
                  <a:lnTo>
                    <a:pt x="4230243" y="1789176"/>
                  </a:lnTo>
                  <a:lnTo>
                    <a:pt x="4195318" y="1824101"/>
                  </a:lnTo>
                  <a:lnTo>
                    <a:pt x="4152518" y="1857502"/>
                  </a:lnTo>
                  <a:lnTo>
                    <a:pt x="4100067" y="1884426"/>
                  </a:lnTo>
                  <a:lnTo>
                    <a:pt x="4039869" y="1917827"/>
                  </a:lnTo>
                  <a:lnTo>
                    <a:pt x="3971543" y="1944751"/>
                  </a:lnTo>
                  <a:lnTo>
                    <a:pt x="3885818" y="1970151"/>
                  </a:lnTo>
                  <a:lnTo>
                    <a:pt x="3790568" y="1995551"/>
                  </a:lnTo>
                  <a:lnTo>
                    <a:pt x="3695318" y="2022602"/>
                  </a:lnTo>
                  <a:lnTo>
                    <a:pt x="3584193" y="2047989"/>
                  </a:lnTo>
                  <a:lnTo>
                    <a:pt x="3343020" y="2108314"/>
                  </a:lnTo>
                  <a:lnTo>
                    <a:pt x="3066795" y="2178177"/>
                  </a:lnTo>
                  <a:lnTo>
                    <a:pt x="2765170" y="2255964"/>
                  </a:lnTo>
                  <a:lnTo>
                    <a:pt x="2430271" y="2341702"/>
                  </a:lnTo>
                  <a:lnTo>
                    <a:pt x="2076196" y="2444889"/>
                  </a:lnTo>
                  <a:lnTo>
                    <a:pt x="1696847" y="2567139"/>
                  </a:lnTo>
                  <a:lnTo>
                    <a:pt x="1301623" y="2713189"/>
                  </a:lnTo>
                  <a:lnTo>
                    <a:pt x="879348" y="2886240"/>
                  </a:lnTo>
                  <a:lnTo>
                    <a:pt x="447675" y="3084690"/>
                  </a:lnTo>
                  <a:lnTo>
                    <a:pt x="0" y="3310127"/>
                  </a:lnTo>
                  <a:lnTo>
                    <a:pt x="241300" y="3310127"/>
                  </a:lnTo>
                  <a:lnTo>
                    <a:pt x="387350" y="3292664"/>
                  </a:lnTo>
                  <a:lnTo>
                    <a:pt x="612775" y="3162477"/>
                  </a:lnTo>
                  <a:lnTo>
                    <a:pt x="852424" y="3032302"/>
                  </a:lnTo>
                  <a:lnTo>
                    <a:pt x="1111123" y="2911640"/>
                  </a:lnTo>
                  <a:lnTo>
                    <a:pt x="1395222" y="2798927"/>
                  </a:lnTo>
                  <a:lnTo>
                    <a:pt x="1688973" y="2687789"/>
                  </a:lnTo>
                  <a:lnTo>
                    <a:pt x="1998472" y="2575077"/>
                  </a:lnTo>
                  <a:lnTo>
                    <a:pt x="2774695" y="2333764"/>
                  </a:lnTo>
                  <a:lnTo>
                    <a:pt x="2928619" y="2289302"/>
                  </a:lnTo>
                  <a:lnTo>
                    <a:pt x="3247770" y="2211514"/>
                  </a:lnTo>
                  <a:lnTo>
                    <a:pt x="3901693" y="2040001"/>
                  </a:lnTo>
                  <a:lnTo>
                    <a:pt x="4049394" y="2005076"/>
                  </a:lnTo>
                  <a:lnTo>
                    <a:pt x="4195318" y="1962277"/>
                  </a:lnTo>
                  <a:lnTo>
                    <a:pt x="4333494" y="1927352"/>
                  </a:lnTo>
                  <a:lnTo>
                    <a:pt x="4454144" y="1892427"/>
                  </a:lnTo>
                  <a:lnTo>
                    <a:pt x="4565269" y="1857502"/>
                  </a:lnTo>
                  <a:lnTo>
                    <a:pt x="4652518" y="1824101"/>
                  </a:lnTo>
                  <a:lnTo>
                    <a:pt x="4720844" y="1797177"/>
                  </a:lnTo>
                  <a:lnTo>
                    <a:pt x="4773168" y="1771777"/>
                  </a:lnTo>
                  <a:lnTo>
                    <a:pt x="4773168" y="1382776"/>
                  </a:lnTo>
                  <a:lnTo>
                    <a:pt x="4668393" y="1365377"/>
                  </a:lnTo>
                  <a:lnTo>
                    <a:pt x="4401693" y="1312926"/>
                  </a:lnTo>
                  <a:lnTo>
                    <a:pt x="4238244" y="1279652"/>
                  </a:lnTo>
                  <a:lnTo>
                    <a:pt x="4074794" y="1244727"/>
                  </a:lnTo>
                  <a:lnTo>
                    <a:pt x="3901693" y="1201801"/>
                  </a:lnTo>
                  <a:lnTo>
                    <a:pt x="3557269" y="1114552"/>
                  </a:lnTo>
                  <a:lnTo>
                    <a:pt x="3393820" y="1063625"/>
                  </a:lnTo>
                  <a:lnTo>
                    <a:pt x="3247770" y="1011301"/>
                  </a:lnTo>
                  <a:lnTo>
                    <a:pt x="3109594" y="958850"/>
                  </a:lnTo>
                  <a:lnTo>
                    <a:pt x="2988944" y="898525"/>
                  </a:lnTo>
                  <a:lnTo>
                    <a:pt x="2895345" y="847725"/>
                  </a:lnTo>
                  <a:lnTo>
                    <a:pt x="2825495" y="785876"/>
                  </a:lnTo>
                  <a:lnTo>
                    <a:pt x="2807969" y="752475"/>
                  </a:lnTo>
                  <a:lnTo>
                    <a:pt x="2790570" y="725551"/>
                  </a:lnTo>
                  <a:lnTo>
                    <a:pt x="2782569" y="692150"/>
                  </a:lnTo>
                  <a:lnTo>
                    <a:pt x="2790570" y="665226"/>
                  </a:lnTo>
                  <a:lnTo>
                    <a:pt x="2825495" y="604901"/>
                  </a:lnTo>
                  <a:lnTo>
                    <a:pt x="2877819" y="544576"/>
                  </a:lnTo>
                  <a:lnTo>
                    <a:pt x="2955670" y="501650"/>
                  </a:lnTo>
                  <a:lnTo>
                    <a:pt x="3049269" y="458850"/>
                  </a:lnTo>
                  <a:lnTo>
                    <a:pt x="3152520" y="423925"/>
                  </a:lnTo>
                  <a:lnTo>
                    <a:pt x="3273170" y="389000"/>
                  </a:lnTo>
                  <a:lnTo>
                    <a:pt x="3549268" y="338200"/>
                  </a:lnTo>
                  <a:lnTo>
                    <a:pt x="3858894" y="285750"/>
                  </a:lnTo>
                  <a:lnTo>
                    <a:pt x="4169917" y="250825"/>
                  </a:lnTo>
                  <a:lnTo>
                    <a:pt x="4487418" y="198500"/>
                  </a:lnTo>
                  <a:lnTo>
                    <a:pt x="4635119" y="173100"/>
                  </a:lnTo>
                  <a:lnTo>
                    <a:pt x="4773168" y="138175"/>
                  </a:lnTo>
                  <a:lnTo>
                    <a:pt x="4773168" y="0"/>
                  </a:lnTo>
                  <a:close/>
                </a:path>
              </a:pathLst>
            </a:custGeom>
            <a:solidFill>
              <a:srgbClr val="003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73040" y="2129027"/>
              <a:ext cx="3854195" cy="243992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9144000" cy="6857996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410961" y="3806190"/>
              <a:ext cx="1905000" cy="457200"/>
            </a:xfrm>
            <a:custGeom>
              <a:avLst/>
              <a:gdLst/>
              <a:ahLst/>
              <a:cxnLst/>
              <a:rect l="l" t="t" r="r" b="b"/>
              <a:pathLst>
                <a:path w="1905000" h="457200">
                  <a:moveTo>
                    <a:pt x="0" y="0"/>
                  </a:moveTo>
                  <a:lnTo>
                    <a:pt x="1904999" y="457200"/>
                  </a:lnTo>
                </a:path>
              </a:pathLst>
            </a:custGeom>
            <a:ln w="28575">
              <a:solidFill>
                <a:srgbClr val="FF33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634674" y="3744340"/>
              <a:ext cx="2674508" cy="3047936"/>
            </a:xfrm>
            <a:prstGeom prst="rect">
              <a:avLst/>
            </a:prstGeom>
          </p:spPr>
        </p:pic>
      </p:grpSp>
      <p:grpSp>
        <p:nvGrpSpPr>
          <p:cNvPr id="11" name="object 11"/>
          <p:cNvGrpSpPr/>
          <p:nvPr/>
        </p:nvGrpSpPr>
        <p:grpSpPr>
          <a:xfrm>
            <a:off x="5715" y="0"/>
            <a:ext cx="9138285" cy="6866890"/>
            <a:chOff x="5715" y="0"/>
            <a:chExt cx="9138285" cy="6866890"/>
          </a:xfrm>
        </p:grpSpPr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239" y="0"/>
              <a:ext cx="9128760" cy="6854949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0477" y="758"/>
              <a:ext cx="0" cy="6857365"/>
            </a:xfrm>
            <a:custGeom>
              <a:avLst/>
              <a:gdLst/>
              <a:ahLst/>
              <a:cxnLst/>
              <a:rect l="l" t="t" r="r" b="b"/>
              <a:pathLst>
                <a:path h="6857365">
                  <a:moveTo>
                    <a:pt x="0" y="0"/>
                  </a:moveTo>
                  <a:lnTo>
                    <a:pt x="0" y="6857241"/>
                  </a:lnTo>
                </a:path>
              </a:pathLst>
            </a:custGeom>
            <a:ln w="9525">
              <a:solidFill>
                <a:srgbClr val="3333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664201" y="3803141"/>
              <a:ext cx="2667000" cy="2971800"/>
            </a:xfrm>
            <a:custGeom>
              <a:avLst/>
              <a:gdLst/>
              <a:ahLst/>
              <a:cxnLst/>
              <a:rect l="l" t="t" r="r" b="b"/>
              <a:pathLst>
                <a:path w="2667000" h="2971800">
                  <a:moveTo>
                    <a:pt x="762000" y="0"/>
                  </a:moveTo>
                  <a:lnTo>
                    <a:pt x="2667000" y="457199"/>
                  </a:lnTo>
                </a:path>
                <a:path w="2667000" h="2971800">
                  <a:moveTo>
                    <a:pt x="781812" y="0"/>
                  </a:moveTo>
                  <a:lnTo>
                    <a:pt x="776927" y="29923"/>
                  </a:lnTo>
                  <a:lnTo>
                    <a:pt x="770475" y="69343"/>
                  </a:lnTo>
                  <a:lnTo>
                    <a:pt x="762756" y="116460"/>
                  </a:lnTo>
                  <a:lnTo>
                    <a:pt x="754069" y="169474"/>
                  </a:lnTo>
                  <a:lnTo>
                    <a:pt x="744716" y="226583"/>
                  </a:lnTo>
                  <a:lnTo>
                    <a:pt x="734996" y="285988"/>
                  </a:lnTo>
                  <a:lnTo>
                    <a:pt x="725210" y="345887"/>
                  </a:lnTo>
                  <a:lnTo>
                    <a:pt x="715659" y="404480"/>
                  </a:lnTo>
                  <a:lnTo>
                    <a:pt x="706641" y="459968"/>
                  </a:lnTo>
                  <a:lnTo>
                    <a:pt x="698459" y="510548"/>
                  </a:lnTo>
                  <a:lnTo>
                    <a:pt x="691412" y="554422"/>
                  </a:lnTo>
                  <a:lnTo>
                    <a:pt x="685800" y="589787"/>
                  </a:lnTo>
                </a:path>
                <a:path w="2667000" h="2971800">
                  <a:moveTo>
                    <a:pt x="0" y="2963865"/>
                  </a:moveTo>
                  <a:lnTo>
                    <a:pt x="52793" y="2967521"/>
                  </a:lnTo>
                  <a:lnTo>
                    <a:pt x="103983" y="2969121"/>
                  </a:lnTo>
                  <a:lnTo>
                    <a:pt x="155777" y="2968892"/>
                  </a:lnTo>
                  <a:lnTo>
                    <a:pt x="210381" y="2967064"/>
                  </a:lnTo>
                  <a:lnTo>
                    <a:pt x="270001" y="2963865"/>
                  </a:lnTo>
                  <a:lnTo>
                    <a:pt x="317506" y="2960677"/>
                  </a:lnTo>
                  <a:lnTo>
                    <a:pt x="369029" y="2956629"/>
                  </a:lnTo>
                  <a:lnTo>
                    <a:pt x="422960" y="2951831"/>
                  </a:lnTo>
                  <a:lnTo>
                    <a:pt x="477689" y="2946395"/>
                  </a:lnTo>
                  <a:lnTo>
                    <a:pt x="531605" y="2940430"/>
                  </a:lnTo>
                  <a:lnTo>
                    <a:pt x="583097" y="2934049"/>
                  </a:lnTo>
                  <a:lnTo>
                    <a:pt x="630555" y="2927362"/>
                  </a:lnTo>
                  <a:lnTo>
                    <a:pt x="690383" y="2917591"/>
                  </a:lnTo>
                  <a:lnTo>
                    <a:pt x="745310" y="2907057"/>
                  </a:lnTo>
                  <a:lnTo>
                    <a:pt x="797323" y="2895381"/>
                  </a:lnTo>
                  <a:lnTo>
                    <a:pt x="848409" y="2882181"/>
                  </a:lnTo>
                  <a:lnTo>
                    <a:pt x="900557" y="2867075"/>
                  </a:lnTo>
                  <a:lnTo>
                    <a:pt x="943725" y="2854509"/>
                  </a:lnTo>
                  <a:lnTo>
                    <a:pt x="984329" y="2841680"/>
                  </a:lnTo>
                  <a:lnTo>
                    <a:pt x="1024842" y="2827794"/>
                  </a:lnTo>
                  <a:lnTo>
                    <a:pt x="1067736" y="2812059"/>
                  </a:lnTo>
                  <a:lnTo>
                    <a:pt x="1115483" y="2793680"/>
                  </a:lnTo>
                  <a:lnTo>
                    <a:pt x="1170559" y="2771863"/>
                  </a:lnTo>
                  <a:lnTo>
                    <a:pt x="1209195" y="2756290"/>
                  </a:lnTo>
                  <a:lnTo>
                    <a:pt x="1251964" y="2739240"/>
                  </a:lnTo>
                  <a:lnTo>
                    <a:pt x="1297857" y="2720952"/>
                  </a:lnTo>
                  <a:lnTo>
                    <a:pt x="1345861" y="2701664"/>
                  </a:lnTo>
                  <a:lnTo>
                    <a:pt x="1394968" y="2681614"/>
                  </a:lnTo>
                  <a:lnTo>
                    <a:pt x="1444165" y="2661041"/>
                  </a:lnTo>
                  <a:lnTo>
                    <a:pt x="1492444" y="2640182"/>
                  </a:lnTo>
                  <a:lnTo>
                    <a:pt x="1538793" y="2619277"/>
                  </a:lnTo>
                  <a:lnTo>
                    <a:pt x="1582203" y="2598562"/>
                  </a:lnTo>
                  <a:lnTo>
                    <a:pt x="1621663" y="2578277"/>
                  </a:lnTo>
                  <a:lnTo>
                    <a:pt x="1674804" y="2547766"/>
                  </a:lnTo>
                  <a:lnTo>
                    <a:pt x="1726910" y="2514508"/>
                  </a:lnTo>
                  <a:lnTo>
                    <a:pt x="1776371" y="2480223"/>
                  </a:lnTo>
                  <a:lnTo>
                    <a:pt x="1821575" y="2446632"/>
                  </a:lnTo>
                  <a:lnTo>
                    <a:pt x="1860911" y="2415455"/>
                  </a:lnTo>
                  <a:lnTo>
                    <a:pt x="1892770" y="2388414"/>
                  </a:lnTo>
                  <a:lnTo>
                    <a:pt x="1929348" y="2345934"/>
                  </a:lnTo>
                  <a:lnTo>
                    <a:pt x="1917700" y="2338471"/>
                  </a:lnTo>
                  <a:lnTo>
                    <a:pt x="1893859" y="2336659"/>
                  </a:lnTo>
                  <a:lnTo>
                    <a:pt x="1871091" y="2332316"/>
                  </a:lnTo>
                  <a:lnTo>
                    <a:pt x="1850580" y="2325205"/>
                  </a:lnTo>
                  <a:lnTo>
                    <a:pt x="1826355" y="2319429"/>
                  </a:lnTo>
                  <a:lnTo>
                    <a:pt x="1800653" y="2313353"/>
                  </a:lnTo>
                  <a:lnTo>
                    <a:pt x="1775714" y="2305342"/>
                  </a:lnTo>
                  <a:lnTo>
                    <a:pt x="1749460" y="2297064"/>
                  </a:lnTo>
                  <a:lnTo>
                    <a:pt x="1721707" y="2289082"/>
                  </a:lnTo>
                  <a:lnTo>
                    <a:pt x="1697525" y="2278124"/>
                  </a:lnTo>
                  <a:lnTo>
                    <a:pt x="1681988" y="2260917"/>
                  </a:lnTo>
                  <a:lnTo>
                    <a:pt x="1678549" y="2232453"/>
                  </a:lnTo>
                  <a:lnTo>
                    <a:pt x="1684194" y="2196252"/>
                  </a:lnTo>
                  <a:lnTo>
                    <a:pt x="1694293" y="2161837"/>
                  </a:lnTo>
                  <a:lnTo>
                    <a:pt x="1704213" y="2138730"/>
                  </a:lnTo>
                  <a:lnTo>
                    <a:pt x="1714371" y="2133450"/>
                  </a:lnTo>
                  <a:lnTo>
                    <a:pt x="1726898" y="2139326"/>
                  </a:lnTo>
                  <a:lnTo>
                    <a:pt x="1740021" y="2146094"/>
                  </a:lnTo>
                  <a:lnTo>
                    <a:pt x="1751964" y="2143493"/>
                  </a:lnTo>
                  <a:lnTo>
                    <a:pt x="1763918" y="2127349"/>
                  </a:lnTo>
                  <a:lnTo>
                    <a:pt x="1776349" y="2103621"/>
                  </a:lnTo>
                  <a:lnTo>
                    <a:pt x="1786112" y="2077217"/>
                  </a:lnTo>
                  <a:lnTo>
                    <a:pt x="1790064" y="2053043"/>
                  </a:lnTo>
                  <a:lnTo>
                    <a:pt x="1784723" y="2030555"/>
                  </a:lnTo>
                  <a:lnTo>
                    <a:pt x="1772380" y="2007620"/>
                  </a:lnTo>
                  <a:lnTo>
                    <a:pt x="1758561" y="1986769"/>
                  </a:lnTo>
                  <a:lnTo>
                    <a:pt x="1748789" y="1970531"/>
                  </a:lnTo>
                </a:path>
                <a:path w="2667000" h="2971800">
                  <a:moveTo>
                    <a:pt x="0" y="2971799"/>
                  </a:moveTo>
                  <a:lnTo>
                    <a:pt x="9718" y="2909601"/>
                  </a:lnTo>
                  <a:lnTo>
                    <a:pt x="19432" y="2847433"/>
                  </a:lnTo>
                  <a:lnTo>
                    <a:pt x="29136" y="2785327"/>
                  </a:lnTo>
                  <a:lnTo>
                    <a:pt x="38825" y="2723315"/>
                  </a:lnTo>
                  <a:lnTo>
                    <a:pt x="48495" y="2661427"/>
                  </a:lnTo>
                  <a:lnTo>
                    <a:pt x="58141" y="2599694"/>
                  </a:lnTo>
                  <a:lnTo>
                    <a:pt x="67758" y="2538148"/>
                  </a:lnTo>
                  <a:lnTo>
                    <a:pt x="77340" y="2476820"/>
                  </a:lnTo>
                  <a:lnTo>
                    <a:pt x="86884" y="2415740"/>
                  </a:lnTo>
                  <a:lnTo>
                    <a:pt x="96384" y="2354940"/>
                  </a:lnTo>
                  <a:lnTo>
                    <a:pt x="105835" y="2294451"/>
                  </a:lnTo>
                  <a:lnTo>
                    <a:pt x="115233" y="2234304"/>
                  </a:lnTo>
                  <a:lnTo>
                    <a:pt x="124573" y="2174530"/>
                  </a:lnTo>
                  <a:lnTo>
                    <a:pt x="133849" y="2115160"/>
                  </a:lnTo>
                  <a:lnTo>
                    <a:pt x="143058" y="2056226"/>
                  </a:lnTo>
                  <a:lnTo>
                    <a:pt x="152194" y="1997758"/>
                  </a:lnTo>
                  <a:lnTo>
                    <a:pt x="161251" y="1939787"/>
                  </a:lnTo>
                  <a:lnTo>
                    <a:pt x="170227" y="1882345"/>
                  </a:lnTo>
                  <a:lnTo>
                    <a:pt x="179115" y="1825462"/>
                  </a:lnTo>
                  <a:lnTo>
                    <a:pt x="187910" y="1769170"/>
                  </a:lnTo>
                  <a:lnTo>
                    <a:pt x="196609" y="1713500"/>
                  </a:lnTo>
                  <a:lnTo>
                    <a:pt x="205205" y="1658482"/>
                  </a:lnTo>
                  <a:lnTo>
                    <a:pt x="213695" y="1604149"/>
                  </a:lnTo>
                  <a:lnTo>
                    <a:pt x="222073" y="1550531"/>
                  </a:lnTo>
                  <a:lnTo>
                    <a:pt x="230334" y="1497659"/>
                  </a:lnTo>
                  <a:lnTo>
                    <a:pt x="238474" y="1445564"/>
                  </a:lnTo>
                  <a:lnTo>
                    <a:pt x="246487" y="1394277"/>
                  </a:lnTo>
                  <a:lnTo>
                    <a:pt x="254370" y="1343830"/>
                  </a:lnTo>
                  <a:lnTo>
                    <a:pt x="262116" y="1294253"/>
                  </a:lnTo>
                  <a:lnTo>
                    <a:pt x="269722" y="1245578"/>
                  </a:lnTo>
                  <a:lnTo>
                    <a:pt x="277181" y="1197835"/>
                  </a:lnTo>
                  <a:lnTo>
                    <a:pt x="284491" y="1151057"/>
                  </a:lnTo>
                  <a:lnTo>
                    <a:pt x="291644" y="1105273"/>
                  </a:lnTo>
                  <a:lnTo>
                    <a:pt x="298638" y="1060515"/>
                  </a:lnTo>
                  <a:lnTo>
                    <a:pt x="305466" y="1016814"/>
                  </a:lnTo>
                  <a:lnTo>
                    <a:pt x="312124" y="974201"/>
                  </a:lnTo>
                  <a:lnTo>
                    <a:pt x="318608" y="932708"/>
                  </a:lnTo>
                  <a:lnTo>
                    <a:pt x="324911" y="892364"/>
                  </a:lnTo>
                  <a:lnTo>
                    <a:pt x="331030" y="853203"/>
                  </a:lnTo>
                  <a:lnTo>
                    <a:pt x="336960" y="815253"/>
                  </a:lnTo>
                  <a:lnTo>
                    <a:pt x="342695" y="778547"/>
                  </a:lnTo>
                  <a:lnTo>
                    <a:pt x="348231" y="743116"/>
                  </a:lnTo>
                  <a:lnTo>
                    <a:pt x="353563" y="708991"/>
                  </a:lnTo>
                  <a:lnTo>
                    <a:pt x="358687" y="676202"/>
                  </a:lnTo>
                  <a:lnTo>
                    <a:pt x="363596" y="644781"/>
                  </a:lnTo>
                  <a:lnTo>
                    <a:pt x="368287" y="614760"/>
                  </a:lnTo>
                  <a:lnTo>
                    <a:pt x="372754" y="586168"/>
                  </a:lnTo>
                  <a:lnTo>
                    <a:pt x="376994" y="559038"/>
                  </a:lnTo>
                  <a:lnTo>
                    <a:pt x="381000" y="533399"/>
                  </a:lnTo>
                </a:path>
              </a:pathLst>
            </a:custGeom>
            <a:ln w="28575">
              <a:solidFill>
                <a:srgbClr val="FF33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154549" y="4110101"/>
              <a:ext cx="90532" cy="190626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272151" y="4093464"/>
              <a:ext cx="101726" cy="234201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5045201" y="4336541"/>
              <a:ext cx="304800" cy="76200"/>
            </a:xfrm>
            <a:custGeom>
              <a:avLst/>
              <a:gdLst/>
              <a:ahLst/>
              <a:cxnLst/>
              <a:rect l="l" t="t" r="r" b="b"/>
              <a:pathLst>
                <a:path w="304800" h="76200">
                  <a:moveTo>
                    <a:pt x="304800" y="76199"/>
                  </a:moveTo>
                  <a:lnTo>
                    <a:pt x="0" y="0"/>
                  </a:lnTo>
                </a:path>
              </a:pathLst>
            </a:custGeom>
            <a:ln w="28575">
              <a:solidFill>
                <a:srgbClr val="FF33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443727" y="4870691"/>
              <a:ext cx="773429" cy="288810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70576" y="5023091"/>
              <a:ext cx="921258" cy="288810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233415" y="5175491"/>
              <a:ext cx="1157477" cy="288810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321807" y="5327903"/>
              <a:ext cx="1012698" cy="288810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561076" y="5480303"/>
              <a:ext cx="430542" cy="288810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817107" y="5480303"/>
              <a:ext cx="244601" cy="288810"/>
            </a:xfrm>
            <a:prstGeom prst="rect">
              <a:avLst/>
            </a:prstGeom>
          </p:spPr>
        </p:pic>
      </p:grpSp>
      <p:sp>
        <p:nvSpPr>
          <p:cNvPr id="24" name="object 24"/>
          <p:cNvSpPr txBox="1"/>
          <p:nvPr/>
        </p:nvSpPr>
        <p:spPr>
          <a:xfrm>
            <a:off x="5303646" y="4899482"/>
            <a:ext cx="1007744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0000FF"/>
                </a:solidFill>
                <a:latin typeface="Arial"/>
                <a:cs typeface="Arial"/>
              </a:rPr>
              <a:t>ZONA</a:t>
            </a:r>
            <a:r>
              <a:rPr sz="1000" spc="-50" dirty="0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000FF"/>
                </a:solidFill>
                <a:latin typeface="Arial"/>
                <a:cs typeface="Arial"/>
              </a:rPr>
              <a:t>DE</a:t>
            </a:r>
            <a:endParaRPr sz="1000">
              <a:latin typeface="Arial"/>
              <a:cs typeface="Arial"/>
            </a:endParaRPr>
          </a:p>
          <a:p>
            <a:pPr marL="635" algn="ctr">
              <a:lnSpc>
                <a:spcPct val="100000"/>
              </a:lnSpc>
              <a:spcBef>
                <a:spcPts val="5"/>
              </a:spcBef>
            </a:pPr>
            <a:r>
              <a:rPr sz="1000" spc="-10" dirty="0">
                <a:solidFill>
                  <a:srgbClr val="0000FF"/>
                </a:solidFill>
                <a:latin typeface="Arial"/>
                <a:cs typeface="Arial"/>
              </a:rPr>
              <a:t>BÚSQUEDA</a:t>
            </a:r>
            <a:endParaRPr sz="1000">
              <a:latin typeface="Arial"/>
              <a:cs typeface="Arial"/>
            </a:endParaRPr>
          </a:p>
          <a:p>
            <a:pPr marL="12700" marR="5080" algn="ctr">
              <a:lnSpc>
                <a:spcPct val="100000"/>
              </a:lnSpc>
            </a:pPr>
            <a:r>
              <a:rPr sz="1000" spc="-5" dirty="0">
                <a:solidFill>
                  <a:srgbClr val="0000FF"/>
                </a:solidFill>
                <a:latin typeface="Arial"/>
                <a:cs typeface="Arial"/>
              </a:rPr>
              <a:t>Y</a:t>
            </a:r>
            <a:r>
              <a:rPr sz="1000" spc="-65" dirty="0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000FF"/>
                </a:solidFill>
                <a:latin typeface="Arial"/>
                <a:cs typeface="Arial"/>
              </a:rPr>
              <a:t>SALVAMENTO </a:t>
            </a:r>
            <a:r>
              <a:rPr sz="1000" spc="-260" dirty="0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000FF"/>
                </a:solidFill>
                <a:latin typeface="Arial"/>
                <a:cs typeface="Arial"/>
              </a:rPr>
              <a:t>26.643.900,19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000" dirty="0">
                <a:solidFill>
                  <a:srgbClr val="0000FF"/>
                </a:solidFill>
                <a:latin typeface="Arial"/>
                <a:cs typeface="Arial"/>
              </a:rPr>
              <a:t>Kms2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298704" y="260604"/>
            <a:ext cx="8601075" cy="6518275"/>
            <a:chOff x="298704" y="260604"/>
            <a:chExt cx="8601075" cy="6518275"/>
          </a:xfrm>
        </p:grpSpPr>
        <p:pic>
          <p:nvPicPr>
            <p:cNvPr id="26" name="object 26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918454" y="3741165"/>
              <a:ext cx="134874" cy="86232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137782" y="3793870"/>
              <a:ext cx="105537" cy="87884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6269100" y="3812413"/>
              <a:ext cx="141224" cy="107061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429501" y="3849624"/>
              <a:ext cx="148081" cy="107442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522372" y="4360799"/>
              <a:ext cx="146907" cy="85725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5764434" y="4404487"/>
              <a:ext cx="435197" cy="144652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788662" y="4969637"/>
              <a:ext cx="86487" cy="141858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4798059" y="4920995"/>
              <a:ext cx="26670" cy="26670"/>
            </a:xfrm>
            <a:custGeom>
              <a:avLst/>
              <a:gdLst/>
              <a:ahLst/>
              <a:cxnLst/>
              <a:rect l="l" t="t" r="r" b="b"/>
              <a:pathLst>
                <a:path w="26670" h="26670">
                  <a:moveTo>
                    <a:pt x="10922" y="0"/>
                  </a:moveTo>
                  <a:lnTo>
                    <a:pt x="0" y="15366"/>
                  </a:lnTo>
                  <a:lnTo>
                    <a:pt x="888" y="18541"/>
                  </a:lnTo>
                  <a:lnTo>
                    <a:pt x="2920" y="21208"/>
                  </a:lnTo>
                  <a:lnTo>
                    <a:pt x="5079" y="23748"/>
                  </a:lnTo>
                  <a:lnTo>
                    <a:pt x="8000" y="25399"/>
                  </a:lnTo>
                  <a:lnTo>
                    <a:pt x="15366" y="26161"/>
                  </a:lnTo>
                  <a:lnTo>
                    <a:pt x="18541" y="25399"/>
                  </a:lnTo>
                  <a:lnTo>
                    <a:pt x="21209" y="23240"/>
                  </a:lnTo>
                  <a:lnTo>
                    <a:pt x="23875" y="21208"/>
                  </a:lnTo>
                  <a:lnTo>
                    <a:pt x="24074" y="20827"/>
                  </a:lnTo>
                  <a:lnTo>
                    <a:pt x="14097" y="20827"/>
                  </a:lnTo>
                  <a:lnTo>
                    <a:pt x="12191" y="20573"/>
                  </a:lnTo>
                  <a:lnTo>
                    <a:pt x="10413" y="20446"/>
                  </a:lnTo>
                  <a:lnTo>
                    <a:pt x="8762" y="19430"/>
                  </a:lnTo>
                  <a:lnTo>
                    <a:pt x="5968" y="15874"/>
                  </a:lnTo>
                  <a:lnTo>
                    <a:pt x="5334" y="14096"/>
                  </a:lnTo>
                  <a:lnTo>
                    <a:pt x="5841" y="10413"/>
                  </a:lnTo>
                  <a:lnTo>
                    <a:pt x="6857" y="8762"/>
                  </a:lnTo>
                  <a:lnTo>
                    <a:pt x="8509" y="7365"/>
                  </a:lnTo>
                  <a:lnTo>
                    <a:pt x="10287" y="5968"/>
                  </a:lnTo>
                  <a:lnTo>
                    <a:pt x="12191" y="5333"/>
                  </a:lnTo>
                  <a:lnTo>
                    <a:pt x="23446" y="5333"/>
                  </a:lnTo>
                  <a:lnTo>
                    <a:pt x="21209" y="2412"/>
                  </a:lnTo>
                  <a:lnTo>
                    <a:pt x="18287" y="888"/>
                  </a:lnTo>
                  <a:lnTo>
                    <a:pt x="14604" y="380"/>
                  </a:lnTo>
                  <a:lnTo>
                    <a:pt x="10922" y="0"/>
                  </a:lnTo>
                  <a:close/>
                </a:path>
                <a:path w="26670" h="26670">
                  <a:moveTo>
                    <a:pt x="23446" y="5333"/>
                  </a:moveTo>
                  <a:lnTo>
                    <a:pt x="12191" y="5333"/>
                  </a:lnTo>
                  <a:lnTo>
                    <a:pt x="15875" y="5841"/>
                  </a:lnTo>
                  <a:lnTo>
                    <a:pt x="17525" y="6730"/>
                  </a:lnTo>
                  <a:lnTo>
                    <a:pt x="20319" y="10286"/>
                  </a:lnTo>
                  <a:lnTo>
                    <a:pt x="20719" y="11683"/>
                  </a:lnTo>
                  <a:lnTo>
                    <a:pt x="20700" y="13969"/>
                  </a:lnTo>
                  <a:lnTo>
                    <a:pt x="20447" y="15874"/>
                  </a:lnTo>
                  <a:lnTo>
                    <a:pt x="19430" y="17398"/>
                  </a:lnTo>
                  <a:lnTo>
                    <a:pt x="15875" y="20192"/>
                  </a:lnTo>
                  <a:lnTo>
                    <a:pt x="14097" y="20827"/>
                  </a:lnTo>
                  <a:lnTo>
                    <a:pt x="24074" y="20827"/>
                  </a:lnTo>
                  <a:lnTo>
                    <a:pt x="25400" y="18287"/>
                  </a:lnTo>
                  <a:lnTo>
                    <a:pt x="26043" y="12064"/>
                  </a:lnTo>
                  <a:lnTo>
                    <a:pt x="26009" y="10286"/>
                  </a:lnTo>
                  <a:lnTo>
                    <a:pt x="25400" y="7746"/>
                  </a:lnTo>
                  <a:lnTo>
                    <a:pt x="23446" y="5333"/>
                  </a:lnTo>
                  <a:close/>
                </a:path>
              </a:pathLst>
            </a:custGeom>
            <a:solidFill>
              <a:srgbClr val="00007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822189" y="4586096"/>
              <a:ext cx="95758" cy="234299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6384036" y="4459224"/>
              <a:ext cx="935990" cy="1252855"/>
            </a:xfrm>
            <a:custGeom>
              <a:avLst/>
              <a:gdLst/>
              <a:ahLst/>
              <a:cxnLst/>
              <a:rect l="l" t="t" r="r" b="b"/>
              <a:pathLst>
                <a:path w="935990" h="1252854">
                  <a:moveTo>
                    <a:pt x="907034" y="0"/>
                  </a:moveTo>
                  <a:lnTo>
                    <a:pt x="913088" y="2688"/>
                  </a:lnTo>
                  <a:lnTo>
                    <a:pt x="921940" y="5984"/>
                  </a:lnTo>
                  <a:lnTo>
                    <a:pt x="930483" y="9876"/>
                  </a:lnTo>
                  <a:lnTo>
                    <a:pt x="935609" y="14350"/>
                  </a:lnTo>
                  <a:lnTo>
                    <a:pt x="935642" y="19633"/>
                  </a:lnTo>
                  <a:lnTo>
                    <a:pt x="932259" y="25654"/>
                  </a:lnTo>
                  <a:lnTo>
                    <a:pt x="927375" y="31960"/>
                  </a:lnTo>
                  <a:lnTo>
                    <a:pt x="922909" y="38100"/>
                  </a:lnTo>
                  <a:lnTo>
                    <a:pt x="920017" y="44287"/>
                  </a:lnTo>
                  <a:lnTo>
                    <a:pt x="917400" y="50450"/>
                  </a:lnTo>
                  <a:lnTo>
                    <a:pt x="913568" y="55995"/>
                  </a:lnTo>
                  <a:lnTo>
                    <a:pt x="907034" y="60325"/>
                  </a:lnTo>
                  <a:lnTo>
                    <a:pt x="895254" y="62692"/>
                  </a:lnTo>
                  <a:lnTo>
                    <a:pt x="879284" y="63547"/>
                  </a:lnTo>
                  <a:lnTo>
                    <a:pt x="863314" y="64379"/>
                  </a:lnTo>
                  <a:lnTo>
                    <a:pt x="851535" y="66675"/>
                  </a:lnTo>
                  <a:lnTo>
                    <a:pt x="845518" y="71366"/>
                  </a:lnTo>
                  <a:lnTo>
                    <a:pt x="842454" y="77819"/>
                  </a:lnTo>
                  <a:lnTo>
                    <a:pt x="839962" y="85463"/>
                  </a:lnTo>
                  <a:lnTo>
                    <a:pt x="835660" y="93725"/>
                  </a:lnTo>
                  <a:lnTo>
                    <a:pt x="828998" y="102608"/>
                  </a:lnTo>
                  <a:lnTo>
                    <a:pt x="821420" y="112204"/>
                  </a:lnTo>
                  <a:lnTo>
                    <a:pt x="813817" y="122086"/>
                  </a:lnTo>
                  <a:lnTo>
                    <a:pt x="807085" y="131825"/>
                  </a:lnTo>
                  <a:lnTo>
                    <a:pt x="802126" y="141583"/>
                  </a:lnTo>
                  <a:lnTo>
                    <a:pt x="798179" y="151495"/>
                  </a:lnTo>
                  <a:lnTo>
                    <a:pt x="793922" y="161097"/>
                  </a:lnTo>
                  <a:lnTo>
                    <a:pt x="788035" y="169925"/>
                  </a:lnTo>
                  <a:lnTo>
                    <a:pt x="779400" y="177768"/>
                  </a:lnTo>
                  <a:lnTo>
                    <a:pt x="768492" y="184848"/>
                  </a:lnTo>
                  <a:lnTo>
                    <a:pt x="756656" y="191643"/>
                  </a:lnTo>
                  <a:lnTo>
                    <a:pt x="745236" y="198627"/>
                  </a:lnTo>
                  <a:lnTo>
                    <a:pt x="735226" y="204646"/>
                  </a:lnTo>
                  <a:lnTo>
                    <a:pt x="725646" y="209915"/>
                  </a:lnTo>
                  <a:lnTo>
                    <a:pt x="715160" y="216683"/>
                  </a:lnTo>
                  <a:lnTo>
                    <a:pt x="686446" y="243564"/>
                  </a:lnTo>
                  <a:lnTo>
                    <a:pt x="650894" y="285906"/>
                  </a:lnTo>
                  <a:lnTo>
                    <a:pt x="623405" y="320869"/>
                  </a:lnTo>
                  <a:lnTo>
                    <a:pt x="599313" y="360552"/>
                  </a:lnTo>
                  <a:lnTo>
                    <a:pt x="598977" y="371725"/>
                  </a:lnTo>
                  <a:lnTo>
                    <a:pt x="602345" y="382015"/>
                  </a:lnTo>
                  <a:lnTo>
                    <a:pt x="605403" y="392306"/>
                  </a:lnTo>
                  <a:lnTo>
                    <a:pt x="585057" y="431466"/>
                  </a:lnTo>
                  <a:lnTo>
                    <a:pt x="552330" y="461186"/>
                  </a:lnTo>
                  <a:lnTo>
                    <a:pt x="537424" y="462841"/>
                  </a:lnTo>
                  <a:lnTo>
                    <a:pt x="531113" y="465455"/>
                  </a:lnTo>
                  <a:lnTo>
                    <a:pt x="526676" y="472227"/>
                  </a:lnTo>
                  <a:lnTo>
                    <a:pt x="524001" y="481536"/>
                  </a:lnTo>
                  <a:lnTo>
                    <a:pt x="521327" y="491154"/>
                  </a:lnTo>
                  <a:lnTo>
                    <a:pt x="516889" y="498856"/>
                  </a:lnTo>
                  <a:lnTo>
                    <a:pt x="508900" y="503533"/>
                  </a:lnTo>
                  <a:lnTo>
                    <a:pt x="498411" y="506745"/>
                  </a:lnTo>
                  <a:lnTo>
                    <a:pt x="487636" y="509982"/>
                  </a:lnTo>
                  <a:lnTo>
                    <a:pt x="478789" y="514731"/>
                  </a:lnTo>
                  <a:lnTo>
                    <a:pt x="456898" y="550945"/>
                  </a:lnTo>
                  <a:lnTo>
                    <a:pt x="454628" y="559181"/>
                  </a:lnTo>
                  <a:lnTo>
                    <a:pt x="451738" y="567416"/>
                  </a:lnTo>
                  <a:lnTo>
                    <a:pt x="447039" y="575056"/>
                  </a:lnTo>
                  <a:lnTo>
                    <a:pt x="439550" y="582225"/>
                  </a:lnTo>
                  <a:lnTo>
                    <a:pt x="429799" y="589549"/>
                  </a:lnTo>
                  <a:lnTo>
                    <a:pt x="419143" y="597183"/>
                  </a:lnTo>
                  <a:lnTo>
                    <a:pt x="408939" y="605282"/>
                  </a:lnTo>
                  <a:lnTo>
                    <a:pt x="398466" y="614531"/>
                  </a:lnTo>
                  <a:lnTo>
                    <a:pt x="386968" y="624697"/>
                  </a:lnTo>
                  <a:lnTo>
                    <a:pt x="375757" y="634267"/>
                  </a:lnTo>
                  <a:lnTo>
                    <a:pt x="366140" y="641731"/>
                  </a:lnTo>
                  <a:lnTo>
                    <a:pt x="358429" y="645487"/>
                  </a:lnTo>
                  <a:lnTo>
                    <a:pt x="351885" y="646541"/>
                  </a:lnTo>
                  <a:lnTo>
                    <a:pt x="346531" y="647571"/>
                  </a:lnTo>
                  <a:lnTo>
                    <a:pt x="342391" y="651256"/>
                  </a:lnTo>
                  <a:lnTo>
                    <a:pt x="340471" y="659784"/>
                  </a:lnTo>
                  <a:lnTo>
                    <a:pt x="340360" y="671576"/>
                  </a:lnTo>
                  <a:lnTo>
                    <a:pt x="339677" y="683938"/>
                  </a:lnTo>
                  <a:lnTo>
                    <a:pt x="336041" y="694182"/>
                  </a:lnTo>
                  <a:lnTo>
                    <a:pt x="328052" y="701311"/>
                  </a:lnTo>
                  <a:lnTo>
                    <a:pt x="317563" y="706929"/>
                  </a:lnTo>
                  <a:lnTo>
                    <a:pt x="306788" y="712523"/>
                  </a:lnTo>
                  <a:lnTo>
                    <a:pt x="297941" y="719582"/>
                  </a:lnTo>
                  <a:lnTo>
                    <a:pt x="291865" y="729714"/>
                  </a:lnTo>
                  <a:lnTo>
                    <a:pt x="287432" y="742060"/>
                  </a:lnTo>
                  <a:lnTo>
                    <a:pt x="283904" y="754693"/>
                  </a:lnTo>
                  <a:lnTo>
                    <a:pt x="280542" y="765682"/>
                  </a:lnTo>
                  <a:lnTo>
                    <a:pt x="276473" y="774398"/>
                  </a:lnTo>
                  <a:lnTo>
                    <a:pt x="271986" y="781780"/>
                  </a:lnTo>
                  <a:lnTo>
                    <a:pt x="267809" y="788257"/>
                  </a:lnTo>
                  <a:lnTo>
                    <a:pt x="264667" y="794257"/>
                  </a:lnTo>
                  <a:lnTo>
                    <a:pt x="263989" y="800685"/>
                  </a:lnTo>
                  <a:lnTo>
                    <a:pt x="265239" y="807386"/>
                  </a:lnTo>
                  <a:lnTo>
                    <a:pt x="266203" y="813492"/>
                  </a:lnTo>
                  <a:lnTo>
                    <a:pt x="264667" y="818134"/>
                  </a:lnTo>
                  <a:lnTo>
                    <a:pt x="258827" y="819693"/>
                  </a:lnTo>
                  <a:lnTo>
                    <a:pt x="250332" y="818895"/>
                  </a:lnTo>
                  <a:lnTo>
                    <a:pt x="241861" y="818098"/>
                  </a:lnTo>
                  <a:lnTo>
                    <a:pt x="236092" y="819657"/>
                  </a:lnTo>
                  <a:lnTo>
                    <a:pt x="234293" y="824531"/>
                  </a:lnTo>
                  <a:lnTo>
                    <a:pt x="234553" y="831024"/>
                  </a:lnTo>
                  <a:lnTo>
                    <a:pt x="234789" y="837803"/>
                  </a:lnTo>
                  <a:lnTo>
                    <a:pt x="232917" y="843534"/>
                  </a:lnTo>
                  <a:lnTo>
                    <a:pt x="227572" y="847850"/>
                  </a:lnTo>
                  <a:lnTo>
                    <a:pt x="219678" y="851868"/>
                  </a:lnTo>
                  <a:lnTo>
                    <a:pt x="210879" y="856482"/>
                  </a:lnTo>
                  <a:lnTo>
                    <a:pt x="202818" y="862584"/>
                  </a:lnTo>
                  <a:lnTo>
                    <a:pt x="195889" y="871192"/>
                  </a:lnTo>
                  <a:lnTo>
                    <a:pt x="189103" y="881443"/>
                  </a:lnTo>
                  <a:lnTo>
                    <a:pt x="182030" y="891409"/>
                  </a:lnTo>
                  <a:lnTo>
                    <a:pt x="174243" y="899160"/>
                  </a:lnTo>
                  <a:lnTo>
                    <a:pt x="164701" y="903811"/>
                  </a:lnTo>
                  <a:lnTo>
                    <a:pt x="154003" y="906843"/>
                  </a:lnTo>
                  <a:lnTo>
                    <a:pt x="143900" y="909589"/>
                  </a:lnTo>
                  <a:lnTo>
                    <a:pt x="136143" y="913384"/>
                  </a:lnTo>
                  <a:lnTo>
                    <a:pt x="131706" y="918924"/>
                  </a:lnTo>
                  <a:lnTo>
                    <a:pt x="129031" y="925512"/>
                  </a:lnTo>
                  <a:lnTo>
                    <a:pt x="126357" y="932386"/>
                  </a:lnTo>
                  <a:lnTo>
                    <a:pt x="121919" y="938784"/>
                  </a:lnTo>
                  <a:lnTo>
                    <a:pt x="115137" y="944004"/>
                  </a:lnTo>
                  <a:lnTo>
                    <a:pt x="107187" y="948166"/>
                  </a:lnTo>
                  <a:lnTo>
                    <a:pt x="98667" y="952017"/>
                  </a:lnTo>
                  <a:lnTo>
                    <a:pt x="90169" y="956310"/>
                  </a:lnTo>
                  <a:lnTo>
                    <a:pt x="80895" y="961072"/>
                  </a:lnTo>
                  <a:lnTo>
                    <a:pt x="70548" y="965835"/>
                  </a:lnTo>
                  <a:lnTo>
                    <a:pt x="60487" y="970597"/>
                  </a:lnTo>
                  <a:lnTo>
                    <a:pt x="31496" y="996060"/>
                  </a:lnTo>
                  <a:lnTo>
                    <a:pt x="33744" y="1004693"/>
                  </a:lnTo>
                  <a:lnTo>
                    <a:pt x="38814" y="1015110"/>
                  </a:lnTo>
                  <a:lnTo>
                    <a:pt x="44194" y="1025528"/>
                  </a:lnTo>
                  <a:lnTo>
                    <a:pt x="47371" y="1034160"/>
                  </a:lnTo>
                  <a:lnTo>
                    <a:pt x="48894" y="1043685"/>
                  </a:lnTo>
                  <a:lnTo>
                    <a:pt x="44196" y="1045210"/>
                  </a:lnTo>
                  <a:lnTo>
                    <a:pt x="37846" y="1053211"/>
                  </a:lnTo>
                  <a:lnTo>
                    <a:pt x="30229" y="1059658"/>
                  </a:lnTo>
                  <a:lnTo>
                    <a:pt x="19780" y="1066879"/>
                  </a:lnTo>
                  <a:lnTo>
                    <a:pt x="10806" y="1074410"/>
                  </a:lnTo>
                  <a:lnTo>
                    <a:pt x="7619" y="1081786"/>
                  </a:lnTo>
                  <a:lnTo>
                    <a:pt x="12715" y="1089237"/>
                  </a:lnTo>
                  <a:lnTo>
                    <a:pt x="23145" y="1097295"/>
                  </a:lnTo>
                  <a:lnTo>
                    <a:pt x="35337" y="1105949"/>
                  </a:lnTo>
                  <a:lnTo>
                    <a:pt x="45719" y="1115187"/>
                  </a:lnTo>
                  <a:lnTo>
                    <a:pt x="54975" y="1126570"/>
                  </a:lnTo>
                  <a:lnTo>
                    <a:pt x="64801" y="1139590"/>
                  </a:lnTo>
                  <a:lnTo>
                    <a:pt x="73437" y="1151123"/>
                  </a:lnTo>
                  <a:lnTo>
                    <a:pt x="79121" y="1158049"/>
                  </a:lnTo>
                  <a:lnTo>
                    <a:pt x="80085" y="1158022"/>
                  </a:lnTo>
                  <a:lnTo>
                    <a:pt x="77501" y="1153082"/>
                  </a:lnTo>
                  <a:lnTo>
                    <a:pt x="73727" y="1146653"/>
                  </a:lnTo>
                  <a:lnTo>
                    <a:pt x="71119" y="1142161"/>
                  </a:lnTo>
                </a:path>
                <a:path w="935990" h="1252854">
                  <a:moveTo>
                    <a:pt x="56387" y="1188720"/>
                  </a:moveTo>
                  <a:lnTo>
                    <a:pt x="45148" y="1201646"/>
                  </a:lnTo>
                  <a:lnTo>
                    <a:pt x="28765" y="1220123"/>
                  </a:lnTo>
                  <a:lnTo>
                    <a:pt x="12096" y="1238901"/>
                  </a:lnTo>
                  <a:lnTo>
                    <a:pt x="0" y="1252728"/>
                  </a:lnTo>
                </a:path>
              </a:pathLst>
            </a:custGeom>
            <a:ln w="9525">
              <a:solidFill>
                <a:srgbClr val="FF33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6278880" y="4191000"/>
              <a:ext cx="1036319" cy="1531620"/>
            </a:xfrm>
            <a:custGeom>
              <a:avLst/>
              <a:gdLst/>
              <a:ahLst/>
              <a:cxnLst/>
              <a:rect l="l" t="t" r="r" b="b"/>
              <a:pathLst>
                <a:path w="1036320" h="1531620">
                  <a:moveTo>
                    <a:pt x="1036320" y="0"/>
                  </a:moveTo>
                  <a:lnTo>
                    <a:pt x="964946" y="37592"/>
                  </a:lnTo>
                  <a:lnTo>
                    <a:pt x="919861" y="168148"/>
                  </a:lnTo>
                  <a:lnTo>
                    <a:pt x="856234" y="260985"/>
                  </a:lnTo>
                  <a:lnTo>
                    <a:pt x="835660" y="296418"/>
                  </a:lnTo>
                  <a:lnTo>
                    <a:pt x="826008" y="321563"/>
                  </a:lnTo>
                  <a:lnTo>
                    <a:pt x="744220" y="429894"/>
                  </a:lnTo>
                  <a:lnTo>
                    <a:pt x="717296" y="451993"/>
                  </a:lnTo>
                  <a:lnTo>
                    <a:pt x="704342" y="487425"/>
                  </a:lnTo>
                  <a:lnTo>
                    <a:pt x="605281" y="650367"/>
                  </a:lnTo>
                  <a:lnTo>
                    <a:pt x="573151" y="673226"/>
                  </a:lnTo>
                  <a:lnTo>
                    <a:pt x="555751" y="693166"/>
                  </a:lnTo>
                  <a:lnTo>
                    <a:pt x="530733" y="703452"/>
                  </a:lnTo>
                  <a:lnTo>
                    <a:pt x="481838" y="749935"/>
                  </a:lnTo>
                  <a:lnTo>
                    <a:pt x="458597" y="757301"/>
                  </a:lnTo>
                  <a:lnTo>
                    <a:pt x="413003" y="854710"/>
                  </a:lnTo>
                  <a:lnTo>
                    <a:pt x="378205" y="870204"/>
                  </a:lnTo>
                  <a:lnTo>
                    <a:pt x="350647" y="924687"/>
                  </a:lnTo>
                  <a:lnTo>
                    <a:pt x="381508" y="944626"/>
                  </a:lnTo>
                  <a:lnTo>
                    <a:pt x="369824" y="977773"/>
                  </a:lnTo>
                  <a:lnTo>
                    <a:pt x="304926" y="1022857"/>
                  </a:lnTo>
                  <a:lnTo>
                    <a:pt x="297179" y="1033144"/>
                  </a:lnTo>
                  <a:lnTo>
                    <a:pt x="304926" y="1060450"/>
                  </a:lnTo>
                  <a:lnTo>
                    <a:pt x="263778" y="1071499"/>
                  </a:lnTo>
                  <a:lnTo>
                    <a:pt x="212344" y="1073658"/>
                  </a:lnTo>
                  <a:lnTo>
                    <a:pt x="180721" y="1104646"/>
                  </a:lnTo>
                  <a:lnTo>
                    <a:pt x="160147" y="1162177"/>
                  </a:lnTo>
                  <a:lnTo>
                    <a:pt x="92583" y="1184275"/>
                  </a:lnTo>
                  <a:lnTo>
                    <a:pt x="68834" y="1291971"/>
                  </a:lnTo>
                  <a:lnTo>
                    <a:pt x="44323" y="1270635"/>
                  </a:lnTo>
                  <a:lnTo>
                    <a:pt x="14732" y="1337691"/>
                  </a:lnTo>
                  <a:lnTo>
                    <a:pt x="0" y="1387094"/>
                  </a:lnTo>
                  <a:lnTo>
                    <a:pt x="14732" y="1437970"/>
                  </a:lnTo>
                  <a:lnTo>
                    <a:pt x="84962" y="1531620"/>
                  </a:lnTo>
                  <a:lnTo>
                    <a:pt x="175641" y="1438706"/>
                  </a:lnTo>
                  <a:lnTo>
                    <a:pt x="175006" y="1436497"/>
                  </a:lnTo>
                  <a:lnTo>
                    <a:pt x="160782" y="1404785"/>
                  </a:lnTo>
                  <a:lnTo>
                    <a:pt x="109982" y="1364996"/>
                  </a:lnTo>
                  <a:lnTo>
                    <a:pt x="102235" y="1337691"/>
                  </a:lnTo>
                  <a:lnTo>
                    <a:pt x="131825" y="1304544"/>
                  </a:lnTo>
                  <a:lnTo>
                    <a:pt x="131825" y="1270635"/>
                  </a:lnTo>
                  <a:lnTo>
                    <a:pt x="138303" y="1246251"/>
                  </a:lnTo>
                  <a:lnTo>
                    <a:pt x="160782" y="1237361"/>
                  </a:lnTo>
                  <a:lnTo>
                    <a:pt x="219329" y="1204214"/>
                  </a:lnTo>
                  <a:lnTo>
                    <a:pt x="254762" y="1179830"/>
                  </a:lnTo>
                  <a:lnTo>
                    <a:pt x="299085" y="1130427"/>
                  </a:lnTo>
                  <a:lnTo>
                    <a:pt x="321691" y="1110615"/>
                  </a:lnTo>
                  <a:lnTo>
                    <a:pt x="321691" y="1093597"/>
                  </a:lnTo>
                  <a:lnTo>
                    <a:pt x="335788" y="1103122"/>
                  </a:lnTo>
                  <a:lnTo>
                    <a:pt x="365378" y="1103122"/>
                  </a:lnTo>
                  <a:lnTo>
                    <a:pt x="365378" y="1069975"/>
                  </a:lnTo>
                  <a:lnTo>
                    <a:pt x="335788" y="1069975"/>
                  </a:lnTo>
                  <a:lnTo>
                    <a:pt x="365378" y="1036827"/>
                  </a:lnTo>
                  <a:lnTo>
                    <a:pt x="365378" y="1002919"/>
                  </a:lnTo>
                  <a:lnTo>
                    <a:pt x="379475" y="991107"/>
                  </a:lnTo>
                  <a:lnTo>
                    <a:pt x="402717" y="985138"/>
                  </a:lnTo>
                  <a:lnTo>
                    <a:pt x="423291" y="936498"/>
                  </a:lnTo>
                  <a:lnTo>
                    <a:pt x="452881" y="902588"/>
                  </a:lnTo>
                  <a:lnTo>
                    <a:pt x="511428" y="869442"/>
                  </a:lnTo>
                  <a:lnTo>
                    <a:pt x="526161" y="839216"/>
                  </a:lnTo>
                  <a:lnTo>
                    <a:pt x="540385" y="802258"/>
                  </a:lnTo>
                  <a:lnTo>
                    <a:pt x="569341" y="775081"/>
                  </a:lnTo>
                  <a:lnTo>
                    <a:pt x="593725" y="768350"/>
                  </a:lnTo>
                  <a:lnTo>
                    <a:pt x="607949" y="744093"/>
                  </a:lnTo>
                  <a:lnTo>
                    <a:pt x="656844" y="702056"/>
                  </a:lnTo>
                  <a:lnTo>
                    <a:pt x="680593" y="668147"/>
                  </a:lnTo>
                  <a:lnTo>
                    <a:pt x="694690" y="584835"/>
                  </a:lnTo>
                  <a:lnTo>
                    <a:pt x="715264" y="568579"/>
                  </a:lnTo>
                  <a:lnTo>
                    <a:pt x="744854" y="549401"/>
                  </a:lnTo>
                  <a:lnTo>
                    <a:pt x="773811" y="501395"/>
                  </a:lnTo>
                  <a:lnTo>
                    <a:pt x="802767" y="468249"/>
                  </a:lnTo>
                  <a:lnTo>
                    <a:pt x="832993" y="456438"/>
                  </a:lnTo>
                  <a:lnTo>
                    <a:pt x="861314" y="434339"/>
                  </a:lnTo>
                  <a:lnTo>
                    <a:pt x="870330" y="442468"/>
                  </a:lnTo>
                  <a:lnTo>
                    <a:pt x="872236" y="423291"/>
                  </a:lnTo>
                  <a:lnTo>
                    <a:pt x="890270" y="401193"/>
                  </a:lnTo>
                  <a:lnTo>
                    <a:pt x="890270" y="367919"/>
                  </a:lnTo>
                  <a:lnTo>
                    <a:pt x="912749" y="361314"/>
                  </a:lnTo>
                  <a:lnTo>
                    <a:pt x="919861" y="334010"/>
                  </a:lnTo>
                  <a:lnTo>
                    <a:pt x="977773" y="334010"/>
                  </a:lnTo>
                  <a:lnTo>
                    <a:pt x="1007364" y="300863"/>
                  </a:lnTo>
                  <a:lnTo>
                    <a:pt x="1001522" y="277241"/>
                  </a:lnTo>
                  <a:lnTo>
                    <a:pt x="980313" y="272795"/>
                  </a:lnTo>
                  <a:lnTo>
                    <a:pt x="980313" y="254381"/>
                  </a:lnTo>
                  <a:lnTo>
                    <a:pt x="985520" y="233044"/>
                  </a:lnTo>
                  <a:lnTo>
                    <a:pt x="991997" y="208661"/>
                  </a:lnTo>
                  <a:lnTo>
                    <a:pt x="993901" y="164464"/>
                  </a:lnTo>
                  <a:lnTo>
                    <a:pt x="1007364" y="133476"/>
                  </a:lnTo>
                  <a:lnTo>
                    <a:pt x="1026033" y="117220"/>
                  </a:lnTo>
                  <a:lnTo>
                    <a:pt x="1015111" y="100330"/>
                  </a:lnTo>
                  <a:lnTo>
                    <a:pt x="1036320" y="0"/>
                  </a:lnTo>
                  <a:close/>
                </a:path>
              </a:pathLst>
            </a:custGeom>
            <a:solidFill>
              <a:srgbClr val="0DD52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6278880" y="4191000"/>
              <a:ext cx="1036319" cy="1531620"/>
            </a:xfrm>
            <a:custGeom>
              <a:avLst/>
              <a:gdLst/>
              <a:ahLst/>
              <a:cxnLst/>
              <a:rect l="l" t="t" r="r" b="b"/>
              <a:pathLst>
                <a:path w="1036320" h="1531620">
                  <a:moveTo>
                    <a:pt x="1036320" y="0"/>
                  </a:moveTo>
                  <a:lnTo>
                    <a:pt x="1015111" y="100330"/>
                  </a:lnTo>
                  <a:lnTo>
                    <a:pt x="1026033" y="117220"/>
                  </a:lnTo>
                  <a:lnTo>
                    <a:pt x="1007364" y="133476"/>
                  </a:lnTo>
                  <a:lnTo>
                    <a:pt x="993901" y="164464"/>
                  </a:lnTo>
                  <a:lnTo>
                    <a:pt x="991997" y="208661"/>
                  </a:lnTo>
                  <a:lnTo>
                    <a:pt x="985520" y="233044"/>
                  </a:lnTo>
                  <a:lnTo>
                    <a:pt x="980313" y="254381"/>
                  </a:lnTo>
                  <a:lnTo>
                    <a:pt x="980313" y="272795"/>
                  </a:lnTo>
                  <a:lnTo>
                    <a:pt x="1001522" y="277241"/>
                  </a:lnTo>
                  <a:lnTo>
                    <a:pt x="1007364" y="300863"/>
                  </a:lnTo>
                  <a:lnTo>
                    <a:pt x="977773" y="334010"/>
                  </a:lnTo>
                  <a:lnTo>
                    <a:pt x="919861" y="334010"/>
                  </a:lnTo>
                  <a:lnTo>
                    <a:pt x="912749" y="361314"/>
                  </a:lnTo>
                  <a:lnTo>
                    <a:pt x="890270" y="367919"/>
                  </a:lnTo>
                  <a:lnTo>
                    <a:pt x="890270" y="401193"/>
                  </a:lnTo>
                  <a:lnTo>
                    <a:pt x="872236" y="423291"/>
                  </a:lnTo>
                  <a:lnTo>
                    <a:pt x="870330" y="442468"/>
                  </a:lnTo>
                  <a:lnTo>
                    <a:pt x="861314" y="434339"/>
                  </a:lnTo>
                  <a:lnTo>
                    <a:pt x="832993" y="456438"/>
                  </a:lnTo>
                  <a:lnTo>
                    <a:pt x="802767" y="468249"/>
                  </a:lnTo>
                  <a:lnTo>
                    <a:pt x="773811" y="501395"/>
                  </a:lnTo>
                  <a:lnTo>
                    <a:pt x="744854" y="549401"/>
                  </a:lnTo>
                  <a:lnTo>
                    <a:pt x="715264" y="568579"/>
                  </a:lnTo>
                  <a:lnTo>
                    <a:pt x="694690" y="584835"/>
                  </a:lnTo>
                  <a:lnTo>
                    <a:pt x="686435" y="634873"/>
                  </a:lnTo>
                  <a:lnTo>
                    <a:pt x="680593" y="668147"/>
                  </a:lnTo>
                  <a:lnTo>
                    <a:pt x="656844" y="702056"/>
                  </a:lnTo>
                  <a:lnTo>
                    <a:pt x="627888" y="735202"/>
                  </a:lnTo>
                  <a:lnTo>
                    <a:pt x="607949" y="744093"/>
                  </a:lnTo>
                  <a:lnTo>
                    <a:pt x="593725" y="768350"/>
                  </a:lnTo>
                  <a:lnTo>
                    <a:pt x="569341" y="775081"/>
                  </a:lnTo>
                  <a:lnTo>
                    <a:pt x="540385" y="802258"/>
                  </a:lnTo>
                  <a:lnTo>
                    <a:pt x="526161" y="839216"/>
                  </a:lnTo>
                  <a:lnTo>
                    <a:pt x="511428" y="869442"/>
                  </a:lnTo>
                  <a:lnTo>
                    <a:pt x="452881" y="902588"/>
                  </a:lnTo>
                  <a:lnTo>
                    <a:pt x="423291" y="936498"/>
                  </a:lnTo>
                  <a:lnTo>
                    <a:pt x="402717" y="985138"/>
                  </a:lnTo>
                  <a:lnTo>
                    <a:pt x="379475" y="991107"/>
                  </a:lnTo>
                  <a:lnTo>
                    <a:pt x="365378" y="1002919"/>
                  </a:lnTo>
                  <a:lnTo>
                    <a:pt x="365378" y="1036827"/>
                  </a:lnTo>
                  <a:lnTo>
                    <a:pt x="335788" y="1069975"/>
                  </a:lnTo>
                  <a:lnTo>
                    <a:pt x="365378" y="1069975"/>
                  </a:lnTo>
                  <a:lnTo>
                    <a:pt x="365378" y="1103122"/>
                  </a:lnTo>
                  <a:lnTo>
                    <a:pt x="335788" y="1103122"/>
                  </a:lnTo>
                  <a:lnTo>
                    <a:pt x="321691" y="1093597"/>
                  </a:lnTo>
                  <a:lnTo>
                    <a:pt x="321691" y="1110615"/>
                  </a:lnTo>
                  <a:lnTo>
                    <a:pt x="299085" y="1130427"/>
                  </a:lnTo>
                  <a:lnTo>
                    <a:pt x="254762" y="1179830"/>
                  </a:lnTo>
                  <a:lnTo>
                    <a:pt x="219329" y="1204214"/>
                  </a:lnTo>
                  <a:lnTo>
                    <a:pt x="160782" y="1237361"/>
                  </a:lnTo>
                  <a:lnTo>
                    <a:pt x="138303" y="1246251"/>
                  </a:lnTo>
                  <a:lnTo>
                    <a:pt x="131825" y="1270635"/>
                  </a:lnTo>
                  <a:lnTo>
                    <a:pt x="131825" y="1304544"/>
                  </a:lnTo>
                  <a:lnTo>
                    <a:pt x="102235" y="1337691"/>
                  </a:lnTo>
                  <a:lnTo>
                    <a:pt x="109982" y="1364996"/>
                  </a:lnTo>
                  <a:lnTo>
                    <a:pt x="160782" y="1404785"/>
                  </a:lnTo>
                  <a:lnTo>
                    <a:pt x="175006" y="1436497"/>
                  </a:lnTo>
                  <a:lnTo>
                    <a:pt x="175641" y="1438706"/>
                  </a:lnTo>
                  <a:lnTo>
                    <a:pt x="84962" y="1531620"/>
                  </a:lnTo>
                  <a:lnTo>
                    <a:pt x="14732" y="1437970"/>
                  </a:lnTo>
                  <a:lnTo>
                    <a:pt x="0" y="1387094"/>
                  </a:lnTo>
                  <a:lnTo>
                    <a:pt x="14732" y="1337691"/>
                  </a:lnTo>
                  <a:lnTo>
                    <a:pt x="44323" y="1270635"/>
                  </a:lnTo>
                  <a:lnTo>
                    <a:pt x="68834" y="1291971"/>
                  </a:lnTo>
                  <a:lnTo>
                    <a:pt x="92583" y="1184275"/>
                  </a:lnTo>
                  <a:lnTo>
                    <a:pt x="160147" y="1162177"/>
                  </a:lnTo>
                  <a:lnTo>
                    <a:pt x="180721" y="1104646"/>
                  </a:lnTo>
                  <a:lnTo>
                    <a:pt x="212344" y="1073658"/>
                  </a:lnTo>
                  <a:lnTo>
                    <a:pt x="263778" y="1071499"/>
                  </a:lnTo>
                  <a:lnTo>
                    <a:pt x="304926" y="1060450"/>
                  </a:lnTo>
                  <a:lnTo>
                    <a:pt x="297179" y="1033144"/>
                  </a:lnTo>
                  <a:lnTo>
                    <a:pt x="304926" y="1022857"/>
                  </a:lnTo>
                  <a:lnTo>
                    <a:pt x="369824" y="977773"/>
                  </a:lnTo>
                  <a:lnTo>
                    <a:pt x="381508" y="944626"/>
                  </a:lnTo>
                  <a:lnTo>
                    <a:pt x="350647" y="924687"/>
                  </a:lnTo>
                  <a:lnTo>
                    <a:pt x="378205" y="870204"/>
                  </a:lnTo>
                  <a:lnTo>
                    <a:pt x="413003" y="854710"/>
                  </a:lnTo>
                  <a:lnTo>
                    <a:pt x="458597" y="757301"/>
                  </a:lnTo>
                  <a:lnTo>
                    <a:pt x="481838" y="749935"/>
                  </a:lnTo>
                  <a:lnTo>
                    <a:pt x="530733" y="703452"/>
                  </a:lnTo>
                  <a:lnTo>
                    <a:pt x="555751" y="693166"/>
                  </a:lnTo>
                  <a:lnTo>
                    <a:pt x="573151" y="673226"/>
                  </a:lnTo>
                  <a:lnTo>
                    <a:pt x="605281" y="650367"/>
                  </a:lnTo>
                  <a:lnTo>
                    <a:pt x="704342" y="487425"/>
                  </a:lnTo>
                  <a:lnTo>
                    <a:pt x="717296" y="451993"/>
                  </a:lnTo>
                  <a:lnTo>
                    <a:pt x="744220" y="429894"/>
                  </a:lnTo>
                  <a:lnTo>
                    <a:pt x="826008" y="321563"/>
                  </a:lnTo>
                  <a:lnTo>
                    <a:pt x="835660" y="296418"/>
                  </a:lnTo>
                  <a:lnTo>
                    <a:pt x="856234" y="260985"/>
                  </a:lnTo>
                  <a:lnTo>
                    <a:pt x="919861" y="168148"/>
                  </a:lnTo>
                  <a:lnTo>
                    <a:pt x="964946" y="37592"/>
                  </a:lnTo>
                  <a:lnTo>
                    <a:pt x="1036320" y="0"/>
                  </a:lnTo>
                </a:path>
              </a:pathLst>
            </a:custGeom>
            <a:ln w="9525">
              <a:solidFill>
                <a:srgbClr val="3399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815330" y="4108450"/>
              <a:ext cx="244348" cy="148208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335280" y="284988"/>
              <a:ext cx="8564118" cy="797814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298704" y="260604"/>
              <a:ext cx="8563864" cy="798068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4921631" y="4763515"/>
              <a:ext cx="1809114" cy="207645"/>
            </a:xfrm>
            <a:custGeom>
              <a:avLst/>
              <a:gdLst/>
              <a:ahLst/>
              <a:cxnLst/>
              <a:rect l="l" t="t" r="r" b="b"/>
              <a:pathLst>
                <a:path w="1809115" h="207645">
                  <a:moveTo>
                    <a:pt x="82243" y="49438"/>
                  </a:moveTo>
                  <a:lnTo>
                    <a:pt x="56641" y="61893"/>
                  </a:lnTo>
                  <a:lnTo>
                    <a:pt x="80057" y="77998"/>
                  </a:lnTo>
                  <a:lnTo>
                    <a:pt x="1806575" y="207517"/>
                  </a:lnTo>
                  <a:lnTo>
                    <a:pt x="1808607" y="179069"/>
                  </a:lnTo>
                  <a:lnTo>
                    <a:pt x="82243" y="49438"/>
                  </a:lnTo>
                  <a:close/>
                </a:path>
                <a:path w="1809115" h="207645">
                  <a:moveTo>
                    <a:pt x="118364" y="0"/>
                  </a:moveTo>
                  <a:lnTo>
                    <a:pt x="0" y="57657"/>
                  </a:lnTo>
                  <a:lnTo>
                    <a:pt x="101981" y="127761"/>
                  </a:lnTo>
                  <a:lnTo>
                    <a:pt x="108458" y="132333"/>
                  </a:lnTo>
                  <a:lnTo>
                    <a:pt x="117348" y="130682"/>
                  </a:lnTo>
                  <a:lnTo>
                    <a:pt x="121793" y="124205"/>
                  </a:lnTo>
                  <a:lnTo>
                    <a:pt x="126365" y="117601"/>
                  </a:lnTo>
                  <a:lnTo>
                    <a:pt x="124714" y="108711"/>
                  </a:lnTo>
                  <a:lnTo>
                    <a:pt x="80057" y="77998"/>
                  </a:lnTo>
                  <a:lnTo>
                    <a:pt x="27305" y="74040"/>
                  </a:lnTo>
                  <a:lnTo>
                    <a:pt x="29337" y="45465"/>
                  </a:lnTo>
                  <a:lnTo>
                    <a:pt x="90409" y="45465"/>
                  </a:lnTo>
                  <a:lnTo>
                    <a:pt x="123825" y="29209"/>
                  </a:lnTo>
                  <a:lnTo>
                    <a:pt x="130937" y="25653"/>
                  </a:lnTo>
                  <a:lnTo>
                    <a:pt x="133858" y="17144"/>
                  </a:lnTo>
                  <a:lnTo>
                    <a:pt x="127000" y="2920"/>
                  </a:lnTo>
                  <a:lnTo>
                    <a:pt x="118364" y="0"/>
                  </a:lnTo>
                  <a:close/>
                </a:path>
                <a:path w="1809115" h="207645">
                  <a:moveTo>
                    <a:pt x="29337" y="45465"/>
                  </a:moveTo>
                  <a:lnTo>
                    <a:pt x="27305" y="74040"/>
                  </a:lnTo>
                  <a:lnTo>
                    <a:pt x="80057" y="77998"/>
                  </a:lnTo>
                  <a:lnTo>
                    <a:pt x="72272" y="72643"/>
                  </a:lnTo>
                  <a:lnTo>
                    <a:pt x="34544" y="72643"/>
                  </a:lnTo>
                  <a:lnTo>
                    <a:pt x="36449" y="48005"/>
                  </a:lnTo>
                  <a:lnTo>
                    <a:pt x="63163" y="48005"/>
                  </a:lnTo>
                  <a:lnTo>
                    <a:pt x="29337" y="45465"/>
                  </a:lnTo>
                  <a:close/>
                </a:path>
                <a:path w="1809115" h="207645">
                  <a:moveTo>
                    <a:pt x="36449" y="48005"/>
                  </a:moveTo>
                  <a:lnTo>
                    <a:pt x="34544" y="72643"/>
                  </a:lnTo>
                  <a:lnTo>
                    <a:pt x="56641" y="61893"/>
                  </a:lnTo>
                  <a:lnTo>
                    <a:pt x="36449" y="48005"/>
                  </a:lnTo>
                  <a:close/>
                </a:path>
                <a:path w="1809115" h="207645">
                  <a:moveTo>
                    <a:pt x="56641" y="61893"/>
                  </a:moveTo>
                  <a:lnTo>
                    <a:pt x="34544" y="72643"/>
                  </a:lnTo>
                  <a:lnTo>
                    <a:pt x="72272" y="72643"/>
                  </a:lnTo>
                  <a:lnTo>
                    <a:pt x="56641" y="61893"/>
                  </a:lnTo>
                  <a:close/>
                </a:path>
                <a:path w="1809115" h="207645">
                  <a:moveTo>
                    <a:pt x="63163" y="48005"/>
                  </a:moveTo>
                  <a:lnTo>
                    <a:pt x="36449" y="48005"/>
                  </a:lnTo>
                  <a:lnTo>
                    <a:pt x="56641" y="61893"/>
                  </a:lnTo>
                  <a:lnTo>
                    <a:pt x="82243" y="49438"/>
                  </a:lnTo>
                  <a:lnTo>
                    <a:pt x="63163" y="48005"/>
                  </a:lnTo>
                  <a:close/>
                </a:path>
                <a:path w="1809115" h="207645">
                  <a:moveTo>
                    <a:pt x="90409" y="45465"/>
                  </a:moveTo>
                  <a:lnTo>
                    <a:pt x="29337" y="45465"/>
                  </a:lnTo>
                  <a:lnTo>
                    <a:pt x="82243" y="49438"/>
                  </a:lnTo>
                  <a:lnTo>
                    <a:pt x="90409" y="454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5468493" y="4688205"/>
              <a:ext cx="306070" cy="123825"/>
            </a:xfrm>
            <a:custGeom>
              <a:avLst/>
              <a:gdLst/>
              <a:ahLst/>
              <a:cxnLst/>
              <a:rect l="l" t="t" r="r" b="b"/>
              <a:pathLst>
                <a:path w="306070" h="123825">
                  <a:moveTo>
                    <a:pt x="11303" y="63754"/>
                  </a:moveTo>
                  <a:lnTo>
                    <a:pt x="127" y="63881"/>
                  </a:lnTo>
                  <a:lnTo>
                    <a:pt x="0" y="71501"/>
                  </a:lnTo>
                  <a:lnTo>
                    <a:pt x="2159" y="77978"/>
                  </a:lnTo>
                  <a:lnTo>
                    <a:pt x="6858" y="83312"/>
                  </a:lnTo>
                  <a:lnTo>
                    <a:pt x="11430" y="88646"/>
                  </a:lnTo>
                  <a:lnTo>
                    <a:pt x="17653" y="91694"/>
                  </a:lnTo>
                  <a:lnTo>
                    <a:pt x="34290" y="93853"/>
                  </a:lnTo>
                  <a:lnTo>
                    <a:pt x="41910" y="91948"/>
                  </a:lnTo>
                  <a:lnTo>
                    <a:pt x="52350" y="84201"/>
                  </a:lnTo>
                  <a:lnTo>
                    <a:pt x="32004" y="84201"/>
                  </a:lnTo>
                  <a:lnTo>
                    <a:pt x="22352" y="83058"/>
                  </a:lnTo>
                  <a:lnTo>
                    <a:pt x="18796" y="81280"/>
                  </a:lnTo>
                  <a:lnTo>
                    <a:pt x="13462" y="74930"/>
                  </a:lnTo>
                  <a:lnTo>
                    <a:pt x="11811" y="70231"/>
                  </a:lnTo>
                  <a:lnTo>
                    <a:pt x="11303" y="63754"/>
                  </a:lnTo>
                  <a:close/>
                </a:path>
                <a:path w="306070" h="123825">
                  <a:moveTo>
                    <a:pt x="52006" y="47244"/>
                  </a:moveTo>
                  <a:lnTo>
                    <a:pt x="30099" y="47244"/>
                  </a:lnTo>
                  <a:lnTo>
                    <a:pt x="37211" y="48133"/>
                  </a:lnTo>
                  <a:lnTo>
                    <a:pt x="41275" y="50292"/>
                  </a:lnTo>
                  <a:lnTo>
                    <a:pt x="47117" y="57658"/>
                  </a:lnTo>
                  <a:lnTo>
                    <a:pt x="48260" y="62103"/>
                  </a:lnTo>
                  <a:lnTo>
                    <a:pt x="47625" y="67056"/>
                  </a:lnTo>
                  <a:lnTo>
                    <a:pt x="46990" y="72390"/>
                  </a:lnTo>
                  <a:lnTo>
                    <a:pt x="44577" y="76708"/>
                  </a:lnTo>
                  <a:lnTo>
                    <a:pt x="40512" y="79756"/>
                  </a:lnTo>
                  <a:lnTo>
                    <a:pt x="36576" y="82931"/>
                  </a:lnTo>
                  <a:lnTo>
                    <a:pt x="32004" y="84201"/>
                  </a:lnTo>
                  <a:lnTo>
                    <a:pt x="52350" y="84201"/>
                  </a:lnTo>
                  <a:lnTo>
                    <a:pt x="54737" y="82423"/>
                  </a:lnTo>
                  <a:lnTo>
                    <a:pt x="58293" y="76200"/>
                  </a:lnTo>
                  <a:lnTo>
                    <a:pt x="59906" y="63754"/>
                  </a:lnTo>
                  <a:lnTo>
                    <a:pt x="60002" y="62103"/>
                  </a:lnTo>
                  <a:lnTo>
                    <a:pt x="59182" y="57531"/>
                  </a:lnTo>
                  <a:lnTo>
                    <a:pt x="56642" y="53213"/>
                  </a:lnTo>
                  <a:lnTo>
                    <a:pt x="54229" y="49022"/>
                  </a:lnTo>
                  <a:lnTo>
                    <a:pt x="52006" y="47244"/>
                  </a:lnTo>
                  <a:close/>
                </a:path>
                <a:path w="306070" h="123825">
                  <a:moveTo>
                    <a:pt x="26670" y="38227"/>
                  </a:moveTo>
                  <a:lnTo>
                    <a:pt x="24257" y="47752"/>
                  </a:lnTo>
                  <a:lnTo>
                    <a:pt x="27432" y="47371"/>
                  </a:lnTo>
                  <a:lnTo>
                    <a:pt x="30099" y="47244"/>
                  </a:lnTo>
                  <a:lnTo>
                    <a:pt x="52006" y="47244"/>
                  </a:lnTo>
                  <a:lnTo>
                    <a:pt x="50419" y="45974"/>
                  </a:lnTo>
                  <a:lnTo>
                    <a:pt x="45212" y="44069"/>
                  </a:lnTo>
                  <a:lnTo>
                    <a:pt x="49530" y="42672"/>
                  </a:lnTo>
                  <a:lnTo>
                    <a:pt x="52959" y="40640"/>
                  </a:lnTo>
                  <a:lnTo>
                    <a:pt x="54165" y="39116"/>
                  </a:lnTo>
                  <a:lnTo>
                    <a:pt x="33020" y="39116"/>
                  </a:lnTo>
                  <a:lnTo>
                    <a:pt x="28321" y="38608"/>
                  </a:lnTo>
                  <a:lnTo>
                    <a:pt x="27940" y="38481"/>
                  </a:lnTo>
                  <a:lnTo>
                    <a:pt x="26670" y="38227"/>
                  </a:lnTo>
                  <a:close/>
                </a:path>
                <a:path w="306070" h="123825">
                  <a:moveTo>
                    <a:pt x="54434" y="9398"/>
                  </a:moveTo>
                  <a:lnTo>
                    <a:pt x="31242" y="9398"/>
                  </a:lnTo>
                  <a:lnTo>
                    <a:pt x="39878" y="10414"/>
                  </a:lnTo>
                  <a:lnTo>
                    <a:pt x="43307" y="12192"/>
                  </a:lnTo>
                  <a:lnTo>
                    <a:pt x="45720" y="15240"/>
                  </a:lnTo>
                  <a:lnTo>
                    <a:pt x="48133" y="18161"/>
                  </a:lnTo>
                  <a:lnTo>
                    <a:pt x="49022" y="21717"/>
                  </a:lnTo>
                  <a:lnTo>
                    <a:pt x="47879" y="30861"/>
                  </a:lnTo>
                  <a:lnTo>
                    <a:pt x="45593" y="34417"/>
                  </a:lnTo>
                  <a:lnTo>
                    <a:pt x="37465" y="38481"/>
                  </a:lnTo>
                  <a:lnTo>
                    <a:pt x="33020" y="39116"/>
                  </a:lnTo>
                  <a:lnTo>
                    <a:pt x="54165" y="39116"/>
                  </a:lnTo>
                  <a:lnTo>
                    <a:pt x="55372" y="37592"/>
                  </a:lnTo>
                  <a:lnTo>
                    <a:pt x="57912" y="34671"/>
                  </a:lnTo>
                  <a:lnTo>
                    <a:pt x="59436" y="31369"/>
                  </a:lnTo>
                  <a:lnTo>
                    <a:pt x="59817" y="27432"/>
                  </a:lnTo>
                  <a:lnTo>
                    <a:pt x="60325" y="23368"/>
                  </a:lnTo>
                  <a:lnTo>
                    <a:pt x="59690" y="19304"/>
                  </a:lnTo>
                  <a:lnTo>
                    <a:pt x="57809" y="14986"/>
                  </a:lnTo>
                  <a:lnTo>
                    <a:pt x="56261" y="11557"/>
                  </a:lnTo>
                  <a:lnTo>
                    <a:pt x="54434" y="9398"/>
                  </a:lnTo>
                  <a:close/>
                </a:path>
                <a:path w="306070" h="123825">
                  <a:moveTo>
                    <a:pt x="29337" y="0"/>
                  </a:moveTo>
                  <a:lnTo>
                    <a:pt x="6477" y="20828"/>
                  </a:lnTo>
                  <a:lnTo>
                    <a:pt x="17272" y="24130"/>
                  </a:lnTo>
                  <a:lnTo>
                    <a:pt x="18796" y="18796"/>
                  </a:lnTo>
                  <a:lnTo>
                    <a:pt x="21082" y="14986"/>
                  </a:lnTo>
                  <a:lnTo>
                    <a:pt x="24384" y="12700"/>
                  </a:lnTo>
                  <a:lnTo>
                    <a:pt x="27559" y="10287"/>
                  </a:lnTo>
                  <a:lnTo>
                    <a:pt x="31242" y="9398"/>
                  </a:lnTo>
                  <a:lnTo>
                    <a:pt x="54434" y="9398"/>
                  </a:lnTo>
                  <a:lnTo>
                    <a:pt x="53467" y="8255"/>
                  </a:lnTo>
                  <a:lnTo>
                    <a:pt x="49530" y="5715"/>
                  </a:lnTo>
                  <a:lnTo>
                    <a:pt x="45720" y="3048"/>
                  </a:lnTo>
                  <a:lnTo>
                    <a:pt x="41275" y="1397"/>
                  </a:lnTo>
                  <a:lnTo>
                    <a:pt x="36449" y="889"/>
                  </a:lnTo>
                  <a:lnTo>
                    <a:pt x="29337" y="0"/>
                  </a:lnTo>
                  <a:close/>
                </a:path>
                <a:path w="306070" h="123825">
                  <a:moveTo>
                    <a:pt x="74422" y="84328"/>
                  </a:moveTo>
                  <a:lnTo>
                    <a:pt x="72898" y="96901"/>
                  </a:lnTo>
                  <a:lnTo>
                    <a:pt x="85471" y="98425"/>
                  </a:lnTo>
                  <a:lnTo>
                    <a:pt x="86995" y="85852"/>
                  </a:lnTo>
                  <a:lnTo>
                    <a:pt x="74422" y="84328"/>
                  </a:lnTo>
                  <a:close/>
                </a:path>
                <a:path w="306070" h="123825">
                  <a:moveTo>
                    <a:pt x="151905" y="33909"/>
                  </a:moveTo>
                  <a:lnTo>
                    <a:pt x="140716" y="33909"/>
                  </a:lnTo>
                  <a:lnTo>
                    <a:pt x="132080" y="104140"/>
                  </a:lnTo>
                  <a:lnTo>
                    <a:pt x="143129" y="105537"/>
                  </a:lnTo>
                  <a:lnTo>
                    <a:pt x="151905" y="33909"/>
                  </a:lnTo>
                  <a:close/>
                </a:path>
                <a:path w="306070" h="123825">
                  <a:moveTo>
                    <a:pt x="147066" y="14478"/>
                  </a:moveTo>
                  <a:lnTo>
                    <a:pt x="118237" y="33782"/>
                  </a:lnTo>
                  <a:lnTo>
                    <a:pt x="116967" y="44450"/>
                  </a:lnTo>
                  <a:lnTo>
                    <a:pt x="120523" y="43561"/>
                  </a:lnTo>
                  <a:lnTo>
                    <a:pt x="124714" y="42164"/>
                  </a:lnTo>
                  <a:lnTo>
                    <a:pt x="129286" y="40132"/>
                  </a:lnTo>
                  <a:lnTo>
                    <a:pt x="133858" y="38227"/>
                  </a:lnTo>
                  <a:lnTo>
                    <a:pt x="137668" y="36068"/>
                  </a:lnTo>
                  <a:lnTo>
                    <a:pt x="140716" y="33909"/>
                  </a:lnTo>
                  <a:lnTo>
                    <a:pt x="151905" y="33909"/>
                  </a:lnTo>
                  <a:lnTo>
                    <a:pt x="154178" y="15367"/>
                  </a:lnTo>
                  <a:lnTo>
                    <a:pt x="147066" y="14478"/>
                  </a:lnTo>
                  <a:close/>
                </a:path>
                <a:path w="306070" h="123825">
                  <a:moveTo>
                    <a:pt x="204978" y="21590"/>
                  </a:moveTo>
                  <a:lnTo>
                    <a:pt x="199262" y="22606"/>
                  </a:lnTo>
                  <a:lnTo>
                    <a:pt x="194564" y="25654"/>
                  </a:lnTo>
                  <a:lnTo>
                    <a:pt x="189865" y="28575"/>
                  </a:lnTo>
                  <a:lnTo>
                    <a:pt x="176530" y="64643"/>
                  </a:lnTo>
                  <a:lnTo>
                    <a:pt x="175674" y="76207"/>
                  </a:lnTo>
                  <a:lnTo>
                    <a:pt x="175824" y="80561"/>
                  </a:lnTo>
                  <a:lnTo>
                    <a:pt x="200152" y="114173"/>
                  </a:lnTo>
                  <a:lnTo>
                    <a:pt x="206756" y="114935"/>
                  </a:lnTo>
                  <a:lnTo>
                    <a:pt x="212471" y="113792"/>
                  </a:lnTo>
                  <a:lnTo>
                    <a:pt x="221996" y="107823"/>
                  </a:lnTo>
                  <a:lnTo>
                    <a:pt x="223795" y="105664"/>
                  </a:lnTo>
                  <a:lnTo>
                    <a:pt x="206375" y="105664"/>
                  </a:lnTo>
                  <a:lnTo>
                    <a:pt x="196215" y="104394"/>
                  </a:lnTo>
                  <a:lnTo>
                    <a:pt x="192278" y="101473"/>
                  </a:lnTo>
                  <a:lnTo>
                    <a:pt x="189484" y="96139"/>
                  </a:lnTo>
                  <a:lnTo>
                    <a:pt x="187743" y="91257"/>
                  </a:lnTo>
                  <a:lnTo>
                    <a:pt x="186896" y="84613"/>
                  </a:lnTo>
                  <a:lnTo>
                    <a:pt x="186930" y="76207"/>
                  </a:lnTo>
                  <a:lnTo>
                    <a:pt x="197358" y="36449"/>
                  </a:lnTo>
                  <a:lnTo>
                    <a:pt x="205232" y="30861"/>
                  </a:lnTo>
                  <a:lnTo>
                    <a:pt x="228589" y="30861"/>
                  </a:lnTo>
                  <a:lnTo>
                    <a:pt x="227203" y="29210"/>
                  </a:lnTo>
                  <a:lnTo>
                    <a:pt x="223774" y="26797"/>
                  </a:lnTo>
                  <a:lnTo>
                    <a:pt x="220472" y="24384"/>
                  </a:lnTo>
                  <a:lnTo>
                    <a:pt x="216281" y="22987"/>
                  </a:lnTo>
                  <a:lnTo>
                    <a:pt x="211455" y="22352"/>
                  </a:lnTo>
                  <a:lnTo>
                    <a:pt x="204978" y="21590"/>
                  </a:lnTo>
                  <a:close/>
                </a:path>
                <a:path w="306070" h="123825">
                  <a:moveTo>
                    <a:pt x="228589" y="30861"/>
                  </a:moveTo>
                  <a:lnTo>
                    <a:pt x="205232" y="30861"/>
                  </a:lnTo>
                  <a:lnTo>
                    <a:pt x="215392" y="32131"/>
                  </a:lnTo>
                  <a:lnTo>
                    <a:pt x="219456" y="35052"/>
                  </a:lnTo>
                  <a:lnTo>
                    <a:pt x="222250" y="40386"/>
                  </a:lnTo>
                  <a:lnTo>
                    <a:pt x="223934" y="45196"/>
                  </a:lnTo>
                  <a:lnTo>
                    <a:pt x="224774" y="51816"/>
                  </a:lnTo>
                  <a:lnTo>
                    <a:pt x="224732" y="60245"/>
                  </a:lnTo>
                  <a:lnTo>
                    <a:pt x="215011" y="99314"/>
                  </a:lnTo>
                  <a:lnTo>
                    <a:pt x="206375" y="105664"/>
                  </a:lnTo>
                  <a:lnTo>
                    <a:pt x="223795" y="105664"/>
                  </a:lnTo>
                  <a:lnTo>
                    <a:pt x="236220" y="62992"/>
                  </a:lnTo>
                  <a:lnTo>
                    <a:pt x="236474" y="55753"/>
                  </a:lnTo>
                  <a:lnTo>
                    <a:pt x="235702" y="50339"/>
                  </a:lnTo>
                  <a:lnTo>
                    <a:pt x="235077" y="44958"/>
                  </a:lnTo>
                  <a:lnTo>
                    <a:pt x="233680" y="40259"/>
                  </a:lnTo>
                  <a:lnTo>
                    <a:pt x="229870" y="32385"/>
                  </a:lnTo>
                  <a:lnTo>
                    <a:pt x="228589" y="30861"/>
                  </a:lnTo>
                  <a:close/>
                </a:path>
                <a:path w="306070" h="123825">
                  <a:moveTo>
                    <a:pt x="274574" y="30099"/>
                  </a:moveTo>
                  <a:lnTo>
                    <a:pt x="248697" y="58959"/>
                  </a:lnTo>
                  <a:lnTo>
                    <a:pt x="245265" y="84788"/>
                  </a:lnTo>
                  <a:lnTo>
                    <a:pt x="245681" y="95250"/>
                  </a:lnTo>
                  <a:lnTo>
                    <a:pt x="276352" y="123444"/>
                  </a:lnTo>
                  <a:lnTo>
                    <a:pt x="282067" y="122428"/>
                  </a:lnTo>
                  <a:lnTo>
                    <a:pt x="291465" y="116332"/>
                  </a:lnTo>
                  <a:lnTo>
                    <a:pt x="293324" y="114173"/>
                  </a:lnTo>
                  <a:lnTo>
                    <a:pt x="275971" y="114173"/>
                  </a:lnTo>
                  <a:lnTo>
                    <a:pt x="270891" y="113538"/>
                  </a:lnTo>
                  <a:lnTo>
                    <a:pt x="256492" y="93218"/>
                  </a:lnTo>
                  <a:lnTo>
                    <a:pt x="256526" y="84788"/>
                  </a:lnTo>
                  <a:lnTo>
                    <a:pt x="266954" y="44958"/>
                  </a:lnTo>
                  <a:lnTo>
                    <a:pt x="274701" y="39370"/>
                  </a:lnTo>
                  <a:lnTo>
                    <a:pt x="298185" y="39370"/>
                  </a:lnTo>
                  <a:lnTo>
                    <a:pt x="296799" y="37719"/>
                  </a:lnTo>
                  <a:lnTo>
                    <a:pt x="293370" y="35306"/>
                  </a:lnTo>
                  <a:lnTo>
                    <a:pt x="289941" y="33020"/>
                  </a:lnTo>
                  <a:lnTo>
                    <a:pt x="285877" y="31496"/>
                  </a:lnTo>
                  <a:lnTo>
                    <a:pt x="281051" y="30861"/>
                  </a:lnTo>
                  <a:lnTo>
                    <a:pt x="274574" y="30099"/>
                  </a:lnTo>
                  <a:close/>
                </a:path>
                <a:path w="306070" h="123825">
                  <a:moveTo>
                    <a:pt x="298185" y="39370"/>
                  </a:moveTo>
                  <a:lnTo>
                    <a:pt x="274701" y="39370"/>
                  </a:lnTo>
                  <a:lnTo>
                    <a:pt x="284988" y="40640"/>
                  </a:lnTo>
                  <a:lnTo>
                    <a:pt x="288925" y="43561"/>
                  </a:lnTo>
                  <a:lnTo>
                    <a:pt x="291846" y="48895"/>
                  </a:lnTo>
                  <a:lnTo>
                    <a:pt x="293512" y="53776"/>
                  </a:lnTo>
                  <a:lnTo>
                    <a:pt x="294322" y="60420"/>
                  </a:lnTo>
                  <a:lnTo>
                    <a:pt x="294274" y="68826"/>
                  </a:lnTo>
                  <a:lnTo>
                    <a:pt x="284607" y="107823"/>
                  </a:lnTo>
                  <a:lnTo>
                    <a:pt x="275971" y="114173"/>
                  </a:lnTo>
                  <a:lnTo>
                    <a:pt x="293324" y="114173"/>
                  </a:lnTo>
                  <a:lnTo>
                    <a:pt x="305816" y="71501"/>
                  </a:lnTo>
                  <a:lnTo>
                    <a:pt x="306070" y="64389"/>
                  </a:lnTo>
                  <a:lnTo>
                    <a:pt x="305308" y="58928"/>
                  </a:lnTo>
                  <a:lnTo>
                    <a:pt x="304673" y="53467"/>
                  </a:lnTo>
                  <a:lnTo>
                    <a:pt x="303276" y="48768"/>
                  </a:lnTo>
                  <a:lnTo>
                    <a:pt x="299466" y="40894"/>
                  </a:lnTo>
                  <a:lnTo>
                    <a:pt x="298185" y="39370"/>
                  </a:lnTo>
                  <a:close/>
                </a:path>
              </a:pathLst>
            </a:custGeom>
            <a:solidFill>
              <a:srgbClr val="0000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5816092" y="4728971"/>
              <a:ext cx="186562" cy="111505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4685538" y="5494782"/>
              <a:ext cx="1655445" cy="1270000"/>
            </a:xfrm>
            <a:custGeom>
              <a:avLst/>
              <a:gdLst/>
              <a:ahLst/>
              <a:cxnLst/>
              <a:rect l="l" t="t" r="r" b="b"/>
              <a:pathLst>
                <a:path w="1655445" h="1270000">
                  <a:moveTo>
                    <a:pt x="0" y="1269490"/>
                  </a:moveTo>
                  <a:lnTo>
                    <a:pt x="1187196" y="0"/>
                  </a:lnTo>
                </a:path>
                <a:path w="1655445" h="1270000">
                  <a:moveTo>
                    <a:pt x="1152144" y="42672"/>
                  </a:moveTo>
                  <a:lnTo>
                    <a:pt x="1655064" y="556260"/>
                  </a:lnTo>
                </a:path>
              </a:pathLst>
            </a:custGeom>
            <a:ln w="28575">
              <a:solidFill>
                <a:srgbClr val="FF0000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5" name="object 45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452628" y="3305555"/>
              <a:ext cx="3541776" cy="3305555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447865" y="3300793"/>
              <a:ext cx="3551554" cy="3315335"/>
            </a:xfrm>
            <a:custGeom>
              <a:avLst/>
              <a:gdLst/>
              <a:ahLst/>
              <a:cxnLst/>
              <a:rect l="l" t="t" r="r" b="b"/>
              <a:pathLst>
                <a:path w="3551554" h="3315334">
                  <a:moveTo>
                    <a:pt x="0" y="3315080"/>
                  </a:moveTo>
                  <a:lnTo>
                    <a:pt x="3551301" y="3315080"/>
                  </a:lnTo>
                  <a:lnTo>
                    <a:pt x="3551301" y="0"/>
                  </a:lnTo>
                  <a:lnTo>
                    <a:pt x="0" y="0"/>
                  </a:lnTo>
                  <a:lnTo>
                    <a:pt x="0" y="3315080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4110989" y="5193030"/>
              <a:ext cx="1384935" cy="1007110"/>
            </a:xfrm>
            <a:custGeom>
              <a:avLst/>
              <a:gdLst/>
              <a:ahLst/>
              <a:cxnLst/>
              <a:rect l="l" t="t" r="r" b="b"/>
              <a:pathLst>
                <a:path w="1384935" h="1007110">
                  <a:moveTo>
                    <a:pt x="77882" y="38606"/>
                  </a:moveTo>
                  <a:lnTo>
                    <a:pt x="61078" y="61818"/>
                  </a:lnTo>
                  <a:lnTo>
                    <a:pt x="1367789" y="1006754"/>
                  </a:lnTo>
                  <a:lnTo>
                    <a:pt x="1384554" y="983589"/>
                  </a:lnTo>
                  <a:lnTo>
                    <a:pt x="77882" y="38606"/>
                  </a:lnTo>
                  <a:close/>
                </a:path>
                <a:path w="1384935" h="1007110">
                  <a:moveTo>
                    <a:pt x="0" y="0"/>
                  </a:moveTo>
                  <a:lnTo>
                    <a:pt x="44323" y="84963"/>
                  </a:lnTo>
                  <a:lnTo>
                    <a:pt x="61078" y="61818"/>
                  </a:lnTo>
                  <a:lnTo>
                    <a:pt x="49530" y="53467"/>
                  </a:lnTo>
                  <a:lnTo>
                    <a:pt x="66294" y="30226"/>
                  </a:lnTo>
                  <a:lnTo>
                    <a:pt x="83949" y="30226"/>
                  </a:lnTo>
                  <a:lnTo>
                    <a:pt x="94614" y="15494"/>
                  </a:lnTo>
                  <a:lnTo>
                    <a:pt x="0" y="0"/>
                  </a:lnTo>
                  <a:close/>
                </a:path>
                <a:path w="1384935" h="1007110">
                  <a:moveTo>
                    <a:pt x="66294" y="30226"/>
                  </a:moveTo>
                  <a:lnTo>
                    <a:pt x="49530" y="53467"/>
                  </a:lnTo>
                  <a:lnTo>
                    <a:pt x="61078" y="61818"/>
                  </a:lnTo>
                  <a:lnTo>
                    <a:pt x="77882" y="38606"/>
                  </a:lnTo>
                  <a:lnTo>
                    <a:pt x="66294" y="30226"/>
                  </a:lnTo>
                  <a:close/>
                </a:path>
                <a:path w="1384935" h="1007110">
                  <a:moveTo>
                    <a:pt x="83949" y="30226"/>
                  </a:moveTo>
                  <a:lnTo>
                    <a:pt x="66294" y="30226"/>
                  </a:lnTo>
                  <a:lnTo>
                    <a:pt x="77882" y="38606"/>
                  </a:lnTo>
                  <a:lnTo>
                    <a:pt x="83949" y="3022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8" name="object 48"/>
          <p:cNvSpPr txBox="1"/>
          <p:nvPr/>
        </p:nvSpPr>
        <p:spPr>
          <a:xfrm>
            <a:off x="6478904" y="5833059"/>
            <a:ext cx="784860" cy="965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000099"/>
                </a:solidFill>
                <a:latin typeface="Arial"/>
                <a:cs typeface="Arial"/>
              </a:rPr>
              <a:t>T,</a:t>
            </a:r>
            <a:r>
              <a:rPr sz="900" spc="-35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000099"/>
                </a:solidFill>
                <a:latin typeface="Arial"/>
                <a:cs typeface="Arial"/>
              </a:rPr>
              <a:t>P</a:t>
            </a:r>
            <a:r>
              <a:rPr sz="900" spc="-30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000099"/>
                </a:solidFill>
                <a:latin typeface="Arial"/>
                <a:cs typeface="Arial"/>
              </a:rPr>
              <a:t>,A</a:t>
            </a:r>
            <a:endParaRPr sz="9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800">
              <a:latin typeface="Arial"/>
              <a:cs typeface="Arial"/>
            </a:endParaRPr>
          </a:p>
          <a:p>
            <a:pPr marL="203200">
              <a:lnSpc>
                <a:spcPct val="100000"/>
              </a:lnSpc>
            </a:pPr>
            <a:r>
              <a:rPr sz="900" spc="-5" dirty="0">
                <a:solidFill>
                  <a:srgbClr val="000099"/>
                </a:solidFill>
                <a:latin typeface="Arial"/>
                <a:cs typeface="Arial"/>
              </a:rPr>
              <a:t>58</a:t>
            </a:r>
            <a:r>
              <a:rPr sz="900" spc="-5" dirty="0">
                <a:solidFill>
                  <a:srgbClr val="000099"/>
                </a:solidFill>
                <a:latin typeface="MS PGothic"/>
                <a:cs typeface="MS PGothic"/>
              </a:rPr>
              <a:t>°</a:t>
            </a:r>
            <a:r>
              <a:rPr sz="900" spc="-5" dirty="0">
                <a:solidFill>
                  <a:srgbClr val="000099"/>
                </a:solidFill>
                <a:latin typeface="Arial"/>
                <a:cs typeface="Arial"/>
              </a:rPr>
              <a:t>21</a:t>
            </a:r>
            <a:r>
              <a:rPr sz="900" dirty="0">
                <a:solidFill>
                  <a:srgbClr val="000099"/>
                </a:solidFill>
                <a:latin typeface="Arial"/>
                <a:cs typeface="Arial"/>
              </a:rPr>
              <a:t>,</a:t>
            </a:r>
            <a:r>
              <a:rPr sz="900" spc="10" dirty="0">
                <a:solidFill>
                  <a:srgbClr val="000099"/>
                </a:solidFill>
                <a:latin typeface="Arial"/>
                <a:cs typeface="Arial"/>
              </a:rPr>
              <a:t>1</a:t>
            </a:r>
            <a:r>
              <a:rPr sz="900" dirty="0">
                <a:solidFill>
                  <a:srgbClr val="000099"/>
                </a:solidFill>
                <a:latin typeface="Arial"/>
                <a:cs typeface="Arial"/>
              </a:rPr>
              <a:t>’S</a:t>
            </a:r>
            <a:endParaRPr sz="9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50">
              <a:latin typeface="Arial"/>
              <a:cs typeface="Arial"/>
            </a:endParaRPr>
          </a:p>
          <a:p>
            <a:pPr marL="33020">
              <a:lnSpc>
                <a:spcPts val="965"/>
              </a:lnSpc>
            </a:pPr>
            <a:r>
              <a:rPr sz="900" dirty="0">
                <a:solidFill>
                  <a:srgbClr val="000099"/>
                </a:solidFill>
                <a:latin typeface="Arial"/>
                <a:cs typeface="Arial"/>
              </a:rPr>
              <a:t>053</a:t>
            </a:r>
            <a:r>
              <a:rPr sz="900" dirty="0">
                <a:solidFill>
                  <a:srgbClr val="000099"/>
                </a:solidFill>
                <a:latin typeface="MS PGothic"/>
                <a:cs typeface="MS PGothic"/>
              </a:rPr>
              <a:t>°</a:t>
            </a:r>
            <a:r>
              <a:rPr sz="900" dirty="0">
                <a:solidFill>
                  <a:srgbClr val="000099"/>
                </a:solidFill>
                <a:latin typeface="Arial"/>
                <a:cs typeface="Arial"/>
              </a:rPr>
              <a:t>00</a:t>
            </a:r>
            <a:r>
              <a:rPr sz="900" dirty="0">
                <a:solidFill>
                  <a:srgbClr val="000099"/>
                </a:solidFill>
                <a:latin typeface="MS PGothic"/>
                <a:cs typeface="MS PGothic"/>
              </a:rPr>
              <a:t>´¨</a:t>
            </a:r>
            <a:endParaRPr sz="900">
              <a:latin typeface="MS PGothic"/>
              <a:cs typeface="MS PGothic"/>
            </a:endParaRPr>
          </a:p>
          <a:p>
            <a:pPr marL="33020">
              <a:lnSpc>
                <a:spcPts val="965"/>
              </a:lnSpc>
            </a:pPr>
            <a:r>
              <a:rPr sz="900" dirty="0">
                <a:solidFill>
                  <a:srgbClr val="000099"/>
                </a:solidFill>
                <a:latin typeface="Arial"/>
                <a:cs typeface="Arial"/>
              </a:rPr>
              <a:t>W</a:t>
            </a:r>
            <a:endParaRPr sz="9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2396998" y="3947286"/>
            <a:ext cx="1287145" cy="6311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sz="1000" dirty="0">
                <a:latin typeface="Times New Roman"/>
                <a:cs typeface="Times New Roman"/>
              </a:rPr>
              <a:t>TPA</a:t>
            </a:r>
            <a:r>
              <a:rPr sz="1000" spc="-40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Ptos</a:t>
            </a:r>
            <a:r>
              <a:rPr sz="1000" spc="-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A,B,C,D,E</a:t>
            </a:r>
            <a:r>
              <a:rPr sz="1000" spc="-1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y F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50">
              <a:latin typeface="Times New Roman"/>
              <a:cs typeface="Times New Roman"/>
            </a:endParaRPr>
          </a:p>
          <a:p>
            <a:pPr marL="1270">
              <a:lnSpc>
                <a:spcPct val="100000"/>
              </a:lnSpc>
            </a:pPr>
            <a:r>
              <a:rPr sz="900" dirty="0">
                <a:latin typeface="Times New Roman"/>
                <a:cs typeface="Times New Roman"/>
              </a:rPr>
              <a:t>58ª</a:t>
            </a:r>
            <a:r>
              <a:rPr sz="900" spc="-35" dirty="0">
                <a:latin typeface="Times New Roman"/>
                <a:cs typeface="Times New Roman"/>
              </a:rPr>
              <a:t> </a:t>
            </a:r>
            <a:r>
              <a:rPr sz="900" dirty="0">
                <a:latin typeface="Times New Roman"/>
                <a:cs typeface="Times New Roman"/>
              </a:rPr>
              <a:t>21,1’</a:t>
            </a:r>
            <a:r>
              <a:rPr sz="900" spc="-45" dirty="0">
                <a:latin typeface="Times New Roman"/>
                <a:cs typeface="Times New Roman"/>
              </a:rPr>
              <a:t> </a:t>
            </a:r>
            <a:r>
              <a:rPr sz="900" dirty="0">
                <a:latin typeface="Times New Roman"/>
                <a:cs typeface="Times New Roman"/>
              </a:rPr>
              <a:t>S</a:t>
            </a:r>
            <a:endParaRPr sz="900">
              <a:latin typeface="Times New Roman"/>
              <a:cs typeface="Times New Roman"/>
            </a:endParaRPr>
          </a:p>
        </p:txBody>
      </p:sp>
      <p:grpSp>
        <p:nvGrpSpPr>
          <p:cNvPr id="50" name="object 50"/>
          <p:cNvGrpSpPr/>
          <p:nvPr/>
        </p:nvGrpSpPr>
        <p:grpSpPr>
          <a:xfrm>
            <a:off x="2965704" y="4754867"/>
            <a:ext cx="357505" cy="898525"/>
            <a:chOff x="2965704" y="4754867"/>
            <a:chExt cx="357505" cy="898525"/>
          </a:xfrm>
        </p:grpSpPr>
        <p:pic>
          <p:nvPicPr>
            <p:cNvPr id="51" name="object 51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2965704" y="4754867"/>
              <a:ext cx="302526" cy="288810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2965704" y="4899647"/>
              <a:ext cx="300977" cy="288810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2965704" y="5059667"/>
              <a:ext cx="302526" cy="288810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3093720" y="5059667"/>
              <a:ext cx="227825" cy="288810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2965704" y="5212067"/>
              <a:ext cx="302526" cy="288810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3093720" y="5212067"/>
              <a:ext cx="229374" cy="288810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2965704" y="5364479"/>
              <a:ext cx="294894" cy="288810"/>
            </a:xfrm>
            <a:prstGeom prst="rect">
              <a:avLst/>
            </a:prstGeom>
          </p:spPr>
        </p:pic>
      </p:grpSp>
      <p:sp>
        <p:nvSpPr>
          <p:cNvPr id="58" name="object 58"/>
          <p:cNvSpPr txBox="1"/>
          <p:nvPr/>
        </p:nvSpPr>
        <p:spPr>
          <a:xfrm>
            <a:off x="3048000" y="4782439"/>
            <a:ext cx="197485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sz="1000" dirty="0">
                <a:latin typeface="Times New Roman"/>
                <a:cs typeface="Times New Roman"/>
              </a:rPr>
              <a:t>53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ts val="1195"/>
              </a:lnSpc>
              <a:spcBef>
                <a:spcPts val="10"/>
              </a:spcBef>
            </a:pPr>
            <a:r>
              <a:rPr sz="1000" spc="-5" dirty="0">
                <a:latin typeface="MS PGothic"/>
                <a:cs typeface="MS PGothic"/>
              </a:rPr>
              <a:t>°</a:t>
            </a:r>
            <a:endParaRPr sz="1000">
              <a:latin typeface="MS PGothic"/>
              <a:cs typeface="MS PGothic"/>
            </a:endParaRPr>
          </a:p>
          <a:p>
            <a:pPr>
              <a:lnSpc>
                <a:spcPts val="1195"/>
              </a:lnSpc>
            </a:pPr>
            <a:r>
              <a:rPr sz="1000" dirty="0">
                <a:latin typeface="Times New Roman"/>
                <a:cs typeface="Times New Roman"/>
              </a:rPr>
              <a:t>00'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r>
              <a:rPr sz="1000" spc="-5" dirty="0">
                <a:latin typeface="Times New Roman"/>
                <a:cs typeface="Times New Roman"/>
              </a:rPr>
              <a:t>00“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r>
              <a:rPr sz="1000" spc="-5" dirty="0">
                <a:latin typeface="Times New Roman"/>
                <a:cs typeface="Times New Roman"/>
              </a:rPr>
              <a:t>W</a:t>
            </a:r>
            <a:endParaRPr sz="1000">
              <a:latin typeface="Times New Roman"/>
              <a:cs typeface="Times New Roman"/>
            </a:endParaRPr>
          </a:p>
        </p:txBody>
      </p:sp>
      <p:grpSp>
        <p:nvGrpSpPr>
          <p:cNvPr id="59" name="object 59"/>
          <p:cNvGrpSpPr/>
          <p:nvPr/>
        </p:nvGrpSpPr>
        <p:grpSpPr>
          <a:xfrm>
            <a:off x="1452372" y="4727435"/>
            <a:ext cx="357505" cy="898525"/>
            <a:chOff x="1452372" y="4727435"/>
            <a:chExt cx="357505" cy="898525"/>
          </a:xfrm>
        </p:grpSpPr>
        <p:pic>
          <p:nvPicPr>
            <p:cNvPr id="60" name="object 60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1452372" y="4727435"/>
              <a:ext cx="302526" cy="288810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1452372" y="4872215"/>
              <a:ext cx="300977" cy="288810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1452372" y="5032235"/>
              <a:ext cx="355841" cy="288810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1452372" y="5184635"/>
              <a:ext cx="302526" cy="288810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1580388" y="5184635"/>
              <a:ext cx="229374" cy="288810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1452372" y="5337048"/>
              <a:ext cx="294893" cy="288810"/>
            </a:xfrm>
            <a:prstGeom prst="rect">
              <a:avLst/>
            </a:prstGeom>
          </p:spPr>
        </p:pic>
      </p:grpSp>
      <p:sp>
        <p:nvSpPr>
          <p:cNvPr id="66" name="object 66"/>
          <p:cNvSpPr txBox="1"/>
          <p:nvPr/>
        </p:nvSpPr>
        <p:spPr>
          <a:xfrm>
            <a:off x="1534667" y="4753736"/>
            <a:ext cx="197485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sz="1000" dirty="0">
                <a:latin typeface="Times New Roman"/>
                <a:cs typeface="Times New Roman"/>
              </a:rPr>
              <a:t>74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ts val="1195"/>
              </a:lnSpc>
              <a:spcBef>
                <a:spcPts val="15"/>
              </a:spcBef>
            </a:pPr>
            <a:r>
              <a:rPr sz="1000" spc="-5" dirty="0">
                <a:latin typeface="MS PGothic"/>
                <a:cs typeface="MS PGothic"/>
              </a:rPr>
              <a:t>°</a:t>
            </a:r>
            <a:endParaRPr sz="1000">
              <a:latin typeface="MS PGothic"/>
              <a:cs typeface="MS PGothic"/>
            </a:endParaRPr>
          </a:p>
          <a:p>
            <a:pPr>
              <a:lnSpc>
                <a:spcPts val="1195"/>
              </a:lnSpc>
            </a:pPr>
            <a:r>
              <a:rPr sz="1000" dirty="0">
                <a:latin typeface="Times New Roman"/>
                <a:cs typeface="Times New Roman"/>
              </a:rPr>
              <a:t>00'</a:t>
            </a:r>
            <a:endParaRPr sz="1000">
              <a:latin typeface="Times New Roman"/>
              <a:cs typeface="Times New Roman"/>
            </a:endParaRPr>
          </a:p>
          <a:p>
            <a:pPr marR="5080">
              <a:lnSpc>
                <a:spcPct val="100000"/>
              </a:lnSpc>
            </a:pPr>
            <a:r>
              <a:rPr sz="1000" dirty="0">
                <a:latin typeface="Times New Roman"/>
                <a:cs typeface="Times New Roman"/>
              </a:rPr>
              <a:t>00</a:t>
            </a:r>
            <a:r>
              <a:rPr sz="1000" spc="-5" dirty="0">
                <a:latin typeface="Times New Roman"/>
                <a:cs typeface="Times New Roman"/>
              </a:rPr>
              <a:t>“  W</a:t>
            </a:r>
            <a:endParaRPr sz="1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99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9141460" cy="6850380"/>
            <a:chOff x="0" y="0"/>
            <a:chExt cx="9141460" cy="685038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43200" y="4197096"/>
              <a:ext cx="6384035" cy="2653283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363211" y="3540252"/>
              <a:ext cx="4773295" cy="3310254"/>
            </a:xfrm>
            <a:custGeom>
              <a:avLst/>
              <a:gdLst/>
              <a:ahLst/>
              <a:cxnLst/>
              <a:rect l="l" t="t" r="r" b="b"/>
              <a:pathLst>
                <a:path w="4773295" h="3310254">
                  <a:moveTo>
                    <a:pt x="4773168" y="0"/>
                  </a:moveTo>
                  <a:lnTo>
                    <a:pt x="4617593" y="34925"/>
                  </a:lnTo>
                  <a:lnTo>
                    <a:pt x="4436618" y="69850"/>
                  </a:lnTo>
                  <a:lnTo>
                    <a:pt x="4247769" y="104775"/>
                  </a:lnTo>
                  <a:lnTo>
                    <a:pt x="4049394" y="130175"/>
                  </a:lnTo>
                  <a:lnTo>
                    <a:pt x="3627119" y="190500"/>
                  </a:lnTo>
                  <a:lnTo>
                    <a:pt x="3420744" y="215900"/>
                  </a:lnTo>
                  <a:lnTo>
                    <a:pt x="3222370" y="250825"/>
                  </a:lnTo>
                  <a:lnTo>
                    <a:pt x="3023869" y="276225"/>
                  </a:lnTo>
                  <a:lnTo>
                    <a:pt x="2842894" y="320675"/>
                  </a:lnTo>
                  <a:lnTo>
                    <a:pt x="2679445" y="363600"/>
                  </a:lnTo>
                  <a:lnTo>
                    <a:pt x="2541396" y="414400"/>
                  </a:lnTo>
                  <a:lnTo>
                    <a:pt x="2420746" y="476250"/>
                  </a:lnTo>
                  <a:lnTo>
                    <a:pt x="2335021" y="536575"/>
                  </a:lnTo>
                  <a:lnTo>
                    <a:pt x="2309621" y="569976"/>
                  </a:lnTo>
                  <a:lnTo>
                    <a:pt x="2282570" y="614426"/>
                  </a:lnTo>
                  <a:lnTo>
                    <a:pt x="2265171" y="657225"/>
                  </a:lnTo>
                  <a:lnTo>
                    <a:pt x="2265171" y="700151"/>
                  </a:lnTo>
                  <a:lnTo>
                    <a:pt x="2274696" y="752475"/>
                  </a:lnTo>
                  <a:lnTo>
                    <a:pt x="2292095" y="795401"/>
                  </a:lnTo>
                  <a:lnTo>
                    <a:pt x="2317495" y="838200"/>
                  </a:lnTo>
                  <a:lnTo>
                    <a:pt x="2352420" y="873125"/>
                  </a:lnTo>
                  <a:lnTo>
                    <a:pt x="2446146" y="941451"/>
                  </a:lnTo>
                  <a:lnTo>
                    <a:pt x="2576321" y="1011301"/>
                  </a:lnTo>
                  <a:lnTo>
                    <a:pt x="2722244" y="1063625"/>
                  </a:lnTo>
                  <a:lnTo>
                    <a:pt x="2885820" y="1114552"/>
                  </a:lnTo>
                  <a:lnTo>
                    <a:pt x="3058794" y="1166876"/>
                  </a:lnTo>
                  <a:lnTo>
                    <a:pt x="3420744" y="1252601"/>
                  </a:lnTo>
                  <a:lnTo>
                    <a:pt x="3601719" y="1305052"/>
                  </a:lnTo>
                  <a:lnTo>
                    <a:pt x="3765168" y="1347851"/>
                  </a:lnTo>
                  <a:lnTo>
                    <a:pt x="3911218" y="1400302"/>
                  </a:lnTo>
                  <a:lnTo>
                    <a:pt x="4049394" y="1460627"/>
                  </a:lnTo>
                  <a:lnTo>
                    <a:pt x="4152518" y="1520952"/>
                  </a:lnTo>
                  <a:lnTo>
                    <a:pt x="4187443" y="1555877"/>
                  </a:lnTo>
                  <a:lnTo>
                    <a:pt x="4247769" y="1633601"/>
                  </a:lnTo>
                  <a:lnTo>
                    <a:pt x="4255643" y="1676527"/>
                  </a:lnTo>
                  <a:lnTo>
                    <a:pt x="4255643" y="1719326"/>
                  </a:lnTo>
                  <a:lnTo>
                    <a:pt x="4230243" y="1789176"/>
                  </a:lnTo>
                  <a:lnTo>
                    <a:pt x="4195318" y="1824101"/>
                  </a:lnTo>
                  <a:lnTo>
                    <a:pt x="4152518" y="1857502"/>
                  </a:lnTo>
                  <a:lnTo>
                    <a:pt x="4100067" y="1884426"/>
                  </a:lnTo>
                  <a:lnTo>
                    <a:pt x="4039869" y="1917827"/>
                  </a:lnTo>
                  <a:lnTo>
                    <a:pt x="3971543" y="1944751"/>
                  </a:lnTo>
                  <a:lnTo>
                    <a:pt x="3885818" y="1970151"/>
                  </a:lnTo>
                  <a:lnTo>
                    <a:pt x="3790568" y="1995551"/>
                  </a:lnTo>
                  <a:lnTo>
                    <a:pt x="3695318" y="2022602"/>
                  </a:lnTo>
                  <a:lnTo>
                    <a:pt x="3584193" y="2047989"/>
                  </a:lnTo>
                  <a:lnTo>
                    <a:pt x="3343020" y="2108314"/>
                  </a:lnTo>
                  <a:lnTo>
                    <a:pt x="3066795" y="2178177"/>
                  </a:lnTo>
                  <a:lnTo>
                    <a:pt x="2765170" y="2255964"/>
                  </a:lnTo>
                  <a:lnTo>
                    <a:pt x="2430271" y="2341702"/>
                  </a:lnTo>
                  <a:lnTo>
                    <a:pt x="2076196" y="2444889"/>
                  </a:lnTo>
                  <a:lnTo>
                    <a:pt x="1696847" y="2567139"/>
                  </a:lnTo>
                  <a:lnTo>
                    <a:pt x="1301623" y="2713189"/>
                  </a:lnTo>
                  <a:lnTo>
                    <a:pt x="879348" y="2886240"/>
                  </a:lnTo>
                  <a:lnTo>
                    <a:pt x="447675" y="3084690"/>
                  </a:lnTo>
                  <a:lnTo>
                    <a:pt x="0" y="3310127"/>
                  </a:lnTo>
                  <a:lnTo>
                    <a:pt x="241300" y="3310127"/>
                  </a:lnTo>
                  <a:lnTo>
                    <a:pt x="387350" y="3292664"/>
                  </a:lnTo>
                  <a:lnTo>
                    <a:pt x="612775" y="3162477"/>
                  </a:lnTo>
                  <a:lnTo>
                    <a:pt x="852424" y="3032302"/>
                  </a:lnTo>
                  <a:lnTo>
                    <a:pt x="1111123" y="2911640"/>
                  </a:lnTo>
                  <a:lnTo>
                    <a:pt x="1395222" y="2798927"/>
                  </a:lnTo>
                  <a:lnTo>
                    <a:pt x="1688973" y="2687789"/>
                  </a:lnTo>
                  <a:lnTo>
                    <a:pt x="1998472" y="2575077"/>
                  </a:lnTo>
                  <a:lnTo>
                    <a:pt x="2774695" y="2333764"/>
                  </a:lnTo>
                  <a:lnTo>
                    <a:pt x="2928619" y="2289302"/>
                  </a:lnTo>
                  <a:lnTo>
                    <a:pt x="3247770" y="2211514"/>
                  </a:lnTo>
                  <a:lnTo>
                    <a:pt x="3901693" y="2040001"/>
                  </a:lnTo>
                  <a:lnTo>
                    <a:pt x="4049394" y="2005076"/>
                  </a:lnTo>
                  <a:lnTo>
                    <a:pt x="4195318" y="1962277"/>
                  </a:lnTo>
                  <a:lnTo>
                    <a:pt x="4333494" y="1927352"/>
                  </a:lnTo>
                  <a:lnTo>
                    <a:pt x="4454144" y="1892427"/>
                  </a:lnTo>
                  <a:lnTo>
                    <a:pt x="4565269" y="1857502"/>
                  </a:lnTo>
                  <a:lnTo>
                    <a:pt x="4652518" y="1824101"/>
                  </a:lnTo>
                  <a:lnTo>
                    <a:pt x="4720844" y="1797177"/>
                  </a:lnTo>
                  <a:lnTo>
                    <a:pt x="4773168" y="1771777"/>
                  </a:lnTo>
                  <a:lnTo>
                    <a:pt x="4773168" y="1382776"/>
                  </a:lnTo>
                  <a:lnTo>
                    <a:pt x="4668393" y="1365377"/>
                  </a:lnTo>
                  <a:lnTo>
                    <a:pt x="4401693" y="1312926"/>
                  </a:lnTo>
                  <a:lnTo>
                    <a:pt x="4238244" y="1279652"/>
                  </a:lnTo>
                  <a:lnTo>
                    <a:pt x="4074794" y="1244727"/>
                  </a:lnTo>
                  <a:lnTo>
                    <a:pt x="3901693" y="1201801"/>
                  </a:lnTo>
                  <a:lnTo>
                    <a:pt x="3557269" y="1114552"/>
                  </a:lnTo>
                  <a:lnTo>
                    <a:pt x="3393820" y="1063625"/>
                  </a:lnTo>
                  <a:lnTo>
                    <a:pt x="3247770" y="1011301"/>
                  </a:lnTo>
                  <a:lnTo>
                    <a:pt x="3109594" y="958850"/>
                  </a:lnTo>
                  <a:lnTo>
                    <a:pt x="2988944" y="898525"/>
                  </a:lnTo>
                  <a:lnTo>
                    <a:pt x="2895345" y="847725"/>
                  </a:lnTo>
                  <a:lnTo>
                    <a:pt x="2825495" y="785876"/>
                  </a:lnTo>
                  <a:lnTo>
                    <a:pt x="2807969" y="752475"/>
                  </a:lnTo>
                  <a:lnTo>
                    <a:pt x="2790570" y="725551"/>
                  </a:lnTo>
                  <a:lnTo>
                    <a:pt x="2782569" y="692150"/>
                  </a:lnTo>
                  <a:lnTo>
                    <a:pt x="2790570" y="665226"/>
                  </a:lnTo>
                  <a:lnTo>
                    <a:pt x="2825495" y="604901"/>
                  </a:lnTo>
                  <a:lnTo>
                    <a:pt x="2877819" y="544576"/>
                  </a:lnTo>
                  <a:lnTo>
                    <a:pt x="2955670" y="501650"/>
                  </a:lnTo>
                  <a:lnTo>
                    <a:pt x="3049269" y="458850"/>
                  </a:lnTo>
                  <a:lnTo>
                    <a:pt x="3152520" y="423925"/>
                  </a:lnTo>
                  <a:lnTo>
                    <a:pt x="3273170" y="389000"/>
                  </a:lnTo>
                  <a:lnTo>
                    <a:pt x="3549268" y="338200"/>
                  </a:lnTo>
                  <a:lnTo>
                    <a:pt x="3858894" y="285750"/>
                  </a:lnTo>
                  <a:lnTo>
                    <a:pt x="4169917" y="250825"/>
                  </a:lnTo>
                  <a:lnTo>
                    <a:pt x="4487418" y="198500"/>
                  </a:lnTo>
                  <a:lnTo>
                    <a:pt x="4635119" y="173100"/>
                  </a:lnTo>
                  <a:lnTo>
                    <a:pt x="4773168" y="138175"/>
                  </a:lnTo>
                  <a:lnTo>
                    <a:pt x="4773168" y="0"/>
                  </a:lnTo>
                  <a:close/>
                </a:path>
              </a:pathLst>
            </a:custGeom>
            <a:solidFill>
              <a:srgbClr val="003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140952" cy="4568952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399794" y="184531"/>
            <a:ext cx="640080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/>
              <a:t>ACUERDOS</a:t>
            </a:r>
            <a:r>
              <a:rPr sz="2000" spc="-20" dirty="0"/>
              <a:t> </a:t>
            </a:r>
            <a:r>
              <a:rPr sz="2000" spc="-5" dirty="0"/>
              <a:t>BILATERALES </a:t>
            </a:r>
            <a:r>
              <a:rPr sz="2000" dirty="0"/>
              <a:t>SAR</a:t>
            </a:r>
            <a:r>
              <a:rPr sz="2000" spc="5" dirty="0"/>
              <a:t> </a:t>
            </a:r>
            <a:r>
              <a:rPr sz="2000" dirty="0"/>
              <a:t>ARMADA</a:t>
            </a:r>
            <a:r>
              <a:rPr sz="2000" spc="-25" dirty="0"/>
              <a:t> </a:t>
            </a:r>
            <a:r>
              <a:rPr sz="2000" dirty="0"/>
              <a:t>DE </a:t>
            </a:r>
            <a:r>
              <a:rPr sz="2000" spc="-5" dirty="0"/>
              <a:t>CHILE</a:t>
            </a:r>
            <a:endParaRPr sz="2000"/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540495" y="6481571"/>
            <a:ext cx="348246" cy="345186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639302" y="6541991"/>
            <a:ext cx="140335" cy="1752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365"/>
              </a:lnSpc>
            </a:pPr>
            <a:r>
              <a:rPr sz="1200" spc="-125" dirty="0">
                <a:solidFill>
                  <a:srgbClr val="CC0000"/>
                </a:solidFill>
                <a:latin typeface="Arial"/>
                <a:cs typeface="Arial"/>
              </a:rPr>
              <a:t>51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103631" y="714754"/>
            <a:ext cx="8897620" cy="6027420"/>
            <a:chOff x="103631" y="714754"/>
            <a:chExt cx="8897620" cy="6027420"/>
          </a:xfrm>
        </p:grpSpPr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3631" y="714754"/>
              <a:ext cx="8897112" cy="6027418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4483608" y="5164835"/>
              <a:ext cx="3698875" cy="1571625"/>
            </a:xfrm>
            <a:custGeom>
              <a:avLst/>
              <a:gdLst/>
              <a:ahLst/>
              <a:cxnLst/>
              <a:rect l="l" t="t" r="r" b="b"/>
              <a:pathLst>
                <a:path w="3698875" h="1571625">
                  <a:moveTo>
                    <a:pt x="2724022" y="0"/>
                  </a:moveTo>
                  <a:lnTo>
                    <a:pt x="2628772" y="136525"/>
                  </a:lnTo>
                  <a:lnTo>
                    <a:pt x="2479547" y="98425"/>
                  </a:lnTo>
                  <a:lnTo>
                    <a:pt x="2425572" y="47625"/>
                  </a:lnTo>
                  <a:lnTo>
                    <a:pt x="2362072" y="127000"/>
                  </a:lnTo>
                  <a:lnTo>
                    <a:pt x="2311272" y="63500"/>
                  </a:lnTo>
                  <a:lnTo>
                    <a:pt x="2254122" y="133350"/>
                  </a:lnTo>
                  <a:lnTo>
                    <a:pt x="2216022" y="187325"/>
                  </a:lnTo>
                  <a:lnTo>
                    <a:pt x="2177922" y="193675"/>
                  </a:lnTo>
                  <a:lnTo>
                    <a:pt x="2146172" y="215900"/>
                  </a:lnTo>
                  <a:lnTo>
                    <a:pt x="2089022" y="206375"/>
                  </a:lnTo>
                  <a:lnTo>
                    <a:pt x="2028697" y="238125"/>
                  </a:lnTo>
                  <a:lnTo>
                    <a:pt x="2031872" y="295147"/>
                  </a:lnTo>
                  <a:lnTo>
                    <a:pt x="2057272" y="334898"/>
                  </a:lnTo>
                  <a:lnTo>
                    <a:pt x="2009647" y="345947"/>
                  </a:lnTo>
                  <a:lnTo>
                    <a:pt x="1958847" y="345947"/>
                  </a:lnTo>
                  <a:lnTo>
                    <a:pt x="1884299" y="385698"/>
                  </a:lnTo>
                  <a:lnTo>
                    <a:pt x="1847722" y="388873"/>
                  </a:lnTo>
                  <a:lnTo>
                    <a:pt x="1803400" y="458673"/>
                  </a:lnTo>
                  <a:lnTo>
                    <a:pt x="1778000" y="523747"/>
                  </a:lnTo>
                  <a:lnTo>
                    <a:pt x="1765300" y="574535"/>
                  </a:lnTo>
                  <a:lnTo>
                    <a:pt x="1746250" y="582472"/>
                  </a:lnTo>
                  <a:lnTo>
                    <a:pt x="1698625" y="520572"/>
                  </a:lnTo>
                  <a:lnTo>
                    <a:pt x="1504950" y="679284"/>
                  </a:lnTo>
                  <a:lnTo>
                    <a:pt x="1444625" y="638022"/>
                  </a:lnTo>
                  <a:lnTo>
                    <a:pt x="974725" y="999883"/>
                  </a:lnTo>
                  <a:lnTo>
                    <a:pt x="723900" y="1171295"/>
                  </a:lnTo>
                  <a:lnTo>
                    <a:pt x="514350" y="1291907"/>
                  </a:lnTo>
                  <a:lnTo>
                    <a:pt x="260350" y="1428407"/>
                  </a:lnTo>
                  <a:lnTo>
                    <a:pt x="0" y="1549019"/>
                  </a:lnTo>
                  <a:lnTo>
                    <a:pt x="3698747" y="1571244"/>
                  </a:lnTo>
                  <a:lnTo>
                    <a:pt x="3419347" y="1133195"/>
                  </a:lnTo>
                  <a:lnTo>
                    <a:pt x="3000247" y="653884"/>
                  </a:lnTo>
                  <a:lnTo>
                    <a:pt x="2928873" y="582472"/>
                  </a:lnTo>
                  <a:lnTo>
                    <a:pt x="2844672" y="482485"/>
                  </a:lnTo>
                  <a:lnTo>
                    <a:pt x="2708147" y="349122"/>
                  </a:lnTo>
                  <a:lnTo>
                    <a:pt x="2724022" y="0"/>
                  </a:lnTo>
                  <a:close/>
                </a:path>
              </a:pathLst>
            </a:custGeom>
            <a:solidFill>
              <a:srgbClr val="FFCC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483608" y="5164835"/>
              <a:ext cx="3698875" cy="1571625"/>
            </a:xfrm>
            <a:custGeom>
              <a:avLst/>
              <a:gdLst/>
              <a:ahLst/>
              <a:cxnLst/>
              <a:rect l="l" t="t" r="r" b="b"/>
              <a:pathLst>
                <a:path w="3698875" h="1571625">
                  <a:moveTo>
                    <a:pt x="260350" y="1428407"/>
                  </a:moveTo>
                  <a:lnTo>
                    <a:pt x="514350" y="1291907"/>
                  </a:lnTo>
                  <a:lnTo>
                    <a:pt x="723900" y="1171295"/>
                  </a:lnTo>
                  <a:lnTo>
                    <a:pt x="974725" y="999883"/>
                  </a:lnTo>
                  <a:lnTo>
                    <a:pt x="1444625" y="638022"/>
                  </a:lnTo>
                  <a:lnTo>
                    <a:pt x="1504950" y="679284"/>
                  </a:lnTo>
                  <a:lnTo>
                    <a:pt x="1698625" y="520572"/>
                  </a:lnTo>
                  <a:lnTo>
                    <a:pt x="1746250" y="582472"/>
                  </a:lnTo>
                  <a:lnTo>
                    <a:pt x="1765300" y="574535"/>
                  </a:lnTo>
                  <a:lnTo>
                    <a:pt x="1778000" y="523747"/>
                  </a:lnTo>
                  <a:lnTo>
                    <a:pt x="1803400" y="458673"/>
                  </a:lnTo>
                  <a:lnTo>
                    <a:pt x="1847722" y="388873"/>
                  </a:lnTo>
                  <a:lnTo>
                    <a:pt x="1884299" y="385698"/>
                  </a:lnTo>
                  <a:lnTo>
                    <a:pt x="1958847" y="345947"/>
                  </a:lnTo>
                  <a:lnTo>
                    <a:pt x="2009647" y="345947"/>
                  </a:lnTo>
                  <a:lnTo>
                    <a:pt x="2057272" y="334898"/>
                  </a:lnTo>
                  <a:lnTo>
                    <a:pt x="2031872" y="295147"/>
                  </a:lnTo>
                  <a:lnTo>
                    <a:pt x="2028697" y="238125"/>
                  </a:lnTo>
                  <a:lnTo>
                    <a:pt x="2089022" y="206375"/>
                  </a:lnTo>
                  <a:lnTo>
                    <a:pt x="2146172" y="215900"/>
                  </a:lnTo>
                  <a:lnTo>
                    <a:pt x="2177922" y="193675"/>
                  </a:lnTo>
                  <a:lnTo>
                    <a:pt x="2216022" y="187325"/>
                  </a:lnTo>
                  <a:lnTo>
                    <a:pt x="2254122" y="133350"/>
                  </a:lnTo>
                  <a:lnTo>
                    <a:pt x="2311272" y="63500"/>
                  </a:lnTo>
                  <a:lnTo>
                    <a:pt x="2362072" y="127000"/>
                  </a:lnTo>
                  <a:lnTo>
                    <a:pt x="2425572" y="47625"/>
                  </a:lnTo>
                  <a:lnTo>
                    <a:pt x="2479547" y="98425"/>
                  </a:lnTo>
                  <a:lnTo>
                    <a:pt x="2628772" y="136525"/>
                  </a:lnTo>
                  <a:lnTo>
                    <a:pt x="2724022" y="0"/>
                  </a:lnTo>
                  <a:lnTo>
                    <a:pt x="2708147" y="349122"/>
                  </a:lnTo>
                  <a:lnTo>
                    <a:pt x="2844672" y="482485"/>
                  </a:lnTo>
                  <a:lnTo>
                    <a:pt x="2928873" y="582472"/>
                  </a:lnTo>
                  <a:lnTo>
                    <a:pt x="3000247" y="653884"/>
                  </a:lnTo>
                  <a:lnTo>
                    <a:pt x="3419347" y="1133195"/>
                  </a:lnTo>
                  <a:lnTo>
                    <a:pt x="3698747" y="1571244"/>
                  </a:lnTo>
                  <a:lnTo>
                    <a:pt x="0" y="1549019"/>
                  </a:lnTo>
                  <a:lnTo>
                    <a:pt x="260350" y="1428407"/>
                  </a:lnTo>
                  <a:close/>
                </a:path>
              </a:pathLst>
            </a:custGeom>
            <a:ln w="9525">
              <a:solidFill>
                <a:srgbClr val="FF99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463796" y="3671315"/>
              <a:ext cx="2607945" cy="3055620"/>
            </a:xfrm>
            <a:custGeom>
              <a:avLst/>
              <a:gdLst/>
              <a:ahLst/>
              <a:cxnLst/>
              <a:rect l="l" t="t" r="r" b="b"/>
              <a:pathLst>
                <a:path w="2607945" h="3055620">
                  <a:moveTo>
                    <a:pt x="765428" y="0"/>
                  </a:moveTo>
                  <a:lnTo>
                    <a:pt x="727328" y="428751"/>
                  </a:lnTo>
                  <a:lnTo>
                    <a:pt x="414527" y="403351"/>
                  </a:lnTo>
                  <a:lnTo>
                    <a:pt x="390651" y="590803"/>
                  </a:lnTo>
                  <a:lnTo>
                    <a:pt x="314451" y="1149857"/>
                  </a:lnTo>
                  <a:lnTo>
                    <a:pt x="206501" y="1864486"/>
                  </a:lnTo>
                  <a:lnTo>
                    <a:pt x="123825" y="2445765"/>
                  </a:lnTo>
                  <a:lnTo>
                    <a:pt x="0" y="3055619"/>
                  </a:lnTo>
                  <a:lnTo>
                    <a:pt x="176275" y="3033382"/>
                  </a:lnTo>
                  <a:lnTo>
                    <a:pt x="479551" y="3004794"/>
                  </a:lnTo>
                  <a:lnTo>
                    <a:pt x="968755" y="2903156"/>
                  </a:lnTo>
                  <a:lnTo>
                    <a:pt x="1125981" y="2855506"/>
                  </a:lnTo>
                  <a:lnTo>
                    <a:pt x="1326006" y="2774518"/>
                  </a:lnTo>
                  <a:lnTo>
                    <a:pt x="1621408" y="2637929"/>
                  </a:lnTo>
                  <a:lnTo>
                    <a:pt x="1794509" y="2541054"/>
                  </a:lnTo>
                  <a:lnTo>
                    <a:pt x="1664207" y="2321890"/>
                  </a:lnTo>
                  <a:lnTo>
                    <a:pt x="1556257" y="2194839"/>
                  </a:lnTo>
                  <a:lnTo>
                    <a:pt x="1527682" y="2171014"/>
                  </a:lnTo>
                  <a:lnTo>
                    <a:pt x="1707133" y="2028075"/>
                  </a:lnTo>
                  <a:lnTo>
                    <a:pt x="1705621" y="2000235"/>
                  </a:lnTo>
                  <a:lnTo>
                    <a:pt x="1687702" y="1972097"/>
                  </a:lnTo>
                  <a:lnTo>
                    <a:pt x="1665593" y="1944554"/>
                  </a:lnTo>
                  <a:lnTo>
                    <a:pt x="1651507" y="1918500"/>
                  </a:lnTo>
                  <a:lnTo>
                    <a:pt x="1645415" y="1898296"/>
                  </a:lnTo>
                  <a:lnTo>
                    <a:pt x="1642014" y="1881986"/>
                  </a:lnTo>
                  <a:lnTo>
                    <a:pt x="1642185" y="1864491"/>
                  </a:lnTo>
                  <a:lnTo>
                    <a:pt x="1646808" y="1840737"/>
                  </a:lnTo>
                  <a:lnTo>
                    <a:pt x="1705609" y="1689861"/>
                  </a:lnTo>
                  <a:lnTo>
                    <a:pt x="1781809" y="1613534"/>
                  </a:lnTo>
                  <a:lnTo>
                    <a:pt x="1896109" y="1511934"/>
                  </a:lnTo>
                  <a:lnTo>
                    <a:pt x="1991359" y="1384934"/>
                  </a:lnTo>
                  <a:lnTo>
                    <a:pt x="2093086" y="1264157"/>
                  </a:lnTo>
                  <a:lnTo>
                    <a:pt x="2232786" y="1118107"/>
                  </a:lnTo>
                  <a:lnTo>
                    <a:pt x="2321686" y="1016380"/>
                  </a:lnTo>
                  <a:lnTo>
                    <a:pt x="2410586" y="857630"/>
                  </a:lnTo>
                  <a:lnTo>
                    <a:pt x="2505963" y="743203"/>
                  </a:lnTo>
                  <a:lnTo>
                    <a:pt x="2607563" y="501903"/>
                  </a:lnTo>
                  <a:lnTo>
                    <a:pt x="2296286" y="362076"/>
                  </a:lnTo>
                  <a:lnTo>
                    <a:pt x="2023109" y="247776"/>
                  </a:lnTo>
                  <a:lnTo>
                    <a:pt x="1699259" y="152399"/>
                  </a:lnTo>
                  <a:lnTo>
                    <a:pt x="1648404" y="138531"/>
                  </a:lnTo>
                  <a:lnTo>
                    <a:pt x="1603674" y="126796"/>
                  </a:lnTo>
                  <a:lnTo>
                    <a:pt x="1560865" y="116281"/>
                  </a:lnTo>
                  <a:lnTo>
                    <a:pt x="1515770" y="106070"/>
                  </a:lnTo>
                  <a:lnTo>
                    <a:pt x="1464182" y="95249"/>
                  </a:lnTo>
                  <a:lnTo>
                    <a:pt x="1416604" y="86089"/>
                  </a:lnTo>
                  <a:lnTo>
                    <a:pt x="1367357" y="77507"/>
                  </a:lnTo>
                  <a:lnTo>
                    <a:pt x="1316085" y="69278"/>
                  </a:lnTo>
                  <a:lnTo>
                    <a:pt x="1262431" y="61176"/>
                  </a:lnTo>
                  <a:lnTo>
                    <a:pt x="1146555" y="44449"/>
                  </a:lnTo>
                  <a:lnTo>
                    <a:pt x="1029096" y="27198"/>
                  </a:lnTo>
                  <a:lnTo>
                    <a:pt x="922609" y="12019"/>
                  </a:lnTo>
                  <a:lnTo>
                    <a:pt x="879728" y="6349"/>
                  </a:lnTo>
                  <a:lnTo>
                    <a:pt x="765428" y="0"/>
                  </a:lnTo>
                  <a:close/>
                </a:path>
              </a:pathLst>
            </a:custGeom>
            <a:solidFill>
              <a:srgbClr val="000066">
                <a:alpha val="5097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4463796" y="3671315"/>
              <a:ext cx="2607945" cy="3055620"/>
            </a:xfrm>
            <a:custGeom>
              <a:avLst/>
              <a:gdLst/>
              <a:ahLst/>
              <a:cxnLst/>
              <a:rect l="l" t="t" r="r" b="b"/>
              <a:pathLst>
                <a:path w="2607945" h="3055620">
                  <a:moveTo>
                    <a:pt x="0" y="3055619"/>
                  </a:moveTo>
                  <a:lnTo>
                    <a:pt x="123825" y="2445765"/>
                  </a:lnTo>
                  <a:lnTo>
                    <a:pt x="206501" y="1864486"/>
                  </a:lnTo>
                  <a:lnTo>
                    <a:pt x="314451" y="1149857"/>
                  </a:lnTo>
                  <a:lnTo>
                    <a:pt x="390651" y="590803"/>
                  </a:lnTo>
                  <a:lnTo>
                    <a:pt x="414527" y="403351"/>
                  </a:lnTo>
                  <a:lnTo>
                    <a:pt x="727328" y="428751"/>
                  </a:lnTo>
                  <a:lnTo>
                    <a:pt x="765428" y="0"/>
                  </a:lnTo>
                  <a:lnTo>
                    <a:pt x="879728" y="6349"/>
                  </a:lnTo>
                  <a:lnTo>
                    <a:pt x="922609" y="12019"/>
                  </a:lnTo>
                  <a:lnTo>
                    <a:pt x="973231" y="19121"/>
                  </a:lnTo>
                  <a:lnTo>
                    <a:pt x="1029096" y="27198"/>
                  </a:lnTo>
                  <a:lnTo>
                    <a:pt x="1087704" y="35793"/>
                  </a:lnTo>
                  <a:lnTo>
                    <a:pt x="1146555" y="44449"/>
                  </a:lnTo>
                  <a:lnTo>
                    <a:pt x="1206040" y="52975"/>
                  </a:lnTo>
                  <a:lnTo>
                    <a:pt x="1262431" y="61176"/>
                  </a:lnTo>
                  <a:lnTo>
                    <a:pt x="1316085" y="69278"/>
                  </a:lnTo>
                  <a:lnTo>
                    <a:pt x="1367357" y="77507"/>
                  </a:lnTo>
                  <a:lnTo>
                    <a:pt x="1416604" y="86089"/>
                  </a:lnTo>
                  <a:lnTo>
                    <a:pt x="1464182" y="95249"/>
                  </a:lnTo>
                  <a:lnTo>
                    <a:pt x="1515770" y="106070"/>
                  </a:lnTo>
                  <a:lnTo>
                    <a:pt x="1560865" y="116281"/>
                  </a:lnTo>
                  <a:lnTo>
                    <a:pt x="1603674" y="126796"/>
                  </a:lnTo>
                  <a:lnTo>
                    <a:pt x="1648404" y="138531"/>
                  </a:lnTo>
                  <a:lnTo>
                    <a:pt x="1699259" y="152399"/>
                  </a:lnTo>
                  <a:lnTo>
                    <a:pt x="2023109" y="247776"/>
                  </a:lnTo>
                  <a:lnTo>
                    <a:pt x="2296286" y="362076"/>
                  </a:lnTo>
                  <a:lnTo>
                    <a:pt x="2607563" y="501903"/>
                  </a:lnTo>
                  <a:lnTo>
                    <a:pt x="2505963" y="743203"/>
                  </a:lnTo>
                  <a:lnTo>
                    <a:pt x="2410586" y="857630"/>
                  </a:lnTo>
                  <a:lnTo>
                    <a:pt x="2321686" y="1016380"/>
                  </a:lnTo>
                  <a:lnTo>
                    <a:pt x="2232786" y="1118107"/>
                  </a:lnTo>
                  <a:lnTo>
                    <a:pt x="2093086" y="1264157"/>
                  </a:lnTo>
                  <a:lnTo>
                    <a:pt x="1991359" y="1384934"/>
                  </a:lnTo>
                  <a:lnTo>
                    <a:pt x="1896109" y="1511934"/>
                  </a:lnTo>
                  <a:lnTo>
                    <a:pt x="1781809" y="1613534"/>
                  </a:lnTo>
                  <a:lnTo>
                    <a:pt x="1705609" y="1689861"/>
                  </a:lnTo>
                  <a:lnTo>
                    <a:pt x="1646808" y="1840737"/>
                  </a:lnTo>
                  <a:lnTo>
                    <a:pt x="1642185" y="1864491"/>
                  </a:lnTo>
                  <a:lnTo>
                    <a:pt x="1642014" y="1881986"/>
                  </a:lnTo>
                  <a:lnTo>
                    <a:pt x="1645415" y="1898296"/>
                  </a:lnTo>
                  <a:lnTo>
                    <a:pt x="1651507" y="1918500"/>
                  </a:lnTo>
                  <a:lnTo>
                    <a:pt x="1665593" y="1944554"/>
                  </a:lnTo>
                  <a:lnTo>
                    <a:pt x="1687702" y="1972097"/>
                  </a:lnTo>
                  <a:lnTo>
                    <a:pt x="1705621" y="2000235"/>
                  </a:lnTo>
                  <a:lnTo>
                    <a:pt x="1707133" y="2028075"/>
                  </a:lnTo>
                  <a:lnTo>
                    <a:pt x="1527682" y="2171014"/>
                  </a:lnTo>
                  <a:lnTo>
                    <a:pt x="1556257" y="2194839"/>
                  </a:lnTo>
                  <a:lnTo>
                    <a:pt x="1664207" y="2321890"/>
                  </a:lnTo>
                  <a:lnTo>
                    <a:pt x="1794509" y="2541054"/>
                  </a:lnTo>
                  <a:lnTo>
                    <a:pt x="1621408" y="2637929"/>
                  </a:lnTo>
                  <a:lnTo>
                    <a:pt x="1326006" y="2774518"/>
                  </a:lnTo>
                  <a:lnTo>
                    <a:pt x="1125981" y="2855506"/>
                  </a:lnTo>
                  <a:lnTo>
                    <a:pt x="968755" y="2903156"/>
                  </a:lnTo>
                  <a:lnTo>
                    <a:pt x="479551" y="3004794"/>
                  </a:lnTo>
                  <a:lnTo>
                    <a:pt x="176275" y="3033382"/>
                  </a:lnTo>
                  <a:lnTo>
                    <a:pt x="0" y="3055619"/>
                  </a:lnTo>
                  <a:close/>
                </a:path>
              </a:pathLst>
            </a:custGeom>
            <a:ln w="9525">
              <a:solidFill>
                <a:srgbClr val="3399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32831" y="4596396"/>
              <a:ext cx="1055369" cy="511289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5264911" y="4654422"/>
            <a:ext cx="7112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2645473" y="3184969"/>
            <a:ext cx="2237740" cy="3527425"/>
            <a:chOff x="2645473" y="3184969"/>
            <a:chExt cx="2237740" cy="3527425"/>
          </a:xfrm>
        </p:grpSpPr>
        <p:sp>
          <p:nvSpPr>
            <p:cNvPr id="19" name="object 19"/>
            <p:cNvSpPr/>
            <p:nvPr/>
          </p:nvSpPr>
          <p:spPr>
            <a:xfrm>
              <a:off x="2650235" y="3189732"/>
              <a:ext cx="2228215" cy="3517900"/>
            </a:xfrm>
            <a:custGeom>
              <a:avLst/>
              <a:gdLst/>
              <a:ahLst/>
              <a:cxnLst/>
              <a:rect l="l" t="t" r="r" b="b"/>
              <a:pathLst>
                <a:path w="2228215" h="3517900">
                  <a:moveTo>
                    <a:pt x="1223517" y="0"/>
                  </a:moveTo>
                  <a:lnTo>
                    <a:pt x="1052194" y="7873"/>
                  </a:lnTo>
                  <a:lnTo>
                    <a:pt x="887094" y="618997"/>
                  </a:lnTo>
                  <a:lnTo>
                    <a:pt x="820419" y="755522"/>
                  </a:lnTo>
                  <a:lnTo>
                    <a:pt x="703072" y="974597"/>
                  </a:lnTo>
                  <a:lnTo>
                    <a:pt x="445896" y="1025397"/>
                  </a:lnTo>
                  <a:lnTo>
                    <a:pt x="464946" y="1088897"/>
                  </a:lnTo>
                  <a:lnTo>
                    <a:pt x="198374" y="1149222"/>
                  </a:lnTo>
                  <a:lnTo>
                    <a:pt x="193547" y="1147571"/>
                  </a:lnTo>
                  <a:lnTo>
                    <a:pt x="0" y="1214246"/>
                  </a:lnTo>
                  <a:lnTo>
                    <a:pt x="274574" y="1860295"/>
                  </a:lnTo>
                  <a:lnTo>
                    <a:pt x="542797" y="2303144"/>
                  </a:lnTo>
                  <a:lnTo>
                    <a:pt x="571138" y="2341452"/>
                  </a:lnTo>
                  <a:lnTo>
                    <a:pt x="601212" y="2380796"/>
                  </a:lnTo>
                  <a:lnTo>
                    <a:pt x="632708" y="2420891"/>
                  </a:lnTo>
                  <a:lnTo>
                    <a:pt x="665310" y="2461449"/>
                  </a:lnTo>
                  <a:lnTo>
                    <a:pt x="698707" y="2502184"/>
                  </a:lnTo>
                  <a:lnTo>
                    <a:pt x="732583" y="2542809"/>
                  </a:lnTo>
                  <a:lnTo>
                    <a:pt x="766626" y="2583038"/>
                  </a:lnTo>
                  <a:lnTo>
                    <a:pt x="800523" y="2622584"/>
                  </a:lnTo>
                  <a:lnTo>
                    <a:pt x="866621" y="2698481"/>
                  </a:lnTo>
                  <a:lnTo>
                    <a:pt x="928369" y="2768206"/>
                  </a:lnTo>
                  <a:lnTo>
                    <a:pt x="963830" y="2809878"/>
                  </a:lnTo>
                  <a:lnTo>
                    <a:pt x="996859" y="2847749"/>
                  </a:lnTo>
                  <a:lnTo>
                    <a:pt x="1028554" y="2882837"/>
                  </a:lnTo>
                  <a:lnTo>
                    <a:pt x="1060010" y="2916162"/>
                  </a:lnTo>
                  <a:lnTo>
                    <a:pt x="1092324" y="2948743"/>
                  </a:lnTo>
                  <a:lnTo>
                    <a:pt x="1126593" y="2981599"/>
                  </a:lnTo>
                  <a:lnTo>
                    <a:pt x="1163913" y="3015748"/>
                  </a:lnTo>
                  <a:lnTo>
                    <a:pt x="1205381" y="3052211"/>
                  </a:lnTo>
                  <a:lnTo>
                    <a:pt x="1252092" y="3092005"/>
                  </a:lnTo>
                  <a:lnTo>
                    <a:pt x="1828164" y="3517391"/>
                  </a:lnTo>
                  <a:lnTo>
                    <a:pt x="1943989" y="2876130"/>
                  </a:lnTo>
                  <a:lnTo>
                    <a:pt x="2191639" y="1231772"/>
                  </a:lnTo>
                  <a:lnTo>
                    <a:pt x="2228088" y="893571"/>
                  </a:lnTo>
                  <a:lnTo>
                    <a:pt x="1618741" y="893571"/>
                  </a:lnTo>
                  <a:lnTo>
                    <a:pt x="1271142" y="928496"/>
                  </a:lnTo>
                  <a:lnTo>
                    <a:pt x="1223517" y="0"/>
                  </a:lnTo>
                  <a:close/>
                </a:path>
              </a:pathLst>
            </a:custGeom>
            <a:solidFill>
              <a:srgbClr val="FFFF00">
                <a:alpha val="5097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2650235" y="3189732"/>
              <a:ext cx="2228215" cy="3517900"/>
            </a:xfrm>
            <a:custGeom>
              <a:avLst/>
              <a:gdLst/>
              <a:ahLst/>
              <a:cxnLst/>
              <a:rect l="l" t="t" r="r" b="b"/>
              <a:pathLst>
                <a:path w="2228215" h="3517900">
                  <a:moveTo>
                    <a:pt x="1271142" y="928496"/>
                  </a:moveTo>
                  <a:lnTo>
                    <a:pt x="1223517" y="0"/>
                  </a:lnTo>
                  <a:lnTo>
                    <a:pt x="1052194" y="7873"/>
                  </a:lnTo>
                  <a:lnTo>
                    <a:pt x="887094" y="618997"/>
                  </a:lnTo>
                  <a:lnTo>
                    <a:pt x="820419" y="755522"/>
                  </a:lnTo>
                  <a:lnTo>
                    <a:pt x="703072" y="974597"/>
                  </a:lnTo>
                  <a:lnTo>
                    <a:pt x="445896" y="1025397"/>
                  </a:lnTo>
                  <a:lnTo>
                    <a:pt x="464946" y="1088897"/>
                  </a:lnTo>
                  <a:lnTo>
                    <a:pt x="198374" y="1149222"/>
                  </a:lnTo>
                  <a:lnTo>
                    <a:pt x="193547" y="1147571"/>
                  </a:lnTo>
                  <a:lnTo>
                    <a:pt x="0" y="1214246"/>
                  </a:lnTo>
                  <a:lnTo>
                    <a:pt x="274574" y="1860295"/>
                  </a:lnTo>
                  <a:lnTo>
                    <a:pt x="542797" y="2303144"/>
                  </a:lnTo>
                  <a:lnTo>
                    <a:pt x="571138" y="2341452"/>
                  </a:lnTo>
                  <a:lnTo>
                    <a:pt x="601212" y="2380796"/>
                  </a:lnTo>
                  <a:lnTo>
                    <a:pt x="632708" y="2420891"/>
                  </a:lnTo>
                  <a:lnTo>
                    <a:pt x="665310" y="2461449"/>
                  </a:lnTo>
                  <a:lnTo>
                    <a:pt x="698707" y="2502184"/>
                  </a:lnTo>
                  <a:lnTo>
                    <a:pt x="732583" y="2542809"/>
                  </a:lnTo>
                  <a:lnTo>
                    <a:pt x="766626" y="2583038"/>
                  </a:lnTo>
                  <a:lnTo>
                    <a:pt x="800523" y="2622584"/>
                  </a:lnTo>
                  <a:lnTo>
                    <a:pt x="833959" y="2661161"/>
                  </a:lnTo>
                  <a:lnTo>
                    <a:pt x="866621" y="2698481"/>
                  </a:lnTo>
                  <a:lnTo>
                    <a:pt x="898196" y="2734258"/>
                  </a:lnTo>
                  <a:lnTo>
                    <a:pt x="928369" y="2768206"/>
                  </a:lnTo>
                  <a:lnTo>
                    <a:pt x="963830" y="2809878"/>
                  </a:lnTo>
                  <a:lnTo>
                    <a:pt x="996859" y="2847749"/>
                  </a:lnTo>
                  <a:lnTo>
                    <a:pt x="1028554" y="2882837"/>
                  </a:lnTo>
                  <a:lnTo>
                    <a:pt x="1060010" y="2916162"/>
                  </a:lnTo>
                  <a:lnTo>
                    <a:pt x="1092324" y="2948743"/>
                  </a:lnTo>
                  <a:lnTo>
                    <a:pt x="1126593" y="2981599"/>
                  </a:lnTo>
                  <a:lnTo>
                    <a:pt x="1163913" y="3015748"/>
                  </a:lnTo>
                  <a:lnTo>
                    <a:pt x="1205381" y="3052211"/>
                  </a:lnTo>
                  <a:lnTo>
                    <a:pt x="1252092" y="3092005"/>
                  </a:lnTo>
                  <a:lnTo>
                    <a:pt x="1828164" y="3517391"/>
                  </a:lnTo>
                  <a:lnTo>
                    <a:pt x="1943989" y="2876130"/>
                  </a:lnTo>
                  <a:lnTo>
                    <a:pt x="2191639" y="1231772"/>
                  </a:lnTo>
                  <a:lnTo>
                    <a:pt x="2228088" y="893571"/>
                  </a:lnTo>
                  <a:lnTo>
                    <a:pt x="1618741" y="893571"/>
                  </a:lnTo>
                </a:path>
              </a:pathLst>
            </a:custGeom>
            <a:ln w="9525">
              <a:solidFill>
                <a:srgbClr val="000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407663" y="4541532"/>
              <a:ext cx="1098041" cy="511289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261359" y="4815852"/>
              <a:ext cx="1390650" cy="511289"/>
            </a:xfrm>
            <a:prstGeom prst="rect">
              <a:avLst/>
            </a:prstGeom>
          </p:spPr>
        </p:pic>
      </p:grpSp>
      <p:sp>
        <p:nvSpPr>
          <p:cNvPr id="23" name="object 23"/>
          <p:cNvSpPr txBox="1"/>
          <p:nvPr/>
        </p:nvSpPr>
        <p:spPr>
          <a:xfrm>
            <a:off x="3392804" y="4598670"/>
            <a:ext cx="111315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0066"/>
                </a:solidFill>
                <a:latin typeface="Arial"/>
                <a:cs typeface="Arial"/>
              </a:rPr>
              <a:t>NUEVA</a:t>
            </a:r>
            <a:endParaRPr sz="18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800" b="1" spc="-10" dirty="0">
                <a:solidFill>
                  <a:srgbClr val="000066"/>
                </a:solidFill>
                <a:latin typeface="Arial"/>
                <a:cs typeface="Arial"/>
              </a:rPr>
              <a:t>ZELANDA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5224081" y="3178873"/>
            <a:ext cx="1855470" cy="992505"/>
            <a:chOff x="5224081" y="3178873"/>
            <a:chExt cx="1855470" cy="992505"/>
          </a:xfrm>
        </p:grpSpPr>
        <p:sp>
          <p:nvSpPr>
            <p:cNvPr id="25" name="object 25"/>
            <p:cNvSpPr/>
            <p:nvPr/>
          </p:nvSpPr>
          <p:spPr>
            <a:xfrm>
              <a:off x="5228844" y="3183635"/>
              <a:ext cx="1845945" cy="982980"/>
            </a:xfrm>
            <a:custGeom>
              <a:avLst/>
              <a:gdLst/>
              <a:ahLst/>
              <a:cxnLst/>
              <a:rect l="l" t="t" r="r" b="b"/>
              <a:pathLst>
                <a:path w="1845945" h="982979">
                  <a:moveTo>
                    <a:pt x="41275" y="0"/>
                  </a:moveTo>
                  <a:lnTo>
                    <a:pt x="31750" y="259968"/>
                  </a:lnTo>
                  <a:lnTo>
                    <a:pt x="0" y="481964"/>
                  </a:lnTo>
                  <a:lnTo>
                    <a:pt x="177926" y="501014"/>
                  </a:lnTo>
                  <a:lnTo>
                    <a:pt x="736980" y="596138"/>
                  </a:lnTo>
                  <a:lnTo>
                    <a:pt x="1257934" y="735711"/>
                  </a:lnTo>
                  <a:lnTo>
                    <a:pt x="1845563" y="982980"/>
                  </a:lnTo>
                  <a:lnTo>
                    <a:pt x="1829688" y="938530"/>
                  </a:lnTo>
                  <a:lnTo>
                    <a:pt x="1813813" y="908431"/>
                  </a:lnTo>
                  <a:lnTo>
                    <a:pt x="1729612" y="824483"/>
                  </a:lnTo>
                  <a:lnTo>
                    <a:pt x="1694687" y="729361"/>
                  </a:lnTo>
                  <a:lnTo>
                    <a:pt x="1667636" y="615188"/>
                  </a:lnTo>
                  <a:lnTo>
                    <a:pt x="1639061" y="526414"/>
                  </a:lnTo>
                  <a:lnTo>
                    <a:pt x="1613661" y="437641"/>
                  </a:lnTo>
                  <a:lnTo>
                    <a:pt x="1558035" y="332993"/>
                  </a:lnTo>
                  <a:lnTo>
                    <a:pt x="1575561" y="309117"/>
                  </a:lnTo>
                  <a:lnTo>
                    <a:pt x="1558035" y="263143"/>
                  </a:lnTo>
                  <a:lnTo>
                    <a:pt x="1618487" y="248919"/>
                  </a:lnTo>
                  <a:lnTo>
                    <a:pt x="1232534" y="168021"/>
                  </a:lnTo>
                  <a:lnTo>
                    <a:pt x="927607" y="110998"/>
                  </a:lnTo>
                  <a:lnTo>
                    <a:pt x="667130" y="68199"/>
                  </a:lnTo>
                  <a:lnTo>
                    <a:pt x="428878" y="30099"/>
                  </a:lnTo>
                  <a:lnTo>
                    <a:pt x="41275" y="0"/>
                  </a:lnTo>
                  <a:close/>
                </a:path>
              </a:pathLst>
            </a:custGeom>
            <a:solidFill>
              <a:srgbClr val="CC00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5228844" y="3183635"/>
              <a:ext cx="1845945" cy="982980"/>
            </a:xfrm>
            <a:custGeom>
              <a:avLst/>
              <a:gdLst/>
              <a:ahLst/>
              <a:cxnLst/>
              <a:rect l="l" t="t" r="r" b="b"/>
              <a:pathLst>
                <a:path w="1845945" h="982979">
                  <a:moveTo>
                    <a:pt x="1845563" y="982980"/>
                  </a:moveTo>
                  <a:lnTo>
                    <a:pt x="1257934" y="735711"/>
                  </a:lnTo>
                  <a:lnTo>
                    <a:pt x="736980" y="596138"/>
                  </a:lnTo>
                  <a:lnTo>
                    <a:pt x="177926" y="501014"/>
                  </a:lnTo>
                  <a:lnTo>
                    <a:pt x="0" y="481964"/>
                  </a:lnTo>
                  <a:lnTo>
                    <a:pt x="31750" y="259968"/>
                  </a:lnTo>
                  <a:lnTo>
                    <a:pt x="41275" y="0"/>
                  </a:lnTo>
                  <a:lnTo>
                    <a:pt x="428878" y="30099"/>
                  </a:lnTo>
                  <a:lnTo>
                    <a:pt x="667130" y="68199"/>
                  </a:lnTo>
                  <a:lnTo>
                    <a:pt x="927607" y="110998"/>
                  </a:lnTo>
                  <a:lnTo>
                    <a:pt x="1232534" y="168021"/>
                  </a:lnTo>
                  <a:lnTo>
                    <a:pt x="1618487" y="248919"/>
                  </a:lnTo>
                  <a:lnTo>
                    <a:pt x="1558035" y="263143"/>
                  </a:lnTo>
                  <a:lnTo>
                    <a:pt x="1575561" y="309117"/>
                  </a:lnTo>
                  <a:lnTo>
                    <a:pt x="1558035" y="332993"/>
                  </a:lnTo>
                  <a:lnTo>
                    <a:pt x="1613661" y="437641"/>
                  </a:lnTo>
                  <a:lnTo>
                    <a:pt x="1639061" y="526414"/>
                  </a:lnTo>
                  <a:lnTo>
                    <a:pt x="1667636" y="615188"/>
                  </a:lnTo>
                  <a:lnTo>
                    <a:pt x="1694687" y="729361"/>
                  </a:lnTo>
                  <a:lnTo>
                    <a:pt x="1729612" y="824483"/>
                  </a:lnTo>
                  <a:lnTo>
                    <a:pt x="1813813" y="908431"/>
                  </a:lnTo>
                  <a:lnTo>
                    <a:pt x="1829688" y="938530"/>
                  </a:lnTo>
                </a:path>
              </a:pathLst>
            </a:custGeom>
            <a:ln w="9525">
              <a:solidFill>
                <a:srgbClr val="FF99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678424" y="3386340"/>
              <a:ext cx="939546" cy="511289"/>
            </a:xfrm>
            <a:prstGeom prst="rect">
              <a:avLst/>
            </a:prstGeom>
          </p:spPr>
        </p:pic>
      </p:grpSp>
      <p:sp>
        <p:nvSpPr>
          <p:cNvPr id="28" name="object 28"/>
          <p:cNvSpPr txBox="1"/>
          <p:nvPr/>
        </p:nvSpPr>
        <p:spPr>
          <a:xfrm>
            <a:off x="5809615" y="3442842"/>
            <a:ext cx="6610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PERU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3882961" y="3163633"/>
            <a:ext cx="1409065" cy="959485"/>
            <a:chOff x="3882961" y="3163633"/>
            <a:chExt cx="1409065" cy="959485"/>
          </a:xfrm>
        </p:grpSpPr>
        <p:sp>
          <p:nvSpPr>
            <p:cNvPr id="30" name="object 30"/>
            <p:cNvSpPr/>
            <p:nvPr/>
          </p:nvSpPr>
          <p:spPr>
            <a:xfrm>
              <a:off x="3887723" y="3168395"/>
              <a:ext cx="1399540" cy="949960"/>
            </a:xfrm>
            <a:custGeom>
              <a:avLst/>
              <a:gdLst/>
              <a:ahLst/>
              <a:cxnLst/>
              <a:rect l="l" t="t" r="r" b="b"/>
              <a:pathLst>
                <a:path w="1399539" h="949960">
                  <a:moveTo>
                    <a:pt x="924178" y="0"/>
                  </a:moveTo>
                  <a:lnTo>
                    <a:pt x="551052" y="0"/>
                  </a:lnTo>
                  <a:lnTo>
                    <a:pt x="204850" y="14350"/>
                  </a:lnTo>
                  <a:lnTo>
                    <a:pt x="0" y="20700"/>
                  </a:lnTo>
                  <a:lnTo>
                    <a:pt x="31750" y="696976"/>
                  </a:lnTo>
                  <a:lnTo>
                    <a:pt x="74675" y="931926"/>
                  </a:lnTo>
                  <a:lnTo>
                    <a:pt x="549401" y="908176"/>
                  </a:lnTo>
                  <a:lnTo>
                    <a:pt x="1316481" y="949451"/>
                  </a:lnTo>
                  <a:lnTo>
                    <a:pt x="1332356" y="706501"/>
                  </a:lnTo>
                  <a:lnTo>
                    <a:pt x="1371980" y="381000"/>
                  </a:lnTo>
                  <a:lnTo>
                    <a:pt x="1384680" y="252475"/>
                  </a:lnTo>
                  <a:lnTo>
                    <a:pt x="1399031" y="11175"/>
                  </a:lnTo>
                  <a:lnTo>
                    <a:pt x="924178" y="0"/>
                  </a:lnTo>
                  <a:close/>
                </a:path>
              </a:pathLst>
            </a:custGeom>
            <a:solidFill>
              <a:srgbClr val="66FFFF">
                <a:alpha val="6392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3887723" y="3168395"/>
              <a:ext cx="1399540" cy="949960"/>
            </a:xfrm>
            <a:custGeom>
              <a:avLst/>
              <a:gdLst/>
              <a:ahLst/>
              <a:cxnLst/>
              <a:rect l="l" t="t" r="r" b="b"/>
              <a:pathLst>
                <a:path w="1399539" h="949960">
                  <a:moveTo>
                    <a:pt x="31750" y="696976"/>
                  </a:moveTo>
                  <a:lnTo>
                    <a:pt x="74675" y="931926"/>
                  </a:lnTo>
                  <a:lnTo>
                    <a:pt x="549401" y="908176"/>
                  </a:lnTo>
                  <a:lnTo>
                    <a:pt x="1316481" y="949451"/>
                  </a:lnTo>
                  <a:lnTo>
                    <a:pt x="1332356" y="706501"/>
                  </a:lnTo>
                  <a:lnTo>
                    <a:pt x="1371980" y="381000"/>
                  </a:lnTo>
                  <a:lnTo>
                    <a:pt x="1384680" y="252475"/>
                  </a:lnTo>
                  <a:lnTo>
                    <a:pt x="1399031" y="11175"/>
                  </a:lnTo>
                  <a:lnTo>
                    <a:pt x="924178" y="0"/>
                  </a:lnTo>
                  <a:lnTo>
                    <a:pt x="551052" y="0"/>
                  </a:lnTo>
                  <a:lnTo>
                    <a:pt x="204850" y="14350"/>
                  </a:lnTo>
                  <a:lnTo>
                    <a:pt x="0" y="20700"/>
                  </a:lnTo>
                </a:path>
              </a:pathLst>
            </a:custGeom>
            <a:ln w="9525">
              <a:solidFill>
                <a:srgbClr val="66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948683" y="3287280"/>
              <a:ext cx="1326641" cy="511289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983735" y="3561600"/>
              <a:ext cx="1258062" cy="511289"/>
            </a:xfrm>
            <a:prstGeom prst="rect">
              <a:avLst/>
            </a:prstGeom>
          </p:spPr>
        </p:pic>
      </p:grpSp>
      <p:sp>
        <p:nvSpPr>
          <p:cNvPr id="34" name="object 34"/>
          <p:cNvSpPr txBox="1"/>
          <p:nvPr/>
        </p:nvSpPr>
        <p:spPr>
          <a:xfrm>
            <a:off x="4080509" y="3344417"/>
            <a:ext cx="104902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7625" marR="5080" indent="-3556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000066"/>
                </a:solidFill>
                <a:latin typeface="Arial"/>
                <a:cs typeface="Arial"/>
              </a:rPr>
              <a:t>FR</a:t>
            </a:r>
            <a:r>
              <a:rPr sz="1800" b="1" spc="-55" dirty="0">
                <a:solidFill>
                  <a:srgbClr val="000066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000066"/>
                </a:solidFill>
                <a:latin typeface="Arial"/>
                <a:cs typeface="Arial"/>
              </a:rPr>
              <a:t>N</a:t>
            </a:r>
            <a:r>
              <a:rPr sz="1800" b="1" spc="-10" dirty="0">
                <a:solidFill>
                  <a:srgbClr val="000066"/>
                </a:solidFill>
                <a:latin typeface="Arial"/>
                <a:cs typeface="Arial"/>
              </a:rPr>
              <a:t>C</a:t>
            </a:r>
            <a:r>
              <a:rPr sz="1800" b="1" spc="10" dirty="0">
                <a:solidFill>
                  <a:srgbClr val="000066"/>
                </a:solidFill>
                <a:latin typeface="Arial"/>
                <a:cs typeface="Arial"/>
              </a:rPr>
              <a:t>I</a:t>
            </a:r>
            <a:r>
              <a:rPr sz="1800" b="1" dirty="0">
                <a:solidFill>
                  <a:srgbClr val="000066"/>
                </a:solidFill>
                <a:latin typeface="Arial"/>
                <a:cs typeface="Arial"/>
              </a:rPr>
              <a:t>A  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(TAHITI</a:t>
            </a:r>
            <a:r>
              <a:rPr sz="18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35" name="object 35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6246876" y="6063996"/>
            <a:ext cx="1657350" cy="511289"/>
          </a:xfrm>
          <a:prstGeom prst="rect">
            <a:avLst/>
          </a:prstGeom>
        </p:spPr>
      </p:pic>
      <p:sp>
        <p:nvSpPr>
          <p:cNvPr id="36" name="object 36"/>
          <p:cNvSpPr txBox="1"/>
          <p:nvPr/>
        </p:nvSpPr>
        <p:spPr>
          <a:xfrm>
            <a:off x="6379590" y="6121400"/>
            <a:ext cx="13792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ARGENTINA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1822704" y="1610867"/>
            <a:ext cx="3153410" cy="2357755"/>
            <a:chOff x="1822704" y="1610867"/>
            <a:chExt cx="3153410" cy="2357755"/>
          </a:xfrm>
        </p:grpSpPr>
        <p:sp>
          <p:nvSpPr>
            <p:cNvPr id="38" name="object 38"/>
            <p:cNvSpPr/>
            <p:nvPr/>
          </p:nvSpPr>
          <p:spPr>
            <a:xfrm>
              <a:off x="4924044" y="3902963"/>
              <a:ext cx="52069" cy="66040"/>
            </a:xfrm>
            <a:custGeom>
              <a:avLst/>
              <a:gdLst/>
              <a:ahLst/>
              <a:cxnLst/>
              <a:rect l="l" t="t" r="r" b="b"/>
              <a:pathLst>
                <a:path w="52070" h="66039">
                  <a:moveTo>
                    <a:pt x="25907" y="0"/>
                  </a:moveTo>
                  <a:lnTo>
                    <a:pt x="15805" y="2583"/>
                  </a:lnTo>
                  <a:lnTo>
                    <a:pt x="7572" y="9620"/>
                  </a:lnTo>
                  <a:lnTo>
                    <a:pt x="2030" y="20038"/>
                  </a:lnTo>
                  <a:lnTo>
                    <a:pt x="0" y="32766"/>
                  </a:lnTo>
                  <a:lnTo>
                    <a:pt x="2030" y="45493"/>
                  </a:lnTo>
                  <a:lnTo>
                    <a:pt x="7572" y="55911"/>
                  </a:lnTo>
                  <a:lnTo>
                    <a:pt x="15805" y="62948"/>
                  </a:lnTo>
                  <a:lnTo>
                    <a:pt x="25907" y="65531"/>
                  </a:lnTo>
                  <a:lnTo>
                    <a:pt x="36010" y="62948"/>
                  </a:lnTo>
                  <a:lnTo>
                    <a:pt x="44243" y="55911"/>
                  </a:lnTo>
                  <a:lnTo>
                    <a:pt x="49785" y="45493"/>
                  </a:lnTo>
                  <a:lnTo>
                    <a:pt x="51815" y="32766"/>
                  </a:lnTo>
                  <a:lnTo>
                    <a:pt x="49785" y="20038"/>
                  </a:lnTo>
                  <a:lnTo>
                    <a:pt x="44243" y="9620"/>
                  </a:lnTo>
                  <a:lnTo>
                    <a:pt x="36010" y="2583"/>
                  </a:lnTo>
                  <a:lnTo>
                    <a:pt x="25907" y="0"/>
                  </a:lnTo>
                  <a:close/>
                </a:path>
              </a:pathLst>
            </a:custGeom>
            <a:solidFill>
              <a:srgbClr val="CC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822704" y="1610867"/>
              <a:ext cx="2519934" cy="915162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847088" y="1635251"/>
              <a:ext cx="2519934" cy="915162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1836420" y="1624583"/>
              <a:ext cx="2519680" cy="914400"/>
            </a:xfrm>
            <a:custGeom>
              <a:avLst/>
              <a:gdLst/>
              <a:ahLst/>
              <a:cxnLst/>
              <a:rect l="l" t="t" r="r" b="b"/>
              <a:pathLst>
                <a:path w="2519679" h="914400">
                  <a:moveTo>
                    <a:pt x="2519172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519172" y="914400"/>
                  </a:lnTo>
                  <a:lnTo>
                    <a:pt x="2519172" y="0"/>
                  </a:lnTo>
                  <a:close/>
                </a:path>
              </a:pathLst>
            </a:custGeom>
            <a:solidFill>
              <a:srgbClr val="1313D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2" name="object 42"/>
          <p:cNvSpPr txBox="1"/>
          <p:nvPr/>
        </p:nvSpPr>
        <p:spPr>
          <a:xfrm>
            <a:off x="1836420" y="1624583"/>
            <a:ext cx="2519680" cy="914400"/>
          </a:xfrm>
          <a:prstGeom prst="rect">
            <a:avLst/>
          </a:prstGeom>
        </p:spPr>
        <p:txBody>
          <a:bodyPr vert="horz" wrap="square" lIns="0" tIns="40640" rIns="0" bIns="0" rtlCol="0">
            <a:spAutoFit/>
          </a:bodyPr>
          <a:lstStyle/>
          <a:p>
            <a:pPr marL="153035" marR="145415" algn="ctr">
              <a:lnSpc>
                <a:spcPct val="100000"/>
              </a:lnSpc>
              <a:spcBef>
                <a:spcPts val="320"/>
              </a:spcBef>
            </a:pP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ACUERDO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DE COOPERACIÓN </a:t>
            </a:r>
            <a:r>
              <a:rPr sz="1200" b="1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ENTRE MRCC CHILE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MRCC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20" dirty="0">
                <a:solidFill>
                  <a:srgbClr val="FFFFFF"/>
                </a:solidFill>
                <a:latin typeface="Arial"/>
                <a:cs typeface="Arial"/>
              </a:rPr>
              <a:t>PAPEETE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720"/>
              </a:spcBef>
            </a:pP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04</a:t>
            </a:r>
            <a:r>
              <a:rPr sz="12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DICIEMBRE</a:t>
            </a:r>
            <a:r>
              <a:rPr sz="12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2008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43" name="object 43"/>
          <p:cNvGrpSpPr/>
          <p:nvPr/>
        </p:nvGrpSpPr>
        <p:grpSpPr>
          <a:xfrm>
            <a:off x="149352" y="4718303"/>
            <a:ext cx="2544445" cy="939800"/>
            <a:chOff x="149352" y="4718303"/>
            <a:chExt cx="2544445" cy="939800"/>
          </a:xfrm>
        </p:grpSpPr>
        <p:pic>
          <p:nvPicPr>
            <p:cNvPr id="44" name="object 44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49352" y="4718303"/>
              <a:ext cx="2519934" cy="915162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73736" y="4742687"/>
              <a:ext cx="2519934" cy="915162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163068" y="4732019"/>
              <a:ext cx="2519680" cy="914400"/>
            </a:xfrm>
            <a:custGeom>
              <a:avLst/>
              <a:gdLst/>
              <a:ahLst/>
              <a:cxnLst/>
              <a:rect l="l" t="t" r="r" b="b"/>
              <a:pathLst>
                <a:path w="2519680" h="914400">
                  <a:moveTo>
                    <a:pt x="2519172" y="0"/>
                  </a:moveTo>
                  <a:lnTo>
                    <a:pt x="0" y="0"/>
                  </a:lnTo>
                  <a:lnTo>
                    <a:pt x="0" y="914399"/>
                  </a:lnTo>
                  <a:lnTo>
                    <a:pt x="2519172" y="914399"/>
                  </a:lnTo>
                  <a:lnTo>
                    <a:pt x="2519172" y="0"/>
                  </a:lnTo>
                  <a:close/>
                </a:path>
              </a:pathLst>
            </a:custGeom>
            <a:solidFill>
              <a:srgbClr val="1313D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7" name="object 47"/>
          <p:cNvSpPr txBox="1"/>
          <p:nvPr/>
        </p:nvSpPr>
        <p:spPr>
          <a:xfrm>
            <a:off x="163068" y="4732020"/>
            <a:ext cx="2519680" cy="914400"/>
          </a:xfrm>
          <a:prstGeom prst="rect">
            <a:avLst/>
          </a:prstGeom>
        </p:spPr>
        <p:txBody>
          <a:bodyPr vert="horz" wrap="square" lIns="0" tIns="42544" rIns="0" bIns="0" rtlCol="0">
            <a:spAutoFit/>
          </a:bodyPr>
          <a:lstStyle/>
          <a:p>
            <a:pPr marL="153035" marR="144145" algn="ctr">
              <a:lnSpc>
                <a:spcPct val="100000"/>
              </a:lnSpc>
              <a:spcBef>
                <a:spcPts val="334"/>
              </a:spcBef>
            </a:pP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ACUERDO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DE COOPERACIÓN </a:t>
            </a:r>
            <a:r>
              <a:rPr sz="1200" b="1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ENTRE MRCC CHILE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MRCC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NUEVA</a:t>
            </a:r>
            <a:r>
              <a:rPr sz="12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ZELANDA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720"/>
              </a:spcBef>
            </a:pP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31</a:t>
            </a:r>
            <a:r>
              <a:rPr sz="12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2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FFFFFF"/>
                </a:solidFill>
                <a:latin typeface="Arial"/>
                <a:cs typeface="Arial"/>
              </a:rPr>
              <a:t>MAYO</a:t>
            </a:r>
            <a:r>
              <a:rPr sz="1200" b="1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2009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6467855" y="4360164"/>
            <a:ext cx="2544445" cy="756920"/>
            <a:chOff x="6467855" y="4360164"/>
            <a:chExt cx="2544445" cy="756920"/>
          </a:xfrm>
        </p:grpSpPr>
        <p:pic>
          <p:nvPicPr>
            <p:cNvPr id="49" name="object 4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467855" y="4360164"/>
              <a:ext cx="2519933" cy="732282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492239" y="4384548"/>
              <a:ext cx="2519934" cy="732282"/>
            </a:xfrm>
            <a:prstGeom prst="rect">
              <a:avLst/>
            </a:prstGeom>
          </p:spPr>
        </p:pic>
        <p:sp>
          <p:nvSpPr>
            <p:cNvPr id="51" name="object 51"/>
            <p:cNvSpPr/>
            <p:nvPr/>
          </p:nvSpPr>
          <p:spPr>
            <a:xfrm>
              <a:off x="6481571" y="4373880"/>
              <a:ext cx="2519680" cy="731520"/>
            </a:xfrm>
            <a:custGeom>
              <a:avLst/>
              <a:gdLst/>
              <a:ahLst/>
              <a:cxnLst/>
              <a:rect l="l" t="t" r="r" b="b"/>
              <a:pathLst>
                <a:path w="2519679" h="731520">
                  <a:moveTo>
                    <a:pt x="2519172" y="0"/>
                  </a:moveTo>
                  <a:lnTo>
                    <a:pt x="0" y="0"/>
                  </a:lnTo>
                  <a:lnTo>
                    <a:pt x="0" y="731520"/>
                  </a:lnTo>
                  <a:lnTo>
                    <a:pt x="2519172" y="731520"/>
                  </a:lnTo>
                  <a:lnTo>
                    <a:pt x="2519172" y="0"/>
                  </a:lnTo>
                  <a:close/>
                </a:path>
              </a:pathLst>
            </a:custGeom>
            <a:solidFill>
              <a:srgbClr val="1313D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2" name="object 52"/>
          <p:cNvSpPr txBox="1"/>
          <p:nvPr/>
        </p:nvSpPr>
        <p:spPr>
          <a:xfrm>
            <a:off x="6481571" y="4373879"/>
            <a:ext cx="2519680" cy="731520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153670" marR="144780" algn="ctr">
              <a:lnSpc>
                <a:spcPct val="100000"/>
              </a:lnSpc>
              <a:spcBef>
                <a:spcPts val="330"/>
              </a:spcBef>
            </a:pP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ACUERDO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DE COOPERACIÓN </a:t>
            </a:r>
            <a:r>
              <a:rPr sz="1200" b="1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35" dirty="0">
                <a:solidFill>
                  <a:srgbClr val="FFFFFF"/>
                </a:solidFill>
                <a:latin typeface="Arial"/>
                <a:cs typeface="Arial"/>
              </a:rPr>
              <a:t>PANC</a:t>
            </a:r>
            <a:r>
              <a:rPr sz="1200" b="1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CHILE</a:t>
            </a:r>
            <a:r>
              <a:rPr sz="1200" b="1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ARGENTINA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720"/>
              </a:spcBef>
            </a:pP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21</a:t>
            </a:r>
            <a:r>
              <a:rPr sz="12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200" b="1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ABRIL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 1998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560314" y="355853"/>
            <a:ext cx="16986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A885DF"/>
                </a:solidFill>
                <a:latin typeface="Times New Roman"/>
                <a:cs typeface="Times New Roman"/>
              </a:rPr>
              <a:t>P</a:t>
            </a:r>
            <a:r>
              <a:rPr spc="-10" dirty="0">
                <a:solidFill>
                  <a:srgbClr val="A885DF"/>
                </a:solidFill>
                <a:latin typeface="Times New Roman"/>
                <a:cs typeface="Times New Roman"/>
              </a:rPr>
              <a:t>A</a:t>
            </a:r>
            <a:r>
              <a:rPr dirty="0">
                <a:solidFill>
                  <a:srgbClr val="A885DF"/>
                </a:solidFill>
                <a:latin typeface="Times New Roman"/>
                <a:cs typeface="Times New Roman"/>
              </a:rPr>
              <a:t>T</a:t>
            </a:r>
            <a:r>
              <a:rPr spc="-10" dirty="0">
                <a:solidFill>
                  <a:srgbClr val="A885DF"/>
                </a:solidFill>
                <a:latin typeface="Times New Roman"/>
                <a:cs typeface="Times New Roman"/>
              </a:rPr>
              <a:t>R</a:t>
            </a:r>
            <a:r>
              <a:rPr spc="-5" dirty="0">
                <a:solidFill>
                  <a:srgbClr val="A885DF"/>
                </a:solidFill>
                <a:latin typeface="Times New Roman"/>
                <a:cs typeface="Times New Roman"/>
              </a:rPr>
              <a:t>U</a:t>
            </a:r>
            <a:r>
              <a:rPr spc="-10" dirty="0">
                <a:solidFill>
                  <a:srgbClr val="A885DF"/>
                </a:solidFill>
                <a:latin typeface="Times New Roman"/>
                <a:cs typeface="Times New Roman"/>
              </a:rPr>
              <a:t>L</a:t>
            </a:r>
            <a:r>
              <a:rPr dirty="0">
                <a:solidFill>
                  <a:srgbClr val="A885DF"/>
                </a:solidFill>
                <a:latin typeface="Times New Roman"/>
                <a:cs typeface="Times New Roman"/>
              </a:rPr>
              <a:t>LA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4696967" y="646176"/>
            <a:ext cx="3522979" cy="1957705"/>
            <a:chOff x="4696967" y="646176"/>
            <a:chExt cx="3522979" cy="195770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13731" y="646176"/>
              <a:ext cx="3490721" cy="67741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696967" y="1011936"/>
              <a:ext cx="3522726" cy="67741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42331" y="1377695"/>
              <a:ext cx="1088898" cy="67741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628131" y="1377695"/>
              <a:ext cx="2265425" cy="67741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641847" y="1926336"/>
              <a:ext cx="555498" cy="67741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794247" y="1926336"/>
              <a:ext cx="1247394" cy="677418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638544" y="1926336"/>
              <a:ext cx="555498" cy="677418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4876038" y="721309"/>
            <a:ext cx="3064510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2540" algn="ctr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solidFill>
                  <a:srgbClr val="A885DF"/>
                </a:solidFill>
                <a:latin typeface="Times New Roman"/>
                <a:cs typeface="Times New Roman"/>
              </a:rPr>
              <a:t>ANTÁRTICA</a:t>
            </a:r>
            <a:r>
              <a:rPr sz="2400" b="1" spc="25" dirty="0">
                <a:solidFill>
                  <a:srgbClr val="A885D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A885DF"/>
                </a:solidFill>
                <a:latin typeface="Times New Roman"/>
                <a:cs typeface="Times New Roman"/>
              </a:rPr>
              <a:t>NAVAL </a:t>
            </a:r>
            <a:r>
              <a:rPr sz="2400" b="1" spc="-585" dirty="0">
                <a:solidFill>
                  <a:srgbClr val="A885DF"/>
                </a:solidFill>
                <a:latin typeface="Times New Roman"/>
                <a:cs typeface="Times New Roman"/>
              </a:rPr>
              <a:t> </a:t>
            </a:r>
            <a:r>
              <a:rPr sz="2400" b="1" spc="-5" dirty="0">
                <a:solidFill>
                  <a:srgbClr val="A885DF"/>
                </a:solidFill>
                <a:latin typeface="Times New Roman"/>
                <a:cs typeface="Times New Roman"/>
              </a:rPr>
              <a:t>COMBINADA</a:t>
            </a:r>
            <a:r>
              <a:rPr sz="2400" b="1" spc="-55" dirty="0">
                <a:solidFill>
                  <a:srgbClr val="A885D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A885DF"/>
                </a:solidFill>
                <a:latin typeface="Times New Roman"/>
                <a:cs typeface="Times New Roman"/>
              </a:rPr>
              <a:t>DESDE </a:t>
            </a:r>
            <a:r>
              <a:rPr sz="2400" b="1" spc="-585" dirty="0">
                <a:solidFill>
                  <a:srgbClr val="A885D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A885DF"/>
                </a:solidFill>
                <a:latin typeface="Times New Roman"/>
                <a:cs typeface="Times New Roman"/>
              </a:rPr>
              <a:t>1998</a:t>
            </a:r>
            <a:r>
              <a:rPr sz="2400" b="1" spc="-10" dirty="0">
                <a:solidFill>
                  <a:srgbClr val="A885D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A885DF"/>
                </a:solidFill>
                <a:latin typeface="Times New Roman"/>
                <a:cs typeface="Times New Roman"/>
              </a:rPr>
              <a:t>A</a:t>
            </a:r>
            <a:r>
              <a:rPr sz="2400" b="1" spc="-15" dirty="0">
                <a:solidFill>
                  <a:srgbClr val="A885D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A885DF"/>
                </a:solidFill>
                <a:latin typeface="Times New Roman"/>
                <a:cs typeface="Times New Roman"/>
              </a:rPr>
              <a:t>LA</a:t>
            </a:r>
            <a:r>
              <a:rPr sz="2400" b="1" spc="-5" dirty="0">
                <a:solidFill>
                  <a:srgbClr val="A885DF"/>
                </a:solidFill>
                <a:latin typeface="Times New Roman"/>
                <a:cs typeface="Times New Roman"/>
              </a:rPr>
              <a:t> FECHA</a:t>
            </a:r>
            <a:endParaRPr sz="2400">
              <a:latin typeface="Times New Roman"/>
              <a:cs typeface="Times New Roman"/>
            </a:endParaRPr>
          </a:p>
          <a:p>
            <a:pPr marL="635" algn="ctr">
              <a:lnSpc>
                <a:spcPct val="100000"/>
              </a:lnSpc>
              <a:spcBef>
                <a:spcPts val="1445"/>
              </a:spcBef>
            </a:pPr>
            <a:r>
              <a:rPr sz="2400" b="1" spc="-5" dirty="0">
                <a:solidFill>
                  <a:srgbClr val="A885DF"/>
                </a:solidFill>
                <a:latin typeface="Times New Roman"/>
                <a:cs typeface="Times New Roman"/>
              </a:rPr>
              <a:t>“PANC”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011928" y="3385184"/>
            <a:ext cx="102108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436245" algn="l"/>
              </a:tabLst>
            </a:pPr>
            <a:r>
              <a:rPr sz="1400" b="1" spc="-10" dirty="0">
                <a:solidFill>
                  <a:srgbClr val="FFFF66"/>
                </a:solidFill>
                <a:latin typeface="Arial"/>
                <a:cs typeface="Arial"/>
              </a:rPr>
              <a:t>L</a:t>
            </a:r>
            <a:r>
              <a:rPr sz="1400" b="1" dirty="0">
                <a:solidFill>
                  <a:srgbClr val="FFFF66"/>
                </a:solidFill>
                <a:latin typeface="Arial"/>
                <a:cs typeface="Arial"/>
              </a:rPr>
              <a:t>a	</a:t>
            </a:r>
            <a:r>
              <a:rPr sz="1400" b="1" spc="-5" dirty="0">
                <a:solidFill>
                  <a:srgbClr val="FFFF66"/>
                </a:solidFill>
                <a:latin typeface="Arial"/>
                <a:cs typeface="Arial"/>
              </a:rPr>
              <a:t>m</a:t>
            </a:r>
            <a:r>
              <a:rPr sz="1400" b="1" spc="-10" dirty="0">
                <a:solidFill>
                  <a:srgbClr val="FFFF66"/>
                </a:solidFill>
                <a:latin typeface="Arial"/>
                <a:cs typeface="Arial"/>
              </a:rPr>
              <a:t>i</a:t>
            </a:r>
            <a:r>
              <a:rPr sz="1400" b="1" spc="-5" dirty="0">
                <a:solidFill>
                  <a:srgbClr val="FFFF66"/>
                </a:solidFill>
                <a:latin typeface="Arial"/>
                <a:cs typeface="Arial"/>
              </a:rPr>
              <a:t>s</a:t>
            </a:r>
            <a:r>
              <a:rPr sz="1400" b="1" dirty="0">
                <a:solidFill>
                  <a:srgbClr val="FFFF66"/>
                </a:solidFill>
                <a:latin typeface="Arial"/>
                <a:cs typeface="Arial"/>
              </a:rPr>
              <a:t>i</a:t>
            </a:r>
            <a:r>
              <a:rPr sz="1400" b="1" spc="-20" dirty="0">
                <a:solidFill>
                  <a:srgbClr val="FFFF66"/>
                </a:solidFill>
                <a:latin typeface="Arial"/>
                <a:cs typeface="Arial"/>
              </a:rPr>
              <a:t>ó</a:t>
            </a:r>
            <a:r>
              <a:rPr sz="1400" b="1" dirty="0">
                <a:solidFill>
                  <a:srgbClr val="FFFF66"/>
                </a:solidFill>
                <a:latin typeface="Arial"/>
                <a:cs typeface="Arial"/>
              </a:rPr>
              <a:t>n</a:t>
            </a:r>
            <a:endParaRPr sz="14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011928" y="3385184"/>
            <a:ext cx="3516629" cy="15201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1211580" algn="just">
              <a:lnSpc>
                <a:spcPct val="100000"/>
              </a:lnSpc>
              <a:spcBef>
                <a:spcPts val="105"/>
              </a:spcBef>
            </a:pPr>
            <a:r>
              <a:rPr sz="1400" b="1" spc="-10" dirty="0">
                <a:solidFill>
                  <a:srgbClr val="FFFF66"/>
                </a:solidFill>
                <a:latin typeface="Arial"/>
                <a:cs typeface="Arial"/>
              </a:rPr>
              <a:t>resume</a:t>
            </a:r>
            <a:r>
              <a:rPr sz="1400" b="1" spc="-5" dirty="0">
                <a:solidFill>
                  <a:srgbClr val="FFFF66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66"/>
                </a:solidFill>
                <a:latin typeface="Arial"/>
                <a:cs typeface="Arial"/>
              </a:rPr>
              <a:t>el</a:t>
            </a:r>
            <a:r>
              <a:rPr sz="1400" b="1" spc="-5" dirty="0">
                <a:solidFill>
                  <a:srgbClr val="FFFF66"/>
                </a:solidFill>
                <a:latin typeface="Arial"/>
                <a:cs typeface="Arial"/>
              </a:rPr>
              <a:t> compromiso </a:t>
            </a:r>
            <a:r>
              <a:rPr sz="1400" b="1" dirty="0">
                <a:solidFill>
                  <a:srgbClr val="FFFF66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66"/>
                </a:solidFill>
                <a:latin typeface="Arial"/>
                <a:cs typeface="Arial"/>
              </a:rPr>
              <a:t>adquirido</a:t>
            </a:r>
            <a:r>
              <a:rPr sz="1400" b="1" spc="-5" dirty="0">
                <a:solidFill>
                  <a:srgbClr val="FFFF66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66"/>
                </a:solidFill>
                <a:latin typeface="Arial"/>
                <a:cs typeface="Arial"/>
              </a:rPr>
              <a:t>por</a:t>
            </a:r>
            <a:r>
              <a:rPr sz="1400" b="1" spc="-5" dirty="0">
                <a:solidFill>
                  <a:srgbClr val="FFFF66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66"/>
                </a:solidFill>
                <a:latin typeface="Arial"/>
                <a:cs typeface="Arial"/>
              </a:rPr>
              <a:t>ambos</a:t>
            </a:r>
            <a:r>
              <a:rPr sz="1400" b="1" spc="-5" dirty="0">
                <a:solidFill>
                  <a:srgbClr val="FFFF66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66"/>
                </a:solidFill>
                <a:latin typeface="Arial"/>
                <a:cs typeface="Arial"/>
              </a:rPr>
              <a:t>países</a:t>
            </a:r>
            <a:r>
              <a:rPr sz="1400" b="1" spc="-5" dirty="0">
                <a:solidFill>
                  <a:srgbClr val="FFFF66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66"/>
                </a:solidFill>
                <a:latin typeface="Arial"/>
                <a:cs typeface="Arial"/>
              </a:rPr>
              <a:t>en</a:t>
            </a:r>
            <a:r>
              <a:rPr sz="1400" b="1" spc="-5" dirty="0">
                <a:solidFill>
                  <a:srgbClr val="FFFF66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66"/>
                </a:solidFill>
                <a:latin typeface="Arial"/>
                <a:cs typeface="Arial"/>
              </a:rPr>
              <a:t>la </a:t>
            </a:r>
            <a:r>
              <a:rPr sz="1400" b="1" spc="-5" dirty="0">
                <a:solidFill>
                  <a:srgbClr val="FFFF66"/>
                </a:solidFill>
                <a:latin typeface="Arial"/>
                <a:cs typeface="Arial"/>
              </a:rPr>
              <a:t> preservación </a:t>
            </a:r>
            <a:r>
              <a:rPr sz="1400" b="1" spc="-10" dirty="0">
                <a:solidFill>
                  <a:srgbClr val="FFFF66"/>
                </a:solidFill>
                <a:latin typeface="Arial"/>
                <a:cs typeface="Arial"/>
              </a:rPr>
              <a:t>del </a:t>
            </a:r>
            <a:r>
              <a:rPr sz="1400" b="1" spc="-5" dirty="0">
                <a:solidFill>
                  <a:srgbClr val="FFFF66"/>
                </a:solidFill>
                <a:latin typeface="Arial"/>
                <a:cs typeface="Arial"/>
              </a:rPr>
              <a:t>medio </a:t>
            </a:r>
            <a:r>
              <a:rPr sz="1400" b="1" spc="-10" dirty="0">
                <a:solidFill>
                  <a:srgbClr val="FFFF66"/>
                </a:solidFill>
                <a:latin typeface="Arial"/>
                <a:cs typeface="Arial"/>
              </a:rPr>
              <a:t>ambiente</a:t>
            </a:r>
            <a:r>
              <a:rPr sz="1400" b="1" spc="-5" dirty="0">
                <a:solidFill>
                  <a:srgbClr val="FFFF66"/>
                </a:solidFill>
                <a:latin typeface="Arial"/>
                <a:cs typeface="Arial"/>
              </a:rPr>
              <a:t> en el </a:t>
            </a:r>
            <a:r>
              <a:rPr sz="1400" b="1" dirty="0">
                <a:solidFill>
                  <a:srgbClr val="FFFF66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66"/>
                </a:solidFill>
                <a:latin typeface="Arial"/>
                <a:cs typeface="Arial"/>
              </a:rPr>
              <a:t>Continente</a:t>
            </a:r>
            <a:r>
              <a:rPr sz="1400" b="1" spc="365" dirty="0">
                <a:solidFill>
                  <a:srgbClr val="FFFF66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66"/>
                </a:solidFill>
                <a:latin typeface="Arial"/>
                <a:cs typeface="Arial"/>
              </a:rPr>
              <a:t>Antártico, </a:t>
            </a:r>
            <a:r>
              <a:rPr sz="1400" b="1" spc="-5" dirty="0">
                <a:solidFill>
                  <a:srgbClr val="FFFF66"/>
                </a:solidFill>
                <a:latin typeface="Arial"/>
                <a:cs typeface="Arial"/>
              </a:rPr>
              <a:t>la </a:t>
            </a:r>
            <a:r>
              <a:rPr sz="1400" b="1" spc="-10" dirty="0">
                <a:solidFill>
                  <a:srgbClr val="FFFF66"/>
                </a:solidFill>
                <a:latin typeface="Arial"/>
                <a:cs typeface="Arial"/>
              </a:rPr>
              <a:t>salvaguarda </a:t>
            </a:r>
            <a:r>
              <a:rPr sz="1400" b="1" spc="-20" dirty="0">
                <a:solidFill>
                  <a:srgbClr val="FFFF66"/>
                </a:solidFill>
                <a:latin typeface="Arial"/>
                <a:cs typeface="Arial"/>
              </a:rPr>
              <a:t>de </a:t>
            </a:r>
            <a:r>
              <a:rPr sz="1400" b="1" spc="-15" dirty="0">
                <a:solidFill>
                  <a:srgbClr val="FFFF66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FF66"/>
                </a:solidFill>
                <a:latin typeface="Arial"/>
                <a:cs typeface="Arial"/>
              </a:rPr>
              <a:t>la</a:t>
            </a:r>
            <a:r>
              <a:rPr sz="1400" b="1" spc="5" dirty="0">
                <a:solidFill>
                  <a:srgbClr val="FFFF66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66"/>
                </a:solidFill>
                <a:latin typeface="Arial"/>
                <a:cs typeface="Arial"/>
              </a:rPr>
              <a:t>vida</a:t>
            </a:r>
            <a:r>
              <a:rPr sz="1400" b="1" spc="-5" dirty="0">
                <a:solidFill>
                  <a:srgbClr val="FFFF66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66"/>
                </a:solidFill>
                <a:latin typeface="Arial"/>
                <a:cs typeface="Arial"/>
              </a:rPr>
              <a:t>humana</a:t>
            </a:r>
            <a:r>
              <a:rPr sz="1400" b="1" spc="-5" dirty="0">
                <a:solidFill>
                  <a:srgbClr val="FFFF66"/>
                </a:solidFill>
                <a:latin typeface="Arial"/>
                <a:cs typeface="Arial"/>
              </a:rPr>
              <a:t> en</a:t>
            </a:r>
            <a:r>
              <a:rPr sz="1400" b="1" dirty="0">
                <a:solidFill>
                  <a:srgbClr val="FFFF66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66"/>
                </a:solidFill>
                <a:latin typeface="Arial"/>
                <a:cs typeface="Arial"/>
              </a:rPr>
              <a:t>el</a:t>
            </a:r>
            <a:r>
              <a:rPr sz="1400" b="1" spc="-5" dirty="0">
                <a:solidFill>
                  <a:srgbClr val="FFFF66"/>
                </a:solidFill>
                <a:latin typeface="Arial"/>
                <a:cs typeface="Arial"/>
              </a:rPr>
              <a:t> mar</a:t>
            </a:r>
            <a:r>
              <a:rPr sz="1400" b="1" dirty="0">
                <a:solidFill>
                  <a:srgbClr val="FFFF66"/>
                </a:solidFill>
                <a:latin typeface="Arial"/>
                <a:cs typeface="Arial"/>
              </a:rPr>
              <a:t> y</a:t>
            </a:r>
            <a:r>
              <a:rPr sz="1400" b="1" spc="5" dirty="0">
                <a:solidFill>
                  <a:srgbClr val="FFFF66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FF66"/>
                </a:solidFill>
                <a:latin typeface="Arial"/>
                <a:cs typeface="Arial"/>
              </a:rPr>
              <a:t>la</a:t>
            </a:r>
            <a:r>
              <a:rPr sz="1400" b="1" spc="5" dirty="0">
                <a:solidFill>
                  <a:srgbClr val="FFFF66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66"/>
                </a:solidFill>
                <a:latin typeface="Arial"/>
                <a:cs typeface="Arial"/>
              </a:rPr>
              <a:t>férrea </a:t>
            </a:r>
            <a:r>
              <a:rPr sz="1400" b="1" dirty="0">
                <a:solidFill>
                  <a:srgbClr val="FFFF66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66"/>
                </a:solidFill>
                <a:latin typeface="Arial"/>
                <a:cs typeface="Arial"/>
              </a:rPr>
              <a:t>voluntad </a:t>
            </a:r>
            <a:r>
              <a:rPr sz="1400" b="1" spc="-5" dirty="0">
                <a:solidFill>
                  <a:srgbClr val="FFFF66"/>
                </a:solidFill>
                <a:latin typeface="Arial"/>
                <a:cs typeface="Arial"/>
              </a:rPr>
              <a:t>de estrechar </a:t>
            </a:r>
            <a:r>
              <a:rPr sz="1400" b="1" spc="-10" dirty="0">
                <a:solidFill>
                  <a:srgbClr val="FFFF66"/>
                </a:solidFill>
                <a:latin typeface="Arial"/>
                <a:cs typeface="Arial"/>
              </a:rPr>
              <a:t>vínculos entre </a:t>
            </a:r>
            <a:r>
              <a:rPr sz="1400" b="1" spc="-5" dirty="0">
                <a:solidFill>
                  <a:srgbClr val="FFFF66"/>
                </a:solidFill>
                <a:latin typeface="Arial"/>
                <a:cs typeface="Arial"/>
              </a:rPr>
              <a:t>las </a:t>
            </a:r>
            <a:r>
              <a:rPr sz="1400" b="1" dirty="0">
                <a:solidFill>
                  <a:srgbClr val="FFFF66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66"/>
                </a:solidFill>
                <a:latin typeface="Arial"/>
                <a:cs typeface="Arial"/>
              </a:rPr>
              <a:t>armadas</a:t>
            </a:r>
            <a:r>
              <a:rPr sz="1400" b="1" spc="-35" dirty="0">
                <a:solidFill>
                  <a:srgbClr val="FFFF66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66"/>
                </a:solidFill>
                <a:latin typeface="Arial"/>
                <a:cs typeface="Arial"/>
              </a:rPr>
              <a:t>de</a:t>
            </a:r>
            <a:r>
              <a:rPr sz="1400" b="1" spc="-10" dirty="0">
                <a:solidFill>
                  <a:srgbClr val="FFFF66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66"/>
                </a:solidFill>
                <a:latin typeface="Arial"/>
                <a:cs typeface="Arial"/>
              </a:rPr>
              <a:t>ambos</a:t>
            </a:r>
            <a:r>
              <a:rPr sz="1400" b="1" spc="-20" dirty="0">
                <a:solidFill>
                  <a:srgbClr val="FFFF66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66"/>
                </a:solidFill>
                <a:latin typeface="Arial"/>
                <a:cs typeface="Arial"/>
              </a:rPr>
              <a:t>países.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0" y="966228"/>
            <a:ext cx="4463415" cy="5808980"/>
            <a:chOff x="0" y="966228"/>
            <a:chExt cx="4463415" cy="5808980"/>
          </a:xfrm>
        </p:grpSpPr>
        <p:sp>
          <p:nvSpPr>
            <p:cNvPr id="15" name="object 15"/>
            <p:cNvSpPr/>
            <p:nvPr/>
          </p:nvSpPr>
          <p:spPr>
            <a:xfrm>
              <a:off x="0" y="981456"/>
              <a:ext cx="4427220" cy="5718175"/>
            </a:xfrm>
            <a:custGeom>
              <a:avLst/>
              <a:gdLst/>
              <a:ahLst/>
              <a:cxnLst/>
              <a:rect l="l" t="t" r="r" b="b"/>
              <a:pathLst>
                <a:path w="4427220" h="5718175">
                  <a:moveTo>
                    <a:pt x="4427220" y="0"/>
                  </a:moveTo>
                  <a:lnTo>
                    <a:pt x="0" y="0"/>
                  </a:lnTo>
                  <a:lnTo>
                    <a:pt x="0" y="5718048"/>
                  </a:lnTo>
                  <a:lnTo>
                    <a:pt x="4427220" y="5718048"/>
                  </a:lnTo>
                  <a:lnTo>
                    <a:pt x="4427220" y="0"/>
                  </a:lnTo>
                  <a:close/>
                </a:path>
              </a:pathLst>
            </a:custGeom>
            <a:solidFill>
              <a:srgbClr val="A885DF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0" y="966228"/>
              <a:ext cx="724662" cy="401561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98931" y="966228"/>
              <a:ext cx="390906" cy="401561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64108" y="966228"/>
              <a:ext cx="645414" cy="401561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385316" y="966228"/>
              <a:ext cx="447281" cy="401561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708404" y="966228"/>
              <a:ext cx="457974" cy="401561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040635" y="966228"/>
              <a:ext cx="931926" cy="401561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848355" y="966228"/>
              <a:ext cx="447281" cy="401561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171444" y="966228"/>
              <a:ext cx="1291590" cy="401561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0" y="1179588"/>
              <a:ext cx="654558" cy="401561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72440" y="1179588"/>
              <a:ext cx="674370" cy="401561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966216" y="1179588"/>
              <a:ext cx="334530" cy="401561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121663" y="1179588"/>
              <a:ext cx="1117853" cy="401561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057400" y="1179588"/>
              <a:ext cx="723138" cy="401561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598420" y="1179588"/>
              <a:ext cx="674369" cy="401561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3090672" y="1179588"/>
              <a:ext cx="497573" cy="401561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3406140" y="1179588"/>
              <a:ext cx="793241" cy="401561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4017264" y="1179588"/>
              <a:ext cx="445770" cy="401561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0" y="1392948"/>
              <a:ext cx="1137666" cy="401561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115567" y="1392948"/>
              <a:ext cx="334530" cy="401561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426463" y="1392948"/>
              <a:ext cx="695706" cy="401561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2098548" y="1392948"/>
              <a:ext cx="553974" cy="401561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2628900" y="1392948"/>
              <a:ext cx="880110" cy="401561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3483864" y="1392948"/>
              <a:ext cx="979169" cy="401561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0" y="1606308"/>
              <a:ext cx="1204722" cy="401561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1094232" y="1606308"/>
              <a:ext cx="1223009" cy="401561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2206751" y="1606308"/>
              <a:ext cx="447281" cy="401561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2543555" y="1606308"/>
              <a:ext cx="1040130" cy="401561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3602735" y="1606308"/>
              <a:ext cx="860298" cy="401561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0" y="1819668"/>
              <a:ext cx="869442" cy="401561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696468" y="1819668"/>
              <a:ext cx="555498" cy="401561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1078991" y="1819668"/>
              <a:ext cx="1107186" cy="401561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2011679" y="1819668"/>
              <a:ext cx="447281" cy="401561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2286000" y="1819668"/>
              <a:ext cx="1216914" cy="401561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331464" y="1819668"/>
              <a:ext cx="334530" cy="401561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3493008" y="1819668"/>
              <a:ext cx="970026" cy="401561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0" y="2033028"/>
              <a:ext cx="319265" cy="401561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286511" y="2033028"/>
              <a:ext cx="389394" cy="401561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643127" y="2033028"/>
              <a:ext cx="1491234" cy="401561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2101595" y="2033028"/>
              <a:ext cx="998982" cy="401561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3067811" y="2033028"/>
              <a:ext cx="713993" cy="401561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3750564" y="2033028"/>
              <a:ext cx="712470" cy="401561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0" y="2246388"/>
              <a:ext cx="1020318" cy="401561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861060" y="2246388"/>
              <a:ext cx="334530" cy="401561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1034796" y="2246388"/>
              <a:ext cx="764285" cy="401561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1638300" y="2246388"/>
              <a:ext cx="340613" cy="401561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1897379" y="2246388"/>
              <a:ext cx="1215390" cy="401561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2950464" y="2246388"/>
              <a:ext cx="448830" cy="401561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3238500" y="2246388"/>
              <a:ext cx="1224534" cy="401561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0" y="2459748"/>
              <a:ext cx="535686" cy="401561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368808" y="2459748"/>
              <a:ext cx="870966" cy="401561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1072896" y="2459748"/>
              <a:ext cx="557009" cy="401561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1463039" y="2459748"/>
              <a:ext cx="389394" cy="401561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1687067" y="2459748"/>
              <a:ext cx="1087374" cy="401561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609088" y="2459748"/>
              <a:ext cx="447281" cy="401561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2889504" y="2459748"/>
              <a:ext cx="389394" cy="401561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3113532" y="2459748"/>
              <a:ext cx="596645" cy="401561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3543300" y="2459748"/>
              <a:ext cx="919734" cy="401561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0" y="2673108"/>
              <a:ext cx="425970" cy="401561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268224" y="2673108"/>
              <a:ext cx="387845" cy="401561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498348" y="2673108"/>
              <a:ext cx="567690" cy="401561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909827" y="2673108"/>
              <a:ext cx="334530" cy="401561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1086611" y="2673108"/>
              <a:ext cx="557009" cy="401561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1484375" y="2673108"/>
              <a:ext cx="389394" cy="401561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1716023" y="2673108"/>
              <a:ext cx="762762" cy="401561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2319527" y="2673108"/>
              <a:ext cx="1067562" cy="401561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3227832" y="2673108"/>
              <a:ext cx="1235202" cy="401561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0" y="2886468"/>
              <a:ext cx="468630" cy="401561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274320" y="2886468"/>
              <a:ext cx="1120902" cy="401561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1197863" y="2886468"/>
              <a:ext cx="1081277" cy="401561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2037588" y="2886468"/>
              <a:ext cx="299465" cy="401561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179831" y="3334524"/>
              <a:ext cx="249174" cy="323837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451104" y="3320796"/>
              <a:ext cx="681990" cy="345185"/>
            </a:xfrm>
            <a:prstGeom prst="rect">
              <a:avLst/>
            </a:prstGeom>
          </p:spPr>
        </p:pic>
        <p:pic>
          <p:nvPicPr>
            <p:cNvPr id="88" name="object 88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542544" y="3531139"/>
              <a:ext cx="2757678" cy="32861"/>
            </a:xfrm>
            <a:prstGeom prst="rect">
              <a:avLst/>
            </a:prstGeom>
          </p:spPr>
        </p:pic>
        <p:pic>
          <p:nvPicPr>
            <p:cNvPr id="89" name="object 89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1054608" y="3320796"/>
              <a:ext cx="293382" cy="345185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1269491" y="3320796"/>
              <a:ext cx="336041" cy="345185"/>
            </a:xfrm>
            <a:prstGeom prst="rect">
              <a:avLst/>
            </a:prstGeom>
          </p:spPr>
        </p:pic>
        <p:pic>
          <p:nvPicPr>
            <p:cNvPr id="91" name="object 91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1527047" y="3320796"/>
              <a:ext cx="1021841" cy="345185"/>
            </a:xfrm>
            <a:prstGeom prst="rect">
              <a:avLst/>
            </a:prstGeom>
          </p:spPr>
        </p:pic>
        <p:pic>
          <p:nvPicPr>
            <p:cNvPr id="92" name="object 92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2473451" y="3320796"/>
              <a:ext cx="866394" cy="345185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3131820" y="3320796"/>
              <a:ext cx="259829" cy="345185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3313176" y="3320796"/>
              <a:ext cx="877062" cy="345185"/>
            </a:xfrm>
            <a:prstGeom prst="rect">
              <a:avLst/>
            </a:prstGeom>
          </p:spPr>
        </p:pic>
        <p:pic>
          <p:nvPicPr>
            <p:cNvPr id="95" name="object 95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4111752" y="3320796"/>
              <a:ext cx="332981" cy="345185"/>
            </a:xfrm>
            <a:prstGeom prst="rect">
              <a:avLst/>
            </a:prstGeom>
          </p:spPr>
        </p:pic>
        <p:pic>
          <p:nvPicPr>
            <p:cNvPr id="96" name="object 96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451104" y="3503675"/>
              <a:ext cx="910589" cy="345186"/>
            </a:xfrm>
            <a:prstGeom prst="rect">
              <a:avLst/>
            </a:prstGeom>
          </p:spPr>
        </p:pic>
        <p:pic>
          <p:nvPicPr>
            <p:cNvPr id="97" name="object 97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1200911" y="3503675"/>
              <a:ext cx="386334" cy="345186"/>
            </a:xfrm>
            <a:prstGeom prst="rect">
              <a:avLst/>
            </a:prstGeom>
          </p:spPr>
        </p:pic>
        <p:pic>
          <p:nvPicPr>
            <p:cNvPr id="98" name="object 98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1426463" y="3503675"/>
              <a:ext cx="886206" cy="345186"/>
            </a:xfrm>
            <a:prstGeom prst="rect">
              <a:avLst/>
            </a:prstGeom>
          </p:spPr>
        </p:pic>
        <p:pic>
          <p:nvPicPr>
            <p:cNvPr id="99" name="object 99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2151888" y="3503675"/>
              <a:ext cx="428993" cy="345186"/>
            </a:xfrm>
            <a:prstGeom prst="rect">
              <a:avLst/>
            </a:prstGeom>
          </p:spPr>
        </p:pic>
        <p:pic>
          <p:nvPicPr>
            <p:cNvPr id="100" name="object 100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2420111" y="3503675"/>
              <a:ext cx="845058" cy="345186"/>
            </a:xfrm>
            <a:prstGeom prst="rect">
              <a:avLst/>
            </a:prstGeom>
          </p:spPr>
        </p:pic>
        <p:pic>
          <p:nvPicPr>
            <p:cNvPr id="101" name="object 101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3104388" y="3503675"/>
              <a:ext cx="300977" cy="345186"/>
            </a:xfrm>
            <a:prstGeom prst="rect">
              <a:avLst/>
            </a:prstGeom>
          </p:spPr>
        </p:pic>
        <p:pic>
          <p:nvPicPr>
            <p:cNvPr id="102" name="object 102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3244595" y="3503675"/>
              <a:ext cx="1200150" cy="345186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451104" y="3686556"/>
              <a:ext cx="878586" cy="345186"/>
            </a:xfrm>
            <a:prstGeom prst="rect">
              <a:avLst/>
            </a:prstGeom>
          </p:spPr>
        </p:pic>
        <p:pic>
          <p:nvPicPr>
            <p:cNvPr id="104" name="object 104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1178052" y="3686556"/>
              <a:ext cx="579882" cy="345186"/>
            </a:xfrm>
            <a:prstGeom prst="rect">
              <a:avLst/>
            </a:prstGeom>
          </p:spPr>
        </p:pic>
        <p:pic>
          <p:nvPicPr>
            <p:cNvPr id="105" name="object 105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1606296" y="3686556"/>
              <a:ext cx="637793" cy="345186"/>
            </a:xfrm>
            <a:prstGeom prst="rect">
              <a:avLst/>
            </a:prstGeom>
          </p:spPr>
        </p:pic>
        <p:pic>
          <p:nvPicPr>
            <p:cNvPr id="106" name="object 106"/>
            <p:cNvPicPr/>
            <p:nvPr/>
          </p:nvPicPr>
          <p:blipFill>
            <a:blip r:embed="rId91" cstate="print"/>
            <a:stretch>
              <a:fillRect/>
            </a:stretch>
          </p:blipFill>
          <p:spPr>
            <a:xfrm>
              <a:off x="2090927" y="3686556"/>
              <a:ext cx="909065" cy="345186"/>
            </a:xfrm>
            <a:prstGeom prst="rect">
              <a:avLst/>
            </a:prstGeom>
          </p:spPr>
        </p:pic>
        <p:pic>
          <p:nvPicPr>
            <p:cNvPr id="107" name="object 107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2846832" y="3686556"/>
              <a:ext cx="293382" cy="345186"/>
            </a:xfrm>
            <a:prstGeom prst="rect">
              <a:avLst/>
            </a:prstGeom>
          </p:spPr>
        </p:pic>
        <p:pic>
          <p:nvPicPr>
            <p:cNvPr id="108" name="object 108"/>
            <p:cNvPicPr/>
            <p:nvPr/>
          </p:nvPicPr>
          <p:blipFill>
            <a:blip r:embed="rId92" cstate="print"/>
            <a:stretch>
              <a:fillRect/>
            </a:stretch>
          </p:blipFill>
          <p:spPr>
            <a:xfrm>
              <a:off x="2988564" y="3686556"/>
              <a:ext cx="1223010" cy="345186"/>
            </a:xfrm>
            <a:prstGeom prst="rect">
              <a:avLst/>
            </a:prstGeom>
          </p:spPr>
        </p:pic>
        <p:pic>
          <p:nvPicPr>
            <p:cNvPr id="109" name="object 109"/>
            <p:cNvPicPr/>
            <p:nvPr/>
          </p:nvPicPr>
          <p:blipFill>
            <a:blip r:embed="rId93" cstate="print"/>
            <a:stretch>
              <a:fillRect/>
            </a:stretch>
          </p:blipFill>
          <p:spPr>
            <a:xfrm>
              <a:off x="4059935" y="3686556"/>
              <a:ext cx="384822" cy="345186"/>
            </a:xfrm>
            <a:prstGeom prst="rect">
              <a:avLst/>
            </a:prstGeom>
          </p:spPr>
        </p:pic>
        <p:pic>
          <p:nvPicPr>
            <p:cNvPr id="110" name="object 110"/>
            <p:cNvPicPr/>
            <p:nvPr/>
          </p:nvPicPr>
          <p:blipFill>
            <a:blip r:embed="rId94" cstate="print"/>
            <a:stretch>
              <a:fillRect/>
            </a:stretch>
          </p:blipFill>
          <p:spPr>
            <a:xfrm>
              <a:off x="451104" y="3869436"/>
              <a:ext cx="421398" cy="345186"/>
            </a:xfrm>
            <a:prstGeom prst="rect">
              <a:avLst/>
            </a:prstGeom>
          </p:spPr>
        </p:pic>
        <p:pic>
          <p:nvPicPr>
            <p:cNvPr id="111" name="object 111"/>
            <p:cNvPicPr/>
            <p:nvPr/>
          </p:nvPicPr>
          <p:blipFill>
            <a:blip r:embed="rId95" cstate="print"/>
            <a:stretch>
              <a:fillRect/>
            </a:stretch>
          </p:blipFill>
          <p:spPr>
            <a:xfrm>
              <a:off x="705612" y="3869436"/>
              <a:ext cx="776478" cy="345186"/>
            </a:xfrm>
            <a:prstGeom prst="rect">
              <a:avLst/>
            </a:prstGeom>
          </p:spPr>
        </p:pic>
        <p:pic>
          <p:nvPicPr>
            <p:cNvPr id="112" name="object 112"/>
            <p:cNvPicPr/>
            <p:nvPr/>
          </p:nvPicPr>
          <p:blipFill>
            <a:blip r:embed="rId96" cstate="print"/>
            <a:stretch>
              <a:fillRect/>
            </a:stretch>
          </p:blipFill>
          <p:spPr>
            <a:xfrm>
              <a:off x="1274063" y="3869436"/>
              <a:ext cx="250685" cy="345186"/>
            </a:xfrm>
            <a:prstGeom prst="rect">
              <a:avLst/>
            </a:prstGeom>
          </p:spPr>
        </p:pic>
        <p:pic>
          <p:nvPicPr>
            <p:cNvPr id="113" name="object 113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179831" y="4248924"/>
              <a:ext cx="249174" cy="323837"/>
            </a:xfrm>
            <a:prstGeom prst="rect">
              <a:avLst/>
            </a:prstGeom>
          </p:spPr>
        </p:pic>
        <p:pic>
          <p:nvPicPr>
            <p:cNvPr id="114" name="object 114"/>
            <p:cNvPicPr/>
            <p:nvPr/>
          </p:nvPicPr>
          <p:blipFill>
            <a:blip r:embed="rId97" cstate="print"/>
            <a:stretch>
              <a:fillRect/>
            </a:stretch>
          </p:blipFill>
          <p:spPr>
            <a:xfrm>
              <a:off x="451104" y="4235195"/>
              <a:ext cx="962406" cy="345186"/>
            </a:xfrm>
            <a:prstGeom prst="rect">
              <a:avLst/>
            </a:prstGeom>
          </p:spPr>
        </p:pic>
        <p:pic>
          <p:nvPicPr>
            <p:cNvPr id="115" name="object 115"/>
            <p:cNvPicPr/>
            <p:nvPr/>
          </p:nvPicPr>
          <p:blipFill>
            <a:blip r:embed="rId98" cstate="print"/>
            <a:stretch>
              <a:fillRect/>
            </a:stretch>
          </p:blipFill>
          <p:spPr>
            <a:xfrm>
              <a:off x="542544" y="4445539"/>
              <a:ext cx="831341" cy="32861"/>
            </a:xfrm>
            <a:prstGeom prst="rect">
              <a:avLst/>
            </a:prstGeom>
          </p:spPr>
        </p:pic>
        <p:pic>
          <p:nvPicPr>
            <p:cNvPr id="116" name="object 116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1205483" y="4235195"/>
              <a:ext cx="259829" cy="345186"/>
            </a:xfrm>
            <a:prstGeom prst="rect">
              <a:avLst/>
            </a:prstGeom>
          </p:spPr>
        </p:pic>
        <p:pic>
          <p:nvPicPr>
            <p:cNvPr id="117" name="object 117"/>
            <p:cNvPicPr/>
            <p:nvPr/>
          </p:nvPicPr>
          <p:blipFill>
            <a:blip r:embed="rId99" cstate="print"/>
            <a:stretch>
              <a:fillRect/>
            </a:stretch>
          </p:blipFill>
          <p:spPr>
            <a:xfrm>
              <a:off x="1304544" y="4235195"/>
              <a:ext cx="875538" cy="345186"/>
            </a:xfrm>
            <a:prstGeom prst="rect">
              <a:avLst/>
            </a:prstGeom>
          </p:spPr>
        </p:pic>
        <p:pic>
          <p:nvPicPr>
            <p:cNvPr id="118" name="object 118"/>
            <p:cNvPicPr/>
            <p:nvPr/>
          </p:nvPicPr>
          <p:blipFill>
            <a:blip r:embed="rId100" cstate="print"/>
            <a:stretch>
              <a:fillRect/>
            </a:stretch>
          </p:blipFill>
          <p:spPr>
            <a:xfrm>
              <a:off x="2019300" y="4235195"/>
              <a:ext cx="656082" cy="345186"/>
            </a:xfrm>
            <a:prstGeom prst="rect">
              <a:avLst/>
            </a:prstGeom>
          </p:spPr>
        </p:pic>
        <p:pic>
          <p:nvPicPr>
            <p:cNvPr id="119" name="object 119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2514600" y="4235195"/>
              <a:ext cx="386334" cy="345186"/>
            </a:xfrm>
            <a:prstGeom prst="rect">
              <a:avLst/>
            </a:prstGeom>
          </p:spPr>
        </p:pic>
        <p:pic>
          <p:nvPicPr>
            <p:cNvPr id="120" name="object 120"/>
            <p:cNvPicPr/>
            <p:nvPr/>
          </p:nvPicPr>
          <p:blipFill>
            <a:blip r:embed="rId101" cstate="print"/>
            <a:stretch>
              <a:fillRect/>
            </a:stretch>
          </p:blipFill>
          <p:spPr>
            <a:xfrm>
              <a:off x="2740151" y="4235195"/>
              <a:ext cx="1704594" cy="345186"/>
            </a:xfrm>
            <a:prstGeom prst="rect">
              <a:avLst/>
            </a:prstGeom>
          </p:spPr>
        </p:pic>
        <p:pic>
          <p:nvPicPr>
            <p:cNvPr id="121" name="object 121"/>
            <p:cNvPicPr/>
            <p:nvPr/>
          </p:nvPicPr>
          <p:blipFill>
            <a:blip r:embed="rId102" cstate="print"/>
            <a:stretch>
              <a:fillRect/>
            </a:stretch>
          </p:blipFill>
          <p:spPr>
            <a:xfrm>
              <a:off x="451104" y="4418076"/>
              <a:ext cx="674370" cy="345186"/>
            </a:xfrm>
            <a:prstGeom prst="rect">
              <a:avLst/>
            </a:prstGeom>
          </p:spPr>
        </p:pic>
        <p:pic>
          <p:nvPicPr>
            <p:cNvPr id="122" name="object 122"/>
            <p:cNvPicPr/>
            <p:nvPr/>
          </p:nvPicPr>
          <p:blipFill>
            <a:blip r:embed="rId103" cstate="print"/>
            <a:stretch>
              <a:fillRect/>
            </a:stretch>
          </p:blipFill>
          <p:spPr>
            <a:xfrm>
              <a:off x="1050036" y="4418076"/>
              <a:ext cx="288810" cy="345186"/>
            </a:xfrm>
            <a:prstGeom prst="rect">
              <a:avLst/>
            </a:prstGeom>
          </p:spPr>
        </p:pic>
        <p:pic>
          <p:nvPicPr>
            <p:cNvPr id="123" name="object 123"/>
            <p:cNvPicPr/>
            <p:nvPr/>
          </p:nvPicPr>
          <p:blipFill>
            <a:blip r:embed="rId104" cstate="print"/>
            <a:stretch>
              <a:fillRect/>
            </a:stretch>
          </p:blipFill>
          <p:spPr>
            <a:xfrm>
              <a:off x="1263396" y="4418076"/>
              <a:ext cx="657605" cy="345186"/>
            </a:xfrm>
            <a:prstGeom prst="rect">
              <a:avLst/>
            </a:prstGeom>
          </p:spPr>
        </p:pic>
        <p:pic>
          <p:nvPicPr>
            <p:cNvPr id="124" name="object 124"/>
            <p:cNvPicPr/>
            <p:nvPr/>
          </p:nvPicPr>
          <p:blipFill>
            <a:blip r:embed="rId105" cstate="print"/>
            <a:stretch>
              <a:fillRect/>
            </a:stretch>
          </p:blipFill>
          <p:spPr>
            <a:xfrm>
              <a:off x="1845564" y="4418076"/>
              <a:ext cx="1259586" cy="345186"/>
            </a:xfrm>
            <a:prstGeom prst="rect">
              <a:avLst/>
            </a:prstGeom>
          </p:spPr>
        </p:pic>
        <p:pic>
          <p:nvPicPr>
            <p:cNvPr id="125" name="object 125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3029711" y="4418076"/>
              <a:ext cx="293382" cy="345186"/>
            </a:xfrm>
            <a:prstGeom prst="rect">
              <a:avLst/>
            </a:prstGeom>
          </p:spPr>
        </p:pic>
        <p:pic>
          <p:nvPicPr>
            <p:cNvPr id="126" name="object 126"/>
            <p:cNvPicPr/>
            <p:nvPr/>
          </p:nvPicPr>
          <p:blipFill>
            <a:blip r:embed="rId106" cstate="print"/>
            <a:stretch>
              <a:fillRect/>
            </a:stretch>
          </p:blipFill>
          <p:spPr>
            <a:xfrm>
              <a:off x="3247644" y="4418076"/>
              <a:ext cx="418337" cy="345186"/>
            </a:xfrm>
            <a:prstGeom prst="rect">
              <a:avLst/>
            </a:prstGeom>
          </p:spPr>
        </p:pic>
        <p:pic>
          <p:nvPicPr>
            <p:cNvPr id="127" name="object 127"/>
            <p:cNvPicPr/>
            <p:nvPr/>
          </p:nvPicPr>
          <p:blipFill>
            <a:blip r:embed="rId107" cstate="print"/>
            <a:stretch>
              <a:fillRect/>
            </a:stretch>
          </p:blipFill>
          <p:spPr>
            <a:xfrm>
              <a:off x="3590544" y="4418076"/>
              <a:ext cx="639318" cy="345186"/>
            </a:xfrm>
            <a:prstGeom prst="rect">
              <a:avLst/>
            </a:prstGeom>
          </p:spPr>
        </p:pic>
        <p:pic>
          <p:nvPicPr>
            <p:cNvPr id="128" name="object 128"/>
            <p:cNvPicPr/>
            <p:nvPr/>
          </p:nvPicPr>
          <p:blipFill>
            <a:blip r:embed="rId108" cstate="print"/>
            <a:stretch>
              <a:fillRect/>
            </a:stretch>
          </p:blipFill>
          <p:spPr>
            <a:xfrm>
              <a:off x="4154423" y="4418076"/>
              <a:ext cx="290322" cy="345186"/>
            </a:xfrm>
            <a:prstGeom prst="rect">
              <a:avLst/>
            </a:prstGeom>
          </p:spPr>
        </p:pic>
        <p:pic>
          <p:nvPicPr>
            <p:cNvPr id="129" name="object 129"/>
            <p:cNvPicPr/>
            <p:nvPr/>
          </p:nvPicPr>
          <p:blipFill>
            <a:blip r:embed="rId109" cstate="print"/>
            <a:stretch>
              <a:fillRect/>
            </a:stretch>
          </p:blipFill>
          <p:spPr>
            <a:xfrm>
              <a:off x="451104" y="4600956"/>
              <a:ext cx="810006" cy="345186"/>
            </a:xfrm>
            <a:prstGeom prst="rect">
              <a:avLst/>
            </a:prstGeom>
          </p:spPr>
        </p:pic>
        <p:pic>
          <p:nvPicPr>
            <p:cNvPr id="130" name="object 130"/>
            <p:cNvPicPr/>
            <p:nvPr/>
          </p:nvPicPr>
          <p:blipFill>
            <a:blip r:embed="rId110" cstate="print"/>
            <a:stretch>
              <a:fillRect/>
            </a:stretch>
          </p:blipFill>
          <p:spPr>
            <a:xfrm>
              <a:off x="1095755" y="4600956"/>
              <a:ext cx="767333" cy="345186"/>
            </a:xfrm>
            <a:prstGeom prst="rect">
              <a:avLst/>
            </a:prstGeom>
          </p:spPr>
        </p:pic>
        <p:pic>
          <p:nvPicPr>
            <p:cNvPr id="131" name="object 131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1699260" y="4600956"/>
              <a:ext cx="300977" cy="345186"/>
            </a:xfrm>
            <a:prstGeom prst="rect">
              <a:avLst/>
            </a:prstGeom>
          </p:spPr>
        </p:pic>
        <p:pic>
          <p:nvPicPr>
            <p:cNvPr id="132" name="object 132"/>
            <p:cNvPicPr/>
            <p:nvPr/>
          </p:nvPicPr>
          <p:blipFill>
            <a:blip r:embed="rId111" cstate="print"/>
            <a:stretch>
              <a:fillRect/>
            </a:stretch>
          </p:blipFill>
          <p:spPr>
            <a:xfrm>
              <a:off x="1834895" y="4600956"/>
              <a:ext cx="1049274" cy="345186"/>
            </a:xfrm>
            <a:prstGeom prst="rect">
              <a:avLst/>
            </a:prstGeom>
          </p:spPr>
        </p:pic>
        <p:pic>
          <p:nvPicPr>
            <p:cNvPr id="133" name="object 133"/>
            <p:cNvPicPr/>
            <p:nvPr/>
          </p:nvPicPr>
          <p:blipFill>
            <a:blip r:embed="rId96" cstate="print"/>
            <a:stretch>
              <a:fillRect/>
            </a:stretch>
          </p:blipFill>
          <p:spPr>
            <a:xfrm>
              <a:off x="2676144" y="4600956"/>
              <a:ext cx="250685" cy="345186"/>
            </a:xfrm>
            <a:prstGeom prst="rect">
              <a:avLst/>
            </a:prstGeom>
          </p:spPr>
        </p:pic>
        <p:pic>
          <p:nvPicPr>
            <p:cNvPr id="134" name="object 134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179831" y="4980444"/>
              <a:ext cx="249174" cy="323837"/>
            </a:xfrm>
            <a:prstGeom prst="rect">
              <a:avLst/>
            </a:prstGeom>
          </p:spPr>
        </p:pic>
        <p:pic>
          <p:nvPicPr>
            <p:cNvPr id="135" name="object 135"/>
            <p:cNvPicPr/>
            <p:nvPr/>
          </p:nvPicPr>
          <p:blipFill>
            <a:blip r:embed="rId112" cstate="print"/>
            <a:stretch>
              <a:fillRect/>
            </a:stretch>
          </p:blipFill>
          <p:spPr>
            <a:xfrm>
              <a:off x="451104" y="4966715"/>
              <a:ext cx="970026" cy="345185"/>
            </a:xfrm>
            <a:prstGeom prst="rect">
              <a:avLst/>
            </a:prstGeom>
          </p:spPr>
        </p:pic>
        <p:pic>
          <p:nvPicPr>
            <p:cNvPr id="136" name="object 136"/>
            <p:cNvPicPr/>
            <p:nvPr/>
          </p:nvPicPr>
          <p:blipFill>
            <a:blip r:embed="rId113" cstate="print"/>
            <a:stretch>
              <a:fillRect/>
            </a:stretch>
          </p:blipFill>
          <p:spPr>
            <a:xfrm>
              <a:off x="542544" y="5177059"/>
              <a:ext cx="1796033" cy="32861"/>
            </a:xfrm>
            <a:prstGeom prst="rect">
              <a:avLst/>
            </a:prstGeom>
          </p:spPr>
        </p:pic>
        <p:pic>
          <p:nvPicPr>
            <p:cNvPr id="137" name="object 137"/>
            <p:cNvPicPr/>
            <p:nvPr/>
          </p:nvPicPr>
          <p:blipFill>
            <a:blip r:embed="rId114" cstate="print"/>
            <a:stretch>
              <a:fillRect/>
            </a:stretch>
          </p:blipFill>
          <p:spPr>
            <a:xfrm>
              <a:off x="1292352" y="4966715"/>
              <a:ext cx="1085849" cy="345185"/>
            </a:xfrm>
            <a:prstGeom prst="rect">
              <a:avLst/>
            </a:prstGeom>
          </p:spPr>
        </p:pic>
        <p:pic>
          <p:nvPicPr>
            <p:cNvPr id="138" name="object 138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2170176" y="4966715"/>
              <a:ext cx="259829" cy="345185"/>
            </a:xfrm>
            <a:prstGeom prst="rect">
              <a:avLst/>
            </a:prstGeom>
          </p:spPr>
        </p:pic>
        <p:pic>
          <p:nvPicPr>
            <p:cNvPr id="139" name="object 139"/>
            <p:cNvPicPr/>
            <p:nvPr/>
          </p:nvPicPr>
          <p:blipFill>
            <a:blip r:embed="rId115" cstate="print"/>
            <a:stretch>
              <a:fillRect/>
            </a:stretch>
          </p:blipFill>
          <p:spPr>
            <a:xfrm>
              <a:off x="2301239" y="4966715"/>
              <a:ext cx="572262" cy="345185"/>
            </a:xfrm>
            <a:prstGeom prst="rect">
              <a:avLst/>
            </a:prstGeom>
          </p:spPr>
        </p:pic>
        <p:pic>
          <p:nvPicPr>
            <p:cNvPr id="140" name="object 140"/>
            <p:cNvPicPr/>
            <p:nvPr/>
          </p:nvPicPr>
          <p:blipFill>
            <a:blip r:embed="rId116" cstate="print"/>
            <a:stretch>
              <a:fillRect/>
            </a:stretch>
          </p:blipFill>
          <p:spPr>
            <a:xfrm>
              <a:off x="2744723" y="4966715"/>
              <a:ext cx="336042" cy="345185"/>
            </a:xfrm>
            <a:prstGeom prst="rect">
              <a:avLst/>
            </a:prstGeom>
          </p:spPr>
        </p:pic>
        <p:pic>
          <p:nvPicPr>
            <p:cNvPr id="141" name="object 141"/>
            <p:cNvPicPr/>
            <p:nvPr/>
          </p:nvPicPr>
          <p:blipFill>
            <a:blip r:embed="rId117" cstate="print"/>
            <a:stretch>
              <a:fillRect/>
            </a:stretch>
          </p:blipFill>
          <p:spPr>
            <a:xfrm>
              <a:off x="2951988" y="4966715"/>
              <a:ext cx="1026413" cy="345185"/>
            </a:xfrm>
            <a:prstGeom prst="rect">
              <a:avLst/>
            </a:prstGeom>
          </p:spPr>
        </p:pic>
        <p:pic>
          <p:nvPicPr>
            <p:cNvPr id="142" name="object 142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3851147" y="4966715"/>
              <a:ext cx="386334" cy="345185"/>
            </a:xfrm>
            <a:prstGeom prst="rect">
              <a:avLst/>
            </a:prstGeom>
          </p:spPr>
        </p:pic>
        <p:pic>
          <p:nvPicPr>
            <p:cNvPr id="143" name="object 143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4108703" y="4966715"/>
              <a:ext cx="336041" cy="345185"/>
            </a:xfrm>
            <a:prstGeom prst="rect">
              <a:avLst/>
            </a:prstGeom>
          </p:spPr>
        </p:pic>
        <p:pic>
          <p:nvPicPr>
            <p:cNvPr id="144" name="object 144"/>
            <p:cNvPicPr/>
            <p:nvPr/>
          </p:nvPicPr>
          <p:blipFill>
            <a:blip r:embed="rId118" cstate="print"/>
            <a:stretch>
              <a:fillRect/>
            </a:stretch>
          </p:blipFill>
          <p:spPr>
            <a:xfrm>
              <a:off x="451104" y="5149595"/>
              <a:ext cx="867918" cy="345186"/>
            </a:xfrm>
            <a:prstGeom prst="rect">
              <a:avLst/>
            </a:prstGeom>
          </p:spPr>
        </p:pic>
        <p:pic>
          <p:nvPicPr>
            <p:cNvPr id="145" name="object 145"/>
            <p:cNvPicPr/>
            <p:nvPr/>
          </p:nvPicPr>
          <p:blipFill>
            <a:blip r:embed="rId119" cstate="print"/>
            <a:stretch>
              <a:fillRect/>
            </a:stretch>
          </p:blipFill>
          <p:spPr>
            <a:xfrm>
              <a:off x="1173480" y="5149595"/>
              <a:ext cx="802386" cy="345186"/>
            </a:xfrm>
            <a:prstGeom prst="rect">
              <a:avLst/>
            </a:prstGeom>
          </p:spPr>
        </p:pic>
        <p:pic>
          <p:nvPicPr>
            <p:cNvPr id="146" name="object 146"/>
            <p:cNvPicPr/>
            <p:nvPr/>
          </p:nvPicPr>
          <p:blipFill>
            <a:blip r:embed="rId120" cstate="print"/>
            <a:stretch>
              <a:fillRect/>
            </a:stretch>
          </p:blipFill>
          <p:spPr>
            <a:xfrm>
              <a:off x="1828800" y="5149595"/>
              <a:ext cx="386334" cy="345186"/>
            </a:xfrm>
            <a:prstGeom prst="rect">
              <a:avLst/>
            </a:prstGeom>
          </p:spPr>
        </p:pic>
        <p:pic>
          <p:nvPicPr>
            <p:cNvPr id="147" name="object 147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2069592" y="5149595"/>
              <a:ext cx="336042" cy="345186"/>
            </a:xfrm>
            <a:prstGeom prst="rect">
              <a:avLst/>
            </a:prstGeom>
          </p:spPr>
        </p:pic>
        <p:pic>
          <p:nvPicPr>
            <p:cNvPr id="148" name="object 148"/>
            <p:cNvPicPr/>
            <p:nvPr/>
          </p:nvPicPr>
          <p:blipFill>
            <a:blip r:embed="rId121" cstate="print"/>
            <a:stretch>
              <a:fillRect/>
            </a:stretch>
          </p:blipFill>
          <p:spPr>
            <a:xfrm>
              <a:off x="2261616" y="5149595"/>
              <a:ext cx="909066" cy="345186"/>
            </a:xfrm>
            <a:prstGeom prst="rect">
              <a:avLst/>
            </a:prstGeom>
          </p:spPr>
        </p:pic>
        <p:pic>
          <p:nvPicPr>
            <p:cNvPr id="149" name="object 149"/>
            <p:cNvPicPr/>
            <p:nvPr/>
          </p:nvPicPr>
          <p:blipFill>
            <a:blip r:embed="rId122" cstate="print"/>
            <a:stretch>
              <a:fillRect/>
            </a:stretch>
          </p:blipFill>
          <p:spPr>
            <a:xfrm>
              <a:off x="3025139" y="5149595"/>
              <a:ext cx="1111758" cy="345186"/>
            </a:xfrm>
            <a:prstGeom prst="rect">
              <a:avLst/>
            </a:prstGeom>
          </p:spPr>
        </p:pic>
        <p:pic>
          <p:nvPicPr>
            <p:cNvPr id="150" name="object 150"/>
            <p:cNvPicPr/>
            <p:nvPr/>
          </p:nvPicPr>
          <p:blipFill>
            <a:blip r:embed="rId123" cstate="print"/>
            <a:stretch>
              <a:fillRect/>
            </a:stretch>
          </p:blipFill>
          <p:spPr>
            <a:xfrm>
              <a:off x="3991355" y="5149595"/>
              <a:ext cx="453402" cy="345186"/>
            </a:xfrm>
            <a:prstGeom prst="rect">
              <a:avLst/>
            </a:prstGeom>
          </p:spPr>
        </p:pic>
        <p:pic>
          <p:nvPicPr>
            <p:cNvPr id="151" name="object 151"/>
            <p:cNvPicPr/>
            <p:nvPr/>
          </p:nvPicPr>
          <p:blipFill>
            <a:blip r:embed="rId124" cstate="print"/>
            <a:stretch>
              <a:fillRect/>
            </a:stretch>
          </p:blipFill>
          <p:spPr>
            <a:xfrm>
              <a:off x="451104" y="5332476"/>
              <a:ext cx="393966" cy="345186"/>
            </a:xfrm>
            <a:prstGeom prst="rect">
              <a:avLst/>
            </a:prstGeom>
          </p:spPr>
        </p:pic>
        <p:pic>
          <p:nvPicPr>
            <p:cNvPr id="152" name="object 152"/>
            <p:cNvPicPr/>
            <p:nvPr/>
          </p:nvPicPr>
          <p:blipFill>
            <a:blip r:embed="rId125" cstate="print"/>
            <a:stretch>
              <a:fillRect/>
            </a:stretch>
          </p:blipFill>
          <p:spPr>
            <a:xfrm>
              <a:off x="691895" y="5332476"/>
              <a:ext cx="843534" cy="345186"/>
            </a:xfrm>
            <a:prstGeom prst="rect">
              <a:avLst/>
            </a:prstGeom>
          </p:spPr>
        </p:pic>
        <p:pic>
          <p:nvPicPr>
            <p:cNvPr id="153" name="object 153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1382267" y="5332476"/>
              <a:ext cx="428993" cy="345186"/>
            </a:xfrm>
            <a:prstGeom prst="rect">
              <a:avLst/>
            </a:prstGeom>
          </p:spPr>
        </p:pic>
        <p:pic>
          <p:nvPicPr>
            <p:cNvPr id="154" name="object 154"/>
            <p:cNvPicPr/>
            <p:nvPr/>
          </p:nvPicPr>
          <p:blipFill>
            <a:blip r:embed="rId126" cstate="print"/>
            <a:stretch>
              <a:fillRect/>
            </a:stretch>
          </p:blipFill>
          <p:spPr>
            <a:xfrm>
              <a:off x="1658111" y="5332476"/>
              <a:ext cx="767334" cy="345186"/>
            </a:xfrm>
            <a:prstGeom prst="rect">
              <a:avLst/>
            </a:prstGeom>
          </p:spPr>
        </p:pic>
        <p:pic>
          <p:nvPicPr>
            <p:cNvPr id="155" name="object 155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2272283" y="5332476"/>
              <a:ext cx="386333" cy="345186"/>
            </a:xfrm>
            <a:prstGeom prst="rect">
              <a:avLst/>
            </a:prstGeom>
          </p:spPr>
        </p:pic>
        <p:pic>
          <p:nvPicPr>
            <p:cNvPr id="156" name="object 156"/>
            <p:cNvPicPr/>
            <p:nvPr/>
          </p:nvPicPr>
          <p:blipFill>
            <a:blip r:embed="rId127" cstate="print"/>
            <a:stretch>
              <a:fillRect/>
            </a:stretch>
          </p:blipFill>
          <p:spPr>
            <a:xfrm>
              <a:off x="2503932" y="5332476"/>
              <a:ext cx="849630" cy="345186"/>
            </a:xfrm>
            <a:prstGeom prst="rect">
              <a:avLst/>
            </a:prstGeom>
          </p:spPr>
        </p:pic>
        <p:pic>
          <p:nvPicPr>
            <p:cNvPr id="157" name="object 157"/>
            <p:cNvPicPr/>
            <p:nvPr/>
          </p:nvPicPr>
          <p:blipFill>
            <a:blip r:embed="rId128" cstate="print"/>
            <a:stretch>
              <a:fillRect/>
            </a:stretch>
          </p:blipFill>
          <p:spPr>
            <a:xfrm>
              <a:off x="3200400" y="5332476"/>
              <a:ext cx="1011174" cy="345186"/>
            </a:xfrm>
            <a:prstGeom prst="rect">
              <a:avLst/>
            </a:prstGeom>
          </p:spPr>
        </p:pic>
        <p:pic>
          <p:nvPicPr>
            <p:cNvPr id="158" name="object 158"/>
            <p:cNvPicPr/>
            <p:nvPr/>
          </p:nvPicPr>
          <p:blipFill>
            <a:blip r:embed="rId120" cstate="print"/>
            <a:stretch>
              <a:fillRect/>
            </a:stretch>
          </p:blipFill>
          <p:spPr>
            <a:xfrm>
              <a:off x="4058411" y="5332476"/>
              <a:ext cx="386334" cy="345186"/>
            </a:xfrm>
            <a:prstGeom prst="rect">
              <a:avLst/>
            </a:prstGeom>
          </p:spPr>
        </p:pic>
        <p:pic>
          <p:nvPicPr>
            <p:cNvPr id="159" name="object 159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451104" y="5515356"/>
              <a:ext cx="336042" cy="345185"/>
            </a:xfrm>
            <a:prstGeom prst="rect">
              <a:avLst/>
            </a:prstGeom>
          </p:spPr>
        </p:pic>
        <p:pic>
          <p:nvPicPr>
            <p:cNvPr id="160" name="object 160"/>
            <p:cNvPicPr/>
            <p:nvPr/>
          </p:nvPicPr>
          <p:blipFill>
            <a:blip r:embed="rId129" cstate="print"/>
            <a:stretch>
              <a:fillRect/>
            </a:stretch>
          </p:blipFill>
          <p:spPr>
            <a:xfrm>
              <a:off x="737616" y="5515356"/>
              <a:ext cx="555497" cy="345185"/>
            </a:xfrm>
            <a:prstGeom prst="rect">
              <a:avLst/>
            </a:prstGeom>
          </p:spPr>
        </p:pic>
        <p:pic>
          <p:nvPicPr>
            <p:cNvPr id="161" name="object 161"/>
            <p:cNvPicPr/>
            <p:nvPr/>
          </p:nvPicPr>
          <p:blipFill>
            <a:blip r:embed="rId103" cstate="print"/>
            <a:stretch>
              <a:fillRect/>
            </a:stretch>
          </p:blipFill>
          <p:spPr>
            <a:xfrm>
              <a:off x="1245108" y="5515356"/>
              <a:ext cx="288810" cy="345185"/>
            </a:xfrm>
            <a:prstGeom prst="rect">
              <a:avLst/>
            </a:prstGeom>
          </p:spPr>
        </p:pic>
        <p:pic>
          <p:nvPicPr>
            <p:cNvPr id="162" name="object 162"/>
            <p:cNvPicPr/>
            <p:nvPr/>
          </p:nvPicPr>
          <p:blipFill>
            <a:blip r:embed="rId130" cstate="print"/>
            <a:stretch>
              <a:fillRect/>
            </a:stretch>
          </p:blipFill>
          <p:spPr>
            <a:xfrm>
              <a:off x="1484375" y="5515356"/>
              <a:ext cx="1142238" cy="345185"/>
            </a:xfrm>
            <a:prstGeom prst="rect">
              <a:avLst/>
            </a:prstGeom>
          </p:spPr>
        </p:pic>
        <p:pic>
          <p:nvPicPr>
            <p:cNvPr id="163" name="object 163"/>
            <p:cNvPicPr/>
            <p:nvPr/>
          </p:nvPicPr>
          <p:blipFill>
            <a:blip r:embed="rId123" cstate="print"/>
            <a:stretch>
              <a:fillRect/>
            </a:stretch>
          </p:blipFill>
          <p:spPr>
            <a:xfrm>
              <a:off x="2577083" y="5515356"/>
              <a:ext cx="453402" cy="345185"/>
            </a:xfrm>
            <a:prstGeom prst="rect">
              <a:avLst/>
            </a:prstGeom>
          </p:spPr>
        </p:pic>
        <p:pic>
          <p:nvPicPr>
            <p:cNvPr id="164" name="object 164"/>
            <p:cNvPicPr/>
            <p:nvPr/>
          </p:nvPicPr>
          <p:blipFill>
            <a:blip r:embed="rId116" cstate="print"/>
            <a:stretch>
              <a:fillRect/>
            </a:stretch>
          </p:blipFill>
          <p:spPr>
            <a:xfrm>
              <a:off x="2980944" y="5515356"/>
              <a:ext cx="336042" cy="345185"/>
            </a:xfrm>
            <a:prstGeom prst="rect">
              <a:avLst/>
            </a:prstGeom>
          </p:spPr>
        </p:pic>
        <p:pic>
          <p:nvPicPr>
            <p:cNvPr id="165" name="object 165"/>
            <p:cNvPicPr/>
            <p:nvPr/>
          </p:nvPicPr>
          <p:blipFill>
            <a:blip r:embed="rId131" cstate="print"/>
            <a:stretch>
              <a:fillRect/>
            </a:stretch>
          </p:blipFill>
          <p:spPr>
            <a:xfrm>
              <a:off x="3265932" y="5515356"/>
              <a:ext cx="842010" cy="345185"/>
            </a:xfrm>
            <a:prstGeom prst="rect">
              <a:avLst/>
            </a:prstGeom>
          </p:spPr>
        </p:pic>
        <p:pic>
          <p:nvPicPr>
            <p:cNvPr id="166" name="object 166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4058411" y="5515356"/>
              <a:ext cx="386334" cy="345185"/>
            </a:xfrm>
            <a:prstGeom prst="rect">
              <a:avLst/>
            </a:prstGeom>
          </p:spPr>
        </p:pic>
        <p:pic>
          <p:nvPicPr>
            <p:cNvPr id="167" name="object 167"/>
            <p:cNvPicPr/>
            <p:nvPr/>
          </p:nvPicPr>
          <p:blipFill>
            <a:blip r:embed="rId132" cstate="print"/>
            <a:stretch>
              <a:fillRect/>
            </a:stretch>
          </p:blipFill>
          <p:spPr>
            <a:xfrm>
              <a:off x="451104" y="5698236"/>
              <a:ext cx="1315974" cy="345185"/>
            </a:xfrm>
            <a:prstGeom prst="rect">
              <a:avLst/>
            </a:prstGeom>
          </p:spPr>
        </p:pic>
        <p:pic>
          <p:nvPicPr>
            <p:cNvPr id="168" name="object 168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1626107" y="5698236"/>
              <a:ext cx="386333" cy="345185"/>
            </a:xfrm>
            <a:prstGeom prst="rect">
              <a:avLst/>
            </a:prstGeom>
          </p:spPr>
        </p:pic>
        <p:pic>
          <p:nvPicPr>
            <p:cNvPr id="169" name="object 169"/>
            <p:cNvPicPr/>
            <p:nvPr/>
          </p:nvPicPr>
          <p:blipFill>
            <a:blip r:embed="rId133" cstate="print"/>
            <a:stretch>
              <a:fillRect/>
            </a:stretch>
          </p:blipFill>
          <p:spPr>
            <a:xfrm>
              <a:off x="1871472" y="5698236"/>
              <a:ext cx="842010" cy="345185"/>
            </a:xfrm>
            <a:prstGeom prst="rect">
              <a:avLst/>
            </a:prstGeom>
          </p:spPr>
        </p:pic>
        <p:pic>
          <p:nvPicPr>
            <p:cNvPr id="170" name="object 170"/>
            <p:cNvPicPr/>
            <p:nvPr/>
          </p:nvPicPr>
          <p:blipFill>
            <a:blip r:embed="rId134" cstate="print"/>
            <a:stretch>
              <a:fillRect/>
            </a:stretch>
          </p:blipFill>
          <p:spPr>
            <a:xfrm>
              <a:off x="2572511" y="5698236"/>
              <a:ext cx="749046" cy="345185"/>
            </a:xfrm>
            <a:prstGeom prst="rect">
              <a:avLst/>
            </a:prstGeom>
          </p:spPr>
        </p:pic>
        <p:pic>
          <p:nvPicPr>
            <p:cNvPr id="171" name="object 171"/>
            <p:cNvPicPr/>
            <p:nvPr/>
          </p:nvPicPr>
          <p:blipFill>
            <a:blip r:embed="rId103" cstate="print"/>
            <a:stretch>
              <a:fillRect/>
            </a:stretch>
          </p:blipFill>
          <p:spPr>
            <a:xfrm>
              <a:off x="3182111" y="5698236"/>
              <a:ext cx="288810" cy="345185"/>
            </a:xfrm>
            <a:prstGeom prst="rect">
              <a:avLst/>
            </a:prstGeom>
          </p:spPr>
        </p:pic>
        <p:pic>
          <p:nvPicPr>
            <p:cNvPr id="172" name="object 172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3331464" y="5698236"/>
              <a:ext cx="386334" cy="345185"/>
            </a:xfrm>
            <a:prstGeom prst="rect">
              <a:avLst/>
            </a:prstGeom>
          </p:spPr>
        </p:pic>
        <p:pic>
          <p:nvPicPr>
            <p:cNvPr id="173" name="object 173"/>
            <p:cNvPicPr/>
            <p:nvPr/>
          </p:nvPicPr>
          <p:blipFill>
            <a:blip r:embed="rId135" cstate="print"/>
            <a:stretch>
              <a:fillRect/>
            </a:stretch>
          </p:blipFill>
          <p:spPr>
            <a:xfrm>
              <a:off x="3576828" y="5698236"/>
              <a:ext cx="867918" cy="345185"/>
            </a:xfrm>
            <a:prstGeom prst="rect">
              <a:avLst/>
            </a:prstGeom>
          </p:spPr>
        </p:pic>
        <p:pic>
          <p:nvPicPr>
            <p:cNvPr id="174" name="object 174"/>
            <p:cNvPicPr/>
            <p:nvPr/>
          </p:nvPicPr>
          <p:blipFill>
            <a:blip r:embed="rId136" cstate="print"/>
            <a:stretch>
              <a:fillRect/>
            </a:stretch>
          </p:blipFill>
          <p:spPr>
            <a:xfrm>
              <a:off x="451104" y="5881115"/>
              <a:ext cx="1165097" cy="345186"/>
            </a:xfrm>
            <a:prstGeom prst="rect">
              <a:avLst/>
            </a:prstGeom>
          </p:spPr>
        </p:pic>
        <p:pic>
          <p:nvPicPr>
            <p:cNvPr id="175" name="object 175"/>
            <p:cNvPicPr/>
            <p:nvPr/>
          </p:nvPicPr>
          <p:blipFill>
            <a:blip r:embed="rId137" cstate="print"/>
            <a:stretch>
              <a:fillRect/>
            </a:stretch>
          </p:blipFill>
          <p:spPr>
            <a:xfrm>
              <a:off x="1482852" y="5881115"/>
              <a:ext cx="953261" cy="345186"/>
            </a:xfrm>
            <a:prstGeom prst="rect">
              <a:avLst/>
            </a:prstGeom>
          </p:spPr>
        </p:pic>
        <p:pic>
          <p:nvPicPr>
            <p:cNvPr id="176" name="object 176"/>
            <p:cNvPicPr/>
            <p:nvPr/>
          </p:nvPicPr>
          <p:blipFill>
            <a:blip r:embed="rId138" cstate="print"/>
            <a:stretch>
              <a:fillRect/>
            </a:stretch>
          </p:blipFill>
          <p:spPr>
            <a:xfrm>
              <a:off x="2302764" y="5881115"/>
              <a:ext cx="336042" cy="345186"/>
            </a:xfrm>
            <a:prstGeom prst="rect">
              <a:avLst/>
            </a:prstGeom>
          </p:spPr>
        </p:pic>
        <p:pic>
          <p:nvPicPr>
            <p:cNvPr id="177" name="object 177"/>
            <p:cNvPicPr/>
            <p:nvPr/>
          </p:nvPicPr>
          <p:blipFill>
            <a:blip r:embed="rId139" cstate="print"/>
            <a:stretch>
              <a:fillRect/>
            </a:stretch>
          </p:blipFill>
          <p:spPr>
            <a:xfrm>
              <a:off x="2505455" y="5881115"/>
              <a:ext cx="767333" cy="345186"/>
            </a:xfrm>
            <a:prstGeom prst="rect">
              <a:avLst/>
            </a:prstGeom>
          </p:spPr>
        </p:pic>
        <p:pic>
          <p:nvPicPr>
            <p:cNvPr id="178" name="object 178"/>
            <p:cNvPicPr/>
            <p:nvPr/>
          </p:nvPicPr>
          <p:blipFill>
            <a:blip r:embed="rId140" cstate="print"/>
            <a:stretch>
              <a:fillRect/>
            </a:stretch>
          </p:blipFill>
          <p:spPr>
            <a:xfrm>
              <a:off x="3139439" y="5881115"/>
              <a:ext cx="884682" cy="345186"/>
            </a:xfrm>
            <a:prstGeom prst="rect">
              <a:avLst/>
            </a:prstGeom>
          </p:spPr>
        </p:pic>
        <p:pic>
          <p:nvPicPr>
            <p:cNvPr id="179" name="object 179"/>
            <p:cNvPicPr/>
            <p:nvPr/>
          </p:nvPicPr>
          <p:blipFill>
            <a:blip r:embed="rId141" cstate="print"/>
            <a:stretch>
              <a:fillRect/>
            </a:stretch>
          </p:blipFill>
          <p:spPr>
            <a:xfrm>
              <a:off x="3890771" y="5881115"/>
              <a:ext cx="553974" cy="345186"/>
            </a:xfrm>
            <a:prstGeom prst="rect">
              <a:avLst/>
            </a:prstGeom>
          </p:spPr>
        </p:pic>
        <p:pic>
          <p:nvPicPr>
            <p:cNvPr id="180" name="object 180"/>
            <p:cNvPicPr/>
            <p:nvPr/>
          </p:nvPicPr>
          <p:blipFill>
            <a:blip r:embed="rId142" cstate="print"/>
            <a:stretch>
              <a:fillRect/>
            </a:stretch>
          </p:blipFill>
          <p:spPr>
            <a:xfrm>
              <a:off x="451104" y="6063995"/>
              <a:ext cx="451853" cy="345186"/>
            </a:xfrm>
            <a:prstGeom prst="rect">
              <a:avLst/>
            </a:prstGeom>
          </p:spPr>
        </p:pic>
        <p:pic>
          <p:nvPicPr>
            <p:cNvPr id="181" name="object 181"/>
            <p:cNvPicPr/>
            <p:nvPr/>
          </p:nvPicPr>
          <p:blipFill>
            <a:blip r:embed="rId143" cstate="print"/>
            <a:stretch>
              <a:fillRect/>
            </a:stretch>
          </p:blipFill>
          <p:spPr>
            <a:xfrm>
              <a:off x="795527" y="6063995"/>
              <a:ext cx="378701" cy="345186"/>
            </a:xfrm>
            <a:prstGeom prst="rect">
              <a:avLst/>
            </a:prstGeom>
          </p:spPr>
        </p:pic>
        <p:pic>
          <p:nvPicPr>
            <p:cNvPr id="182" name="object 182"/>
            <p:cNvPicPr/>
            <p:nvPr/>
          </p:nvPicPr>
          <p:blipFill>
            <a:blip r:embed="rId144" cstate="print"/>
            <a:stretch>
              <a:fillRect/>
            </a:stretch>
          </p:blipFill>
          <p:spPr>
            <a:xfrm>
              <a:off x="1066800" y="6063995"/>
              <a:ext cx="512838" cy="345186"/>
            </a:xfrm>
            <a:prstGeom prst="rect">
              <a:avLst/>
            </a:prstGeom>
          </p:spPr>
        </p:pic>
        <p:pic>
          <p:nvPicPr>
            <p:cNvPr id="183" name="object 183"/>
            <p:cNvPicPr/>
            <p:nvPr/>
          </p:nvPicPr>
          <p:blipFill>
            <a:blip r:embed="rId145" cstate="print"/>
            <a:stretch>
              <a:fillRect/>
            </a:stretch>
          </p:blipFill>
          <p:spPr>
            <a:xfrm>
              <a:off x="1472183" y="6063995"/>
              <a:ext cx="890778" cy="345186"/>
            </a:xfrm>
            <a:prstGeom prst="rect">
              <a:avLst/>
            </a:prstGeom>
          </p:spPr>
        </p:pic>
        <p:pic>
          <p:nvPicPr>
            <p:cNvPr id="184" name="object 184"/>
            <p:cNvPicPr/>
            <p:nvPr/>
          </p:nvPicPr>
          <p:blipFill>
            <a:blip r:embed="rId146" cstate="print"/>
            <a:stretch>
              <a:fillRect/>
            </a:stretch>
          </p:blipFill>
          <p:spPr>
            <a:xfrm>
              <a:off x="2255520" y="6063995"/>
              <a:ext cx="479285" cy="345186"/>
            </a:xfrm>
            <a:prstGeom prst="rect">
              <a:avLst/>
            </a:prstGeom>
          </p:spPr>
        </p:pic>
        <p:pic>
          <p:nvPicPr>
            <p:cNvPr id="185" name="object 185"/>
            <p:cNvPicPr/>
            <p:nvPr/>
          </p:nvPicPr>
          <p:blipFill>
            <a:blip r:embed="rId147" cstate="print"/>
            <a:stretch>
              <a:fillRect/>
            </a:stretch>
          </p:blipFill>
          <p:spPr>
            <a:xfrm>
              <a:off x="2627376" y="6063995"/>
              <a:ext cx="464057" cy="345186"/>
            </a:xfrm>
            <a:prstGeom prst="rect">
              <a:avLst/>
            </a:prstGeom>
          </p:spPr>
        </p:pic>
        <p:pic>
          <p:nvPicPr>
            <p:cNvPr id="186" name="object 186"/>
            <p:cNvPicPr/>
            <p:nvPr/>
          </p:nvPicPr>
          <p:blipFill>
            <a:blip r:embed="rId148" cstate="print"/>
            <a:stretch>
              <a:fillRect/>
            </a:stretch>
          </p:blipFill>
          <p:spPr>
            <a:xfrm>
              <a:off x="2983992" y="6063995"/>
              <a:ext cx="910590" cy="345186"/>
            </a:xfrm>
            <a:prstGeom prst="rect">
              <a:avLst/>
            </a:prstGeom>
          </p:spPr>
        </p:pic>
        <p:pic>
          <p:nvPicPr>
            <p:cNvPr id="187" name="object 187"/>
            <p:cNvPicPr/>
            <p:nvPr/>
          </p:nvPicPr>
          <p:blipFill>
            <a:blip r:embed="rId149" cstate="print"/>
            <a:stretch>
              <a:fillRect/>
            </a:stretch>
          </p:blipFill>
          <p:spPr>
            <a:xfrm>
              <a:off x="3787140" y="6063995"/>
              <a:ext cx="657606" cy="345186"/>
            </a:xfrm>
            <a:prstGeom prst="rect">
              <a:avLst/>
            </a:prstGeom>
          </p:spPr>
        </p:pic>
        <p:pic>
          <p:nvPicPr>
            <p:cNvPr id="188" name="object 188"/>
            <p:cNvPicPr/>
            <p:nvPr/>
          </p:nvPicPr>
          <p:blipFill>
            <a:blip r:embed="rId150" cstate="print"/>
            <a:stretch>
              <a:fillRect/>
            </a:stretch>
          </p:blipFill>
          <p:spPr>
            <a:xfrm>
              <a:off x="451104" y="6246876"/>
              <a:ext cx="742950" cy="345186"/>
            </a:xfrm>
            <a:prstGeom prst="rect">
              <a:avLst/>
            </a:prstGeom>
          </p:spPr>
        </p:pic>
        <p:pic>
          <p:nvPicPr>
            <p:cNvPr id="189" name="object 189"/>
            <p:cNvPicPr/>
            <p:nvPr/>
          </p:nvPicPr>
          <p:blipFill>
            <a:blip r:embed="rId103" cstate="print"/>
            <a:stretch>
              <a:fillRect/>
            </a:stretch>
          </p:blipFill>
          <p:spPr>
            <a:xfrm>
              <a:off x="1104900" y="6246876"/>
              <a:ext cx="288810" cy="345186"/>
            </a:xfrm>
            <a:prstGeom prst="rect">
              <a:avLst/>
            </a:prstGeom>
          </p:spPr>
        </p:pic>
        <p:pic>
          <p:nvPicPr>
            <p:cNvPr id="190" name="object 190"/>
            <p:cNvPicPr/>
            <p:nvPr/>
          </p:nvPicPr>
          <p:blipFill>
            <a:blip r:embed="rId151" cstate="print"/>
            <a:stretch>
              <a:fillRect/>
            </a:stretch>
          </p:blipFill>
          <p:spPr>
            <a:xfrm>
              <a:off x="1303019" y="6246876"/>
              <a:ext cx="945642" cy="345186"/>
            </a:xfrm>
            <a:prstGeom prst="rect">
              <a:avLst/>
            </a:prstGeom>
          </p:spPr>
        </p:pic>
        <p:pic>
          <p:nvPicPr>
            <p:cNvPr id="191" name="object 191"/>
            <p:cNvPicPr/>
            <p:nvPr/>
          </p:nvPicPr>
          <p:blipFill>
            <a:blip r:embed="rId152" cstate="print"/>
            <a:stretch>
              <a:fillRect/>
            </a:stretch>
          </p:blipFill>
          <p:spPr>
            <a:xfrm>
              <a:off x="2157983" y="6246876"/>
              <a:ext cx="834390" cy="345186"/>
            </a:xfrm>
            <a:prstGeom prst="rect">
              <a:avLst/>
            </a:prstGeom>
          </p:spPr>
        </p:pic>
        <p:pic>
          <p:nvPicPr>
            <p:cNvPr id="192" name="object 192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2901695" y="6246876"/>
              <a:ext cx="300977" cy="345186"/>
            </a:xfrm>
            <a:prstGeom prst="rect">
              <a:avLst/>
            </a:prstGeom>
          </p:spPr>
        </p:pic>
        <p:pic>
          <p:nvPicPr>
            <p:cNvPr id="193" name="object 193"/>
            <p:cNvPicPr/>
            <p:nvPr/>
          </p:nvPicPr>
          <p:blipFill>
            <a:blip r:embed="rId153" cstate="print"/>
            <a:stretch>
              <a:fillRect/>
            </a:stretch>
          </p:blipFill>
          <p:spPr>
            <a:xfrm>
              <a:off x="3112007" y="6246876"/>
              <a:ext cx="1037082" cy="345186"/>
            </a:xfrm>
            <a:prstGeom prst="rect">
              <a:avLst/>
            </a:prstGeom>
          </p:spPr>
        </p:pic>
        <p:pic>
          <p:nvPicPr>
            <p:cNvPr id="194" name="object 194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4058411" y="6246876"/>
              <a:ext cx="386334" cy="345186"/>
            </a:xfrm>
            <a:prstGeom prst="rect">
              <a:avLst/>
            </a:prstGeom>
          </p:spPr>
        </p:pic>
        <p:pic>
          <p:nvPicPr>
            <p:cNvPr id="195" name="object 195"/>
            <p:cNvPicPr/>
            <p:nvPr/>
          </p:nvPicPr>
          <p:blipFill>
            <a:blip r:embed="rId154" cstate="print"/>
            <a:stretch>
              <a:fillRect/>
            </a:stretch>
          </p:blipFill>
          <p:spPr>
            <a:xfrm>
              <a:off x="451104" y="6429756"/>
              <a:ext cx="887730" cy="345186"/>
            </a:xfrm>
            <a:prstGeom prst="rect">
              <a:avLst/>
            </a:prstGeom>
          </p:spPr>
        </p:pic>
        <p:pic>
          <p:nvPicPr>
            <p:cNvPr id="196" name="object 196"/>
            <p:cNvPicPr/>
            <p:nvPr/>
          </p:nvPicPr>
          <p:blipFill>
            <a:blip r:embed="rId96" cstate="print"/>
            <a:stretch>
              <a:fillRect/>
            </a:stretch>
          </p:blipFill>
          <p:spPr>
            <a:xfrm>
              <a:off x="1130808" y="6429756"/>
              <a:ext cx="250685" cy="345186"/>
            </a:xfrm>
            <a:prstGeom prst="rect">
              <a:avLst/>
            </a:prstGeom>
          </p:spPr>
        </p:pic>
      </p:grpSp>
      <p:sp>
        <p:nvSpPr>
          <p:cNvPr id="197" name="object 197"/>
          <p:cNvSpPr txBox="1"/>
          <p:nvPr/>
        </p:nvSpPr>
        <p:spPr>
          <a:xfrm>
            <a:off x="78739" y="1008380"/>
            <a:ext cx="4272915" cy="56667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Sobre</a:t>
            </a:r>
            <a:r>
              <a:rPr sz="1400" b="1" dirty="0">
                <a:solidFill>
                  <a:srgbClr val="FFFF00"/>
                </a:solidFill>
                <a:latin typeface="Arial"/>
                <a:cs typeface="Arial"/>
              </a:rPr>
              <a:t> la</a:t>
            </a:r>
            <a:r>
              <a:rPr sz="14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00"/>
                </a:solidFill>
                <a:latin typeface="Arial"/>
                <a:cs typeface="Arial"/>
              </a:rPr>
              <a:t>base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 un</a:t>
            </a:r>
            <a:r>
              <a:rPr sz="14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acuerdo</a:t>
            </a:r>
            <a:r>
              <a:rPr sz="1400" b="1" spc="37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1400" b="1" spc="37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00"/>
                </a:solidFill>
                <a:latin typeface="Arial"/>
                <a:cs typeface="Arial"/>
              </a:rPr>
              <a:t>cooperación 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 entre </a:t>
            </a:r>
            <a:r>
              <a:rPr sz="1400" b="1" spc="-10" dirty="0">
                <a:solidFill>
                  <a:srgbClr val="FFFF00"/>
                </a:solidFill>
                <a:latin typeface="Arial"/>
                <a:cs typeface="Arial"/>
              </a:rPr>
              <a:t>Chile </a:t>
            </a:r>
            <a:r>
              <a:rPr sz="1400" b="1" dirty="0">
                <a:solidFill>
                  <a:srgbClr val="FFFF00"/>
                </a:solidFill>
                <a:latin typeface="Arial"/>
                <a:cs typeface="Arial"/>
              </a:rPr>
              <a:t>y </a:t>
            </a:r>
            <a:r>
              <a:rPr sz="1400" b="1" spc="-10" dirty="0">
                <a:solidFill>
                  <a:srgbClr val="FFFF00"/>
                </a:solidFill>
                <a:latin typeface="Arial"/>
                <a:cs typeface="Arial"/>
              </a:rPr>
              <a:t>Argentina, 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opera entre los meses </a:t>
            </a:r>
            <a:r>
              <a:rPr sz="1400" b="1" spc="-10" dirty="0">
                <a:solidFill>
                  <a:srgbClr val="FFFF00"/>
                </a:solidFill>
                <a:latin typeface="Arial"/>
                <a:cs typeface="Arial"/>
              </a:rPr>
              <a:t>de 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 Noviembre</a:t>
            </a:r>
            <a:r>
              <a:rPr sz="1400" b="1" dirty="0">
                <a:solidFill>
                  <a:srgbClr val="FFFF00"/>
                </a:solidFill>
                <a:latin typeface="Arial"/>
                <a:cs typeface="Arial"/>
              </a:rPr>
              <a:t> y</a:t>
            </a:r>
            <a:r>
              <a:rPr sz="14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Abril,</a:t>
            </a:r>
            <a:r>
              <a:rPr sz="14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00"/>
                </a:solidFill>
                <a:latin typeface="Arial"/>
                <a:cs typeface="Arial"/>
              </a:rPr>
              <a:t>una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00"/>
                </a:solidFill>
                <a:latin typeface="Arial"/>
                <a:cs typeface="Arial"/>
              </a:rPr>
              <a:t>patrulla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00"/>
                </a:solidFill>
                <a:latin typeface="Arial"/>
                <a:cs typeface="Arial"/>
              </a:rPr>
              <a:t>antártica 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00"/>
                </a:solidFill>
                <a:latin typeface="Arial"/>
                <a:cs typeface="Arial"/>
              </a:rPr>
              <a:t>combinada,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00"/>
                </a:solidFill>
                <a:latin typeface="Arial"/>
                <a:cs typeface="Arial"/>
              </a:rPr>
              <a:t>consistente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 en</a:t>
            </a:r>
            <a:r>
              <a:rPr sz="14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00"/>
                </a:solidFill>
                <a:latin typeface="Arial"/>
                <a:cs typeface="Arial"/>
              </a:rPr>
              <a:t>mantener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00"/>
                </a:solidFill>
                <a:latin typeface="Arial"/>
                <a:cs typeface="Arial"/>
              </a:rPr>
              <a:t>medios 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 navales con </a:t>
            </a:r>
            <a:r>
              <a:rPr sz="1400" b="1" spc="-10" dirty="0">
                <a:solidFill>
                  <a:srgbClr val="FFFF00"/>
                </a:solidFill>
                <a:latin typeface="Arial"/>
                <a:cs typeface="Arial"/>
              </a:rPr>
              <a:t>capacidad 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de salvamento</a:t>
            </a:r>
            <a:r>
              <a:rPr sz="1400" b="1" spc="37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FF00"/>
                </a:solidFill>
                <a:latin typeface="Arial"/>
                <a:cs typeface="Arial"/>
              </a:rPr>
              <a:t>y 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combate </a:t>
            </a:r>
            <a:r>
              <a:rPr sz="1400" b="1" dirty="0">
                <a:solidFill>
                  <a:srgbClr val="FFFF00"/>
                </a:solidFill>
                <a:latin typeface="Arial"/>
                <a:cs typeface="Arial"/>
              </a:rPr>
              <a:t> a</a:t>
            </a:r>
            <a:r>
              <a:rPr sz="14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14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contaminación</a:t>
            </a:r>
            <a:r>
              <a:rPr sz="14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00"/>
                </a:solidFill>
                <a:latin typeface="Arial"/>
                <a:cs typeface="Arial"/>
              </a:rPr>
              <a:t>acuática,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 como</a:t>
            </a:r>
            <a:r>
              <a:rPr sz="1400" b="1" spc="38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alerta </a:t>
            </a:r>
            <a:r>
              <a:rPr sz="14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temprana </a:t>
            </a:r>
            <a:r>
              <a:rPr sz="1400" b="1" dirty="0">
                <a:solidFill>
                  <a:srgbClr val="FFFF00"/>
                </a:solidFill>
                <a:latin typeface="Arial"/>
                <a:cs typeface="Arial"/>
              </a:rPr>
              <a:t>y 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apoyo </a:t>
            </a:r>
            <a:r>
              <a:rPr sz="1400" b="1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4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00"/>
                </a:solidFill>
                <a:latin typeface="Arial"/>
                <a:cs typeface="Arial"/>
              </a:rPr>
              <a:t>situaciones 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de emergencia </a:t>
            </a:r>
            <a:r>
              <a:rPr sz="14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que</a:t>
            </a:r>
            <a:r>
              <a:rPr sz="1400" b="1" spc="19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00"/>
                </a:solidFill>
                <a:latin typeface="Arial"/>
                <a:cs typeface="Arial"/>
              </a:rPr>
              <a:t>atenten</a:t>
            </a:r>
            <a:r>
              <a:rPr sz="1400" b="1" spc="19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con</a:t>
            </a:r>
            <a:r>
              <a:rPr sz="1400" b="1" spc="19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1400" b="1" spc="2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00"/>
                </a:solidFill>
                <a:latin typeface="Arial"/>
                <a:cs typeface="Arial"/>
              </a:rPr>
              <a:t>seguridad</a:t>
            </a:r>
            <a:r>
              <a:rPr sz="1400" b="1" spc="20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1400" b="1" spc="2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1400" b="1" spc="19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vida</a:t>
            </a:r>
            <a:r>
              <a:rPr sz="1400" b="1" spc="2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00"/>
                </a:solidFill>
                <a:latin typeface="Arial"/>
                <a:cs typeface="Arial"/>
              </a:rPr>
              <a:t>humana </a:t>
            </a:r>
            <a:r>
              <a:rPr sz="1400" b="1" spc="-37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en </a:t>
            </a:r>
            <a:r>
              <a:rPr sz="1400" b="1" spc="-10" dirty="0">
                <a:solidFill>
                  <a:srgbClr val="FFFF00"/>
                </a:solidFill>
                <a:latin typeface="Arial"/>
                <a:cs typeface="Arial"/>
              </a:rPr>
              <a:t>el</a:t>
            </a:r>
            <a:r>
              <a:rPr sz="1400" b="1" spc="36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mar</a:t>
            </a:r>
            <a:r>
              <a:rPr sz="1400" b="1" spc="38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FF00"/>
                </a:solidFill>
                <a:latin typeface="Arial"/>
                <a:cs typeface="Arial"/>
              </a:rPr>
              <a:t>y 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con el medio </a:t>
            </a:r>
            <a:r>
              <a:rPr sz="1400" b="1" spc="-10" dirty="0">
                <a:solidFill>
                  <a:srgbClr val="FFFF00"/>
                </a:solidFill>
                <a:latin typeface="Arial"/>
                <a:cs typeface="Arial"/>
              </a:rPr>
              <a:t>ambiente, cumpliendo 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FF00"/>
                </a:solidFill>
                <a:latin typeface="Arial"/>
                <a:cs typeface="Arial"/>
              </a:rPr>
              <a:t>las</a:t>
            </a:r>
            <a:r>
              <a:rPr sz="1400" b="1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siguientes</a:t>
            </a:r>
            <a:r>
              <a:rPr sz="1400" b="1" spc="-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00"/>
                </a:solidFill>
                <a:latin typeface="Arial"/>
                <a:cs typeface="Arial"/>
              </a:rPr>
              <a:t>funciones: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450">
              <a:latin typeface="Arial"/>
              <a:cs typeface="Arial"/>
            </a:endParaRPr>
          </a:p>
          <a:p>
            <a:pPr marL="469900" marR="7620" indent="-277495" algn="just">
              <a:lnSpc>
                <a:spcPct val="100000"/>
              </a:lnSpc>
              <a:buFont typeface="Arial"/>
              <a:buChar char="•"/>
              <a:tabLst>
                <a:tab pos="469900" algn="l"/>
              </a:tabLst>
            </a:pPr>
            <a:r>
              <a:rPr sz="1200" b="1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Apoyo</a:t>
            </a:r>
            <a:r>
              <a:rPr sz="1200" b="1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a</a:t>
            </a:r>
            <a:r>
              <a:rPr sz="1200" b="1" u="sng" spc="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200" b="1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la</a:t>
            </a:r>
            <a:r>
              <a:rPr sz="1200" b="1" u="sng" spc="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200" b="1" u="sng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comunidad</a:t>
            </a:r>
            <a:r>
              <a:rPr sz="1200" b="1" u="sng" spc="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 </a:t>
            </a:r>
            <a:r>
              <a:rPr sz="1200" b="1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Antártica: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mediante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FFFF00"/>
                </a:solidFill>
                <a:latin typeface="Arial"/>
                <a:cs typeface="Arial"/>
              </a:rPr>
              <a:t>la </a:t>
            </a:r>
            <a:r>
              <a:rPr sz="1200" b="1" spc="-3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ejecución de traslados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del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personal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o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equipamiento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científico </a:t>
            </a:r>
            <a:r>
              <a:rPr sz="1200" b="1" spc="-10" dirty="0">
                <a:solidFill>
                  <a:srgbClr val="FFFF00"/>
                </a:solidFill>
                <a:latin typeface="Arial"/>
                <a:cs typeface="Arial"/>
              </a:rPr>
              <a:t>entre bases cercanas,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a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requerimiento de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 las</a:t>
            </a:r>
            <a:r>
              <a:rPr sz="1200" b="1" spc="-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mismas.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Clr>
                <a:srgbClr val="FFFF00"/>
              </a:buClr>
              <a:buFont typeface="Arial"/>
              <a:buChar char="•"/>
            </a:pPr>
            <a:endParaRPr sz="1250">
              <a:latin typeface="Arial"/>
              <a:cs typeface="Arial"/>
            </a:endParaRPr>
          </a:p>
          <a:p>
            <a:pPr marL="469900" marR="5715" indent="-277495" algn="just">
              <a:lnSpc>
                <a:spcPct val="100000"/>
              </a:lnSpc>
              <a:buFont typeface="Arial"/>
              <a:buChar char="•"/>
              <a:tabLst>
                <a:tab pos="469900" algn="l"/>
              </a:tabLst>
            </a:pPr>
            <a:r>
              <a:rPr sz="1200" b="1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Logísticas: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 mediante tareas de reaprovisionamiento </a:t>
            </a:r>
            <a:r>
              <a:rPr sz="1200" b="1" spc="-3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menor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 y</a:t>
            </a:r>
            <a:r>
              <a:rPr sz="12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apoyo</a:t>
            </a:r>
            <a:r>
              <a:rPr sz="12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meteorológico</a:t>
            </a:r>
            <a:r>
              <a:rPr sz="12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2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las</a:t>
            </a:r>
            <a:r>
              <a:rPr sz="1200" b="1" spc="3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bases</a:t>
            </a:r>
            <a:r>
              <a:rPr sz="1200" b="1" spc="3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y </a:t>
            </a:r>
            <a:r>
              <a:rPr sz="1200" b="1" spc="-3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refugios</a:t>
            </a:r>
            <a:r>
              <a:rPr sz="12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propios</a:t>
            </a:r>
            <a:r>
              <a:rPr sz="1200" b="1" spc="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solicitantes.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buClr>
                <a:srgbClr val="FFFF00"/>
              </a:buClr>
              <a:buFont typeface="Arial"/>
              <a:buChar char="•"/>
            </a:pPr>
            <a:endParaRPr sz="1250">
              <a:latin typeface="Arial"/>
              <a:cs typeface="Arial"/>
            </a:endParaRPr>
          </a:p>
          <a:p>
            <a:pPr marL="469900" marR="7620" indent="-277495" algn="just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469900" algn="l"/>
              </a:tabLst>
            </a:pPr>
            <a:r>
              <a:rPr sz="1200" b="1" u="sng" spc="-5" dirty="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Arial"/>
                <a:cs typeface="Arial"/>
              </a:rPr>
              <a:t>Asistencia Humanitaria: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dado el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incremento de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la </a:t>
            </a:r>
            <a:r>
              <a:rPr sz="12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actividad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turística en la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Antártica, determinada por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un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aumento del número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de </a:t>
            </a:r>
            <a:r>
              <a:rPr sz="1200" b="1" spc="-10" dirty="0">
                <a:solidFill>
                  <a:srgbClr val="FFFF00"/>
                </a:solidFill>
                <a:latin typeface="Arial"/>
                <a:cs typeface="Arial"/>
              </a:rPr>
              <a:t>cruceros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navegando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en </a:t>
            </a:r>
            <a:r>
              <a:rPr sz="12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12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zona</a:t>
            </a:r>
            <a:r>
              <a:rPr sz="12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2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acompañada</a:t>
            </a:r>
            <a:r>
              <a:rPr sz="12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por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 el</a:t>
            </a:r>
            <a:r>
              <a:rPr sz="12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aumento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de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embarcaciones de pequeño tamaño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y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de limitadas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capacidades, dedicadas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al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turismo aventura, cada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FFFF00"/>
                </a:solidFill>
                <a:latin typeface="Arial"/>
                <a:cs typeface="Arial"/>
              </a:rPr>
              <a:t>vez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es</a:t>
            </a:r>
            <a:r>
              <a:rPr sz="12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más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frecuente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que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 sea</a:t>
            </a:r>
            <a:r>
              <a:rPr sz="12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00"/>
                </a:solidFill>
                <a:latin typeface="Arial"/>
                <a:cs typeface="Arial"/>
              </a:rPr>
              <a:t>requerido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3300"/>
                </a:solidFill>
                <a:latin typeface="Arial"/>
                <a:cs typeface="Arial"/>
              </a:rPr>
              <a:t>apoyo </a:t>
            </a:r>
            <a:r>
              <a:rPr sz="1200" b="1" dirty="0">
                <a:solidFill>
                  <a:srgbClr val="FF3300"/>
                </a:solidFill>
                <a:latin typeface="Arial"/>
                <a:cs typeface="Arial"/>
              </a:rPr>
              <a:t> médico</a:t>
            </a:r>
            <a:r>
              <a:rPr sz="1200" b="1" spc="5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3300"/>
                </a:solidFill>
                <a:latin typeface="Arial"/>
                <a:cs typeface="Arial"/>
              </a:rPr>
              <a:t>y</a:t>
            </a:r>
            <a:r>
              <a:rPr sz="1200" b="1" spc="5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3300"/>
                </a:solidFill>
                <a:latin typeface="Arial"/>
                <a:cs typeface="Arial"/>
              </a:rPr>
              <a:t>asistencia</a:t>
            </a:r>
            <a:r>
              <a:rPr sz="1200" b="1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3300"/>
                </a:solidFill>
                <a:latin typeface="Arial"/>
                <a:cs typeface="Arial"/>
              </a:rPr>
              <a:t>sanitaria</a:t>
            </a:r>
            <a:r>
              <a:rPr sz="1200" b="1" dirty="0">
                <a:solidFill>
                  <a:srgbClr val="FF3300"/>
                </a:solidFill>
                <a:latin typeface="Arial"/>
                <a:cs typeface="Arial"/>
              </a:rPr>
              <a:t> o</a:t>
            </a:r>
            <a:r>
              <a:rPr sz="1200" b="1" spc="5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3300"/>
                </a:solidFill>
                <a:latin typeface="Arial"/>
                <a:cs typeface="Arial"/>
              </a:rPr>
              <a:t>evacuación</a:t>
            </a:r>
            <a:r>
              <a:rPr sz="1200" b="1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3300"/>
                </a:solidFill>
                <a:latin typeface="Arial"/>
                <a:cs typeface="Arial"/>
              </a:rPr>
              <a:t>de </a:t>
            </a:r>
            <a:r>
              <a:rPr sz="1200" b="1" dirty="0">
                <a:solidFill>
                  <a:srgbClr val="FF3300"/>
                </a:solidFill>
                <a:latin typeface="Arial"/>
                <a:cs typeface="Arial"/>
              </a:rPr>
              <a:t> personas</a:t>
            </a:r>
            <a:r>
              <a:rPr sz="1200" b="1" dirty="0">
                <a:solidFill>
                  <a:srgbClr val="FFFF00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198" name="object 198"/>
          <p:cNvGrpSpPr/>
          <p:nvPr/>
        </p:nvGrpSpPr>
        <p:grpSpPr>
          <a:xfrm>
            <a:off x="6516623" y="5804915"/>
            <a:ext cx="2627630" cy="829310"/>
            <a:chOff x="6516623" y="5804915"/>
            <a:chExt cx="2627630" cy="829310"/>
          </a:xfrm>
        </p:grpSpPr>
        <p:pic>
          <p:nvPicPr>
            <p:cNvPr id="199" name="object 199"/>
            <p:cNvPicPr/>
            <p:nvPr/>
          </p:nvPicPr>
          <p:blipFill>
            <a:blip r:embed="rId155" cstate="print"/>
            <a:stretch>
              <a:fillRect/>
            </a:stretch>
          </p:blipFill>
          <p:spPr>
            <a:xfrm>
              <a:off x="7935467" y="5804915"/>
              <a:ext cx="1208531" cy="809244"/>
            </a:xfrm>
            <a:prstGeom prst="rect">
              <a:avLst/>
            </a:prstGeom>
          </p:spPr>
        </p:pic>
        <p:pic>
          <p:nvPicPr>
            <p:cNvPr id="200" name="object 200"/>
            <p:cNvPicPr/>
            <p:nvPr/>
          </p:nvPicPr>
          <p:blipFill>
            <a:blip r:embed="rId156" cstate="print"/>
            <a:stretch>
              <a:fillRect/>
            </a:stretch>
          </p:blipFill>
          <p:spPr>
            <a:xfrm>
              <a:off x="6516623" y="5807963"/>
              <a:ext cx="1223772" cy="826008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99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9141460" cy="6858000"/>
            <a:chOff x="0" y="0"/>
            <a:chExt cx="9141460" cy="68580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43200" y="4197096"/>
              <a:ext cx="6384035" cy="2653283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363211" y="3540252"/>
              <a:ext cx="4773295" cy="3310254"/>
            </a:xfrm>
            <a:custGeom>
              <a:avLst/>
              <a:gdLst/>
              <a:ahLst/>
              <a:cxnLst/>
              <a:rect l="l" t="t" r="r" b="b"/>
              <a:pathLst>
                <a:path w="4773295" h="3310254">
                  <a:moveTo>
                    <a:pt x="4773168" y="0"/>
                  </a:moveTo>
                  <a:lnTo>
                    <a:pt x="4617593" y="34925"/>
                  </a:lnTo>
                  <a:lnTo>
                    <a:pt x="4436618" y="69850"/>
                  </a:lnTo>
                  <a:lnTo>
                    <a:pt x="4247769" y="104775"/>
                  </a:lnTo>
                  <a:lnTo>
                    <a:pt x="4049394" y="130175"/>
                  </a:lnTo>
                  <a:lnTo>
                    <a:pt x="3627119" y="190500"/>
                  </a:lnTo>
                  <a:lnTo>
                    <a:pt x="3420744" y="215900"/>
                  </a:lnTo>
                  <a:lnTo>
                    <a:pt x="3222370" y="250825"/>
                  </a:lnTo>
                  <a:lnTo>
                    <a:pt x="3023869" y="276225"/>
                  </a:lnTo>
                  <a:lnTo>
                    <a:pt x="2842894" y="320675"/>
                  </a:lnTo>
                  <a:lnTo>
                    <a:pt x="2679445" y="363600"/>
                  </a:lnTo>
                  <a:lnTo>
                    <a:pt x="2541396" y="414400"/>
                  </a:lnTo>
                  <a:lnTo>
                    <a:pt x="2420746" y="476250"/>
                  </a:lnTo>
                  <a:lnTo>
                    <a:pt x="2335021" y="536575"/>
                  </a:lnTo>
                  <a:lnTo>
                    <a:pt x="2309621" y="569976"/>
                  </a:lnTo>
                  <a:lnTo>
                    <a:pt x="2282570" y="614426"/>
                  </a:lnTo>
                  <a:lnTo>
                    <a:pt x="2265171" y="657225"/>
                  </a:lnTo>
                  <a:lnTo>
                    <a:pt x="2265171" y="700151"/>
                  </a:lnTo>
                  <a:lnTo>
                    <a:pt x="2274696" y="752475"/>
                  </a:lnTo>
                  <a:lnTo>
                    <a:pt x="2292095" y="795401"/>
                  </a:lnTo>
                  <a:lnTo>
                    <a:pt x="2317495" y="838200"/>
                  </a:lnTo>
                  <a:lnTo>
                    <a:pt x="2352420" y="873125"/>
                  </a:lnTo>
                  <a:lnTo>
                    <a:pt x="2446146" y="941451"/>
                  </a:lnTo>
                  <a:lnTo>
                    <a:pt x="2576321" y="1011301"/>
                  </a:lnTo>
                  <a:lnTo>
                    <a:pt x="2722244" y="1063625"/>
                  </a:lnTo>
                  <a:lnTo>
                    <a:pt x="2885820" y="1114552"/>
                  </a:lnTo>
                  <a:lnTo>
                    <a:pt x="3058794" y="1166876"/>
                  </a:lnTo>
                  <a:lnTo>
                    <a:pt x="3420744" y="1252601"/>
                  </a:lnTo>
                  <a:lnTo>
                    <a:pt x="3601719" y="1305052"/>
                  </a:lnTo>
                  <a:lnTo>
                    <a:pt x="3765168" y="1347851"/>
                  </a:lnTo>
                  <a:lnTo>
                    <a:pt x="3911218" y="1400302"/>
                  </a:lnTo>
                  <a:lnTo>
                    <a:pt x="4049394" y="1460627"/>
                  </a:lnTo>
                  <a:lnTo>
                    <a:pt x="4152518" y="1520952"/>
                  </a:lnTo>
                  <a:lnTo>
                    <a:pt x="4187443" y="1555877"/>
                  </a:lnTo>
                  <a:lnTo>
                    <a:pt x="4247769" y="1633601"/>
                  </a:lnTo>
                  <a:lnTo>
                    <a:pt x="4255643" y="1676527"/>
                  </a:lnTo>
                  <a:lnTo>
                    <a:pt x="4255643" y="1719326"/>
                  </a:lnTo>
                  <a:lnTo>
                    <a:pt x="4230243" y="1789176"/>
                  </a:lnTo>
                  <a:lnTo>
                    <a:pt x="4195318" y="1824101"/>
                  </a:lnTo>
                  <a:lnTo>
                    <a:pt x="4152518" y="1857502"/>
                  </a:lnTo>
                  <a:lnTo>
                    <a:pt x="4100067" y="1884426"/>
                  </a:lnTo>
                  <a:lnTo>
                    <a:pt x="4039869" y="1917827"/>
                  </a:lnTo>
                  <a:lnTo>
                    <a:pt x="3971543" y="1944751"/>
                  </a:lnTo>
                  <a:lnTo>
                    <a:pt x="3885818" y="1970151"/>
                  </a:lnTo>
                  <a:lnTo>
                    <a:pt x="3790568" y="1995551"/>
                  </a:lnTo>
                  <a:lnTo>
                    <a:pt x="3695318" y="2022602"/>
                  </a:lnTo>
                  <a:lnTo>
                    <a:pt x="3584193" y="2047989"/>
                  </a:lnTo>
                  <a:lnTo>
                    <a:pt x="3343020" y="2108314"/>
                  </a:lnTo>
                  <a:lnTo>
                    <a:pt x="3066795" y="2178177"/>
                  </a:lnTo>
                  <a:lnTo>
                    <a:pt x="2765170" y="2255964"/>
                  </a:lnTo>
                  <a:lnTo>
                    <a:pt x="2430271" y="2341702"/>
                  </a:lnTo>
                  <a:lnTo>
                    <a:pt x="2076196" y="2444889"/>
                  </a:lnTo>
                  <a:lnTo>
                    <a:pt x="1696847" y="2567139"/>
                  </a:lnTo>
                  <a:lnTo>
                    <a:pt x="1301623" y="2713189"/>
                  </a:lnTo>
                  <a:lnTo>
                    <a:pt x="879348" y="2886240"/>
                  </a:lnTo>
                  <a:lnTo>
                    <a:pt x="447675" y="3084690"/>
                  </a:lnTo>
                  <a:lnTo>
                    <a:pt x="0" y="3310127"/>
                  </a:lnTo>
                  <a:lnTo>
                    <a:pt x="241300" y="3310127"/>
                  </a:lnTo>
                  <a:lnTo>
                    <a:pt x="387350" y="3292664"/>
                  </a:lnTo>
                  <a:lnTo>
                    <a:pt x="612775" y="3162477"/>
                  </a:lnTo>
                  <a:lnTo>
                    <a:pt x="852424" y="3032302"/>
                  </a:lnTo>
                  <a:lnTo>
                    <a:pt x="1111123" y="2911640"/>
                  </a:lnTo>
                  <a:lnTo>
                    <a:pt x="1395222" y="2798927"/>
                  </a:lnTo>
                  <a:lnTo>
                    <a:pt x="1688973" y="2687789"/>
                  </a:lnTo>
                  <a:lnTo>
                    <a:pt x="1998472" y="2575077"/>
                  </a:lnTo>
                  <a:lnTo>
                    <a:pt x="2774695" y="2333764"/>
                  </a:lnTo>
                  <a:lnTo>
                    <a:pt x="2928619" y="2289302"/>
                  </a:lnTo>
                  <a:lnTo>
                    <a:pt x="3247770" y="2211514"/>
                  </a:lnTo>
                  <a:lnTo>
                    <a:pt x="3901693" y="2040001"/>
                  </a:lnTo>
                  <a:lnTo>
                    <a:pt x="4049394" y="2005076"/>
                  </a:lnTo>
                  <a:lnTo>
                    <a:pt x="4195318" y="1962277"/>
                  </a:lnTo>
                  <a:lnTo>
                    <a:pt x="4333494" y="1927352"/>
                  </a:lnTo>
                  <a:lnTo>
                    <a:pt x="4454144" y="1892427"/>
                  </a:lnTo>
                  <a:lnTo>
                    <a:pt x="4565269" y="1857502"/>
                  </a:lnTo>
                  <a:lnTo>
                    <a:pt x="4652518" y="1824101"/>
                  </a:lnTo>
                  <a:lnTo>
                    <a:pt x="4720844" y="1797177"/>
                  </a:lnTo>
                  <a:lnTo>
                    <a:pt x="4773168" y="1771777"/>
                  </a:lnTo>
                  <a:lnTo>
                    <a:pt x="4773168" y="1382776"/>
                  </a:lnTo>
                  <a:lnTo>
                    <a:pt x="4668393" y="1365377"/>
                  </a:lnTo>
                  <a:lnTo>
                    <a:pt x="4401693" y="1312926"/>
                  </a:lnTo>
                  <a:lnTo>
                    <a:pt x="4238244" y="1279652"/>
                  </a:lnTo>
                  <a:lnTo>
                    <a:pt x="4074794" y="1244727"/>
                  </a:lnTo>
                  <a:lnTo>
                    <a:pt x="3901693" y="1201801"/>
                  </a:lnTo>
                  <a:lnTo>
                    <a:pt x="3557269" y="1114552"/>
                  </a:lnTo>
                  <a:lnTo>
                    <a:pt x="3393820" y="1063625"/>
                  </a:lnTo>
                  <a:lnTo>
                    <a:pt x="3247770" y="1011301"/>
                  </a:lnTo>
                  <a:lnTo>
                    <a:pt x="3109594" y="958850"/>
                  </a:lnTo>
                  <a:lnTo>
                    <a:pt x="2988944" y="898525"/>
                  </a:lnTo>
                  <a:lnTo>
                    <a:pt x="2895345" y="847725"/>
                  </a:lnTo>
                  <a:lnTo>
                    <a:pt x="2825495" y="785876"/>
                  </a:lnTo>
                  <a:lnTo>
                    <a:pt x="2807969" y="752475"/>
                  </a:lnTo>
                  <a:lnTo>
                    <a:pt x="2790570" y="725551"/>
                  </a:lnTo>
                  <a:lnTo>
                    <a:pt x="2782569" y="692150"/>
                  </a:lnTo>
                  <a:lnTo>
                    <a:pt x="2790570" y="665226"/>
                  </a:lnTo>
                  <a:lnTo>
                    <a:pt x="2825495" y="604901"/>
                  </a:lnTo>
                  <a:lnTo>
                    <a:pt x="2877819" y="544576"/>
                  </a:lnTo>
                  <a:lnTo>
                    <a:pt x="2955670" y="501650"/>
                  </a:lnTo>
                  <a:lnTo>
                    <a:pt x="3049269" y="458850"/>
                  </a:lnTo>
                  <a:lnTo>
                    <a:pt x="3152520" y="423925"/>
                  </a:lnTo>
                  <a:lnTo>
                    <a:pt x="3273170" y="389000"/>
                  </a:lnTo>
                  <a:lnTo>
                    <a:pt x="3549268" y="338200"/>
                  </a:lnTo>
                  <a:lnTo>
                    <a:pt x="3858894" y="285750"/>
                  </a:lnTo>
                  <a:lnTo>
                    <a:pt x="4169917" y="250825"/>
                  </a:lnTo>
                  <a:lnTo>
                    <a:pt x="4487418" y="198500"/>
                  </a:lnTo>
                  <a:lnTo>
                    <a:pt x="4635119" y="173100"/>
                  </a:lnTo>
                  <a:lnTo>
                    <a:pt x="4773168" y="138175"/>
                  </a:lnTo>
                  <a:lnTo>
                    <a:pt x="4773168" y="0"/>
                  </a:lnTo>
                  <a:close/>
                </a:path>
              </a:pathLst>
            </a:custGeom>
            <a:solidFill>
              <a:srgbClr val="003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140952" cy="456895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683752" y="6598918"/>
              <a:ext cx="348246" cy="259078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8769477" y="6635292"/>
            <a:ext cx="16573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125" dirty="0">
                <a:solidFill>
                  <a:srgbClr val="CC0000"/>
                </a:solidFill>
                <a:latin typeface="Arial"/>
                <a:cs typeface="Arial"/>
              </a:rPr>
              <a:t>53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2241930" y="0"/>
            <a:ext cx="488823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>
                <a:solidFill>
                  <a:srgbClr val="FFFFFF"/>
                </a:solidFill>
              </a:rPr>
              <a:t>NUEVA</a:t>
            </a:r>
            <a:r>
              <a:rPr spc="-5" dirty="0">
                <a:solidFill>
                  <a:srgbClr val="FFFFFF"/>
                </a:solidFill>
              </a:rPr>
              <a:t> AREA</a:t>
            </a:r>
            <a:r>
              <a:rPr dirty="0">
                <a:solidFill>
                  <a:srgbClr val="FFFFFF"/>
                </a:solidFill>
              </a:rPr>
              <a:t> </a:t>
            </a:r>
            <a:r>
              <a:rPr spc="-5" dirty="0">
                <a:solidFill>
                  <a:srgbClr val="FFFFFF"/>
                </a:solidFill>
              </a:rPr>
              <a:t>SAR</a:t>
            </a:r>
            <a:r>
              <a:rPr spc="10" dirty="0">
                <a:solidFill>
                  <a:srgbClr val="FFFFFF"/>
                </a:solidFill>
              </a:rPr>
              <a:t> </a:t>
            </a:r>
            <a:r>
              <a:rPr spc="-5" dirty="0">
                <a:solidFill>
                  <a:srgbClr val="FFFFFF"/>
                </a:solidFill>
              </a:rPr>
              <a:t>RESOLUCIÓN</a:t>
            </a:r>
          </a:p>
          <a:p>
            <a:pPr marL="394970">
              <a:lnSpc>
                <a:spcPct val="100000"/>
              </a:lnSpc>
              <a:spcBef>
                <a:spcPts val="5"/>
              </a:spcBef>
            </a:pPr>
            <a:r>
              <a:rPr spc="-5" dirty="0">
                <a:solidFill>
                  <a:srgbClr val="FFFFFF"/>
                </a:solidFill>
              </a:rPr>
              <a:t>CIJ</a:t>
            </a:r>
            <a:r>
              <a:rPr spc="-25" dirty="0">
                <a:solidFill>
                  <a:srgbClr val="FFFFFF"/>
                </a:solidFill>
              </a:rPr>
              <a:t> </a:t>
            </a:r>
            <a:r>
              <a:rPr spc="-10" dirty="0">
                <a:solidFill>
                  <a:srgbClr val="FFFFFF"/>
                </a:solidFill>
              </a:rPr>
              <a:t>HAYA</a:t>
            </a:r>
            <a:r>
              <a:rPr spc="5" dirty="0">
                <a:solidFill>
                  <a:srgbClr val="FFFFFF"/>
                </a:solidFill>
              </a:rPr>
              <a:t> </a:t>
            </a:r>
            <a:r>
              <a:rPr dirty="0">
                <a:solidFill>
                  <a:srgbClr val="FFFFFF"/>
                </a:solidFill>
              </a:rPr>
              <a:t>(Aún</a:t>
            </a:r>
            <a:r>
              <a:rPr spc="-30" dirty="0">
                <a:solidFill>
                  <a:srgbClr val="FFFFFF"/>
                </a:solidFill>
              </a:rPr>
              <a:t> </a:t>
            </a:r>
            <a:r>
              <a:rPr dirty="0">
                <a:solidFill>
                  <a:srgbClr val="FFFFFF"/>
                </a:solidFill>
              </a:rPr>
              <a:t>no</a:t>
            </a:r>
            <a:r>
              <a:rPr spc="-30" dirty="0">
                <a:solidFill>
                  <a:srgbClr val="FFFFFF"/>
                </a:solidFill>
              </a:rPr>
              <a:t> </a:t>
            </a:r>
            <a:r>
              <a:rPr spc="-5" dirty="0">
                <a:solidFill>
                  <a:srgbClr val="FFFFFF"/>
                </a:solidFill>
              </a:rPr>
              <a:t>resuelta)</a:t>
            </a:r>
          </a:p>
        </p:txBody>
      </p:sp>
      <p:grpSp>
        <p:nvGrpSpPr>
          <p:cNvPr id="10" name="object 10"/>
          <p:cNvGrpSpPr/>
          <p:nvPr/>
        </p:nvGrpSpPr>
        <p:grpSpPr>
          <a:xfrm>
            <a:off x="248411" y="771143"/>
            <a:ext cx="8162925" cy="6087110"/>
            <a:chOff x="248411" y="771143"/>
            <a:chExt cx="8162925" cy="6087110"/>
          </a:xfrm>
        </p:grpSpPr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8411" y="771143"/>
              <a:ext cx="8162544" cy="6086853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470915" y="3657600"/>
              <a:ext cx="6144895" cy="0"/>
            </a:xfrm>
            <a:custGeom>
              <a:avLst/>
              <a:gdLst/>
              <a:ahLst/>
              <a:cxnLst/>
              <a:rect l="l" t="t" r="r" b="b"/>
              <a:pathLst>
                <a:path w="6144895">
                  <a:moveTo>
                    <a:pt x="6144768" y="0"/>
                  </a:moveTo>
                  <a:lnTo>
                    <a:pt x="0" y="0"/>
                  </a:lnTo>
                </a:path>
              </a:pathLst>
            </a:custGeom>
            <a:ln w="9525">
              <a:solidFill>
                <a:srgbClr val="FF33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29256" y="3657600"/>
              <a:ext cx="2029206" cy="744474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453639" y="3681983"/>
              <a:ext cx="2029206" cy="744474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2442972" y="3671316"/>
              <a:ext cx="2028825" cy="744220"/>
            </a:xfrm>
            <a:custGeom>
              <a:avLst/>
              <a:gdLst/>
              <a:ahLst/>
              <a:cxnLst/>
              <a:rect l="l" t="t" r="r" b="b"/>
              <a:pathLst>
                <a:path w="2028825" h="744220">
                  <a:moveTo>
                    <a:pt x="2028443" y="0"/>
                  </a:moveTo>
                  <a:lnTo>
                    <a:pt x="0" y="0"/>
                  </a:lnTo>
                  <a:lnTo>
                    <a:pt x="2028443" y="743711"/>
                  </a:lnTo>
                  <a:lnTo>
                    <a:pt x="2028443" y="0"/>
                  </a:lnTo>
                  <a:close/>
                </a:path>
              </a:pathLst>
            </a:custGeom>
            <a:solidFill>
              <a:srgbClr val="99CC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64739" y="0"/>
            <a:ext cx="5288280" cy="683895"/>
          </a:xfrm>
          <a:prstGeom prst="rect">
            <a:avLst/>
          </a:prstGeom>
        </p:spPr>
        <p:txBody>
          <a:bodyPr vert="horz" wrap="square" lIns="0" tIns="83820" rIns="0" bIns="0" rtlCol="0">
            <a:spAutoFit/>
          </a:bodyPr>
          <a:lstStyle/>
          <a:p>
            <a:pPr marL="923925" marR="5080" indent="-911860">
              <a:lnSpc>
                <a:spcPts val="2300"/>
              </a:lnSpc>
              <a:spcBef>
                <a:spcPts val="660"/>
              </a:spcBef>
              <a:tabLst>
                <a:tab pos="536575" algn="l"/>
                <a:tab pos="1786889" algn="l"/>
              </a:tabLst>
            </a:pPr>
            <a:r>
              <a:rPr dirty="0"/>
              <a:t>La	Política	</a:t>
            </a:r>
            <a:r>
              <a:rPr spc="-5" dirty="0"/>
              <a:t>Oceánica</a:t>
            </a:r>
            <a:r>
              <a:rPr spc="-25" dirty="0"/>
              <a:t> </a:t>
            </a:r>
            <a:r>
              <a:rPr spc="-5" dirty="0"/>
              <a:t>Nacional</a:t>
            </a:r>
            <a:r>
              <a:rPr spc="-10" dirty="0"/>
              <a:t> </a:t>
            </a:r>
            <a:r>
              <a:rPr dirty="0"/>
              <a:t>en</a:t>
            </a:r>
            <a:r>
              <a:rPr spc="-15" dirty="0"/>
              <a:t> </a:t>
            </a:r>
            <a:r>
              <a:rPr dirty="0"/>
              <a:t>la </a:t>
            </a:r>
            <a:r>
              <a:rPr spc="-650" dirty="0"/>
              <a:t> </a:t>
            </a:r>
            <a:r>
              <a:rPr dirty="0"/>
              <a:t>Fiscalización</a:t>
            </a:r>
            <a:r>
              <a:rPr spc="-20" dirty="0"/>
              <a:t> </a:t>
            </a:r>
            <a:r>
              <a:rPr spc="-5" dirty="0"/>
              <a:t>Pesquera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7828" y="70103"/>
            <a:ext cx="1132332" cy="150876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43357" y="2929508"/>
            <a:ext cx="1184275" cy="15373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35305" marR="5080" indent="-523240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BJETIVOS 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endParaRPr sz="1600">
              <a:latin typeface="Arial"/>
              <a:cs typeface="Arial"/>
            </a:endParaRPr>
          </a:p>
          <a:p>
            <a:pPr marL="117475" marR="108585">
              <a:lnSpc>
                <a:spcPct val="100000"/>
              </a:lnSpc>
              <a:spcBef>
                <a:spcPts val="865"/>
              </a:spcBef>
            </a:pPr>
            <a:r>
              <a:rPr sz="1200" spc="-5" dirty="0">
                <a:solidFill>
                  <a:srgbClr val="FFFF00"/>
                </a:solidFill>
                <a:latin typeface="Arial"/>
                <a:cs typeface="Arial"/>
              </a:rPr>
              <a:t>El</a:t>
            </a:r>
            <a:r>
              <a:rPr sz="1200" spc="2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00"/>
                </a:solidFill>
                <a:latin typeface="Arial"/>
                <a:cs typeface="Arial"/>
              </a:rPr>
              <a:t>Desarrollo </a:t>
            </a:r>
            <a:r>
              <a:rPr sz="1200" spc="-3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00"/>
                </a:solidFill>
                <a:latin typeface="Arial"/>
                <a:cs typeface="Arial"/>
              </a:rPr>
              <a:t>Económico </a:t>
            </a:r>
            <a:r>
              <a:rPr sz="12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00"/>
                </a:solidFill>
                <a:latin typeface="Arial"/>
                <a:cs typeface="Arial"/>
              </a:rPr>
              <a:t>Sustentable </a:t>
            </a:r>
            <a:r>
              <a:rPr sz="12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00"/>
                </a:solidFill>
                <a:latin typeface="Arial"/>
                <a:cs typeface="Arial"/>
              </a:rPr>
              <a:t>del</a:t>
            </a:r>
            <a:r>
              <a:rPr sz="1200" spc="16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00"/>
                </a:solidFill>
                <a:latin typeface="Arial"/>
                <a:cs typeface="Arial"/>
              </a:rPr>
              <a:t>Océano</a:t>
            </a:r>
            <a:r>
              <a:rPr sz="1200" spc="17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00"/>
                </a:solidFill>
                <a:latin typeface="Arial"/>
                <a:cs typeface="Arial"/>
              </a:rPr>
              <a:t>y </a:t>
            </a:r>
            <a:r>
              <a:rPr sz="1200" spc="-3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00"/>
                </a:solidFill>
                <a:latin typeface="Arial"/>
                <a:cs typeface="Arial"/>
              </a:rPr>
              <a:t>sus</a:t>
            </a:r>
            <a:r>
              <a:rPr sz="1200" spc="-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00"/>
                </a:solidFill>
                <a:latin typeface="Arial"/>
                <a:cs typeface="Arial"/>
              </a:rPr>
              <a:t>recursos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72257" y="1751457"/>
            <a:ext cx="1102360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01295" marR="5080" indent="-189230">
              <a:lnSpc>
                <a:spcPct val="100000"/>
              </a:lnSpc>
              <a:spcBef>
                <a:spcPts val="105"/>
              </a:spcBef>
              <a:tabLst>
                <a:tab pos="231775" algn="l"/>
              </a:tabLst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		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ra  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ct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ida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637792" y="1751457"/>
            <a:ext cx="1565275" cy="8794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741045">
              <a:lnSpc>
                <a:spcPct val="100000"/>
              </a:lnSpc>
              <a:spcBef>
                <a:spcPts val="105"/>
              </a:spcBef>
              <a:tabLst>
                <a:tab pos="341630" algn="l"/>
              </a:tabLst>
            </a:pP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	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ca 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son</a:t>
            </a:r>
            <a:endParaRPr sz="14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tabLst>
                <a:tab pos="843280" algn="l"/>
                <a:tab pos="975994" algn="l"/>
                <a:tab pos="1416050" algn="l"/>
              </a:tabLst>
            </a:pP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re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g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ul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s		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r	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la  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General	de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37792" y="2604897"/>
            <a:ext cx="1499870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  <a:tabLst>
                <a:tab pos="1079500" algn="l"/>
                <a:tab pos="1190625" algn="l"/>
              </a:tabLst>
            </a:pP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Acuicultura	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y </a:t>
            </a:r>
            <a:r>
              <a:rPr sz="1400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nor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		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q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866389" y="2178176"/>
            <a:ext cx="808990" cy="8794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08000">
              <a:lnSpc>
                <a:spcPct val="100000"/>
              </a:lnSpc>
              <a:spcBef>
                <a:spcPts val="105"/>
              </a:spcBef>
            </a:pP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Ley</a:t>
            </a:r>
            <a:endParaRPr sz="1400">
              <a:latin typeface="Arial"/>
              <a:cs typeface="Arial"/>
            </a:endParaRPr>
          </a:p>
          <a:p>
            <a:pPr marR="5715" algn="r">
              <a:lnSpc>
                <a:spcPct val="100000"/>
              </a:lnSpc>
              <a:tabLst>
                <a:tab pos="692785" algn="l"/>
              </a:tabLst>
            </a:pP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1400" spc="-10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ca	y</a:t>
            </a:r>
            <a:endParaRPr sz="1400">
              <a:latin typeface="Arial"/>
              <a:cs typeface="Arial"/>
            </a:endParaRPr>
          </a:p>
          <a:p>
            <a:pPr marL="657225" marR="5080" indent="-532130" algn="r">
              <a:lnSpc>
                <a:spcPct val="100000"/>
              </a:lnSpc>
              <a:tabLst>
                <a:tab pos="657225" algn="l"/>
              </a:tabLst>
            </a:pP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	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la 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37792" y="3031998"/>
            <a:ext cx="2037714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complementa,</a:t>
            </a:r>
            <a:r>
              <a:rPr sz="1400" spc="48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así</a:t>
            </a:r>
            <a:r>
              <a:rPr sz="1400" spc="48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como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37792" y="3245357"/>
            <a:ext cx="203708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683260" algn="l"/>
                <a:tab pos="1934210" algn="l"/>
              </a:tabLst>
            </a:pP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po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r	</a:t>
            </a:r>
            <a:r>
              <a:rPr sz="1400" spc="-10" dirty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on</a:t>
            </a:r>
            <a:r>
              <a:rPr sz="1400" spc="-20" dirty="0">
                <a:solidFill>
                  <a:srgbClr val="FFFF00"/>
                </a:solidFill>
                <a:latin typeface="Arial"/>
                <a:cs typeface="Arial"/>
              </a:rPr>
              <a:t>v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eni</a:t>
            </a:r>
            <a:r>
              <a:rPr sz="1400" spc="-15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400" dirty="0">
                <a:solidFill>
                  <a:srgbClr val="FFFF00"/>
                </a:solidFill>
                <a:latin typeface="Arial"/>
                <a:cs typeface="Arial"/>
              </a:rPr>
              <a:t>s	y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637792" y="3458717"/>
            <a:ext cx="203644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10" dirty="0">
                <a:solidFill>
                  <a:srgbClr val="FFFF00"/>
                </a:solidFill>
                <a:latin typeface="Arial"/>
                <a:cs typeface="Arial"/>
              </a:rPr>
              <a:t>Tratados</a:t>
            </a:r>
            <a:r>
              <a:rPr sz="1400" spc="4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00"/>
                </a:solidFill>
                <a:latin typeface="Arial"/>
                <a:cs typeface="Arial"/>
              </a:rPr>
              <a:t>Internacionales</a:t>
            </a:r>
            <a:endParaRPr sz="14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637792" y="3672077"/>
            <a:ext cx="2034539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22045" algn="l"/>
                <a:tab pos="1885314" algn="l"/>
              </a:tabLst>
            </a:pP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apli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ab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	s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	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endParaRPr sz="14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637792" y="3885438"/>
            <a:ext cx="2037714" cy="666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materia. Se suma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dicha </a:t>
            </a:r>
            <a:r>
              <a:rPr sz="1400" spc="-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regulación,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 lo</a:t>
            </a:r>
            <a:r>
              <a:rPr sz="14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dispuesto </a:t>
            </a:r>
            <a:r>
              <a:rPr sz="1400" spc="-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por</a:t>
            </a:r>
            <a:r>
              <a:rPr sz="14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códigos</a:t>
            </a:r>
            <a:r>
              <a:rPr sz="1400" spc="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4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conducta</a:t>
            </a:r>
            <a:endParaRPr sz="14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637792" y="4525771"/>
            <a:ext cx="1042669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90269" algn="l"/>
              </a:tabLst>
            </a:pP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pa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	la</a:t>
            </a:r>
            <a:endParaRPr sz="14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637792" y="4739132"/>
            <a:ext cx="991869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ab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endParaRPr sz="14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637792" y="4952491"/>
            <a:ext cx="81026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70230" algn="l"/>
              </a:tabLst>
            </a:pP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po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r	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endParaRPr sz="14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723133" y="4525771"/>
            <a:ext cx="951865" cy="666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450850" algn="just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 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elaborados </a:t>
            </a:r>
            <a:r>
              <a:rPr sz="1400" spc="-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or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endParaRPr sz="14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637792" y="5165852"/>
            <a:ext cx="2037714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998855" algn="l"/>
                <a:tab pos="1130935" algn="l"/>
                <a:tab pos="1590040" algn="l"/>
              </a:tabLst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or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s,		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í	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 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	I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ru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endParaRPr sz="14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637792" y="5592572"/>
            <a:ext cx="128270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Internacionales.</a:t>
            </a:r>
            <a:endParaRPr sz="14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111497" y="1000125"/>
            <a:ext cx="67945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100"/>
              </a:spcBef>
              <a:buChar char="•"/>
              <a:tabLst>
                <a:tab pos="185420" algn="l"/>
              </a:tabLst>
            </a:pP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jer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er</a:t>
            </a:r>
            <a:endParaRPr sz="12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207634" y="1000125"/>
            <a:ext cx="42290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200" spc="1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az</a:t>
            </a:r>
            <a:endParaRPr sz="12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283709" y="1182700"/>
            <a:ext cx="137287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23950" algn="l"/>
              </a:tabLst>
            </a:pP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200" spc="1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ec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ame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te	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us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794375" y="1000125"/>
            <a:ext cx="35496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6350" algn="r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endParaRPr sz="12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rol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283709" y="1366265"/>
            <a:ext cx="186626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como</a:t>
            </a:r>
            <a:r>
              <a:rPr sz="12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Estado</a:t>
            </a:r>
            <a:r>
              <a:rPr sz="1200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ribereño,</a:t>
            </a:r>
            <a:r>
              <a:rPr sz="12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del </a:t>
            </a:r>
            <a:r>
              <a:rPr sz="1200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pabellón,</a:t>
            </a:r>
            <a:r>
              <a:rPr sz="12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rector</a:t>
            </a:r>
            <a:r>
              <a:rPr sz="12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del</a:t>
            </a:r>
            <a:r>
              <a:rPr sz="12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puerto,</a:t>
            </a:r>
            <a:endParaRPr sz="12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283709" y="1732026"/>
            <a:ext cx="186499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34010" algn="l"/>
                <a:tab pos="1033780" algn="l"/>
                <a:tab pos="1303655" algn="l"/>
              </a:tabLst>
            </a:pP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e	a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er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o	al	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ere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283709" y="1914905"/>
            <a:ext cx="15709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internacional</a:t>
            </a:r>
            <a:r>
              <a:rPr sz="12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aplicable.</a:t>
            </a:r>
            <a:endParaRPr sz="12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111497" y="2280665"/>
            <a:ext cx="203644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100"/>
              </a:spcBef>
              <a:buChar char="•"/>
              <a:tabLst>
                <a:tab pos="185420" algn="l"/>
                <a:tab pos="1015365" algn="l"/>
                <a:tab pos="1946910" algn="l"/>
              </a:tabLst>
            </a:pP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Pre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,	de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nt</a:t>
            </a:r>
            <a:r>
              <a:rPr sz="1200" spc="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r	y</a:t>
            </a:r>
            <a:endParaRPr sz="12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283709" y="2463546"/>
            <a:ext cx="18637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eliminar</a:t>
            </a:r>
            <a:r>
              <a:rPr sz="12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1200" spc="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pesca</a:t>
            </a:r>
            <a:r>
              <a:rPr sz="12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Ilegal,</a:t>
            </a:r>
            <a:r>
              <a:rPr sz="12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no</a:t>
            </a:r>
            <a:endParaRPr sz="12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4283709" y="2646121"/>
            <a:ext cx="186499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declarada</a:t>
            </a:r>
            <a:r>
              <a:rPr sz="12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1200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no</a:t>
            </a:r>
            <a:r>
              <a:rPr sz="1200" spc="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regulada</a:t>
            </a:r>
            <a:r>
              <a:rPr sz="12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través</a:t>
            </a:r>
            <a:r>
              <a:rPr sz="12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200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los</a:t>
            </a:r>
            <a:r>
              <a:rPr sz="12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instrumentos</a:t>
            </a:r>
            <a:endParaRPr sz="12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5710554" y="3012440"/>
            <a:ext cx="4381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2766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e  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gú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endParaRPr sz="12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283709" y="3012440"/>
            <a:ext cx="10883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nacionales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er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ac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es, 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corresponda.</a:t>
            </a:r>
            <a:endParaRPr sz="12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111497" y="3743959"/>
            <a:ext cx="20370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100"/>
              </a:spcBef>
              <a:buChar char="•"/>
              <a:tabLst>
                <a:tab pos="185420" algn="l"/>
                <a:tab pos="1029335" algn="l"/>
                <a:tab pos="1306830" algn="l"/>
              </a:tabLst>
            </a:pP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Forta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ecer	el	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or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o,</a:t>
            </a:r>
            <a:endParaRPr sz="12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283709" y="3926840"/>
            <a:ext cx="186499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15950" algn="l"/>
                <a:tab pos="836930" algn="l"/>
                <a:tab pos="1647825" algn="l"/>
              </a:tabLst>
            </a:pP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ntrol	y	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il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anc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a,	así</a:t>
            </a:r>
            <a:endParaRPr sz="12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009515" y="4109415"/>
            <a:ext cx="114046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07744" algn="l"/>
              </a:tabLst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pr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om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r	el</a:t>
            </a:r>
            <a:endParaRPr sz="12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283709" y="4109415"/>
            <a:ext cx="186436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como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incentivo</a:t>
            </a:r>
            <a:r>
              <a:rPr sz="1200" spc="5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1200" spc="5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cumplimiento</a:t>
            </a:r>
            <a:endParaRPr sz="12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4283709" y="4658614"/>
            <a:ext cx="9194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nser</a:t>
            </a:r>
            <a:r>
              <a:rPr sz="1200" spc="-2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ac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ó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endParaRPr sz="12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283709" y="4475733"/>
            <a:ext cx="18637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  <a:tabLst>
                <a:tab pos="414655" algn="l"/>
                <a:tab pos="852169" algn="l"/>
                <a:tab pos="1670050" algn="l"/>
              </a:tabLst>
            </a:pP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e	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as	</a:t>
            </a:r>
            <a:r>
              <a:rPr sz="1200" spc="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as	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endParaRPr sz="12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</a:pP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endParaRPr sz="12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4283709" y="4841494"/>
            <a:ext cx="175069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ordenamiento</a:t>
            </a:r>
            <a:r>
              <a:rPr sz="12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adoptadas.</a:t>
            </a:r>
            <a:endParaRPr sz="12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4111497" y="5207253"/>
            <a:ext cx="203771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marR="5080" indent="-172720">
              <a:lnSpc>
                <a:spcPct val="100000"/>
              </a:lnSpc>
              <a:spcBef>
                <a:spcPts val="100"/>
              </a:spcBef>
              <a:buChar char="•"/>
              <a:tabLst>
                <a:tab pos="185420" algn="l"/>
              </a:tabLst>
            </a:pP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12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su</a:t>
            </a:r>
            <a:r>
              <a:rPr sz="1200" spc="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calidad</a:t>
            </a:r>
            <a:r>
              <a:rPr sz="12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200" spc="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Estado </a:t>
            </a:r>
            <a:r>
              <a:rPr sz="1200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rector</a:t>
            </a:r>
            <a:r>
              <a:rPr sz="1200" spc="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del</a:t>
            </a:r>
            <a:r>
              <a:rPr sz="1200" spc="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puerto,</a:t>
            </a:r>
            <a:r>
              <a:rPr sz="1200" spc="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aplicar</a:t>
            </a:r>
            <a:endParaRPr sz="12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283709" y="5572759"/>
            <a:ext cx="113982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17500" algn="l"/>
                <a:tab pos="958850" algn="l"/>
              </a:tabLst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u	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ol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í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tica	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endParaRPr sz="12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4283709" y="5756249"/>
            <a:ext cx="7518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Puertos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 Pes</a:t>
            </a:r>
            <a:r>
              <a:rPr sz="1200" spc="-20" dirty="0">
                <a:solidFill>
                  <a:srgbClr val="FFFFFF"/>
                </a:solidFill>
                <a:latin typeface="Arial"/>
                <a:cs typeface="Arial"/>
              </a:rPr>
              <a:t>q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eras</a:t>
            </a:r>
            <a:endParaRPr sz="12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5140578" y="5572759"/>
            <a:ext cx="100838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6350" algn="r">
              <a:lnSpc>
                <a:spcPct val="100000"/>
              </a:lnSpc>
              <a:spcBef>
                <a:spcPts val="100"/>
              </a:spcBef>
              <a:tabLst>
                <a:tab pos="410845" algn="l"/>
              </a:tabLst>
            </a:pP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Uso	de</a:t>
            </a:r>
            <a:endParaRPr sz="12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5"/>
              </a:spcBef>
              <a:tabLst>
                <a:tab pos="551180" algn="l"/>
              </a:tabLst>
            </a:pP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or	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endParaRPr sz="12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tabLst>
                <a:tab pos="354965" algn="l"/>
              </a:tabLst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de	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Bandera</a:t>
            </a:r>
            <a:endParaRPr sz="12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283709" y="6122009"/>
            <a:ext cx="18637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Extranjera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que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capturen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en </a:t>
            </a:r>
            <a:r>
              <a:rPr sz="1200" spc="-3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Alta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Mar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adyacente.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44" name="object 44"/>
          <p:cNvGrpSpPr/>
          <p:nvPr/>
        </p:nvGrpSpPr>
        <p:grpSpPr>
          <a:xfrm>
            <a:off x="6137338" y="888682"/>
            <a:ext cx="2840990" cy="5940425"/>
            <a:chOff x="6137338" y="888682"/>
            <a:chExt cx="2840990" cy="5940425"/>
          </a:xfrm>
        </p:grpSpPr>
        <p:pic>
          <p:nvPicPr>
            <p:cNvPr id="45" name="object 4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61176" y="4722875"/>
              <a:ext cx="2581655" cy="1722120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96228" y="1059179"/>
              <a:ext cx="2581655" cy="1722120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6151626" y="902969"/>
              <a:ext cx="285115" cy="5911850"/>
            </a:xfrm>
            <a:custGeom>
              <a:avLst/>
              <a:gdLst/>
              <a:ahLst/>
              <a:cxnLst/>
              <a:rect l="l" t="t" r="r" b="b"/>
              <a:pathLst>
                <a:path w="285114" h="5911850">
                  <a:moveTo>
                    <a:pt x="0" y="0"/>
                  </a:moveTo>
                  <a:lnTo>
                    <a:pt x="55483" y="1871"/>
                  </a:lnTo>
                  <a:lnTo>
                    <a:pt x="100774" y="6969"/>
                  </a:lnTo>
                  <a:lnTo>
                    <a:pt x="131302" y="14519"/>
                  </a:lnTo>
                  <a:lnTo>
                    <a:pt x="142494" y="23749"/>
                  </a:lnTo>
                  <a:lnTo>
                    <a:pt x="142494" y="2932048"/>
                  </a:lnTo>
                  <a:lnTo>
                    <a:pt x="153685" y="2941278"/>
                  </a:lnTo>
                  <a:lnTo>
                    <a:pt x="184213" y="2948828"/>
                  </a:lnTo>
                  <a:lnTo>
                    <a:pt x="229504" y="2953926"/>
                  </a:lnTo>
                  <a:lnTo>
                    <a:pt x="284988" y="2955797"/>
                  </a:lnTo>
                  <a:lnTo>
                    <a:pt x="229504" y="2957669"/>
                  </a:lnTo>
                  <a:lnTo>
                    <a:pt x="184213" y="2962767"/>
                  </a:lnTo>
                  <a:lnTo>
                    <a:pt x="153685" y="2970317"/>
                  </a:lnTo>
                  <a:lnTo>
                    <a:pt x="142494" y="2979547"/>
                  </a:lnTo>
                  <a:lnTo>
                    <a:pt x="142494" y="5887849"/>
                  </a:lnTo>
                  <a:lnTo>
                    <a:pt x="131302" y="5897092"/>
                  </a:lnTo>
                  <a:lnTo>
                    <a:pt x="100774" y="5904641"/>
                  </a:lnTo>
                  <a:lnTo>
                    <a:pt x="55483" y="5909729"/>
                  </a:lnTo>
                  <a:lnTo>
                    <a:pt x="0" y="5911595"/>
                  </a:lnTo>
                </a:path>
              </a:pathLst>
            </a:custGeom>
            <a:ln w="28574">
              <a:solidFill>
                <a:srgbClr val="00CC9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8" name="object 48"/>
          <p:cNvSpPr txBox="1"/>
          <p:nvPr/>
        </p:nvSpPr>
        <p:spPr>
          <a:xfrm>
            <a:off x="6661150" y="3502914"/>
            <a:ext cx="1984375" cy="9404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5"/>
              </a:spcBef>
            </a:pPr>
            <a:r>
              <a:rPr sz="2000" b="1" spc="-265" dirty="0">
                <a:solidFill>
                  <a:srgbClr val="FFFFFF"/>
                </a:solidFill>
                <a:latin typeface="Arial"/>
                <a:cs typeface="Arial"/>
              </a:rPr>
              <a:t>ARMADA</a:t>
            </a:r>
            <a:r>
              <a:rPr sz="2000" b="1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5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000" b="1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85" dirty="0">
                <a:solidFill>
                  <a:srgbClr val="FFFFFF"/>
                </a:solidFill>
                <a:latin typeface="Arial"/>
                <a:cs typeface="Arial"/>
              </a:rPr>
              <a:t>CHILE  </a:t>
            </a:r>
            <a:r>
              <a:rPr sz="2000" b="1" spc="-26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000" b="1" spc="-27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000" b="1" spc="-240" dirty="0">
                <a:solidFill>
                  <a:srgbClr val="FFFFFF"/>
                </a:solidFill>
                <a:latin typeface="Arial"/>
                <a:cs typeface="Arial"/>
              </a:rPr>
              <a:t>NT</a:t>
            </a:r>
            <a:r>
              <a:rPr sz="2000" b="1" spc="-254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000" b="1" spc="-28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000" b="1" spc="-22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000" b="1" spc="-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40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endParaRPr sz="2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2000" b="1" spc="-215" dirty="0">
                <a:solidFill>
                  <a:srgbClr val="FFFFFF"/>
                </a:solidFill>
                <a:latin typeface="Arial"/>
                <a:cs typeface="Arial"/>
              </a:rPr>
              <a:t>FISCALIZACIÓN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49" name="object 49"/>
          <p:cNvGrpSpPr/>
          <p:nvPr/>
        </p:nvGrpSpPr>
        <p:grpSpPr>
          <a:xfrm>
            <a:off x="3689603" y="848867"/>
            <a:ext cx="650875" cy="6003290"/>
            <a:chOff x="3689603" y="848867"/>
            <a:chExt cx="650875" cy="6003290"/>
          </a:xfrm>
        </p:grpSpPr>
        <p:pic>
          <p:nvPicPr>
            <p:cNvPr id="50" name="object 5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689603" y="848867"/>
              <a:ext cx="650773" cy="6003036"/>
            </a:xfrm>
            <a:prstGeom prst="rect">
              <a:avLst/>
            </a:prstGeom>
          </p:spPr>
        </p:pic>
        <p:sp>
          <p:nvSpPr>
            <p:cNvPr id="51" name="object 51"/>
            <p:cNvSpPr/>
            <p:nvPr/>
          </p:nvSpPr>
          <p:spPr>
            <a:xfrm>
              <a:off x="3745229" y="884681"/>
              <a:ext cx="558165" cy="5896610"/>
            </a:xfrm>
            <a:custGeom>
              <a:avLst/>
              <a:gdLst/>
              <a:ahLst/>
              <a:cxnLst/>
              <a:rect l="l" t="t" r="r" b="b"/>
              <a:pathLst>
                <a:path w="558164" h="5896609">
                  <a:moveTo>
                    <a:pt x="557784" y="5896354"/>
                  </a:moveTo>
                  <a:lnTo>
                    <a:pt x="483635" y="5894694"/>
                  </a:lnTo>
                  <a:lnTo>
                    <a:pt x="417011" y="5890009"/>
                  </a:lnTo>
                  <a:lnTo>
                    <a:pt x="360568" y="5882741"/>
                  </a:lnTo>
                  <a:lnTo>
                    <a:pt x="316963" y="5873334"/>
                  </a:lnTo>
                  <a:lnTo>
                    <a:pt x="278892" y="5849876"/>
                  </a:lnTo>
                  <a:lnTo>
                    <a:pt x="278892" y="2994660"/>
                  </a:lnTo>
                  <a:lnTo>
                    <a:pt x="268931" y="2982309"/>
                  </a:lnTo>
                  <a:lnTo>
                    <a:pt x="197215" y="2961798"/>
                  </a:lnTo>
                  <a:lnTo>
                    <a:pt x="140772" y="2954528"/>
                  </a:lnTo>
                  <a:lnTo>
                    <a:pt x="74148" y="2949839"/>
                  </a:lnTo>
                  <a:lnTo>
                    <a:pt x="0" y="2948178"/>
                  </a:lnTo>
                  <a:lnTo>
                    <a:pt x="74148" y="2946516"/>
                  </a:lnTo>
                  <a:lnTo>
                    <a:pt x="140772" y="2941828"/>
                  </a:lnTo>
                  <a:lnTo>
                    <a:pt x="197215" y="2934557"/>
                  </a:lnTo>
                  <a:lnTo>
                    <a:pt x="240820" y="2925148"/>
                  </a:lnTo>
                  <a:lnTo>
                    <a:pt x="278892" y="2901695"/>
                  </a:lnTo>
                  <a:lnTo>
                    <a:pt x="278892" y="46481"/>
                  </a:lnTo>
                  <a:lnTo>
                    <a:pt x="288852" y="34131"/>
                  </a:lnTo>
                  <a:lnTo>
                    <a:pt x="316963" y="23029"/>
                  </a:lnTo>
                  <a:lnTo>
                    <a:pt x="360568" y="13620"/>
                  </a:lnTo>
                  <a:lnTo>
                    <a:pt x="417011" y="6350"/>
                  </a:lnTo>
                  <a:lnTo>
                    <a:pt x="483635" y="1661"/>
                  </a:lnTo>
                  <a:lnTo>
                    <a:pt x="557784" y="0"/>
                  </a:lnTo>
                </a:path>
              </a:pathLst>
            </a:custGeom>
            <a:ln w="25400">
              <a:solidFill>
                <a:srgbClr val="00CC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2" name="object 52"/>
          <p:cNvGrpSpPr/>
          <p:nvPr/>
        </p:nvGrpSpPr>
        <p:grpSpPr>
          <a:xfrm>
            <a:off x="1242060" y="1642872"/>
            <a:ext cx="516890" cy="4293235"/>
            <a:chOff x="1242060" y="1642872"/>
            <a:chExt cx="516890" cy="4293235"/>
          </a:xfrm>
        </p:grpSpPr>
        <p:pic>
          <p:nvPicPr>
            <p:cNvPr id="53" name="object 5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42060" y="1642872"/>
              <a:ext cx="516635" cy="4293108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1297686" y="1678686"/>
              <a:ext cx="424180" cy="4186554"/>
            </a:xfrm>
            <a:custGeom>
              <a:avLst/>
              <a:gdLst/>
              <a:ahLst/>
              <a:cxnLst/>
              <a:rect l="l" t="t" r="r" b="b"/>
              <a:pathLst>
                <a:path w="424180" h="4186554">
                  <a:moveTo>
                    <a:pt x="423671" y="4186428"/>
                  </a:moveTo>
                  <a:lnTo>
                    <a:pt x="356725" y="4184627"/>
                  </a:lnTo>
                  <a:lnTo>
                    <a:pt x="298575" y="4179614"/>
                  </a:lnTo>
                  <a:lnTo>
                    <a:pt x="252715" y="4171971"/>
                  </a:lnTo>
                  <a:lnTo>
                    <a:pt x="211835" y="4151122"/>
                  </a:lnTo>
                  <a:lnTo>
                    <a:pt x="211835" y="2128520"/>
                  </a:lnTo>
                  <a:lnTo>
                    <a:pt x="201033" y="2117337"/>
                  </a:lnTo>
                  <a:lnTo>
                    <a:pt x="170956" y="2107643"/>
                  </a:lnTo>
                  <a:lnTo>
                    <a:pt x="125096" y="2100009"/>
                  </a:lnTo>
                  <a:lnTo>
                    <a:pt x="66946" y="2095008"/>
                  </a:lnTo>
                  <a:lnTo>
                    <a:pt x="0" y="2093214"/>
                  </a:lnTo>
                  <a:lnTo>
                    <a:pt x="66946" y="2091419"/>
                  </a:lnTo>
                  <a:lnTo>
                    <a:pt x="125096" y="2086418"/>
                  </a:lnTo>
                  <a:lnTo>
                    <a:pt x="170956" y="2078784"/>
                  </a:lnTo>
                  <a:lnTo>
                    <a:pt x="201033" y="2069090"/>
                  </a:lnTo>
                  <a:lnTo>
                    <a:pt x="211835" y="2057908"/>
                  </a:lnTo>
                  <a:lnTo>
                    <a:pt x="211835" y="35305"/>
                  </a:lnTo>
                  <a:lnTo>
                    <a:pt x="222638" y="24123"/>
                  </a:lnTo>
                  <a:lnTo>
                    <a:pt x="252715" y="14429"/>
                  </a:lnTo>
                  <a:lnTo>
                    <a:pt x="298575" y="6795"/>
                  </a:lnTo>
                  <a:lnTo>
                    <a:pt x="356725" y="1794"/>
                  </a:lnTo>
                  <a:lnTo>
                    <a:pt x="423671" y="0"/>
                  </a:lnTo>
                </a:path>
              </a:pathLst>
            </a:custGeom>
            <a:ln w="25400">
              <a:solidFill>
                <a:srgbClr val="00CC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568950">
              <a:lnSpc>
                <a:spcPct val="100000"/>
              </a:lnSpc>
              <a:spcBef>
                <a:spcPts val="95"/>
              </a:spcBef>
            </a:pPr>
            <a:r>
              <a:rPr sz="4000" spc="-570" dirty="0"/>
              <a:t>MA</a:t>
            </a:r>
            <a:r>
              <a:rPr sz="4000" spc="-540" dirty="0"/>
              <a:t>R</a:t>
            </a:r>
            <a:r>
              <a:rPr sz="4000" spc="-545" dirty="0"/>
              <a:t>CO</a:t>
            </a:r>
            <a:r>
              <a:rPr sz="4000" spc="-200" dirty="0"/>
              <a:t> </a:t>
            </a:r>
            <a:r>
              <a:rPr sz="4000" spc="-490" dirty="0"/>
              <a:t>LEGAL</a:t>
            </a:r>
            <a:endParaRPr sz="4000"/>
          </a:p>
          <a:p>
            <a:pPr marL="2313305">
              <a:lnSpc>
                <a:spcPct val="100000"/>
              </a:lnSpc>
              <a:spcBef>
                <a:spcPts val="10"/>
              </a:spcBef>
            </a:pPr>
            <a:r>
              <a:rPr sz="3600" spc="-375" dirty="0"/>
              <a:t>Ley</a:t>
            </a:r>
            <a:r>
              <a:rPr sz="3600" spc="-180" dirty="0"/>
              <a:t> </a:t>
            </a:r>
            <a:r>
              <a:rPr sz="3600" spc="-380" dirty="0"/>
              <a:t>Genera</a:t>
            </a:r>
            <a:r>
              <a:rPr sz="3600" spc="-180" dirty="0"/>
              <a:t>l</a:t>
            </a:r>
            <a:r>
              <a:rPr sz="3600" spc="-195" dirty="0"/>
              <a:t> </a:t>
            </a:r>
            <a:r>
              <a:rPr sz="3600" spc="-380" dirty="0"/>
              <a:t>de</a:t>
            </a:r>
            <a:r>
              <a:rPr sz="3600" spc="-180" dirty="0"/>
              <a:t> </a:t>
            </a:r>
            <a:r>
              <a:rPr sz="3600" spc="-375" dirty="0"/>
              <a:t>Pesca</a:t>
            </a:r>
            <a:r>
              <a:rPr sz="3600" spc="-195" dirty="0"/>
              <a:t> </a:t>
            </a:r>
            <a:r>
              <a:rPr sz="3600" spc="-365" dirty="0"/>
              <a:t>y</a:t>
            </a:r>
            <a:r>
              <a:rPr sz="3600" spc="-180" dirty="0"/>
              <a:t> </a:t>
            </a:r>
            <a:r>
              <a:rPr sz="3600" spc="-459" dirty="0"/>
              <a:t>A</a:t>
            </a:r>
            <a:r>
              <a:rPr sz="3600" spc="-345" dirty="0"/>
              <a:t>cuicu</a:t>
            </a:r>
            <a:r>
              <a:rPr sz="3600" spc="-195" dirty="0"/>
              <a:t>l</a:t>
            </a:r>
            <a:r>
              <a:rPr sz="3600" spc="-310" dirty="0"/>
              <a:t>tura</a:t>
            </a:r>
            <a:endParaRPr sz="3600"/>
          </a:p>
        </p:txBody>
      </p:sp>
      <p:grpSp>
        <p:nvGrpSpPr>
          <p:cNvPr id="4" name="object 4"/>
          <p:cNvGrpSpPr/>
          <p:nvPr/>
        </p:nvGrpSpPr>
        <p:grpSpPr>
          <a:xfrm>
            <a:off x="195071" y="1577339"/>
            <a:ext cx="8949055" cy="4847590"/>
            <a:chOff x="195071" y="1577339"/>
            <a:chExt cx="8949055" cy="484759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5071" y="1598675"/>
              <a:ext cx="468630" cy="640841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7803" y="1577339"/>
              <a:ext cx="1250441" cy="67741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36775" y="1577339"/>
              <a:ext cx="819150" cy="67741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66571" y="2040635"/>
              <a:ext cx="468629" cy="63931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13104" y="2016251"/>
              <a:ext cx="1389125" cy="677418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4476" y="2016251"/>
              <a:ext cx="611886" cy="67741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578607" y="2016251"/>
              <a:ext cx="1445514" cy="677418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706368" y="2016251"/>
              <a:ext cx="694182" cy="67741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082795" y="2016251"/>
              <a:ext cx="611886" cy="677418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376927" y="2016251"/>
              <a:ext cx="1334262" cy="67741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393436" y="2016251"/>
              <a:ext cx="1139189" cy="677418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214871" y="2016251"/>
              <a:ext cx="694181" cy="67741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591300" y="2016251"/>
              <a:ext cx="1892046" cy="677418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165591" y="2016251"/>
              <a:ext cx="694181" cy="677418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542019" y="2016251"/>
              <a:ext cx="601979" cy="677418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213104" y="2382011"/>
              <a:ext cx="1597913" cy="677418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478023" y="2382011"/>
              <a:ext cx="1512570" cy="677418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587495" y="2382011"/>
              <a:ext cx="473201" cy="677418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5071" y="3281172"/>
              <a:ext cx="468630" cy="640841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7803" y="3259835"/>
              <a:ext cx="1250441" cy="677418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636775" y="3259835"/>
              <a:ext cx="819150" cy="677418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66571" y="3723132"/>
              <a:ext cx="468629" cy="639318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213104" y="3698747"/>
              <a:ext cx="1890522" cy="677418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779776" y="3698747"/>
              <a:ext cx="541781" cy="677418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997707" y="3698747"/>
              <a:ext cx="611885" cy="677418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3285744" y="3698747"/>
              <a:ext cx="1334262" cy="677418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296156" y="3698747"/>
              <a:ext cx="1056894" cy="677418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5029200" y="3698747"/>
              <a:ext cx="846581" cy="677418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5551931" y="3698747"/>
              <a:ext cx="1363217" cy="677418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591300" y="3698747"/>
              <a:ext cx="694181" cy="677418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6961631" y="3698747"/>
              <a:ext cx="752094" cy="677418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7389876" y="3698747"/>
              <a:ext cx="1754123" cy="677418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213104" y="4064507"/>
              <a:ext cx="1651254" cy="677418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2535936" y="4064507"/>
              <a:ext cx="846582" cy="677418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3049523" y="4064507"/>
              <a:ext cx="680465" cy="677418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3468624" y="4064507"/>
              <a:ext cx="1750314" cy="677418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4887468" y="4064507"/>
              <a:ext cx="694182" cy="677418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5250180" y="4064507"/>
              <a:ext cx="611886" cy="677418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5529071" y="4064507"/>
              <a:ext cx="848105" cy="677418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6044183" y="4064507"/>
              <a:ext cx="1652777" cy="677418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293864" y="4064507"/>
              <a:ext cx="473201" cy="677418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5071" y="4524755"/>
              <a:ext cx="468630" cy="640842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7803" y="4503419"/>
              <a:ext cx="1250441" cy="677418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1636775" y="4503419"/>
              <a:ext cx="819150" cy="677418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2125979" y="4503419"/>
              <a:ext cx="528066" cy="677418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2321051" y="4503419"/>
              <a:ext cx="819150" cy="677418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66571" y="5405627"/>
              <a:ext cx="468629" cy="639318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13104" y="5381243"/>
              <a:ext cx="1389125" cy="677418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2599944" y="5381243"/>
              <a:ext cx="1962150" cy="677418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4559807" y="5381243"/>
              <a:ext cx="1069086" cy="677418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5626607" y="5381243"/>
              <a:ext cx="1725930" cy="677418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350252" y="5381243"/>
              <a:ext cx="694181" cy="677418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8042148" y="5381243"/>
              <a:ext cx="1101851" cy="677418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1213104" y="5747004"/>
              <a:ext cx="2154174" cy="677418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3035807" y="5747004"/>
              <a:ext cx="611885" cy="677418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3314699" y="5747004"/>
              <a:ext cx="1709166" cy="677418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4692395" y="5747004"/>
              <a:ext cx="541781" cy="677418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4902707" y="5747004"/>
              <a:ext cx="1055369" cy="677418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5626607" y="5747004"/>
              <a:ext cx="2109978" cy="677418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7406640" y="5747004"/>
              <a:ext cx="1585722" cy="677418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8589264" y="5747004"/>
              <a:ext cx="473201" cy="677418"/>
            </a:xfrm>
            <a:prstGeom prst="rect">
              <a:avLst/>
            </a:prstGeom>
          </p:spPr>
        </p:pic>
      </p:grpSp>
      <p:sp>
        <p:nvSpPr>
          <p:cNvPr id="66" name="object 66"/>
          <p:cNvSpPr txBox="1"/>
          <p:nvPr/>
        </p:nvSpPr>
        <p:spPr>
          <a:xfrm>
            <a:off x="361289" y="1580831"/>
            <a:ext cx="8595360" cy="4638675"/>
          </a:xfrm>
          <a:prstGeom prst="rect">
            <a:avLst/>
          </a:prstGeom>
        </p:spPr>
        <p:txBody>
          <a:bodyPr vert="horz" wrap="square" lIns="0" tIns="87630" rIns="0" bIns="0" rtlCol="0">
            <a:spAutoFit/>
          </a:bodyPr>
          <a:lstStyle/>
          <a:p>
            <a:pPr marL="546100" indent="-534035">
              <a:lnSpc>
                <a:spcPct val="100000"/>
              </a:lnSpc>
              <a:spcBef>
                <a:spcPts val="690"/>
              </a:spcBef>
              <a:buChar char="•"/>
              <a:tabLst>
                <a:tab pos="546100" algn="l"/>
                <a:tab pos="546735" algn="l"/>
              </a:tabLst>
            </a:pPr>
            <a:r>
              <a:rPr sz="2400" spc="-185" dirty="0">
                <a:solidFill>
                  <a:srgbClr val="FFFF00"/>
                </a:solidFill>
                <a:latin typeface="Arial"/>
                <a:cs typeface="Arial"/>
              </a:rPr>
              <a:t>Artículo</a:t>
            </a:r>
            <a:r>
              <a:rPr sz="2400" spc="-11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245" dirty="0">
                <a:solidFill>
                  <a:srgbClr val="FFFF00"/>
                </a:solidFill>
                <a:latin typeface="Arial"/>
                <a:cs typeface="Arial"/>
              </a:rPr>
              <a:t>122</a:t>
            </a:r>
            <a:endParaRPr sz="2400">
              <a:latin typeface="Arial"/>
              <a:cs typeface="Arial"/>
            </a:endParaRPr>
          </a:p>
          <a:p>
            <a:pPr marL="1041400" marR="5715" lvl="1" indent="-457200">
              <a:lnSpc>
                <a:spcPct val="100000"/>
              </a:lnSpc>
              <a:spcBef>
                <a:spcPts val="590"/>
              </a:spcBef>
              <a:buFont typeface="Arial"/>
              <a:buChar char="•"/>
              <a:tabLst>
                <a:tab pos="1041400" algn="l"/>
                <a:tab pos="1042035" algn="l"/>
              </a:tabLst>
            </a:pPr>
            <a:r>
              <a:rPr sz="2400" b="1" spc="-245" dirty="0">
                <a:solidFill>
                  <a:srgbClr val="FFFF00"/>
                </a:solidFill>
                <a:latin typeface="Arial"/>
                <a:cs typeface="Arial"/>
              </a:rPr>
              <a:t>Dispone</a:t>
            </a:r>
            <a:r>
              <a:rPr sz="2400" b="1" spc="-2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185" dirty="0">
                <a:solidFill>
                  <a:srgbClr val="FFFF00"/>
                </a:solidFill>
                <a:latin typeface="Arial"/>
                <a:cs typeface="Arial"/>
              </a:rPr>
              <a:t>al </a:t>
            </a:r>
            <a:r>
              <a:rPr sz="2400" b="1" spc="-229" dirty="0">
                <a:solidFill>
                  <a:srgbClr val="FFFF00"/>
                </a:solidFill>
                <a:latin typeface="Arial"/>
                <a:cs typeface="Arial"/>
              </a:rPr>
              <a:t>personal</a:t>
            </a:r>
            <a:r>
              <a:rPr sz="2400" b="1" spc="-2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54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400" b="1" spc="-2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180" dirty="0">
                <a:solidFill>
                  <a:srgbClr val="FFFF00"/>
                </a:solidFill>
                <a:latin typeface="Arial"/>
                <a:cs typeface="Arial"/>
              </a:rPr>
              <a:t>la </a:t>
            </a:r>
            <a:r>
              <a:rPr sz="2400" b="1" spc="-270" dirty="0">
                <a:solidFill>
                  <a:srgbClr val="FFFF00"/>
                </a:solidFill>
                <a:latin typeface="Arial"/>
                <a:cs typeface="Arial"/>
              </a:rPr>
              <a:t>Armada</a:t>
            </a:r>
            <a:r>
              <a:rPr sz="2400" b="1" spc="-26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15" dirty="0">
                <a:solidFill>
                  <a:srgbClr val="FFFF00"/>
                </a:solidFill>
                <a:latin typeface="Arial"/>
                <a:cs typeface="Arial"/>
              </a:rPr>
              <a:t>tareas </a:t>
            </a:r>
            <a:r>
              <a:rPr sz="2400" b="1" spc="-254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400" b="1" spc="-2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04" dirty="0">
                <a:solidFill>
                  <a:srgbClr val="FFFF00"/>
                </a:solidFill>
                <a:latin typeface="Arial"/>
                <a:cs typeface="Arial"/>
              </a:rPr>
              <a:t>fiscalización </a:t>
            </a:r>
            <a:r>
              <a:rPr sz="2400" b="1" spc="-254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400" b="1" spc="-2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180" dirty="0">
                <a:solidFill>
                  <a:srgbClr val="FFFF00"/>
                </a:solidFill>
                <a:latin typeface="Arial"/>
                <a:cs typeface="Arial"/>
              </a:rPr>
              <a:t>la </a:t>
            </a:r>
            <a:r>
              <a:rPr sz="2400" b="1" spc="-66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29" dirty="0">
                <a:solidFill>
                  <a:srgbClr val="FFFF00"/>
                </a:solidFill>
                <a:latin typeface="Arial"/>
                <a:cs typeface="Arial"/>
              </a:rPr>
              <a:t>normati</a:t>
            </a:r>
            <a:r>
              <a:rPr sz="2400" b="1" spc="-250" dirty="0">
                <a:solidFill>
                  <a:srgbClr val="FFFF00"/>
                </a:solidFill>
                <a:latin typeface="Arial"/>
                <a:cs typeface="Arial"/>
              </a:rPr>
              <a:t>v</a:t>
            </a:r>
            <a:r>
              <a:rPr sz="2400" b="1" spc="-245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2400" b="1" spc="-1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45" dirty="0">
                <a:solidFill>
                  <a:srgbClr val="FFFF00"/>
                </a:solidFill>
                <a:latin typeface="Arial"/>
                <a:cs typeface="Arial"/>
              </a:rPr>
              <a:t>pesquer</a:t>
            </a:r>
            <a:r>
              <a:rPr sz="2400" b="1" spc="-260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2400" b="1" spc="-120" dirty="0">
                <a:solidFill>
                  <a:srgbClr val="FFFF00"/>
                </a:solidFill>
                <a:latin typeface="Arial"/>
                <a:cs typeface="Arial"/>
              </a:rPr>
              <a:t>.</a:t>
            </a:r>
            <a:endParaRPr sz="24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buClr>
                <a:srgbClr val="FFFF00"/>
              </a:buClr>
              <a:buFont typeface="Arial"/>
              <a:buChar char="•"/>
            </a:pPr>
            <a:endParaRPr sz="3500">
              <a:latin typeface="Arial"/>
              <a:cs typeface="Arial"/>
            </a:endParaRPr>
          </a:p>
          <a:p>
            <a:pPr marL="546100" indent="-534035">
              <a:lnSpc>
                <a:spcPct val="100000"/>
              </a:lnSpc>
              <a:buChar char="•"/>
              <a:tabLst>
                <a:tab pos="546100" algn="l"/>
                <a:tab pos="546735" algn="l"/>
              </a:tabLst>
            </a:pPr>
            <a:r>
              <a:rPr sz="2400" spc="-185" dirty="0">
                <a:solidFill>
                  <a:srgbClr val="FFFF00"/>
                </a:solidFill>
                <a:latin typeface="Arial"/>
                <a:cs typeface="Arial"/>
              </a:rPr>
              <a:t>Art</a:t>
            </a:r>
            <a:r>
              <a:rPr sz="2400" spc="-114" dirty="0">
                <a:solidFill>
                  <a:srgbClr val="FFFF00"/>
                </a:solidFill>
                <a:latin typeface="Arial"/>
                <a:cs typeface="Arial"/>
              </a:rPr>
              <a:t>í</a:t>
            </a:r>
            <a:r>
              <a:rPr sz="2400" spc="-235" dirty="0">
                <a:solidFill>
                  <a:srgbClr val="FFFF00"/>
                </a:solidFill>
                <a:latin typeface="Arial"/>
                <a:cs typeface="Arial"/>
              </a:rPr>
              <a:t>cu</a:t>
            </a:r>
            <a:r>
              <a:rPr sz="2400" spc="-110" dirty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2400" spc="-245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2400" spc="-10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250" dirty="0">
                <a:solidFill>
                  <a:srgbClr val="FFFF00"/>
                </a:solidFill>
                <a:latin typeface="Arial"/>
                <a:cs typeface="Arial"/>
              </a:rPr>
              <a:t>172</a:t>
            </a:r>
            <a:endParaRPr sz="2400">
              <a:latin typeface="Arial"/>
              <a:cs typeface="Arial"/>
            </a:endParaRPr>
          </a:p>
          <a:p>
            <a:pPr marL="1041400" marR="5080" lvl="1" indent="-457200">
              <a:lnSpc>
                <a:spcPct val="100000"/>
              </a:lnSpc>
              <a:spcBef>
                <a:spcPts val="585"/>
              </a:spcBef>
              <a:buFont typeface="Arial"/>
              <a:buChar char="•"/>
              <a:tabLst>
                <a:tab pos="1041400" algn="l"/>
                <a:tab pos="1042035" algn="l"/>
                <a:tab pos="3296920" algn="l"/>
              </a:tabLst>
            </a:pPr>
            <a:r>
              <a:rPr sz="2400" b="1" spc="-260" dirty="0">
                <a:solidFill>
                  <a:srgbClr val="FFFF00"/>
                </a:solidFill>
                <a:latin typeface="Arial"/>
                <a:cs typeface="Arial"/>
              </a:rPr>
              <a:t>Encomienda</a:t>
            </a:r>
            <a:r>
              <a:rPr sz="2400" b="1" spc="-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45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2400" b="1" spc="-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180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2400" b="1" spc="-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70" dirty="0">
                <a:solidFill>
                  <a:srgbClr val="FFFF00"/>
                </a:solidFill>
                <a:latin typeface="Arial"/>
                <a:cs typeface="Arial"/>
              </a:rPr>
              <a:t>Armada</a:t>
            </a:r>
            <a:r>
              <a:rPr sz="2400" b="1" spc="-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195" dirty="0">
                <a:solidFill>
                  <a:srgbClr val="FFFF00"/>
                </a:solidFill>
                <a:latin typeface="Arial"/>
                <a:cs typeface="Arial"/>
              </a:rPr>
              <a:t>llevar</a:t>
            </a:r>
            <a:r>
              <a:rPr sz="2400" b="1" spc="-3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60" dirty="0">
                <a:solidFill>
                  <a:srgbClr val="FFFF00"/>
                </a:solidFill>
                <a:latin typeface="Arial"/>
                <a:cs typeface="Arial"/>
              </a:rPr>
              <a:t>una</a:t>
            </a:r>
            <a:r>
              <a:rPr sz="2400" b="1" spc="-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10" dirty="0">
                <a:solidFill>
                  <a:srgbClr val="FFFF00"/>
                </a:solidFill>
                <a:latin typeface="Arial"/>
                <a:cs typeface="Arial"/>
              </a:rPr>
              <a:t>relación</a:t>
            </a:r>
            <a:r>
              <a:rPr sz="2400" b="1" spc="-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54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400" b="1" spc="-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00" dirty="0">
                <a:solidFill>
                  <a:srgbClr val="FFFF00"/>
                </a:solidFill>
                <a:latin typeface="Arial"/>
                <a:cs typeface="Arial"/>
              </a:rPr>
              <a:t>las</a:t>
            </a:r>
            <a:r>
              <a:rPr sz="2400" b="1" spc="-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20" dirty="0">
                <a:solidFill>
                  <a:srgbClr val="FFFF00"/>
                </a:solidFill>
                <a:latin typeface="Arial"/>
                <a:cs typeface="Arial"/>
              </a:rPr>
              <a:t>actividades </a:t>
            </a:r>
            <a:r>
              <a:rPr sz="2400" b="1" spc="-6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50" dirty="0">
                <a:solidFill>
                  <a:srgbClr val="FFFF00"/>
                </a:solidFill>
                <a:latin typeface="Arial"/>
                <a:cs typeface="Arial"/>
              </a:rPr>
              <a:t>pes</a:t>
            </a:r>
            <a:r>
              <a:rPr sz="2400" b="1" spc="-275" dirty="0">
                <a:solidFill>
                  <a:srgbClr val="FFFF00"/>
                </a:solidFill>
                <a:latin typeface="Arial"/>
                <a:cs typeface="Arial"/>
              </a:rPr>
              <a:t>q</a:t>
            </a:r>
            <a:r>
              <a:rPr sz="2400" b="1" spc="-235" dirty="0">
                <a:solidFill>
                  <a:srgbClr val="FFFF00"/>
                </a:solidFill>
                <a:latin typeface="Arial"/>
                <a:cs typeface="Arial"/>
              </a:rPr>
              <a:t>ueras</a:t>
            </a:r>
            <a:r>
              <a:rPr sz="2400" b="1" spc="-8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70" dirty="0">
                <a:solidFill>
                  <a:srgbClr val="FFFF00"/>
                </a:solidFill>
                <a:latin typeface="Arial"/>
                <a:cs typeface="Arial"/>
              </a:rPr>
              <a:t>qu</a:t>
            </a:r>
            <a:r>
              <a:rPr sz="2400" b="1" spc="-245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2400" b="1" spc="-1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50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2400" b="1" spc="-245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2400" b="1" dirty="0">
                <a:solidFill>
                  <a:srgbClr val="FFFF00"/>
                </a:solidFill>
                <a:latin typeface="Arial"/>
                <a:cs typeface="Arial"/>
              </a:rPr>
              <a:t>	</a:t>
            </a:r>
            <a:r>
              <a:rPr sz="2400" b="1" spc="-250" dirty="0">
                <a:solidFill>
                  <a:srgbClr val="FFFF00"/>
                </a:solidFill>
                <a:latin typeface="Arial"/>
                <a:cs typeface="Arial"/>
              </a:rPr>
              <a:t>des</a:t>
            </a:r>
            <a:r>
              <a:rPr sz="2400" b="1" spc="-254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2400" b="1" spc="-204" dirty="0">
                <a:solidFill>
                  <a:srgbClr val="FFFF00"/>
                </a:solidFill>
                <a:latin typeface="Arial"/>
                <a:cs typeface="Arial"/>
              </a:rPr>
              <a:t>rro</a:t>
            </a:r>
            <a:r>
              <a:rPr sz="2400" b="1" spc="-120" dirty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2400" b="1" spc="-185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2400" b="1" spc="-265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2400" b="1" spc="-1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50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2400" b="1" spc="-265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2400" b="1" spc="-1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45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2400" b="1" spc="-120" dirty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2400" b="1" spc="-11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310" dirty="0">
                <a:solidFill>
                  <a:srgbClr val="FFFF00"/>
                </a:solidFill>
                <a:latin typeface="Arial"/>
                <a:cs typeface="Arial"/>
              </a:rPr>
              <a:t>Ma</a:t>
            </a:r>
            <a:r>
              <a:rPr sz="2400" b="1" spc="-170" dirty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2400" b="1" spc="-1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35" dirty="0">
                <a:solidFill>
                  <a:srgbClr val="FFFF00"/>
                </a:solidFill>
                <a:latin typeface="Arial"/>
                <a:cs typeface="Arial"/>
              </a:rPr>
              <a:t>Pres</a:t>
            </a:r>
            <a:r>
              <a:rPr sz="2400" b="1" spc="-254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2400" b="1" spc="-200" dirty="0">
                <a:solidFill>
                  <a:srgbClr val="FFFF00"/>
                </a:solidFill>
                <a:latin typeface="Arial"/>
                <a:cs typeface="Arial"/>
              </a:rPr>
              <a:t>ncial</a:t>
            </a:r>
            <a:r>
              <a:rPr sz="2400" b="1" spc="-120" dirty="0">
                <a:solidFill>
                  <a:srgbClr val="FFFF00"/>
                </a:solidFill>
                <a:latin typeface="Arial"/>
                <a:cs typeface="Arial"/>
              </a:rPr>
              <a:t>.</a:t>
            </a:r>
            <a:endParaRPr sz="2400">
              <a:latin typeface="Arial"/>
              <a:cs typeface="Arial"/>
            </a:endParaRPr>
          </a:p>
          <a:p>
            <a:pPr marL="546100" indent="-534035">
              <a:lnSpc>
                <a:spcPct val="100000"/>
              </a:lnSpc>
              <a:spcBef>
                <a:spcPts val="565"/>
              </a:spcBef>
              <a:buChar char="•"/>
              <a:tabLst>
                <a:tab pos="546100" algn="l"/>
                <a:tab pos="546735" algn="l"/>
              </a:tabLst>
            </a:pPr>
            <a:r>
              <a:rPr sz="2400" spc="-185" dirty="0">
                <a:solidFill>
                  <a:srgbClr val="FFFF00"/>
                </a:solidFill>
                <a:latin typeface="Arial"/>
                <a:cs typeface="Arial"/>
              </a:rPr>
              <a:t>Artículo</a:t>
            </a:r>
            <a:r>
              <a:rPr sz="2400" spc="-11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245" dirty="0">
                <a:solidFill>
                  <a:srgbClr val="FFFF00"/>
                </a:solidFill>
                <a:latin typeface="Arial"/>
                <a:cs typeface="Arial"/>
              </a:rPr>
              <a:t>14</a:t>
            </a:r>
            <a:r>
              <a:rPr sz="2400" spc="-240" dirty="0">
                <a:solidFill>
                  <a:srgbClr val="FFFF00"/>
                </a:solidFill>
                <a:latin typeface="Arial"/>
                <a:cs typeface="Arial"/>
              </a:rPr>
              <a:t>6</a:t>
            </a:r>
            <a:r>
              <a:rPr sz="2400" spc="-9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215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2400" spc="-1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245" dirty="0">
                <a:solidFill>
                  <a:srgbClr val="FFFF00"/>
                </a:solidFill>
                <a:latin typeface="Arial"/>
                <a:cs typeface="Arial"/>
              </a:rPr>
              <a:t>152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Clr>
                <a:srgbClr val="FFFF00"/>
              </a:buClr>
              <a:buFont typeface="Arial"/>
              <a:buChar char="•"/>
            </a:pPr>
            <a:endParaRPr sz="3500">
              <a:latin typeface="Arial"/>
              <a:cs typeface="Arial"/>
            </a:endParaRPr>
          </a:p>
          <a:p>
            <a:pPr marL="1041400" marR="5080" lvl="1" indent="-45720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1041400" algn="l"/>
                <a:tab pos="1042035" algn="l"/>
                <a:tab pos="2428240" algn="l"/>
                <a:tab pos="4388485" algn="l"/>
                <a:tab pos="5455285" algn="l"/>
                <a:tab pos="7179309" algn="l"/>
                <a:tab pos="7871459" algn="l"/>
              </a:tabLst>
            </a:pPr>
            <a:r>
              <a:rPr sz="2400" b="1" spc="-245" dirty="0">
                <a:solidFill>
                  <a:srgbClr val="FFFF00"/>
                </a:solidFill>
                <a:latin typeface="Arial"/>
                <a:cs typeface="Arial"/>
              </a:rPr>
              <a:t>Dispone	</a:t>
            </a:r>
            <a:r>
              <a:rPr sz="2400" b="1" spc="-260" dirty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2400" b="1" spc="-190" dirty="0">
                <a:solidFill>
                  <a:srgbClr val="FFFF00"/>
                </a:solidFill>
                <a:latin typeface="Arial"/>
                <a:cs typeface="Arial"/>
              </a:rPr>
              <a:t>art</a:t>
            </a:r>
            <a:r>
              <a:rPr sz="2400" b="1" spc="-120" dirty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2400" b="1" spc="-220" dirty="0">
                <a:solidFill>
                  <a:srgbClr val="FFFF00"/>
                </a:solidFill>
                <a:latin typeface="Arial"/>
                <a:cs typeface="Arial"/>
              </a:rPr>
              <a:t>cipació</a:t>
            </a:r>
            <a:r>
              <a:rPr sz="2400" b="1" spc="-265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2400" b="1" dirty="0">
                <a:solidFill>
                  <a:srgbClr val="FFFF00"/>
                </a:solidFill>
                <a:latin typeface="Arial"/>
                <a:cs typeface="Arial"/>
              </a:rPr>
              <a:t>	</a:t>
            </a:r>
            <a:r>
              <a:rPr sz="2400" b="1" spc="-305" dirty="0">
                <a:solidFill>
                  <a:srgbClr val="FFFF00"/>
                </a:solidFill>
                <a:latin typeface="Arial"/>
                <a:cs typeface="Arial"/>
              </a:rPr>
              <a:t>com</a:t>
            </a:r>
            <a:r>
              <a:rPr sz="2400" b="1" spc="-265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2400" b="1" dirty="0">
                <a:solidFill>
                  <a:srgbClr val="FFFF00"/>
                </a:solidFill>
                <a:latin typeface="Arial"/>
                <a:cs typeface="Arial"/>
              </a:rPr>
              <a:t>	</a:t>
            </a:r>
            <a:r>
              <a:rPr sz="2400" b="1" spc="-229" dirty="0">
                <a:solidFill>
                  <a:srgbClr val="FFFF00"/>
                </a:solidFill>
                <a:latin typeface="Arial"/>
                <a:cs typeface="Arial"/>
              </a:rPr>
              <a:t>consejer</a:t>
            </a:r>
            <a:r>
              <a:rPr sz="2400" b="1" spc="-254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2400" b="1" spc="-245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2400" b="1" dirty="0">
                <a:solidFill>
                  <a:srgbClr val="FFFF00"/>
                </a:solidFill>
                <a:latin typeface="Arial"/>
                <a:cs typeface="Arial"/>
              </a:rPr>
              <a:t>	</a:t>
            </a:r>
            <a:r>
              <a:rPr sz="2400" b="1" spc="-270" dirty="0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sz="2400" b="1" spc="-245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2400" b="1" dirty="0">
                <a:solidFill>
                  <a:srgbClr val="FFFF00"/>
                </a:solidFill>
                <a:latin typeface="Arial"/>
                <a:cs typeface="Arial"/>
              </a:rPr>
              <a:t>	</a:t>
            </a:r>
            <a:r>
              <a:rPr sz="2400" b="1" spc="-254" dirty="0">
                <a:solidFill>
                  <a:srgbClr val="FFFF00"/>
                </a:solidFill>
                <a:latin typeface="Arial"/>
                <a:cs typeface="Arial"/>
              </a:rPr>
              <a:t>pe</a:t>
            </a:r>
            <a:r>
              <a:rPr sz="2400" b="1" spc="-240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2400" b="1" spc="-190" dirty="0">
                <a:solidFill>
                  <a:srgbClr val="FFFF00"/>
                </a:solidFill>
                <a:latin typeface="Arial"/>
                <a:cs typeface="Arial"/>
              </a:rPr>
              <a:t>ca  </a:t>
            </a:r>
            <a:r>
              <a:rPr sz="2400" b="1" spc="-204" dirty="0">
                <a:solidFill>
                  <a:srgbClr val="FFFF00"/>
                </a:solidFill>
                <a:latin typeface="Arial"/>
                <a:cs typeface="Arial"/>
              </a:rPr>
              <a:t>institucionales</a:t>
            </a:r>
            <a:r>
              <a:rPr sz="2400" b="1" spc="-10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185" dirty="0">
                <a:solidFill>
                  <a:srgbClr val="FFFF00"/>
                </a:solidFill>
                <a:latin typeface="Arial"/>
                <a:cs typeface="Arial"/>
              </a:rPr>
              <a:t>al</a:t>
            </a:r>
            <a:r>
              <a:rPr sz="2400" b="1" spc="-1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29" dirty="0">
                <a:solidFill>
                  <a:srgbClr val="FFFF00"/>
                </a:solidFill>
                <a:latin typeface="Arial"/>
                <a:cs typeface="Arial"/>
              </a:rPr>
              <a:t>Directemar</a:t>
            </a:r>
            <a:r>
              <a:rPr sz="2400" b="1" spc="-1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45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2400" b="1" spc="-10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29" dirty="0">
                <a:solidFill>
                  <a:srgbClr val="FFFF00"/>
                </a:solidFill>
                <a:latin typeface="Arial"/>
                <a:cs typeface="Arial"/>
              </a:rPr>
              <a:t>cinco</a:t>
            </a:r>
            <a:r>
              <a:rPr sz="2400" b="1" spc="-10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50" dirty="0">
                <a:solidFill>
                  <a:srgbClr val="FFFF00"/>
                </a:solidFill>
                <a:latin typeface="Arial"/>
                <a:cs typeface="Arial"/>
              </a:rPr>
              <a:t>Gobernadores</a:t>
            </a:r>
            <a:r>
              <a:rPr sz="2400" b="1" spc="-9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-220" dirty="0">
                <a:solidFill>
                  <a:srgbClr val="FFFF00"/>
                </a:solidFill>
                <a:latin typeface="Arial"/>
                <a:cs typeface="Arial"/>
              </a:rPr>
              <a:t>Marítimos.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84932" y="152400"/>
            <a:ext cx="4001262" cy="100965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56330" y="272541"/>
            <a:ext cx="342772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/>
              <a:t>MARCO</a:t>
            </a:r>
            <a:r>
              <a:rPr sz="3600" spc="-95" dirty="0"/>
              <a:t> </a:t>
            </a:r>
            <a:r>
              <a:rPr sz="3600" spc="-5" dirty="0"/>
              <a:t>LEGAL</a:t>
            </a:r>
            <a:endParaRPr sz="3600"/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563868" y="4797552"/>
            <a:ext cx="1223772" cy="1511808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306324" y="1755648"/>
            <a:ext cx="3924300" cy="4081779"/>
            <a:chOff x="306324" y="1755648"/>
            <a:chExt cx="3924300" cy="4081779"/>
          </a:xfrm>
        </p:grpSpPr>
        <p:sp>
          <p:nvSpPr>
            <p:cNvPr id="6" name="object 6"/>
            <p:cNvSpPr/>
            <p:nvPr/>
          </p:nvSpPr>
          <p:spPr>
            <a:xfrm>
              <a:off x="325374" y="1774698"/>
              <a:ext cx="3886200" cy="4043679"/>
            </a:xfrm>
            <a:custGeom>
              <a:avLst/>
              <a:gdLst/>
              <a:ahLst/>
              <a:cxnLst/>
              <a:rect l="l" t="t" r="r" b="b"/>
              <a:pathLst>
                <a:path w="3886200" h="4043679">
                  <a:moveTo>
                    <a:pt x="0" y="647700"/>
                  </a:moveTo>
                  <a:lnTo>
                    <a:pt x="1776" y="599355"/>
                  </a:lnTo>
                  <a:lnTo>
                    <a:pt x="7022" y="551977"/>
                  </a:lnTo>
                  <a:lnTo>
                    <a:pt x="15613" y="505690"/>
                  </a:lnTo>
                  <a:lnTo>
                    <a:pt x="27423" y="460619"/>
                  </a:lnTo>
                  <a:lnTo>
                    <a:pt x="42327" y="416889"/>
                  </a:lnTo>
                  <a:lnTo>
                    <a:pt x="60200" y="374626"/>
                  </a:lnTo>
                  <a:lnTo>
                    <a:pt x="80916" y="333955"/>
                  </a:lnTo>
                  <a:lnTo>
                    <a:pt x="104350" y="295001"/>
                  </a:lnTo>
                  <a:lnTo>
                    <a:pt x="130378" y="257888"/>
                  </a:lnTo>
                  <a:lnTo>
                    <a:pt x="158873" y="222743"/>
                  </a:lnTo>
                  <a:lnTo>
                    <a:pt x="189711" y="189690"/>
                  </a:lnTo>
                  <a:lnTo>
                    <a:pt x="222765" y="158854"/>
                  </a:lnTo>
                  <a:lnTo>
                    <a:pt x="257912" y="130362"/>
                  </a:lnTo>
                  <a:lnTo>
                    <a:pt x="295026" y="104337"/>
                  </a:lnTo>
                  <a:lnTo>
                    <a:pt x="333982" y="80905"/>
                  </a:lnTo>
                  <a:lnTo>
                    <a:pt x="374653" y="60191"/>
                  </a:lnTo>
                  <a:lnTo>
                    <a:pt x="416916" y="42321"/>
                  </a:lnTo>
                  <a:lnTo>
                    <a:pt x="460645" y="27419"/>
                  </a:lnTo>
                  <a:lnTo>
                    <a:pt x="505714" y="15611"/>
                  </a:lnTo>
                  <a:lnTo>
                    <a:pt x="551998" y="7021"/>
                  </a:lnTo>
                  <a:lnTo>
                    <a:pt x="599373" y="1776"/>
                  </a:lnTo>
                  <a:lnTo>
                    <a:pt x="647712" y="0"/>
                  </a:lnTo>
                  <a:lnTo>
                    <a:pt x="3238500" y="0"/>
                  </a:lnTo>
                  <a:lnTo>
                    <a:pt x="3286844" y="1776"/>
                  </a:lnTo>
                  <a:lnTo>
                    <a:pt x="3334222" y="7021"/>
                  </a:lnTo>
                  <a:lnTo>
                    <a:pt x="3380509" y="15611"/>
                  </a:lnTo>
                  <a:lnTo>
                    <a:pt x="3425580" y="27419"/>
                  </a:lnTo>
                  <a:lnTo>
                    <a:pt x="3469310" y="42321"/>
                  </a:lnTo>
                  <a:lnTo>
                    <a:pt x="3511573" y="60191"/>
                  </a:lnTo>
                  <a:lnTo>
                    <a:pt x="3552244" y="80905"/>
                  </a:lnTo>
                  <a:lnTo>
                    <a:pt x="3591198" y="104337"/>
                  </a:lnTo>
                  <a:lnTo>
                    <a:pt x="3628311" y="130362"/>
                  </a:lnTo>
                  <a:lnTo>
                    <a:pt x="3663456" y="158854"/>
                  </a:lnTo>
                  <a:lnTo>
                    <a:pt x="3696509" y="189690"/>
                  </a:lnTo>
                  <a:lnTo>
                    <a:pt x="3727345" y="222743"/>
                  </a:lnTo>
                  <a:lnTo>
                    <a:pt x="3755837" y="257888"/>
                  </a:lnTo>
                  <a:lnTo>
                    <a:pt x="3781862" y="295001"/>
                  </a:lnTo>
                  <a:lnTo>
                    <a:pt x="3805294" y="333955"/>
                  </a:lnTo>
                  <a:lnTo>
                    <a:pt x="3826008" y="374626"/>
                  </a:lnTo>
                  <a:lnTo>
                    <a:pt x="3843878" y="416889"/>
                  </a:lnTo>
                  <a:lnTo>
                    <a:pt x="3858780" y="460619"/>
                  </a:lnTo>
                  <a:lnTo>
                    <a:pt x="3870588" y="505690"/>
                  </a:lnTo>
                  <a:lnTo>
                    <a:pt x="3879178" y="551977"/>
                  </a:lnTo>
                  <a:lnTo>
                    <a:pt x="3884423" y="599355"/>
                  </a:lnTo>
                  <a:lnTo>
                    <a:pt x="3886200" y="647700"/>
                  </a:lnTo>
                  <a:lnTo>
                    <a:pt x="3886200" y="3395472"/>
                  </a:lnTo>
                  <a:lnTo>
                    <a:pt x="3884423" y="3443816"/>
                  </a:lnTo>
                  <a:lnTo>
                    <a:pt x="3879178" y="3491194"/>
                  </a:lnTo>
                  <a:lnTo>
                    <a:pt x="3870588" y="3537481"/>
                  </a:lnTo>
                  <a:lnTo>
                    <a:pt x="3858780" y="3582552"/>
                  </a:lnTo>
                  <a:lnTo>
                    <a:pt x="3843878" y="3626282"/>
                  </a:lnTo>
                  <a:lnTo>
                    <a:pt x="3826008" y="3668545"/>
                  </a:lnTo>
                  <a:lnTo>
                    <a:pt x="3805294" y="3709216"/>
                  </a:lnTo>
                  <a:lnTo>
                    <a:pt x="3781862" y="3748170"/>
                  </a:lnTo>
                  <a:lnTo>
                    <a:pt x="3755837" y="3785283"/>
                  </a:lnTo>
                  <a:lnTo>
                    <a:pt x="3727345" y="3820428"/>
                  </a:lnTo>
                  <a:lnTo>
                    <a:pt x="3696509" y="3853481"/>
                  </a:lnTo>
                  <a:lnTo>
                    <a:pt x="3663456" y="3884317"/>
                  </a:lnTo>
                  <a:lnTo>
                    <a:pt x="3628311" y="3912809"/>
                  </a:lnTo>
                  <a:lnTo>
                    <a:pt x="3591198" y="3938834"/>
                  </a:lnTo>
                  <a:lnTo>
                    <a:pt x="3552244" y="3962266"/>
                  </a:lnTo>
                  <a:lnTo>
                    <a:pt x="3511573" y="3982980"/>
                  </a:lnTo>
                  <a:lnTo>
                    <a:pt x="3469310" y="4000850"/>
                  </a:lnTo>
                  <a:lnTo>
                    <a:pt x="3425580" y="4015752"/>
                  </a:lnTo>
                  <a:lnTo>
                    <a:pt x="3380509" y="4027560"/>
                  </a:lnTo>
                  <a:lnTo>
                    <a:pt x="3334222" y="4036150"/>
                  </a:lnTo>
                  <a:lnTo>
                    <a:pt x="3286844" y="4041395"/>
                  </a:lnTo>
                  <a:lnTo>
                    <a:pt x="3238500" y="4043172"/>
                  </a:lnTo>
                  <a:lnTo>
                    <a:pt x="647712" y="4043172"/>
                  </a:lnTo>
                  <a:lnTo>
                    <a:pt x="599373" y="4041395"/>
                  </a:lnTo>
                  <a:lnTo>
                    <a:pt x="551998" y="4036150"/>
                  </a:lnTo>
                  <a:lnTo>
                    <a:pt x="505714" y="4027560"/>
                  </a:lnTo>
                  <a:lnTo>
                    <a:pt x="460645" y="4015752"/>
                  </a:lnTo>
                  <a:lnTo>
                    <a:pt x="416916" y="4000850"/>
                  </a:lnTo>
                  <a:lnTo>
                    <a:pt x="374653" y="3982980"/>
                  </a:lnTo>
                  <a:lnTo>
                    <a:pt x="333982" y="3962266"/>
                  </a:lnTo>
                  <a:lnTo>
                    <a:pt x="295026" y="3938834"/>
                  </a:lnTo>
                  <a:lnTo>
                    <a:pt x="257912" y="3912809"/>
                  </a:lnTo>
                  <a:lnTo>
                    <a:pt x="222765" y="3884317"/>
                  </a:lnTo>
                  <a:lnTo>
                    <a:pt x="189711" y="3853481"/>
                  </a:lnTo>
                  <a:lnTo>
                    <a:pt x="158873" y="3820428"/>
                  </a:lnTo>
                  <a:lnTo>
                    <a:pt x="130378" y="3785283"/>
                  </a:lnTo>
                  <a:lnTo>
                    <a:pt x="104350" y="3748170"/>
                  </a:lnTo>
                  <a:lnTo>
                    <a:pt x="80916" y="3709216"/>
                  </a:lnTo>
                  <a:lnTo>
                    <a:pt x="60200" y="3668545"/>
                  </a:lnTo>
                  <a:lnTo>
                    <a:pt x="42327" y="3626282"/>
                  </a:lnTo>
                  <a:lnTo>
                    <a:pt x="27423" y="3582552"/>
                  </a:lnTo>
                  <a:lnTo>
                    <a:pt x="15613" y="3537481"/>
                  </a:lnTo>
                  <a:lnTo>
                    <a:pt x="7022" y="3491194"/>
                  </a:lnTo>
                  <a:lnTo>
                    <a:pt x="1776" y="3443816"/>
                  </a:lnTo>
                  <a:lnTo>
                    <a:pt x="0" y="3395472"/>
                  </a:lnTo>
                  <a:lnTo>
                    <a:pt x="0" y="647700"/>
                  </a:lnTo>
                  <a:close/>
                </a:path>
              </a:pathLst>
            </a:custGeom>
            <a:ln w="38100">
              <a:solidFill>
                <a:srgbClr val="FFFF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76428" y="2388120"/>
              <a:ext cx="599694" cy="51128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9763" y="2388120"/>
              <a:ext cx="2071877" cy="511289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507593" y="2445258"/>
            <a:ext cx="25730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95655" algn="l"/>
              </a:tabLst>
            </a:pPr>
            <a:r>
              <a:rPr sz="1800" b="1" spc="10" dirty="0">
                <a:solidFill>
                  <a:srgbClr val="FFFFFF"/>
                </a:solidFill>
                <a:latin typeface="Arial"/>
                <a:cs typeface="Arial"/>
              </a:rPr>
              <a:t>LA	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FISCALIZACIÓN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376427" y="2388120"/>
            <a:ext cx="3798570" cy="1060450"/>
            <a:chOff x="376427" y="2388120"/>
            <a:chExt cx="3798570" cy="1060450"/>
          </a:xfrm>
        </p:grpSpPr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415283" y="2388120"/>
              <a:ext cx="759713" cy="51128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76427" y="2662440"/>
              <a:ext cx="2067306" cy="51128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363723" y="2662440"/>
              <a:ext cx="622554" cy="51128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906267" y="2662440"/>
              <a:ext cx="602742" cy="51128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429000" y="2662440"/>
              <a:ext cx="745998" cy="51128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76427" y="2936760"/>
              <a:ext cx="1418082" cy="51128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868424" y="2936760"/>
              <a:ext cx="622554" cy="511289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563367" y="2936760"/>
              <a:ext cx="1085850" cy="511289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507593" y="2993897"/>
            <a:ext cx="30041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504315" algn="l"/>
                <a:tab pos="2199640" algn="l"/>
              </a:tabLst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GENE</a:t>
            </a:r>
            <a:r>
              <a:rPr sz="1800" b="1" spc="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800" b="1" spc="-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L	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	PES</a:t>
            </a:r>
            <a:r>
              <a:rPr sz="1800" b="1" spc="2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20" name="object 20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3721608" y="2936760"/>
            <a:ext cx="453402" cy="511289"/>
          </a:xfrm>
          <a:prstGeom prst="rect">
            <a:avLst/>
          </a:prstGeom>
        </p:spPr>
      </p:pic>
      <p:sp>
        <p:nvSpPr>
          <p:cNvPr id="21" name="object 21"/>
          <p:cNvSpPr txBox="1"/>
          <p:nvPr/>
        </p:nvSpPr>
        <p:spPr>
          <a:xfrm>
            <a:off x="507593" y="2445258"/>
            <a:ext cx="352425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039110" algn="r">
              <a:lnSpc>
                <a:spcPct val="100000"/>
              </a:lnSpc>
              <a:spcBef>
                <a:spcPts val="100"/>
              </a:spcBef>
              <a:tabLst>
                <a:tab pos="1999614" algn="l"/>
                <a:tab pos="2542540" algn="l"/>
                <a:tab pos="3065780" algn="l"/>
              </a:tabLst>
            </a:pP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DEL 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MPL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MIEN</a:t>
            </a:r>
            <a:r>
              <a:rPr sz="1800" b="1" spc="-3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O	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1800" b="1" spc="2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A	LEY</a:t>
            </a:r>
            <a:endParaRPr sz="18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</a:pP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376427" y="3211080"/>
            <a:ext cx="3798570" cy="786130"/>
            <a:chOff x="376427" y="3211080"/>
            <a:chExt cx="3798570" cy="786130"/>
          </a:xfrm>
        </p:grpSpPr>
        <p:pic>
          <p:nvPicPr>
            <p:cNvPr id="23" name="object 23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76427" y="3211080"/>
              <a:ext cx="2013966" cy="511289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232404" y="3211080"/>
              <a:ext cx="942594" cy="511289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76427" y="3485400"/>
              <a:ext cx="1450086" cy="511289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610867" y="3485400"/>
              <a:ext cx="802386" cy="511289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197607" y="3485400"/>
              <a:ext cx="1568958" cy="511289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550920" y="3485400"/>
              <a:ext cx="624077" cy="511289"/>
            </a:xfrm>
            <a:prstGeom prst="rect">
              <a:avLst/>
            </a:prstGeom>
          </p:spPr>
        </p:pic>
      </p:grpSp>
      <p:sp>
        <p:nvSpPr>
          <p:cNvPr id="29" name="object 29"/>
          <p:cNvSpPr txBox="1"/>
          <p:nvPr/>
        </p:nvSpPr>
        <p:spPr>
          <a:xfrm>
            <a:off x="507593" y="3267913"/>
            <a:ext cx="351853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868930" algn="l"/>
              </a:tabLst>
            </a:pPr>
            <a:r>
              <a:rPr sz="1800" b="1" spc="-3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CU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800" b="1" spc="-13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TUR</a:t>
            </a:r>
            <a:r>
              <a:rPr sz="1800" b="1" spc="-3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,	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EJERCIDA</a:t>
            </a:r>
            <a:r>
              <a:rPr sz="1800" b="1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POR</a:t>
            </a:r>
            <a:r>
              <a:rPr sz="1800" b="1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PERSONAL</a:t>
            </a:r>
            <a:r>
              <a:rPr sz="1800" b="1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376427" y="3759720"/>
            <a:ext cx="3798570" cy="786130"/>
            <a:chOff x="376427" y="3759720"/>
            <a:chExt cx="3798570" cy="786130"/>
          </a:xfrm>
        </p:grpSpPr>
        <p:pic>
          <p:nvPicPr>
            <p:cNvPr id="31" name="object 3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76427" y="3759720"/>
              <a:ext cx="599694" cy="511289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850391" y="3759720"/>
              <a:ext cx="1383030" cy="511289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104644" y="3759720"/>
              <a:ext cx="2070354" cy="511289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76427" y="4034040"/>
              <a:ext cx="622554" cy="511289"/>
            </a:xfrm>
            <a:prstGeom prst="rect">
              <a:avLst/>
            </a:prstGeom>
          </p:spPr>
        </p:pic>
      </p:grpSp>
      <p:sp>
        <p:nvSpPr>
          <p:cNvPr id="35" name="object 35"/>
          <p:cNvSpPr txBox="1"/>
          <p:nvPr/>
        </p:nvSpPr>
        <p:spPr>
          <a:xfrm>
            <a:off x="507593" y="3817111"/>
            <a:ext cx="35179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486409" algn="l"/>
                <a:tab pos="1740535" algn="l"/>
              </a:tabLst>
            </a:pPr>
            <a:r>
              <a:rPr sz="1800" b="1" spc="25" dirty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A	</a:t>
            </a:r>
            <a:r>
              <a:rPr sz="1800" b="1" spc="-45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30" dirty="0">
                <a:solidFill>
                  <a:srgbClr val="FFFF00"/>
                </a:solidFill>
                <a:latin typeface="Arial"/>
                <a:cs typeface="Arial"/>
              </a:rPr>
              <a:t>M</a:t>
            </a:r>
            <a:r>
              <a:rPr sz="1800" b="1" spc="-45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25" dirty="0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sz="1800" b="1" spc="-45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,	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FUN</a:t>
            </a:r>
            <a:r>
              <a:rPr sz="1800" b="1" spc="-15" dirty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10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-45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RI</a:t>
            </a:r>
            <a:r>
              <a:rPr sz="1800" b="1" spc="5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S  </a:t>
            </a:r>
            <a:r>
              <a:rPr sz="1800" b="1" spc="-10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36" name="object 36"/>
          <p:cNvGrpSpPr/>
          <p:nvPr/>
        </p:nvGrpSpPr>
        <p:grpSpPr>
          <a:xfrm>
            <a:off x="1382267" y="4034040"/>
            <a:ext cx="1956435" cy="511809"/>
            <a:chOff x="1382267" y="4034040"/>
            <a:chExt cx="1956435" cy="511809"/>
          </a:xfrm>
        </p:grpSpPr>
        <p:pic>
          <p:nvPicPr>
            <p:cNvPr id="37" name="object 37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382267" y="4034040"/>
              <a:ext cx="1888998" cy="511289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2965703" y="4034040"/>
              <a:ext cx="372618" cy="511289"/>
            </a:xfrm>
            <a:prstGeom prst="rect">
              <a:avLst/>
            </a:prstGeom>
          </p:spPr>
        </p:pic>
      </p:grpSp>
      <p:sp>
        <p:nvSpPr>
          <p:cNvPr id="39" name="object 39"/>
          <p:cNvSpPr txBox="1"/>
          <p:nvPr/>
        </p:nvSpPr>
        <p:spPr>
          <a:xfrm>
            <a:off x="1513713" y="4091432"/>
            <a:ext cx="16732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SER</a:t>
            </a:r>
            <a:r>
              <a:rPr sz="1800" b="1" spc="5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-45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5" dirty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ES</a:t>
            </a:r>
            <a:r>
              <a:rPr sz="1800" b="1" spc="15" dirty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-40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,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40" name="object 40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3721608" y="4034040"/>
            <a:ext cx="453402" cy="511289"/>
          </a:xfrm>
          <a:prstGeom prst="rect">
            <a:avLst/>
          </a:prstGeom>
        </p:spPr>
      </p:pic>
      <p:sp>
        <p:nvSpPr>
          <p:cNvPr id="41" name="object 41"/>
          <p:cNvSpPr txBox="1"/>
          <p:nvPr/>
        </p:nvSpPr>
        <p:spPr>
          <a:xfrm>
            <a:off x="3853434" y="4091432"/>
            <a:ext cx="1784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42" name="object 42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376427" y="4308360"/>
            <a:ext cx="2007870" cy="511289"/>
          </a:xfrm>
          <a:prstGeom prst="rect">
            <a:avLst/>
          </a:prstGeom>
        </p:spPr>
      </p:pic>
      <p:sp>
        <p:nvSpPr>
          <p:cNvPr id="43" name="object 43"/>
          <p:cNvSpPr txBox="1"/>
          <p:nvPr/>
        </p:nvSpPr>
        <p:spPr>
          <a:xfrm>
            <a:off x="507593" y="4365752"/>
            <a:ext cx="17272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CARABINEROS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44" name="object 44"/>
          <p:cNvGrpSpPr/>
          <p:nvPr/>
        </p:nvGrpSpPr>
        <p:grpSpPr>
          <a:xfrm>
            <a:off x="2237232" y="4308360"/>
            <a:ext cx="1938020" cy="511809"/>
            <a:chOff x="2237232" y="4308360"/>
            <a:chExt cx="1938020" cy="511809"/>
          </a:xfrm>
        </p:grpSpPr>
        <p:pic>
          <p:nvPicPr>
            <p:cNvPr id="45" name="object 4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37232" y="4308360"/>
              <a:ext cx="622554" cy="511289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2715768" y="4308360"/>
              <a:ext cx="1459230" cy="511289"/>
            </a:xfrm>
            <a:prstGeom prst="rect">
              <a:avLst/>
            </a:prstGeom>
          </p:spPr>
        </p:pic>
      </p:grpSp>
      <p:sp>
        <p:nvSpPr>
          <p:cNvPr id="47" name="object 47"/>
          <p:cNvSpPr txBox="1"/>
          <p:nvPr/>
        </p:nvSpPr>
        <p:spPr>
          <a:xfrm>
            <a:off x="2368676" y="4365752"/>
            <a:ext cx="16573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91490" algn="l"/>
              </a:tabLst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DE	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ACUERDO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376427" y="4582680"/>
            <a:ext cx="3798570" cy="786130"/>
            <a:chOff x="376427" y="4582680"/>
            <a:chExt cx="3798570" cy="786130"/>
          </a:xfrm>
        </p:grpSpPr>
        <p:pic>
          <p:nvPicPr>
            <p:cNvPr id="49" name="object 49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376427" y="4582680"/>
              <a:ext cx="457974" cy="511289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1138427" y="4582680"/>
              <a:ext cx="625602" cy="511289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2066544" y="4582680"/>
              <a:ext cx="2108454" cy="511289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376427" y="4857000"/>
              <a:ext cx="2615946" cy="511289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2686811" y="4857000"/>
              <a:ext cx="369557" cy="511289"/>
            </a:xfrm>
            <a:prstGeom prst="rect">
              <a:avLst/>
            </a:prstGeom>
          </p:spPr>
        </p:pic>
      </p:grpSp>
      <p:sp>
        <p:nvSpPr>
          <p:cNvPr id="54" name="object 54"/>
          <p:cNvSpPr txBox="1"/>
          <p:nvPr/>
        </p:nvSpPr>
        <p:spPr>
          <a:xfrm>
            <a:off x="507593" y="4640071"/>
            <a:ext cx="351726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774700" algn="l"/>
                <a:tab pos="1702435" algn="l"/>
              </a:tabLst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A	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RISDIC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CIÓN  CORRESPONDIENTE.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55" name="object 55"/>
          <p:cNvGrpSpPr/>
          <p:nvPr/>
        </p:nvGrpSpPr>
        <p:grpSpPr>
          <a:xfrm>
            <a:off x="4703064" y="3639311"/>
            <a:ext cx="1257300" cy="647700"/>
            <a:chOff x="4703064" y="3639311"/>
            <a:chExt cx="1257300" cy="647700"/>
          </a:xfrm>
        </p:grpSpPr>
        <p:sp>
          <p:nvSpPr>
            <p:cNvPr id="56" name="object 56"/>
            <p:cNvSpPr/>
            <p:nvPr/>
          </p:nvSpPr>
          <p:spPr>
            <a:xfrm>
              <a:off x="4722114" y="3658361"/>
              <a:ext cx="1219200" cy="609600"/>
            </a:xfrm>
            <a:custGeom>
              <a:avLst/>
              <a:gdLst/>
              <a:ahLst/>
              <a:cxnLst/>
              <a:rect l="l" t="t" r="r" b="b"/>
              <a:pathLst>
                <a:path w="1219200" h="609600">
                  <a:moveTo>
                    <a:pt x="914400" y="0"/>
                  </a:moveTo>
                  <a:lnTo>
                    <a:pt x="914400" y="152400"/>
                  </a:lnTo>
                  <a:lnTo>
                    <a:pt x="0" y="152400"/>
                  </a:lnTo>
                  <a:lnTo>
                    <a:pt x="0" y="457200"/>
                  </a:lnTo>
                  <a:lnTo>
                    <a:pt x="914400" y="457200"/>
                  </a:lnTo>
                  <a:lnTo>
                    <a:pt x="914400" y="609600"/>
                  </a:lnTo>
                  <a:lnTo>
                    <a:pt x="1219200" y="304800"/>
                  </a:lnTo>
                  <a:lnTo>
                    <a:pt x="914400" y="0"/>
                  </a:lnTo>
                  <a:close/>
                </a:path>
              </a:pathLst>
            </a:custGeom>
            <a:solidFill>
              <a:srgbClr val="FFFF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4722114" y="3658361"/>
              <a:ext cx="1219200" cy="609600"/>
            </a:xfrm>
            <a:custGeom>
              <a:avLst/>
              <a:gdLst/>
              <a:ahLst/>
              <a:cxnLst/>
              <a:rect l="l" t="t" r="r" b="b"/>
              <a:pathLst>
                <a:path w="1219200" h="609600">
                  <a:moveTo>
                    <a:pt x="0" y="152400"/>
                  </a:moveTo>
                  <a:lnTo>
                    <a:pt x="914400" y="152400"/>
                  </a:lnTo>
                  <a:lnTo>
                    <a:pt x="914400" y="0"/>
                  </a:lnTo>
                  <a:lnTo>
                    <a:pt x="1219200" y="304800"/>
                  </a:lnTo>
                  <a:lnTo>
                    <a:pt x="914400" y="609600"/>
                  </a:lnTo>
                  <a:lnTo>
                    <a:pt x="914400" y="457200"/>
                  </a:lnTo>
                  <a:lnTo>
                    <a:pt x="0" y="457200"/>
                  </a:lnTo>
                  <a:lnTo>
                    <a:pt x="0" y="152400"/>
                  </a:lnTo>
                  <a:close/>
                </a:path>
              </a:pathLst>
            </a:custGeom>
            <a:ln w="38100">
              <a:solidFill>
                <a:srgbClr val="FFFF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8" name="object 58"/>
          <p:cNvGrpSpPr/>
          <p:nvPr/>
        </p:nvGrpSpPr>
        <p:grpSpPr>
          <a:xfrm>
            <a:off x="4703064" y="5163311"/>
            <a:ext cx="1257300" cy="647700"/>
            <a:chOff x="4703064" y="5163311"/>
            <a:chExt cx="1257300" cy="647700"/>
          </a:xfrm>
        </p:grpSpPr>
        <p:sp>
          <p:nvSpPr>
            <p:cNvPr id="59" name="object 59"/>
            <p:cNvSpPr/>
            <p:nvPr/>
          </p:nvSpPr>
          <p:spPr>
            <a:xfrm>
              <a:off x="4722114" y="5182361"/>
              <a:ext cx="1219200" cy="609600"/>
            </a:xfrm>
            <a:custGeom>
              <a:avLst/>
              <a:gdLst/>
              <a:ahLst/>
              <a:cxnLst/>
              <a:rect l="l" t="t" r="r" b="b"/>
              <a:pathLst>
                <a:path w="1219200" h="609600">
                  <a:moveTo>
                    <a:pt x="914400" y="0"/>
                  </a:moveTo>
                  <a:lnTo>
                    <a:pt x="914400" y="152400"/>
                  </a:lnTo>
                  <a:lnTo>
                    <a:pt x="0" y="152400"/>
                  </a:lnTo>
                  <a:lnTo>
                    <a:pt x="0" y="457200"/>
                  </a:lnTo>
                  <a:lnTo>
                    <a:pt x="914400" y="457200"/>
                  </a:lnTo>
                  <a:lnTo>
                    <a:pt x="914400" y="609600"/>
                  </a:lnTo>
                  <a:lnTo>
                    <a:pt x="1219200" y="304800"/>
                  </a:lnTo>
                  <a:lnTo>
                    <a:pt x="914400" y="0"/>
                  </a:lnTo>
                  <a:close/>
                </a:path>
              </a:pathLst>
            </a:custGeom>
            <a:solidFill>
              <a:srgbClr val="FFFF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4722114" y="5182361"/>
              <a:ext cx="1219200" cy="609600"/>
            </a:xfrm>
            <a:custGeom>
              <a:avLst/>
              <a:gdLst/>
              <a:ahLst/>
              <a:cxnLst/>
              <a:rect l="l" t="t" r="r" b="b"/>
              <a:pathLst>
                <a:path w="1219200" h="609600">
                  <a:moveTo>
                    <a:pt x="0" y="152400"/>
                  </a:moveTo>
                  <a:lnTo>
                    <a:pt x="914400" y="152400"/>
                  </a:lnTo>
                  <a:lnTo>
                    <a:pt x="914400" y="0"/>
                  </a:lnTo>
                  <a:lnTo>
                    <a:pt x="1219200" y="304800"/>
                  </a:lnTo>
                  <a:lnTo>
                    <a:pt x="914400" y="609600"/>
                  </a:lnTo>
                  <a:lnTo>
                    <a:pt x="914400" y="457200"/>
                  </a:lnTo>
                  <a:lnTo>
                    <a:pt x="0" y="457200"/>
                  </a:lnTo>
                  <a:lnTo>
                    <a:pt x="0" y="152400"/>
                  </a:lnTo>
                  <a:close/>
                </a:path>
              </a:pathLst>
            </a:custGeom>
            <a:ln w="38100">
              <a:solidFill>
                <a:srgbClr val="FFFF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1" name="object 61"/>
          <p:cNvGrpSpPr/>
          <p:nvPr/>
        </p:nvGrpSpPr>
        <p:grpSpPr>
          <a:xfrm>
            <a:off x="4703064" y="2115311"/>
            <a:ext cx="1257300" cy="647700"/>
            <a:chOff x="4703064" y="2115311"/>
            <a:chExt cx="1257300" cy="647700"/>
          </a:xfrm>
        </p:grpSpPr>
        <p:sp>
          <p:nvSpPr>
            <p:cNvPr id="62" name="object 62"/>
            <p:cNvSpPr/>
            <p:nvPr/>
          </p:nvSpPr>
          <p:spPr>
            <a:xfrm>
              <a:off x="4722114" y="2134361"/>
              <a:ext cx="1219200" cy="609600"/>
            </a:xfrm>
            <a:custGeom>
              <a:avLst/>
              <a:gdLst/>
              <a:ahLst/>
              <a:cxnLst/>
              <a:rect l="l" t="t" r="r" b="b"/>
              <a:pathLst>
                <a:path w="1219200" h="609600">
                  <a:moveTo>
                    <a:pt x="914400" y="0"/>
                  </a:moveTo>
                  <a:lnTo>
                    <a:pt x="914400" y="152400"/>
                  </a:lnTo>
                  <a:lnTo>
                    <a:pt x="0" y="152400"/>
                  </a:lnTo>
                  <a:lnTo>
                    <a:pt x="0" y="457200"/>
                  </a:lnTo>
                  <a:lnTo>
                    <a:pt x="914400" y="457200"/>
                  </a:lnTo>
                  <a:lnTo>
                    <a:pt x="914400" y="609600"/>
                  </a:lnTo>
                  <a:lnTo>
                    <a:pt x="1219200" y="304800"/>
                  </a:lnTo>
                  <a:lnTo>
                    <a:pt x="914400" y="0"/>
                  </a:lnTo>
                  <a:close/>
                </a:path>
              </a:pathLst>
            </a:custGeom>
            <a:solidFill>
              <a:srgbClr val="FFFF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4722114" y="2134361"/>
              <a:ext cx="1219200" cy="609600"/>
            </a:xfrm>
            <a:custGeom>
              <a:avLst/>
              <a:gdLst/>
              <a:ahLst/>
              <a:cxnLst/>
              <a:rect l="l" t="t" r="r" b="b"/>
              <a:pathLst>
                <a:path w="1219200" h="609600">
                  <a:moveTo>
                    <a:pt x="0" y="152400"/>
                  </a:moveTo>
                  <a:lnTo>
                    <a:pt x="914400" y="152400"/>
                  </a:lnTo>
                  <a:lnTo>
                    <a:pt x="914400" y="0"/>
                  </a:lnTo>
                  <a:lnTo>
                    <a:pt x="1219200" y="304800"/>
                  </a:lnTo>
                  <a:lnTo>
                    <a:pt x="914400" y="609600"/>
                  </a:lnTo>
                  <a:lnTo>
                    <a:pt x="914400" y="457200"/>
                  </a:lnTo>
                  <a:lnTo>
                    <a:pt x="0" y="457200"/>
                  </a:lnTo>
                  <a:lnTo>
                    <a:pt x="0" y="152400"/>
                  </a:lnTo>
                  <a:close/>
                </a:path>
              </a:pathLst>
            </a:custGeom>
            <a:ln w="38100">
              <a:solidFill>
                <a:srgbClr val="FFFF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64" name="object 64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6588252" y="1557527"/>
            <a:ext cx="1248155" cy="1495044"/>
          </a:xfrm>
          <a:prstGeom prst="rect">
            <a:avLst/>
          </a:prstGeom>
        </p:spPr>
      </p:pic>
      <p:pic>
        <p:nvPicPr>
          <p:cNvPr id="65" name="object 65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6563868" y="3183635"/>
            <a:ext cx="1223772" cy="1510283"/>
          </a:xfrm>
          <a:prstGeom prst="rect">
            <a:avLst/>
          </a:prstGeom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03350" y="240537"/>
            <a:ext cx="693420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10" dirty="0"/>
              <a:t>FISCALIZACIÓN</a:t>
            </a:r>
            <a:r>
              <a:rPr sz="4000" spc="35" dirty="0"/>
              <a:t> </a:t>
            </a:r>
            <a:r>
              <a:rPr sz="4000" spc="-10" dirty="0"/>
              <a:t>PESQUERA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228091" y="2091308"/>
            <a:ext cx="1470660" cy="31959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1270" algn="ctr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solidFill>
                  <a:srgbClr val="FFFF00"/>
                </a:solidFill>
                <a:latin typeface="Arial"/>
                <a:cs typeface="Arial"/>
              </a:rPr>
              <a:t>La Institución </a:t>
            </a:r>
            <a:r>
              <a:rPr sz="16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materializará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la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00"/>
                </a:solidFill>
                <a:latin typeface="Arial"/>
                <a:cs typeface="Arial"/>
              </a:rPr>
              <a:t>vigilancia, </a:t>
            </a:r>
            <a:r>
              <a:rPr sz="16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00"/>
                </a:solidFill>
                <a:latin typeface="Arial"/>
                <a:cs typeface="Arial"/>
              </a:rPr>
              <a:t>control</a:t>
            </a:r>
            <a:r>
              <a:rPr sz="1600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600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00"/>
                </a:solidFill>
                <a:latin typeface="Arial"/>
                <a:cs typeface="Arial"/>
              </a:rPr>
              <a:t>alerta </a:t>
            </a:r>
            <a:r>
              <a:rPr sz="1600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en las </a:t>
            </a:r>
            <a:r>
              <a:rPr sz="1600" spc="-10" dirty="0">
                <a:solidFill>
                  <a:srgbClr val="FFFF00"/>
                </a:solidFill>
                <a:latin typeface="Arial"/>
                <a:cs typeface="Arial"/>
              </a:rPr>
              <a:t>aguas </a:t>
            </a:r>
            <a:r>
              <a:rPr sz="1600" spc="-5" dirty="0">
                <a:solidFill>
                  <a:srgbClr val="FFFF00"/>
                </a:solidFill>
                <a:latin typeface="Arial"/>
                <a:cs typeface="Arial"/>
              </a:rPr>
              <a:t> nacional</a:t>
            </a:r>
            <a:r>
              <a:rPr sz="16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00"/>
                </a:solidFill>
                <a:latin typeface="Arial"/>
                <a:cs typeface="Arial"/>
              </a:rPr>
              <a:t>y </a:t>
            </a:r>
            <a:r>
              <a:rPr sz="1600" spc="-10" dirty="0">
                <a:solidFill>
                  <a:srgbClr val="FFFF00"/>
                </a:solidFill>
                <a:latin typeface="Arial"/>
                <a:cs typeface="Arial"/>
              </a:rPr>
              <a:t>de </a:t>
            </a:r>
            <a:r>
              <a:rPr sz="1600" spc="-5" dirty="0">
                <a:solidFill>
                  <a:srgbClr val="FFFF00"/>
                </a:solidFill>
                <a:latin typeface="Arial"/>
                <a:cs typeface="Arial"/>
              </a:rPr>
              <a:t> responsabilidad </a:t>
            </a:r>
            <a:r>
              <a:rPr sz="1600" spc="-4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mediante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acciones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00"/>
                </a:solidFill>
                <a:latin typeface="Arial"/>
                <a:cs typeface="Arial"/>
              </a:rPr>
              <a:t>patrullaje </a:t>
            </a:r>
            <a:r>
              <a:rPr sz="16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00"/>
                </a:solidFill>
                <a:latin typeface="Arial"/>
                <a:cs typeface="Arial"/>
              </a:rPr>
              <a:t>marítimo</a:t>
            </a:r>
            <a:r>
              <a:rPr sz="1600" spc="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16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se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ejecutarán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 bajo </a:t>
            </a:r>
            <a:r>
              <a:rPr sz="1600" spc="-4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16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conceptos: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443988" y="1659127"/>
            <a:ext cx="2049780" cy="1488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205104" algn="ctr">
              <a:lnSpc>
                <a:spcPct val="100000"/>
              </a:lnSpc>
              <a:spcBef>
                <a:spcPts val="95"/>
              </a:spcBef>
              <a:tabLst>
                <a:tab pos="513080" algn="l"/>
              </a:tabLst>
            </a:pP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1.	Avalado</a:t>
            </a:r>
            <a:r>
              <a:rPr sz="16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por</a:t>
            </a:r>
            <a:r>
              <a:rPr sz="16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endParaRPr sz="1600">
              <a:latin typeface="Arial"/>
              <a:cs typeface="Arial"/>
            </a:endParaRPr>
          </a:p>
          <a:p>
            <a:pPr marL="265430" marR="13970" algn="ctr">
              <a:lnSpc>
                <a:spcPct val="100000"/>
              </a:lnSpc>
            </a:pP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normativa nacional, </a:t>
            </a:r>
            <a:r>
              <a:rPr sz="1600" spc="-43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denominándose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Operaciones</a:t>
            </a:r>
            <a:r>
              <a:rPr sz="16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endParaRPr sz="1600">
              <a:latin typeface="Arial"/>
              <a:cs typeface="Arial"/>
            </a:endParaRPr>
          </a:p>
          <a:p>
            <a:pPr marL="257810" marR="5080" algn="ctr">
              <a:lnSpc>
                <a:spcPct val="100000"/>
              </a:lnSpc>
            </a:pP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il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an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6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6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eán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ca 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(OVO).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375407" y="4342003"/>
            <a:ext cx="2085975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8140" marR="5080" indent="-346075">
              <a:lnSpc>
                <a:spcPct val="100000"/>
              </a:lnSpc>
              <a:spcBef>
                <a:spcPts val="95"/>
              </a:spcBef>
              <a:tabLst>
                <a:tab pos="525780" algn="l"/>
              </a:tabLst>
            </a:pP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2.		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Conforme</a:t>
            </a:r>
            <a:r>
              <a:rPr sz="16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6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las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Responsabilidades</a:t>
            </a:r>
            <a:endParaRPr sz="1600">
              <a:latin typeface="Arial"/>
              <a:cs typeface="Arial"/>
            </a:endParaRPr>
          </a:p>
          <a:p>
            <a:pPr marL="527685">
              <a:lnSpc>
                <a:spcPct val="100000"/>
              </a:lnSpc>
            </a:pP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Internacionales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527807" y="5073777"/>
            <a:ext cx="2127250" cy="1000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contraídas,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llamándose </a:t>
            </a:r>
            <a:r>
              <a:rPr sz="1600" spc="-4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Operaciones</a:t>
            </a:r>
            <a:r>
              <a:rPr sz="16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endParaRPr sz="1600">
              <a:latin typeface="Arial"/>
              <a:cs typeface="Arial"/>
            </a:endParaRPr>
          </a:p>
          <a:p>
            <a:pPr marL="21590" marR="13335" algn="ctr">
              <a:lnSpc>
                <a:spcPct val="100000"/>
              </a:lnSpc>
            </a:pP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Fiscalización</a:t>
            </a:r>
            <a:r>
              <a:rPr sz="16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Pesquera </a:t>
            </a:r>
            <a:r>
              <a:rPr sz="1600" spc="-4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Oceánica</a:t>
            </a:r>
            <a:r>
              <a:rPr sz="1600" spc="4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(OFPO).</a:t>
            </a:r>
            <a:endParaRPr sz="1600">
              <a:latin typeface="Arial"/>
              <a:cs typeface="Arial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28259" y="4794503"/>
            <a:ext cx="1767839" cy="1379220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55691" y="1013460"/>
            <a:ext cx="1653539" cy="1295400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992111" y="4794503"/>
            <a:ext cx="1645920" cy="1360932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896100" y="1013460"/>
            <a:ext cx="1676400" cy="1295400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831079" y="2397251"/>
            <a:ext cx="4114800" cy="2279904"/>
          </a:xfrm>
          <a:prstGeom prst="rect">
            <a:avLst/>
          </a:prstGeom>
        </p:spPr>
      </p:pic>
      <p:grpSp>
        <p:nvGrpSpPr>
          <p:cNvPr id="12" name="object 12"/>
          <p:cNvGrpSpPr/>
          <p:nvPr/>
        </p:nvGrpSpPr>
        <p:grpSpPr>
          <a:xfrm>
            <a:off x="1955292" y="1533144"/>
            <a:ext cx="276225" cy="4756785"/>
            <a:chOff x="1955292" y="1533144"/>
            <a:chExt cx="276225" cy="4756785"/>
          </a:xfrm>
        </p:grpSpPr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955292" y="1533144"/>
              <a:ext cx="275894" cy="4756404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010918" y="1568958"/>
              <a:ext cx="182880" cy="4650105"/>
            </a:xfrm>
            <a:custGeom>
              <a:avLst/>
              <a:gdLst/>
              <a:ahLst/>
              <a:cxnLst/>
              <a:rect l="l" t="t" r="r" b="b"/>
              <a:pathLst>
                <a:path w="182880" h="4650105">
                  <a:moveTo>
                    <a:pt x="182880" y="4649724"/>
                  </a:moveTo>
                  <a:lnTo>
                    <a:pt x="147268" y="4648526"/>
                  </a:lnTo>
                  <a:lnTo>
                    <a:pt x="118205" y="4645261"/>
                  </a:lnTo>
                  <a:lnTo>
                    <a:pt x="98619" y="4640417"/>
                  </a:lnTo>
                  <a:lnTo>
                    <a:pt x="91439" y="4634483"/>
                  </a:lnTo>
                  <a:lnTo>
                    <a:pt x="91439" y="2340102"/>
                  </a:lnTo>
                  <a:lnTo>
                    <a:pt x="84260" y="2334184"/>
                  </a:lnTo>
                  <a:lnTo>
                    <a:pt x="64674" y="2329338"/>
                  </a:lnTo>
                  <a:lnTo>
                    <a:pt x="35611" y="2326064"/>
                  </a:lnTo>
                  <a:lnTo>
                    <a:pt x="0" y="2324861"/>
                  </a:lnTo>
                  <a:lnTo>
                    <a:pt x="35611" y="2323659"/>
                  </a:lnTo>
                  <a:lnTo>
                    <a:pt x="64674" y="2320385"/>
                  </a:lnTo>
                  <a:lnTo>
                    <a:pt x="84260" y="2315539"/>
                  </a:lnTo>
                  <a:lnTo>
                    <a:pt x="91439" y="2309622"/>
                  </a:lnTo>
                  <a:lnTo>
                    <a:pt x="91439" y="15239"/>
                  </a:lnTo>
                  <a:lnTo>
                    <a:pt x="98619" y="9322"/>
                  </a:lnTo>
                  <a:lnTo>
                    <a:pt x="118205" y="4476"/>
                  </a:lnTo>
                  <a:lnTo>
                    <a:pt x="147268" y="1202"/>
                  </a:lnTo>
                  <a:lnTo>
                    <a:pt x="182880" y="0"/>
                  </a:lnTo>
                </a:path>
              </a:pathLst>
            </a:custGeom>
            <a:ln w="25400">
              <a:solidFill>
                <a:srgbClr val="00CC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30580" y="1094235"/>
            <a:ext cx="8179434" cy="5660390"/>
            <a:chOff x="830580" y="1094235"/>
            <a:chExt cx="8179434" cy="5660390"/>
          </a:xfrm>
        </p:grpSpPr>
        <p:sp>
          <p:nvSpPr>
            <p:cNvPr id="3" name="object 3"/>
            <p:cNvSpPr/>
            <p:nvPr/>
          </p:nvSpPr>
          <p:spPr>
            <a:xfrm>
              <a:off x="2044446" y="1126998"/>
              <a:ext cx="0" cy="916305"/>
            </a:xfrm>
            <a:custGeom>
              <a:avLst/>
              <a:gdLst/>
              <a:ahLst/>
              <a:cxnLst/>
              <a:rect l="l" t="t" r="r" b="b"/>
              <a:pathLst>
                <a:path h="916305">
                  <a:moveTo>
                    <a:pt x="0" y="915924"/>
                  </a:moveTo>
                  <a:lnTo>
                    <a:pt x="0" y="0"/>
                  </a:lnTo>
                </a:path>
              </a:pathLst>
            </a:custGeom>
            <a:ln w="38100">
              <a:solidFill>
                <a:srgbClr val="0000FF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8116" y="1094235"/>
              <a:ext cx="8081772" cy="566013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8032" y="1130808"/>
              <a:ext cx="7959852" cy="553821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13269" y="1126109"/>
              <a:ext cx="7969884" cy="5547995"/>
            </a:xfrm>
            <a:custGeom>
              <a:avLst/>
              <a:gdLst/>
              <a:ahLst/>
              <a:cxnLst/>
              <a:rect l="l" t="t" r="r" b="b"/>
              <a:pathLst>
                <a:path w="7969884" h="5547995">
                  <a:moveTo>
                    <a:pt x="480885" y="0"/>
                  </a:moveTo>
                  <a:lnTo>
                    <a:pt x="7489126" y="0"/>
                  </a:lnTo>
                  <a:lnTo>
                    <a:pt x="7538275" y="2286"/>
                  </a:lnTo>
                  <a:lnTo>
                    <a:pt x="7586027" y="9525"/>
                  </a:lnTo>
                  <a:lnTo>
                    <a:pt x="7631747" y="21589"/>
                  </a:lnTo>
                  <a:lnTo>
                    <a:pt x="7676197" y="37591"/>
                  </a:lnTo>
                  <a:lnTo>
                    <a:pt x="7717980" y="58038"/>
                  </a:lnTo>
                  <a:lnTo>
                    <a:pt x="7757604" y="82041"/>
                  </a:lnTo>
                  <a:lnTo>
                    <a:pt x="7794815" y="109727"/>
                  </a:lnTo>
                  <a:lnTo>
                    <a:pt x="7828978" y="140588"/>
                  </a:lnTo>
                  <a:lnTo>
                    <a:pt x="7859839" y="175132"/>
                  </a:lnTo>
                  <a:lnTo>
                    <a:pt x="7887525" y="211962"/>
                  </a:lnTo>
                  <a:lnTo>
                    <a:pt x="7911528" y="251713"/>
                  </a:lnTo>
                  <a:lnTo>
                    <a:pt x="7931975" y="293750"/>
                  </a:lnTo>
                  <a:lnTo>
                    <a:pt x="7947977" y="337819"/>
                  </a:lnTo>
                  <a:lnTo>
                    <a:pt x="7960042" y="383920"/>
                  </a:lnTo>
                  <a:lnTo>
                    <a:pt x="7967281" y="431673"/>
                  </a:lnTo>
                  <a:lnTo>
                    <a:pt x="7969694" y="480821"/>
                  </a:lnTo>
                  <a:lnTo>
                    <a:pt x="7969694" y="5067350"/>
                  </a:lnTo>
                  <a:lnTo>
                    <a:pt x="7967281" y="5116525"/>
                  </a:lnTo>
                  <a:lnTo>
                    <a:pt x="7960042" y="5164239"/>
                  </a:lnTo>
                  <a:lnTo>
                    <a:pt x="7947977" y="5209933"/>
                  </a:lnTo>
                  <a:lnTo>
                    <a:pt x="7931975" y="5254434"/>
                  </a:lnTo>
                  <a:lnTo>
                    <a:pt x="7911528" y="5296141"/>
                  </a:lnTo>
                  <a:lnTo>
                    <a:pt x="7887525" y="5335803"/>
                  </a:lnTo>
                  <a:lnTo>
                    <a:pt x="7859839" y="5373077"/>
                  </a:lnTo>
                  <a:lnTo>
                    <a:pt x="7828978" y="5407152"/>
                  </a:lnTo>
                  <a:lnTo>
                    <a:pt x="7794815" y="5438025"/>
                  </a:lnTo>
                  <a:lnTo>
                    <a:pt x="7757604" y="5465686"/>
                  </a:lnTo>
                  <a:lnTo>
                    <a:pt x="7717980" y="5489727"/>
                  </a:lnTo>
                  <a:lnTo>
                    <a:pt x="7676197" y="5510174"/>
                  </a:lnTo>
                  <a:lnTo>
                    <a:pt x="7631747" y="5526214"/>
                  </a:lnTo>
                  <a:lnTo>
                    <a:pt x="7586027" y="5538228"/>
                  </a:lnTo>
                  <a:lnTo>
                    <a:pt x="7538275" y="5545455"/>
                  </a:lnTo>
                  <a:lnTo>
                    <a:pt x="7489126" y="5547855"/>
                  </a:lnTo>
                  <a:lnTo>
                    <a:pt x="480885" y="5547855"/>
                  </a:lnTo>
                  <a:lnTo>
                    <a:pt x="431736" y="5545455"/>
                  </a:lnTo>
                  <a:lnTo>
                    <a:pt x="383984" y="5538241"/>
                  </a:lnTo>
                  <a:lnTo>
                    <a:pt x="337883" y="5526214"/>
                  </a:lnTo>
                  <a:lnTo>
                    <a:pt x="293814" y="5510174"/>
                  </a:lnTo>
                  <a:lnTo>
                    <a:pt x="251726" y="5489727"/>
                  </a:lnTo>
                  <a:lnTo>
                    <a:pt x="212039" y="5465686"/>
                  </a:lnTo>
                  <a:lnTo>
                    <a:pt x="175171" y="5438025"/>
                  </a:lnTo>
                  <a:lnTo>
                    <a:pt x="140703" y="5407164"/>
                  </a:lnTo>
                  <a:lnTo>
                    <a:pt x="109816" y="5373077"/>
                  </a:lnTo>
                  <a:lnTo>
                    <a:pt x="82168" y="5335803"/>
                  </a:lnTo>
                  <a:lnTo>
                    <a:pt x="58127" y="5296141"/>
                  </a:lnTo>
                  <a:lnTo>
                    <a:pt x="37680" y="5254434"/>
                  </a:lnTo>
                  <a:lnTo>
                    <a:pt x="21640" y="5209933"/>
                  </a:lnTo>
                  <a:lnTo>
                    <a:pt x="9613" y="5164239"/>
                  </a:lnTo>
                  <a:lnTo>
                    <a:pt x="2400" y="5116525"/>
                  </a:lnTo>
                  <a:lnTo>
                    <a:pt x="0" y="5067350"/>
                  </a:lnTo>
                  <a:lnTo>
                    <a:pt x="0" y="480821"/>
                  </a:lnTo>
                  <a:lnTo>
                    <a:pt x="2400" y="431673"/>
                  </a:lnTo>
                  <a:lnTo>
                    <a:pt x="9613" y="383920"/>
                  </a:lnTo>
                  <a:lnTo>
                    <a:pt x="21640" y="337819"/>
                  </a:lnTo>
                  <a:lnTo>
                    <a:pt x="37680" y="293750"/>
                  </a:lnTo>
                  <a:lnTo>
                    <a:pt x="58127" y="251713"/>
                  </a:lnTo>
                  <a:lnTo>
                    <a:pt x="82168" y="211962"/>
                  </a:lnTo>
                  <a:lnTo>
                    <a:pt x="109816" y="175132"/>
                  </a:lnTo>
                  <a:lnTo>
                    <a:pt x="140690" y="140588"/>
                  </a:lnTo>
                  <a:lnTo>
                    <a:pt x="175171" y="109727"/>
                  </a:lnTo>
                  <a:lnTo>
                    <a:pt x="212039" y="82168"/>
                  </a:lnTo>
                  <a:lnTo>
                    <a:pt x="251726" y="58038"/>
                  </a:lnTo>
                  <a:lnTo>
                    <a:pt x="293814" y="37591"/>
                  </a:lnTo>
                  <a:lnTo>
                    <a:pt x="337883" y="21589"/>
                  </a:lnTo>
                  <a:lnTo>
                    <a:pt x="383984" y="9525"/>
                  </a:lnTo>
                  <a:lnTo>
                    <a:pt x="431736" y="2286"/>
                  </a:lnTo>
                  <a:lnTo>
                    <a:pt x="480885" y="0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196846" y="1268730"/>
              <a:ext cx="4247515" cy="0"/>
            </a:xfrm>
            <a:custGeom>
              <a:avLst/>
              <a:gdLst/>
              <a:ahLst/>
              <a:cxnLst/>
              <a:rect l="l" t="t" r="r" b="b"/>
              <a:pathLst>
                <a:path w="4247515">
                  <a:moveTo>
                    <a:pt x="0" y="0"/>
                  </a:moveTo>
                  <a:lnTo>
                    <a:pt x="4247388" y="0"/>
                  </a:lnTo>
                </a:path>
              </a:pathLst>
            </a:custGeom>
            <a:ln w="38100">
              <a:solidFill>
                <a:srgbClr val="0000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560314" y="2637282"/>
              <a:ext cx="20320" cy="7620"/>
            </a:xfrm>
            <a:custGeom>
              <a:avLst/>
              <a:gdLst/>
              <a:ahLst/>
              <a:cxnLst/>
              <a:rect l="l" t="t" r="r" b="b"/>
              <a:pathLst>
                <a:path w="20320" h="7619">
                  <a:moveTo>
                    <a:pt x="19812" y="0"/>
                  </a:moveTo>
                  <a:lnTo>
                    <a:pt x="0" y="7619"/>
                  </a:lnTo>
                </a:path>
              </a:pathLst>
            </a:custGeom>
            <a:ln w="28575">
              <a:solidFill>
                <a:srgbClr val="0000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436870" y="1844802"/>
              <a:ext cx="215265" cy="711835"/>
            </a:xfrm>
            <a:custGeom>
              <a:avLst/>
              <a:gdLst/>
              <a:ahLst/>
              <a:cxnLst/>
              <a:rect l="l" t="t" r="r" b="b"/>
              <a:pathLst>
                <a:path w="215264" h="711835">
                  <a:moveTo>
                    <a:pt x="73151" y="144780"/>
                  </a:moveTo>
                  <a:lnTo>
                    <a:pt x="0" y="342900"/>
                  </a:lnTo>
                </a:path>
                <a:path w="215264" h="711835">
                  <a:moveTo>
                    <a:pt x="0" y="577596"/>
                  </a:moveTo>
                  <a:lnTo>
                    <a:pt x="134112" y="711708"/>
                  </a:lnTo>
                </a:path>
                <a:path w="215264" h="711835">
                  <a:moveTo>
                    <a:pt x="73151" y="144780"/>
                  </a:moveTo>
                  <a:lnTo>
                    <a:pt x="214883" y="0"/>
                  </a:lnTo>
                </a:path>
              </a:pathLst>
            </a:custGeom>
            <a:ln w="38100">
              <a:solidFill>
                <a:srgbClr val="0000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012941" y="1916430"/>
              <a:ext cx="134620" cy="142240"/>
            </a:xfrm>
            <a:custGeom>
              <a:avLst/>
              <a:gdLst/>
              <a:ahLst/>
              <a:cxnLst/>
              <a:rect l="l" t="t" r="r" b="b"/>
              <a:pathLst>
                <a:path w="134620" h="142239">
                  <a:moveTo>
                    <a:pt x="0" y="0"/>
                  </a:moveTo>
                  <a:lnTo>
                    <a:pt x="134112" y="141732"/>
                  </a:lnTo>
                </a:path>
              </a:pathLst>
            </a:custGeom>
            <a:ln w="28575">
              <a:solidFill>
                <a:srgbClr val="0000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3434334" y="2204466"/>
              <a:ext cx="2217420" cy="894715"/>
            </a:xfrm>
            <a:custGeom>
              <a:avLst/>
              <a:gdLst/>
              <a:ahLst/>
              <a:cxnLst/>
              <a:rect l="l" t="t" r="r" b="b"/>
              <a:pathLst>
                <a:path w="2217420" h="894714">
                  <a:moveTo>
                    <a:pt x="0" y="463296"/>
                  </a:moveTo>
                  <a:lnTo>
                    <a:pt x="473963" y="868680"/>
                  </a:lnTo>
                </a:path>
                <a:path w="2217420" h="894714">
                  <a:moveTo>
                    <a:pt x="345948" y="361188"/>
                  </a:moveTo>
                  <a:lnTo>
                    <a:pt x="431291" y="0"/>
                  </a:lnTo>
                </a:path>
                <a:path w="2217420" h="894714">
                  <a:moveTo>
                    <a:pt x="571500" y="894588"/>
                  </a:moveTo>
                  <a:lnTo>
                    <a:pt x="2217419" y="388620"/>
                  </a:lnTo>
                </a:path>
              </a:pathLst>
            </a:custGeom>
            <a:ln w="38100">
              <a:solidFill>
                <a:srgbClr val="0000FF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493769" y="2565654"/>
              <a:ext cx="287020" cy="143510"/>
            </a:xfrm>
            <a:custGeom>
              <a:avLst/>
              <a:gdLst/>
              <a:ahLst/>
              <a:cxnLst/>
              <a:rect l="l" t="t" r="r" b="b"/>
              <a:pathLst>
                <a:path w="287020" h="143510">
                  <a:moveTo>
                    <a:pt x="286512" y="0"/>
                  </a:moveTo>
                  <a:lnTo>
                    <a:pt x="0" y="143256"/>
                  </a:lnTo>
                </a:path>
              </a:pathLst>
            </a:custGeom>
            <a:ln w="28575">
              <a:solidFill>
                <a:srgbClr val="0000FF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157721" y="2058161"/>
              <a:ext cx="134620" cy="3175"/>
            </a:xfrm>
            <a:custGeom>
              <a:avLst/>
              <a:gdLst/>
              <a:ahLst/>
              <a:cxnLst/>
              <a:rect l="l" t="t" r="r" b="b"/>
              <a:pathLst>
                <a:path w="134620" h="3175">
                  <a:moveTo>
                    <a:pt x="0" y="3048"/>
                  </a:moveTo>
                  <a:lnTo>
                    <a:pt x="134112" y="0"/>
                  </a:lnTo>
                </a:path>
              </a:pathLst>
            </a:custGeom>
            <a:ln w="38099">
              <a:solidFill>
                <a:srgbClr val="0000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0580" y="1333512"/>
              <a:ext cx="1556004" cy="76655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05256" y="1345704"/>
              <a:ext cx="1953768" cy="77417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00684" y="1380744"/>
              <a:ext cx="1420367" cy="630936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900683" y="1380744"/>
            <a:ext cx="1420495" cy="631190"/>
          </a:xfrm>
          <a:prstGeom prst="rect">
            <a:avLst/>
          </a:prstGeom>
          <a:ln w="9525">
            <a:solidFill>
              <a:srgbClr val="F69240"/>
            </a:solidFill>
          </a:ln>
        </p:spPr>
        <p:txBody>
          <a:bodyPr vert="horz" wrap="square" lIns="0" tIns="38100" rIns="0" bIns="0" rtlCol="0">
            <a:spAutoFit/>
          </a:bodyPr>
          <a:lstStyle/>
          <a:p>
            <a:pPr marL="389890">
              <a:lnSpc>
                <a:spcPct val="100000"/>
              </a:lnSpc>
              <a:spcBef>
                <a:spcPts val="300"/>
              </a:spcBef>
            </a:pPr>
            <a:r>
              <a:rPr sz="1000" b="1" spc="-10" dirty="0">
                <a:solidFill>
                  <a:srgbClr val="FFFFFF"/>
                </a:solidFill>
                <a:latin typeface="Calibri"/>
                <a:cs typeface="Calibri"/>
              </a:rPr>
              <a:t>PEZ</a:t>
            </a:r>
            <a:r>
              <a:rPr sz="1000" b="1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b="1" spc="-10" dirty="0">
                <a:solidFill>
                  <a:srgbClr val="FFFFFF"/>
                </a:solidFill>
                <a:latin typeface="Calibri"/>
                <a:cs typeface="Calibri"/>
              </a:rPr>
              <a:t>ESPADA</a:t>
            </a:r>
            <a:endParaRPr sz="1000">
              <a:latin typeface="Calibri"/>
              <a:cs typeface="Calibri"/>
            </a:endParaRPr>
          </a:p>
          <a:p>
            <a:pPr marL="146050" marR="141605" indent="310515">
              <a:lnSpc>
                <a:spcPct val="100000"/>
              </a:lnSpc>
              <a:spcBef>
                <a:spcPts val="600"/>
              </a:spcBef>
            </a:pPr>
            <a:r>
              <a:rPr sz="1000" b="1" spc="-10" dirty="0">
                <a:solidFill>
                  <a:srgbClr val="FFFFFF"/>
                </a:solidFill>
                <a:latin typeface="Calibri"/>
                <a:cs typeface="Calibri"/>
              </a:rPr>
              <a:t>(ESPAÑA) </a:t>
            </a: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b="1" spc="-10" dirty="0">
                <a:solidFill>
                  <a:srgbClr val="FFFFFF"/>
                </a:solidFill>
                <a:latin typeface="Calibri"/>
                <a:cs typeface="Calibri"/>
              </a:rPr>
              <a:t>OPERA</a:t>
            </a:r>
            <a:r>
              <a:rPr sz="1000" b="1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b="1" spc="-10" dirty="0">
                <a:solidFill>
                  <a:srgbClr val="FFFFFF"/>
                </a:solidFill>
                <a:latin typeface="Calibri"/>
                <a:cs typeface="Calibri"/>
              </a:rPr>
              <a:t>TODO EL </a:t>
            </a: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AÑO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1127760" y="1249680"/>
            <a:ext cx="5260975" cy="4912360"/>
            <a:chOff x="1127760" y="1249680"/>
            <a:chExt cx="5260975" cy="4912360"/>
          </a:xfrm>
        </p:grpSpPr>
        <p:sp>
          <p:nvSpPr>
            <p:cNvPr id="19" name="object 19"/>
            <p:cNvSpPr/>
            <p:nvPr/>
          </p:nvSpPr>
          <p:spPr>
            <a:xfrm>
              <a:off x="5436869" y="1774698"/>
              <a:ext cx="864235" cy="647700"/>
            </a:xfrm>
            <a:custGeom>
              <a:avLst/>
              <a:gdLst/>
              <a:ahLst/>
              <a:cxnLst/>
              <a:rect l="l" t="t" r="r" b="b"/>
              <a:pathLst>
                <a:path w="864235" h="647700">
                  <a:moveTo>
                    <a:pt x="431291" y="67055"/>
                  </a:moveTo>
                  <a:lnTo>
                    <a:pt x="576071" y="141731"/>
                  </a:lnTo>
                </a:path>
                <a:path w="864235" h="647700">
                  <a:moveTo>
                    <a:pt x="864107" y="286512"/>
                  </a:moveTo>
                  <a:lnTo>
                    <a:pt x="864107" y="0"/>
                  </a:lnTo>
                </a:path>
                <a:path w="864235" h="647700">
                  <a:moveTo>
                    <a:pt x="0" y="647700"/>
                  </a:moveTo>
                  <a:lnTo>
                    <a:pt x="0" y="431291"/>
                  </a:lnTo>
                </a:path>
              </a:pathLst>
            </a:custGeom>
            <a:ln w="38100">
              <a:solidFill>
                <a:srgbClr val="0000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6086094" y="2134362"/>
              <a:ext cx="68580" cy="135890"/>
            </a:xfrm>
            <a:custGeom>
              <a:avLst/>
              <a:gdLst/>
              <a:ahLst/>
              <a:cxnLst/>
              <a:rect l="l" t="t" r="r" b="b"/>
              <a:pathLst>
                <a:path w="68579" h="135889">
                  <a:moveTo>
                    <a:pt x="0" y="0"/>
                  </a:moveTo>
                  <a:lnTo>
                    <a:pt x="68579" y="135636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300977" y="1268730"/>
              <a:ext cx="68580" cy="542925"/>
            </a:xfrm>
            <a:custGeom>
              <a:avLst/>
              <a:gdLst/>
              <a:ahLst/>
              <a:cxnLst/>
              <a:rect l="l" t="t" r="r" b="b"/>
              <a:pathLst>
                <a:path w="68579" h="542925">
                  <a:moveTo>
                    <a:pt x="68580" y="0"/>
                  </a:moveTo>
                  <a:lnTo>
                    <a:pt x="0" y="542544"/>
                  </a:lnTo>
                </a:path>
              </a:pathLst>
            </a:custGeom>
            <a:ln w="38100">
              <a:solidFill>
                <a:srgbClr val="0000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6012942" y="1985010"/>
              <a:ext cx="288290" cy="502920"/>
            </a:xfrm>
            <a:custGeom>
              <a:avLst/>
              <a:gdLst/>
              <a:ahLst/>
              <a:cxnLst/>
              <a:rect l="l" t="t" r="r" b="b"/>
              <a:pathLst>
                <a:path w="288289" h="502919">
                  <a:moveTo>
                    <a:pt x="0" y="0"/>
                  </a:moveTo>
                  <a:lnTo>
                    <a:pt x="288036" y="76200"/>
                  </a:lnTo>
                </a:path>
                <a:path w="288289" h="502919">
                  <a:moveTo>
                    <a:pt x="144780" y="292607"/>
                  </a:moveTo>
                  <a:lnTo>
                    <a:pt x="73152" y="502919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27760" y="4922520"/>
              <a:ext cx="1859279" cy="1225308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55776" y="4914900"/>
              <a:ext cx="1635252" cy="1246632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97864" y="4969764"/>
              <a:ext cx="1723644" cy="1089660"/>
            </a:xfrm>
            <a:prstGeom prst="rect">
              <a:avLst/>
            </a:prstGeom>
          </p:spPr>
        </p:pic>
      </p:grpSp>
      <p:sp>
        <p:nvSpPr>
          <p:cNvPr id="26" name="object 26"/>
          <p:cNvSpPr txBox="1"/>
          <p:nvPr/>
        </p:nvSpPr>
        <p:spPr>
          <a:xfrm>
            <a:off x="1197863" y="4969764"/>
            <a:ext cx="1724025" cy="1089660"/>
          </a:xfrm>
          <a:prstGeom prst="rect">
            <a:avLst/>
          </a:prstGeom>
          <a:ln w="9525">
            <a:solidFill>
              <a:srgbClr val="F69240"/>
            </a:solidFill>
          </a:ln>
        </p:spPr>
        <p:txBody>
          <a:bodyPr vert="horz" wrap="square" lIns="0" tIns="41275" rIns="0" bIns="0" rtlCol="0">
            <a:spAutoFit/>
          </a:bodyPr>
          <a:lstStyle/>
          <a:p>
            <a:pPr marL="238760" marR="232410" algn="ctr">
              <a:lnSpc>
                <a:spcPts val="1019"/>
              </a:lnSpc>
              <a:spcBef>
                <a:spcPts val="325"/>
              </a:spcBef>
            </a:pP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FLOTA SOBRE </a:t>
            </a:r>
            <a:r>
              <a:rPr sz="1000" b="1" spc="-10" dirty="0">
                <a:solidFill>
                  <a:srgbClr val="FFFFFF"/>
                </a:solidFill>
                <a:latin typeface="Calibri"/>
                <a:cs typeface="Calibri"/>
              </a:rPr>
              <a:t>RECURSO </a:t>
            </a:r>
            <a:r>
              <a:rPr sz="1000" b="1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JUREL</a:t>
            </a:r>
            <a:endParaRPr sz="1000">
              <a:latin typeface="Calibri"/>
              <a:cs typeface="Calibri"/>
            </a:endParaRPr>
          </a:p>
          <a:p>
            <a:pPr marL="199390" marR="191770" algn="ctr">
              <a:lnSpc>
                <a:spcPts val="1019"/>
              </a:lnSpc>
              <a:spcBef>
                <a:spcPts val="600"/>
              </a:spcBef>
            </a:pP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(CHINA, </a:t>
            </a:r>
            <a:r>
              <a:rPr sz="1000" b="1" spc="-10" dirty="0">
                <a:solidFill>
                  <a:srgbClr val="FFFFFF"/>
                </a:solidFill>
                <a:latin typeface="Calibri"/>
                <a:cs typeface="Calibri"/>
              </a:rPr>
              <a:t>VANUATU, </a:t>
            </a: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ISLAS </a:t>
            </a:r>
            <a:r>
              <a:rPr sz="1000" b="1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b="1" spc="-10" dirty="0">
                <a:solidFill>
                  <a:srgbClr val="FFFFFF"/>
                </a:solidFill>
                <a:latin typeface="Calibri"/>
                <a:cs typeface="Calibri"/>
              </a:rPr>
              <a:t>COOK,</a:t>
            </a:r>
            <a:r>
              <a:rPr sz="1000" b="1" spc="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b="1" spc="-10" dirty="0">
                <a:solidFill>
                  <a:srgbClr val="FFFFFF"/>
                </a:solidFill>
                <a:latin typeface="Calibri"/>
                <a:cs typeface="Calibri"/>
              </a:rPr>
              <a:t>RUSIA,</a:t>
            </a:r>
            <a:r>
              <a:rPr sz="1000" b="1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b="1" spc="-10" dirty="0">
                <a:solidFill>
                  <a:srgbClr val="FFFFFF"/>
                </a:solidFill>
                <a:latin typeface="Calibri"/>
                <a:cs typeface="Calibri"/>
              </a:rPr>
              <a:t>LITUANIA, </a:t>
            </a: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 ISLAS </a:t>
            </a:r>
            <a:r>
              <a:rPr sz="1000" b="1" spc="-10" dirty="0">
                <a:solidFill>
                  <a:srgbClr val="FFFFFF"/>
                </a:solidFill>
                <a:latin typeface="Calibri"/>
                <a:cs typeface="Calibri"/>
              </a:rPr>
              <a:t>FAROE,</a:t>
            </a: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 HOLANDA, </a:t>
            </a:r>
            <a:r>
              <a:rPr sz="1000" b="1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b="1" spc="-10" dirty="0">
                <a:solidFill>
                  <a:srgbClr val="FFFFFF"/>
                </a:solidFill>
                <a:latin typeface="Calibri"/>
                <a:cs typeface="Calibri"/>
              </a:rPr>
              <a:t>TAIWAN,</a:t>
            </a:r>
            <a:r>
              <a:rPr sz="1000" b="1" spc="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PERÙ)</a:t>
            </a:r>
            <a:endParaRPr sz="1000">
              <a:latin typeface="Calibri"/>
              <a:cs typeface="Calibri"/>
            </a:endParaRPr>
          </a:p>
          <a:p>
            <a:pPr marL="56515" algn="ctr">
              <a:lnSpc>
                <a:spcPts val="1015"/>
              </a:lnSpc>
            </a:pP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MAR-SEP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2177795" y="1825751"/>
            <a:ext cx="4768850" cy="4358640"/>
            <a:chOff x="2177795" y="1825751"/>
            <a:chExt cx="4768850" cy="4358640"/>
          </a:xfrm>
        </p:grpSpPr>
        <p:sp>
          <p:nvSpPr>
            <p:cNvPr id="28" name="object 28"/>
            <p:cNvSpPr/>
            <p:nvPr/>
          </p:nvSpPr>
          <p:spPr>
            <a:xfrm>
              <a:off x="5651754" y="2492501"/>
              <a:ext cx="434340" cy="144780"/>
            </a:xfrm>
            <a:custGeom>
              <a:avLst/>
              <a:gdLst/>
              <a:ahLst/>
              <a:cxnLst/>
              <a:rect l="l" t="t" r="r" b="b"/>
              <a:pathLst>
                <a:path w="434339" h="144780">
                  <a:moveTo>
                    <a:pt x="434340" y="0"/>
                  </a:moveTo>
                  <a:lnTo>
                    <a:pt x="289560" y="131063"/>
                  </a:lnTo>
                </a:path>
                <a:path w="434339" h="144780">
                  <a:moveTo>
                    <a:pt x="289560" y="144780"/>
                  </a:moveTo>
                  <a:lnTo>
                    <a:pt x="144780" y="141732"/>
                  </a:lnTo>
                </a:path>
                <a:path w="434339" h="144780">
                  <a:moveTo>
                    <a:pt x="144780" y="144780"/>
                  </a:moveTo>
                  <a:lnTo>
                    <a:pt x="0" y="141732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6012942" y="1989581"/>
              <a:ext cx="73660" cy="142240"/>
            </a:xfrm>
            <a:custGeom>
              <a:avLst/>
              <a:gdLst/>
              <a:ahLst/>
              <a:cxnLst/>
              <a:rect l="l" t="t" r="r" b="b"/>
              <a:pathLst>
                <a:path w="73660" h="142239">
                  <a:moveTo>
                    <a:pt x="0" y="0"/>
                  </a:moveTo>
                  <a:lnTo>
                    <a:pt x="73152" y="141731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6300977" y="2061209"/>
              <a:ext cx="0" cy="201295"/>
            </a:xfrm>
            <a:custGeom>
              <a:avLst/>
              <a:gdLst/>
              <a:ahLst/>
              <a:cxnLst/>
              <a:rect l="l" t="t" r="r" b="b"/>
              <a:pathLst>
                <a:path h="201294">
                  <a:moveTo>
                    <a:pt x="0" y="0"/>
                  </a:moveTo>
                  <a:lnTo>
                    <a:pt x="0" y="201167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6227825" y="2277617"/>
              <a:ext cx="73660" cy="210820"/>
            </a:xfrm>
            <a:custGeom>
              <a:avLst/>
              <a:gdLst/>
              <a:ahLst/>
              <a:cxnLst/>
              <a:rect l="l" t="t" r="r" b="b"/>
              <a:pathLst>
                <a:path w="73660" h="210819">
                  <a:moveTo>
                    <a:pt x="73151" y="0"/>
                  </a:moveTo>
                  <a:lnTo>
                    <a:pt x="0" y="210312"/>
                  </a:lnTo>
                </a:path>
              </a:pathLst>
            </a:custGeom>
            <a:ln w="2857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6086093" y="2600705"/>
              <a:ext cx="142240" cy="361315"/>
            </a:xfrm>
            <a:custGeom>
              <a:avLst/>
              <a:gdLst/>
              <a:ahLst/>
              <a:cxnLst/>
              <a:rect l="l" t="t" r="r" b="b"/>
              <a:pathLst>
                <a:path w="142239" h="361314">
                  <a:moveTo>
                    <a:pt x="0" y="181356"/>
                  </a:moveTo>
                  <a:lnTo>
                    <a:pt x="71627" y="324612"/>
                  </a:lnTo>
                </a:path>
                <a:path w="142239" h="361314">
                  <a:moveTo>
                    <a:pt x="141731" y="0"/>
                  </a:moveTo>
                  <a:lnTo>
                    <a:pt x="92963" y="361188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5941313" y="2422397"/>
              <a:ext cx="287020" cy="381000"/>
            </a:xfrm>
            <a:custGeom>
              <a:avLst/>
              <a:gdLst/>
              <a:ahLst/>
              <a:cxnLst/>
              <a:rect l="l" t="t" r="r" b="b"/>
              <a:pathLst>
                <a:path w="287020" h="381000">
                  <a:moveTo>
                    <a:pt x="286512" y="0"/>
                  </a:moveTo>
                  <a:lnTo>
                    <a:pt x="286512" y="210312"/>
                  </a:lnTo>
                </a:path>
                <a:path w="287020" h="381000">
                  <a:moveTo>
                    <a:pt x="144780" y="381000"/>
                  </a:moveTo>
                  <a:lnTo>
                    <a:pt x="0" y="309372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5436869" y="2708909"/>
              <a:ext cx="504825" cy="208915"/>
            </a:xfrm>
            <a:custGeom>
              <a:avLst/>
              <a:gdLst/>
              <a:ahLst/>
              <a:cxnLst/>
              <a:rect l="l" t="t" r="r" b="b"/>
              <a:pathLst>
                <a:path w="504825" h="208914">
                  <a:moveTo>
                    <a:pt x="143255" y="73151"/>
                  </a:moveTo>
                  <a:lnTo>
                    <a:pt x="0" y="208787"/>
                  </a:lnTo>
                </a:path>
                <a:path w="504825" h="208914">
                  <a:moveTo>
                    <a:pt x="504443" y="0"/>
                  </a:moveTo>
                  <a:lnTo>
                    <a:pt x="359663" y="73151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2269997" y="2998469"/>
              <a:ext cx="3723640" cy="2466340"/>
            </a:xfrm>
            <a:custGeom>
              <a:avLst/>
              <a:gdLst/>
              <a:ahLst/>
              <a:cxnLst/>
              <a:rect l="l" t="t" r="r" b="b"/>
              <a:pathLst>
                <a:path w="3723640" h="2466340">
                  <a:moveTo>
                    <a:pt x="3485388" y="2465831"/>
                  </a:moveTo>
                  <a:lnTo>
                    <a:pt x="1581912" y="1583435"/>
                  </a:lnTo>
                </a:path>
                <a:path w="3723640" h="2466340">
                  <a:moveTo>
                    <a:pt x="214883" y="0"/>
                  </a:moveTo>
                  <a:lnTo>
                    <a:pt x="1078991" y="359663"/>
                  </a:lnTo>
                </a:path>
                <a:path w="3723640" h="2466340">
                  <a:moveTo>
                    <a:pt x="0" y="1078991"/>
                  </a:moveTo>
                  <a:lnTo>
                    <a:pt x="214883" y="0"/>
                  </a:lnTo>
                </a:path>
                <a:path w="3723640" h="2466340">
                  <a:moveTo>
                    <a:pt x="3688079" y="993647"/>
                  </a:moveTo>
                  <a:lnTo>
                    <a:pt x="3671316" y="790955"/>
                  </a:lnTo>
                </a:path>
                <a:path w="3723640" h="2466340">
                  <a:moveTo>
                    <a:pt x="3671316" y="1142999"/>
                  </a:moveTo>
                  <a:lnTo>
                    <a:pt x="3695700" y="1007363"/>
                  </a:lnTo>
                </a:path>
                <a:path w="3723640" h="2466340">
                  <a:moveTo>
                    <a:pt x="3598164" y="1368552"/>
                  </a:moveTo>
                  <a:lnTo>
                    <a:pt x="3671316" y="1152143"/>
                  </a:lnTo>
                </a:path>
                <a:path w="3723640" h="2466340">
                  <a:moveTo>
                    <a:pt x="3526536" y="1639823"/>
                  </a:moveTo>
                  <a:lnTo>
                    <a:pt x="3595116" y="1368552"/>
                  </a:lnTo>
                </a:path>
                <a:path w="3723640" h="2466340">
                  <a:moveTo>
                    <a:pt x="3454907" y="2447543"/>
                  </a:moveTo>
                  <a:lnTo>
                    <a:pt x="3538728" y="1583435"/>
                  </a:lnTo>
                </a:path>
                <a:path w="3723640" h="2466340">
                  <a:moveTo>
                    <a:pt x="3671316" y="790955"/>
                  </a:moveTo>
                  <a:lnTo>
                    <a:pt x="3707891" y="626363"/>
                  </a:lnTo>
                </a:path>
                <a:path w="3723640" h="2466340">
                  <a:moveTo>
                    <a:pt x="3171443" y="547115"/>
                  </a:moveTo>
                  <a:lnTo>
                    <a:pt x="3310128" y="647699"/>
                  </a:lnTo>
                </a:path>
                <a:path w="3723640" h="2466340">
                  <a:moveTo>
                    <a:pt x="3320796" y="661415"/>
                  </a:moveTo>
                  <a:lnTo>
                    <a:pt x="3465576" y="661415"/>
                  </a:lnTo>
                </a:path>
                <a:path w="3723640" h="2466340">
                  <a:moveTo>
                    <a:pt x="3454907" y="647699"/>
                  </a:moveTo>
                  <a:lnTo>
                    <a:pt x="3598164" y="647699"/>
                  </a:lnTo>
                </a:path>
                <a:path w="3723640" h="2466340">
                  <a:moveTo>
                    <a:pt x="3598164" y="647699"/>
                  </a:moveTo>
                  <a:lnTo>
                    <a:pt x="3723131" y="620267"/>
                  </a:lnTo>
                </a:path>
                <a:path w="3723640" h="2466340">
                  <a:moveTo>
                    <a:pt x="3200400" y="548639"/>
                  </a:moveTo>
                  <a:lnTo>
                    <a:pt x="1078991" y="359663"/>
                  </a:lnTo>
                </a:path>
              </a:pathLst>
            </a:custGeom>
            <a:ln w="28575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6589013" y="2134361"/>
              <a:ext cx="338455" cy="338455"/>
            </a:xfrm>
            <a:custGeom>
              <a:avLst/>
              <a:gdLst/>
              <a:ahLst/>
              <a:cxnLst/>
              <a:rect l="l" t="t" r="r" b="b"/>
              <a:pathLst>
                <a:path w="338454" h="338455">
                  <a:moveTo>
                    <a:pt x="0" y="169163"/>
                  </a:moveTo>
                  <a:lnTo>
                    <a:pt x="6039" y="124177"/>
                  </a:lnTo>
                  <a:lnTo>
                    <a:pt x="23085" y="83763"/>
                  </a:lnTo>
                  <a:lnTo>
                    <a:pt x="49529" y="49530"/>
                  </a:lnTo>
                  <a:lnTo>
                    <a:pt x="83763" y="23085"/>
                  </a:lnTo>
                  <a:lnTo>
                    <a:pt x="124177" y="6039"/>
                  </a:lnTo>
                  <a:lnTo>
                    <a:pt x="169163" y="0"/>
                  </a:lnTo>
                  <a:lnTo>
                    <a:pt x="214150" y="6039"/>
                  </a:lnTo>
                  <a:lnTo>
                    <a:pt x="254564" y="23085"/>
                  </a:lnTo>
                  <a:lnTo>
                    <a:pt x="288797" y="49530"/>
                  </a:lnTo>
                  <a:lnTo>
                    <a:pt x="315242" y="83763"/>
                  </a:lnTo>
                  <a:lnTo>
                    <a:pt x="332288" y="124177"/>
                  </a:lnTo>
                  <a:lnTo>
                    <a:pt x="338327" y="169163"/>
                  </a:lnTo>
                  <a:lnTo>
                    <a:pt x="332288" y="214150"/>
                  </a:lnTo>
                  <a:lnTo>
                    <a:pt x="315242" y="254564"/>
                  </a:lnTo>
                  <a:lnTo>
                    <a:pt x="288798" y="288797"/>
                  </a:lnTo>
                  <a:lnTo>
                    <a:pt x="254564" y="315242"/>
                  </a:lnTo>
                  <a:lnTo>
                    <a:pt x="214150" y="332288"/>
                  </a:lnTo>
                  <a:lnTo>
                    <a:pt x="169163" y="338327"/>
                  </a:lnTo>
                  <a:lnTo>
                    <a:pt x="124177" y="332288"/>
                  </a:lnTo>
                  <a:lnTo>
                    <a:pt x="83763" y="315242"/>
                  </a:lnTo>
                  <a:lnTo>
                    <a:pt x="49529" y="288797"/>
                  </a:lnTo>
                  <a:lnTo>
                    <a:pt x="23085" y="254564"/>
                  </a:lnTo>
                  <a:lnTo>
                    <a:pt x="6039" y="214150"/>
                  </a:lnTo>
                  <a:lnTo>
                    <a:pt x="0" y="169163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860035" y="4507991"/>
              <a:ext cx="742188" cy="405384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5580125" y="2782061"/>
              <a:ext cx="216535" cy="0"/>
            </a:xfrm>
            <a:custGeom>
              <a:avLst/>
              <a:gdLst/>
              <a:ahLst/>
              <a:cxnLst/>
              <a:rect l="l" t="t" r="r" b="b"/>
              <a:pathLst>
                <a:path w="216535">
                  <a:moveTo>
                    <a:pt x="216408" y="0"/>
                  </a:moveTo>
                  <a:lnTo>
                    <a:pt x="0" y="0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3420617" y="2637281"/>
              <a:ext cx="2231390" cy="647700"/>
            </a:xfrm>
            <a:custGeom>
              <a:avLst/>
              <a:gdLst/>
              <a:ahLst/>
              <a:cxnLst/>
              <a:rect l="l" t="t" r="r" b="b"/>
              <a:pathLst>
                <a:path w="2231390" h="647700">
                  <a:moveTo>
                    <a:pt x="2231136" y="0"/>
                  </a:moveTo>
                  <a:lnTo>
                    <a:pt x="0" y="647700"/>
                  </a:lnTo>
                </a:path>
              </a:pathLst>
            </a:custGeom>
            <a:ln w="38100">
              <a:solidFill>
                <a:srgbClr val="000000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5365241" y="2925317"/>
              <a:ext cx="71755" cy="559435"/>
            </a:xfrm>
            <a:custGeom>
              <a:avLst/>
              <a:gdLst/>
              <a:ahLst/>
              <a:cxnLst/>
              <a:rect l="l" t="t" r="r" b="b"/>
              <a:pathLst>
                <a:path w="71754" h="559435">
                  <a:moveTo>
                    <a:pt x="71628" y="0"/>
                  </a:moveTo>
                  <a:lnTo>
                    <a:pt x="0" y="201168"/>
                  </a:lnTo>
                </a:path>
                <a:path w="71754" h="559435">
                  <a:moveTo>
                    <a:pt x="0" y="359664"/>
                  </a:moveTo>
                  <a:lnTo>
                    <a:pt x="68580" y="559308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5365241" y="3141725"/>
              <a:ext cx="0" cy="142240"/>
            </a:xfrm>
            <a:custGeom>
              <a:avLst/>
              <a:gdLst/>
              <a:ahLst/>
              <a:cxnLst/>
              <a:rect l="l" t="t" r="r" b="b"/>
              <a:pathLst>
                <a:path h="142239">
                  <a:moveTo>
                    <a:pt x="0" y="0"/>
                  </a:moveTo>
                  <a:lnTo>
                    <a:pt x="0" y="141732"/>
                  </a:lnTo>
                </a:path>
              </a:pathLst>
            </a:custGeom>
            <a:ln w="38100">
              <a:solidFill>
                <a:srgbClr val="000000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3277361" y="1844801"/>
              <a:ext cx="571500" cy="347980"/>
            </a:xfrm>
            <a:custGeom>
              <a:avLst/>
              <a:gdLst/>
              <a:ahLst/>
              <a:cxnLst/>
              <a:rect l="l" t="t" r="r" b="b"/>
              <a:pathLst>
                <a:path w="571500" h="347980">
                  <a:moveTo>
                    <a:pt x="571500" y="347472"/>
                  </a:moveTo>
                  <a:lnTo>
                    <a:pt x="502920" y="144780"/>
                  </a:lnTo>
                </a:path>
                <a:path w="571500" h="347980">
                  <a:moveTo>
                    <a:pt x="490727" y="135636"/>
                  </a:moveTo>
                  <a:lnTo>
                    <a:pt x="288036" y="0"/>
                  </a:lnTo>
                </a:path>
                <a:path w="571500" h="347980">
                  <a:moveTo>
                    <a:pt x="0" y="68580"/>
                  </a:moveTo>
                  <a:lnTo>
                    <a:pt x="135636" y="0"/>
                  </a:lnTo>
                </a:path>
              </a:pathLst>
            </a:custGeom>
            <a:ln w="38100">
              <a:solidFill>
                <a:srgbClr val="0000FF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2556509" y="1844801"/>
              <a:ext cx="1065530" cy="361315"/>
            </a:xfrm>
            <a:custGeom>
              <a:avLst/>
              <a:gdLst/>
              <a:ahLst/>
              <a:cxnLst/>
              <a:rect l="l" t="t" r="r" b="b"/>
              <a:pathLst>
                <a:path w="1065529" h="361314">
                  <a:moveTo>
                    <a:pt x="1065276" y="0"/>
                  </a:moveTo>
                  <a:lnTo>
                    <a:pt x="937260" y="0"/>
                  </a:lnTo>
                </a:path>
                <a:path w="1065529" h="361314">
                  <a:moveTo>
                    <a:pt x="0" y="358139"/>
                  </a:moveTo>
                  <a:lnTo>
                    <a:pt x="216407" y="361188"/>
                  </a:lnTo>
                </a:path>
              </a:pathLst>
            </a:custGeom>
            <a:ln w="28575">
              <a:solidFill>
                <a:srgbClr val="0000FF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2772917" y="1916429"/>
              <a:ext cx="215265" cy="276225"/>
            </a:xfrm>
            <a:custGeom>
              <a:avLst/>
              <a:gdLst/>
              <a:ahLst/>
              <a:cxnLst/>
              <a:rect l="l" t="t" r="r" b="b"/>
              <a:pathLst>
                <a:path w="215264" h="276225">
                  <a:moveTo>
                    <a:pt x="0" y="275844"/>
                  </a:moveTo>
                  <a:lnTo>
                    <a:pt x="214883" y="0"/>
                  </a:lnTo>
                </a:path>
              </a:pathLst>
            </a:custGeom>
            <a:ln w="38100">
              <a:solidFill>
                <a:srgbClr val="0000FF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3059429" y="1916429"/>
              <a:ext cx="192405" cy="0"/>
            </a:xfrm>
            <a:custGeom>
              <a:avLst/>
              <a:gdLst/>
              <a:ahLst/>
              <a:cxnLst/>
              <a:rect l="l" t="t" r="r" b="b"/>
              <a:pathLst>
                <a:path w="192404">
                  <a:moveTo>
                    <a:pt x="0" y="0"/>
                  </a:moveTo>
                  <a:lnTo>
                    <a:pt x="192023" y="0"/>
                  </a:lnTo>
                </a:path>
              </a:pathLst>
            </a:custGeom>
            <a:ln w="28575">
              <a:solidFill>
                <a:srgbClr val="0000FF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2196845" y="2205989"/>
              <a:ext cx="318770" cy="0"/>
            </a:xfrm>
            <a:custGeom>
              <a:avLst/>
              <a:gdLst/>
              <a:ahLst/>
              <a:cxnLst/>
              <a:rect l="l" t="t" r="r" b="b"/>
              <a:pathLst>
                <a:path w="318769">
                  <a:moveTo>
                    <a:pt x="0" y="0"/>
                  </a:moveTo>
                  <a:lnTo>
                    <a:pt x="318516" y="0"/>
                  </a:lnTo>
                </a:path>
              </a:pathLst>
            </a:custGeom>
            <a:ln w="38100">
              <a:solidFill>
                <a:srgbClr val="0000FF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2269997" y="3429761"/>
              <a:ext cx="3333115" cy="1684020"/>
            </a:xfrm>
            <a:custGeom>
              <a:avLst/>
              <a:gdLst/>
              <a:ahLst/>
              <a:cxnLst/>
              <a:rect l="l" t="t" r="r" b="b"/>
              <a:pathLst>
                <a:path w="3333115" h="1684020">
                  <a:moveTo>
                    <a:pt x="0" y="647700"/>
                  </a:moveTo>
                  <a:lnTo>
                    <a:pt x="1620012" y="1162812"/>
                  </a:lnTo>
                </a:path>
                <a:path w="3333115" h="1684020">
                  <a:moveTo>
                    <a:pt x="2590800" y="1345692"/>
                  </a:moveTo>
                  <a:lnTo>
                    <a:pt x="2594187" y="1299790"/>
                  </a:lnTo>
                  <a:lnTo>
                    <a:pt x="2604053" y="1255763"/>
                  </a:lnTo>
                  <a:lnTo>
                    <a:pt x="2619958" y="1214014"/>
                  </a:lnTo>
                  <a:lnTo>
                    <a:pt x="2641458" y="1174947"/>
                  </a:lnTo>
                  <a:lnTo>
                    <a:pt x="2668113" y="1138965"/>
                  </a:lnTo>
                  <a:lnTo>
                    <a:pt x="2699480" y="1106471"/>
                  </a:lnTo>
                  <a:lnTo>
                    <a:pt x="2735117" y="1077869"/>
                  </a:lnTo>
                  <a:lnTo>
                    <a:pt x="2774583" y="1053563"/>
                  </a:lnTo>
                  <a:lnTo>
                    <a:pt x="2817435" y="1033956"/>
                  </a:lnTo>
                  <a:lnTo>
                    <a:pt x="2863232" y="1019451"/>
                  </a:lnTo>
                  <a:lnTo>
                    <a:pt x="2911532" y="1010453"/>
                  </a:lnTo>
                  <a:lnTo>
                    <a:pt x="2961893" y="1007363"/>
                  </a:lnTo>
                  <a:lnTo>
                    <a:pt x="3012255" y="1010453"/>
                  </a:lnTo>
                  <a:lnTo>
                    <a:pt x="3060555" y="1019451"/>
                  </a:lnTo>
                  <a:lnTo>
                    <a:pt x="3106352" y="1033956"/>
                  </a:lnTo>
                  <a:lnTo>
                    <a:pt x="3149204" y="1053563"/>
                  </a:lnTo>
                  <a:lnTo>
                    <a:pt x="3188670" y="1077869"/>
                  </a:lnTo>
                  <a:lnTo>
                    <a:pt x="3224307" y="1106471"/>
                  </a:lnTo>
                  <a:lnTo>
                    <a:pt x="3255674" y="1138965"/>
                  </a:lnTo>
                  <a:lnTo>
                    <a:pt x="3282329" y="1174947"/>
                  </a:lnTo>
                  <a:lnTo>
                    <a:pt x="3303829" y="1214014"/>
                  </a:lnTo>
                  <a:lnTo>
                    <a:pt x="3319734" y="1255763"/>
                  </a:lnTo>
                  <a:lnTo>
                    <a:pt x="3329600" y="1299790"/>
                  </a:lnTo>
                  <a:lnTo>
                    <a:pt x="3332988" y="1345692"/>
                  </a:lnTo>
                  <a:lnTo>
                    <a:pt x="3329600" y="1391593"/>
                  </a:lnTo>
                  <a:lnTo>
                    <a:pt x="3319734" y="1435620"/>
                  </a:lnTo>
                  <a:lnTo>
                    <a:pt x="3303829" y="1477369"/>
                  </a:lnTo>
                  <a:lnTo>
                    <a:pt x="3282329" y="1516436"/>
                  </a:lnTo>
                  <a:lnTo>
                    <a:pt x="3255674" y="1552418"/>
                  </a:lnTo>
                  <a:lnTo>
                    <a:pt x="3224307" y="1584912"/>
                  </a:lnTo>
                  <a:lnTo>
                    <a:pt x="3188670" y="1613514"/>
                  </a:lnTo>
                  <a:lnTo>
                    <a:pt x="3149204" y="1637820"/>
                  </a:lnTo>
                  <a:lnTo>
                    <a:pt x="3106352" y="1657427"/>
                  </a:lnTo>
                  <a:lnTo>
                    <a:pt x="3060555" y="1671932"/>
                  </a:lnTo>
                  <a:lnTo>
                    <a:pt x="3012255" y="1680930"/>
                  </a:lnTo>
                  <a:lnTo>
                    <a:pt x="2961893" y="1684020"/>
                  </a:lnTo>
                  <a:lnTo>
                    <a:pt x="2911532" y="1680930"/>
                  </a:lnTo>
                  <a:lnTo>
                    <a:pt x="2863232" y="1671932"/>
                  </a:lnTo>
                  <a:lnTo>
                    <a:pt x="2817435" y="1657427"/>
                  </a:lnTo>
                  <a:lnTo>
                    <a:pt x="2774583" y="1637820"/>
                  </a:lnTo>
                  <a:lnTo>
                    <a:pt x="2735117" y="1613514"/>
                  </a:lnTo>
                  <a:lnTo>
                    <a:pt x="2699480" y="1584912"/>
                  </a:lnTo>
                  <a:lnTo>
                    <a:pt x="2668113" y="1552418"/>
                  </a:lnTo>
                  <a:lnTo>
                    <a:pt x="2641458" y="1516436"/>
                  </a:lnTo>
                  <a:lnTo>
                    <a:pt x="2619958" y="1477369"/>
                  </a:lnTo>
                  <a:lnTo>
                    <a:pt x="2604053" y="1435620"/>
                  </a:lnTo>
                  <a:lnTo>
                    <a:pt x="2594187" y="1391593"/>
                  </a:lnTo>
                  <a:lnTo>
                    <a:pt x="2590800" y="1345692"/>
                  </a:lnTo>
                  <a:close/>
                </a:path>
                <a:path w="3333115" h="1684020">
                  <a:moveTo>
                    <a:pt x="286512" y="381762"/>
                  </a:moveTo>
                  <a:lnTo>
                    <a:pt x="289606" y="333878"/>
                  </a:lnTo>
                  <a:lnTo>
                    <a:pt x="298640" y="287769"/>
                  </a:lnTo>
                  <a:lnTo>
                    <a:pt x="313241" y="243791"/>
                  </a:lnTo>
                  <a:lnTo>
                    <a:pt x="333038" y="202303"/>
                  </a:lnTo>
                  <a:lnTo>
                    <a:pt x="357656" y="163662"/>
                  </a:lnTo>
                  <a:lnTo>
                    <a:pt x="386725" y="128227"/>
                  </a:lnTo>
                  <a:lnTo>
                    <a:pt x="419871" y="96355"/>
                  </a:lnTo>
                  <a:lnTo>
                    <a:pt x="456722" y="68404"/>
                  </a:lnTo>
                  <a:lnTo>
                    <a:pt x="496906" y="44733"/>
                  </a:lnTo>
                  <a:lnTo>
                    <a:pt x="540049" y="25699"/>
                  </a:lnTo>
                  <a:lnTo>
                    <a:pt x="585780" y="11660"/>
                  </a:lnTo>
                  <a:lnTo>
                    <a:pt x="633725" y="2974"/>
                  </a:lnTo>
                  <a:lnTo>
                    <a:pt x="683513" y="0"/>
                  </a:lnTo>
                  <a:lnTo>
                    <a:pt x="733302" y="2974"/>
                  </a:lnTo>
                  <a:lnTo>
                    <a:pt x="781247" y="11660"/>
                  </a:lnTo>
                  <a:lnTo>
                    <a:pt x="826978" y="25699"/>
                  </a:lnTo>
                  <a:lnTo>
                    <a:pt x="870121" y="44733"/>
                  </a:lnTo>
                  <a:lnTo>
                    <a:pt x="910305" y="68404"/>
                  </a:lnTo>
                  <a:lnTo>
                    <a:pt x="947156" y="96355"/>
                  </a:lnTo>
                  <a:lnTo>
                    <a:pt x="980302" y="128227"/>
                  </a:lnTo>
                  <a:lnTo>
                    <a:pt x="1009371" y="163662"/>
                  </a:lnTo>
                  <a:lnTo>
                    <a:pt x="1033989" y="202303"/>
                  </a:lnTo>
                  <a:lnTo>
                    <a:pt x="1053786" y="243791"/>
                  </a:lnTo>
                  <a:lnTo>
                    <a:pt x="1068387" y="287769"/>
                  </a:lnTo>
                  <a:lnTo>
                    <a:pt x="1077421" y="333878"/>
                  </a:lnTo>
                  <a:lnTo>
                    <a:pt x="1080515" y="381762"/>
                  </a:lnTo>
                  <a:lnTo>
                    <a:pt x="1077421" y="429645"/>
                  </a:lnTo>
                  <a:lnTo>
                    <a:pt x="1068387" y="475754"/>
                  </a:lnTo>
                  <a:lnTo>
                    <a:pt x="1053786" y="519732"/>
                  </a:lnTo>
                  <a:lnTo>
                    <a:pt x="1033989" y="561220"/>
                  </a:lnTo>
                  <a:lnTo>
                    <a:pt x="1009371" y="599861"/>
                  </a:lnTo>
                  <a:lnTo>
                    <a:pt x="980302" y="635296"/>
                  </a:lnTo>
                  <a:lnTo>
                    <a:pt x="947156" y="667168"/>
                  </a:lnTo>
                  <a:lnTo>
                    <a:pt x="910305" y="695119"/>
                  </a:lnTo>
                  <a:lnTo>
                    <a:pt x="870121" y="718790"/>
                  </a:lnTo>
                  <a:lnTo>
                    <a:pt x="826978" y="737824"/>
                  </a:lnTo>
                  <a:lnTo>
                    <a:pt x="781247" y="751863"/>
                  </a:lnTo>
                  <a:lnTo>
                    <a:pt x="733302" y="760549"/>
                  </a:lnTo>
                  <a:lnTo>
                    <a:pt x="683513" y="763524"/>
                  </a:lnTo>
                  <a:lnTo>
                    <a:pt x="633725" y="760549"/>
                  </a:lnTo>
                  <a:lnTo>
                    <a:pt x="585780" y="751863"/>
                  </a:lnTo>
                  <a:lnTo>
                    <a:pt x="540049" y="737824"/>
                  </a:lnTo>
                  <a:lnTo>
                    <a:pt x="496906" y="718790"/>
                  </a:lnTo>
                  <a:lnTo>
                    <a:pt x="456722" y="695119"/>
                  </a:lnTo>
                  <a:lnTo>
                    <a:pt x="419871" y="667168"/>
                  </a:lnTo>
                  <a:lnTo>
                    <a:pt x="386725" y="635296"/>
                  </a:lnTo>
                  <a:lnTo>
                    <a:pt x="357656" y="599861"/>
                  </a:lnTo>
                  <a:lnTo>
                    <a:pt x="333038" y="561220"/>
                  </a:lnTo>
                  <a:lnTo>
                    <a:pt x="313241" y="519732"/>
                  </a:lnTo>
                  <a:lnTo>
                    <a:pt x="298640" y="475754"/>
                  </a:lnTo>
                  <a:lnTo>
                    <a:pt x="289606" y="429645"/>
                  </a:lnTo>
                  <a:lnTo>
                    <a:pt x="286512" y="381762"/>
                  </a:lnTo>
                  <a:close/>
                </a:path>
              </a:pathLst>
            </a:custGeom>
            <a:ln w="28575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3420617" y="3284981"/>
              <a:ext cx="2016760" cy="216535"/>
            </a:xfrm>
            <a:custGeom>
              <a:avLst/>
              <a:gdLst/>
              <a:ahLst/>
              <a:cxnLst/>
              <a:rect l="l" t="t" r="r" b="b"/>
              <a:pathLst>
                <a:path w="2016760" h="216535">
                  <a:moveTo>
                    <a:pt x="0" y="0"/>
                  </a:moveTo>
                  <a:lnTo>
                    <a:pt x="1152144" y="144779"/>
                  </a:lnTo>
                </a:path>
                <a:path w="2016760" h="216535">
                  <a:moveTo>
                    <a:pt x="1152144" y="144779"/>
                  </a:moveTo>
                  <a:lnTo>
                    <a:pt x="2016252" y="216407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357116" y="5398007"/>
              <a:ext cx="1520952" cy="771156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544567" y="5410199"/>
              <a:ext cx="1158227" cy="774179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427219" y="5445251"/>
              <a:ext cx="1385315" cy="635508"/>
            </a:xfrm>
            <a:prstGeom prst="rect">
              <a:avLst/>
            </a:prstGeom>
          </p:spPr>
        </p:pic>
      </p:grpSp>
      <p:sp>
        <p:nvSpPr>
          <p:cNvPr id="52" name="object 52"/>
          <p:cNvSpPr txBox="1"/>
          <p:nvPr/>
        </p:nvSpPr>
        <p:spPr>
          <a:xfrm>
            <a:off x="4427220" y="5445252"/>
            <a:ext cx="1385570" cy="635635"/>
          </a:xfrm>
          <a:prstGeom prst="rect">
            <a:avLst/>
          </a:prstGeom>
          <a:ln w="9525">
            <a:solidFill>
              <a:srgbClr val="F69240"/>
            </a:solidFill>
          </a:ln>
        </p:spPr>
        <p:txBody>
          <a:bodyPr vert="horz" wrap="square" lIns="0" tIns="3810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300"/>
              </a:spcBef>
            </a:pP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FLOTA</a:t>
            </a:r>
            <a:r>
              <a:rPr sz="1000" b="1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b="1" spc="-10" dirty="0">
                <a:solidFill>
                  <a:srgbClr val="FFFFFF"/>
                </a:solidFill>
                <a:latin typeface="Calibri"/>
                <a:cs typeface="Calibri"/>
              </a:rPr>
              <a:t>SOBRE</a:t>
            </a:r>
            <a:endParaRPr sz="10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000" b="1" spc="-10" dirty="0">
                <a:solidFill>
                  <a:srgbClr val="FFFFFF"/>
                </a:solidFill>
                <a:latin typeface="Calibri"/>
                <a:cs typeface="Calibri"/>
              </a:rPr>
              <a:t>RECURSO</a:t>
            </a:r>
            <a:r>
              <a:rPr sz="1000" b="1" spc="1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b="1" spc="-10" dirty="0">
                <a:solidFill>
                  <a:srgbClr val="FFFFFF"/>
                </a:solidFill>
                <a:latin typeface="Calibri"/>
                <a:cs typeface="Calibri"/>
              </a:rPr>
              <a:t>JUREL</a:t>
            </a:r>
            <a:endParaRPr sz="1000">
              <a:latin typeface="Calibri"/>
              <a:cs typeface="Calibri"/>
            </a:endParaRPr>
          </a:p>
          <a:p>
            <a:pPr marL="1905" algn="ctr">
              <a:lnSpc>
                <a:spcPct val="100000"/>
              </a:lnSpc>
              <a:spcBef>
                <a:spcPts val="600"/>
              </a:spcBef>
            </a:pP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FLOTA</a:t>
            </a:r>
            <a:r>
              <a:rPr sz="1000" b="1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ABR</a:t>
            </a:r>
            <a:r>
              <a:rPr sz="1000" b="1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b="1" spc="-10" dirty="0">
                <a:solidFill>
                  <a:srgbClr val="FFFFFF"/>
                </a:solidFill>
                <a:latin typeface="Calibri"/>
                <a:cs typeface="Calibri"/>
              </a:rPr>
              <a:t>-JUL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53" name="object 53"/>
          <p:cNvGrpSpPr/>
          <p:nvPr/>
        </p:nvGrpSpPr>
        <p:grpSpPr>
          <a:xfrm>
            <a:off x="2403348" y="4224528"/>
            <a:ext cx="1353820" cy="725805"/>
            <a:chOff x="2403348" y="4224528"/>
            <a:chExt cx="1353820" cy="725805"/>
          </a:xfrm>
        </p:grpSpPr>
        <p:pic>
          <p:nvPicPr>
            <p:cNvPr id="54" name="object 5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403348" y="4224528"/>
              <a:ext cx="1353312" cy="708660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505456" y="4229125"/>
              <a:ext cx="1146047" cy="720826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473452" y="4271772"/>
              <a:ext cx="1217676" cy="573024"/>
            </a:xfrm>
            <a:prstGeom prst="rect">
              <a:avLst/>
            </a:prstGeom>
          </p:spPr>
        </p:pic>
      </p:grpSp>
      <p:sp>
        <p:nvSpPr>
          <p:cNvPr id="57" name="object 57"/>
          <p:cNvSpPr txBox="1"/>
          <p:nvPr/>
        </p:nvSpPr>
        <p:spPr>
          <a:xfrm>
            <a:off x="2473451" y="4271771"/>
            <a:ext cx="1217930" cy="573405"/>
          </a:xfrm>
          <a:prstGeom prst="rect">
            <a:avLst/>
          </a:prstGeom>
          <a:ln w="9525">
            <a:solidFill>
              <a:srgbClr val="F69240"/>
            </a:solidFill>
          </a:ln>
        </p:spPr>
        <p:txBody>
          <a:bodyPr vert="horz" wrap="square" lIns="0" tIns="42544" rIns="0" bIns="0" rtlCol="0">
            <a:spAutoFit/>
          </a:bodyPr>
          <a:lstStyle/>
          <a:p>
            <a:pPr marL="174625" marR="168275" indent="1905" algn="ctr">
              <a:lnSpc>
                <a:spcPts val="1140"/>
              </a:lnSpc>
              <a:spcBef>
                <a:spcPts val="334"/>
              </a:spcBef>
            </a:pP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FLOTA SOBRE </a:t>
            </a:r>
            <a:r>
              <a:rPr sz="1000" b="1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b="1" spc="-10" dirty="0">
                <a:solidFill>
                  <a:srgbClr val="FFFFFF"/>
                </a:solidFill>
                <a:latin typeface="Calibri"/>
                <a:cs typeface="Calibri"/>
              </a:rPr>
              <a:t>RECURSO</a:t>
            </a:r>
            <a:r>
              <a:rPr sz="1000" b="1" spc="1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b="1" spc="-10" dirty="0">
                <a:solidFill>
                  <a:srgbClr val="FFFFFF"/>
                </a:solidFill>
                <a:latin typeface="Calibri"/>
                <a:cs typeface="Calibri"/>
              </a:rPr>
              <a:t>JUREL</a:t>
            </a:r>
            <a:endParaRPr sz="10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210"/>
              </a:spcBef>
            </a:pPr>
            <a:r>
              <a:rPr sz="1000" b="1" spc="-10" dirty="0">
                <a:solidFill>
                  <a:srgbClr val="FFFFFF"/>
                </a:solidFill>
                <a:latin typeface="Calibri"/>
                <a:cs typeface="Calibri"/>
              </a:rPr>
              <a:t>JUL</a:t>
            </a:r>
            <a:r>
              <a:rPr sz="1000" b="1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-</a:t>
            </a:r>
            <a:r>
              <a:rPr sz="1000" b="1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b="1" spc="-10" dirty="0">
                <a:solidFill>
                  <a:srgbClr val="FFFFFF"/>
                </a:solidFill>
                <a:latin typeface="Calibri"/>
                <a:cs typeface="Calibri"/>
              </a:rPr>
              <a:t>SEP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58" name="object 58"/>
          <p:cNvGrpSpPr/>
          <p:nvPr/>
        </p:nvGrpSpPr>
        <p:grpSpPr>
          <a:xfrm>
            <a:off x="2772155" y="1458467"/>
            <a:ext cx="5568950" cy="3467100"/>
            <a:chOff x="2772155" y="1458467"/>
            <a:chExt cx="5568950" cy="3467100"/>
          </a:xfrm>
        </p:grpSpPr>
        <p:pic>
          <p:nvPicPr>
            <p:cNvPr id="59" name="object 59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772155" y="3532632"/>
              <a:ext cx="345948" cy="266700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843783" y="3860291"/>
              <a:ext cx="269748" cy="220980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189731" y="3717035"/>
              <a:ext cx="100583" cy="201168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364479" y="4724400"/>
              <a:ext cx="100584" cy="201168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189731" y="1458467"/>
              <a:ext cx="100583" cy="202691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022591" y="2343911"/>
              <a:ext cx="1318259" cy="617220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277100" y="2356065"/>
              <a:ext cx="838187" cy="621830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7092696" y="2391155"/>
              <a:ext cx="1182624" cy="481584"/>
            </a:xfrm>
            <a:prstGeom prst="rect">
              <a:avLst/>
            </a:prstGeom>
          </p:spPr>
        </p:pic>
      </p:grpSp>
      <p:sp>
        <p:nvSpPr>
          <p:cNvPr id="67" name="object 67"/>
          <p:cNvSpPr txBox="1"/>
          <p:nvPr/>
        </p:nvSpPr>
        <p:spPr>
          <a:xfrm>
            <a:off x="7092695" y="2391155"/>
            <a:ext cx="1183005" cy="481965"/>
          </a:xfrm>
          <a:prstGeom prst="rect">
            <a:avLst/>
          </a:prstGeom>
          <a:ln w="9525">
            <a:solidFill>
              <a:srgbClr val="F69240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326390">
              <a:lnSpc>
                <a:spcPct val="100000"/>
              </a:lnSpc>
              <a:spcBef>
                <a:spcPts val="295"/>
              </a:spcBef>
            </a:pPr>
            <a:r>
              <a:rPr sz="1000" b="1" spc="-10" dirty="0">
                <a:solidFill>
                  <a:srgbClr val="FFFFFF"/>
                </a:solidFill>
                <a:latin typeface="Calibri"/>
                <a:cs typeface="Calibri"/>
              </a:rPr>
              <a:t>CALAMAR</a:t>
            </a:r>
            <a:endParaRPr sz="1000">
              <a:latin typeface="Calibri"/>
              <a:cs typeface="Calibri"/>
            </a:endParaRPr>
          </a:p>
          <a:p>
            <a:pPr marL="328295">
              <a:lnSpc>
                <a:spcPct val="100000"/>
              </a:lnSpc>
              <a:spcBef>
                <a:spcPts val="600"/>
              </a:spcBef>
            </a:pPr>
            <a:r>
              <a:rPr sz="1000" b="1" spc="-1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BR-</a:t>
            </a:r>
            <a:r>
              <a:rPr sz="1000" b="1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b="1" spc="-10" dirty="0">
                <a:solidFill>
                  <a:srgbClr val="FFFFFF"/>
                </a:solidFill>
                <a:latin typeface="Calibri"/>
                <a:cs typeface="Calibri"/>
              </a:rPr>
              <a:t>AGO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68" name="object 68"/>
          <p:cNvGrpSpPr/>
          <p:nvPr/>
        </p:nvGrpSpPr>
        <p:grpSpPr>
          <a:xfrm>
            <a:off x="6300978" y="2205989"/>
            <a:ext cx="2771775" cy="1907539"/>
            <a:chOff x="6300978" y="2205989"/>
            <a:chExt cx="2771775" cy="1907539"/>
          </a:xfrm>
        </p:grpSpPr>
        <p:sp>
          <p:nvSpPr>
            <p:cNvPr id="69" name="object 69"/>
            <p:cNvSpPr/>
            <p:nvPr/>
          </p:nvSpPr>
          <p:spPr>
            <a:xfrm>
              <a:off x="6300978" y="2205989"/>
              <a:ext cx="799465" cy="443865"/>
            </a:xfrm>
            <a:custGeom>
              <a:avLst/>
              <a:gdLst/>
              <a:ahLst/>
              <a:cxnLst/>
              <a:rect l="l" t="t" r="r" b="b"/>
              <a:pathLst>
                <a:path w="799465" h="443864">
                  <a:moveTo>
                    <a:pt x="82125" y="28408"/>
                  </a:moveTo>
                  <a:lnTo>
                    <a:pt x="68456" y="53580"/>
                  </a:lnTo>
                  <a:lnTo>
                    <a:pt x="785622" y="443864"/>
                  </a:lnTo>
                  <a:lnTo>
                    <a:pt x="799338" y="418719"/>
                  </a:lnTo>
                  <a:lnTo>
                    <a:pt x="82125" y="28408"/>
                  </a:lnTo>
                  <a:close/>
                </a:path>
                <a:path w="799465" h="443864">
                  <a:moveTo>
                    <a:pt x="0" y="0"/>
                  </a:moveTo>
                  <a:lnTo>
                    <a:pt x="54863" y="78612"/>
                  </a:lnTo>
                  <a:lnTo>
                    <a:pt x="68456" y="53580"/>
                  </a:lnTo>
                  <a:lnTo>
                    <a:pt x="55880" y="46736"/>
                  </a:lnTo>
                  <a:lnTo>
                    <a:pt x="69596" y="21589"/>
                  </a:lnTo>
                  <a:lnTo>
                    <a:pt x="85827" y="21589"/>
                  </a:lnTo>
                  <a:lnTo>
                    <a:pt x="95758" y="3301"/>
                  </a:lnTo>
                  <a:lnTo>
                    <a:pt x="0" y="0"/>
                  </a:lnTo>
                  <a:close/>
                </a:path>
                <a:path w="799465" h="443864">
                  <a:moveTo>
                    <a:pt x="69596" y="21589"/>
                  </a:moveTo>
                  <a:lnTo>
                    <a:pt x="55880" y="46736"/>
                  </a:lnTo>
                  <a:lnTo>
                    <a:pt x="68456" y="53580"/>
                  </a:lnTo>
                  <a:lnTo>
                    <a:pt x="82125" y="28408"/>
                  </a:lnTo>
                  <a:lnTo>
                    <a:pt x="69596" y="21589"/>
                  </a:lnTo>
                  <a:close/>
                </a:path>
                <a:path w="799465" h="443864">
                  <a:moveTo>
                    <a:pt x="85827" y="21589"/>
                  </a:moveTo>
                  <a:lnTo>
                    <a:pt x="69596" y="21589"/>
                  </a:lnTo>
                  <a:lnTo>
                    <a:pt x="82125" y="28408"/>
                  </a:lnTo>
                  <a:lnTo>
                    <a:pt x="85827" y="2158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0" name="object 70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7382256" y="3022079"/>
              <a:ext cx="1690116" cy="1072908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7443216" y="3034271"/>
              <a:ext cx="1600200" cy="1079004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7452360" y="3069336"/>
              <a:ext cx="1554479" cy="937259"/>
            </a:xfrm>
            <a:prstGeom prst="rect">
              <a:avLst/>
            </a:prstGeom>
          </p:spPr>
        </p:pic>
      </p:grpSp>
      <p:sp>
        <p:nvSpPr>
          <p:cNvPr id="73" name="object 73"/>
          <p:cNvSpPr txBox="1"/>
          <p:nvPr/>
        </p:nvSpPr>
        <p:spPr>
          <a:xfrm>
            <a:off x="7452359" y="3069335"/>
            <a:ext cx="1554480" cy="937260"/>
          </a:xfrm>
          <a:prstGeom prst="rect">
            <a:avLst/>
          </a:prstGeom>
          <a:ln w="9525">
            <a:solidFill>
              <a:srgbClr val="F69240"/>
            </a:solidFill>
          </a:ln>
        </p:spPr>
        <p:txBody>
          <a:bodyPr vert="horz" wrap="square" lIns="0" tIns="43180" rIns="0" bIns="0" rtlCol="0">
            <a:spAutoFit/>
          </a:bodyPr>
          <a:lstStyle/>
          <a:p>
            <a:pPr marL="133350" marR="123825" algn="ctr">
              <a:lnSpc>
                <a:spcPct val="100000"/>
              </a:lnSpc>
              <a:spcBef>
                <a:spcPts val="340"/>
              </a:spcBef>
            </a:pPr>
            <a:r>
              <a:rPr sz="1000" b="1" spc="-114" dirty="0">
                <a:solidFill>
                  <a:srgbClr val="FFFFFF"/>
                </a:solidFill>
                <a:latin typeface="Arial"/>
                <a:cs typeface="Arial"/>
              </a:rPr>
              <a:t>FL</a:t>
            </a:r>
            <a:r>
              <a:rPr sz="1000" b="1" spc="-15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000" b="1" spc="-114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000" b="1" spc="-13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000" b="1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40" dirty="0">
                <a:solidFill>
                  <a:srgbClr val="FFFFFF"/>
                </a:solidFill>
                <a:latin typeface="Arial"/>
                <a:cs typeface="Arial"/>
              </a:rPr>
              <a:t>SOBR</a:t>
            </a:r>
            <a:r>
              <a:rPr sz="1000" b="1" spc="-12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000" b="1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35" dirty="0">
                <a:solidFill>
                  <a:srgbClr val="FFFFFF"/>
                </a:solidFill>
                <a:latin typeface="Arial"/>
                <a:cs typeface="Arial"/>
              </a:rPr>
              <a:t>REC</a:t>
            </a:r>
            <a:r>
              <a:rPr sz="1000" b="1" spc="-14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000" b="1" spc="-135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1000" b="1" spc="-85" dirty="0">
                <a:solidFill>
                  <a:srgbClr val="FFFFFF"/>
                </a:solidFill>
                <a:latin typeface="Arial"/>
                <a:cs typeface="Arial"/>
              </a:rPr>
              <a:t>O  </a:t>
            </a:r>
            <a:r>
              <a:rPr sz="1000" b="1" spc="-135" dirty="0">
                <a:solidFill>
                  <a:srgbClr val="FFFFFF"/>
                </a:solidFill>
                <a:latin typeface="Arial"/>
                <a:cs typeface="Arial"/>
              </a:rPr>
              <a:t>CALAMAR</a:t>
            </a:r>
            <a:endParaRPr sz="1000">
              <a:latin typeface="Arial"/>
              <a:cs typeface="Arial"/>
            </a:endParaRPr>
          </a:p>
          <a:p>
            <a:pPr marL="313690" marR="304800" indent="1270" algn="ctr">
              <a:lnSpc>
                <a:spcPct val="100000"/>
              </a:lnSpc>
              <a:spcBef>
                <a:spcPts val="600"/>
              </a:spcBef>
            </a:pPr>
            <a:r>
              <a:rPr sz="1000" b="1" spc="-65" dirty="0">
                <a:solidFill>
                  <a:srgbClr val="FFFFFF"/>
                </a:solidFill>
                <a:latin typeface="Arial"/>
                <a:cs typeface="Arial"/>
              </a:rPr>
              <a:t>(</a:t>
            </a:r>
            <a:r>
              <a:rPr sz="1000" b="1" spc="-13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000" b="1" spc="-14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1000" b="1" spc="-114" dirty="0">
                <a:solidFill>
                  <a:srgbClr val="FFFFFF"/>
                </a:solidFill>
                <a:latin typeface="Arial"/>
                <a:cs typeface="Arial"/>
              </a:rPr>
              <a:t>INA</a:t>
            </a:r>
            <a:r>
              <a:rPr sz="1000" b="1" spc="-55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1000" b="1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14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000" b="1" spc="-95" dirty="0">
                <a:solidFill>
                  <a:srgbClr val="FFFFFF"/>
                </a:solidFill>
                <a:latin typeface="Arial"/>
                <a:cs typeface="Arial"/>
              </a:rPr>
              <a:t>AI</a:t>
            </a:r>
            <a:r>
              <a:rPr sz="1000" b="1" spc="-180" dirty="0">
                <a:solidFill>
                  <a:srgbClr val="FFFFFF"/>
                </a:solidFill>
                <a:latin typeface="Arial"/>
                <a:cs typeface="Arial"/>
              </a:rPr>
              <a:t>W</a:t>
            </a:r>
            <a:r>
              <a:rPr sz="1000" b="1" spc="-13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000" b="1" spc="-14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000" b="1" spc="-55" dirty="0">
                <a:solidFill>
                  <a:srgbClr val="FFFFFF"/>
                </a:solidFill>
                <a:latin typeface="Arial"/>
                <a:cs typeface="Arial"/>
              </a:rPr>
              <a:t>,  </a:t>
            </a:r>
            <a:r>
              <a:rPr sz="1000" b="1" spc="-13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1000" b="1" spc="-5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000" b="1" spc="-13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000" b="1" spc="-114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000" b="1" spc="-13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000" b="1" spc="-14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000" b="1" spc="-15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000" b="1" spc="-55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10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00" b="1" spc="-140" dirty="0">
                <a:solidFill>
                  <a:srgbClr val="FFFFFF"/>
                </a:solidFill>
                <a:latin typeface="Arial"/>
                <a:cs typeface="Arial"/>
              </a:rPr>
              <a:t>COR</a:t>
            </a:r>
            <a:r>
              <a:rPr sz="1000" b="1" spc="-13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000" b="1" spc="-75" dirty="0">
                <a:solidFill>
                  <a:srgbClr val="FFFFFF"/>
                </a:solidFill>
                <a:latin typeface="Arial"/>
                <a:cs typeface="Arial"/>
              </a:rPr>
              <a:t>A,  </a:t>
            </a:r>
            <a:r>
              <a:rPr sz="1000" b="1" spc="-130" dirty="0">
                <a:solidFill>
                  <a:srgbClr val="FFFFFF"/>
                </a:solidFill>
                <a:latin typeface="Arial"/>
                <a:cs typeface="Arial"/>
              </a:rPr>
              <a:t>CAMBOYA)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74" name="object 74"/>
          <p:cNvGrpSpPr/>
          <p:nvPr/>
        </p:nvGrpSpPr>
        <p:grpSpPr>
          <a:xfrm>
            <a:off x="2843783" y="1341119"/>
            <a:ext cx="3024505" cy="523240"/>
            <a:chOff x="2843783" y="1341119"/>
            <a:chExt cx="3024505" cy="523240"/>
          </a:xfrm>
        </p:grpSpPr>
        <p:pic>
          <p:nvPicPr>
            <p:cNvPr id="75" name="object 75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2843783" y="1341119"/>
              <a:ext cx="345948" cy="338327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3348227" y="1412747"/>
              <a:ext cx="345948" cy="278891"/>
            </a:xfrm>
            <a:prstGeom prst="rect">
              <a:avLst/>
            </a:prstGeom>
          </p:spPr>
        </p:pic>
        <p:sp>
          <p:nvSpPr>
            <p:cNvPr id="77" name="object 77"/>
            <p:cNvSpPr/>
            <p:nvPr/>
          </p:nvSpPr>
          <p:spPr>
            <a:xfrm>
              <a:off x="5651754" y="1844801"/>
              <a:ext cx="216535" cy="0"/>
            </a:xfrm>
            <a:custGeom>
              <a:avLst/>
              <a:gdLst/>
              <a:ahLst/>
              <a:cxnLst/>
              <a:rect l="l" t="t" r="r" b="b"/>
              <a:pathLst>
                <a:path w="216535">
                  <a:moveTo>
                    <a:pt x="0" y="0"/>
                  </a:moveTo>
                  <a:lnTo>
                    <a:pt x="216408" y="0"/>
                  </a:lnTo>
                </a:path>
              </a:pathLst>
            </a:custGeom>
            <a:ln w="38100">
              <a:solidFill>
                <a:srgbClr val="0000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8" name="object 7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60781" rIns="0" bIns="0" rtlCol="0">
            <a:spAutoFit/>
          </a:bodyPr>
          <a:lstStyle/>
          <a:p>
            <a:pPr marL="825500" algn="ctr">
              <a:lnSpc>
                <a:spcPct val="100000"/>
              </a:lnSpc>
              <a:spcBef>
                <a:spcPts val="95"/>
              </a:spcBef>
            </a:pPr>
            <a:r>
              <a:rPr sz="2200" spc="-285" dirty="0"/>
              <a:t>ÁREAS</a:t>
            </a:r>
            <a:r>
              <a:rPr sz="2200" spc="-105" dirty="0"/>
              <a:t> </a:t>
            </a:r>
            <a:r>
              <a:rPr sz="2200" spc="-280" dirty="0"/>
              <a:t>DE</a:t>
            </a:r>
            <a:r>
              <a:rPr sz="2200" spc="-110" dirty="0"/>
              <a:t> </a:t>
            </a:r>
            <a:r>
              <a:rPr sz="2200" spc="-275" dirty="0"/>
              <a:t>OPERACIÓN</a:t>
            </a:r>
            <a:r>
              <a:rPr sz="2200" spc="-105" dirty="0"/>
              <a:t> </a:t>
            </a:r>
            <a:r>
              <a:rPr sz="2200" spc="-280" dirty="0"/>
              <a:t>DE</a:t>
            </a:r>
            <a:r>
              <a:rPr sz="2200" spc="-110" dirty="0"/>
              <a:t> </a:t>
            </a:r>
            <a:r>
              <a:rPr sz="2200" spc="-270" dirty="0"/>
              <a:t>LA</a:t>
            </a:r>
            <a:r>
              <a:rPr sz="2200" spc="-120" dirty="0"/>
              <a:t> </a:t>
            </a:r>
            <a:r>
              <a:rPr sz="2200" spc="-270" dirty="0"/>
              <a:t>FLOTA</a:t>
            </a:r>
            <a:r>
              <a:rPr sz="2200" spc="-120" dirty="0"/>
              <a:t> </a:t>
            </a:r>
            <a:r>
              <a:rPr sz="2200" spc="-285" dirty="0"/>
              <a:t>PESQUERA</a:t>
            </a:r>
            <a:r>
              <a:rPr sz="2200" spc="-110" dirty="0"/>
              <a:t> </a:t>
            </a:r>
            <a:r>
              <a:rPr sz="2200" spc="-275" dirty="0"/>
              <a:t>EXTRANJERA</a:t>
            </a:r>
            <a:r>
              <a:rPr sz="2200" spc="-95" dirty="0"/>
              <a:t> </a:t>
            </a:r>
            <a:r>
              <a:rPr sz="2200" spc="-270" dirty="0"/>
              <a:t>Y</a:t>
            </a:r>
            <a:endParaRPr sz="2200"/>
          </a:p>
          <a:p>
            <a:pPr marL="829944" algn="ctr">
              <a:lnSpc>
                <a:spcPct val="100000"/>
              </a:lnSpc>
            </a:pPr>
            <a:r>
              <a:rPr sz="2200" spc="-275" dirty="0"/>
              <a:t>NAVES</a:t>
            </a:r>
            <a:r>
              <a:rPr sz="2200" spc="-110" dirty="0"/>
              <a:t> </a:t>
            </a:r>
            <a:r>
              <a:rPr sz="2200" spc="-300" dirty="0"/>
              <a:t>D</a:t>
            </a:r>
            <a:r>
              <a:rPr sz="2200" spc="-270" dirty="0"/>
              <a:t>E</a:t>
            </a:r>
            <a:r>
              <a:rPr sz="2200" spc="-110" dirty="0"/>
              <a:t> </a:t>
            </a:r>
            <a:r>
              <a:rPr sz="2200" spc="-290" dirty="0"/>
              <a:t>APOYO</a:t>
            </a:r>
            <a:r>
              <a:rPr sz="2200" spc="-110" dirty="0"/>
              <a:t> </a:t>
            </a:r>
            <a:r>
              <a:rPr sz="2200" spc="-240" dirty="0"/>
              <a:t>L</a:t>
            </a:r>
            <a:r>
              <a:rPr sz="2200" spc="-315" dirty="0"/>
              <a:t>O</a:t>
            </a:r>
            <a:r>
              <a:rPr sz="2200" spc="-310" dirty="0"/>
              <a:t>G</a:t>
            </a:r>
            <a:r>
              <a:rPr sz="2200" spc="-195" dirty="0"/>
              <a:t>ÍS</a:t>
            </a:r>
            <a:r>
              <a:rPr sz="2200" spc="-245" dirty="0"/>
              <a:t>TICO</a:t>
            </a:r>
            <a:endParaRPr sz="220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99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-4762" y="0"/>
            <a:ext cx="9153525" cy="6867525"/>
            <a:chOff x="-4762" y="0"/>
            <a:chExt cx="9153525" cy="686752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43200" y="4197096"/>
              <a:ext cx="6384035" cy="2653283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363211" y="3540252"/>
              <a:ext cx="4773295" cy="3310254"/>
            </a:xfrm>
            <a:custGeom>
              <a:avLst/>
              <a:gdLst/>
              <a:ahLst/>
              <a:cxnLst/>
              <a:rect l="l" t="t" r="r" b="b"/>
              <a:pathLst>
                <a:path w="4773295" h="3310254">
                  <a:moveTo>
                    <a:pt x="4773168" y="0"/>
                  </a:moveTo>
                  <a:lnTo>
                    <a:pt x="4617593" y="34925"/>
                  </a:lnTo>
                  <a:lnTo>
                    <a:pt x="4436618" y="69850"/>
                  </a:lnTo>
                  <a:lnTo>
                    <a:pt x="4247769" y="104775"/>
                  </a:lnTo>
                  <a:lnTo>
                    <a:pt x="4049394" y="130175"/>
                  </a:lnTo>
                  <a:lnTo>
                    <a:pt x="3627119" y="190500"/>
                  </a:lnTo>
                  <a:lnTo>
                    <a:pt x="3420744" y="215900"/>
                  </a:lnTo>
                  <a:lnTo>
                    <a:pt x="3222370" y="250825"/>
                  </a:lnTo>
                  <a:lnTo>
                    <a:pt x="3023869" y="276225"/>
                  </a:lnTo>
                  <a:lnTo>
                    <a:pt x="2842894" y="320675"/>
                  </a:lnTo>
                  <a:lnTo>
                    <a:pt x="2679445" y="363600"/>
                  </a:lnTo>
                  <a:lnTo>
                    <a:pt x="2541396" y="414400"/>
                  </a:lnTo>
                  <a:lnTo>
                    <a:pt x="2420746" y="476250"/>
                  </a:lnTo>
                  <a:lnTo>
                    <a:pt x="2335021" y="536575"/>
                  </a:lnTo>
                  <a:lnTo>
                    <a:pt x="2309621" y="569976"/>
                  </a:lnTo>
                  <a:lnTo>
                    <a:pt x="2282570" y="614426"/>
                  </a:lnTo>
                  <a:lnTo>
                    <a:pt x="2265171" y="657225"/>
                  </a:lnTo>
                  <a:lnTo>
                    <a:pt x="2265171" y="700151"/>
                  </a:lnTo>
                  <a:lnTo>
                    <a:pt x="2274696" y="752475"/>
                  </a:lnTo>
                  <a:lnTo>
                    <a:pt x="2292095" y="795401"/>
                  </a:lnTo>
                  <a:lnTo>
                    <a:pt x="2317495" y="838200"/>
                  </a:lnTo>
                  <a:lnTo>
                    <a:pt x="2352420" y="873125"/>
                  </a:lnTo>
                  <a:lnTo>
                    <a:pt x="2446146" y="941451"/>
                  </a:lnTo>
                  <a:lnTo>
                    <a:pt x="2576321" y="1011301"/>
                  </a:lnTo>
                  <a:lnTo>
                    <a:pt x="2722244" y="1063625"/>
                  </a:lnTo>
                  <a:lnTo>
                    <a:pt x="2885820" y="1114552"/>
                  </a:lnTo>
                  <a:lnTo>
                    <a:pt x="3058794" y="1166876"/>
                  </a:lnTo>
                  <a:lnTo>
                    <a:pt x="3420744" y="1252601"/>
                  </a:lnTo>
                  <a:lnTo>
                    <a:pt x="3601719" y="1305052"/>
                  </a:lnTo>
                  <a:lnTo>
                    <a:pt x="3765168" y="1347851"/>
                  </a:lnTo>
                  <a:lnTo>
                    <a:pt x="3911218" y="1400302"/>
                  </a:lnTo>
                  <a:lnTo>
                    <a:pt x="4049394" y="1460627"/>
                  </a:lnTo>
                  <a:lnTo>
                    <a:pt x="4152518" y="1520952"/>
                  </a:lnTo>
                  <a:lnTo>
                    <a:pt x="4187443" y="1555877"/>
                  </a:lnTo>
                  <a:lnTo>
                    <a:pt x="4247769" y="1633601"/>
                  </a:lnTo>
                  <a:lnTo>
                    <a:pt x="4255643" y="1676527"/>
                  </a:lnTo>
                  <a:lnTo>
                    <a:pt x="4255643" y="1719326"/>
                  </a:lnTo>
                  <a:lnTo>
                    <a:pt x="4230243" y="1789176"/>
                  </a:lnTo>
                  <a:lnTo>
                    <a:pt x="4195318" y="1824101"/>
                  </a:lnTo>
                  <a:lnTo>
                    <a:pt x="4152518" y="1857502"/>
                  </a:lnTo>
                  <a:lnTo>
                    <a:pt x="4100067" y="1884426"/>
                  </a:lnTo>
                  <a:lnTo>
                    <a:pt x="4039869" y="1917827"/>
                  </a:lnTo>
                  <a:lnTo>
                    <a:pt x="3971543" y="1944751"/>
                  </a:lnTo>
                  <a:lnTo>
                    <a:pt x="3885818" y="1970151"/>
                  </a:lnTo>
                  <a:lnTo>
                    <a:pt x="3790568" y="1995551"/>
                  </a:lnTo>
                  <a:lnTo>
                    <a:pt x="3695318" y="2022602"/>
                  </a:lnTo>
                  <a:lnTo>
                    <a:pt x="3584193" y="2047989"/>
                  </a:lnTo>
                  <a:lnTo>
                    <a:pt x="3343020" y="2108314"/>
                  </a:lnTo>
                  <a:lnTo>
                    <a:pt x="3066795" y="2178177"/>
                  </a:lnTo>
                  <a:lnTo>
                    <a:pt x="2765170" y="2255964"/>
                  </a:lnTo>
                  <a:lnTo>
                    <a:pt x="2430271" y="2341702"/>
                  </a:lnTo>
                  <a:lnTo>
                    <a:pt x="2076196" y="2444889"/>
                  </a:lnTo>
                  <a:lnTo>
                    <a:pt x="1696847" y="2567139"/>
                  </a:lnTo>
                  <a:lnTo>
                    <a:pt x="1301623" y="2713189"/>
                  </a:lnTo>
                  <a:lnTo>
                    <a:pt x="879348" y="2886240"/>
                  </a:lnTo>
                  <a:lnTo>
                    <a:pt x="447675" y="3084690"/>
                  </a:lnTo>
                  <a:lnTo>
                    <a:pt x="0" y="3310127"/>
                  </a:lnTo>
                  <a:lnTo>
                    <a:pt x="241300" y="3310127"/>
                  </a:lnTo>
                  <a:lnTo>
                    <a:pt x="387350" y="3292664"/>
                  </a:lnTo>
                  <a:lnTo>
                    <a:pt x="612775" y="3162477"/>
                  </a:lnTo>
                  <a:lnTo>
                    <a:pt x="852424" y="3032302"/>
                  </a:lnTo>
                  <a:lnTo>
                    <a:pt x="1111123" y="2911640"/>
                  </a:lnTo>
                  <a:lnTo>
                    <a:pt x="1395222" y="2798927"/>
                  </a:lnTo>
                  <a:lnTo>
                    <a:pt x="1688973" y="2687789"/>
                  </a:lnTo>
                  <a:lnTo>
                    <a:pt x="1998472" y="2575077"/>
                  </a:lnTo>
                  <a:lnTo>
                    <a:pt x="2774695" y="2333764"/>
                  </a:lnTo>
                  <a:lnTo>
                    <a:pt x="2928619" y="2289302"/>
                  </a:lnTo>
                  <a:lnTo>
                    <a:pt x="3247770" y="2211514"/>
                  </a:lnTo>
                  <a:lnTo>
                    <a:pt x="3901693" y="2040001"/>
                  </a:lnTo>
                  <a:lnTo>
                    <a:pt x="4049394" y="2005076"/>
                  </a:lnTo>
                  <a:lnTo>
                    <a:pt x="4195318" y="1962277"/>
                  </a:lnTo>
                  <a:lnTo>
                    <a:pt x="4333494" y="1927352"/>
                  </a:lnTo>
                  <a:lnTo>
                    <a:pt x="4454144" y="1892427"/>
                  </a:lnTo>
                  <a:lnTo>
                    <a:pt x="4565269" y="1857502"/>
                  </a:lnTo>
                  <a:lnTo>
                    <a:pt x="4652518" y="1824101"/>
                  </a:lnTo>
                  <a:lnTo>
                    <a:pt x="4720844" y="1797177"/>
                  </a:lnTo>
                  <a:lnTo>
                    <a:pt x="4773168" y="1771777"/>
                  </a:lnTo>
                  <a:lnTo>
                    <a:pt x="4773168" y="1382776"/>
                  </a:lnTo>
                  <a:lnTo>
                    <a:pt x="4668393" y="1365377"/>
                  </a:lnTo>
                  <a:lnTo>
                    <a:pt x="4401693" y="1312926"/>
                  </a:lnTo>
                  <a:lnTo>
                    <a:pt x="4238244" y="1279652"/>
                  </a:lnTo>
                  <a:lnTo>
                    <a:pt x="4074794" y="1244727"/>
                  </a:lnTo>
                  <a:lnTo>
                    <a:pt x="3901693" y="1201801"/>
                  </a:lnTo>
                  <a:lnTo>
                    <a:pt x="3557269" y="1114552"/>
                  </a:lnTo>
                  <a:lnTo>
                    <a:pt x="3393820" y="1063625"/>
                  </a:lnTo>
                  <a:lnTo>
                    <a:pt x="3247770" y="1011301"/>
                  </a:lnTo>
                  <a:lnTo>
                    <a:pt x="3109594" y="958850"/>
                  </a:lnTo>
                  <a:lnTo>
                    <a:pt x="2988944" y="898525"/>
                  </a:lnTo>
                  <a:lnTo>
                    <a:pt x="2895345" y="847725"/>
                  </a:lnTo>
                  <a:lnTo>
                    <a:pt x="2825495" y="785876"/>
                  </a:lnTo>
                  <a:lnTo>
                    <a:pt x="2807969" y="752475"/>
                  </a:lnTo>
                  <a:lnTo>
                    <a:pt x="2790570" y="725551"/>
                  </a:lnTo>
                  <a:lnTo>
                    <a:pt x="2782569" y="692150"/>
                  </a:lnTo>
                  <a:lnTo>
                    <a:pt x="2790570" y="665226"/>
                  </a:lnTo>
                  <a:lnTo>
                    <a:pt x="2825495" y="604901"/>
                  </a:lnTo>
                  <a:lnTo>
                    <a:pt x="2877819" y="544576"/>
                  </a:lnTo>
                  <a:lnTo>
                    <a:pt x="2955670" y="501650"/>
                  </a:lnTo>
                  <a:lnTo>
                    <a:pt x="3049269" y="458850"/>
                  </a:lnTo>
                  <a:lnTo>
                    <a:pt x="3152520" y="423925"/>
                  </a:lnTo>
                  <a:lnTo>
                    <a:pt x="3273170" y="389000"/>
                  </a:lnTo>
                  <a:lnTo>
                    <a:pt x="3549268" y="338200"/>
                  </a:lnTo>
                  <a:lnTo>
                    <a:pt x="3858894" y="285750"/>
                  </a:lnTo>
                  <a:lnTo>
                    <a:pt x="4169917" y="250825"/>
                  </a:lnTo>
                  <a:lnTo>
                    <a:pt x="4487418" y="198500"/>
                  </a:lnTo>
                  <a:lnTo>
                    <a:pt x="4635119" y="173100"/>
                  </a:lnTo>
                  <a:lnTo>
                    <a:pt x="4773168" y="138175"/>
                  </a:lnTo>
                  <a:lnTo>
                    <a:pt x="4773168" y="0"/>
                  </a:lnTo>
                  <a:close/>
                </a:path>
              </a:pathLst>
            </a:custGeom>
            <a:solidFill>
              <a:srgbClr val="003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140952" cy="4568952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l" t="t" r="r" b="b"/>
              <a:pathLst>
                <a:path w="9144000" h="6858000">
                  <a:moveTo>
                    <a:pt x="0" y="6858000"/>
                  </a:moveTo>
                  <a:lnTo>
                    <a:pt x="9144000" y="6858000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6858000"/>
                  </a:lnTo>
                  <a:close/>
                </a:path>
              </a:pathLst>
            </a:custGeom>
            <a:ln w="9525">
              <a:solidFill>
                <a:srgbClr val="FF99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l" t="t" r="r" b="b"/>
              <a:pathLst>
                <a:path w="9144000" h="6858000">
                  <a:moveTo>
                    <a:pt x="0" y="6858000"/>
                  </a:moveTo>
                  <a:lnTo>
                    <a:pt x="9144000" y="6858000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6858000"/>
                  </a:lnTo>
                  <a:close/>
                </a:path>
                <a:path w="9144000" h="6858000">
                  <a:moveTo>
                    <a:pt x="0" y="6858000"/>
                  </a:moveTo>
                  <a:lnTo>
                    <a:pt x="9144000" y="6858000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6858000"/>
                  </a:lnTo>
                  <a:close/>
                </a:path>
                <a:path w="9144000" h="6858000">
                  <a:moveTo>
                    <a:pt x="0" y="6858000"/>
                  </a:moveTo>
                  <a:lnTo>
                    <a:pt x="9144000" y="6858000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6858000"/>
                  </a:lnTo>
                  <a:close/>
                </a:path>
              </a:pathLst>
            </a:custGeom>
            <a:ln w="9525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l" t="t" r="r" b="b"/>
              <a:pathLst>
                <a:path w="9144000" h="6858000">
                  <a:moveTo>
                    <a:pt x="0" y="6858000"/>
                  </a:moveTo>
                  <a:lnTo>
                    <a:pt x="9144000" y="6858000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6858000"/>
                  </a:lnTo>
                  <a:close/>
                </a:path>
              </a:pathLst>
            </a:custGeom>
            <a:ln w="9525">
              <a:solidFill>
                <a:srgbClr val="FF99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07591" y="6324605"/>
              <a:ext cx="2268474" cy="533391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13688" y="4904244"/>
              <a:ext cx="2253995" cy="1583436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03603" y="4940808"/>
              <a:ext cx="2132076" cy="1461516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398905" y="4935982"/>
              <a:ext cx="2141855" cy="1471295"/>
            </a:xfrm>
            <a:custGeom>
              <a:avLst/>
              <a:gdLst/>
              <a:ahLst/>
              <a:cxnLst/>
              <a:rect l="l" t="t" r="r" b="b"/>
              <a:pathLst>
                <a:path w="2141854" h="1471295">
                  <a:moveTo>
                    <a:pt x="130301" y="0"/>
                  </a:moveTo>
                  <a:lnTo>
                    <a:pt x="2011553" y="0"/>
                  </a:lnTo>
                  <a:lnTo>
                    <a:pt x="2037715" y="2540"/>
                  </a:lnTo>
                  <a:lnTo>
                    <a:pt x="2084196" y="22225"/>
                  </a:lnTo>
                  <a:lnTo>
                    <a:pt x="2119630" y="57658"/>
                  </a:lnTo>
                  <a:lnTo>
                    <a:pt x="2139442" y="104267"/>
                  </a:lnTo>
                  <a:lnTo>
                    <a:pt x="2141855" y="130429"/>
                  </a:lnTo>
                  <a:lnTo>
                    <a:pt x="2141855" y="1341323"/>
                  </a:lnTo>
                  <a:lnTo>
                    <a:pt x="2131568" y="1391805"/>
                  </a:lnTo>
                  <a:lnTo>
                    <a:pt x="2103628" y="1432991"/>
                  </a:lnTo>
                  <a:lnTo>
                    <a:pt x="2061971" y="1460995"/>
                  </a:lnTo>
                  <a:lnTo>
                    <a:pt x="2011553" y="1471282"/>
                  </a:lnTo>
                  <a:lnTo>
                    <a:pt x="130301" y="1471282"/>
                  </a:lnTo>
                  <a:lnTo>
                    <a:pt x="79882" y="1460995"/>
                  </a:lnTo>
                  <a:lnTo>
                    <a:pt x="38226" y="1432991"/>
                  </a:lnTo>
                  <a:lnTo>
                    <a:pt x="10286" y="1391805"/>
                  </a:lnTo>
                  <a:lnTo>
                    <a:pt x="0" y="1341323"/>
                  </a:lnTo>
                  <a:lnTo>
                    <a:pt x="0" y="130429"/>
                  </a:lnTo>
                  <a:lnTo>
                    <a:pt x="10159" y="80010"/>
                  </a:lnTo>
                  <a:lnTo>
                    <a:pt x="38226" y="38354"/>
                  </a:lnTo>
                  <a:lnTo>
                    <a:pt x="79882" y="10287"/>
                  </a:lnTo>
                  <a:lnTo>
                    <a:pt x="130301" y="0"/>
                  </a:lnTo>
                  <a:close/>
                </a:path>
              </a:pathLst>
            </a:custGeom>
            <a:ln w="9525">
              <a:solidFill>
                <a:srgbClr val="0033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420611" y="6278885"/>
              <a:ext cx="2224278" cy="579111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426708" y="4904244"/>
              <a:ext cx="2209799" cy="1537716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516623" y="4940808"/>
              <a:ext cx="2087879" cy="1415796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6511797" y="4935982"/>
              <a:ext cx="2098040" cy="1426210"/>
            </a:xfrm>
            <a:custGeom>
              <a:avLst/>
              <a:gdLst/>
              <a:ahLst/>
              <a:cxnLst/>
              <a:rect l="l" t="t" r="r" b="b"/>
              <a:pathLst>
                <a:path w="2098040" h="1426210">
                  <a:moveTo>
                    <a:pt x="126492" y="0"/>
                  </a:moveTo>
                  <a:lnTo>
                    <a:pt x="1971548" y="0"/>
                  </a:lnTo>
                  <a:lnTo>
                    <a:pt x="1996948" y="2540"/>
                  </a:lnTo>
                  <a:lnTo>
                    <a:pt x="2041905" y="21971"/>
                  </a:lnTo>
                  <a:lnTo>
                    <a:pt x="2076069" y="56134"/>
                  </a:lnTo>
                  <a:lnTo>
                    <a:pt x="2095119" y="101092"/>
                  </a:lnTo>
                  <a:lnTo>
                    <a:pt x="2097531" y="126492"/>
                  </a:lnTo>
                  <a:lnTo>
                    <a:pt x="2097531" y="1299260"/>
                  </a:lnTo>
                  <a:lnTo>
                    <a:pt x="2087626" y="1348511"/>
                  </a:lnTo>
                  <a:lnTo>
                    <a:pt x="2060448" y="1388541"/>
                  </a:lnTo>
                  <a:lnTo>
                    <a:pt x="2020443" y="1415757"/>
                  </a:lnTo>
                  <a:lnTo>
                    <a:pt x="1971548" y="1425638"/>
                  </a:lnTo>
                  <a:lnTo>
                    <a:pt x="126492" y="1425638"/>
                  </a:lnTo>
                  <a:lnTo>
                    <a:pt x="77597" y="1415757"/>
                  </a:lnTo>
                  <a:lnTo>
                    <a:pt x="37210" y="1388541"/>
                  </a:lnTo>
                  <a:lnTo>
                    <a:pt x="9905" y="1348549"/>
                  </a:lnTo>
                  <a:lnTo>
                    <a:pt x="0" y="1299260"/>
                  </a:lnTo>
                  <a:lnTo>
                    <a:pt x="0" y="126492"/>
                  </a:lnTo>
                  <a:lnTo>
                    <a:pt x="9905" y="77597"/>
                  </a:lnTo>
                  <a:lnTo>
                    <a:pt x="37210" y="37211"/>
                  </a:lnTo>
                  <a:lnTo>
                    <a:pt x="77597" y="9906"/>
                  </a:lnTo>
                  <a:lnTo>
                    <a:pt x="126492" y="0"/>
                  </a:lnTo>
                  <a:close/>
                </a:path>
              </a:pathLst>
            </a:custGeom>
            <a:ln w="9525">
              <a:solidFill>
                <a:srgbClr val="0033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870959" y="6303262"/>
              <a:ext cx="2181606" cy="554735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877055" y="4904219"/>
              <a:ext cx="2167128" cy="1562100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966971" y="4940808"/>
              <a:ext cx="2045207" cy="1440180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3962146" y="4935982"/>
              <a:ext cx="2055495" cy="1450340"/>
            </a:xfrm>
            <a:custGeom>
              <a:avLst/>
              <a:gdLst/>
              <a:ahLst/>
              <a:cxnLst/>
              <a:rect l="l" t="t" r="r" b="b"/>
              <a:pathLst>
                <a:path w="2055495" h="1450339">
                  <a:moveTo>
                    <a:pt x="128396" y="0"/>
                  </a:moveTo>
                  <a:lnTo>
                    <a:pt x="1926716" y="0"/>
                  </a:lnTo>
                  <a:lnTo>
                    <a:pt x="1952498" y="2540"/>
                  </a:lnTo>
                  <a:lnTo>
                    <a:pt x="1998217" y="21844"/>
                  </a:lnTo>
                  <a:lnTo>
                    <a:pt x="2033269" y="56896"/>
                  </a:lnTo>
                  <a:lnTo>
                    <a:pt x="2052574" y="102616"/>
                  </a:lnTo>
                  <a:lnTo>
                    <a:pt x="2055114" y="128397"/>
                  </a:lnTo>
                  <a:lnTo>
                    <a:pt x="2055114" y="1321485"/>
                  </a:lnTo>
                  <a:lnTo>
                    <a:pt x="2044827" y="1371536"/>
                  </a:lnTo>
                  <a:lnTo>
                    <a:pt x="2017521" y="1412367"/>
                  </a:lnTo>
                  <a:lnTo>
                    <a:pt x="1976374" y="1439964"/>
                  </a:lnTo>
                  <a:lnTo>
                    <a:pt x="1926716" y="1449844"/>
                  </a:lnTo>
                  <a:lnTo>
                    <a:pt x="128396" y="1449844"/>
                  </a:lnTo>
                  <a:lnTo>
                    <a:pt x="78739" y="1439964"/>
                  </a:lnTo>
                  <a:lnTo>
                    <a:pt x="37973" y="1412367"/>
                  </a:lnTo>
                  <a:lnTo>
                    <a:pt x="10287" y="1371536"/>
                  </a:lnTo>
                  <a:lnTo>
                    <a:pt x="0" y="1321485"/>
                  </a:lnTo>
                  <a:lnTo>
                    <a:pt x="0" y="128397"/>
                  </a:lnTo>
                  <a:lnTo>
                    <a:pt x="10287" y="78740"/>
                  </a:lnTo>
                  <a:lnTo>
                    <a:pt x="37973" y="37973"/>
                  </a:lnTo>
                  <a:lnTo>
                    <a:pt x="78739" y="10287"/>
                  </a:lnTo>
                  <a:lnTo>
                    <a:pt x="128396" y="0"/>
                  </a:lnTo>
                  <a:close/>
                </a:path>
              </a:pathLst>
            </a:custGeom>
            <a:ln w="9525">
              <a:solidFill>
                <a:srgbClr val="0033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60781" rIns="0" bIns="0" rtlCol="0">
            <a:spAutoFit/>
          </a:bodyPr>
          <a:lstStyle/>
          <a:p>
            <a:pPr marL="998855" marR="54610" algn="ctr">
              <a:lnSpc>
                <a:spcPct val="100000"/>
              </a:lnSpc>
              <a:spcBef>
                <a:spcPts val="95"/>
              </a:spcBef>
            </a:pPr>
            <a:r>
              <a:rPr sz="2200" spc="-280" dirty="0"/>
              <a:t>TO</a:t>
            </a:r>
            <a:r>
              <a:rPr sz="2200" spc="-260" dirty="0"/>
              <a:t>TAL</a:t>
            </a:r>
            <a:r>
              <a:rPr sz="2200" spc="-114" dirty="0"/>
              <a:t> </a:t>
            </a:r>
            <a:r>
              <a:rPr sz="2200" spc="-300" dirty="0"/>
              <a:t>D</a:t>
            </a:r>
            <a:r>
              <a:rPr sz="2200" spc="-270" dirty="0"/>
              <a:t>E</a:t>
            </a:r>
            <a:r>
              <a:rPr sz="2200" spc="-110" dirty="0"/>
              <a:t> </a:t>
            </a:r>
            <a:r>
              <a:rPr sz="2200" spc="-275" dirty="0"/>
              <a:t>PESU</a:t>
            </a:r>
            <a:r>
              <a:rPr sz="2200" spc="-280" dirty="0"/>
              <a:t>E</a:t>
            </a:r>
            <a:r>
              <a:rPr sz="2200" spc="-290" dirty="0"/>
              <a:t>ROS</a:t>
            </a:r>
            <a:r>
              <a:rPr sz="2200" spc="-110" dirty="0"/>
              <a:t> </a:t>
            </a:r>
            <a:r>
              <a:rPr sz="2200" spc="-275" dirty="0"/>
              <a:t>EXTRA</a:t>
            </a:r>
            <a:r>
              <a:rPr sz="2200" spc="-300" dirty="0"/>
              <a:t>N</a:t>
            </a:r>
            <a:r>
              <a:rPr sz="2200" spc="-229" dirty="0"/>
              <a:t>J</a:t>
            </a:r>
            <a:r>
              <a:rPr sz="2200" spc="-280" dirty="0"/>
              <a:t>E</a:t>
            </a:r>
            <a:r>
              <a:rPr sz="2200" spc="-290" dirty="0"/>
              <a:t>ROS</a:t>
            </a:r>
            <a:endParaRPr sz="2200"/>
          </a:p>
          <a:p>
            <a:pPr marL="998855" algn="ctr">
              <a:lnSpc>
                <a:spcPct val="100000"/>
              </a:lnSpc>
            </a:pPr>
            <a:r>
              <a:rPr sz="2200" spc="-300" dirty="0"/>
              <a:t>CON</a:t>
            </a:r>
            <a:r>
              <a:rPr sz="2200" spc="-275" dirty="0"/>
              <a:t>TROLA</a:t>
            </a:r>
            <a:r>
              <a:rPr sz="2200" spc="-300" dirty="0"/>
              <a:t>D</a:t>
            </a:r>
            <a:r>
              <a:rPr sz="2200" spc="-315" dirty="0"/>
              <a:t>O</a:t>
            </a:r>
            <a:r>
              <a:rPr sz="2200" spc="-265" dirty="0"/>
              <a:t>S</a:t>
            </a:r>
            <a:r>
              <a:rPr sz="2200" spc="-125" dirty="0"/>
              <a:t> </a:t>
            </a:r>
            <a:r>
              <a:rPr sz="2200" spc="-280" dirty="0"/>
              <a:t>EN</a:t>
            </a:r>
            <a:r>
              <a:rPr sz="2200" spc="-120" dirty="0"/>
              <a:t> </a:t>
            </a:r>
            <a:r>
              <a:rPr sz="2200" spc="-254" dirty="0"/>
              <a:t>EL</a:t>
            </a:r>
            <a:r>
              <a:rPr sz="2200" spc="-110" dirty="0"/>
              <a:t> </a:t>
            </a:r>
            <a:r>
              <a:rPr sz="2200" spc="-290" dirty="0"/>
              <a:t>ÁR</a:t>
            </a:r>
            <a:r>
              <a:rPr sz="2200" spc="-280" dirty="0"/>
              <a:t>E</a:t>
            </a:r>
            <a:r>
              <a:rPr sz="2200" spc="-290" dirty="0"/>
              <a:t>A</a:t>
            </a:r>
            <a:r>
              <a:rPr sz="2200" spc="-110" dirty="0"/>
              <a:t> </a:t>
            </a:r>
            <a:r>
              <a:rPr sz="2200" spc="-270" dirty="0"/>
              <a:t>S</a:t>
            </a:r>
            <a:r>
              <a:rPr sz="2200" spc="-305" dirty="0"/>
              <a:t>A</a:t>
            </a:r>
            <a:r>
              <a:rPr sz="2200" spc="-290" dirty="0"/>
              <a:t>R</a:t>
            </a:r>
            <a:r>
              <a:rPr sz="2200" spc="-105" dirty="0"/>
              <a:t> </a:t>
            </a:r>
            <a:r>
              <a:rPr sz="2200" spc="-280" dirty="0"/>
              <a:t>DE</a:t>
            </a:r>
            <a:r>
              <a:rPr sz="2200" spc="-120" dirty="0"/>
              <a:t> </a:t>
            </a:r>
            <a:r>
              <a:rPr sz="2200" spc="-290" dirty="0"/>
              <a:t>C</a:t>
            </a:r>
            <a:r>
              <a:rPr sz="2200" spc="-300" dirty="0"/>
              <a:t>H</a:t>
            </a:r>
            <a:r>
              <a:rPr sz="2200" spc="-215" dirty="0"/>
              <a:t>ILE</a:t>
            </a:r>
            <a:endParaRPr sz="2200"/>
          </a:p>
        </p:txBody>
      </p:sp>
      <p:graphicFrame>
        <p:nvGraphicFramePr>
          <p:cNvPr id="23" name="object 23"/>
          <p:cNvGraphicFramePr>
            <a:graphicFrameLocks noGrp="1"/>
          </p:cNvGraphicFramePr>
          <p:nvPr/>
        </p:nvGraphicFramePr>
        <p:xfrm>
          <a:off x="1822474" y="1268475"/>
          <a:ext cx="6108700" cy="3205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9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1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73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b="1" spc="-1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AÑO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99CC"/>
                      </a:solidFill>
                      <a:prstDash val="solid"/>
                    </a:lnL>
                    <a:lnR w="12700">
                      <a:solidFill>
                        <a:srgbClr val="0099CC"/>
                      </a:solidFill>
                      <a:prstDash val="solid"/>
                    </a:lnR>
                    <a:lnB w="12700">
                      <a:solidFill>
                        <a:srgbClr val="0099CC"/>
                      </a:solidFill>
                      <a:prstDash val="solid"/>
                    </a:lnB>
                    <a:solidFill>
                      <a:srgbClr val="CCDA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CONTROLADOS</a:t>
                      </a:r>
                      <a:r>
                        <a:rPr sz="1200" b="1" spc="1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Y/</a:t>
                      </a:r>
                      <a:r>
                        <a:rPr sz="1200" b="1" spc="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spc="-2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NAVEGANDO</a:t>
                      </a:r>
                      <a:r>
                        <a:rPr sz="1200" b="1" spc="4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EL</a:t>
                      </a:r>
                      <a:r>
                        <a:rPr sz="1200" b="1" spc="-2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ÁREA</a:t>
                      </a:r>
                      <a:r>
                        <a:rPr sz="1200" b="1" spc="-4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spc="-1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SAR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99CC"/>
                      </a:solidFill>
                      <a:prstDash val="solid"/>
                    </a:lnL>
                    <a:lnR w="12700">
                      <a:solidFill>
                        <a:srgbClr val="0099CC"/>
                      </a:solidFill>
                      <a:prstDash val="solid"/>
                    </a:lnR>
                    <a:lnB w="12700">
                      <a:solidFill>
                        <a:srgbClr val="0099CC"/>
                      </a:solidFill>
                      <a:prstDash val="solid"/>
                    </a:lnB>
                    <a:solidFill>
                      <a:srgbClr val="CCDA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615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2007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99CC"/>
                      </a:solidFill>
                      <a:prstDash val="solid"/>
                    </a:lnL>
                    <a:lnR w="12700">
                      <a:solidFill>
                        <a:srgbClr val="0099CC"/>
                      </a:solidFill>
                      <a:prstDash val="solid"/>
                    </a:lnR>
                    <a:lnT w="12700">
                      <a:solidFill>
                        <a:srgbClr val="0099CC"/>
                      </a:solidFill>
                      <a:prstDash val="solid"/>
                    </a:lnT>
                    <a:lnB w="12700">
                      <a:solidFill>
                        <a:srgbClr val="0099CC"/>
                      </a:solidFill>
                      <a:prstDash val="solid"/>
                    </a:lnB>
                    <a:solidFill>
                      <a:srgbClr val="CCDAEB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64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99CC"/>
                      </a:solidFill>
                      <a:prstDash val="solid"/>
                    </a:lnL>
                    <a:lnR w="12700">
                      <a:solidFill>
                        <a:srgbClr val="0099CC"/>
                      </a:solidFill>
                      <a:prstDash val="solid"/>
                    </a:lnR>
                    <a:lnT w="12700">
                      <a:solidFill>
                        <a:srgbClr val="0099CC"/>
                      </a:solidFill>
                      <a:prstDash val="solid"/>
                    </a:lnT>
                    <a:lnB w="12700">
                      <a:solidFill>
                        <a:srgbClr val="0099CC"/>
                      </a:solidFill>
                      <a:prstDash val="solid"/>
                    </a:lnB>
                    <a:solidFill>
                      <a:srgbClr val="CCDA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957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2008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99CC"/>
                      </a:solidFill>
                      <a:prstDash val="solid"/>
                    </a:lnL>
                    <a:lnR w="12700">
                      <a:solidFill>
                        <a:srgbClr val="0099CC"/>
                      </a:solidFill>
                      <a:prstDash val="solid"/>
                    </a:lnR>
                    <a:lnT w="12700">
                      <a:solidFill>
                        <a:srgbClr val="0099CC"/>
                      </a:solidFill>
                      <a:prstDash val="solid"/>
                    </a:lnT>
                    <a:lnB w="12700">
                      <a:solidFill>
                        <a:srgbClr val="0099CC"/>
                      </a:solidFill>
                      <a:prstDash val="solid"/>
                    </a:lnB>
                    <a:solidFill>
                      <a:srgbClr val="CCDAEB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54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99CC"/>
                      </a:solidFill>
                      <a:prstDash val="solid"/>
                    </a:lnL>
                    <a:lnR w="12700">
                      <a:solidFill>
                        <a:srgbClr val="0099CC"/>
                      </a:solidFill>
                      <a:prstDash val="solid"/>
                    </a:lnR>
                    <a:lnT w="12700">
                      <a:solidFill>
                        <a:srgbClr val="0099CC"/>
                      </a:solidFill>
                      <a:prstDash val="solid"/>
                    </a:lnT>
                    <a:lnB w="12700">
                      <a:solidFill>
                        <a:srgbClr val="0099CC"/>
                      </a:solidFill>
                      <a:prstDash val="solid"/>
                    </a:lnB>
                    <a:solidFill>
                      <a:srgbClr val="CCDA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125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2009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99CC"/>
                      </a:solidFill>
                      <a:prstDash val="solid"/>
                    </a:lnL>
                    <a:lnR w="12700">
                      <a:solidFill>
                        <a:srgbClr val="0099CC"/>
                      </a:solidFill>
                      <a:prstDash val="solid"/>
                    </a:lnR>
                    <a:lnT w="12700">
                      <a:solidFill>
                        <a:srgbClr val="0099CC"/>
                      </a:solidFill>
                      <a:prstDash val="solid"/>
                    </a:lnT>
                    <a:lnB w="12700">
                      <a:solidFill>
                        <a:srgbClr val="0099CC"/>
                      </a:solidFill>
                      <a:prstDash val="solid"/>
                    </a:lnB>
                    <a:solidFill>
                      <a:srgbClr val="CCDAEB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2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38</a:t>
                      </a:r>
                      <a:r>
                        <a:rPr sz="18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*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0099CC"/>
                      </a:solidFill>
                      <a:prstDash val="solid"/>
                    </a:lnL>
                    <a:lnR w="12700">
                      <a:solidFill>
                        <a:srgbClr val="0099CC"/>
                      </a:solidFill>
                      <a:prstDash val="solid"/>
                    </a:lnR>
                    <a:lnT w="12700">
                      <a:solidFill>
                        <a:srgbClr val="0099CC"/>
                      </a:solidFill>
                      <a:prstDash val="solid"/>
                    </a:lnT>
                    <a:lnB w="12700">
                      <a:solidFill>
                        <a:srgbClr val="0099CC"/>
                      </a:solidFill>
                      <a:prstDash val="solid"/>
                    </a:lnB>
                    <a:solidFill>
                      <a:srgbClr val="CCDA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7345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2010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99CC"/>
                      </a:solidFill>
                      <a:prstDash val="solid"/>
                    </a:lnL>
                    <a:lnR w="12700">
                      <a:solidFill>
                        <a:srgbClr val="0099CC"/>
                      </a:solidFill>
                      <a:prstDash val="solid"/>
                    </a:lnR>
                    <a:lnT w="12700">
                      <a:solidFill>
                        <a:srgbClr val="0099CC"/>
                      </a:solidFill>
                      <a:prstDash val="solid"/>
                    </a:lnT>
                    <a:lnB w="12700">
                      <a:solidFill>
                        <a:srgbClr val="0099CC"/>
                      </a:solidFill>
                      <a:prstDash val="solid"/>
                    </a:lnB>
                    <a:solidFill>
                      <a:srgbClr val="CCDAEB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85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99CC"/>
                      </a:solidFill>
                      <a:prstDash val="solid"/>
                    </a:lnL>
                    <a:lnR w="12700">
                      <a:solidFill>
                        <a:srgbClr val="0099CC"/>
                      </a:solidFill>
                      <a:prstDash val="solid"/>
                    </a:lnR>
                    <a:lnT w="12700">
                      <a:solidFill>
                        <a:srgbClr val="0099CC"/>
                      </a:solidFill>
                      <a:prstDash val="solid"/>
                    </a:lnT>
                    <a:lnB w="12700">
                      <a:solidFill>
                        <a:srgbClr val="0099CC"/>
                      </a:solidFill>
                      <a:prstDash val="solid"/>
                    </a:lnB>
                    <a:solidFill>
                      <a:srgbClr val="CCDA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125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b="1" spc="-2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2011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99CC"/>
                      </a:solidFill>
                      <a:prstDash val="solid"/>
                    </a:lnL>
                    <a:lnR w="12700">
                      <a:solidFill>
                        <a:srgbClr val="0099CC"/>
                      </a:solidFill>
                      <a:prstDash val="solid"/>
                    </a:lnR>
                    <a:lnT w="12700">
                      <a:solidFill>
                        <a:srgbClr val="0099CC"/>
                      </a:solidFill>
                      <a:prstDash val="solid"/>
                    </a:lnT>
                    <a:lnB w="12700">
                      <a:solidFill>
                        <a:srgbClr val="0099CC"/>
                      </a:solidFill>
                      <a:prstDash val="solid"/>
                    </a:lnB>
                    <a:solidFill>
                      <a:srgbClr val="CCDAEB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2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139</a:t>
                      </a:r>
                      <a:r>
                        <a:rPr sz="18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*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0099CC"/>
                      </a:solidFill>
                      <a:prstDash val="solid"/>
                    </a:lnL>
                    <a:lnR w="12700">
                      <a:solidFill>
                        <a:srgbClr val="0099CC"/>
                      </a:solidFill>
                      <a:prstDash val="solid"/>
                    </a:lnR>
                    <a:lnT w="12700">
                      <a:solidFill>
                        <a:srgbClr val="0099CC"/>
                      </a:solidFill>
                      <a:prstDash val="solid"/>
                    </a:lnT>
                    <a:lnB w="12700">
                      <a:solidFill>
                        <a:srgbClr val="0099CC"/>
                      </a:solidFill>
                      <a:prstDash val="solid"/>
                    </a:lnB>
                    <a:solidFill>
                      <a:srgbClr val="CCDA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2012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99CC"/>
                      </a:solidFill>
                      <a:prstDash val="solid"/>
                    </a:lnL>
                    <a:lnR w="12700">
                      <a:solidFill>
                        <a:srgbClr val="0099CC"/>
                      </a:solidFill>
                      <a:prstDash val="solid"/>
                    </a:lnR>
                    <a:lnT w="12700">
                      <a:solidFill>
                        <a:srgbClr val="0099CC"/>
                      </a:solidFill>
                      <a:prstDash val="solid"/>
                    </a:lnT>
                    <a:lnB w="12700">
                      <a:solidFill>
                        <a:srgbClr val="0099CC"/>
                      </a:solidFill>
                      <a:prstDash val="solid"/>
                    </a:lnB>
                    <a:solidFill>
                      <a:srgbClr val="CCDA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268</a:t>
                      </a:r>
                      <a:r>
                        <a:rPr sz="1200" b="1" spc="-2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(Incremento</a:t>
                      </a:r>
                      <a:r>
                        <a:rPr sz="1200" b="1" spc="-1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número </a:t>
                      </a:r>
                      <a:r>
                        <a:rPr sz="12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naves</a:t>
                      </a:r>
                      <a:r>
                        <a:rPr sz="1200" b="1" spc="1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calamareras)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99CC"/>
                      </a:solidFill>
                      <a:prstDash val="solid"/>
                    </a:lnL>
                    <a:lnR w="12700">
                      <a:solidFill>
                        <a:srgbClr val="0099CC"/>
                      </a:solidFill>
                      <a:prstDash val="solid"/>
                    </a:lnR>
                    <a:lnT w="12700">
                      <a:solidFill>
                        <a:srgbClr val="0099CC"/>
                      </a:solidFill>
                      <a:prstDash val="solid"/>
                    </a:lnT>
                    <a:lnB w="12700">
                      <a:solidFill>
                        <a:srgbClr val="0099CC"/>
                      </a:solidFill>
                      <a:prstDash val="solid"/>
                    </a:lnB>
                    <a:solidFill>
                      <a:srgbClr val="CCDA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7345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2018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99CC"/>
                      </a:solidFill>
                      <a:prstDash val="solid"/>
                    </a:lnL>
                    <a:lnR w="12700">
                      <a:solidFill>
                        <a:srgbClr val="0099CC"/>
                      </a:solidFill>
                      <a:prstDash val="solid"/>
                    </a:lnR>
                    <a:lnT w="12700">
                      <a:solidFill>
                        <a:srgbClr val="0099CC"/>
                      </a:solidFill>
                      <a:prstDash val="solid"/>
                    </a:lnT>
                    <a:lnB w="12700">
                      <a:solidFill>
                        <a:srgbClr val="0099CC"/>
                      </a:solidFill>
                      <a:prstDash val="solid"/>
                    </a:lnB>
                    <a:solidFill>
                      <a:srgbClr val="CCDAEB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152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99CC"/>
                      </a:solidFill>
                      <a:prstDash val="solid"/>
                    </a:lnL>
                    <a:lnR w="12700">
                      <a:solidFill>
                        <a:srgbClr val="0099CC"/>
                      </a:solidFill>
                      <a:prstDash val="solid"/>
                    </a:lnR>
                    <a:lnT w="12700">
                      <a:solidFill>
                        <a:srgbClr val="0099CC"/>
                      </a:solidFill>
                      <a:prstDash val="solid"/>
                    </a:lnT>
                    <a:lnB w="12700">
                      <a:solidFill>
                        <a:srgbClr val="0099CC"/>
                      </a:solidFill>
                      <a:prstDash val="solid"/>
                    </a:lnB>
                    <a:solidFill>
                      <a:srgbClr val="CCDA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760">
                <a:tc gridSpan="2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*</a:t>
                      </a:r>
                      <a:r>
                        <a:rPr sz="1800" b="1" spc="-1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Naves</a:t>
                      </a:r>
                      <a:r>
                        <a:rPr sz="1400" b="1" spc="-1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con</a:t>
                      </a:r>
                      <a:r>
                        <a:rPr sz="1400" b="1" spc="-1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mayor</a:t>
                      </a:r>
                      <a:r>
                        <a:rPr sz="1400" b="1" spc="3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capacidad,</a:t>
                      </a:r>
                      <a:r>
                        <a:rPr sz="1400" b="1" spc="-5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eslora</a:t>
                      </a:r>
                      <a:r>
                        <a:rPr sz="1400" b="1" spc="-3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sz="1400" b="1" spc="-1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tipo.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99CC"/>
                      </a:solidFill>
                      <a:prstDash val="solid"/>
                    </a:lnL>
                    <a:lnR w="12700">
                      <a:solidFill>
                        <a:srgbClr val="0099CC"/>
                      </a:solidFill>
                      <a:prstDash val="solid"/>
                    </a:lnR>
                    <a:lnT w="12700">
                      <a:solidFill>
                        <a:srgbClr val="0099CC"/>
                      </a:solidFill>
                      <a:prstDash val="solid"/>
                    </a:lnT>
                    <a:solidFill>
                      <a:srgbClr val="CCDAE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24" name="object 24"/>
          <p:cNvSpPr/>
          <p:nvPr/>
        </p:nvSpPr>
        <p:spPr>
          <a:xfrm>
            <a:off x="1828800" y="1268475"/>
            <a:ext cx="6108700" cy="0"/>
          </a:xfrm>
          <a:custGeom>
            <a:avLst/>
            <a:gdLst/>
            <a:ahLst/>
            <a:cxnLst/>
            <a:rect l="l" t="t" r="r" b="b"/>
            <a:pathLst>
              <a:path w="6108700">
                <a:moveTo>
                  <a:pt x="0" y="0"/>
                </a:moveTo>
                <a:lnTo>
                  <a:pt x="6108700" y="0"/>
                </a:lnTo>
              </a:path>
            </a:pathLst>
          </a:custGeom>
          <a:ln w="12700">
            <a:solidFill>
              <a:srgbClr val="0099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828800" y="4476750"/>
            <a:ext cx="6108700" cy="0"/>
          </a:xfrm>
          <a:custGeom>
            <a:avLst/>
            <a:gdLst/>
            <a:ahLst/>
            <a:cxnLst/>
            <a:rect l="l" t="t" r="r" b="b"/>
            <a:pathLst>
              <a:path w="6108700">
                <a:moveTo>
                  <a:pt x="0" y="0"/>
                </a:moveTo>
                <a:lnTo>
                  <a:pt x="6108700" y="0"/>
                </a:lnTo>
              </a:path>
            </a:pathLst>
          </a:custGeom>
          <a:ln w="12700">
            <a:solidFill>
              <a:srgbClr val="0099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99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-4762" y="0"/>
            <a:ext cx="9153525" cy="6867525"/>
            <a:chOff x="-4762" y="0"/>
            <a:chExt cx="9153525" cy="686752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43200" y="4197096"/>
              <a:ext cx="6384035" cy="2653283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363211" y="3540252"/>
              <a:ext cx="4773295" cy="3310254"/>
            </a:xfrm>
            <a:custGeom>
              <a:avLst/>
              <a:gdLst/>
              <a:ahLst/>
              <a:cxnLst/>
              <a:rect l="l" t="t" r="r" b="b"/>
              <a:pathLst>
                <a:path w="4773295" h="3310254">
                  <a:moveTo>
                    <a:pt x="4773168" y="0"/>
                  </a:moveTo>
                  <a:lnTo>
                    <a:pt x="4617593" y="34925"/>
                  </a:lnTo>
                  <a:lnTo>
                    <a:pt x="4436618" y="69850"/>
                  </a:lnTo>
                  <a:lnTo>
                    <a:pt x="4247769" y="104775"/>
                  </a:lnTo>
                  <a:lnTo>
                    <a:pt x="4049394" y="130175"/>
                  </a:lnTo>
                  <a:lnTo>
                    <a:pt x="3627119" y="190500"/>
                  </a:lnTo>
                  <a:lnTo>
                    <a:pt x="3420744" y="215900"/>
                  </a:lnTo>
                  <a:lnTo>
                    <a:pt x="3222370" y="250825"/>
                  </a:lnTo>
                  <a:lnTo>
                    <a:pt x="3023869" y="276225"/>
                  </a:lnTo>
                  <a:lnTo>
                    <a:pt x="2842894" y="320675"/>
                  </a:lnTo>
                  <a:lnTo>
                    <a:pt x="2679445" y="363600"/>
                  </a:lnTo>
                  <a:lnTo>
                    <a:pt x="2541396" y="414400"/>
                  </a:lnTo>
                  <a:lnTo>
                    <a:pt x="2420746" y="476250"/>
                  </a:lnTo>
                  <a:lnTo>
                    <a:pt x="2335021" y="536575"/>
                  </a:lnTo>
                  <a:lnTo>
                    <a:pt x="2309621" y="569976"/>
                  </a:lnTo>
                  <a:lnTo>
                    <a:pt x="2282570" y="614426"/>
                  </a:lnTo>
                  <a:lnTo>
                    <a:pt x="2265171" y="657225"/>
                  </a:lnTo>
                  <a:lnTo>
                    <a:pt x="2265171" y="700151"/>
                  </a:lnTo>
                  <a:lnTo>
                    <a:pt x="2274696" y="752475"/>
                  </a:lnTo>
                  <a:lnTo>
                    <a:pt x="2292095" y="795401"/>
                  </a:lnTo>
                  <a:lnTo>
                    <a:pt x="2317495" y="838200"/>
                  </a:lnTo>
                  <a:lnTo>
                    <a:pt x="2352420" y="873125"/>
                  </a:lnTo>
                  <a:lnTo>
                    <a:pt x="2446146" y="941451"/>
                  </a:lnTo>
                  <a:lnTo>
                    <a:pt x="2576321" y="1011301"/>
                  </a:lnTo>
                  <a:lnTo>
                    <a:pt x="2722244" y="1063625"/>
                  </a:lnTo>
                  <a:lnTo>
                    <a:pt x="2885820" y="1114552"/>
                  </a:lnTo>
                  <a:lnTo>
                    <a:pt x="3058794" y="1166876"/>
                  </a:lnTo>
                  <a:lnTo>
                    <a:pt x="3420744" y="1252601"/>
                  </a:lnTo>
                  <a:lnTo>
                    <a:pt x="3601719" y="1305052"/>
                  </a:lnTo>
                  <a:lnTo>
                    <a:pt x="3765168" y="1347851"/>
                  </a:lnTo>
                  <a:lnTo>
                    <a:pt x="3911218" y="1400302"/>
                  </a:lnTo>
                  <a:lnTo>
                    <a:pt x="4049394" y="1460627"/>
                  </a:lnTo>
                  <a:lnTo>
                    <a:pt x="4152518" y="1520952"/>
                  </a:lnTo>
                  <a:lnTo>
                    <a:pt x="4187443" y="1555877"/>
                  </a:lnTo>
                  <a:lnTo>
                    <a:pt x="4247769" y="1633601"/>
                  </a:lnTo>
                  <a:lnTo>
                    <a:pt x="4255643" y="1676527"/>
                  </a:lnTo>
                  <a:lnTo>
                    <a:pt x="4255643" y="1719326"/>
                  </a:lnTo>
                  <a:lnTo>
                    <a:pt x="4230243" y="1789176"/>
                  </a:lnTo>
                  <a:lnTo>
                    <a:pt x="4195318" y="1824101"/>
                  </a:lnTo>
                  <a:lnTo>
                    <a:pt x="4152518" y="1857502"/>
                  </a:lnTo>
                  <a:lnTo>
                    <a:pt x="4100067" y="1884426"/>
                  </a:lnTo>
                  <a:lnTo>
                    <a:pt x="4039869" y="1917827"/>
                  </a:lnTo>
                  <a:lnTo>
                    <a:pt x="3971543" y="1944751"/>
                  </a:lnTo>
                  <a:lnTo>
                    <a:pt x="3885818" y="1970151"/>
                  </a:lnTo>
                  <a:lnTo>
                    <a:pt x="3790568" y="1995551"/>
                  </a:lnTo>
                  <a:lnTo>
                    <a:pt x="3695318" y="2022602"/>
                  </a:lnTo>
                  <a:lnTo>
                    <a:pt x="3584193" y="2047989"/>
                  </a:lnTo>
                  <a:lnTo>
                    <a:pt x="3343020" y="2108314"/>
                  </a:lnTo>
                  <a:lnTo>
                    <a:pt x="3066795" y="2178177"/>
                  </a:lnTo>
                  <a:lnTo>
                    <a:pt x="2765170" y="2255964"/>
                  </a:lnTo>
                  <a:lnTo>
                    <a:pt x="2430271" y="2341702"/>
                  </a:lnTo>
                  <a:lnTo>
                    <a:pt x="2076196" y="2444889"/>
                  </a:lnTo>
                  <a:lnTo>
                    <a:pt x="1696847" y="2567139"/>
                  </a:lnTo>
                  <a:lnTo>
                    <a:pt x="1301623" y="2713189"/>
                  </a:lnTo>
                  <a:lnTo>
                    <a:pt x="879348" y="2886240"/>
                  </a:lnTo>
                  <a:lnTo>
                    <a:pt x="447675" y="3084690"/>
                  </a:lnTo>
                  <a:lnTo>
                    <a:pt x="0" y="3310127"/>
                  </a:lnTo>
                  <a:lnTo>
                    <a:pt x="241300" y="3310127"/>
                  </a:lnTo>
                  <a:lnTo>
                    <a:pt x="387350" y="3292664"/>
                  </a:lnTo>
                  <a:lnTo>
                    <a:pt x="612775" y="3162477"/>
                  </a:lnTo>
                  <a:lnTo>
                    <a:pt x="852424" y="3032302"/>
                  </a:lnTo>
                  <a:lnTo>
                    <a:pt x="1111123" y="2911640"/>
                  </a:lnTo>
                  <a:lnTo>
                    <a:pt x="1395222" y="2798927"/>
                  </a:lnTo>
                  <a:lnTo>
                    <a:pt x="1688973" y="2687789"/>
                  </a:lnTo>
                  <a:lnTo>
                    <a:pt x="1998472" y="2575077"/>
                  </a:lnTo>
                  <a:lnTo>
                    <a:pt x="2774695" y="2333764"/>
                  </a:lnTo>
                  <a:lnTo>
                    <a:pt x="2928619" y="2289302"/>
                  </a:lnTo>
                  <a:lnTo>
                    <a:pt x="3247770" y="2211514"/>
                  </a:lnTo>
                  <a:lnTo>
                    <a:pt x="3901693" y="2040001"/>
                  </a:lnTo>
                  <a:lnTo>
                    <a:pt x="4049394" y="2005076"/>
                  </a:lnTo>
                  <a:lnTo>
                    <a:pt x="4195318" y="1962277"/>
                  </a:lnTo>
                  <a:lnTo>
                    <a:pt x="4333494" y="1927352"/>
                  </a:lnTo>
                  <a:lnTo>
                    <a:pt x="4454144" y="1892427"/>
                  </a:lnTo>
                  <a:lnTo>
                    <a:pt x="4565269" y="1857502"/>
                  </a:lnTo>
                  <a:lnTo>
                    <a:pt x="4652518" y="1824101"/>
                  </a:lnTo>
                  <a:lnTo>
                    <a:pt x="4720844" y="1797177"/>
                  </a:lnTo>
                  <a:lnTo>
                    <a:pt x="4773168" y="1771777"/>
                  </a:lnTo>
                  <a:lnTo>
                    <a:pt x="4773168" y="1382776"/>
                  </a:lnTo>
                  <a:lnTo>
                    <a:pt x="4668393" y="1365377"/>
                  </a:lnTo>
                  <a:lnTo>
                    <a:pt x="4401693" y="1312926"/>
                  </a:lnTo>
                  <a:lnTo>
                    <a:pt x="4238244" y="1279652"/>
                  </a:lnTo>
                  <a:lnTo>
                    <a:pt x="4074794" y="1244727"/>
                  </a:lnTo>
                  <a:lnTo>
                    <a:pt x="3901693" y="1201801"/>
                  </a:lnTo>
                  <a:lnTo>
                    <a:pt x="3557269" y="1114552"/>
                  </a:lnTo>
                  <a:lnTo>
                    <a:pt x="3393820" y="1063625"/>
                  </a:lnTo>
                  <a:lnTo>
                    <a:pt x="3247770" y="1011301"/>
                  </a:lnTo>
                  <a:lnTo>
                    <a:pt x="3109594" y="958850"/>
                  </a:lnTo>
                  <a:lnTo>
                    <a:pt x="2988944" y="898525"/>
                  </a:lnTo>
                  <a:lnTo>
                    <a:pt x="2895345" y="847725"/>
                  </a:lnTo>
                  <a:lnTo>
                    <a:pt x="2825495" y="785876"/>
                  </a:lnTo>
                  <a:lnTo>
                    <a:pt x="2807969" y="752475"/>
                  </a:lnTo>
                  <a:lnTo>
                    <a:pt x="2790570" y="725551"/>
                  </a:lnTo>
                  <a:lnTo>
                    <a:pt x="2782569" y="692150"/>
                  </a:lnTo>
                  <a:lnTo>
                    <a:pt x="2790570" y="665226"/>
                  </a:lnTo>
                  <a:lnTo>
                    <a:pt x="2825495" y="604901"/>
                  </a:lnTo>
                  <a:lnTo>
                    <a:pt x="2877819" y="544576"/>
                  </a:lnTo>
                  <a:lnTo>
                    <a:pt x="2955670" y="501650"/>
                  </a:lnTo>
                  <a:lnTo>
                    <a:pt x="3049269" y="458850"/>
                  </a:lnTo>
                  <a:lnTo>
                    <a:pt x="3152520" y="423925"/>
                  </a:lnTo>
                  <a:lnTo>
                    <a:pt x="3273170" y="389000"/>
                  </a:lnTo>
                  <a:lnTo>
                    <a:pt x="3549268" y="338200"/>
                  </a:lnTo>
                  <a:lnTo>
                    <a:pt x="3858894" y="285750"/>
                  </a:lnTo>
                  <a:lnTo>
                    <a:pt x="4169917" y="250825"/>
                  </a:lnTo>
                  <a:lnTo>
                    <a:pt x="4487418" y="198500"/>
                  </a:lnTo>
                  <a:lnTo>
                    <a:pt x="4635119" y="173100"/>
                  </a:lnTo>
                  <a:lnTo>
                    <a:pt x="4773168" y="138175"/>
                  </a:lnTo>
                  <a:lnTo>
                    <a:pt x="4773168" y="0"/>
                  </a:lnTo>
                  <a:close/>
                </a:path>
              </a:pathLst>
            </a:custGeom>
            <a:solidFill>
              <a:srgbClr val="003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140952" cy="4568952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l" t="t" r="r" b="b"/>
              <a:pathLst>
                <a:path w="9144000" h="6858000">
                  <a:moveTo>
                    <a:pt x="0" y="6858000"/>
                  </a:moveTo>
                  <a:lnTo>
                    <a:pt x="9144000" y="6858000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6858000"/>
                  </a:lnTo>
                  <a:close/>
                </a:path>
              </a:pathLst>
            </a:custGeom>
            <a:ln w="9525">
              <a:solidFill>
                <a:srgbClr val="FF99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l" t="t" r="r" b="b"/>
              <a:pathLst>
                <a:path w="9144000" h="6858000">
                  <a:moveTo>
                    <a:pt x="0" y="6858000"/>
                  </a:moveTo>
                  <a:lnTo>
                    <a:pt x="9144000" y="6858000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6858000"/>
                  </a:lnTo>
                  <a:close/>
                </a:path>
                <a:path w="9144000" h="6858000">
                  <a:moveTo>
                    <a:pt x="0" y="6858000"/>
                  </a:moveTo>
                  <a:lnTo>
                    <a:pt x="9144000" y="6858000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6858000"/>
                  </a:lnTo>
                  <a:close/>
                </a:path>
                <a:path w="9144000" h="6858000">
                  <a:moveTo>
                    <a:pt x="0" y="6858000"/>
                  </a:moveTo>
                  <a:lnTo>
                    <a:pt x="9144000" y="6858000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6858000"/>
                  </a:lnTo>
                  <a:close/>
                </a:path>
              </a:pathLst>
            </a:custGeom>
            <a:ln w="9525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l" t="t" r="r" b="b"/>
              <a:pathLst>
                <a:path w="9144000" h="6858000">
                  <a:moveTo>
                    <a:pt x="0" y="6858000"/>
                  </a:moveTo>
                  <a:lnTo>
                    <a:pt x="9144000" y="6858000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6858000"/>
                  </a:lnTo>
                  <a:close/>
                </a:path>
              </a:pathLst>
            </a:custGeom>
            <a:ln w="9525">
              <a:solidFill>
                <a:srgbClr val="FF99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29200" y="1961388"/>
              <a:ext cx="3694176" cy="2212848"/>
            </a:xfrm>
            <a:prstGeom prst="rect">
              <a:avLst/>
            </a:prstGeom>
          </p:spPr>
        </p:pic>
      </p:grpSp>
      <p:grpSp>
        <p:nvGrpSpPr>
          <p:cNvPr id="11" name="object 11"/>
          <p:cNvGrpSpPr/>
          <p:nvPr/>
        </p:nvGrpSpPr>
        <p:grpSpPr>
          <a:xfrm>
            <a:off x="5071236" y="1984057"/>
            <a:ext cx="3609975" cy="2126615"/>
            <a:chOff x="5071236" y="1984057"/>
            <a:chExt cx="3609975" cy="2126615"/>
          </a:xfrm>
        </p:grpSpPr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076062" y="1988820"/>
              <a:ext cx="3599688" cy="2116835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5071236" y="1988820"/>
              <a:ext cx="3609975" cy="2117090"/>
            </a:xfrm>
            <a:custGeom>
              <a:avLst/>
              <a:gdLst/>
              <a:ahLst/>
              <a:cxnLst/>
              <a:rect l="l" t="t" r="r" b="b"/>
              <a:pathLst>
                <a:path w="3609975" h="2117090">
                  <a:moveTo>
                    <a:pt x="0" y="0"/>
                  </a:moveTo>
                  <a:lnTo>
                    <a:pt x="3609974" y="0"/>
                  </a:lnTo>
                </a:path>
                <a:path w="3609975" h="2117090">
                  <a:moveTo>
                    <a:pt x="0" y="2117090"/>
                  </a:moveTo>
                  <a:lnTo>
                    <a:pt x="3609974" y="2117090"/>
                  </a:lnTo>
                </a:path>
              </a:pathLst>
            </a:custGeom>
            <a:ln w="9525">
              <a:solidFill>
                <a:srgbClr val="0097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4" name="object 14"/>
          <p:cNvGraphicFramePr>
            <a:graphicFrameLocks noGrp="1"/>
          </p:cNvGraphicFramePr>
          <p:nvPr/>
        </p:nvGraphicFramePr>
        <p:xfrm>
          <a:off x="5067077" y="1988820"/>
          <a:ext cx="3608070" cy="22866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282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98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38530">
                <a:tc>
                  <a:txBody>
                    <a:bodyPr/>
                    <a:lstStyle/>
                    <a:p>
                      <a:pPr marL="254635" marR="24130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400" b="1" spc="-2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4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400" b="1" spc="-8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4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AL</a:t>
                      </a:r>
                      <a:r>
                        <a:rPr sz="1400" b="1" spc="-12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400" b="1" spc="-7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400" b="1" spc="-9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4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VES</a:t>
                      </a:r>
                      <a:r>
                        <a:rPr sz="1400" b="1" spc="-9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EN</a:t>
                      </a:r>
                      <a:r>
                        <a:rPr sz="1400" b="1" spc="-8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LA  B</a:t>
                      </a:r>
                      <a:r>
                        <a:rPr sz="1400" b="1" spc="-1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4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SE</a:t>
                      </a:r>
                      <a:r>
                        <a:rPr sz="1400" b="1" spc="-8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400" b="1" spc="-8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400" b="1" spc="-9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400" b="1" spc="-2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4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OS</a:t>
                      </a:r>
                      <a:r>
                        <a:rPr sz="1400" b="1" spc="-9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MR</a:t>
                      </a:r>
                      <a:r>
                        <a:rPr sz="1400" b="1" spc="-1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4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C  C</a:t>
                      </a:r>
                      <a:r>
                        <a:rPr sz="1400" b="1" spc="-1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14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400" b="1" spc="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4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400" b="1" spc="-8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2001</a:t>
                      </a:r>
                      <a:r>
                        <a:rPr sz="14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400" b="1" spc="-7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400" b="1" spc="-5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201</a:t>
                      </a:r>
                      <a:r>
                        <a:rPr sz="14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1400" b="1" spc="-7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CON  </a:t>
                      </a:r>
                      <a:r>
                        <a:rPr sz="1400" b="1" spc="-15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PERFILES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9525">
                      <a:solidFill>
                        <a:srgbClr val="0097CC"/>
                      </a:solidFill>
                      <a:prstDash val="solid"/>
                    </a:lnL>
                    <a:lnR w="9525">
                      <a:solidFill>
                        <a:srgbClr val="0097CC"/>
                      </a:solidFill>
                      <a:prstDash val="solid"/>
                    </a:lnR>
                    <a:lnB w="9525">
                      <a:solidFill>
                        <a:srgbClr val="0097C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4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TIPO</a:t>
                      </a:r>
                      <a:r>
                        <a:rPr sz="1400" b="1" spc="-8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400" b="1" spc="-8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400" b="1" spc="-9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400" b="1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VE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9525">
                      <a:solidFill>
                        <a:srgbClr val="0097CC"/>
                      </a:solidFill>
                      <a:prstDash val="solid"/>
                    </a:lnL>
                    <a:lnR w="9525">
                      <a:solidFill>
                        <a:srgbClr val="0097CC"/>
                      </a:solidFill>
                      <a:prstDash val="solid"/>
                    </a:lnR>
                    <a:lnB w="9525">
                      <a:solidFill>
                        <a:srgbClr val="0097CC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2105"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400" b="1" spc="-14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134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48260" marB="0">
                    <a:lnL w="9525">
                      <a:solidFill>
                        <a:srgbClr val="0097CC"/>
                      </a:solidFill>
                      <a:prstDash val="solid"/>
                    </a:lnL>
                    <a:lnR w="9525">
                      <a:solidFill>
                        <a:srgbClr val="0097CC"/>
                      </a:solidFill>
                      <a:prstDash val="solid"/>
                    </a:lnR>
                    <a:lnT w="9525">
                      <a:solidFill>
                        <a:srgbClr val="0097CC"/>
                      </a:solidFill>
                      <a:prstDash val="solid"/>
                    </a:lnT>
                    <a:lnB w="9525">
                      <a:solidFill>
                        <a:srgbClr val="0097C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400" b="1" spc="-15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FRIFORÍFICOS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48260" marB="0">
                    <a:lnL w="9525">
                      <a:solidFill>
                        <a:srgbClr val="0097CC"/>
                      </a:solidFill>
                      <a:prstDash val="solid"/>
                    </a:lnL>
                    <a:lnR w="9525">
                      <a:solidFill>
                        <a:srgbClr val="0097CC"/>
                      </a:solidFill>
                      <a:prstDash val="solid"/>
                    </a:lnR>
                    <a:lnT w="9525">
                      <a:solidFill>
                        <a:srgbClr val="0097CC"/>
                      </a:solidFill>
                      <a:prstDash val="solid"/>
                    </a:lnT>
                    <a:lnB w="9525">
                      <a:solidFill>
                        <a:srgbClr val="0097CC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102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1400" b="1" spc="-14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07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64769" marB="0">
                    <a:lnL w="9525">
                      <a:solidFill>
                        <a:srgbClr val="0097CC"/>
                      </a:solidFill>
                      <a:prstDash val="solid"/>
                    </a:lnL>
                    <a:lnR w="9525">
                      <a:solidFill>
                        <a:srgbClr val="0097CC"/>
                      </a:solidFill>
                      <a:prstDash val="solid"/>
                    </a:lnR>
                    <a:lnT w="9525">
                      <a:solidFill>
                        <a:srgbClr val="0097CC"/>
                      </a:solidFill>
                      <a:prstDash val="solid"/>
                    </a:lnT>
                    <a:lnB w="9525">
                      <a:solidFill>
                        <a:srgbClr val="0097C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6555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1400" b="1" spc="-18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BUQUES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385445">
                        <a:lnSpc>
                          <a:spcPct val="100000"/>
                        </a:lnSpc>
                      </a:pPr>
                      <a:r>
                        <a:rPr sz="1400" b="1" spc="-19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TANQUE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64769" marB="0">
                    <a:lnL w="9525">
                      <a:solidFill>
                        <a:srgbClr val="0097CC"/>
                      </a:solidFill>
                      <a:prstDash val="solid"/>
                    </a:lnL>
                    <a:lnR w="9525">
                      <a:solidFill>
                        <a:srgbClr val="0097CC"/>
                      </a:solidFill>
                      <a:prstDash val="solid"/>
                    </a:lnR>
                    <a:lnT w="9525">
                      <a:solidFill>
                        <a:srgbClr val="0097CC"/>
                      </a:solidFill>
                      <a:prstDash val="solid"/>
                    </a:lnT>
                    <a:lnB w="9525">
                      <a:solidFill>
                        <a:srgbClr val="0097CC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43180" algn="ctr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400" b="1" spc="-190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TOTAL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42545" marB="0">
                    <a:lnL w="9525">
                      <a:solidFill>
                        <a:srgbClr val="0097CC"/>
                      </a:solidFill>
                      <a:prstDash val="solid"/>
                    </a:lnL>
                    <a:lnR w="9525">
                      <a:solidFill>
                        <a:srgbClr val="0097CC"/>
                      </a:solidFill>
                      <a:prstDash val="solid"/>
                    </a:lnR>
                    <a:lnT w="9525">
                      <a:solidFill>
                        <a:srgbClr val="0097CC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400" b="1" spc="-145" dirty="0">
                          <a:solidFill>
                            <a:srgbClr val="003399"/>
                          </a:solidFill>
                          <a:latin typeface="Arial"/>
                          <a:cs typeface="Arial"/>
                        </a:rPr>
                        <a:t>141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42545" marB="0">
                    <a:lnL w="9525">
                      <a:solidFill>
                        <a:srgbClr val="0097CC"/>
                      </a:solidFill>
                      <a:prstDash val="solid"/>
                    </a:lnL>
                    <a:lnR w="9525">
                      <a:solidFill>
                        <a:srgbClr val="0097CC"/>
                      </a:solidFill>
                      <a:prstDash val="solid"/>
                    </a:lnR>
                    <a:lnT w="9525">
                      <a:solidFill>
                        <a:srgbClr val="0097CC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15" name="object 15"/>
          <p:cNvGrpSpPr/>
          <p:nvPr/>
        </p:nvGrpSpPr>
        <p:grpSpPr>
          <a:xfrm>
            <a:off x="6426708" y="4687823"/>
            <a:ext cx="2281555" cy="1706880"/>
            <a:chOff x="6426708" y="4687823"/>
            <a:chExt cx="2281555" cy="1706880"/>
          </a:xfrm>
        </p:grpSpPr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426708" y="4687823"/>
              <a:ext cx="2281428" cy="170688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516624" y="4724399"/>
              <a:ext cx="2159507" cy="1584960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6511798" y="4719573"/>
              <a:ext cx="2169795" cy="1595120"/>
            </a:xfrm>
            <a:custGeom>
              <a:avLst/>
              <a:gdLst/>
              <a:ahLst/>
              <a:cxnLst/>
              <a:rect l="l" t="t" r="r" b="b"/>
              <a:pathLst>
                <a:path w="2169795" h="1595120">
                  <a:moveTo>
                    <a:pt x="141097" y="0"/>
                  </a:moveTo>
                  <a:lnTo>
                    <a:pt x="2028698" y="0"/>
                  </a:lnTo>
                  <a:lnTo>
                    <a:pt x="2056892" y="2920"/>
                  </a:lnTo>
                  <a:lnTo>
                    <a:pt x="2107437" y="24256"/>
                  </a:lnTo>
                  <a:lnTo>
                    <a:pt x="2145156" y="62483"/>
                  </a:lnTo>
                  <a:lnTo>
                    <a:pt x="2166493" y="113030"/>
                  </a:lnTo>
                  <a:lnTo>
                    <a:pt x="2169413" y="141096"/>
                  </a:lnTo>
                  <a:lnTo>
                    <a:pt x="2169413" y="1454061"/>
                  </a:lnTo>
                  <a:lnTo>
                    <a:pt x="2158365" y="1508467"/>
                  </a:lnTo>
                  <a:lnTo>
                    <a:pt x="2127884" y="1553235"/>
                  </a:lnTo>
                  <a:lnTo>
                    <a:pt x="2083180" y="1583639"/>
                  </a:lnTo>
                  <a:lnTo>
                    <a:pt x="2028698" y="1594700"/>
                  </a:lnTo>
                  <a:lnTo>
                    <a:pt x="141097" y="1594700"/>
                  </a:lnTo>
                  <a:lnTo>
                    <a:pt x="86359" y="1583639"/>
                  </a:lnTo>
                  <a:lnTo>
                    <a:pt x="41528" y="1553260"/>
                  </a:lnTo>
                  <a:lnTo>
                    <a:pt x="11175" y="1508467"/>
                  </a:lnTo>
                  <a:lnTo>
                    <a:pt x="0" y="1454061"/>
                  </a:lnTo>
                  <a:lnTo>
                    <a:pt x="0" y="141096"/>
                  </a:lnTo>
                  <a:lnTo>
                    <a:pt x="11175" y="86359"/>
                  </a:lnTo>
                  <a:lnTo>
                    <a:pt x="41528" y="41528"/>
                  </a:lnTo>
                  <a:lnTo>
                    <a:pt x="86359" y="11175"/>
                  </a:lnTo>
                  <a:lnTo>
                    <a:pt x="141097" y="0"/>
                  </a:lnTo>
                  <a:close/>
                </a:path>
              </a:pathLst>
            </a:custGeom>
            <a:ln w="9525">
              <a:solidFill>
                <a:srgbClr val="0033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9" name="object 19"/>
          <p:cNvGrpSpPr/>
          <p:nvPr/>
        </p:nvGrpSpPr>
        <p:grpSpPr>
          <a:xfrm>
            <a:off x="1170432" y="4687836"/>
            <a:ext cx="2281555" cy="1711960"/>
            <a:chOff x="1170432" y="4687836"/>
            <a:chExt cx="2281555" cy="1711960"/>
          </a:xfrm>
        </p:grpSpPr>
        <p:pic>
          <p:nvPicPr>
            <p:cNvPr id="20" name="object 2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70432" y="4687836"/>
              <a:ext cx="2281427" cy="1711452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260348" y="4724400"/>
              <a:ext cx="2159507" cy="1589532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1255585" y="4719574"/>
              <a:ext cx="2169795" cy="1599565"/>
            </a:xfrm>
            <a:custGeom>
              <a:avLst/>
              <a:gdLst/>
              <a:ahLst/>
              <a:cxnLst/>
              <a:rect l="l" t="t" r="r" b="b"/>
              <a:pathLst>
                <a:path w="2169795" h="1599564">
                  <a:moveTo>
                    <a:pt x="141414" y="0"/>
                  </a:moveTo>
                  <a:lnTo>
                    <a:pt x="2028253" y="0"/>
                  </a:lnTo>
                  <a:lnTo>
                    <a:pt x="2056320" y="2920"/>
                  </a:lnTo>
                  <a:lnTo>
                    <a:pt x="2106866" y="24256"/>
                  </a:lnTo>
                  <a:lnTo>
                    <a:pt x="2145093" y="62483"/>
                  </a:lnTo>
                  <a:lnTo>
                    <a:pt x="2166429" y="113411"/>
                  </a:lnTo>
                  <a:lnTo>
                    <a:pt x="2169350" y="141477"/>
                  </a:lnTo>
                  <a:lnTo>
                    <a:pt x="2169350" y="1458023"/>
                  </a:lnTo>
                  <a:lnTo>
                    <a:pt x="2158301" y="1512824"/>
                  </a:lnTo>
                  <a:lnTo>
                    <a:pt x="2127821" y="1558010"/>
                  </a:lnTo>
                  <a:lnTo>
                    <a:pt x="2083117" y="1588401"/>
                  </a:lnTo>
                  <a:lnTo>
                    <a:pt x="2028253" y="1599463"/>
                  </a:lnTo>
                  <a:lnTo>
                    <a:pt x="141414" y="1599463"/>
                  </a:lnTo>
                  <a:lnTo>
                    <a:pt x="86677" y="1588401"/>
                  </a:lnTo>
                  <a:lnTo>
                    <a:pt x="41465" y="1558010"/>
                  </a:lnTo>
                  <a:lnTo>
                    <a:pt x="11061" y="1512824"/>
                  </a:lnTo>
                  <a:lnTo>
                    <a:pt x="0" y="1458023"/>
                  </a:lnTo>
                  <a:lnTo>
                    <a:pt x="0" y="141477"/>
                  </a:lnTo>
                  <a:lnTo>
                    <a:pt x="11061" y="86740"/>
                  </a:lnTo>
                  <a:lnTo>
                    <a:pt x="41465" y="41528"/>
                  </a:lnTo>
                  <a:lnTo>
                    <a:pt x="86677" y="11175"/>
                  </a:lnTo>
                  <a:lnTo>
                    <a:pt x="141414" y="0"/>
                  </a:lnTo>
                  <a:close/>
                </a:path>
              </a:pathLst>
            </a:custGeom>
            <a:ln w="9524">
              <a:solidFill>
                <a:srgbClr val="0033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3" name="object 23"/>
          <p:cNvGrpSpPr/>
          <p:nvPr/>
        </p:nvGrpSpPr>
        <p:grpSpPr>
          <a:xfrm>
            <a:off x="3834384" y="4687823"/>
            <a:ext cx="2281555" cy="1706880"/>
            <a:chOff x="3834384" y="4687823"/>
            <a:chExt cx="2281555" cy="1706880"/>
          </a:xfrm>
        </p:grpSpPr>
        <p:pic>
          <p:nvPicPr>
            <p:cNvPr id="24" name="object 2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834384" y="4687823"/>
              <a:ext cx="2281428" cy="1706880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924300" y="4724399"/>
              <a:ext cx="2159508" cy="1584960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3919474" y="4719573"/>
              <a:ext cx="2169795" cy="1595120"/>
            </a:xfrm>
            <a:custGeom>
              <a:avLst/>
              <a:gdLst/>
              <a:ahLst/>
              <a:cxnLst/>
              <a:rect l="l" t="t" r="r" b="b"/>
              <a:pathLst>
                <a:path w="2169795" h="1595120">
                  <a:moveTo>
                    <a:pt x="141097" y="0"/>
                  </a:moveTo>
                  <a:lnTo>
                    <a:pt x="2028698" y="0"/>
                  </a:lnTo>
                  <a:lnTo>
                    <a:pt x="2056891" y="2920"/>
                  </a:lnTo>
                  <a:lnTo>
                    <a:pt x="2107438" y="24256"/>
                  </a:lnTo>
                  <a:lnTo>
                    <a:pt x="2145156" y="62483"/>
                  </a:lnTo>
                  <a:lnTo>
                    <a:pt x="2166492" y="113030"/>
                  </a:lnTo>
                  <a:lnTo>
                    <a:pt x="2169414" y="141096"/>
                  </a:lnTo>
                  <a:lnTo>
                    <a:pt x="2169414" y="1454061"/>
                  </a:lnTo>
                  <a:lnTo>
                    <a:pt x="2158365" y="1508467"/>
                  </a:lnTo>
                  <a:lnTo>
                    <a:pt x="2127885" y="1553235"/>
                  </a:lnTo>
                  <a:lnTo>
                    <a:pt x="2083180" y="1583639"/>
                  </a:lnTo>
                  <a:lnTo>
                    <a:pt x="2028698" y="1594700"/>
                  </a:lnTo>
                  <a:lnTo>
                    <a:pt x="141097" y="1594700"/>
                  </a:lnTo>
                  <a:lnTo>
                    <a:pt x="86360" y="1583639"/>
                  </a:lnTo>
                  <a:lnTo>
                    <a:pt x="41528" y="1553260"/>
                  </a:lnTo>
                  <a:lnTo>
                    <a:pt x="11175" y="1508467"/>
                  </a:lnTo>
                  <a:lnTo>
                    <a:pt x="0" y="1454061"/>
                  </a:lnTo>
                  <a:lnTo>
                    <a:pt x="0" y="141096"/>
                  </a:lnTo>
                  <a:lnTo>
                    <a:pt x="11175" y="86359"/>
                  </a:lnTo>
                  <a:lnTo>
                    <a:pt x="41528" y="41528"/>
                  </a:lnTo>
                  <a:lnTo>
                    <a:pt x="86360" y="11175"/>
                  </a:lnTo>
                  <a:lnTo>
                    <a:pt x="141097" y="0"/>
                  </a:lnTo>
                  <a:close/>
                </a:path>
              </a:pathLst>
            </a:custGeom>
            <a:ln w="9525">
              <a:solidFill>
                <a:srgbClr val="0033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60781" rIns="0" bIns="0" rtlCol="0">
            <a:spAutoFit/>
          </a:bodyPr>
          <a:lstStyle/>
          <a:p>
            <a:pPr marL="936625" algn="ctr">
              <a:lnSpc>
                <a:spcPct val="100000"/>
              </a:lnSpc>
              <a:spcBef>
                <a:spcPts val="95"/>
              </a:spcBef>
            </a:pPr>
            <a:r>
              <a:rPr sz="2200" spc="-280" dirty="0"/>
              <a:t>T</a:t>
            </a:r>
            <a:r>
              <a:rPr sz="2200" spc="-315" dirty="0"/>
              <a:t>O</a:t>
            </a:r>
            <a:r>
              <a:rPr sz="2200" spc="-375" dirty="0"/>
              <a:t>T</a:t>
            </a:r>
            <a:r>
              <a:rPr sz="2200" spc="-270" dirty="0"/>
              <a:t>AL</a:t>
            </a:r>
            <a:r>
              <a:rPr sz="2200" spc="-155" dirty="0"/>
              <a:t> </a:t>
            </a:r>
            <a:r>
              <a:rPr sz="2200" spc="-280" dirty="0"/>
              <a:t>DE</a:t>
            </a:r>
            <a:r>
              <a:rPr sz="2200" spc="-110" dirty="0"/>
              <a:t> </a:t>
            </a:r>
            <a:r>
              <a:rPr sz="2200" spc="-290" dirty="0"/>
              <a:t>N</a:t>
            </a:r>
            <a:r>
              <a:rPr sz="2200" spc="-434" dirty="0"/>
              <a:t>A</a:t>
            </a:r>
            <a:r>
              <a:rPr sz="2200" spc="-270" dirty="0"/>
              <a:t>VES</a:t>
            </a:r>
            <a:r>
              <a:rPr sz="2200" spc="-105" dirty="0"/>
              <a:t> </a:t>
            </a:r>
            <a:r>
              <a:rPr sz="2200" spc="-280" dirty="0"/>
              <a:t>DE</a:t>
            </a:r>
            <a:r>
              <a:rPr sz="2200" spc="-185" dirty="0"/>
              <a:t> </a:t>
            </a:r>
            <a:r>
              <a:rPr sz="2200" spc="-290" dirty="0"/>
              <a:t>APOYO</a:t>
            </a:r>
            <a:r>
              <a:rPr sz="2200" spc="-110" dirty="0"/>
              <a:t> </a:t>
            </a:r>
            <a:r>
              <a:rPr sz="2200" spc="-245" dirty="0"/>
              <a:t>L</a:t>
            </a:r>
            <a:r>
              <a:rPr sz="2200" spc="-305" dirty="0"/>
              <a:t>O</a:t>
            </a:r>
            <a:r>
              <a:rPr sz="2200" spc="-235" dirty="0"/>
              <a:t>GÍS</a:t>
            </a:r>
            <a:r>
              <a:rPr sz="2200" spc="-240" dirty="0"/>
              <a:t>T</a:t>
            </a:r>
            <a:r>
              <a:rPr sz="2200" spc="-204" dirty="0"/>
              <a:t>IC</a:t>
            </a:r>
            <a:r>
              <a:rPr sz="2200" spc="-315" dirty="0"/>
              <a:t>O</a:t>
            </a:r>
            <a:r>
              <a:rPr sz="2200" spc="-145" dirty="0"/>
              <a:t> </a:t>
            </a:r>
            <a:r>
              <a:rPr sz="2200" spc="-285" dirty="0"/>
              <a:t>CONTROLA</a:t>
            </a:r>
            <a:r>
              <a:rPr sz="2200" spc="-300" dirty="0"/>
              <a:t>D</a:t>
            </a:r>
            <a:r>
              <a:rPr sz="2200" spc="-280" dirty="0"/>
              <a:t>AS</a:t>
            </a:r>
            <a:endParaRPr sz="2200"/>
          </a:p>
          <a:p>
            <a:pPr marL="939165" algn="ctr">
              <a:lnSpc>
                <a:spcPct val="100000"/>
              </a:lnSpc>
            </a:pPr>
            <a:r>
              <a:rPr sz="2200" spc="-290" dirty="0"/>
              <a:t>SOB</a:t>
            </a:r>
            <a:r>
              <a:rPr sz="2200" spc="-305" dirty="0"/>
              <a:t>R</a:t>
            </a:r>
            <a:r>
              <a:rPr sz="2200" spc="-270" dirty="0"/>
              <a:t>E</a:t>
            </a:r>
            <a:r>
              <a:rPr sz="2200" spc="-110" dirty="0"/>
              <a:t> </a:t>
            </a:r>
            <a:r>
              <a:rPr sz="2200" spc="-290" dirty="0"/>
              <a:t>Á</a:t>
            </a:r>
            <a:r>
              <a:rPr sz="2200" spc="-305" dirty="0"/>
              <a:t>R</a:t>
            </a:r>
            <a:r>
              <a:rPr sz="2200" spc="-280" dirty="0"/>
              <a:t>EA</a:t>
            </a:r>
            <a:r>
              <a:rPr sz="2200" spc="-180" dirty="0"/>
              <a:t> </a:t>
            </a:r>
            <a:r>
              <a:rPr sz="2200" spc="-285" dirty="0"/>
              <a:t>SAR</a:t>
            </a:r>
            <a:endParaRPr sz="2200"/>
          </a:p>
        </p:txBody>
      </p:sp>
      <p:grpSp>
        <p:nvGrpSpPr>
          <p:cNvPr id="28" name="object 28"/>
          <p:cNvGrpSpPr/>
          <p:nvPr/>
        </p:nvGrpSpPr>
        <p:grpSpPr>
          <a:xfrm>
            <a:off x="1181100" y="1622425"/>
            <a:ext cx="3253104" cy="2884805"/>
            <a:chOff x="1181100" y="1622425"/>
            <a:chExt cx="3253104" cy="2884805"/>
          </a:xfrm>
        </p:grpSpPr>
        <p:sp>
          <p:nvSpPr>
            <p:cNvPr id="29" name="object 29"/>
            <p:cNvSpPr/>
            <p:nvPr/>
          </p:nvSpPr>
          <p:spPr>
            <a:xfrm>
              <a:off x="1187450" y="1628800"/>
              <a:ext cx="3240405" cy="2872105"/>
            </a:xfrm>
            <a:custGeom>
              <a:avLst/>
              <a:gdLst/>
              <a:ahLst/>
              <a:cxnLst/>
              <a:rect l="l" t="t" r="r" b="b"/>
              <a:pathLst>
                <a:path w="3240404" h="2872104">
                  <a:moveTo>
                    <a:pt x="1109662" y="955954"/>
                  </a:moveTo>
                  <a:lnTo>
                    <a:pt x="0" y="955954"/>
                  </a:lnTo>
                  <a:lnTo>
                    <a:pt x="0" y="1292428"/>
                  </a:lnTo>
                  <a:lnTo>
                    <a:pt x="0" y="1292453"/>
                  </a:lnTo>
                  <a:lnTo>
                    <a:pt x="0" y="2871698"/>
                  </a:lnTo>
                  <a:lnTo>
                    <a:pt x="1109662" y="2871698"/>
                  </a:lnTo>
                  <a:lnTo>
                    <a:pt x="1109662" y="1292428"/>
                  </a:lnTo>
                  <a:lnTo>
                    <a:pt x="1109662" y="955954"/>
                  </a:lnTo>
                  <a:close/>
                </a:path>
                <a:path w="3240404" h="2872104">
                  <a:moveTo>
                    <a:pt x="1109662" y="0"/>
                  </a:moveTo>
                  <a:lnTo>
                    <a:pt x="0" y="0"/>
                  </a:lnTo>
                  <a:lnTo>
                    <a:pt x="0" y="640029"/>
                  </a:lnTo>
                  <a:lnTo>
                    <a:pt x="0" y="955903"/>
                  </a:lnTo>
                  <a:lnTo>
                    <a:pt x="1109662" y="955903"/>
                  </a:lnTo>
                  <a:lnTo>
                    <a:pt x="1109662" y="640054"/>
                  </a:lnTo>
                  <a:lnTo>
                    <a:pt x="1109662" y="0"/>
                  </a:lnTo>
                  <a:close/>
                </a:path>
                <a:path w="3240404" h="2872104">
                  <a:moveTo>
                    <a:pt x="3240151" y="955954"/>
                  </a:moveTo>
                  <a:lnTo>
                    <a:pt x="1109726" y="955954"/>
                  </a:lnTo>
                  <a:lnTo>
                    <a:pt x="1109726" y="1292428"/>
                  </a:lnTo>
                  <a:lnTo>
                    <a:pt x="1109726" y="1292453"/>
                  </a:lnTo>
                  <a:lnTo>
                    <a:pt x="1109726" y="2871698"/>
                  </a:lnTo>
                  <a:lnTo>
                    <a:pt x="3240151" y="2871698"/>
                  </a:lnTo>
                  <a:lnTo>
                    <a:pt x="3240151" y="1292428"/>
                  </a:lnTo>
                  <a:lnTo>
                    <a:pt x="3240151" y="955954"/>
                  </a:lnTo>
                  <a:close/>
                </a:path>
                <a:path w="3240404" h="2872104">
                  <a:moveTo>
                    <a:pt x="3240151" y="0"/>
                  </a:moveTo>
                  <a:lnTo>
                    <a:pt x="1109726" y="0"/>
                  </a:lnTo>
                  <a:lnTo>
                    <a:pt x="1109726" y="640029"/>
                  </a:lnTo>
                  <a:lnTo>
                    <a:pt x="1109726" y="955903"/>
                  </a:lnTo>
                  <a:lnTo>
                    <a:pt x="3240151" y="955903"/>
                  </a:lnTo>
                  <a:lnTo>
                    <a:pt x="3240151" y="640054"/>
                  </a:lnTo>
                  <a:lnTo>
                    <a:pt x="3240151" y="0"/>
                  </a:lnTo>
                  <a:close/>
                </a:path>
              </a:pathLst>
            </a:custGeom>
            <a:solidFill>
              <a:srgbClr val="CCDA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1181100" y="1622425"/>
              <a:ext cx="3253104" cy="2884805"/>
            </a:xfrm>
            <a:custGeom>
              <a:avLst/>
              <a:gdLst/>
              <a:ahLst/>
              <a:cxnLst/>
              <a:rect l="l" t="t" r="r" b="b"/>
              <a:pathLst>
                <a:path w="3253104" h="2884804">
                  <a:moveTo>
                    <a:pt x="1116076" y="0"/>
                  </a:moveTo>
                  <a:lnTo>
                    <a:pt x="1116076" y="2884424"/>
                  </a:lnTo>
                </a:path>
                <a:path w="3253104" h="2884804">
                  <a:moveTo>
                    <a:pt x="0" y="646429"/>
                  </a:moveTo>
                  <a:lnTo>
                    <a:pt x="3252851" y="646429"/>
                  </a:lnTo>
                </a:path>
                <a:path w="3253104" h="2884804">
                  <a:moveTo>
                    <a:pt x="0" y="962278"/>
                  </a:moveTo>
                  <a:lnTo>
                    <a:pt x="3252851" y="962278"/>
                  </a:lnTo>
                </a:path>
                <a:path w="3253104" h="2884804">
                  <a:moveTo>
                    <a:pt x="0" y="1298828"/>
                  </a:moveTo>
                  <a:lnTo>
                    <a:pt x="3252851" y="1298828"/>
                  </a:lnTo>
                </a:path>
                <a:path w="3253104" h="2884804">
                  <a:moveTo>
                    <a:pt x="0" y="1614677"/>
                  </a:moveTo>
                  <a:lnTo>
                    <a:pt x="3252851" y="1614677"/>
                  </a:lnTo>
                </a:path>
                <a:path w="3253104" h="2884804">
                  <a:moveTo>
                    <a:pt x="0" y="1930527"/>
                  </a:moveTo>
                  <a:lnTo>
                    <a:pt x="3252851" y="1930527"/>
                  </a:lnTo>
                </a:path>
                <a:path w="3253104" h="2884804">
                  <a:moveTo>
                    <a:pt x="0" y="2246376"/>
                  </a:moveTo>
                  <a:lnTo>
                    <a:pt x="3252851" y="2246376"/>
                  </a:lnTo>
                </a:path>
                <a:path w="3253104" h="2884804">
                  <a:moveTo>
                    <a:pt x="0" y="2562225"/>
                  </a:moveTo>
                  <a:lnTo>
                    <a:pt x="3252851" y="2562225"/>
                  </a:lnTo>
                </a:path>
                <a:path w="3253104" h="2884804">
                  <a:moveTo>
                    <a:pt x="6350" y="0"/>
                  </a:moveTo>
                  <a:lnTo>
                    <a:pt x="6350" y="2884424"/>
                  </a:lnTo>
                </a:path>
                <a:path w="3253104" h="2884804">
                  <a:moveTo>
                    <a:pt x="3246501" y="0"/>
                  </a:moveTo>
                  <a:lnTo>
                    <a:pt x="3246501" y="2884424"/>
                  </a:lnTo>
                </a:path>
                <a:path w="3253104" h="2884804">
                  <a:moveTo>
                    <a:pt x="0" y="6350"/>
                  </a:moveTo>
                  <a:lnTo>
                    <a:pt x="3252851" y="6350"/>
                  </a:lnTo>
                </a:path>
                <a:path w="3253104" h="2884804">
                  <a:moveTo>
                    <a:pt x="0" y="2878074"/>
                  </a:moveTo>
                  <a:lnTo>
                    <a:pt x="3252851" y="2878074"/>
                  </a:lnTo>
                </a:path>
              </a:pathLst>
            </a:custGeom>
            <a:ln w="12700">
              <a:solidFill>
                <a:srgbClr val="0099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1564386" y="1657603"/>
            <a:ext cx="35623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003399"/>
                </a:solidFill>
                <a:latin typeface="Arial"/>
                <a:cs typeface="Arial"/>
              </a:rPr>
              <a:t>AÑO</a:t>
            </a:r>
            <a:endParaRPr sz="12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593339" y="1657603"/>
            <a:ext cx="15455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9525" algn="ctr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003399"/>
                </a:solidFill>
                <a:latin typeface="Arial"/>
                <a:cs typeface="Arial"/>
              </a:rPr>
              <a:t>CONTROLADOS </a:t>
            </a:r>
            <a:r>
              <a:rPr sz="1200" spc="-5" dirty="0">
                <a:solidFill>
                  <a:srgbClr val="003399"/>
                </a:solidFill>
                <a:latin typeface="Arial"/>
                <a:cs typeface="Arial"/>
              </a:rPr>
              <a:t>Y/ </a:t>
            </a:r>
            <a:r>
              <a:rPr sz="1200" dirty="0">
                <a:solidFill>
                  <a:srgbClr val="003399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03399"/>
                </a:solidFill>
                <a:latin typeface="Arial"/>
                <a:cs typeface="Arial"/>
              </a:rPr>
              <a:t>N</a:t>
            </a:r>
            <a:r>
              <a:rPr sz="1200" spc="-90" dirty="0">
                <a:solidFill>
                  <a:srgbClr val="003399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03399"/>
                </a:solidFill>
                <a:latin typeface="Arial"/>
                <a:cs typeface="Arial"/>
              </a:rPr>
              <a:t>VEGA</a:t>
            </a:r>
            <a:r>
              <a:rPr sz="1200" spc="-5" dirty="0">
                <a:solidFill>
                  <a:srgbClr val="003399"/>
                </a:solidFill>
                <a:latin typeface="Arial"/>
                <a:cs typeface="Arial"/>
              </a:rPr>
              <a:t>N</a:t>
            </a:r>
            <a:r>
              <a:rPr sz="1200" spc="-10" dirty="0">
                <a:solidFill>
                  <a:srgbClr val="003399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003399"/>
                </a:solidFill>
                <a:latin typeface="Arial"/>
                <a:cs typeface="Arial"/>
              </a:rPr>
              <a:t>O</a:t>
            </a:r>
            <a:r>
              <a:rPr sz="1200" spc="-20" dirty="0">
                <a:solidFill>
                  <a:srgbClr val="003399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03399"/>
                </a:solidFill>
                <a:latin typeface="Arial"/>
                <a:cs typeface="Arial"/>
              </a:rPr>
              <a:t>F</a:t>
            </a:r>
            <a:r>
              <a:rPr sz="1200" spc="-5" dirty="0">
                <a:solidFill>
                  <a:srgbClr val="003399"/>
                </a:solidFill>
                <a:latin typeface="Arial"/>
                <a:cs typeface="Arial"/>
              </a:rPr>
              <a:t>U</a:t>
            </a:r>
            <a:r>
              <a:rPr sz="1200" dirty="0">
                <a:solidFill>
                  <a:srgbClr val="003399"/>
                </a:solidFill>
                <a:latin typeface="Arial"/>
                <a:cs typeface="Arial"/>
              </a:rPr>
              <a:t>E</a:t>
            </a:r>
            <a:r>
              <a:rPr sz="1200" spc="-5" dirty="0">
                <a:solidFill>
                  <a:srgbClr val="003399"/>
                </a:solidFill>
                <a:latin typeface="Arial"/>
                <a:cs typeface="Arial"/>
              </a:rPr>
              <a:t>RA  </a:t>
            </a:r>
            <a:r>
              <a:rPr sz="1200" dirty="0">
                <a:solidFill>
                  <a:srgbClr val="003399"/>
                </a:solidFill>
                <a:latin typeface="Arial"/>
                <a:cs typeface="Arial"/>
              </a:rPr>
              <a:t>Z.E.E.</a:t>
            </a:r>
            <a:endParaRPr sz="12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558289" y="2297684"/>
            <a:ext cx="36703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3399"/>
                </a:solidFill>
                <a:latin typeface="Arial"/>
                <a:cs typeface="Arial"/>
              </a:rPr>
              <a:t>2007</a:t>
            </a:r>
            <a:endParaRPr sz="12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263900" y="2297684"/>
            <a:ext cx="19621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3399"/>
                </a:solidFill>
                <a:latin typeface="Arial"/>
                <a:cs typeface="Arial"/>
              </a:rPr>
              <a:t>13</a:t>
            </a:r>
            <a:endParaRPr sz="12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558289" y="2613786"/>
            <a:ext cx="36703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3399"/>
                </a:solidFill>
                <a:latin typeface="Arial"/>
                <a:cs typeface="Arial"/>
              </a:rPr>
              <a:t>2008</a:t>
            </a:r>
            <a:endParaRPr sz="12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3263900" y="2613786"/>
            <a:ext cx="19621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3399"/>
                </a:solidFill>
                <a:latin typeface="Arial"/>
                <a:cs typeface="Arial"/>
              </a:rPr>
              <a:t>24</a:t>
            </a:r>
            <a:endParaRPr sz="12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558289" y="2950209"/>
            <a:ext cx="36703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3399"/>
                </a:solidFill>
                <a:latin typeface="Arial"/>
                <a:cs typeface="Arial"/>
              </a:rPr>
              <a:t>2009</a:t>
            </a:r>
            <a:endParaRPr sz="12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3263900" y="2950209"/>
            <a:ext cx="19621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3399"/>
                </a:solidFill>
                <a:latin typeface="Arial"/>
                <a:cs typeface="Arial"/>
              </a:rPr>
              <a:t>16</a:t>
            </a:r>
            <a:endParaRPr sz="12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558289" y="3266313"/>
            <a:ext cx="36703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3399"/>
                </a:solidFill>
                <a:latin typeface="Arial"/>
                <a:cs typeface="Arial"/>
              </a:rPr>
              <a:t>2010</a:t>
            </a:r>
            <a:endParaRPr sz="12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263900" y="3266313"/>
            <a:ext cx="19621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3399"/>
                </a:solidFill>
                <a:latin typeface="Arial"/>
                <a:cs typeface="Arial"/>
              </a:rPr>
              <a:t>21</a:t>
            </a:r>
            <a:endParaRPr sz="12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1558289" y="3582161"/>
            <a:ext cx="36703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3399"/>
                </a:solidFill>
                <a:latin typeface="Arial"/>
                <a:cs typeface="Arial"/>
              </a:rPr>
              <a:t>2012</a:t>
            </a:r>
            <a:endParaRPr sz="12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3263900" y="3582161"/>
            <a:ext cx="19621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3399"/>
                </a:solidFill>
                <a:latin typeface="Arial"/>
                <a:cs typeface="Arial"/>
              </a:rPr>
              <a:t>20</a:t>
            </a:r>
            <a:endParaRPr sz="12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1558289" y="3898138"/>
            <a:ext cx="36703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3399"/>
                </a:solidFill>
                <a:latin typeface="Arial"/>
                <a:cs typeface="Arial"/>
              </a:rPr>
              <a:t>2014</a:t>
            </a:r>
            <a:endParaRPr sz="120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3263900" y="3898138"/>
            <a:ext cx="19621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3399"/>
                </a:solidFill>
                <a:latin typeface="Arial"/>
                <a:cs typeface="Arial"/>
              </a:rPr>
              <a:t>18</a:t>
            </a:r>
            <a:endParaRPr sz="12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558289" y="4213986"/>
            <a:ext cx="36703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3399"/>
                </a:solidFill>
                <a:latin typeface="Arial"/>
                <a:cs typeface="Arial"/>
              </a:rPr>
              <a:t>2018</a:t>
            </a:r>
            <a:endParaRPr sz="12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3263900" y="4213986"/>
            <a:ext cx="19621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3399"/>
                </a:solidFill>
                <a:latin typeface="Arial"/>
                <a:cs typeface="Arial"/>
              </a:rPr>
              <a:t>32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184147" y="105155"/>
            <a:ext cx="7310120" cy="1043305"/>
            <a:chOff x="1184147" y="105155"/>
            <a:chExt cx="7310120" cy="104330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84147" y="105155"/>
              <a:ext cx="7309866" cy="67741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39540" y="470915"/>
              <a:ext cx="1796034" cy="677417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27889" rIns="0" bIns="0" rtlCol="0">
            <a:spAutoFit/>
          </a:bodyPr>
          <a:lstStyle/>
          <a:p>
            <a:pPr marL="3898265" marR="5080" indent="-2755900">
              <a:lnSpc>
                <a:spcPct val="100000"/>
              </a:lnSpc>
              <a:spcBef>
                <a:spcPts val="100"/>
              </a:spcBef>
            </a:pPr>
            <a:r>
              <a:rPr dirty="0"/>
              <a:t>¿</a:t>
            </a:r>
            <a:r>
              <a:rPr spc="-10" dirty="0"/>
              <a:t> </a:t>
            </a:r>
            <a:r>
              <a:rPr dirty="0"/>
              <a:t>QUÉ ES</a:t>
            </a:r>
            <a:r>
              <a:rPr spc="-10" dirty="0"/>
              <a:t> UNA</a:t>
            </a:r>
            <a:r>
              <a:rPr spc="-70" dirty="0"/>
              <a:t> </a:t>
            </a:r>
            <a:r>
              <a:rPr spc="-5" dirty="0"/>
              <a:t>ORGANIZACIÓN</a:t>
            </a:r>
            <a:r>
              <a:rPr dirty="0"/>
              <a:t> </a:t>
            </a:r>
            <a:r>
              <a:rPr spc="-5" dirty="0"/>
              <a:t>REGIONAL</a:t>
            </a:r>
            <a:r>
              <a:rPr spc="-50" dirty="0"/>
              <a:t> </a:t>
            </a:r>
            <a:r>
              <a:rPr spc="-10" dirty="0"/>
              <a:t>DE </a:t>
            </a:r>
            <a:r>
              <a:rPr spc="-650" dirty="0"/>
              <a:t> </a:t>
            </a:r>
            <a:r>
              <a:rPr spc="-5" dirty="0"/>
              <a:t>PESCA</a:t>
            </a:r>
            <a:r>
              <a:rPr spc="-85" dirty="0"/>
              <a:t> </a:t>
            </a:r>
            <a:r>
              <a:rPr dirty="0"/>
              <a:t>?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17016" y="1178178"/>
            <a:ext cx="7837170" cy="4714875"/>
          </a:xfrm>
          <a:prstGeom prst="rect">
            <a:avLst/>
          </a:prstGeom>
        </p:spPr>
        <p:txBody>
          <a:bodyPr vert="horz" wrap="square" lIns="0" tIns="59690" rIns="0" bIns="0" rtlCol="0">
            <a:spAutoFit/>
          </a:bodyPr>
          <a:lstStyle/>
          <a:p>
            <a:pPr marL="12700" marR="7620" algn="just">
              <a:lnSpc>
                <a:spcPts val="2039"/>
              </a:lnSpc>
              <a:spcBef>
                <a:spcPts val="470"/>
              </a:spcBef>
            </a:pP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Son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acuerdos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intergubernamentales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países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que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tienen </a:t>
            </a:r>
            <a:r>
              <a:rPr sz="2000" b="1" spc="-5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intereses pesqueros en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una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zona determinada, con autoridad 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para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establecer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medidas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conservación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y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gestión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de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pesquerías</a:t>
            </a:r>
            <a:r>
              <a:rPr sz="2000" b="1" spc="-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en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alta</a:t>
            </a:r>
            <a:r>
              <a:rPr sz="2000" b="1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30" dirty="0">
                <a:solidFill>
                  <a:srgbClr val="FFFF00"/>
                </a:solidFill>
                <a:latin typeface="Arial"/>
                <a:cs typeface="Arial"/>
              </a:rPr>
              <a:t>mar.</a:t>
            </a:r>
            <a:endParaRPr sz="2000">
              <a:latin typeface="Arial"/>
              <a:cs typeface="Arial"/>
            </a:endParaRPr>
          </a:p>
          <a:p>
            <a:pPr marL="12700" algn="just">
              <a:lnSpc>
                <a:spcPts val="2220"/>
              </a:lnSpc>
              <a:spcBef>
                <a:spcPts val="1120"/>
              </a:spcBef>
            </a:pP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Juegan</a:t>
            </a:r>
            <a:r>
              <a:rPr sz="2000" b="1" spc="9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un</a:t>
            </a:r>
            <a:r>
              <a:rPr sz="2000" b="1" spc="9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papel</a:t>
            </a:r>
            <a:r>
              <a:rPr sz="2000" b="1" spc="7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fundamental</a:t>
            </a:r>
            <a:r>
              <a:rPr sz="2000" b="1" spc="8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en</a:t>
            </a:r>
            <a:r>
              <a:rPr sz="2000" b="1" spc="9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2000" b="1" spc="9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gestión</a:t>
            </a:r>
            <a:r>
              <a:rPr sz="2000" b="1" spc="9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del</a:t>
            </a:r>
            <a:r>
              <a:rPr sz="2000" b="1" spc="7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sistema</a:t>
            </a:r>
            <a:r>
              <a:rPr sz="2000" b="1" spc="9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mundial</a:t>
            </a:r>
            <a:endParaRPr sz="2000">
              <a:latin typeface="Arial"/>
              <a:cs typeface="Arial"/>
            </a:endParaRPr>
          </a:p>
          <a:p>
            <a:pPr marL="12700" algn="just">
              <a:lnSpc>
                <a:spcPts val="2220"/>
              </a:lnSpc>
            </a:pP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000" b="1" spc="-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pesca.</a:t>
            </a:r>
            <a:endParaRPr sz="2000">
              <a:latin typeface="Arial"/>
              <a:cs typeface="Arial"/>
            </a:endParaRPr>
          </a:p>
          <a:p>
            <a:pPr marL="12700" marR="5080" algn="just">
              <a:lnSpc>
                <a:spcPts val="2039"/>
              </a:lnSpc>
              <a:spcBef>
                <a:spcPts val="1495"/>
              </a:spcBef>
            </a:pP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Principal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herramienta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para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conseguir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cooperación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entre 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naciones pesqueras,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elemento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esencial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para la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conservación y 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gestión</a:t>
            </a:r>
            <a:r>
              <a:rPr sz="2000" b="1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efectiva</a:t>
            </a:r>
            <a:r>
              <a:rPr sz="2000" b="1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pesquerías</a:t>
            </a:r>
            <a:r>
              <a:rPr sz="2000" b="1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internacionales.</a:t>
            </a:r>
            <a:endParaRPr sz="2000">
              <a:latin typeface="Arial"/>
              <a:cs typeface="Arial"/>
            </a:endParaRPr>
          </a:p>
          <a:p>
            <a:pPr marL="12700" marR="6350" algn="just">
              <a:lnSpc>
                <a:spcPts val="2039"/>
              </a:lnSpc>
              <a:spcBef>
                <a:spcPts val="1495"/>
              </a:spcBef>
            </a:pP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Algunas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gestionan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todas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las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poblaciones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peces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que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se 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encuentran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en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una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zona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concreta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otras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tienen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por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objeto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especies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altamente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migratorias,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 en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extensiones</a:t>
            </a:r>
            <a:r>
              <a:rPr sz="2000" b="1" spc="55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geográficas 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más</a:t>
            </a:r>
            <a:r>
              <a:rPr sz="2000" b="1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amplias.</a:t>
            </a:r>
            <a:endParaRPr sz="2000">
              <a:latin typeface="Arial"/>
              <a:cs typeface="Arial"/>
            </a:endParaRPr>
          </a:p>
          <a:p>
            <a:pPr marL="12700" algn="just">
              <a:lnSpc>
                <a:spcPts val="2220"/>
              </a:lnSpc>
              <a:spcBef>
                <a:spcPts val="1120"/>
              </a:spcBef>
            </a:pP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Están</a:t>
            </a:r>
            <a:r>
              <a:rPr sz="2000" b="1" spc="4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abiertas</a:t>
            </a:r>
            <a:r>
              <a:rPr sz="2000" b="1" spc="4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tanto</a:t>
            </a:r>
            <a:r>
              <a:rPr sz="2000" b="1" spc="4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2000" b="1" spc="4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los</a:t>
            </a:r>
            <a:r>
              <a:rPr sz="2000" b="1" spc="4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estados</a:t>
            </a:r>
            <a:r>
              <a:rPr sz="2000" b="1" spc="4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ribereños</a:t>
            </a:r>
            <a:r>
              <a:rPr sz="2000" b="1" spc="4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como</a:t>
            </a:r>
            <a:r>
              <a:rPr sz="2000" b="1" spc="4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2000" b="1" spc="4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FFFF00"/>
                </a:solidFill>
                <a:latin typeface="Arial"/>
                <a:cs typeface="Arial"/>
              </a:rPr>
              <a:t>los</a:t>
            </a:r>
            <a:r>
              <a:rPr sz="2000" b="1" spc="4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00"/>
                </a:solidFill>
                <a:latin typeface="Arial"/>
                <a:cs typeface="Arial"/>
              </a:rPr>
              <a:t>que</a:t>
            </a:r>
            <a:endParaRPr sz="2000">
              <a:latin typeface="Arial"/>
              <a:cs typeface="Arial"/>
            </a:endParaRPr>
          </a:p>
          <a:p>
            <a:pPr marL="12700" algn="just">
              <a:lnSpc>
                <a:spcPts val="2220"/>
              </a:lnSpc>
            </a:pP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tienen</a:t>
            </a:r>
            <a:r>
              <a:rPr sz="2000" b="1" spc="-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intereses</a:t>
            </a:r>
            <a:r>
              <a:rPr sz="2000" b="1" spc="-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en</a:t>
            </a:r>
            <a:r>
              <a:rPr sz="2000" b="1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sus</a:t>
            </a:r>
            <a:r>
              <a:rPr sz="2000" b="1" spc="-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caladeros.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434083" y="252971"/>
            <a:ext cx="7158990" cy="568325"/>
            <a:chOff x="1434083" y="252971"/>
            <a:chExt cx="7158990" cy="56832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34083" y="252971"/>
              <a:ext cx="5182362" cy="56770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77355" y="252971"/>
              <a:ext cx="424421" cy="56770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31280" y="252971"/>
              <a:ext cx="2161794" cy="567702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580769" y="316483"/>
            <a:ext cx="6845934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/>
              <a:t>ORGANIZACIÓN</a:t>
            </a:r>
            <a:r>
              <a:rPr sz="2000" spc="-45" dirty="0"/>
              <a:t> </a:t>
            </a:r>
            <a:r>
              <a:rPr sz="2000" spc="-5" dirty="0"/>
              <a:t>REGIONAL</a:t>
            </a:r>
            <a:r>
              <a:rPr sz="2000" spc="-30" dirty="0"/>
              <a:t> </a:t>
            </a:r>
            <a:r>
              <a:rPr sz="2000" dirty="0"/>
              <a:t>DE </a:t>
            </a:r>
            <a:r>
              <a:rPr sz="2000" spc="-5" dirty="0"/>
              <a:t>PESCA</a:t>
            </a:r>
            <a:r>
              <a:rPr sz="2000" spc="30" dirty="0"/>
              <a:t> </a:t>
            </a:r>
            <a:r>
              <a:rPr sz="2000" dirty="0"/>
              <a:t>-</a:t>
            </a:r>
            <a:r>
              <a:rPr sz="2000" spc="-15" dirty="0"/>
              <a:t> </a:t>
            </a:r>
            <a:r>
              <a:rPr sz="2000" dirty="0"/>
              <a:t>PACÍFICO</a:t>
            </a:r>
            <a:r>
              <a:rPr sz="2000" spc="-15" dirty="0"/>
              <a:t> </a:t>
            </a:r>
            <a:r>
              <a:rPr sz="2000" dirty="0"/>
              <a:t>SUR</a:t>
            </a:r>
            <a:endParaRPr sz="2000"/>
          </a:p>
        </p:txBody>
      </p: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90500" y="748283"/>
            <a:ext cx="8859012" cy="5999985"/>
          </a:xfrm>
          <a:prstGeom prst="rect">
            <a:avLst/>
          </a:prstGeom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104900" y="0"/>
            <a:ext cx="7480934" cy="1005205"/>
            <a:chOff x="1104900" y="0"/>
            <a:chExt cx="7480934" cy="100520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04900" y="0"/>
              <a:ext cx="7480554" cy="63931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73480" y="327659"/>
              <a:ext cx="5558790" cy="67741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29171" y="327659"/>
              <a:ext cx="505205" cy="67741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519671" y="327659"/>
              <a:ext cx="1908810" cy="677418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4633" rIns="0" bIns="0" rtlCol="0">
            <a:spAutoFit/>
          </a:bodyPr>
          <a:lstStyle/>
          <a:p>
            <a:pPr marL="1132205" marR="5080" indent="-6858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Convenio para </a:t>
            </a:r>
            <a:r>
              <a:rPr dirty="0"/>
              <a:t>la </a:t>
            </a:r>
            <a:r>
              <a:rPr spc="-5" dirty="0"/>
              <a:t>Conservación </a:t>
            </a:r>
            <a:r>
              <a:rPr dirty="0"/>
              <a:t>de los </a:t>
            </a:r>
            <a:r>
              <a:rPr spc="-5" dirty="0"/>
              <a:t>Recursos </a:t>
            </a:r>
            <a:r>
              <a:rPr spc="-655" dirty="0"/>
              <a:t> </a:t>
            </a:r>
            <a:r>
              <a:rPr dirty="0"/>
              <a:t>Marinos</a:t>
            </a:r>
            <a:r>
              <a:rPr spc="-15" dirty="0"/>
              <a:t> Vivos</a:t>
            </a:r>
            <a:r>
              <a:rPr spc="-90" dirty="0"/>
              <a:t> </a:t>
            </a:r>
            <a:r>
              <a:rPr spc="-5" dirty="0"/>
              <a:t>Antárticos</a:t>
            </a:r>
            <a:r>
              <a:rPr dirty="0"/>
              <a:t> </a:t>
            </a:r>
            <a:r>
              <a:rPr spc="-10" dirty="0"/>
              <a:t>(CCRVMA-</a:t>
            </a:r>
            <a:r>
              <a:rPr spc="35" dirty="0"/>
              <a:t> </a:t>
            </a:r>
            <a:r>
              <a:rPr spc="-5" dirty="0"/>
              <a:t>CCMLAR).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37743" y="1105915"/>
            <a:ext cx="7911465" cy="5060315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 marR="5080" algn="just">
              <a:lnSpc>
                <a:spcPct val="75000"/>
              </a:lnSpc>
              <a:spcBef>
                <a:spcPts val="640"/>
              </a:spcBef>
            </a:pP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Firmado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el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20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 de</a:t>
            </a:r>
            <a:r>
              <a:rPr sz="18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Mayo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 de</a:t>
            </a:r>
            <a:r>
              <a:rPr sz="18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FFFF00"/>
                </a:solidFill>
                <a:latin typeface="Arial"/>
                <a:cs typeface="Arial"/>
              </a:rPr>
              <a:t>1980.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 Su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objetivo</a:t>
            </a:r>
            <a:r>
              <a:rPr sz="1800" b="1" spc="49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principal</a:t>
            </a:r>
            <a:r>
              <a:rPr sz="1800" b="1" spc="49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FFFF00"/>
                </a:solidFill>
                <a:latin typeface="Arial"/>
                <a:cs typeface="Arial"/>
              </a:rPr>
              <a:t>es</a:t>
            </a:r>
            <a:r>
              <a:rPr sz="1800" b="1" spc="48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la </a:t>
            </a:r>
            <a:r>
              <a:rPr sz="1800" b="1" spc="-49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conservación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de la </a:t>
            </a:r>
            <a:r>
              <a:rPr sz="1800" b="1" spc="-10" dirty="0">
                <a:solidFill>
                  <a:srgbClr val="FFFF00"/>
                </a:solidFill>
                <a:latin typeface="Arial"/>
                <a:cs typeface="Arial"/>
              </a:rPr>
              <a:t>vida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marina en el océano </a:t>
            </a:r>
            <a:r>
              <a:rPr sz="1800" b="1" spc="-10" dirty="0">
                <a:solidFill>
                  <a:srgbClr val="FFFF00"/>
                </a:solidFill>
                <a:latin typeface="Arial"/>
                <a:cs typeface="Arial"/>
              </a:rPr>
              <a:t>austral,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permitiendo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la </a:t>
            </a:r>
            <a:r>
              <a:rPr sz="18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extracción</a:t>
            </a:r>
            <a:r>
              <a:rPr sz="1800" b="1" spc="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1800" b="1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recursos</a:t>
            </a:r>
            <a:r>
              <a:rPr sz="1800" b="1" spc="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marinos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5" dirty="0">
                <a:solidFill>
                  <a:srgbClr val="FFFF00"/>
                </a:solidFill>
                <a:latin typeface="Arial"/>
                <a:cs typeface="Arial"/>
              </a:rPr>
              <a:t>vivos</a:t>
            </a:r>
            <a:r>
              <a:rPr sz="1800" b="1" spc="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de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manera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sustentable.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150">
              <a:latin typeface="Arial"/>
              <a:cs typeface="Arial"/>
            </a:endParaRPr>
          </a:p>
          <a:p>
            <a:pPr marL="12700" marR="6985" algn="just">
              <a:lnSpc>
                <a:spcPct val="75000"/>
              </a:lnSpc>
            </a:pP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Actualmente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29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países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son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considerados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miembros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consultivos,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incluyendo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nuestro</a:t>
            </a:r>
            <a:r>
              <a:rPr sz="18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país.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150">
              <a:latin typeface="Arial"/>
              <a:cs typeface="Arial"/>
            </a:endParaRPr>
          </a:p>
          <a:p>
            <a:pPr marL="12700" marR="5080" algn="just">
              <a:lnSpc>
                <a:spcPct val="75000"/>
              </a:lnSpc>
            </a:pP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Este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convenio,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faculta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 una</a:t>
            </a:r>
            <a:r>
              <a:rPr sz="18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labor</a:t>
            </a:r>
            <a:r>
              <a:rPr sz="18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fiscalizadora</a:t>
            </a:r>
            <a:r>
              <a:rPr sz="18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dichos</a:t>
            </a:r>
            <a:r>
              <a:rPr sz="1800" b="1" spc="49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Estados,</a:t>
            </a:r>
            <a:r>
              <a:rPr sz="1800" b="1" spc="49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a </a:t>
            </a:r>
            <a:r>
              <a:rPr sz="18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través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de un “INSPECTOR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CCAMLR”,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el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que tiene la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obligación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de </a:t>
            </a:r>
            <a:r>
              <a:rPr sz="1800" b="1" spc="-10" dirty="0">
                <a:solidFill>
                  <a:srgbClr val="FFFF00"/>
                </a:solidFill>
                <a:latin typeface="Arial"/>
                <a:cs typeface="Arial"/>
              </a:rPr>
              <a:t>velar </a:t>
            </a:r>
            <a:r>
              <a:rPr sz="1800" b="1" spc="-49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por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el cumplimiento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del </a:t>
            </a:r>
            <a:r>
              <a:rPr sz="1800" b="1" spc="-10" dirty="0">
                <a:solidFill>
                  <a:srgbClr val="FFFF00"/>
                </a:solidFill>
                <a:latin typeface="Arial"/>
                <a:cs typeface="Arial"/>
              </a:rPr>
              <a:t>Convenio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y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puede actuar en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la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totalidad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del </a:t>
            </a:r>
            <a:r>
              <a:rPr sz="1800" b="1" spc="-10" dirty="0">
                <a:solidFill>
                  <a:srgbClr val="FFFF00"/>
                </a:solidFill>
                <a:latin typeface="Arial"/>
                <a:cs typeface="Arial"/>
              </a:rPr>
              <a:t>área </a:t>
            </a:r>
            <a:r>
              <a:rPr sz="1800" b="1" spc="-49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CCAMLR,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la cual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se considera al sur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de una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línea artificial denominada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 “línea</a:t>
            </a:r>
            <a:r>
              <a:rPr sz="1800" b="1" spc="-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FFFF00"/>
                </a:solidFill>
                <a:latin typeface="Arial"/>
                <a:cs typeface="Arial"/>
              </a:rPr>
              <a:t>convergencia</a:t>
            </a:r>
            <a:r>
              <a:rPr sz="1800" b="1" spc="3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antártica”.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150">
              <a:latin typeface="Arial"/>
              <a:cs typeface="Arial"/>
            </a:endParaRPr>
          </a:p>
          <a:p>
            <a:pPr marL="12700" marR="8255" algn="just">
              <a:lnSpc>
                <a:spcPct val="75000"/>
              </a:lnSpc>
            </a:pP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Dichas aguas son consideradas </a:t>
            </a:r>
            <a:r>
              <a:rPr sz="1800" b="1" spc="-10" dirty="0">
                <a:solidFill>
                  <a:srgbClr val="FFFF00"/>
                </a:solidFill>
                <a:latin typeface="Arial"/>
                <a:cs typeface="Arial"/>
              </a:rPr>
              <a:t>Altamar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y no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están asignadas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a ningún </a:t>
            </a:r>
            <a:r>
              <a:rPr sz="18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país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 en particular.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150">
              <a:latin typeface="Arial"/>
              <a:cs typeface="Arial"/>
            </a:endParaRPr>
          </a:p>
          <a:p>
            <a:pPr marL="12700" marR="5715" algn="just">
              <a:lnSpc>
                <a:spcPct val="75000"/>
              </a:lnSpc>
            </a:pP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La figura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fiscalizadora mediante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la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cual se lleva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a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cabo dicha </a:t>
            </a:r>
            <a:r>
              <a:rPr sz="1800" b="1" spc="-10" dirty="0">
                <a:solidFill>
                  <a:srgbClr val="FFFF00"/>
                </a:solidFill>
                <a:latin typeface="Arial"/>
                <a:cs typeface="Arial"/>
              </a:rPr>
              <a:t>tarea, </a:t>
            </a:r>
            <a:r>
              <a:rPr sz="1800" b="1" spc="5" dirty="0">
                <a:solidFill>
                  <a:srgbClr val="FFFF00"/>
                </a:solidFill>
                <a:latin typeface="Arial"/>
                <a:cs typeface="Arial"/>
              </a:rPr>
              <a:t>es </a:t>
            </a:r>
            <a:r>
              <a:rPr sz="1800" b="1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asignada en nuestro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país a los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Segundos Comandantes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del </a:t>
            </a:r>
            <a:r>
              <a:rPr sz="1800" b="1" spc="-10" dirty="0">
                <a:solidFill>
                  <a:srgbClr val="FFFF00"/>
                </a:solidFill>
                <a:latin typeface="Arial"/>
                <a:cs typeface="Arial"/>
              </a:rPr>
              <a:t>“AP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VIEL”, </a:t>
            </a:r>
            <a:r>
              <a:rPr sz="18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“A.P. 41 AQUILES,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y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“ATF 66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GALVARINO”, por lo que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su accionar </a:t>
            </a:r>
            <a:r>
              <a:rPr sz="1800" b="1" spc="5" dirty="0">
                <a:solidFill>
                  <a:srgbClr val="FFFF00"/>
                </a:solidFill>
                <a:latin typeface="Arial"/>
                <a:cs typeface="Arial"/>
              </a:rPr>
              <a:t>se </a:t>
            </a:r>
            <a:r>
              <a:rPr sz="1800" b="1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limita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a </a:t>
            </a:r>
            <a:r>
              <a:rPr sz="1800" b="1" spc="-10" dirty="0">
                <a:solidFill>
                  <a:srgbClr val="FFFF00"/>
                </a:solidFill>
                <a:latin typeface="Arial"/>
                <a:cs typeface="Arial"/>
              </a:rPr>
              <a:t>ser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efectuado sólo cuando dichas Unidades se encuentra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en </a:t>
            </a:r>
            <a:r>
              <a:rPr sz="1800" b="1" spc="-10" dirty="0">
                <a:solidFill>
                  <a:srgbClr val="FFFF00"/>
                </a:solidFill>
                <a:latin typeface="Arial"/>
                <a:cs typeface="Arial"/>
              </a:rPr>
              <a:t>el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FFFF00"/>
                </a:solidFill>
                <a:latin typeface="Arial"/>
                <a:cs typeface="Arial"/>
              </a:rPr>
              <a:t>área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CCAMLR,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durante los meses comprendidos entre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octubre y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marzo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 del</a:t>
            </a:r>
            <a:r>
              <a:rPr sz="1800" b="1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año</a:t>
            </a:r>
            <a:r>
              <a:rPr sz="1800" b="1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siguiente.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65576" y="99060"/>
            <a:ext cx="2670810" cy="67741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644265" y="177495"/>
            <a:ext cx="229489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AREA</a:t>
            </a:r>
            <a:r>
              <a:rPr spc="-60" dirty="0"/>
              <a:t> </a:t>
            </a:r>
            <a:r>
              <a:rPr spc="-5" dirty="0"/>
              <a:t>CCMLAR</a:t>
            </a: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98091" y="762000"/>
            <a:ext cx="6605016" cy="58414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181090" y="352424"/>
            <a:ext cx="26714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/>
              <a:t>MARCO</a:t>
            </a:r>
            <a:r>
              <a:rPr sz="2800" spc="-60" dirty="0"/>
              <a:t> </a:t>
            </a:r>
            <a:r>
              <a:rPr sz="2800" spc="-5" dirty="0"/>
              <a:t>LEGAL</a:t>
            </a:r>
            <a:endParaRPr sz="280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863600" y="1665287"/>
          <a:ext cx="7359649" cy="48164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3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227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53745">
                <a:tc>
                  <a:txBody>
                    <a:bodyPr/>
                    <a:lstStyle/>
                    <a:p>
                      <a:pPr marL="29019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2000" spc="-200" dirty="0">
                          <a:latin typeface="Arial"/>
                          <a:cs typeface="Arial"/>
                        </a:rPr>
                        <a:t>Pesquero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6609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Ma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20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ter</a:t>
                      </a:r>
                      <a:r>
                        <a:rPr sz="2000" spc="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it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rial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2000" spc="-235" dirty="0">
                          <a:latin typeface="Arial"/>
                          <a:cs typeface="Arial"/>
                        </a:rPr>
                        <a:t>ZEE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1432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Fuera</a:t>
                      </a:r>
                      <a:r>
                        <a:rPr sz="20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2000" spc="-11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ZEE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4575">
                <a:tc>
                  <a:txBody>
                    <a:bodyPr/>
                    <a:lstStyle/>
                    <a:p>
                      <a:pPr marL="82550" marR="35179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2000" spc="-170" dirty="0">
                          <a:latin typeface="Arial"/>
                          <a:cs typeface="Arial"/>
                        </a:rPr>
                        <a:t>Extranjero </a:t>
                      </a:r>
                      <a:r>
                        <a:rPr sz="2000" spc="-1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na</a:t>
                      </a:r>
                      <a:r>
                        <a:rPr sz="2000" spc="-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ega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do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3185" marR="75565">
                        <a:lnSpc>
                          <a:spcPct val="100000"/>
                        </a:lnSpc>
                        <a:spcBef>
                          <a:spcPts val="285"/>
                        </a:spcBef>
                        <a:tabLst>
                          <a:tab pos="1288415" algn="l"/>
                        </a:tabLst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o	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2000" spc="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nte  </a:t>
                      </a:r>
                      <a:r>
                        <a:rPr sz="2000" spc="-265" dirty="0">
                          <a:latin typeface="Arial"/>
                          <a:cs typeface="Arial"/>
                        </a:rPr>
                        <a:t>CONVEMAR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382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200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trans</a:t>
                      </a:r>
                      <a:r>
                        <a:rPr sz="20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to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 marL="83820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r>
                        <a:rPr sz="2000" spc="-265" dirty="0">
                          <a:latin typeface="Arial"/>
                          <a:cs typeface="Arial"/>
                        </a:rPr>
                        <a:t>CONVEMAR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382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200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trans</a:t>
                      </a:r>
                      <a:r>
                        <a:rPr sz="20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to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 marL="83820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r>
                        <a:rPr sz="2000" spc="-265" dirty="0">
                          <a:latin typeface="Arial"/>
                          <a:cs typeface="Arial"/>
                        </a:rPr>
                        <a:t>CONVEMAR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89025">
                <a:tc>
                  <a:txBody>
                    <a:bodyPr/>
                    <a:lstStyle/>
                    <a:p>
                      <a:pPr marL="82550" marR="76200" algn="just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2000" spc="-170" dirty="0">
                          <a:latin typeface="Arial"/>
                          <a:cs typeface="Arial"/>
                        </a:rPr>
                        <a:t>Extranjero</a:t>
                      </a:r>
                      <a:r>
                        <a:rPr sz="2000" spc="-1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204" dirty="0">
                          <a:latin typeface="Arial"/>
                          <a:cs typeface="Arial"/>
                        </a:rPr>
                        <a:t>en </a:t>
                      </a:r>
                      <a:r>
                        <a:rPr sz="2000" spc="-5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180" dirty="0">
                          <a:latin typeface="Arial"/>
                          <a:cs typeface="Arial"/>
                        </a:rPr>
                        <a:t>operación</a:t>
                      </a:r>
                      <a:r>
                        <a:rPr sz="2000" spc="-1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204" dirty="0">
                          <a:latin typeface="Arial"/>
                          <a:cs typeface="Arial"/>
                        </a:rPr>
                        <a:t>de </a:t>
                      </a:r>
                      <a:r>
                        <a:rPr sz="2000" spc="-5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200" dirty="0">
                          <a:latin typeface="Arial"/>
                          <a:cs typeface="Arial"/>
                        </a:rPr>
                        <a:t>pesca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3185">
                        <a:lnSpc>
                          <a:spcPct val="100000"/>
                        </a:lnSpc>
                        <a:spcBef>
                          <a:spcPts val="285"/>
                        </a:spcBef>
                        <a:tabLst>
                          <a:tab pos="1546225" algn="l"/>
                        </a:tabLst>
                      </a:pPr>
                      <a:r>
                        <a:rPr sz="2000" spc="-185" dirty="0">
                          <a:latin typeface="Arial"/>
                          <a:cs typeface="Arial"/>
                        </a:rPr>
                        <a:t>Art.115	</a:t>
                      </a:r>
                      <a:r>
                        <a:rPr sz="2000" spc="-275" dirty="0">
                          <a:latin typeface="Arial"/>
                          <a:cs typeface="Arial"/>
                        </a:rPr>
                        <a:t>LGPA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 marL="83185">
                        <a:lnSpc>
                          <a:spcPct val="100000"/>
                        </a:lnSpc>
                      </a:pPr>
                      <a:r>
                        <a:rPr sz="2000" spc="-180" dirty="0">
                          <a:latin typeface="Arial"/>
                          <a:cs typeface="Arial"/>
                        </a:rPr>
                        <a:t>apresar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3820">
                        <a:lnSpc>
                          <a:spcPct val="100000"/>
                        </a:lnSpc>
                        <a:spcBef>
                          <a:spcPts val="285"/>
                        </a:spcBef>
                        <a:tabLst>
                          <a:tab pos="1191260" algn="l"/>
                        </a:tabLst>
                      </a:pPr>
                      <a:r>
                        <a:rPr sz="2000" spc="-185" dirty="0">
                          <a:latin typeface="Arial"/>
                          <a:cs typeface="Arial"/>
                        </a:rPr>
                        <a:t>Art.115	</a:t>
                      </a:r>
                      <a:r>
                        <a:rPr sz="2000" spc="-275" dirty="0">
                          <a:latin typeface="Arial"/>
                          <a:cs typeface="Arial"/>
                        </a:rPr>
                        <a:t>LGPA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 marL="83820">
                        <a:lnSpc>
                          <a:spcPct val="100000"/>
                        </a:lnSpc>
                      </a:pPr>
                      <a:r>
                        <a:rPr sz="2000" spc="-180" dirty="0">
                          <a:latin typeface="Arial"/>
                          <a:cs typeface="Arial"/>
                        </a:rPr>
                        <a:t>apresar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382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2000" spc="-170" dirty="0">
                          <a:latin typeface="Arial"/>
                          <a:cs typeface="Arial"/>
                        </a:rPr>
                        <a:t>Autorización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 marL="83820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ORP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-</a:t>
                      </a:r>
                      <a:r>
                        <a:rPr sz="20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CCML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R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68145">
                <a:tc>
                  <a:txBody>
                    <a:bodyPr/>
                    <a:lstStyle/>
                    <a:p>
                      <a:pPr marL="8255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2000" spc="-180" dirty="0">
                          <a:latin typeface="Arial"/>
                          <a:cs typeface="Arial"/>
                        </a:rPr>
                        <a:t>Nacional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3185" marR="74295">
                        <a:lnSpc>
                          <a:spcPct val="100000"/>
                        </a:lnSpc>
                        <a:spcBef>
                          <a:spcPts val="290"/>
                        </a:spcBef>
                        <a:tabLst>
                          <a:tab pos="1846580" algn="l"/>
                        </a:tabLst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tori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2000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20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ó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n	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de 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2000" spc="-1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20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SSP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3820" marR="74295">
                        <a:lnSpc>
                          <a:spcPct val="100000"/>
                        </a:lnSpc>
                        <a:spcBef>
                          <a:spcPts val="290"/>
                        </a:spcBef>
                        <a:tabLst>
                          <a:tab pos="1487170" algn="l"/>
                        </a:tabLst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tori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2000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20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ó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n	</a:t>
                      </a:r>
                      <a:r>
                        <a:rPr sz="2000" spc="10" dirty="0">
                          <a:latin typeface="Arial"/>
                          <a:cs typeface="Arial"/>
                        </a:rPr>
                        <a:t>de 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2000" spc="-1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20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SSP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3820" marR="75565" algn="just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2000" spc="-170" dirty="0">
                          <a:latin typeface="Arial"/>
                          <a:cs typeface="Arial"/>
                        </a:rPr>
                        <a:t>Autorización</a:t>
                      </a:r>
                      <a:r>
                        <a:rPr sz="2000" spc="2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180" dirty="0">
                          <a:latin typeface="Arial"/>
                          <a:cs typeface="Arial"/>
                        </a:rPr>
                        <a:t>por </a:t>
                      </a:r>
                      <a:r>
                        <a:rPr sz="2000" spc="-5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2000" spc="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-</a:t>
                      </a:r>
                      <a:r>
                        <a:rPr sz="20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CCMLAR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 marL="83820" marR="75565" algn="just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r>
                        <a:rPr sz="2000" spc="-180" dirty="0">
                          <a:latin typeface="Arial"/>
                          <a:cs typeface="Arial"/>
                        </a:rPr>
                        <a:t>Autorizado</a:t>
                      </a:r>
                      <a:r>
                        <a:rPr sz="2000" spc="-1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180" dirty="0">
                          <a:latin typeface="Arial"/>
                          <a:cs typeface="Arial"/>
                        </a:rPr>
                        <a:t>por </a:t>
                      </a:r>
                      <a:r>
                        <a:rPr sz="2000" spc="-5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260" dirty="0">
                          <a:latin typeface="Arial"/>
                          <a:cs typeface="Arial"/>
                        </a:rPr>
                        <a:t>SSP,</a:t>
                      </a:r>
                      <a:r>
                        <a:rPr sz="2000" spc="-25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200" dirty="0">
                          <a:latin typeface="Arial"/>
                          <a:cs typeface="Arial"/>
                        </a:rPr>
                        <a:t>aguas </a:t>
                      </a:r>
                      <a:r>
                        <a:rPr sz="2000" spc="-5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170" dirty="0">
                          <a:latin typeface="Arial"/>
                          <a:cs typeface="Arial"/>
                        </a:rPr>
                        <a:t>internacionales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23160" y="99060"/>
            <a:ext cx="4295394" cy="67741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600325" y="177241"/>
            <a:ext cx="3919854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FUNDAMENTOS</a:t>
            </a:r>
            <a:r>
              <a:rPr spc="-20" dirty="0"/>
              <a:t> </a:t>
            </a:r>
            <a:r>
              <a:rPr spc="-5" dirty="0"/>
              <a:t>LEGALES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5867" y="1984628"/>
            <a:ext cx="11195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245" dirty="0">
                <a:solidFill>
                  <a:srgbClr val="FFFF00"/>
                </a:solidFill>
                <a:latin typeface="Arial"/>
                <a:cs typeface="Arial"/>
              </a:rPr>
              <a:t>CO</a:t>
            </a:r>
            <a:r>
              <a:rPr sz="1800" b="1" spc="-235" dirty="0">
                <a:solidFill>
                  <a:srgbClr val="FFFF00"/>
                </a:solidFill>
                <a:latin typeface="Arial"/>
                <a:cs typeface="Arial"/>
              </a:rPr>
              <a:t>NVEMAR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8091" y="760603"/>
            <a:ext cx="3114675" cy="7359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210" dirty="0">
                <a:solidFill>
                  <a:srgbClr val="FFFF00"/>
                </a:solidFill>
                <a:latin typeface="Arial"/>
                <a:cs typeface="Arial"/>
              </a:rPr>
              <a:t>INTERNACIONALES</a:t>
            </a:r>
            <a:endParaRPr sz="1800">
              <a:latin typeface="Arial"/>
              <a:cs typeface="Arial"/>
            </a:endParaRPr>
          </a:p>
          <a:p>
            <a:pPr marL="1435735">
              <a:lnSpc>
                <a:spcPct val="100000"/>
              </a:lnSpc>
              <a:spcBef>
                <a:spcPts val="1510"/>
              </a:spcBef>
            </a:pPr>
            <a:r>
              <a:rPr sz="1600" b="1" spc="-220" dirty="0">
                <a:solidFill>
                  <a:srgbClr val="FFFF00"/>
                </a:solidFill>
                <a:latin typeface="Arial"/>
                <a:cs typeface="Arial"/>
              </a:rPr>
              <a:t>AG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U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600" b="1" spc="-7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175" dirty="0">
                <a:solidFill>
                  <a:srgbClr val="FFFF00"/>
                </a:solidFill>
                <a:latin typeface="Arial"/>
                <a:cs typeface="Arial"/>
              </a:rPr>
              <a:t>INTERIOR</a:t>
            </a:r>
            <a:r>
              <a:rPr sz="1600" b="1" spc="-190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689354" y="1662811"/>
            <a:ext cx="15697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250" dirty="0">
                <a:solidFill>
                  <a:srgbClr val="FFFF00"/>
                </a:solidFill>
                <a:latin typeface="Arial"/>
                <a:cs typeface="Arial"/>
              </a:rPr>
              <a:t>M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AR</a:t>
            </a:r>
            <a:r>
              <a:rPr sz="1600" b="1" spc="-8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190" dirty="0">
                <a:solidFill>
                  <a:srgbClr val="FFFF00"/>
                </a:solidFill>
                <a:latin typeface="Arial"/>
                <a:cs typeface="Arial"/>
              </a:rPr>
              <a:t>TE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600" b="1" spc="-175" dirty="0">
                <a:solidFill>
                  <a:srgbClr val="FFFF00"/>
                </a:solidFill>
                <a:latin typeface="Arial"/>
                <a:cs typeface="Arial"/>
              </a:rPr>
              <a:t>ITOR</a:t>
            </a:r>
            <a:r>
              <a:rPr sz="1600" b="1" spc="-160" dirty="0">
                <a:solidFill>
                  <a:srgbClr val="FFFF00"/>
                </a:solidFill>
                <a:latin typeface="Arial"/>
                <a:cs typeface="Arial"/>
              </a:rPr>
              <a:t>IAL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32533" y="2562860"/>
            <a:ext cx="865505" cy="6946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3970">
              <a:lnSpc>
                <a:spcPct val="100000"/>
              </a:lnSpc>
              <a:spcBef>
                <a:spcPts val="95"/>
              </a:spcBef>
            </a:pPr>
            <a:r>
              <a:rPr sz="1600" b="1" spc="-190" dirty="0">
                <a:solidFill>
                  <a:srgbClr val="FFFF00"/>
                </a:solidFill>
                <a:latin typeface="Arial"/>
                <a:cs typeface="Arial"/>
              </a:rPr>
              <a:t>ZEE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430"/>
              </a:spcBef>
            </a:pP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600" b="1" spc="-275" dirty="0">
                <a:solidFill>
                  <a:srgbClr val="FFFF00"/>
                </a:solidFill>
                <a:latin typeface="Arial"/>
                <a:cs typeface="Arial"/>
              </a:rPr>
              <a:t>LT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600" b="1" spc="-1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225" dirty="0">
                <a:solidFill>
                  <a:srgbClr val="FFFF00"/>
                </a:solidFill>
                <a:latin typeface="Arial"/>
                <a:cs typeface="Arial"/>
              </a:rPr>
              <a:t>MAR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671954" y="2097786"/>
            <a:ext cx="142684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204" dirty="0">
                <a:solidFill>
                  <a:srgbClr val="FFFF00"/>
                </a:solidFill>
                <a:latin typeface="Arial"/>
                <a:cs typeface="Arial"/>
              </a:rPr>
              <a:t>ZO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NA</a:t>
            </a:r>
            <a:r>
              <a:rPr sz="1600" b="1" spc="-1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220" dirty="0">
                <a:solidFill>
                  <a:srgbClr val="FFFF00"/>
                </a:solidFill>
                <a:latin typeface="Arial"/>
                <a:cs typeface="Arial"/>
              </a:rPr>
              <a:t>CO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600" b="1" spc="-175" dirty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600" b="1" spc="-185" dirty="0">
                <a:solidFill>
                  <a:srgbClr val="FFFF00"/>
                </a:solidFill>
                <a:latin typeface="Arial"/>
                <a:cs typeface="Arial"/>
              </a:rPr>
              <a:t>IGUA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383273" y="1607058"/>
            <a:ext cx="14052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SO</a:t>
            </a:r>
            <a:r>
              <a:rPr sz="1600" b="1" spc="-7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185" dirty="0">
                <a:solidFill>
                  <a:srgbClr val="FFFF00"/>
                </a:solidFill>
                <a:latin typeface="Arial"/>
                <a:cs typeface="Arial"/>
              </a:rPr>
              <a:t>INOC</a:t>
            </a:r>
            <a:r>
              <a:rPr sz="1600" b="1" spc="-190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600" b="1" spc="-175" dirty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368034" y="2073910"/>
            <a:ext cx="169926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75" dirty="0">
                <a:solidFill>
                  <a:srgbClr val="FFFF00"/>
                </a:solidFill>
                <a:latin typeface="Arial"/>
                <a:cs typeface="Arial"/>
              </a:rPr>
              <a:t>LIBR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1600" b="1" spc="-8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NA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V</a:t>
            </a:r>
            <a:r>
              <a:rPr sz="1600" b="1" spc="-190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1600" b="1" spc="-235" dirty="0">
                <a:solidFill>
                  <a:srgbClr val="FFFF00"/>
                </a:solidFill>
                <a:latin typeface="Arial"/>
                <a:cs typeface="Arial"/>
              </a:rPr>
              <a:t>G</a:t>
            </a:r>
            <a:r>
              <a:rPr sz="1600" b="1" spc="-190" dirty="0">
                <a:solidFill>
                  <a:srgbClr val="FFFF00"/>
                </a:solidFill>
                <a:latin typeface="Arial"/>
                <a:cs typeface="Arial"/>
              </a:rPr>
              <a:t>ACIÓN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412229" y="2531110"/>
            <a:ext cx="168719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75" dirty="0">
                <a:solidFill>
                  <a:srgbClr val="FFFF00"/>
                </a:solidFill>
                <a:latin typeface="Arial"/>
                <a:cs typeface="Arial"/>
              </a:rPr>
              <a:t>LIBR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1600" b="1" spc="-8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600" b="1" spc="-310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V</a:t>
            </a:r>
            <a:r>
              <a:rPr sz="1600" b="1" spc="-190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1600" b="1" spc="-235" dirty="0">
                <a:solidFill>
                  <a:srgbClr val="FFFF00"/>
                </a:solidFill>
                <a:latin typeface="Arial"/>
                <a:cs typeface="Arial"/>
              </a:rPr>
              <a:t>G</a:t>
            </a:r>
            <a:r>
              <a:rPr sz="1600" b="1" spc="-190" dirty="0">
                <a:solidFill>
                  <a:srgbClr val="FFFF00"/>
                </a:solidFill>
                <a:latin typeface="Arial"/>
                <a:cs typeface="Arial"/>
              </a:rPr>
              <a:t>ACIÓN</a:t>
            </a:r>
            <a:endParaRPr sz="16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424676" y="3013963"/>
            <a:ext cx="168783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75" dirty="0">
                <a:solidFill>
                  <a:srgbClr val="FFFF00"/>
                </a:solidFill>
                <a:latin typeface="Arial"/>
                <a:cs typeface="Arial"/>
              </a:rPr>
              <a:t>LIBR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1600" b="1" spc="-8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600" b="1" spc="-310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V</a:t>
            </a:r>
            <a:r>
              <a:rPr sz="1600" b="1" spc="-190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1600" b="1" spc="-235" dirty="0">
                <a:solidFill>
                  <a:srgbClr val="FFFF00"/>
                </a:solidFill>
                <a:latin typeface="Arial"/>
                <a:cs typeface="Arial"/>
              </a:rPr>
              <a:t>G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600" b="1" spc="-185" dirty="0">
                <a:solidFill>
                  <a:srgbClr val="FFFF00"/>
                </a:solidFill>
                <a:latin typeface="Arial"/>
                <a:cs typeface="Arial"/>
              </a:rPr>
              <a:t>CIÓN</a:t>
            </a:r>
            <a:endParaRPr sz="16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578478" y="1223010"/>
            <a:ext cx="2625725" cy="22129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665">
              <a:lnSpc>
                <a:spcPct val="100000"/>
              </a:lnSpc>
              <a:spcBef>
                <a:spcPts val="95"/>
              </a:spcBef>
            </a:pP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SO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600" b="1" spc="-150" dirty="0">
                <a:solidFill>
                  <a:srgbClr val="FFFF00"/>
                </a:solidFill>
                <a:latin typeface="Arial"/>
                <a:cs typeface="Arial"/>
              </a:rPr>
              <a:t>ÍA</a:t>
            </a:r>
            <a:r>
              <a:rPr sz="1600" b="1" spc="-11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200" dirty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600" b="1" spc="-235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600" b="1" spc="-270" dirty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AL</a:t>
            </a:r>
            <a:endParaRPr sz="1600">
              <a:latin typeface="Arial"/>
              <a:cs typeface="Arial"/>
            </a:endParaRPr>
          </a:p>
          <a:p>
            <a:pPr marL="248285">
              <a:lnSpc>
                <a:spcPct val="100000"/>
              </a:lnSpc>
              <a:spcBef>
                <a:spcPts val="1205"/>
              </a:spcBef>
            </a:pP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SO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600" b="1" spc="-150" dirty="0">
                <a:solidFill>
                  <a:srgbClr val="FFFF00"/>
                </a:solidFill>
                <a:latin typeface="Arial"/>
                <a:cs typeface="Arial"/>
              </a:rPr>
              <a:t>ÍA</a:t>
            </a:r>
            <a:r>
              <a:rPr sz="1600" b="1" spc="-11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200" dirty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600" b="1" spc="-235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600" b="1" spc="-270" dirty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AL</a:t>
            </a:r>
            <a:endParaRPr sz="1600">
              <a:latin typeface="Arial"/>
              <a:cs typeface="Arial"/>
            </a:endParaRPr>
          </a:p>
          <a:p>
            <a:pPr marL="247015" marR="101600" indent="13335">
              <a:lnSpc>
                <a:spcPct val="100000"/>
              </a:lnSpc>
              <a:spcBef>
                <a:spcPts val="695"/>
              </a:spcBef>
            </a:pP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ADUANERA</a:t>
            </a:r>
            <a:r>
              <a:rPr sz="1600" b="1" spc="-190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600" b="1" spc="-100" dirty="0">
                <a:solidFill>
                  <a:srgbClr val="FFFF00"/>
                </a:solidFill>
                <a:latin typeface="Arial"/>
                <a:cs typeface="Arial"/>
              </a:rPr>
              <a:t>-</a:t>
            </a:r>
            <a:r>
              <a:rPr sz="1600" b="1" spc="-6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600" b="1" spc="-160" dirty="0">
                <a:solidFill>
                  <a:srgbClr val="FFFF00"/>
                </a:solidFill>
                <a:latin typeface="Arial"/>
                <a:cs typeface="Arial"/>
              </a:rPr>
              <a:t>NIT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600" b="1" spc="-170" dirty="0">
                <a:solidFill>
                  <a:srgbClr val="FFFF00"/>
                </a:solidFill>
                <a:latin typeface="Arial"/>
                <a:cs typeface="Arial"/>
              </a:rPr>
              <a:t>RIA</a:t>
            </a:r>
            <a:r>
              <a:rPr sz="1600" b="1" spc="-190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600" b="1" spc="-90" dirty="0">
                <a:solidFill>
                  <a:srgbClr val="FFFF00"/>
                </a:solidFill>
                <a:latin typeface="Arial"/>
                <a:cs typeface="Arial"/>
              </a:rPr>
              <a:t>-  </a:t>
            </a:r>
            <a:r>
              <a:rPr sz="1600" b="1" spc="-180" dirty="0">
                <a:solidFill>
                  <a:srgbClr val="FFFF00"/>
                </a:solidFill>
                <a:latin typeface="Arial"/>
                <a:cs typeface="Arial"/>
              </a:rPr>
              <a:t>INMIGRACIÓ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600" b="1" spc="-100" dirty="0">
                <a:solidFill>
                  <a:srgbClr val="FFFF00"/>
                </a:solidFill>
                <a:latin typeface="Arial"/>
                <a:cs typeface="Arial"/>
              </a:rPr>
              <a:t>-</a:t>
            </a:r>
            <a:r>
              <a:rPr sz="1600" b="1" spc="-5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600" b="1" spc="-160" dirty="0">
                <a:solidFill>
                  <a:srgbClr val="FFFF00"/>
                </a:solidFill>
                <a:latin typeface="Arial"/>
                <a:cs typeface="Arial"/>
              </a:rPr>
              <a:t>NIT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600" b="1" spc="-180" dirty="0">
                <a:solidFill>
                  <a:srgbClr val="FFFF00"/>
                </a:solidFill>
                <a:latin typeface="Arial"/>
                <a:cs typeface="Arial"/>
              </a:rPr>
              <a:t>RIOS</a:t>
            </a:r>
            <a:endParaRPr sz="1600">
              <a:latin typeface="Arial"/>
              <a:cs typeface="Arial"/>
            </a:endParaRPr>
          </a:p>
          <a:p>
            <a:pPr marL="250825">
              <a:lnSpc>
                <a:spcPct val="100000"/>
              </a:lnSpc>
              <a:spcBef>
                <a:spcPts val="720"/>
              </a:spcBef>
            </a:pP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1600" b="1" spc="-190" dirty="0">
                <a:solidFill>
                  <a:srgbClr val="FFFF00"/>
                </a:solidFill>
                <a:latin typeface="Arial"/>
                <a:cs typeface="Arial"/>
              </a:rPr>
              <a:t>X</a:t>
            </a:r>
            <a:r>
              <a:rPr sz="1600" b="1" spc="-140" dirty="0">
                <a:solidFill>
                  <a:srgbClr val="FFFF00"/>
                </a:solidFill>
                <a:latin typeface="Arial"/>
                <a:cs typeface="Arial"/>
              </a:rPr>
              <a:t>P.</a:t>
            </a:r>
            <a:r>
              <a:rPr sz="1600" b="1" spc="-8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600" b="1" spc="-190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1600" b="1" spc="-150" dirty="0">
                <a:solidFill>
                  <a:srgbClr val="FFFF00"/>
                </a:solidFill>
                <a:latin typeface="Arial"/>
                <a:cs typeface="Arial"/>
              </a:rPr>
              <a:t>C.</a:t>
            </a:r>
            <a:r>
              <a:rPr sz="1600" b="1" spc="-7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600" b="1" spc="-190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SQ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U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600" b="1" spc="-220" dirty="0">
                <a:solidFill>
                  <a:srgbClr val="FFFF00"/>
                </a:solidFill>
                <a:latin typeface="Arial"/>
                <a:cs typeface="Arial"/>
              </a:rPr>
              <a:t>OS</a:t>
            </a:r>
            <a:endParaRPr sz="1600">
              <a:latin typeface="Arial"/>
              <a:cs typeface="Arial"/>
            </a:endParaRPr>
          </a:p>
          <a:p>
            <a:pPr marL="12700" marR="5080" indent="274320">
              <a:lnSpc>
                <a:spcPct val="100000"/>
              </a:lnSpc>
              <a:spcBef>
                <a:spcPts val="1170"/>
              </a:spcBef>
            </a:pP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600" b="1" spc="-185" dirty="0">
                <a:solidFill>
                  <a:srgbClr val="FFFF00"/>
                </a:solidFill>
                <a:latin typeface="Arial"/>
                <a:cs typeface="Arial"/>
              </a:rPr>
              <a:t>CION</a:t>
            </a:r>
            <a:r>
              <a:rPr sz="1600" b="1" spc="-190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600" b="1" spc="-7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220" dirty="0">
                <a:solidFill>
                  <a:srgbClr val="FFFF00"/>
                </a:solidFill>
                <a:latin typeface="Arial"/>
                <a:cs typeface="Arial"/>
              </a:rPr>
              <a:t>CO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600" b="1" spc="-175" dirty="0">
                <a:solidFill>
                  <a:srgbClr val="FFFF00"/>
                </a:solidFill>
                <a:latin typeface="Arial"/>
                <a:cs typeface="Arial"/>
              </a:rPr>
              <a:t>F</a:t>
            </a:r>
            <a:r>
              <a:rPr sz="1600" b="1" spc="-235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600" b="1" spc="-250" dirty="0">
                <a:solidFill>
                  <a:srgbClr val="FFFF00"/>
                </a:solidFill>
                <a:latin typeface="Arial"/>
                <a:cs typeface="Arial"/>
              </a:rPr>
              <a:t>M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1600" b="1" spc="-1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150" dirty="0">
                <a:solidFill>
                  <a:srgbClr val="FFFF00"/>
                </a:solidFill>
                <a:latin typeface="Arial"/>
                <a:cs typeface="Arial"/>
              </a:rPr>
              <a:t>A  A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U</a:t>
            </a:r>
            <a:r>
              <a:rPr sz="1600" b="1" spc="-190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sz="1600" b="1" spc="-235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600" b="1" spc="-7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170" dirty="0">
                <a:solidFill>
                  <a:srgbClr val="FFFF00"/>
                </a:solidFill>
                <a:latin typeface="Arial"/>
                <a:cs typeface="Arial"/>
              </a:rPr>
              <a:t>INTE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600" b="1" spc="-185" dirty="0">
                <a:solidFill>
                  <a:srgbClr val="FFFF00"/>
                </a:solidFill>
                <a:latin typeface="Arial"/>
                <a:cs typeface="Arial"/>
              </a:rPr>
              <a:t>IONA</a:t>
            </a:r>
            <a:r>
              <a:rPr sz="1600" b="1" spc="-175" dirty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ES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1161440" y="1352803"/>
            <a:ext cx="549275" cy="1747520"/>
            <a:chOff x="1161440" y="1352803"/>
            <a:chExt cx="549275" cy="1747520"/>
          </a:xfrm>
        </p:grpSpPr>
        <p:sp>
          <p:nvSpPr>
            <p:cNvPr id="15" name="object 15"/>
            <p:cNvSpPr/>
            <p:nvPr/>
          </p:nvSpPr>
          <p:spPr>
            <a:xfrm>
              <a:off x="1188720" y="1352803"/>
              <a:ext cx="414020" cy="759460"/>
            </a:xfrm>
            <a:custGeom>
              <a:avLst/>
              <a:gdLst/>
              <a:ahLst/>
              <a:cxnLst/>
              <a:rect l="l" t="t" r="r" b="b"/>
              <a:pathLst>
                <a:path w="414019" h="759460">
                  <a:moveTo>
                    <a:pt x="414020" y="0"/>
                  </a:moveTo>
                  <a:lnTo>
                    <a:pt x="344297" y="48895"/>
                  </a:lnTo>
                  <a:lnTo>
                    <a:pt x="372237" y="64008"/>
                  </a:lnTo>
                  <a:lnTo>
                    <a:pt x="0" y="752856"/>
                  </a:lnTo>
                  <a:lnTo>
                    <a:pt x="11176" y="758951"/>
                  </a:lnTo>
                  <a:lnTo>
                    <a:pt x="383413" y="70104"/>
                  </a:lnTo>
                  <a:lnTo>
                    <a:pt x="411353" y="85090"/>
                  </a:lnTo>
                  <a:lnTo>
                    <a:pt x="414020" y="0"/>
                  </a:lnTo>
                  <a:close/>
                </a:path>
              </a:pathLst>
            </a:custGeom>
            <a:solidFill>
              <a:srgbClr val="FF85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214120" y="1378203"/>
              <a:ext cx="414020" cy="759460"/>
            </a:xfrm>
            <a:custGeom>
              <a:avLst/>
              <a:gdLst/>
              <a:ahLst/>
              <a:cxnLst/>
              <a:rect l="l" t="t" r="r" b="b"/>
              <a:pathLst>
                <a:path w="414019" h="759460">
                  <a:moveTo>
                    <a:pt x="414019" y="0"/>
                  </a:moveTo>
                  <a:lnTo>
                    <a:pt x="344297" y="48895"/>
                  </a:lnTo>
                  <a:lnTo>
                    <a:pt x="372237" y="64008"/>
                  </a:lnTo>
                  <a:lnTo>
                    <a:pt x="0" y="752856"/>
                  </a:lnTo>
                  <a:lnTo>
                    <a:pt x="11176" y="758951"/>
                  </a:lnTo>
                  <a:lnTo>
                    <a:pt x="383413" y="70104"/>
                  </a:lnTo>
                  <a:lnTo>
                    <a:pt x="411353" y="85090"/>
                  </a:lnTo>
                  <a:lnTo>
                    <a:pt x="414019" y="0"/>
                  </a:lnTo>
                  <a:close/>
                </a:path>
              </a:pathLst>
            </a:custGeom>
            <a:solidFill>
              <a:srgbClr val="991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201420" y="1365503"/>
              <a:ext cx="414020" cy="759460"/>
            </a:xfrm>
            <a:custGeom>
              <a:avLst/>
              <a:gdLst/>
              <a:ahLst/>
              <a:cxnLst/>
              <a:rect l="l" t="t" r="r" b="b"/>
              <a:pathLst>
                <a:path w="414019" h="759460">
                  <a:moveTo>
                    <a:pt x="372196" y="63954"/>
                  </a:moveTo>
                  <a:lnTo>
                    <a:pt x="0" y="752856"/>
                  </a:lnTo>
                  <a:lnTo>
                    <a:pt x="11176" y="758951"/>
                  </a:lnTo>
                  <a:lnTo>
                    <a:pt x="383399" y="70001"/>
                  </a:lnTo>
                  <a:lnTo>
                    <a:pt x="372196" y="63954"/>
                  </a:lnTo>
                  <a:close/>
                </a:path>
                <a:path w="414019" h="759460">
                  <a:moveTo>
                    <a:pt x="412364" y="52832"/>
                  </a:moveTo>
                  <a:lnTo>
                    <a:pt x="378206" y="52832"/>
                  </a:lnTo>
                  <a:lnTo>
                    <a:pt x="389382" y="58928"/>
                  </a:lnTo>
                  <a:lnTo>
                    <a:pt x="383399" y="70001"/>
                  </a:lnTo>
                  <a:lnTo>
                    <a:pt x="411353" y="85090"/>
                  </a:lnTo>
                  <a:lnTo>
                    <a:pt x="412364" y="52832"/>
                  </a:lnTo>
                  <a:close/>
                </a:path>
                <a:path w="414019" h="759460">
                  <a:moveTo>
                    <a:pt x="378206" y="52832"/>
                  </a:moveTo>
                  <a:lnTo>
                    <a:pt x="372196" y="63954"/>
                  </a:lnTo>
                  <a:lnTo>
                    <a:pt x="383399" y="70001"/>
                  </a:lnTo>
                  <a:lnTo>
                    <a:pt x="389382" y="58928"/>
                  </a:lnTo>
                  <a:lnTo>
                    <a:pt x="378206" y="52832"/>
                  </a:lnTo>
                  <a:close/>
                </a:path>
                <a:path w="414019" h="759460">
                  <a:moveTo>
                    <a:pt x="414020" y="0"/>
                  </a:moveTo>
                  <a:lnTo>
                    <a:pt x="344297" y="48895"/>
                  </a:lnTo>
                  <a:lnTo>
                    <a:pt x="372196" y="63954"/>
                  </a:lnTo>
                  <a:lnTo>
                    <a:pt x="378206" y="52832"/>
                  </a:lnTo>
                  <a:lnTo>
                    <a:pt x="412364" y="52832"/>
                  </a:lnTo>
                  <a:lnTo>
                    <a:pt x="414020" y="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229982" y="1816099"/>
              <a:ext cx="388620" cy="309880"/>
            </a:xfrm>
            <a:custGeom>
              <a:avLst/>
              <a:gdLst/>
              <a:ahLst/>
              <a:cxnLst/>
              <a:rect l="l" t="t" r="r" b="b"/>
              <a:pathLst>
                <a:path w="388619" h="309880">
                  <a:moveTo>
                    <a:pt x="387997" y="0"/>
                  </a:moveTo>
                  <a:lnTo>
                    <a:pt x="304685" y="17525"/>
                  </a:lnTo>
                  <a:lnTo>
                    <a:pt x="324370" y="42417"/>
                  </a:lnTo>
                  <a:lnTo>
                    <a:pt x="0" y="299847"/>
                  </a:lnTo>
                  <a:lnTo>
                    <a:pt x="7899" y="309752"/>
                  </a:lnTo>
                  <a:lnTo>
                    <a:pt x="332244" y="52324"/>
                  </a:lnTo>
                  <a:lnTo>
                    <a:pt x="352056" y="77215"/>
                  </a:lnTo>
                  <a:lnTo>
                    <a:pt x="387997" y="0"/>
                  </a:lnTo>
                  <a:close/>
                </a:path>
              </a:pathLst>
            </a:custGeom>
            <a:solidFill>
              <a:srgbClr val="FF85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255382" y="1841499"/>
              <a:ext cx="388620" cy="309880"/>
            </a:xfrm>
            <a:custGeom>
              <a:avLst/>
              <a:gdLst/>
              <a:ahLst/>
              <a:cxnLst/>
              <a:rect l="l" t="t" r="r" b="b"/>
              <a:pathLst>
                <a:path w="388619" h="309880">
                  <a:moveTo>
                    <a:pt x="387997" y="0"/>
                  </a:moveTo>
                  <a:lnTo>
                    <a:pt x="304685" y="17525"/>
                  </a:lnTo>
                  <a:lnTo>
                    <a:pt x="324370" y="42417"/>
                  </a:lnTo>
                  <a:lnTo>
                    <a:pt x="0" y="299847"/>
                  </a:lnTo>
                  <a:lnTo>
                    <a:pt x="7899" y="309752"/>
                  </a:lnTo>
                  <a:lnTo>
                    <a:pt x="332244" y="52324"/>
                  </a:lnTo>
                  <a:lnTo>
                    <a:pt x="352056" y="77215"/>
                  </a:lnTo>
                  <a:lnTo>
                    <a:pt x="387997" y="0"/>
                  </a:lnTo>
                  <a:close/>
                </a:path>
              </a:pathLst>
            </a:custGeom>
            <a:solidFill>
              <a:srgbClr val="991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242682" y="1828799"/>
              <a:ext cx="388620" cy="309880"/>
            </a:xfrm>
            <a:custGeom>
              <a:avLst/>
              <a:gdLst/>
              <a:ahLst/>
              <a:cxnLst/>
              <a:rect l="l" t="t" r="r" b="b"/>
              <a:pathLst>
                <a:path w="388619" h="309880">
                  <a:moveTo>
                    <a:pt x="324407" y="42376"/>
                  </a:moveTo>
                  <a:lnTo>
                    <a:pt x="0" y="299847"/>
                  </a:lnTo>
                  <a:lnTo>
                    <a:pt x="7899" y="309752"/>
                  </a:lnTo>
                  <a:lnTo>
                    <a:pt x="332274" y="52289"/>
                  </a:lnTo>
                  <a:lnTo>
                    <a:pt x="324407" y="42376"/>
                  </a:lnTo>
                  <a:close/>
                </a:path>
                <a:path w="388619" h="309880">
                  <a:moveTo>
                    <a:pt x="371918" y="34544"/>
                  </a:moveTo>
                  <a:lnTo>
                    <a:pt x="334276" y="34544"/>
                  </a:lnTo>
                  <a:lnTo>
                    <a:pt x="342150" y="44450"/>
                  </a:lnTo>
                  <a:lnTo>
                    <a:pt x="332274" y="52289"/>
                  </a:lnTo>
                  <a:lnTo>
                    <a:pt x="352056" y="77215"/>
                  </a:lnTo>
                  <a:lnTo>
                    <a:pt x="371918" y="34544"/>
                  </a:lnTo>
                  <a:close/>
                </a:path>
                <a:path w="388619" h="309880">
                  <a:moveTo>
                    <a:pt x="334276" y="34544"/>
                  </a:moveTo>
                  <a:lnTo>
                    <a:pt x="324407" y="42376"/>
                  </a:lnTo>
                  <a:lnTo>
                    <a:pt x="332274" y="52289"/>
                  </a:lnTo>
                  <a:lnTo>
                    <a:pt x="342150" y="44450"/>
                  </a:lnTo>
                  <a:lnTo>
                    <a:pt x="334276" y="34544"/>
                  </a:lnTo>
                  <a:close/>
                </a:path>
                <a:path w="388619" h="309880">
                  <a:moveTo>
                    <a:pt x="387997" y="0"/>
                  </a:moveTo>
                  <a:lnTo>
                    <a:pt x="304685" y="17525"/>
                  </a:lnTo>
                  <a:lnTo>
                    <a:pt x="324407" y="42376"/>
                  </a:lnTo>
                  <a:lnTo>
                    <a:pt x="334276" y="34544"/>
                  </a:lnTo>
                  <a:lnTo>
                    <a:pt x="371918" y="34544"/>
                  </a:lnTo>
                  <a:lnTo>
                    <a:pt x="387997" y="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272667" y="2142108"/>
              <a:ext cx="345440" cy="84455"/>
            </a:xfrm>
            <a:custGeom>
              <a:avLst/>
              <a:gdLst/>
              <a:ahLst/>
              <a:cxnLst/>
              <a:rect l="l" t="t" r="r" b="b"/>
              <a:pathLst>
                <a:path w="345440" h="84455">
                  <a:moveTo>
                    <a:pt x="1778" y="0"/>
                  </a:moveTo>
                  <a:lnTo>
                    <a:pt x="0" y="12445"/>
                  </a:lnTo>
                  <a:lnTo>
                    <a:pt x="268986" y="52958"/>
                  </a:lnTo>
                  <a:lnTo>
                    <a:pt x="264287" y="84327"/>
                  </a:lnTo>
                  <a:lnTo>
                    <a:pt x="345313" y="58038"/>
                  </a:lnTo>
                  <a:lnTo>
                    <a:pt x="275590" y="9016"/>
                  </a:lnTo>
                  <a:lnTo>
                    <a:pt x="270891" y="40386"/>
                  </a:lnTo>
                  <a:lnTo>
                    <a:pt x="1778" y="0"/>
                  </a:lnTo>
                  <a:close/>
                </a:path>
              </a:pathLst>
            </a:custGeom>
            <a:solidFill>
              <a:srgbClr val="FF85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298067" y="2167508"/>
              <a:ext cx="345440" cy="84455"/>
            </a:xfrm>
            <a:custGeom>
              <a:avLst/>
              <a:gdLst/>
              <a:ahLst/>
              <a:cxnLst/>
              <a:rect l="l" t="t" r="r" b="b"/>
              <a:pathLst>
                <a:path w="345439" h="84455">
                  <a:moveTo>
                    <a:pt x="1778" y="0"/>
                  </a:moveTo>
                  <a:lnTo>
                    <a:pt x="0" y="12445"/>
                  </a:lnTo>
                  <a:lnTo>
                    <a:pt x="268986" y="52958"/>
                  </a:lnTo>
                  <a:lnTo>
                    <a:pt x="264287" y="84327"/>
                  </a:lnTo>
                  <a:lnTo>
                    <a:pt x="345313" y="58038"/>
                  </a:lnTo>
                  <a:lnTo>
                    <a:pt x="275590" y="9016"/>
                  </a:lnTo>
                  <a:lnTo>
                    <a:pt x="270891" y="40386"/>
                  </a:lnTo>
                  <a:lnTo>
                    <a:pt x="1778" y="0"/>
                  </a:lnTo>
                  <a:close/>
                </a:path>
              </a:pathLst>
            </a:custGeom>
            <a:solidFill>
              <a:srgbClr val="991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285367" y="2154808"/>
              <a:ext cx="345440" cy="84455"/>
            </a:xfrm>
            <a:custGeom>
              <a:avLst/>
              <a:gdLst/>
              <a:ahLst/>
              <a:cxnLst/>
              <a:rect l="l" t="t" r="r" b="b"/>
              <a:pathLst>
                <a:path w="345439" h="84455">
                  <a:moveTo>
                    <a:pt x="268993" y="52970"/>
                  </a:moveTo>
                  <a:lnTo>
                    <a:pt x="264287" y="84327"/>
                  </a:lnTo>
                  <a:lnTo>
                    <a:pt x="345313" y="58038"/>
                  </a:lnTo>
                  <a:lnTo>
                    <a:pt x="340797" y="54863"/>
                  </a:lnTo>
                  <a:lnTo>
                    <a:pt x="281559" y="54863"/>
                  </a:lnTo>
                  <a:lnTo>
                    <a:pt x="268993" y="52970"/>
                  </a:lnTo>
                  <a:close/>
                </a:path>
                <a:path w="345439" h="84455">
                  <a:moveTo>
                    <a:pt x="270879" y="40401"/>
                  </a:moveTo>
                  <a:lnTo>
                    <a:pt x="268993" y="52970"/>
                  </a:lnTo>
                  <a:lnTo>
                    <a:pt x="281559" y="54863"/>
                  </a:lnTo>
                  <a:lnTo>
                    <a:pt x="283464" y="42290"/>
                  </a:lnTo>
                  <a:lnTo>
                    <a:pt x="270879" y="40401"/>
                  </a:lnTo>
                  <a:close/>
                </a:path>
                <a:path w="345439" h="84455">
                  <a:moveTo>
                    <a:pt x="275590" y="9016"/>
                  </a:moveTo>
                  <a:lnTo>
                    <a:pt x="270879" y="40401"/>
                  </a:lnTo>
                  <a:lnTo>
                    <a:pt x="283464" y="42290"/>
                  </a:lnTo>
                  <a:lnTo>
                    <a:pt x="281559" y="54863"/>
                  </a:lnTo>
                  <a:lnTo>
                    <a:pt x="340797" y="54863"/>
                  </a:lnTo>
                  <a:lnTo>
                    <a:pt x="275590" y="9016"/>
                  </a:lnTo>
                  <a:close/>
                </a:path>
                <a:path w="345439" h="84455">
                  <a:moveTo>
                    <a:pt x="1778" y="0"/>
                  </a:moveTo>
                  <a:lnTo>
                    <a:pt x="0" y="12445"/>
                  </a:lnTo>
                  <a:lnTo>
                    <a:pt x="268993" y="52970"/>
                  </a:lnTo>
                  <a:lnTo>
                    <a:pt x="270879" y="40401"/>
                  </a:lnTo>
                  <a:lnTo>
                    <a:pt x="1778" y="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241628" y="2235326"/>
              <a:ext cx="443865" cy="443865"/>
            </a:xfrm>
            <a:custGeom>
              <a:avLst/>
              <a:gdLst/>
              <a:ahLst/>
              <a:cxnLst/>
              <a:rect l="l" t="t" r="r" b="b"/>
              <a:pathLst>
                <a:path w="443864" h="443864">
                  <a:moveTo>
                    <a:pt x="8991" y="0"/>
                  </a:moveTo>
                  <a:lnTo>
                    <a:pt x="0" y="8889"/>
                  </a:lnTo>
                  <a:lnTo>
                    <a:pt x="384987" y="393953"/>
                  </a:lnTo>
                  <a:lnTo>
                    <a:pt x="362635" y="416433"/>
                  </a:lnTo>
                  <a:lnTo>
                    <a:pt x="443407" y="443357"/>
                  </a:lnTo>
                  <a:lnTo>
                    <a:pt x="416483" y="362585"/>
                  </a:lnTo>
                  <a:lnTo>
                    <a:pt x="394004" y="384937"/>
                  </a:lnTo>
                  <a:lnTo>
                    <a:pt x="8991" y="0"/>
                  </a:lnTo>
                  <a:close/>
                </a:path>
              </a:pathLst>
            </a:custGeom>
            <a:solidFill>
              <a:srgbClr val="FF85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1267028" y="2260726"/>
              <a:ext cx="443865" cy="443865"/>
            </a:xfrm>
            <a:custGeom>
              <a:avLst/>
              <a:gdLst/>
              <a:ahLst/>
              <a:cxnLst/>
              <a:rect l="l" t="t" r="r" b="b"/>
              <a:pathLst>
                <a:path w="443864" h="443864">
                  <a:moveTo>
                    <a:pt x="8940" y="0"/>
                  </a:moveTo>
                  <a:lnTo>
                    <a:pt x="0" y="8889"/>
                  </a:lnTo>
                  <a:lnTo>
                    <a:pt x="384987" y="393953"/>
                  </a:lnTo>
                  <a:lnTo>
                    <a:pt x="362635" y="416433"/>
                  </a:lnTo>
                  <a:lnTo>
                    <a:pt x="443407" y="443357"/>
                  </a:lnTo>
                  <a:lnTo>
                    <a:pt x="416483" y="362585"/>
                  </a:lnTo>
                  <a:lnTo>
                    <a:pt x="394004" y="384937"/>
                  </a:lnTo>
                  <a:lnTo>
                    <a:pt x="8940" y="0"/>
                  </a:lnTo>
                  <a:close/>
                </a:path>
              </a:pathLst>
            </a:custGeom>
            <a:solidFill>
              <a:srgbClr val="991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254328" y="2248026"/>
              <a:ext cx="443865" cy="443865"/>
            </a:xfrm>
            <a:custGeom>
              <a:avLst/>
              <a:gdLst/>
              <a:ahLst/>
              <a:cxnLst/>
              <a:rect l="l" t="t" r="r" b="b"/>
              <a:pathLst>
                <a:path w="443864" h="443864">
                  <a:moveTo>
                    <a:pt x="385052" y="394016"/>
                  </a:moveTo>
                  <a:lnTo>
                    <a:pt x="362635" y="416433"/>
                  </a:lnTo>
                  <a:lnTo>
                    <a:pt x="443407" y="443357"/>
                  </a:lnTo>
                  <a:lnTo>
                    <a:pt x="429945" y="402971"/>
                  </a:lnTo>
                  <a:lnTo>
                    <a:pt x="394004" y="402971"/>
                  </a:lnTo>
                  <a:lnTo>
                    <a:pt x="385052" y="394016"/>
                  </a:lnTo>
                  <a:close/>
                </a:path>
                <a:path w="443864" h="443864">
                  <a:moveTo>
                    <a:pt x="394067" y="385001"/>
                  </a:moveTo>
                  <a:lnTo>
                    <a:pt x="385052" y="394016"/>
                  </a:lnTo>
                  <a:lnTo>
                    <a:pt x="394004" y="402971"/>
                  </a:lnTo>
                  <a:lnTo>
                    <a:pt x="403021" y="393953"/>
                  </a:lnTo>
                  <a:lnTo>
                    <a:pt x="394067" y="385001"/>
                  </a:lnTo>
                  <a:close/>
                </a:path>
                <a:path w="443864" h="443864">
                  <a:moveTo>
                    <a:pt x="416483" y="362585"/>
                  </a:moveTo>
                  <a:lnTo>
                    <a:pt x="394067" y="385001"/>
                  </a:lnTo>
                  <a:lnTo>
                    <a:pt x="403021" y="393953"/>
                  </a:lnTo>
                  <a:lnTo>
                    <a:pt x="394004" y="402971"/>
                  </a:lnTo>
                  <a:lnTo>
                    <a:pt x="429945" y="402971"/>
                  </a:lnTo>
                  <a:lnTo>
                    <a:pt x="416483" y="362585"/>
                  </a:lnTo>
                  <a:close/>
                </a:path>
                <a:path w="443864" h="443864">
                  <a:moveTo>
                    <a:pt x="8991" y="0"/>
                  </a:moveTo>
                  <a:lnTo>
                    <a:pt x="0" y="8889"/>
                  </a:lnTo>
                  <a:lnTo>
                    <a:pt x="385052" y="394016"/>
                  </a:lnTo>
                  <a:lnTo>
                    <a:pt x="394067" y="385001"/>
                  </a:lnTo>
                  <a:lnTo>
                    <a:pt x="8991" y="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1161440" y="2236469"/>
              <a:ext cx="508634" cy="838835"/>
            </a:xfrm>
            <a:custGeom>
              <a:avLst/>
              <a:gdLst/>
              <a:ahLst/>
              <a:cxnLst/>
              <a:rect l="l" t="t" r="r" b="b"/>
              <a:pathLst>
                <a:path w="508635" h="838835">
                  <a:moveTo>
                    <a:pt x="10871" y="0"/>
                  </a:moveTo>
                  <a:lnTo>
                    <a:pt x="0" y="6603"/>
                  </a:lnTo>
                  <a:lnTo>
                    <a:pt x="463651" y="776477"/>
                  </a:lnTo>
                  <a:lnTo>
                    <a:pt x="436346" y="792860"/>
                  </a:lnTo>
                  <a:lnTo>
                    <a:pt x="508355" y="838453"/>
                  </a:lnTo>
                  <a:lnTo>
                    <a:pt x="501624" y="753490"/>
                  </a:lnTo>
                  <a:lnTo>
                    <a:pt x="474446" y="769874"/>
                  </a:lnTo>
                  <a:lnTo>
                    <a:pt x="10871" y="0"/>
                  </a:lnTo>
                  <a:close/>
                </a:path>
              </a:pathLst>
            </a:custGeom>
            <a:solidFill>
              <a:srgbClr val="FF85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1186840" y="2261869"/>
              <a:ext cx="508634" cy="838835"/>
            </a:xfrm>
            <a:custGeom>
              <a:avLst/>
              <a:gdLst/>
              <a:ahLst/>
              <a:cxnLst/>
              <a:rect l="l" t="t" r="r" b="b"/>
              <a:pathLst>
                <a:path w="508635" h="838835">
                  <a:moveTo>
                    <a:pt x="10871" y="0"/>
                  </a:moveTo>
                  <a:lnTo>
                    <a:pt x="0" y="6603"/>
                  </a:lnTo>
                  <a:lnTo>
                    <a:pt x="463651" y="776477"/>
                  </a:lnTo>
                  <a:lnTo>
                    <a:pt x="436346" y="792860"/>
                  </a:lnTo>
                  <a:lnTo>
                    <a:pt x="508355" y="838453"/>
                  </a:lnTo>
                  <a:lnTo>
                    <a:pt x="501624" y="753490"/>
                  </a:lnTo>
                  <a:lnTo>
                    <a:pt x="474446" y="769874"/>
                  </a:lnTo>
                  <a:lnTo>
                    <a:pt x="10871" y="0"/>
                  </a:lnTo>
                  <a:close/>
                </a:path>
              </a:pathLst>
            </a:custGeom>
            <a:solidFill>
              <a:srgbClr val="991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1174140" y="2249169"/>
              <a:ext cx="508634" cy="838835"/>
            </a:xfrm>
            <a:custGeom>
              <a:avLst/>
              <a:gdLst/>
              <a:ahLst/>
              <a:cxnLst/>
              <a:rect l="l" t="t" r="r" b="b"/>
              <a:pathLst>
                <a:path w="508635" h="838835">
                  <a:moveTo>
                    <a:pt x="463596" y="776426"/>
                  </a:moveTo>
                  <a:lnTo>
                    <a:pt x="436346" y="792860"/>
                  </a:lnTo>
                  <a:lnTo>
                    <a:pt x="508355" y="838453"/>
                  </a:lnTo>
                  <a:lnTo>
                    <a:pt x="504300" y="787272"/>
                  </a:lnTo>
                  <a:lnTo>
                    <a:pt x="470128" y="787272"/>
                  </a:lnTo>
                  <a:lnTo>
                    <a:pt x="463596" y="776426"/>
                  </a:lnTo>
                  <a:close/>
                </a:path>
                <a:path w="508635" h="838835">
                  <a:moveTo>
                    <a:pt x="474470" y="769868"/>
                  </a:moveTo>
                  <a:lnTo>
                    <a:pt x="463596" y="776426"/>
                  </a:lnTo>
                  <a:lnTo>
                    <a:pt x="470128" y="787272"/>
                  </a:lnTo>
                  <a:lnTo>
                    <a:pt x="481050" y="780795"/>
                  </a:lnTo>
                  <a:lnTo>
                    <a:pt x="474470" y="769868"/>
                  </a:lnTo>
                  <a:close/>
                </a:path>
                <a:path w="508635" h="838835">
                  <a:moveTo>
                    <a:pt x="501624" y="753490"/>
                  </a:moveTo>
                  <a:lnTo>
                    <a:pt x="474470" y="769868"/>
                  </a:lnTo>
                  <a:lnTo>
                    <a:pt x="481050" y="780795"/>
                  </a:lnTo>
                  <a:lnTo>
                    <a:pt x="470128" y="787272"/>
                  </a:lnTo>
                  <a:lnTo>
                    <a:pt x="504300" y="787272"/>
                  </a:lnTo>
                  <a:lnTo>
                    <a:pt x="501624" y="753490"/>
                  </a:lnTo>
                  <a:close/>
                </a:path>
                <a:path w="508635" h="838835">
                  <a:moveTo>
                    <a:pt x="10871" y="0"/>
                  </a:moveTo>
                  <a:lnTo>
                    <a:pt x="0" y="6603"/>
                  </a:lnTo>
                  <a:lnTo>
                    <a:pt x="463596" y="776426"/>
                  </a:lnTo>
                  <a:lnTo>
                    <a:pt x="474470" y="769868"/>
                  </a:lnTo>
                  <a:lnTo>
                    <a:pt x="10871" y="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0" name="object 30"/>
          <p:cNvGrpSpPr/>
          <p:nvPr/>
        </p:nvGrpSpPr>
        <p:grpSpPr>
          <a:xfrm>
            <a:off x="3352291" y="1326896"/>
            <a:ext cx="358140" cy="101600"/>
            <a:chOff x="3352291" y="1326896"/>
            <a:chExt cx="358140" cy="101600"/>
          </a:xfrm>
        </p:grpSpPr>
        <p:sp>
          <p:nvSpPr>
            <p:cNvPr id="31" name="object 31"/>
            <p:cNvSpPr/>
            <p:nvPr/>
          </p:nvSpPr>
          <p:spPr>
            <a:xfrm>
              <a:off x="3352291" y="1326896"/>
              <a:ext cx="332740" cy="76200"/>
            </a:xfrm>
            <a:custGeom>
              <a:avLst/>
              <a:gdLst/>
              <a:ahLst/>
              <a:cxnLst/>
              <a:rect l="l" t="t" r="r" b="b"/>
              <a:pathLst>
                <a:path w="332739" h="76200">
                  <a:moveTo>
                    <a:pt x="256032" y="0"/>
                  </a:moveTo>
                  <a:lnTo>
                    <a:pt x="256032" y="31750"/>
                  </a:lnTo>
                  <a:lnTo>
                    <a:pt x="0" y="31750"/>
                  </a:lnTo>
                  <a:lnTo>
                    <a:pt x="0" y="44450"/>
                  </a:lnTo>
                  <a:lnTo>
                    <a:pt x="256032" y="44450"/>
                  </a:lnTo>
                  <a:lnTo>
                    <a:pt x="256032" y="76200"/>
                  </a:lnTo>
                  <a:lnTo>
                    <a:pt x="332232" y="38100"/>
                  </a:lnTo>
                  <a:lnTo>
                    <a:pt x="256032" y="0"/>
                  </a:lnTo>
                  <a:close/>
                </a:path>
              </a:pathLst>
            </a:custGeom>
            <a:solidFill>
              <a:srgbClr val="FF85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3377691" y="1352296"/>
              <a:ext cx="332740" cy="76200"/>
            </a:xfrm>
            <a:custGeom>
              <a:avLst/>
              <a:gdLst/>
              <a:ahLst/>
              <a:cxnLst/>
              <a:rect l="l" t="t" r="r" b="b"/>
              <a:pathLst>
                <a:path w="332739" h="76200">
                  <a:moveTo>
                    <a:pt x="256032" y="0"/>
                  </a:moveTo>
                  <a:lnTo>
                    <a:pt x="256032" y="31750"/>
                  </a:lnTo>
                  <a:lnTo>
                    <a:pt x="0" y="31750"/>
                  </a:lnTo>
                  <a:lnTo>
                    <a:pt x="0" y="44450"/>
                  </a:lnTo>
                  <a:lnTo>
                    <a:pt x="256032" y="44450"/>
                  </a:lnTo>
                  <a:lnTo>
                    <a:pt x="256032" y="76200"/>
                  </a:lnTo>
                  <a:lnTo>
                    <a:pt x="332232" y="38100"/>
                  </a:lnTo>
                  <a:lnTo>
                    <a:pt x="256032" y="0"/>
                  </a:lnTo>
                  <a:close/>
                </a:path>
              </a:pathLst>
            </a:custGeom>
            <a:solidFill>
              <a:srgbClr val="991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3364991" y="1339596"/>
              <a:ext cx="332740" cy="76200"/>
            </a:xfrm>
            <a:custGeom>
              <a:avLst/>
              <a:gdLst/>
              <a:ahLst/>
              <a:cxnLst/>
              <a:rect l="l" t="t" r="r" b="b"/>
              <a:pathLst>
                <a:path w="332739" h="76200">
                  <a:moveTo>
                    <a:pt x="256032" y="0"/>
                  </a:moveTo>
                  <a:lnTo>
                    <a:pt x="256032" y="76200"/>
                  </a:lnTo>
                  <a:lnTo>
                    <a:pt x="319532" y="44450"/>
                  </a:lnTo>
                  <a:lnTo>
                    <a:pt x="268732" y="44450"/>
                  </a:lnTo>
                  <a:lnTo>
                    <a:pt x="268732" y="31750"/>
                  </a:lnTo>
                  <a:lnTo>
                    <a:pt x="319532" y="31750"/>
                  </a:lnTo>
                  <a:lnTo>
                    <a:pt x="256032" y="0"/>
                  </a:lnTo>
                  <a:close/>
                </a:path>
                <a:path w="332739" h="76200">
                  <a:moveTo>
                    <a:pt x="256032" y="31750"/>
                  </a:moveTo>
                  <a:lnTo>
                    <a:pt x="0" y="31750"/>
                  </a:lnTo>
                  <a:lnTo>
                    <a:pt x="0" y="44450"/>
                  </a:lnTo>
                  <a:lnTo>
                    <a:pt x="256032" y="44450"/>
                  </a:lnTo>
                  <a:lnTo>
                    <a:pt x="256032" y="31750"/>
                  </a:lnTo>
                  <a:close/>
                </a:path>
                <a:path w="332739" h="76200">
                  <a:moveTo>
                    <a:pt x="319532" y="31750"/>
                  </a:moveTo>
                  <a:lnTo>
                    <a:pt x="268732" y="31750"/>
                  </a:lnTo>
                  <a:lnTo>
                    <a:pt x="268732" y="44450"/>
                  </a:lnTo>
                  <a:lnTo>
                    <a:pt x="319532" y="44450"/>
                  </a:lnTo>
                  <a:lnTo>
                    <a:pt x="332232" y="38100"/>
                  </a:lnTo>
                  <a:lnTo>
                    <a:pt x="319532" y="3175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4" name="object 34"/>
          <p:cNvGrpSpPr/>
          <p:nvPr/>
        </p:nvGrpSpPr>
        <p:grpSpPr>
          <a:xfrm>
            <a:off x="3340100" y="1727707"/>
            <a:ext cx="421640" cy="101600"/>
            <a:chOff x="3340100" y="1727707"/>
            <a:chExt cx="421640" cy="101600"/>
          </a:xfrm>
        </p:grpSpPr>
        <p:sp>
          <p:nvSpPr>
            <p:cNvPr id="35" name="object 35"/>
            <p:cNvSpPr/>
            <p:nvPr/>
          </p:nvSpPr>
          <p:spPr>
            <a:xfrm>
              <a:off x="3340100" y="1727707"/>
              <a:ext cx="396240" cy="76200"/>
            </a:xfrm>
            <a:custGeom>
              <a:avLst/>
              <a:gdLst/>
              <a:ahLst/>
              <a:cxnLst/>
              <a:rect l="l" t="t" r="r" b="b"/>
              <a:pathLst>
                <a:path w="396239" h="76200">
                  <a:moveTo>
                    <a:pt x="320039" y="0"/>
                  </a:moveTo>
                  <a:lnTo>
                    <a:pt x="320039" y="31750"/>
                  </a:lnTo>
                  <a:lnTo>
                    <a:pt x="0" y="31750"/>
                  </a:lnTo>
                  <a:lnTo>
                    <a:pt x="0" y="44450"/>
                  </a:lnTo>
                  <a:lnTo>
                    <a:pt x="320039" y="44450"/>
                  </a:lnTo>
                  <a:lnTo>
                    <a:pt x="320039" y="76200"/>
                  </a:lnTo>
                  <a:lnTo>
                    <a:pt x="396239" y="38100"/>
                  </a:lnTo>
                  <a:lnTo>
                    <a:pt x="320039" y="0"/>
                  </a:lnTo>
                  <a:close/>
                </a:path>
              </a:pathLst>
            </a:custGeom>
            <a:solidFill>
              <a:srgbClr val="FF85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3365500" y="1753107"/>
              <a:ext cx="396240" cy="76200"/>
            </a:xfrm>
            <a:custGeom>
              <a:avLst/>
              <a:gdLst/>
              <a:ahLst/>
              <a:cxnLst/>
              <a:rect l="l" t="t" r="r" b="b"/>
              <a:pathLst>
                <a:path w="396239" h="76200">
                  <a:moveTo>
                    <a:pt x="320039" y="0"/>
                  </a:moveTo>
                  <a:lnTo>
                    <a:pt x="320039" y="31750"/>
                  </a:lnTo>
                  <a:lnTo>
                    <a:pt x="0" y="31750"/>
                  </a:lnTo>
                  <a:lnTo>
                    <a:pt x="0" y="44450"/>
                  </a:lnTo>
                  <a:lnTo>
                    <a:pt x="320039" y="44450"/>
                  </a:lnTo>
                  <a:lnTo>
                    <a:pt x="320039" y="76200"/>
                  </a:lnTo>
                  <a:lnTo>
                    <a:pt x="396239" y="38100"/>
                  </a:lnTo>
                  <a:lnTo>
                    <a:pt x="320039" y="0"/>
                  </a:lnTo>
                  <a:close/>
                </a:path>
              </a:pathLst>
            </a:custGeom>
            <a:solidFill>
              <a:srgbClr val="991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3352800" y="1740407"/>
              <a:ext cx="396240" cy="76200"/>
            </a:xfrm>
            <a:custGeom>
              <a:avLst/>
              <a:gdLst/>
              <a:ahLst/>
              <a:cxnLst/>
              <a:rect l="l" t="t" r="r" b="b"/>
              <a:pathLst>
                <a:path w="396239" h="76200">
                  <a:moveTo>
                    <a:pt x="320039" y="0"/>
                  </a:moveTo>
                  <a:lnTo>
                    <a:pt x="320039" y="76200"/>
                  </a:lnTo>
                  <a:lnTo>
                    <a:pt x="383539" y="44450"/>
                  </a:lnTo>
                  <a:lnTo>
                    <a:pt x="332739" y="44450"/>
                  </a:lnTo>
                  <a:lnTo>
                    <a:pt x="332739" y="31750"/>
                  </a:lnTo>
                  <a:lnTo>
                    <a:pt x="383539" y="31750"/>
                  </a:lnTo>
                  <a:lnTo>
                    <a:pt x="320039" y="0"/>
                  </a:lnTo>
                  <a:close/>
                </a:path>
                <a:path w="396239" h="76200">
                  <a:moveTo>
                    <a:pt x="320039" y="31750"/>
                  </a:moveTo>
                  <a:lnTo>
                    <a:pt x="0" y="31750"/>
                  </a:lnTo>
                  <a:lnTo>
                    <a:pt x="0" y="44450"/>
                  </a:lnTo>
                  <a:lnTo>
                    <a:pt x="320039" y="44450"/>
                  </a:lnTo>
                  <a:lnTo>
                    <a:pt x="320039" y="31750"/>
                  </a:lnTo>
                  <a:close/>
                </a:path>
                <a:path w="396239" h="76200">
                  <a:moveTo>
                    <a:pt x="383539" y="31750"/>
                  </a:moveTo>
                  <a:lnTo>
                    <a:pt x="332739" y="31750"/>
                  </a:lnTo>
                  <a:lnTo>
                    <a:pt x="332739" y="44450"/>
                  </a:lnTo>
                  <a:lnTo>
                    <a:pt x="383539" y="44450"/>
                  </a:lnTo>
                  <a:lnTo>
                    <a:pt x="396239" y="38100"/>
                  </a:lnTo>
                  <a:lnTo>
                    <a:pt x="383539" y="3175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8" name="object 38"/>
          <p:cNvGrpSpPr/>
          <p:nvPr/>
        </p:nvGrpSpPr>
        <p:grpSpPr>
          <a:xfrm>
            <a:off x="3209035" y="2189479"/>
            <a:ext cx="473709" cy="101600"/>
            <a:chOff x="3209035" y="2189479"/>
            <a:chExt cx="473709" cy="101600"/>
          </a:xfrm>
        </p:grpSpPr>
        <p:sp>
          <p:nvSpPr>
            <p:cNvPr id="39" name="object 39"/>
            <p:cNvSpPr/>
            <p:nvPr/>
          </p:nvSpPr>
          <p:spPr>
            <a:xfrm>
              <a:off x="3209035" y="2189479"/>
              <a:ext cx="448309" cy="76200"/>
            </a:xfrm>
            <a:custGeom>
              <a:avLst/>
              <a:gdLst/>
              <a:ahLst/>
              <a:cxnLst/>
              <a:rect l="l" t="t" r="r" b="b"/>
              <a:pathLst>
                <a:path w="448310" h="76200">
                  <a:moveTo>
                    <a:pt x="371855" y="0"/>
                  </a:moveTo>
                  <a:lnTo>
                    <a:pt x="371855" y="31750"/>
                  </a:lnTo>
                  <a:lnTo>
                    <a:pt x="0" y="31750"/>
                  </a:lnTo>
                  <a:lnTo>
                    <a:pt x="0" y="44450"/>
                  </a:lnTo>
                  <a:lnTo>
                    <a:pt x="371855" y="44450"/>
                  </a:lnTo>
                  <a:lnTo>
                    <a:pt x="371855" y="76200"/>
                  </a:lnTo>
                  <a:lnTo>
                    <a:pt x="448055" y="38100"/>
                  </a:lnTo>
                  <a:lnTo>
                    <a:pt x="371855" y="0"/>
                  </a:lnTo>
                  <a:close/>
                </a:path>
              </a:pathLst>
            </a:custGeom>
            <a:solidFill>
              <a:srgbClr val="FF85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3234435" y="2214879"/>
              <a:ext cx="448309" cy="76200"/>
            </a:xfrm>
            <a:custGeom>
              <a:avLst/>
              <a:gdLst/>
              <a:ahLst/>
              <a:cxnLst/>
              <a:rect l="l" t="t" r="r" b="b"/>
              <a:pathLst>
                <a:path w="448310" h="76200">
                  <a:moveTo>
                    <a:pt x="371855" y="0"/>
                  </a:moveTo>
                  <a:lnTo>
                    <a:pt x="371855" y="31750"/>
                  </a:lnTo>
                  <a:lnTo>
                    <a:pt x="0" y="31750"/>
                  </a:lnTo>
                  <a:lnTo>
                    <a:pt x="0" y="44450"/>
                  </a:lnTo>
                  <a:lnTo>
                    <a:pt x="371855" y="44450"/>
                  </a:lnTo>
                  <a:lnTo>
                    <a:pt x="371855" y="76200"/>
                  </a:lnTo>
                  <a:lnTo>
                    <a:pt x="448055" y="38100"/>
                  </a:lnTo>
                  <a:lnTo>
                    <a:pt x="371855" y="0"/>
                  </a:lnTo>
                  <a:close/>
                </a:path>
              </a:pathLst>
            </a:custGeom>
            <a:solidFill>
              <a:srgbClr val="991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3221735" y="2202179"/>
              <a:ext cx="448309" cy="76200"/>
            </a:xfrm>
            <a:custGeom>
              <a:avLst/>
              <a:gdLst/>
              <a:ahLst/>
              <a:cxnLst/>
              <a:rect l="l" t="t" r="r" b="b"/>
              <a:pathLst>
                <a:path w="448310" h="76200">
                  <a:moveTo>
                    <a:pt x="371855" y="0"/>
                  </a:moveTo>
                  <a:lnTo>
                    <a:pt x="371855" y="76200"/>
                  </a:lnTo>
                  <a:lnTo>
                    <a:pt x="435355" y="44450"/>
                  </a:lnTo>
                  <a:lnTo>
                    <a:pt x="384555" y="44450"/>
                  </a:lnTo>
                  <a:lnTo>
                    <a:pt x="384555" y="31750"/>
                  </a:lnTo>
                  <a:lnTo>
                    <a:pt x="435355" y="31750"/>
                  </a:lnTo>
                  <a:lnTo>
                    <a:pt x="371855" y="0"/>
                  </a:lnTo>
                  <a:close/>
                </a:path>
                <a:path w="448310" h="76200">
                  <a:moveTo>
                    <a:pt x="371855" y="31750"/>
                  </a:moveTo>
                  <a:lnTo>
                    <a:pt x="0" y="31750"/>
                  </a:lnTo>
                  <a:lnTo>
                    <a:pt x="0" y="44450"/>
                  </a:lnTo>
                  <a:lnTo>
                    <a:pt x="371855" y="44450"/>
                  </a:lnTo>
                  <a:lnTo>
                    <a:pt x="371855" y="31750"/>
                  </a:lnTo>
                  <a:close/>
                </a:path>
                <a:path w="448310" h="76200">
                  <a:moveTo>
                    <a:pt x="435355" y="31750"/>
                  </a:moveTo>
                  <a:lnTo>
                    <a:pt x="384555" y="31750"/>
                  </a:lnTo>
                  <a:lnTo>
                    <a:pt x="384555" y="44450"/>
                  </a:lnTo>
                  <a:lnTo>
                    <a:pt x="435355" y="44450"/>
                  </a:lnTo>
                  <a:lnTo>
                    <a:pt x="448055" y="38100"/>
                  </a:lnTo>
                  <a:lnTo>
                    <a:pt x="435355" y="3175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2" name="object 42"/>
          <p:cNvGrpSpPr/>
          <p:nvPr/>
        </p:nvGrpSpPr>
        <p:grpSpPr>
          <a:xfrm>
            <a:off x="2425700" y="2626867"/>
            <a:ext cx="1363980" cy="101600"/>
            <a:chOff x="2425700" y="2626867"/>
            <a:chExt cx="1363980" cy="101600"/>
          </a:xfrm>
        </p:grpSpPr>
        <p:sp>
          <p:nvSpPr>
            <p:cNvPr id="43" name="object 43"/>
            <p:cNvSpPr/>
            <p:nvPr/>
          </p:nvSpPr>
          <p:spPr>
            <a:xfrm>
              <a:off x="2425700" y="2626867"/>
              <a:ext cx="1338580" cy="76200"/>
            </a:xfrm>
            <a:custGeom>
              <a:avLst/>
              <a:gdLst/>
              <a:ahLst/>
              <a:cxnLst/>
              <a:rect l="l" t="t" r="r" b="b"/>
              <a:pathLst>
                <a:path w="1338579" h="76200">
                  <a:moveTo>
                    <a:pt x="1261872" y="0"/>
                  </a:moveTo>
                  <a:lnTo>
                    <a:pt x="1261872" y="31750"/>
                  </a:lnTo>
                  <a:lnTo>
                    <a:pt x="0" y="31750"/>
                  </a:lnTo>
                  <a:lnTo>
                    <a:pt x="0" y="44450"/>
                  </a:lnTo>
                  <a:lnTo>
                    <a:pt x="1261872" y="44450"/>
                  </a:lnTo>
                  <a:lnTo>
                    <a:pt x="1261872" y="76200"/>
                  </a:lnTo>
                  <a:lnTo>
                    <a:pt x="1338072" y="38100"/>
                  </a:lnTo>
                  <a:lnTo>
                    <a:pt x="1261872" y="0"/>
                  </a:lnTo>
                  <a:close/>
                </a:path>
              </a:pathLst>
            </a:custGeom>
            <a:solidFill>
              <a:srgbClr val="FF85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2451100" y="2652267"/>
              <a:ext cx="1338580" cy="76200"/>
            </a:xfrm>
            <a:custGeom>
              <a:avLst/>
              <a:gdLst/>
              <a:ahLst/>
              <a:cxnLst/>
              <a:rect l="l" t="t" r="r" b="b"/>
              <a:pathLst>
                <a:path w="1338579" h="76200">
                  <a:moveTo>
                    <a:pt x="1261872" y="0"/>
                  </a:moveTo>
                  <a:lnTo>
                    <a:pt x="1261872" y="31750"/>
                  </a:lnTo>
                  <a:lnTo>
                    <a:pt x="0" y="31750"/>
                  </a:lnTo>
                  <a:lnTo>
                    <a:pt x="0" y="44450"/>
                  </a:lnTo>
                  <a:lnTo>
                    <a:pt x="1261872" y="44450"/>
                  </a:lnTo>
                  <a:lnTo>
                    <a:pt x="1261872" y="76200"/>
                  </a:lnTo>
                  <a:lnTo>
                    <a:pt x="1338072" y="38100"/>
                  </a:lnTo>
                  <a:lnTo>
                    <a:pt x="1261872" y="0"/>
                  </a:lnTo>
                  <a:close/>
                </a:path>
              </a:pathLst>
            </a:custGeom>
            <a:solidFill>
              <a:srgbClr val="991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2438400" y="2639567"/>
              <a:ext cx="1338580" cy="76200"/>
            </a:xfrm>
            <a:custGeom>
              <a:avLst/>
              <a:gdLst/>
              <a:ahLst/>
              <a:cxnLst/>
              <a:rect l="l" t="t" r="r" b="b"/>
              <a:pathLst>
                <a:path w="1338579" h="76200">
                  <a:moveTo>
                    <a:pt x="1261872" y="0"/>
                  </a:moveTo>
                  <a:lnTo>
                    <a:pt x="1261872" y="76200"/>
                  </a:lnTo>
                  <a:lnTo>
                    <a:pt x="1325372" y="44450"/>
                  </a:lnTo>
                  <a:lnTo>
                    <a:pt x="1274572" y="44450"/>
                  </a:lnTo>
                  <a:lnTo>
                    <a:pt x="1274572" y="31750"/>
                  </a:lnTo>
                  <a:lnTo>
                    <a:pt x="1325372" y="31750"/>
                  </a:lnTo>
                  <a:lnTo>
                    <a:pt x="1261872" y="0"/>
                  </a:lnTo>
                  <a:close/>
                </a:path>
                <a:path w="1338579" h="76200">
                  <a:moveTo>
                    <a:pt x="1261872" y="31750"/>
                  </a:moveTo>
                  <a:lnTo>
                    <a:pt x="0" y="31750"/>
                  </a:lnTo>
                  <a:lnTo>
                    <a:pt x="0" y="44450"/>
                  </a:lnTo>
                  <a:lnTo>
                    <a:pt x="1261872" y="44450"/>
                  </a:lnTo>
                  <a:lnTo>
                    <a:pt x="1261872" y="31750"/>
                  </a:lnTo>
                  <a:close/>
                </a:path>
                <a:path w="1338579" h="76200">
                  <a:moveTo>
                    <a:pt x="1325372" y="31750"/>
                  </a:moveTo>
                  <a:lnTo>
                    <a:pt x="1274572" y="31750"/>
                  </a:lnTo>
                  <a:lnTo>
                    <a:pt x="1274572" y="44450"/>
                  </a:lnTo>
                  <a:lnTo>
                    <a:pt x="1325372" y="44450"/>
                  </a:lnTo>
                  <a:lnTo>
                    <a:pt x="1338072" y="38100"/>
                  </a:lnTo>
                  <a:lnTo>
                    <a:pt x="1325372" y="3175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6" name="object 46"/>
          <p:cNvGrpSpPr/>
          <p:nvPr/>
        </p:nvGrpSpPr>
        <p:grpSpPr>
          <a:xfrm>
            <a:off x="2770123" y="3076448"/>
            <a:ext cx="848360" cy="101600"/>
            <a:chOff x="2770123" y="3076448"/>
            <a:chExt cx="848360" cy="101600"/>
          </a:xfrm>
        </p:grpSpPr>
        <p:sp>
          <p:nvSpPr>
            <p:cNvPr id="47" name="object 47"/>
            <p:cNvSpPr/>
            <p:nvPr/>
          </p:nvSpPr>
          <p:spPr>
            <a:xfrm>
              <a:off x="2770123" y="3076448"/>
              <a:ext cx="822960" cy="76200"/>
            </a:xfrm>
            <a:custGeom>
              <a:avLst/>
              <a:gdLst/>
              <a:ahLst/>
              <a:cxnLst/>
              <a:rect l="l" t="t" r="r" b="b"/>
              <a:pathLst>
                <a:path w="822960" h="76200">
                  <a:moveTo>
                    <a:pt x="746760" y="0"/>
                  </a:moveTo>
                  <a:lnTo>
                    <a:pt x="746760" y="31750"/>
                  </a:lnTo>
                  <a:lnTo>
                    <a:pt x="0" y="31750"/>
                  </a:lnTo>
                  <a:lnTo>
                    <a:pt x="0" y="44450"/>
                  </a:lnTo>
                  <a:lnTo>
                    <a:pt x="746760" y="44450"/>
                  </a:lnTo>
                  <a:lnTo>
                    <a:pt x="746760" y="76200"/>
                  </a:lnTo>
                  <a:lnTo>
                    <a:pt x="822960" y="38100"/>
                  </a:lnTo>
                  <a:lnTo>
                    <a:pt x="746760" y="0"/>
                  </a:lnTo>
                  <a:close/>
                </a:path>
              </a:pathLst>
            </a:custGeom>
            <a:solidFill>
              <a:srgbClr val="FF85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2795523" y="3101848"/>
              <a:ext cx="822960" cy="76200"/>
            </a:xfrm>
            <a:custGeom>
              <a:avLst/>
              <a:gdLst/>
              <a:ahLst/>
              <a:cxnLst/>
              <a:rect l="l" t="t" r="r" b="b"/>
              <a:pathLst>
                <a:path w="822960" h="76200">
                  <a:moveTo>
                    <a:pt x="746760" y="0"/>
                  </a:moveTo>
                  <a:lnTo>
                    <a:pt x="746760" y="31750"/>
                  </a:lnTo>
                  <a:lnTo>
                    <a:pt x="0" y="31750"/>
                  </a:lnTo>
                  <a:lnTo>
                    <a:pt x="0" y="44450"/>
                  </a:lnTo>
                  <a:lnTo>
                    <a:pt x="746760" y="44450"/>
                  </a:lnTo>
                  <a:lnTo>
                    <a:pt x="746760" y="76200"/>
                  </a:lnTo>
                  <a:lnTo>
                    <a:pt x="822960" y="38100"/>
                  </a:lnTo>
                  <a:lnTo>
                    <a:pt x="746760" y="0"/>
                  </a:lnTo>
                  <a:close/>
                </a:path>
              </a:pathLst>
            </a:custGeom>
            <a:solidFill>
              <a:srgbClr val="991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2782823" y="3089148"/>
              <a:ext cx="822960" cy="76200"/>
            </a:xfrm>
            <a:custGeom>
              <a:avLst/>
              <a:gdLst/>
              <a:ahLst/>
              <a:cxnLst/>
              <a:rect l="l" t="t" r="r" b="b"/>
              <a:pathLst>
                <a:path w="822960" h="76200">
                  <a:moveTo>
                    <a:pt x="746760" y="0"/>
                  </a:moveTo>
                  <a:lnTo>
                    <a:pt x="746760" y="76200"/>
                  </a:lnTo>
                  <a:lnTo>
                    <a:pt x="810260" y="44450"/>
                  </a:lnTo>
                  <a:lnTo>
                    <a:pt x="759460" y="44450"/>
                  </a:lnTo>
                  <a:lnTo>
                    <a:pt x="759460" y="31750"/>
                  </a:lnTo>
                  <a:lnTo>
                    <a:pt x="810260" y="31750"/>
                  </a:lnTo>
                  <a:lnTo>
                    <a:pt x="746760" y="0"/>
                  </a:lnTo>
                  <a:close/>
                </a:path>
                <a:path w="822960" h="76200">
                  <a:moveTo>
                    <a:pt x="746760" y="31750"/>
                  </a:moveTo>
                  <a:lnTo>
                    <a:pt x="0" y="31750"/>
                  </a:lnTo>
                  <a:lnTo>
                    <a:pt x="0" y="44450"/>
                  </a:lnTo>
                  <a:lnTo>
                    <a:pt x="746760" y="44450"/>
                  </a:lnTo>
                  <a:lnTo>
                    <a:pt x="746760" y="31750"/>
                  </a:lnTo>
                  <a:close/>
                </a:path>
                <a:path w="822960" h="76200">
                  <a:moveTo>
                    <a:pt x="810260" y="31750"/>
                  </a:moveTo>
                  <a:lnTo>
                    <a:pt x="759460" y="31750"/>
                  </a:lnTo>
                  <a:lnTo>
                    <a:pt x="759460" y="44450"/>
                  </a:lnTo>
                  <a:lnTo>
                    <a:pt x="810260" y="44450"/>
                  </a:lnTo>
                  <a:lnTo>
                    <a:pt x="822960" y="38100"/>
                  </a:lnTo>
                  <a:lnTo>
                    <a:pt x="810260" y="3175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0" name="object 50"/>
          <p:cNvGrpSpPr/>
          <p:nvPr/>
        </p:nvGrpSpPr>
        <p:grpSpPr>
          <a:xfrm>
            <a:off x="5620003" y="1686560"/>
            <a:ext cx="675005" cy="101600"/>
            <a:chOff x="5620003" y="1686560"/>
            <a:chExt cx="675005" cy="101600"/>
          </a:xfrm>
        </p:grpSpPr>
        <p:sp>
          <p:nvSpPr>
            <p:cNvPr id="51" name="object 51"/>
            <p:cNvSpPr/>
            <p:nvPr/>
          </p:nvSpPr>
          <p:spPr>
            <a:xfrm>
              <a:off x="5620003" y="1686560"/>
              <a:ext cx="649605" cy="76200"/>
            </a:xfrm>
            <a:custGeom>
              <a:avLst/>
              <a:gdLst/>
              <a:ahLst/>
              <a:cxnLst/>
              <a:rect l="l" t="t" r="r" b="b"/>
              <a:pathLst>
                <a:path w="649604" h="76200">
                  <a:moveTo>
                    <a:pt x="573024" y="0"/>
                  </a:moveTo>
                  <a:lnTo>
                    <a:pt x="573024" y="31750"/>
                  </a:lnTo>
                  <a:lnTo>
                    <a:pt x="0" y="31750"/>
                  </a:lnTo>
                  <a:lnTo>
                    <a:pt x="0" y="44450"/>
                  </a:lnTo>
                  <a:lnTo>
                    <a:pt x="573024" y="44450"/>
                  </a:lnTo>
                  <a:lnTo>
                    <a:pt x="573024" y="76200"/>
                  </a:lnTo>
                  <a:lnTo>
                    <a:pt x="649224" y="38100"/>
                  </a:lnTo>
                  <a:lnTo>
                    <a:pt x="573024" y="0"/>
                  </a:lnTo>
                  <a:close/>
                </a:path>
              </a:pathLst>
            </a:custGeom>
            <a:solidFill>
              <a:srgbClr val="FF85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5645403" y="1711960"/>
              <a:ext cx="649605" cy="76200"/>
            </a:xfrm>
            <a:custGeom>
              <a:avLst/>
              <a:gdLst/>
              <a:ahLst/>
              <a:cxnLst/>
              <a:rect l="l" t="t" r="r" b="b"/>
              <a:pathLst>
                <a:path w="649604" h="76200">
                  <a:moveTo>
                    <a:pt x="573024" y="0"/>
                  </a:moveTo>
                  <a:lnTo>
                    <a:pt x="573024" y="31750"/>
                  </a:lnTo>
                  <a:lnTo>
                    <a:pt x="0" y="31750"/>
                  </a:lnTo>
                  <a:lnTo>
                    <a:pt x="0" y="44450"/>
                  </a:lnTo>
                  <a:lnTo>
                    <a:pt x="573024" y="44450"/>
                  </a:lnTo>
                  <a:lnTo>
                    <a:pt x="573024" y="76200"/>
                  </a:lnTo>
                  <a:lnTo>
                    <a:pt x="649224" y="38100"/>
                  </a:lnTo>
                  <a:lnTo>
                    <a:pt x="573024" y="0"/>
                  </a:lnTo>
                  <a:close/>
                </a:path>
              </a:pathLst>
            </a:custGeom>
            <a:solidFill>
              <a:srgbClr val="991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5632703" y="1699260"/>
              <a:ext cx="649605" cy="76200"/>
            </a:xfrm>
            <a:custGeom>
              <a:avLst/>
              <a:gdLst/>
              <a:ahLst/>
              <a:cxnLst/>
              <a:rect l="l" t="t" r="r" b="b"/>
              <a:pathLst>
                <a:path w="649604" h="76200">
                  <a:moveTo>
                    <a:pt x="573024" y="0"/>
                  </a:moveTo>
                  <a:lnTo>
                    <a:pt x="573024" y="76200"/>
                  </a:lnTo>
                  <a:lnTo>
                    <a:pt x="636524" y="44450"/>
                  </a:lnTo>
                  <a:lnTo>
                    <a:pt x="585724" y="44450"/>
                  </a:lnTo>
                  <a:lnTo>
                    <a:pt x="585724" y="31750"/>
                  </a:lnTo>
                  <a:lnTo>
                    <a:pt x="636524" y="31750"/>
                  </a:lnTo>
                  <a:lnTo>
                    <a:pt x="573024" y="0"/>
                  </a:lnTo>
                  <a:close/>
                </a:path>
                <a:path w="649604" h="76200">
                  <a:moveTo>
                    <a:pt x="573024" y="31750"/>
                  </a:moveTo>
                  <a:lnTo>
                    <a:pt x="0" y="31750"/>
                  </a:lnTo>
                  <a:lnTo>
                    <a:pt x="0" y="44450"/>
                  </a:lnTo>
                  <a:lnTo>
                    <a:pt x="573024" y="44450"/>
                  </a:lnTo>
                  <a:lnTo>
                    <a:pt x="573024" y="31750"/>
                  </a:lnTo>
                  <a:close/>
                </a:path>
                <a:path w="649604" h="76200">
                  <a:moveTo>
                    <a:pt x="636524" y="31750"/>
                  </a:moveTo>
                  <a:lnTo>
                    <a:pt x="585724" y="31750"/>
                  </a:lnTo>
                  <a:lnTo>
                    <a:pt x="585724" y="44450"/>
                  </a:lnTo>
                  <a:lnTo>
                    <a:pt x="636524" y="44450"/>
                  </a:lnTo>
                  <a:lnTo>
                    <a:pt x="649224" y="38100"/>
                  </a:lnTo>
                  <a:lnTo>
                    <a:pt x="636524" y="3175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54" name="object 5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10732" y="2162048"/>
            <a:ext cx="211327" cy="101600"/>
          </a:xfrm>
          <a:prstGeom prst="rect">
            <a:avLst/>
          </a:prstGeom>
        </p:spPr>
      </p:pic>
      <p:grpSp>
        <p:nvGrpSpPr>
          <p:cNvPr id="55" name="object 55"/>
          <p:cNvGrpSpPr/>
          <p:nvPr/>
        </p:nvGrpSpPr>
        <p:grpSpPr>
          <a:xfrm>
            <a:off x="5857747" y="2613151"/>
            <a:ext cx="464820" cy="101600"/>
            <a:chOff x="5857747" y="2613151"/>
            <a:chExt cx="464820" cy="101600"/>
          </a:xfrm>
        </p:grpSpPr>
        <p:sp>
          <p:nvSpPr>
            <p:cNvPr id="56" name="object 56"/>
            <p:cNvSpPr/>
            <p:nvPr/>
          </p:nvSpPr>
          <p:spPr>
            <a:xfrm>
              <a:off x="5857747" y="2613151"/>
              <a:ext cx="439420" cy="76200"/>
            </a:xfrm>
            <a:custGeom>
              <a:avLst/>
              <a:gdLst/>
              <a:ahLst/>
              <a:cxnLst/>
              <a:rect l="l" t="t" r="r" b="b"/>
              <a:pathLst>
                <a:path w="439420" h="76200">
                  <a:moveTo>
                    <a:pt x="362712" y="0"/>
                  </a:moveTo>
                  <a:lnTo>
                    <a:pt x="362712" y="31750"/>
                  </a:lnTo>
                  <a:lnTo>
                    <a:pt x="0" y="31750"/>
                  </a:lnTo>
                  <a:lnTo>
                    <a:pt x="0" y="44450"/>
                  </a:lnTo>
                  <a:lnTo>
                    <a:pt x="362712" y="44450"/>
                  </a:lnTo>
                  <a:lnTo>
                    <a:pt x="362712" y="76200"/>
                  </a:lnTo>
                  <a:lnTo>
                    <a:pt x="438912" y="38100"/>
                  </a:lnTo>
                  <a:lnTo>
                    <a:pt x="362712" y="0"/>
                  </a:lnTo>
                  <a:close/>
                </a:path>
              </a:pathLst>
            </a:custGeom>
            <a:solidFill>
              <a:srgbClr val="FF85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5883147" y="2638551"/>
              <a:ext cx="439420" cy="76200"/>
            </a:xfrm>
            <a:custGeom>
              <a:avLst/>
              <a:gdLst/>
              <a:ahLst/>
              <a:cxnLst/>
              <a:rect l="l" t="t" r="r" b="b"/>
              <a:pathLst>
                <a:path w="439420" h="76200">
                  <a:moveTo>
                    <a:pt x="362712" y="0"/>
                  </a:moveTo>
                  <a:lnTo>
                    <a:pt x="362712" y="31750"/>
                  </a:lnTo>
                  <a:lnTo>
                    <a:pt x="0" y="31750"/>
                  </a:lnTo>
                  <a:lnTo>
                    <a:pt x="0" y="44450"/>
                  </a:lnTo>
                  <a:lnTo>
                    <a:pt x="362712" y="44450"/>
                  </a:lnTo>
                  <a:lnTo>
                    <a:pt x="362712" y="76200"/>
                  </a:lnTo>
                  <a:lnTo>
                    <a:pt x="438912" y="38100"/>
                  </a:lnTo>
                  <a:lnTo>
                    <a:pt x="362712" y="0"/>
                  </a:lnTo>
                  <a:close/>
                </a:path>
              </a:pathLst>
            </a:custGeom>
            <a:solidFill>
              <a:srgbClr val="991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5870447" y="2625851"/>
              <a:ext cx="439420" cy="76200"/>
            </a:xfrm>
            <a:custGeom>
              <a:avLst/>
              <a:gdLst/>
              <a:ahLst/>
              <a:cxnLst/>
              <a:rect l="l" t="t" r="r" b="b"/>
              <a:pathLst>
                <a:path w="439420" h="76200">
                  <a:moveTo>
                    <a:pt x="362712" y="0"/>
                  </a:moveTo>
                  <a:lnTo>
                    <a:pt x="362712" y="76200"/>
                  </a:lnTo>
                  <a:lnTo>
                    <a:pt x="426212" y="44450"/>
                  </a:lnTo>
                  <a:lnTo>
                    <a:pt x="375412" y="44450"/>
                  </a:lnTo>
                  <a:lnTo>
                    <a:pt x="375412" y="31750"/>
                  </a:lnTo>
                  <a:lnTo>
                    <a:pt x="426212" y="31750"/>
                  </a:lnTo>
                  <a:lnTo>
                    <a:pt x="362712" y="0"/>
                  </a:lnTo>
                  <a:close/>
                </a:path>
                <a:path w="439420" h="76200">
                  <a:moveTo>
                    <a:pt x="362712" y="31750"/>
                  </a:moveTo>
                  <a:lnTo>
                    <a:pt x="0" y="31750"/>
                  </a:lnTo>
                  <a:lnTo>
                    <a:pt x="0" y="44450"/>
                  </a:lnTo>
                  <a:lnTo>
                    <a:pt x="362712" y="44450"/>
                  </a:lnTo>
                  <a:lnTo>
                    <a:pt x="362712" y="31750"/>
                  </a:lnTo>
                  <a:close/>
                </a:path>
                <a:path w="439420" h="76200">
                  <a:moveTo>
                    <a:pt x="426212" y="31750"/>
                  </a:moveTo>
                  <a:lnTo>
                    <a:pt x="375412" y="31750"/>
                  </a:lnTo>
                  <a:lnTo>
                    <a:pt x="375412" y="44450"/>
                  </a:lnTo>
                  <a:lnTo>
                    <a:pt x="426212" y="44450"/>
                  </a:lnTo>
                  <a:lnTo>
                    <a:pt x="438912" y="38100"/>
                  </a:lnTo>
                  <a:lnTo>
                    <a:pt x="426212" y="3175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9" name="object 59"/>
          <p:cNvGrpSpPr/>
          <p:nvPr/>
        </p:nvGrpSpPr>
        <p:grpSpPr>
          <a:xfrm>
            <a:off x="6043676" y="3128264"/>
            <a:ext cx="330200" cy="101600"/>
            <a:chOff x="6043676" y="3128264"/>
            <a:chExt cx="330200" cy="101600"/>
          </a:xfrm>
        </p:grpSpPr>
        <p:sp>
          <p:nvSpPr>
            <p:cNvPr id="60" name="object 60"/>
            <p:cNvSpPr/>
            <p:nvPr/>
          </p:nvSpPr>
          <p:spPr>
            <a:xfrm>
              <a:off x="6043676" y="3128264"/>
              <a:ext cx="304800" cy="76200"/>
            </a:xfrm>
            <a:custGeom>
              <a:avLst/>
              <a:gdLst/>
              <a:ahLst/>
              <a:cxnLst/>
              <a:rect l="l" t="t" r="r" b="b"/>
              <a:pathLst>
                <a:path w="304800" h="76200">
                  <a:moveTo>
                    <a:pt x="228600" y="0"/>
                  </a:moveTo>
                  <a:lnTo>
                    <a:pt x="228600" y="31750"/>
                  </a:lnTo>
                  <a:lnTo>
                    <a:pt x="0" y="31750"/>
                  </a:lnTo>
                  <a:lnTo>
                    <a:pt x="0" y="44450"/>
                  </a:lnTo>
                  <a:lnTo>
                    <a:pt x="228600" y="44450"/>
                  </a:lnTo>
                  <a:lnTo>
                    <a:pt x="228600" y="76200"/>
                  </a:lnTo>
                  <a:lnTo>
                    <a:pt x="304800" y="38100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rgbClr val="FF85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6069076" y="3153664"/>
              <a:ext cx="304800" cy="76200"/>
            </a:xfrm>
            <a:custGeom>
              <a:avLst/>
              <a:gdLst/>
              <a:ahLst/>
              <a:cxnLst/>
              <a:rect l="l" t="t" r="r" b="b"/>
              <a:pathLst>
                <a:path w="304800" h="76200">
                  <a:moveTo>
                    <a:pt x="228600" y="0"/>
                  </a:moveTo>
                  <a:lnTo>
                    <a:pt x="228600" y="31750"/>
                  </a:lnTo>
                  <a:lnTo>
                    <a:pt x="0" y="31750"/>
                  </a:lnTo>
                  <a:lnTo>
                    <a:pt x="0" y="44450"/>
                  </a:lnTo>
                  <a:lnTo>
                    <a:pt x="228600" y="44450"/>
                  </a:lnTo>
                  <a:lnTo>
                    <a:pt x="228600" y="76200"/>
                  </a:lnTo>
                  <a:lnTo>
                    <a:pt x="304800" y="38100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rgbClr val="991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6056376" y="3140964"/>
              <a:ext cx="304800" cy="76200"/>
            </a:xfrm>
            <a:custGeom>
              <a:avLst/>
              <a:gdLst/>
              <a:ahLst/>
              <a:cxnLst/>
              <a:rect l="l" t="t" r="r" b="b"/>
              <a:pathLst>
                <a:path w="304800" h="76200">
                  <a:moveTo>
                    <a:pt x="228600" y="0"/>
                  </a:moveTo>
                  <a:lnTo>
                    <a:pt x="228600" y="76200"/>
                  </a:lnTo>
                  <a:lnTo>
                    <a:pt x="292100" y="44450"/>
                  </a:lnTo>
                  <a:lnTo>
                    <a:pt x="241300" y="44450"/>
                  </a:lnTo>
                  <a:lnTo>
                    <a:pt x="241300" y="31750"/>
                  </a:lnTo>
                  <a:lnTo>
                    <a:pt x="292100" y="31750"/>
                  </a:lnTo>
                  <a:lnTo>
                    <a:pt x="228600" y="0"/>
                  </a:lnTo>
                  <a:close/>
                </a:path>
                <a:path w="304800" h="76200">
                  <a:moveTo>
                    <a:pt x="228600" y="31750"/>
                  </a:moveTo>
                  <a:lnTo>
                    <a:pt x="0" y="31750"/>
                  </a:lnTo>
                  <a:lnTo>
                    <a:pt x="0" y="44450"/>
                  </a:lnTo>
                  <a:lnTo>
                    <a:pt x="228600" y="44450"/>
                  </a:lnTo>
                  <a:lnTo>
                    <a:pt x="228600" y="31750"/>
                  </a:lnTo>
                  <a:close/>
                </a:path>
                <a:path w="304800" h="76200">
                  <a:moveTo>
                    <a:pt x="292100" y="31750"/>
                  </a:moveTo>
                  <a:lnTo>
                    <a:pt x="241300" y="31750"/>
                  </a:lnTo>
                  <a:lnTo>
                    <a:pt x="241300" y="44450"/>
                  </a:lnTo>
                  <a:lnTo>
                    <a:pt x="292100" y="44450"/>
                  </a:lnTo>
                  <a:lnTo>
                    <a:pt x="304800" y="38100"/>
                  </a:lnTo>
                  <a:lnTo>
                    <a:pt x="292100" y="3175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3" name="object 63"/>
          <p:cNvGrpSpPr/>
          <p:nvPr/>
        </p:nvGrpSpPr>
        <p:grpSpPr>
          <a:xfrm>
            <a:off x="7939278" y="1558416"/>
            <a:ext cx="439420" cy="1926589"/>
            <a:chOff x="7939278" y="1558416"/>
            <a:chExt cx="439420" cy="1926589"/>
          </a:xfrm>
        </p:grpSpPr>
        <p:sp>
          <p:nvSpPr>
            <p:cNvPr id="64" name="object 64"/>
            <p:cNvSpPr/>
            <p:nvPr/>
          </p:nvSpPr>
          <p:spPr>
            <a:xfrm>
              <a:off x="7939278" y="1558416"/>
              <a:ext cx="413384" cy="1901189"/>
            </a:xfrm>
            <a:custGeom>
              <a:avLst/>
              <a:gdLst/>
              <a:ahLst/>
              <a:cxnLst/>
              <a:rect l="l" t="t" r="r" b="b"/>
              <a:pathLst>
                <a:path w="413384" h="1901189">
                  <a:moveTo>
                    <a:pt x="507" y="0"/>
                  </a:moveTo>
                  <a:lnTo>
                    <a:pt x="0" y="9398"/>
                  </a:lnTo>
                  <a:lnTo>
                    <a:pt x="20954" y="10287"/>
                  </a:lnTo>
                  <a:lnTo>
                    <a:pt x="40894" y="12700"/>
                  </a:lnTo>
                  <a:lnTo>
                    <a:pt x="78486" y="21717"/>
                  </a:lnTo>
                  <a:lnTo>
                    <a:pt x="127762" y="44704"/>
                  </a:lnTo>
                  <a:lnTo>
                    <a:pt x="166243" y="77343"/>
                  </a:lnTo>
                  <a:lnTo>
                    <a:pt x="191007" y="117094"/>
                  </a:lnTo>
                  <a:lnTo>
                    <a:pt x="199771" y="162179"/>
                  </a:lnTo>
                  <a:lnTo>
                    <a:pt x="199644" y="793242"/>
                  </a:lnTo>
                  <a:lnTo>
                    <a:pt x="200787" y="809625"/>
                  </a:lnTo>
                  <a:lnTo>
                    <a:pt x="216280" y="856488"/>
                  </a:lnTo>
                  <a:lnTo>
                    <a:pt x="247776" y="896493"/>
                  </a:lnTo>
                  <a:lnTo>
                    <a:pt x="292100" y="927608"/>
                  </a:lnTo>
                  <a:lnTo>
                    <a:pt x="327660" y="942467"/>
                  </a:lnTo>
                  <a:lnTo>
                    <a:pt x="359155" y="950341"/>
                  </a:lnTo>
                  <a:lnTo>
                    <a:pt x="346964" y="952754"/>
                  </a:lnTo>
                  <a:lnTo>
                    <a:pt x="309752" y="964819"/>
                  </a:lnTo>
                  <a:lnTo>
                    <a:pt x="261620" y="992378"/>
                  </a:lnTo>
                  <a:lnTo>
                    <a:pt x="225425" y="1029716"/>
                  </a:lnTo>
                  <a:lnTo>
                    <a:pt x="204089" y="1074420"/>
                  </a:lnTo>
                  <a:lnTo>
                    <a:pt x="199644" y="1738884"/>
                  </a:lnTo>
                  <a:lnTo>
                    <a:pt x="198627" y="1754759"/>
                  </a:lnTo>
                  <a:lnTo>
                    <a:pt x="184150" y="1798066"/>
                  </a:lnTo>
                  <a:lnTo>
                    <a:pt x="154431" y="1835531"/>
                  </a:lnTo>
                  <a:lnTo>
                    <a:pt x="112141" y="1864995"/>
                  </a:lnTo>
                  <a:lnTo>
                    <a:pt x="59690" y="1884299"/>
                  </a:lnTo>
                  <a:lnTo>
                    <a:pt x="20574" y="1890395"/>
                  </a:lnTo>
                  <a:lnTo>
                    <a:pt x="0" y="1891284"/>
                  </a:lnTo>
                  <a:lnTo>
                    <a:pt x="507" y="1900682"/>
                  </a:lnTo>
                  <a:lnTo>
                    <a:pt x="42291" y="1897507"/>
                  </a:lnTo>
                  <a:lnTo>
                    <a:pt x="81406" y="1888109"/>
                  </a:lnTo>
                  <a:lnTo>
                    <a:pt x="116840" y="1873250"/>
                  </a:lnTo>
                  <a:lnTo>
                    <a:pt x="161290" y="1842135"/>
                  </a:lnTo>
                  <a:lnTo>
                    <a:pt x="192786" y="1802130"/>
                  </a:lnTo>
                  <a:lnTo>
                    <a:pt x="208152" y="1755267"/>
                  </a:lnTo>
                  <a:lnTo>
                    <a:pt x="209169" y="1738884"/>
                  </a:lnTo>
                  <a:lnTo>
                    <a:pt x="209169" y="1107821"/>
                  </a:lnTo>
                  <a:lnTo>
                    <a:pt x="210185" y="1092327"/>
                  </a:lnTo>
                  <a:lnTo>
                    <a:pt x="224663" y="1048893"/>
                  </a:lnTo>
                  <a:lnTo>
                    <a:pt x="254253" y="1011174"/>
                  </a:lnTo>
                  <a:lnTo>
                    <a:pt x="296545" y="981456"/>
                  </a:lnTo>
                  <a:lnTo>
                    <a:pt x="348869" y="962025"/>
                  </a:lnTo>
                  <a:lnTo>
                    <a:pt x="387985" y="955929"/>
                  </a:lnTo>
                  <a:lnTo>
                    <a:pt x="411479" y="955040"/>
                  </a:lnTo>
                  <a:lnTo>
                    <a:pt x="413385" y="952881"/>
                  </a:lnTo>
                  <a:lnTo>
                    <a:pt x="413385" y="947801"/>
                  </a:lnTo>
                  <a:lnTo>
                    <a:pt x="411479" y="945642"/>
                  </a:lnTo>
                  <a:lnTo>
                    <a:pt x="388366" y="944753"/>
                  </a:lnTo>
                  <a:lnTo>
                    <a:pt x="368426" y="942467"/>
                  </a:lnTo>
                  <a:lnTo>
                    <a:pt x="330835" y="933450"/>
                  </a:lnTo>
                  <a:lnTo>
                    <a:pt x="281558" y="910590"/>
                  </a:lnTo>
                  <a:lnTo>
                    <a:pt x="243077" y="878205"/>
                  </a:lnTo>
                  <a:lnTo>
                    <a:pt x="218186" y="838454"/>
                  </a:lnTo>
                  <a:lnTo>
                    <a:pt x="209169" y="793242"/>
                  </a:lnTo>
                  <a:lnTo>
                    <a:pt x="209169" y="161544"/>
                  </a:lnTo>
                  <a:lnTo>
                    <a:pt x="208025" y="144780"/>
                  </a:lnTo>
                  <a:lnTo>
                    <a:pt x="192531" y="98171"/>
                  </a:lnTo>
                  <a:lnTo>
                    <a:pt x="161036" y="58293"/>
                  </a:lnTo>
                  <a:lnTo>
                    <a:pt x="116458" y="27305"/>
                  </a:lnTo>
                  <a:lnTo>
                    <a:pt x="81025" y="12446"/>
                  </a:lnTo>
                  <a:lnTo>
                    <a:pt x="41910" y="3175"/>
                  </a:lnTo>
                  <a:lnTo>
                    <a:pt x="21336" y="762"/>
                  </a:lnTo>
                  <a:lnTo>
                    <a:pt x="507" y="0"/>
                  </a:lnTo>
                  <a:close/>
                </a:path>
              </a:pathLst>
            </a:custGeom>
            <a:solidFill>
              <a:srgbClr val="FF85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7964678" y="1583816"/>
              <a:ext cx="414020" cy="1901189"/>
            </a:xfrm>
            <a:custGeom>
              <a:avLst/>
              <a:gdLst/>
              <a:ahLst/>
              <a:cxnLst/>
              <a:rect l="l" t="t" r="r" b="b"/>
              <a:pathLst>
                <a:path w="414020" h="1901189">
                  <a:moveTo>
                    <a:pt x="507" y="0"/>
                  </a:moveTo>
                  <a:lnTo>
                    <a:pt x="0" y="9398"/>
                  </a:lnTo>
                  <a:lnTo>
                    <a:pt x="20954" y="10287"/>
                  </a:lnTo>
                  <a:lnTo>
                    <a:pt x="40894" y="12700"/>
                  </a:lnTo>
                  <a:lnTo>
                    <a:pt x="78486" y="21717"/>
                  </a:lnTo>
                  <a:lnTo>
                    <a:pt x="127762" y="44704"/>
                  </a:lnTo>
                  <a:lnTo>
                    <a:pt x="166243" y="77343"/>
                  </a:lnTo>
                  <a:lnTo>
                    <a:pt x="191007" y="117094"/>
                  </a:lnTo>
                  <a:lnTo>
                    <a:pt x="199771" y="162179"/>
                  </a:lnTo>
                  <a:lnTo>
                    <a:pt x="199644" y="793242"/>
                  </a:lnTo>
                  <a:lnTo>
                    <a:pt x="200787" y="809625"/>
                  </a:lnTo>
                  <a:lnTo>
                    <a:pt x="216280" y="856488"/>
                  </a:lnTo>
                  <a:lnTo>
                    <a:pt x="247776" y="896493"/>
                  </a:lnTo>
                  <a:lnTo>
                    <a:pt x="292100" y="927608"/>
                  </a:lnTo>
                  <a:lnTo>
                    <a:pt x="327660" y="942467"/>
                  </a:lnTo>
                  <a:lnTo>
                    <a:pt x="359155" y="950341"/>
                  </a:lnTo>
                  <a:lnTo>
                    <a:pt x="346964" y="952754"/>
                  </a:lnTo>
                  <a:lnTo>
                    <a:pt x="309752" y="964819"/>
                  </a:lnTo>
                  <a:lnTo>
                    <a:pt x="261620" y="992378"/>
                  </a:lnTo>
                  <a:lnTo>
                    <a:pt x="225425" y="1029716"/>
                  </a:lnTo>
                  <a:lnTo>
                    <a:pt x="204089" y="1074420"/>
                  </a:lnTo>
                  <a:lnTo>
                    <a:pt x="199644" y="1738884"/>
                  </a:lnTo>
                  <a:lnTo>
                    <a:pt x="198627" y="1754759"/>
                  </a:lnTo>
                  <a:lnTo>
                    <a:pt x="184150" y="1798066"/>
                  </a:lnTo>
                  <a:lnTo>
                    <a:pt x="154431" y="1835531"/>
                  </a:lnTo>
                  <a:lnTo>
                    <a:pt x="112141" y="1864995"/>
                  </a:lnTo>
                  <a:lnTo>
                    <a:pt x="59690" y="1884299"/>
                  </a:lnTo>
                  <a:lnTo>
                    <a:pt x="20574" y="1890395"/>
                  </a:lnTo>
                  <a:lnTo>
                    <a:pt x="0" y="1891284"/>
                  </a:lnTo>
                  <a:lnTo>
                    <a:pt x="507" y="1900682"/>
                  </a:lnTo>
                  <a:lnTo>
                    <a:pt x="42291" y="1897507"/>
                  </a:lnTo>
                  <a:lnTo>
                    <a:pt x="81406" y="1888109"/>
                  </a:lnTo>
                  <a:lnTo>
                    <a:pt x="116840" y="1873250"/>
                  </a:lnTo>
                  <a:lnTo>
                    <a:pt x="161290" y="1842135"/>
                  </a:lnTo>
                  <a:lnTo>
                    <a:pt x="192786" y="1802130"/>
                  </a:lnTo>
                  <a:lnTo>
                    <a:pt x="208152" y="1755267"/>
                  </a:lnTo>
                  <a:lnTo>
                    <a:pt x="209169" y="1738884"/>
                  </a:lnTo>
                  <a:lnTo>
                    <a:pt x="209169" y="1107821"/>
                  </a:lnTo>
                  <a:lnTo>
                    <a:pt x="210185" y="1092327"/>
                  </a:lnTo>
                  <a:lnTo>
                    <a:pt x="224663" y="1048893"/>
                  </a:lnTo>
                  <a:lnTo>
                    <a:pt x="254253" y="1011174"/>
                  </a:lnTo>
                  <a:lnTo>
                    <a:pt x="296545" y="981456"/>
                  </a:lnTo>
                  <a:lnTo>
                    <a:pt x="348869" y="962025"/>
                  </a:lnTo>
                  <a:lnTo>
                    <a:pt x="387985" y="955929"/>
                  </a:lnTo>
                  <a:lnTo>
                    <a:pt x="411479" y="955040"/>
                  </a:lnTo>
                  <a:lnTo>
                    <a:pt x="413512" y="952881"/>
                  </a:lnTo>
                  <a:lnTo>
                    <a:pt x="413512" y="947801"/>
                  </a:lnTo>
                  <a:lnTo>
                    <a:pt x="411479" y="945642"/>
                  </a:lnTo>
                  <a:lnTo>
                    <a:pt x="388366" y="944753"/>
                  </a:lnTo>
                  <a:lnTo>
                    <a:pt x="368426" y="942467"/>
                  </a:lnTo>
                  <a:lnTo>
                    <a:pt x="330835" y="933450"/>
                  </a:lnTo>
                  <a:lnTo>
                    <a:pt x="281558" y="910590"/>
                  </a:lnTo>
                  <a:lnTo>
                    <a:pt x="243077" y="878205"/>
                  </a:lnTo>
                  <a:lnTo>
                    <a:pt x="218186" y="838454"/>
                  </a:lnTo>
                  <a:lnTo>
                    <a:pt x="209169" y="793242"/>
                  </a:lnTo>
                  <a:lnTo>
                    <a:pt x="209169" y="161544"/>
                  </a:lnTo>
                  <a:lnTo>
                    <a:pt x="208152" y="144780"/>
                  </a:lnTo>
                  <a:lnTo>
                    <a:pt x="192531" y="98171"/>
                  </a:lnTo>
                  <a:lnTo>
                    <a:pt x="161036" y="58293"/>
                  </a:lnTo>
                  <a:lnTo>
                    <a:pt x="116458" y="27305"/>
                  </a:lnTo>
                  <a:lnTo>
                    <a:pt x="81152" y="12446"/>
                  </a:lnTo>
                  <a:lnTo>
                    <a:pt x="41910" y="3175"/>
                  </a:lnTo>
                  <a:lnTo>
                    <a:pt x="21336" y="762"/>
                  </a:lnTo>
                  <a:lnTo>
                    <a:pt x="507" y="0"/>
                  </a:lnTo>
                  <a:close/>
                </a:path>
              </a:pathLst>
            </a:custGeom>
            <a:solidFill>
              <a:srgbClr val="991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7952232" y="1575815"/>
              <a:ext cx="408940" cy="1891664"/>
            </a:xfrm>
            <a:custGeom>
              <a:avLst/>
              <a:gdLst/>
              <a:ahLst/>
              <a:cxnLst/>
              <a:rect l="l" t="t" r="r" b="b"/>
              <a:pathLst>
                <a:path w="408940" h="1891664">
                  <a:moveTo>
                    <a:pt x="0" y="0"/>
                  </a:moveTo>
                  <a:lnTo>
                    <a:pt x="54285" y="5613"/>
                  </a:lnTo>
                  <a:lnTo>
                    <a:pt x="103067" y="21453"/>
                  </a:lnTo>
                  <a:lnTo>
                    <a:pt x="144399" y="46021"/>
                  </a:lnTo>
                  <a:lnTo>
                    <a:pt x="176332" y="77818"/>
                  </a:lnTo>
                  <a:lnTo>
                    <a:pt x="196920" y="115343"/>
                  </a:lnTo>
                  <a:lnTo>
                    <a:pt x="204216" y="157099"/>
                  </a:lnTo>
                  <a:lnTo>
                    <a:pt x="204216" y="788543"/>
                  </a:lnTo>
                  <a:lnTo>
                    <a:pt x="211511" y="830298"/>
                  </a:lnTo>
                  <a:lnTo>
                    <a:pt x="232099" y="867823"/>
                  </a:lnTo>
                  <a:lnTo>
                    <a:pt x="264033" y="899620"/>
                  </a:lnTo>
                  <a:lnTo>
                    <a:pt x="305364" y="924188"/>
                  </a:lnTo>
                  <a:lnTo>
                    <a:pt x="354146" y="940028"/>
                  </a:lnTo>
                  <a:lnTo>
                    <a:pt x="408432" y="945642"/>
                  </a:lnTo>
                  <a:lnTo>
                    <a:pt x="354146" y="951255"/>
                  </a:lnTo>
                  <a:lnTo>
                    <a:pt x="305364" y="967095"/>
                  </a:lnTo>
                  <a:lnTo>
                    <a:pt x="264033" y="991663"/>
                  </a:lnTo>
                  <a:lnTo>
                    <a:pt x="232099" y="1023460"/>
                  </a:lnTo>
                  <a:lnTo>
                    <a:pt x="211511" y="1060985"/>
                  </a:lnTo>
                  <a:lnTo>
                    <a:pt x="204216" y="1102741"/>
                  </a:lnTo>
                  <a:lnTo>
                    <a:pt x="204216" y="1734185"/>
                  </a:lnTo>
                  <a:lnTo>
                    <a:pt x="196920" y="1775940"/>
                  </a:lnTo>
                  <a:lnTo>
                    <a:pt x="176332" y="1813465"/>
                  </a:lnTo>
                  <a:lnTo>
                    <a:pt x="144399" y="1845262"/>
                  </a:lnTo>
                  <a:lnTo>
                    <a:pt x="103067" y="1869830"/>
                  </a:lnTo>
                  <a:lnTo>
                    <a:pt x="54285" y="1885670"/>
                  </a:lnTo>
                  <a:lnTo>
                    <a:pt x="0" y="1891284"/>
                  </a:lnTo>
                </a:path>
              </a:pathLst>
            </a:custGeom>
            <a:ln w="9525">
              <a:solidFill>
                <a:srgbClr val="FF33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7" name="object 67"/>
          <p:cNvSpPr txBox="1"/>
          <p:nvPr/>
        </p:nvSpPr>
        <p:spPr>
          <a:xfrm>
            <a:off x="8597265" y="1335786"/>
            <a:ext cx="164465" cy="23736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10160" algn="just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FFFF00"/>
                </a:solidFill>
                <a:latin typeface="Arial"/>
                <a:cs typeface="Arial"/>
              </a:rPr>
              <a:t>P  E </a:t>
            </a:r>
            <a:r>
              <a:rPr sz="1400" b="1" spc="-38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FF00"/>
                </a:solidFill>
                <a:latin typeface="Arial"/>
                <a:cs typeface="Arial"/>
              </a:rPr>
              <a:t>R  S </a:t>
            </a:r>
            <a:r>
              <a:rPr sz="1400" b="1" spc="-38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FF00"/>
                </a:solidFill>
                <a:latin typeface="Arial"/>
                <a:cs typeface="Arial"/>
              </a:rPr>
              <a:t>E </a:t>
            </a:r>
            <a:r>
              <a:rPr sz="1400" b="1" spc="-38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FF00"/>
                </a:solidFill>
                <a:latin typeface="Arial"/>
                <a:cs typeface="Arial"/>
              </a:rPr>
              <a:t>C  U  C   I </a:t>
            </a:r>
            <a:r>
              <a:rPr sz="14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FF00"/>
                </a:solidFill>
                <a:latin typeface="Arial"/>
                <a:cs typeface="Arial"/>
              </a:rPr>
              <a:t>Ó  N</a:t>
            </a:r>
            <a:endParaRPr sz="1400">
              <a:latin typeface="Arial"/>
              <a:cs typeface="Arial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2656458" y="3620668"/>
            <a:ext cx="1821180" cy="603885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455"/>
              </a:spcBef>
            </a:pP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PROTECCIÓN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55"/>
              </a:spcBef>
            </a:pPr>
            <a:r>
              <a:rPr sz="1600" b="1" spc="-180" dirty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600" b="1" spc="-175" dirty="0">
                <a:solidFill>
                  <a:srgbClr val="FFFF00"/>
                </a:solidFill>
                <a:latin typeface="Arial"/>
                <a:cs typeface="Arial"/>
              </a:rPr>
              <a:t>F</a:t>
            </a:r>
            <a:r>
              <a:rPr sz="1600" b="1" spc="-155" dirty="0">
                <a:solidFill>
                  <a:srgbClr val="FFFF00"/>
                </a:solidFill>
                <a:latin typeface="Arial"/>
                <a:cs typeface="Arial"/>
              </a:rPr>
              <a:t>IC</a:t>
            </a:r>
            <a:r>
              <a:rPr sz="1600" b="1" spc="-229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600" b="1" spc="-7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204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1600" b="1" spc="-8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220" dirty="0">
                <a:solidFill>
                  <a:srgbClr val="FFFF00"/>
                </a:solidFill>
                <a:latin typeface="Arial"/>
                <a:cs typeface="Arial"/>
              </a:rPr>
              <a:t>DRO</a:t>
            </a:r>
            <a:r>
              <a:rPr sz="1600" b="1" spc="-225" dirty="0">
                <a:solidFill>
                  <a:srgbClr val="FFFF00"/>
                </a:solidFill>
                <a:latin typeface="Arial"/>
                <a:cs typeface="Arial"/>
              </a:rPr>
              <a:t>G</a:t>
            </a:r>
            <a:r>
              <a:rPr sz="1600" b="1" spc="-204" dirty="0">
                <a:solidFill>
                  <a:srgbClr val="FFFF00"/>
                </a:solidFill>
                <a:latin typeface="Arial"/>
                <a:cs typeface="Arial"/>
              </a:rPr>
              <a:t>AS</a:t>
            </a:r>
            <a:endParaRPr sz="1600">
              <a:latin typeface="Arial"/>
              <a:cs typeface="Arial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5938265" y="3585362"/>
            <a:ext cx="925194" cy="63627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Á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600" b="1" spc="-204" dirty="0">
                <a:solidFill>
                  <a:srgbClr val="FFFF00"/>
                </a:solidFill>
                <a:latin typeface="Arial"/>
                <a:cs typeface="Arial"/>
              </a:rPr>
              <a:t>EA</a:t>
            </a:r>
            <a:r>
              <a:rPr sz="1600" b="1" spc="-7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endParaRPr sz="1600">
              <a:latin typeface="Arial"/>
              <a:cs typeface="Arial"/>
            </a:endParaRPr>
          </a:p>
          <a:p>
            <a:pPr marL="73025">
              <a:lnSpc>
                <a:spcPct val="100000"/>
              </a:lnSpc>
              <a:spcBef>
                <a:spcPts val="484"/>
              </a:spcBef>
            </a:pP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600" b="1" spc="-270" dirty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600" b="1" spc="-275" dirty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600" b="1" spc="-1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229" dirty="0">
                <a:solidFill>
                  <a:srgbClr val="FFFF00"/>
                </a:solidFill>
                <a:latin typeface="Arial"/>
                <a:cs typeface="Arial"/>
              </a:rPr>
              <a:t>MAR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70" name="object 70"/>
          <p:cNvGrpSpPr/>
          <p:nvPr/>
        </p:nvGrpSpPr>
        <p:grpSpPr>
          <a:xfrm>
            <a:off x="1828292" y="3772915"/>
            <a:ext cx="781685" cy="101600"/>
            <a:chOff x="1828292" y="3772915"/>
            <a:chExt cx="781685" cy="101600"/>
          </a:xfrm>
        </p:grpSpPr>
        <p:sp>
          <p:nvSpPr>
            <p:cNvPr id="71" name="object 71"/>
            <p:cNvSpPr/>
            <p:nvPr/>
          </p:nvSpPr>
          <p:spPr>
            <a:xfrm>
              <a:off x="1828292" y="3772915"/>
              <a:ext cx="756285" cy="76200"/>
            </a:xfrm>
            <a:custGeom>
              <a:avLst/>
              <a:gdLst/>
              <a:ahLst/>
              <a:cxnLst/>
              <a:rect l="l" t="t" r="r" b="b"/>
              <a:pathLst>
                <a:path w="756285" h="76200">
                  <a:moveTo>
                    <a:pt x="679703" y="0"/>
                  </a:moveTo>
                  <a:lnTo>
                    <a:pt x="679703" y="31749"/>
                  </a:lnTo>
                  <a:lnTo>
                    <a:pt x="0" y="31749"/>
                  </a:lnTo>
                  <a:lnTo>
                    <a:pt x="0" y="44449"/>
                  </a:lnTo>
                  <a:lnTo>
                    <a:pt x="679703" y="44449"/>
                  </a:lnTo>
                  <a:lnTo>
                    <a:pt x="679703" y="76199"/>
                  </a:lnTo>
                  <a:lnTo>
                    <a:pt x="755903" y="38099"/>
                  </a:lnTo>
                  <a:lnTo>
                    <a:pt x="679703" y="0"/>
                  </a:lnTo>
                  <a:close/>
                </a:path>
              </a:pathLst>
            </a:custGeom>
            <a:solidFill>
              <a:srgbClr val="FF85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72"/>
            <p:cNvSpPr/>
            <p:nvPr/>
          </p:nvSpPr>
          <p:spPr>
            <a:xfrm>
              <a:off x="1853692" y="3798315"/>
              <a:ext cx="756285" cy="76200"/>
            </a:xfrm>
            <a:custGeom>
              <a:avLst/>
              <a:gdLst/>
              <a:ahLst/>
              <a:cxnLst/>
              <a:rect l="l" t="t" r="r" b="b"/>
              <a:pathLst>
                <a:path w="756285" h="76200">
                  <a:moveTo>
                    <a:pt x="679703" y="0"/>
                  </a:moveTo>
                  <a:lnTo>
                    <a:pt x="679703" y="31749"/>
                  </a:lnTo>
                  <a:lnTo>
                    <a:pt x="0" y="31749"/>
                  </a:lnTo>
                  <a:lnTo>
                    <a:pt x="0" y="44449"/>
                  </a:lnTo>
                  <a:lnTo>
                    <a:pt x="679703" y="44449"/>
                  </a:lnTo>
                  <a:lnTo>
                    <a:pt x="679703" y="76199"/>
                  </a:lnTo>
                  <a:lnTo>
                    <a:pt x="755903" y="38099"/>
                  </a:lnTo>
                  <a:lnTo>
                    <a:pt x="679703" y="0"/>
                  </a:lnTo>
                  <a:close/>
                </a:path>
              </a:pathLst>
            </a:custGeom>
            <a:solidFill>
              <a:srgbClr val="991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73"/>
            <p:cNvSpPr/>
            <p:nvPr/>
          </p:nvSpPr>
          <p:spPr>
            <a:xfrm>
              <a:off x="1840992" y="3785615"/>
              <a:ext cx="756285" cy="76200"/>
            </a:xfrm>
            <a:custGeom>
              <a:avLst/>
              <a:gdLst/>
              <a:ahLst/>
              <a:cxnLst/>
              <a:rect l="l" t="t" r="r" b="b"/>
              <a:pathLst>
                <a:path w="756285" h="76200">
                  <a:moveTo>
                    <a:pt x="679703" y="0"/>
                  </a:moveTo>
                  <a:lnTo>
                    <a:pt x="679703" y="76199"/>
                  </a:lnTo>
                  <a:lnTo>
                    <a:pt x="743203" y="44449"/>
                  </a:lnTo>
                  <a:lnTo>
                    <a:pt x="692403" y="44449"/>
                  </a:lnTo>
                  <a:lnTo>
                    <a:pt x="692403" y="31749"/>
                  </a:lnTo>
                  <a:lnTo>
                    <a:pt x="743203" y="31749"/>
                  </a:lnTo>
                  <a:lnTo>
                    <a:pt x="679703" y="0"/>
                  </a:lnTo>
                  <a:close/>
                </a:path>
                <a:path w="756285" h="76200">
                  <a:moveTo>
                    <a:pt x="679703" y="31749"/>
                  </a:moveTo>
                  <a:lnTo>
                    <a:pt x="0" y="31749"/>
                  </a:lnTo>
                  <a:lnTo>
                    <a:pt x="0" y="44449"/>
                  </a:lnTo>
                  <a:lnTo>
                    <a:pt x="679703" y="44449"/>
                  </a:lnTo>
                  <a:lnTo>
                    <a:pt x="679703" y="31749"/>
                  </a:lnTo>
                  <a:close/>
                </a:path>
                <a:path w="756285" h="76200">
                  <a:moveTo>
                    <a:pt x="743203" y="31749"/>
                  </a:moveTo>
                  <a:lnTo>
                    <a:pt x="692403" y="31749"/>
                  </a:lnTo>
                  <a:lnTo>
                    <a:pt x="692403" y="44449"/>
                  </a:lnTo>
                  <a:lnTo>
                    <a:pt x="743203" y="44449"/>
                  </a:lnTo>
                  <a:lnTo>
                    <a:pt x="755903" y="38099"/>
                  </a:lnTo>
                  <a:lnTo>
                    <a:pt x="743203" y="31749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4" name="object 74"/>
          <p:cNvGrpSpPr/>
          <p:nvPr/>
        </p:nvGrpSpPr>
        <p:grpSpPr>
          <a:xfrm>
            <a:off x="1855723" y="4077715"/>
            <a:ext cx="687070" cy="101600"/>
            <a:chOff x="1855723" y="4077715"/>
            <a:chExt cx="687070" cy="101600"/>
          </a:xfrm>
        </p:grpSpPr>
        <p:sp>
          <p:nvSpPr>
            <p:cNvPr id="75" name="object 75"/>
            <p:cNvSpPr/>
            <p:nvPr/>
          </p:nvSpPr>
          <p:spPr>
            <a:xfrm>
              <a:off x="1855723" y="4077715"/>
              <a:ext cx="661670" cy="76200"/>
            </a:xfrm>
            <a:custGeom>
              <a:avLst/>
              <a:gdLst/>
              <a:ahLst/>
              <a:cxnLst/>
              <a:rect l="l" t="t" r="r" b="b"/>
              <a:pathLst>
                <a:path w="661669" h="76200">
                  <a:moveTo>
                    <a:pt x="585215" y="0"/>
                  </a:moveTo>
                  <a:lnTo>
                    <a:pt x="585215" y="31749"/>
                  </a:lnTo>
                  <a:lnTo>
                    <a:pt x="0" y="31749"/>
                  </a:lnTo>
                  <a:lnTo>
                    <a:pt x="0" y="44449"/>
                  </a:lnTo>
                  <a:lnTo>
                    <a:pt x="585215" y="44449"/>
                  </a:lnTo>
                  <a:lnTo>
                    <a:pt x="585215" y="76199"/>
                  </a:lnTo>
                  <a:lnTo>
                    <a:pt x="661415" y="38099"/>
                  </a:lnTo>
                  <a:lnTo>
                    <a:pt x="585215" y="0"/>
                  </a:lnTo>
                  <a:close/>
                </a:path>
              </a:pathLst>
            </a:custGeom>
            <a:solidFill>
              <a:srgbClr val="FF85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" name="object 76"/>
            <p:cNvSpPr/>
            <p:nvPr/>
          </p:nvSpPr>
          <p:spPr>
            <a:xfrm>
              <a:off x="1881123" y="4103115"/>
              <a:ext cx="661670" cy="76200"/>
            </a:xfrm>
            <a:custGeom>
              <a:avLst/>
              <a:gdLst/>
              <a:ahLst/>
              <a:cxnLst/>
              <a:rect l="l" t="t" r="r" b="b"/>
              <a:pathLst>
                <a:path w="661669" h="76200">
                  <a:moveTo>
                    <a:pt x="585215" y="0"/>
                  </a:moveTo>
                  <a:lnTo>
                    <a:pt x="585215" y="31749"/>
                  </a:lnTo>
                  <a:lnTo>
                    <a:pt x="0" y="31749"/>
                  </a:lnTo>
                  <a:lnTo>
                    <a:pt x="0" y="44449"/>
                  </a:lnTo>
                  <a:lnTo>
                    <a:pt x="585215" y="44449"/>
                  </a:lnTo>
                  <a:lnTo>
                    <a:pt x="585215" y="76199"/>
                  </a:lnTo>
                  <a:lnTo>
                    <a:pt x="661415" y="38099"/>
                  </a:lnTo>
                  <a:lnTo>
                    <a:pt x="585215" y="0"/>
                  </a:lnTo>
                  <a:close/>
                </a:path>
              </a:pathLst>
            </a:custGeom>
            <a:solidFill>
              <a:srgbClr val="991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" name="object 77"/>
            <p:cNvSpPr/>
            <p:nvPr/>
          </p:nvSpPr>
          <p:spPr>
            <a:xfrm>
              <a:off x="1868423" y="4090415"/>
              <a:ext cx="661670" cy="76200"/>
            </a:xfrm>
            <a:custGeom>
              <a:avLst/>
              <a:gdLst/>
              <a:ahLst/>
              <a:cxnLst/>
              <a:rect l="l" t="t" r="r" b="b"/>
              <a:pathLst>
                <a:path w="661669" h="76200">
                  <a:moveTo>
                    <a:pt x="585215" y="0"/>
                  </a:moveTo>
                  <a:lnTo>
                    <a:pt x="585215" y="76199"/>
                  </a:lnTo>
                  <a:lnTo>
                    <a:pt x="648715" y="44449"/>
                  </a:lnTo>
                  <a:lnTo>
                    <a:pt x="597915" y="44449"/>
                  </a:lnTo>
                  <a:lnTo>
                    <a:pt x="597915" y="31749"/>
                  </a:lnTo>
                  <a:lnTo>
                    <a:pt x="648715" y="31749"/>
                  </a:lnTo>
                  <a:lnTo>
                    <a:pt x="585215" y="0"/>
                  </a:lnTo>
                  <a:close/>
                </a:path>
                <a:path w="661669" h="76200">
                  <a:moveTo>
                    <a:pt x="585215" y="31749"/>
                  </a:moveTo>
                  <a:lnTo>
                    <a:pt x="0" y="31749"/>
                  </a:lnTo>
                  <a:lnTo>
                    <a:pt x="0" y="44449"/>
                  </a:lnTo>
                  <a:lnTo>
                    <a:pt x="585215" y="44449"/>
                  </a:lnTo>
                  <a:lnTo>
                    <a:pt x="585215" y="31749"/>
                  </a:lnTo>
                  <a:close/>
                </a:path>
                <a:path w="661669" h="76200">
                  <a:moveTo>
                    <a:pt x="648715" y="31749"/>
                  </a:moveTo>
                  <a:lnTo>
                    <a:pt x="597915" y="31749"/>
                  </a:lnTo>
                  <a:lnTo>
                    <a:pt x="597915" y="44449"/>
                  </a:lnTo>
                  <a:lnTo>
                    <a:pt x="648715" y="44449"/>
                  </a:lnTo>
                  <a:lnTo>
                    <a:pt x="661415" y="38099"/>
                  </a:lnTo>
                  <a:lnTo>
                    <a:pt x="648715" y="31749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8" name="object 78"/>
          <p:cNvGrpSpPr/>
          <p:nvPr/>
        </p:nvGrpSpPr>
        <p:grpSpPr>
          <a:xfrm>
            <a:off x="5077459" y="3759200"/>
            <a:ext cx="845819" cy="101600"/>
            <a:chOff x="5077459" y="3759200"/>
            <a:chExt cx="845819" cy="101600"/>
          </a:xfrm>
        </p:grpSpPr>
        <p:sp>
          <p:nvSpPr>
            <p:cNvPr id="79" name="object 79"/>
            <p:cNvSpPr/>
            <p:nvPr/>
          </p:nvSpPr>
          <p:spPr>
            <a:xfrm>
              <a:off x="5077459" y="3759200"/>
              <a:ext cx="820419" cy="76200"/>
            </a:xfrm>
            <a:custGeom>
              <a:avLst/>
              <a:gdLst/>
              <a:ahLst/>
              <a:cxnLst/>
              <a:rect l="l" t="t" r="r" b="b"/>
              <a:pathLst>
                <a:path w="820420" h="76200">
                  <a:moveTo>
                    <a:pt x="743712" y="0"/>
                  </a:moveTo>
                  <a:lnTo>
                    <a:pt x="743712" y="31750"/>
                  </a:lnTo>
                  <a:lnTo>
                    <a:pt x="0" y="31750"/>
                  </a:lnTo>
                  <a:lnTo>
                    <a:pt x="0" y="44450"/>
                  </a:lnTo>
                  <a:lnTo>
                    <a:pt x="743712" y="44450"/>
                  </a:lnTo>
                  <a:lnTo>
                    <a:pt x="743712" y="76200"/>
                  </a:lnTo>
                  <a:lnTo>
                    <a:pt x="819912" y="38100"/>
                  </a:lnTo>
                  <a:lnTo>
                    <a:pt x="743712" y="0"/>
                  </a:lnTo>
                  <a:close/>
                </a:path>
              </a:pathLst>
            </a:custGeom>
            <a:solidFill>
              <a:srgbClr val="FF85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80"/>
            <p:cNvSpPr/>
            <p:nvPr/>
          </p:nvSpPr>
          <p:spPr>
            <a:xfrm>
              <a:off x="5102859" y="3784600"/>
              <a:ext cx="820419" cy="76200"/>
            </a:xfrm>
            <a:custGeom>
              <a:avLst/>
              <a:gdLst/>
              <a:ahLst/>
              <a:cxnLst/>
              <a:rect l="l" t="t" r="r" b="b"/>
              <a:pathLst>
                <a:path w="820420" h="76200">
                  <a:moveTo>
                    <a:pt x="743712" y="0"/>
                  </a:moveTo>
                  <a:lnTo>
                    <a:pt x="743712" y="31750"/>
                  </a:lnTo>
                  <a:lnTo>
                    <a:pt x="0" y="31750"/>
                  </a:lnTo>
                  <a:lnTo>
                    <a:pt x="0" y="44450"/>
                  </a:lnTo>
                  <a:lnTo>
                    <a:pt x="743712" y="44450"/>
                  </a:lnTo>
                  <a:lnTo>
                    <a:pt x="743712" y="76200"/>
                  </a:lnTo>
                  <a:lnTo>
                    <a:pt x="819912" y="38100"/>
                  </a:lnTo>
                  <a:lnTo>
                    <a:pt x="743712" y="0"/>
                  </a:lnTo>
                  <a:close/>
                </a:path>
              </a:pathLst>
            </a:custGeom>
            <a:solidFill>
              <a:srgbClr val="991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" name="object 81"/>
            <p:cNvSpPr/>
            <p:nvPr/>
          </p:nvSpPr>
          <p:spPr>
            <a:xfrm>
              <a:off x="5090159" y="3771900"/>
              <a:ext cx="820419" cy="76200"/>
            </a:xfrm>
            <a:custGeom>
              <a:avLst/>
              <a:gdLst/>
              <a:ahLst/>
              <a:cxnLst/>
              <a:rect l="l" t="t" r="r" b="b"/>
              <a:pathLst>
                <a:path w="820420" h="76200">
                  <a:moveTo>
                    <a:pt x="743712" y="0"/>
                  </a:moveTo>
                  <a:lnTo>
                    <a:pt x="743712" y="76200"/>
                  </a:lnTo>
                  <a:lnTo>
                    <a:pt x="807212" y="44450"/>
                  </a:lnTo>
                  <a:lnTo>
                    <a:pt x="756412" y="44450"/>
                  </a:lnTo>
                  <a:lnTo>
                    <a:pt x="756412" y="31750"/>
                  </a:lnTo>
                  <a:lnTo>
                    <a:pt x="807212" y="31750"/>
                  </a:lnTo>
                  <a:lnTo>
                    <a:pt x="743712" y="0"/>
                  </a:lnTo>
                  <a:close/>
                </a:path>
                <a:path w="820420" h="76200">
                  <a:moveTo>
                    <a:pt x="743712" y="31750"/>
                  </a:moveTo>
                  <a:lnTo>
                    <a:pt x="0" y="31750"/>
                  </a:lnTo>
                  <a:lnTo>
                    <a:pt x="0" y="44450"/>
                  </a:lnTo>
                  <a:lnTo>
                    <a:pt x="743712" y="44450"/>
                  </a:lnTo>
                  <a:lnTo>
                    <a:pt x="743712" y="31750"/>
                  </a:lnTo>
                  <a:close/>
                </a:path>
                <a:path w="820420" h="76200">
                  <a:moveTo>
                    <a:pt x="807212" y="31750"/>
                  </a:moveTo>
                  <a:lnTo>
                    <a:pt x="756412" y="31750"/>
                  </a:lnTo>
                  <a:lnTo>
                    <a:pt x="756412" y="44450"/>
                  </a:lnTo>
                  <a:lnTo>
                    <a:pt x="807212" y="44450"/>
                  </a:lnTo>
                  <a:lnTo>
                    <a:pt x="819912" y="38100"/>
                  </a:lnTo>
                  <a:lnTo>
                    <a:pt x="807212" y="3175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2" name="object 82"/>
          <p:cNvGrpSpPr/>
          <p:nvPr/>
        </p:nvGrpSpPr>
        <p:grpSpPr>
          <a:xfrm>
            <a:off x="5077459" y="4038091"/>
            <a:ext cx="845819" cy="101600"/>
            <a:chOff x="5077459" y="4038091"/>
            <a:chExt cx="845819" cy="101600"/>
          </a:xfrm>
        </p:grpSpPr>
        <p:sp>
          <p:nvSpPr>
            <p:cNvPr id="83" name="object 83"/>
            <p:cNvSpPr/>
            <p:nvPr/>
          </p:nvSpPr>
          <p:spPr>
            <a:xfrm>
              <a:off x="5077459" y="4038091"/>
              <a:ext cx="820419" cy="76200"/>
            </a:xfrm>
            <a:custGeom>
              <a:avLst/>
              <a:gdLst/>
              <a:ahLst/>
              <a:cxnLst/>
              <a:rect l="l" t="t" r="r" b="b"/>
              <a:pathLst>
                <a:path w="820420" h="76200">
                  <a:moveTo>
                    <a:pt x="743712" y="0"/>
                  </a:moveTo>
                  <a:lnTo>
                    <a:pt x="743712" y="31749"/>
                  </a:lnTo>
                  <a:lnTo>
                    <a:pt x="0" y="31749"/>
                  </a:lnTo>
                  <a:lnTo>
                    <a:pt x="0" y="44449"/>
                  </a:lnTo>
                  <a:lnTo>
                    <a:pt x="743712" y="44449"/>
                  </a:lnTo>
                  <a:lnTo>
                    <a:pt x="743712" y="76199"/>
                  </a:lnTo>
                  <a:lnTo>
                    <a:pt x="819912" y="38099"/>
                  </a:lnTo>
                  <a:lnTo>
                    <a:pt x="743712" y="0"/>
                  </a:lnTo>
                  <a:close/>
                </a:path>
              </a:pathLst>
            </a:custGeom>
            <a:solidFill>
              <a:srgbClr val="FF85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" name="object 84"/>
            <p:cNvSpPr/>
            <p:nvPr/>
          </p:nvSpPr>
          <p:spPr>
            <a:xfrm>
              <a:off x="5102859" y="4063491"/>
              <a:ext cx="820419" cy="76200"/>
            </a:xfrm>
            <a:custGeom>
              <a:avLst/>
              <a:gdLst/>
              <a:ahLst/>
              <a:cxnLst/>
              <a:rect l="l" t="t" r="r" b="b"/>
              <a:pathLst>
                <a:path w="820420" h="76200">
                  <a:moveTo>
                    <a:pt x="743712" y="0"/>
                  </a:moveTo>
                  <a:lnTo>
                    <a:pt x="743712" y="31749"/>
                  </a:lnTo>
                  <a:lnTo>
                    <a:pt x="0" y="31749"/>
                  </a:lnTo>
                  <a:lnTo>
                    <a:pt x="0" y="44449"/>
                  </a:lnTo>
                  <a:lnTo>
                    <a:pt x="743712" y="44449"/>
                  </a:lnTo>
                  <a:lnTo>
                    <a:pt x="743712" y="76199"/>
                  </a:lnTo>
                  <a:lnTo>
                    <a:pt x="819912" y="38099"/>
                  </a:lnTo>
                  <a:lnTo>
                    <a:pt x="743712" y="0"/>
                  </a:lnTo>
                  <a:close/>
                </a:path>
              </a:pathLst>
            </a:custGeom>
            <a:solidFill>
              <a:srgbClr val="991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85"/>
            <p:cNvSpPr/>
            <p:nvPr/>
          </p:nvSpPr>
          <p:spPr>
            <a:xfrm>
              <a:off x="5090159" y="4050791"/>
              <a:ext cx="820419" cy="76200"/>
            </a:xfrm>
            <a:custGeom>
              <a:avLst/>
              <a:gdLst/>
              <a:ahLst/>
              <a:cxnLst/>
              <a:rect l="l" t="t" r="r" b="b"/>
              <a:pathLst>
                <a:path w="820420" h="76200">
                  <a:moveTo>
                    <a:pt x="743712" y="0"/>
                  </a:moveTo>
                  <a:lnTo>
                    <a:pt x="743712" y="76199"/>
                  </a:lnTo>
                  <a:lnTo>
                    <a:pt x="807212" y="44449"/>
                  </a:lnTo>
                  <a:lnTo>
                    <a:pt x="756412" y="44449"/>
                  </a:lnTo>
                  <a:lnTo>
                    <a:pt x="756412" y="31749"/>
                  </a:lnTo>
                  <a:lnTo>
                    <a:pt x="807212" y="31749"/>
                  </a:lnTo>
                  <a:lnTo>
                    <a:pt x="743712" y="0"/>
                  </a:lnTo>
                  <a:close/>
                </a:path>
                <a:path w="820420" h="76200">
                  <a:moveTo>
                    <a:pt x="743712" y="31749"/>
                  </a:moveTo>
                  <a:lnTo>
                    <a:pt x="0" y="31749"/>
                  </a:lnTo>
                  <a:lnTo>
                    <a:pt x="0" y="44449"/>
                  </a:lnTo>
                  <a:lnTo>
                    <a:pt x="743712" y="44449"/>
                  </a:lnTo>
                  <a:lnTo>
                    <a:pt x="743712" y="31749"/>
                  </a:lnTo>
                  <a:close/>
                </a:path>
                <a:path w="820420" h="76200">
                  <a:moveTo>
                    <a:pt x="807212" y="31749"/>
                  </a:moveTo>
                  <a:lnTo>
                    <a:pt x="756412" y="31749"/>
                  </a:lnTo>
                  <a:lnTo>
                    <a:pt x="756412" y="44449"/>
                  </a:lnTo>
                  <a:lnTo>
                    <a:pt x="807212" y="44449"/>
                  </a:lnTo>
                  <a:lnTo>
                    <a:pt x="819912" y="38099"/>
                  </a:lnTo>
                  <a:lnTo>
                    <a:pt x="807212" y="31749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6" name="object 86"/>
          <p:cNvSpPr txBox="1"/>
          <p:nvPr/>
        </p:nvSpPr>
        <p:spPr>
          <a:xfrm>
            <a:off x="258572" y="5466994"/>
            <a:ext cx="3404870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9685">
              <a:lnSpc>
                <a:spcPct val="100000"/>
              </a:lnSpc>
              <a:spcBef>
                <a:spcPts val="100"/>
              </a:spcBef>
            </a:pPr>
            <a:r>
              <a:rPr sz="2000" b="1" spc="-40" dirty="0">
                <a:solidFill>
                  <a:srgbClr val="FFFF00"/>
                </a:solidFill>
                <a:latin typeface="Arial"/>
                <a:cs typeface="Arial"/>
              </a:rPr>
              <a:t>FACULTADES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POLICIALES </a:t>
            </a:r>
            <a:r>
              <a:rPr sz="2000" b="1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000" b="1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UN</a:t>
            </a:r>
            <a:r>
              <a:rPr sz="2000" b="1" spc="-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BUQUE</a:t>
            </a:r>
            <a:r>
              <a:rPr sz="2000" b="1" spc="-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2000" b="1" spc="-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00"/>
                </a:solidFill>
                <a:latin typeface="Arial"/>
                <a:cs typeface="Arial"/>
              </a:rPr>
              <a:t>GUERRA</a:t>
            </a:r>
            <a:endParaRPr sz="2000">
              <a:latin typeface="Arial"/>
              <a:cs typeface="Arial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4191127" y="4978730"/>
            <a:ext cx="4902835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2400" indent="-140335">
              <a:lnSpc>
                <a:spcPct val="100000"/>
              </a:lnSpc>
              <a:spcBef>
                <a:spcPts val="100"/>
              </a:spcBef>
              <a:buChar char="-"/>
              <a:tabLst>
                <a:tab pos="153035" algn="l"/>
              </a:tabLst>
            </a:pP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Represión</a:t>
            </a:r>
            <a:r>
              <a:rPr sz="1800" b="1" spc="-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1800" b="1" spc="-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sz="1800" b="1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piratería</a:t>
            </a:r>
            <a:endParaRPr sz="1800">
              <a:latin typeface="Arial"/>
              <a:cs typeface="Arial"/>
            </a:endParaRPr>
          </a:p>
          <a:p>
            <a:pPr marL="152400" indent="-140335">
              <a:lnSpc>
                <a:spcPct val="100000"/>
              </a:lnSpc>
              <a:spcBef>
                <a:spcPts val="5"/>
              </a:spcBef>
              <a:buChar char="-"/>
              <a:tabLst>
                <a:tab pos="153035" algn="l"/>
              </a:tabLst>
            </a:pP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Represión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del</a:t>
            </a:r>
            <a:r>
              <a:rPr sz="1800" b="1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tráfico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1800" b="1" spc="-10" dirty="0">
                <a:solidFill>
                  <a:srgbClr val="FFFF00"/>
                </a:solidFill>
                <a:latin typeface="Arial"/>
                <a:cs typeface="Arial"/>
              </a:rPr>
              <a:t> esclavos</a:t>
            </a:r>
            <a:endParaRPr sz="1800">
              <a:latin typeface="Arial"/>
              <a:cs typeface="Arial"/>
            </a:endParaRPr>
          </a:p>
          <a:p>
            <a:pPr marL="152400" indent="-140335">
              <a:lnSpc>
                <a:spcPct val="100000"/>
              </a:lnSpc>
              <a:buChar char="-"/>
              <a:tabLst>
                <a:tab pos="153035" algn="l"/>
              </a:tabLst>
            </a:pPr>
            <a:r>
              <a:rPr sz="1800" b="1" spc="-10" dirty="0">
                <a:solidFill>
                  <a:srgbClr val="FFFF00"/>
                </a:solidFill>
                <a:latin typeface="Arial"/>
                <a:cs typeface="Arial"/>
              </a:rPr>
              <a:t>Derecho</a:t>
            </a:r>
            <a:r>
              <a:rPr sz="1800" b="1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1800" b="1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persecución</a:t>
            </a:r>
            <a:endParaRPr sz="1800">
              <a:latin typeface="Arial"/>
              <a:cs typeface="Arial"/>
            </a:endParaRPr>
          </a:p>
          <a:p>
            <a:pPr marL="152400" indent="-140335">
              <a:lnSpc>
                <a:spcPct val="100000"/>
              </a:lnSpc>
              <a:buChar char="-"/>
              <a:tabLst>
                <a:tab pos="153035" algn="l"/>
              </a:tabLst>
            </a:pPr>
            <a:r>
              <a:rPr sz="1800" b="1" spc="-10" dirty="0">
                <a:solidFill>
                  <a:srgbClr val="FFFF00"/>
                </a:solidFill>
                <a:latin typeface="Arial"/>
                <a:cs typeface="Arial"/>
              </a:rPr>
              <a:t>Derecho</a:t>
            </a:r>
            <a:r>
              <a:rPr sz="1800" b="1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1800" b="1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FFFF00"/>
                </a:solidFill>
                <a:latin typeface="Arial"/>
                <a:cs typeface="Arial"/>
              </a:rPr>
              <a:t>visita</a:t>
            </a:r>
            <a:endParaRPr sz="1800">
              <a:latin typeface="Arial"/>
              <a:cs typeface="Arial"/>
            </a:endParaRPr>
          </a:p>
          <a:p>
            <a:pPr marL="152400" indent="-140335">
              <a:lnSpc>
                <a:spcPct val="100000"/>
              </a:lnSpc>
              <a:buChar char="-"/>
              <a:tabLst>
                <a:tab pos="153035" algn="l"/>
              </a:tabLst>
            </a:pP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Represión 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de</a:t>
            </a:r>
            <a:r>
              <a:rPr sz="1800" b="1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transmisiones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 no</a:t>
            </a:r>
            <a:r>
              <a:rPr sz="1800" b="1" spc="-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autorizadas</a:t>
            </a:r>
            <a:endParaRPr sz="1800">
              <a:latin typeface="Arial"/>
              <a:cs typeface="Arial"/>
            </a:endParaRPr>
          </a:p>
          <a:p>
            <a:pPr marL="152400" indent="-140335">
              <a:lnSpc>
                <a:spcPct val="100000"/>
              </a:lnSpc>
              <a:buChar char="-"/>
              <a:tabLst>
                <a:tab pos="153035" algn="l"/>
              </a:tabLst>
            </a:pP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Represión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 del</a:t>
            </a:r>
            <a:r>
              <a:rPr sz="1800" b="1" spc="-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tráfico</a:t>
            </a:r>
            <a:r>
              <a:rPr sz="1800" b="1" dirty="0">
                <a:solidFill>
                  <a:srgbClr val="FFFF00"/>
                </a:solidFill>
                <a:latin typeface="Arial"/>
                <a:cs typeface="Arial"/>
              </a:rPr>
              <a:t> de</a:t>
            </a:r>
            <a:r>
              <a:rPr sz="1800" b="1" spc="-5" dirty="0">
                <a:solidFill>
                  <a:srgbClr val="FFFF00"/>
                </a:solidFill>
                <a:latin typeface="Arial"/>
                <a:cs typeface="Arial"/>
              </a:rPr>
              <a:t> estupefacientes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88" name="object 88"/>
          <p:cNvGrpSpPr/>
          <p:nvPr/>
        </p:nvGrpSpPr>
        <p:grpSpPr>
          <a:xfrm>
            <a:off x="3839717" y="4979796"/>
            <a:ext cx="195580" cy="1726564"/>
            <a:chOff x="3839717" y="4979796"/>
            <a:chExt cx="195580" cy="1726564"/>
          </a:xfrm>
        </p:grpSpPr>
        <p:sp>
          <p:nvSpPr>
            <p:cNvPr id="89" name="object 89"/>
            <p:cNvSpPr/>
            <p:nvPr/>
          </p:nvSpPr>
          <p:spPr>
            <a:xfrm>
              <a:off x="3839717" y="4979796"/>
              <a:ext cx="170180" cy="1701164"/>
            </a:xfrm>
            <a:custGeom>
              <a:avLst/>
              <a:gdLst/>
              <a:ahLst/>
              <a:cxnLst/>
              <a:rect l="l" t="t" r="r" b="b"/>
              <a:pathLst>
                <a:path w="170179" h="1701165">
                  <a:moveTo>
                    <a:pt x="169037" y="0"/>
                  </a:moveTo>
                  <a:lnTo>
                    <a:pt x="126746" y="18541"/>
                  </a:lnTo>
                  <a:lnTo>
                    <a:pt x="101473" y="54482"/>
                  </a:lnTo>
                  <a:lnTo>
                    <a:pt x="86106" y="103631"/>
                  </a:lnTo>
                  <a:lnTo>
                    <a:pt x="82296" y="146557"/>
                  </a:lnTo>
                  <a:lnTo>
                    <a:pt x="82423" y="708659"/>
                  </a:lnTo>
                  <a:lnTo>
                    <a:pt x="82042" y="722820"/>
                  </a:lnTo>
                  <a:lnTo>
                    <a:pt x="76073" y="762660"/>
                  </a:lnTo>
                  <a:lnTo>
                    <a:pt x="59055" y="806437"/>
                  </a:lnTo>
                  <a:lnTo>
                    <a:pt x="27305" y="839787"/>
                  </a:lnTo>
                  <a:lnTo>
                    <a:pt x="1905" y="845997"/>
                  </a:lnTo>
                  <a:lnTo>
                    <a:pt x="0" y="848055"/>
                  </a:lnTo>
                  <a:lnTo>
                    <a:pt x="0" y="852982"/>
                  </a:lnTo>
                  <a:lnTo>
                    <a:pt x="1905" y="855040"/>
                  </a:lnTo>
                  <a:lnTo>
                    <a:pt x="12446" y="855992"/>
                  </a:lnTo>
                  <a:lnTo>
                    <a:pt x="19812" y="857897"/>
                  </a:lnTo>
                  <a:lnTo>
                    <a:pt x="53212" y="885456"/>
                  </a:lnTo>
                  <a:lnTo>
                    <a:pt x="72644" y="925982"/>
                  </a:lnTo>
                  <a:lnTo>
                    <a:pt x="80645" y="964222"/>
                  </a:lnTo>
                  <a:lnTo>
                    <a:pt x="82423" y="1554733"/>
                  </a:lnTo>
                  <a:lnTo>
                    <a:pt x="82804" y="1569529"/>
                  </a:lnTo>
                  <a:lnTo>
                    <a:pt x="89027" y="1611033"/>
                  </a:lnTo>
                  <a:lnTo>
                    <a:pt x="101727" y="1647050"/>
                  </a:lnTo>
                  <a:lnTo>
                    <a:pt x="127127" y="1682864"/>
                  </a:lnTo>
                  <a:lnTo>
                    <a:pt x="169037" y="1701076"/>
                  </a:lnTo>
                  <a:lnTo>
                    <a:pt x="169799" y="1691589"/>
                  </a:lnTo>
                  <a:lnTo>
                    <a:pt x="161798" y="1690865"/>
                  </a:lnTo>
                  <a:lnTo>
                    <a:pt x="154432" y="1688960"/>
                  </a:lnTo>
                  <a:lnTo>
                    <a:pt x="120777" y="1661020"/>
                  </a:lnTo>
                  <a:lnTo>
                    <a:pt x="101473" y="1620532"/>
                  </a:lnTo>
                  <a:lnTo>
                    <a:pt x="93599" y="1582483"/>
                  </a:lnTo>
                  <a:lnTo>
                    <a:pt x="91821" y="1554480"/>
                  </a:lnTo>
                  <a:lnTo>
                    <a:pt x="91821" y="992339"/>
                  </a:lnTo>
                  <a:lnTo>
                    <a:pt x="91440" y="977747"/>
                  </a:lnTo>
                  <a:lnTo>
                    <a:pt x="85344" y="936205"/>
                  </a:lnTo>
                  <a:lnTo>
                    <a:pt x="72771" y="900239"/>
                  </a:lnTo>
                  <a:lnTo>
                    <a:pt x="47498" y="864361"/>
                  </a:lnTo>
                  <a:lnTo>
                    <a:pt x="26670" y="850531"/>
                  </a:lnTo>
                  <a:lnTo>
                    <a:pt x="31242" y="848486"/>
                  </a:lnTo>
                  <a:lnTo>
                    <a:pt x="60960" y="821054"/>
                  </a:lnTo>
                  <a:lnTo>
                    <a:pt x="81661" y="777887"/>
                  </a:lnTo>
                  <a:lnTo>
                    <a:pt x="90170" y="738047"/>
                  </a:lnTo>
                  <a:lnTo>
                    <a:pt x="91821" y="708913"/>
                  </a:lnTo>
                  <a:lnTo>
                    <a:pt x="91821" y="146557"/>
                  </a:lnTo>
                  <a:lnTo>
                    <a:pt x="92202" y="132206"/>
                  </a:lnTo>
                  <a:lnTo>
                    <a:pt x="98298" y="92328"/>
                  </a:lnTo>
                  <a:lnTo>
                    <a:pt x="115443" y="48513"/>
                  </a:lnTo>
                  <a:lnTo>
                    <a:pt x="140462" y="19557"/>
                  </a:lnTo>
                  <a:lnTo>
                    <a:pt x="169799" y="9397"/>
                  </a:lnTo>
                  <a:lnTo>
                    <a:pt x="169037" y="0"/>
                  </a:lnTo>
                  <a:close/>
                </a:path>
              </a:pathLst>
            </a:custGeom>
            <a:solidFill>
              <a:srgbClr val="FF85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0" name="object 90"/>
            <p:cNvSpPr/>
            <p:nvPr/>
          </p:nvSpPr>
          <p:spPr>
            <a:xfrm>
              <a:off x="3865244" y="5005196"/>
              <a:ext cx="170180" cy="1701164"/>
            </a:xfrm>
            <a:custGeom>
              <a:avLst/>
              <a:gdLst/>
              <a:ahLst/>
              <a:cxnLst/>
              <a:rect l="l" t="t" r="r" b="b"/>
              <a:pathLst>
                <a:path w="170179" h="1701165">
                  <a:moveTo>
                    <a:pt x="168909" y="0"/>
                  </a:moveTo>
                  <a:lnTo>
                    <a:pt x="126618" y="18541"/>
                  </a:lnTo>
                  <a:lnTo>
                    <a:pt x="101345" y="54482"/>
                  </a:lnTo>
                  <a:lnTo>
                    <a:pt x="85978" y="103631"/>
                  </a:lnTo>
                  <a:lnTo>
                    <a:pt x="82295" y="146557"/>
                  </a:lnTo>
                  <a:lnTo>
                    <a:pt x="82295" y="708659"/>
                  </a:lnTo>
                  <a:lnTo>
                    <a:pt x="81914" y="722820"/>
                  </a:lnTo>
                  <a:lnTo>
                    <a:pt x="75945" y="762660"/>
                  </a:lnTo>
                  <a:lnTo>
                    <a:pt x="58927" y="806437"/>
                  </a:lnTo>
                  <a:lnTo>
                    <a:pt x="27177" y="839787"/>
                  </a:lnTo>
                  <a:lnTo>
                    <a:pt x="1777" y="845997"/>
                  </a:lnTo>
                  <a:lnTo>
                    <a:pt x="0" y="848055"/>
                  </a:lnTo>
                  <a:lnTo>
                    <a:pt x="0" y="852982"/>
                  </a:lnTo>
                  <a:lnTo>
                    <a:pt x="1777" y="855040"/>
                  </a:lnTo>
                  <a:lnTo>
                    <a:pt x="12318" y="855992"/>
                  </a:lnTo>
                  <a:lnTo>
                    <a:pt x="19684" y="857897"/>
                  </a:lnTo>
                  <a:lnTo>
                    <a:pt x="53085" y="885456"/>
                  </a:lnTo>
                  <a:lnTo>
                    <a:pt x="72516" y="925982"/>
                  </a:lnTo>
                  <a:lnTo>
                    <a:pt x="80517" y="964222"/>
                  </a:lnTo>
                  <a:lnTo>
                    <a:pt x="82295" y="992339"/>
                  </a:lnTo>
                  <a:lnTo>
                    <a:pt x="82295" y="1554733"/>
                  </a:lnTo>
                  <a:lnTo>
                    <a:pt x="82676" y="1569529"/>
                  </a:lnTo>
                  <a:lnTo>
                    <a:pt x="88900" y="1611033"/>
                  </a:lnTo>
                  <a:lnTo>
                    <a:pt x="101600" y="1647050"/>
                  </a:lnTo>
                  <a:lnTo>
                    <a:pt x="127000" y="1682864"/>
                  </a:lnTo>
                  <a:lnTo>
                    <a:pt x="168909" y="1701076"/>
                  </a:lnTo>
                  <a:lnTo>
                    <a:pt x="169671" y="1691601"/>
                  </a:lnTo>
                  <a:lnTo>
                    <a:pt x="161670" y="1690865"/>
                  </a:lnTo>
                  <a:lnTo>
                    <a:pt x="154304" y="1688972"/>
                  </a:lnTo>
                  <a:lnTo>
                    <a:pt x="120650" y="1661033"/>
                  </a:lnTo>
                  <a:lnTo>
                    <a:pt x="101345" y="1620532"/>
                  </a:lnTo>
                  <a:lnTo>
                    <a:pt x="93471" y="1582496"/>
                  </a:lnTo>
                  <a:lnTo>
                    <a:pt x="91693" y="1554480"/>
                  </a:lnTo>
                  <a:lnTo>
                    <a:pt x="91820" y="992339"/>
                  </a:lnTo>
                  <a:lnTo>
                    <a:pt x="91312" y="977747"/>
                  </a:lnTo>
                  <a:lnTo>
                    <a:pt x="85216" y="936205"/>
                  </a:lnTo>
                  <a:lnTo>
                    <a:pt x="72643" y="900239"/>
                  </a:lnTo>
                  <a:lnTo>
                    <a:pt x="47370" y="864361"/>
                  </a:lnTo>
                  <a:lnTo>
                    <a:pt x="26542" y="850531"/>
                  </a:lnTo>
                  <a:lnTo>
                    <a:pt x="31114" y="848486"/>
                  </a:lnTo>
                  <a:lnTo>
                    <a:pt x="60832" y="821054"/>
                  </a:lnTo>
                  <a:lnTo>
                    <a:pt x="81533" y="777887"/>
                  </a:lnTo>
                  <a:lnTo>
                    <a:pt x="90042" y="738047"/>
                  </a:lnTo>
                  <a:lnTo>
                    <a:pt x="91820" y="146557"/>
                  </a:lnTo>
                  <a:lnTo>
                    <a:pt x="92075" y="132206"/>
                  </a:lnTo>
                  <a:lnTo>
                    <a:pt x="98170" y="92328"/>
                  </a:lnTo>
                  <a:lnTo>
                    <a:pt x="115315" y="48513"/>
                  </a:lnTo>
                  <a:lnTo>
                    <a:pt x="140334" y="19557"/>
                  </a:lnTo>
                  <a:lnTo>
                    <a:pt x="169671" y="9397"/>
                  </a:lnTo>
                  <a:lnTo>
                    <a:pt x="168909" y="0"/>
                  </a:lnTo>
                  <a:close/>
                </a:path>
              </a:pathLst>
            </a:custGeom>
            <a:solidFill>
              <a:srgbClr val="991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" name="object 91"/>
            <p:cNvSpPr/>
            <p:nvPr/>
          </p:nvSpPr>
          <p:spPr>
            <a:xfrm>
              <a:off x="3857243" y="4997195"/>
              <a:ext cx="165100" cy="1691639"/>
            </a:xfrm>
            <a:custGeom>
              <a:avLst/>
              <a:gdLst/>
              <a:ahLst/>
              <a:cxnLst/>
              <a:rect l="l" t="t" r="r" b="b"/>
              <a:pathLst>
                <a:path w="165100" h="1691640">
                  <a:moveTo>
                    <a:pt x="164591" y="1691639"/>
                  </a:moveTo>
                  <a:lnTo>
                    <a:pt x="132552" y="1680494"/>
                  </a:lnTo>
                  <a:lnTo>
                    <a:pt x="106394" y="1650099"/>
                  </a:lnTo>
                  <a:lnTo>
                    <a:pt x="88761" y="1605020"/>
                  </a:lnTo>
                  <a:lnTo>
                    <a:pt x="82295" y="1549819"/>
                  </a:lnTo>
                  <a:lnTo>
                    <a:pt x="82295" y="987640"/>
                  </a:lnTo>
                  <a:lnTo>
                    <a:pt x="75830" y="932439"/>
                  </a:lnTo>
                  <a:lnTo>
                    <a:pt x="58197" y="887360"/>
                  </a:lnTo>
                  <a:lnTo>
                    <a:pt x="32039" y="856965"/>
                  </a:lnTo>
                  <a:lnTo>
                    <a:pt x="0" y="845819"/>
                  </a:lnTo>
                  <a:lnTo>
                    <a:pt x="32039" y="834674"/>
                  </a:lnTo>
                  <a:lnTo>
                    <a:pt x="58197" y="804279"/>
                  </a:lnTo>
                  <a:lnTo>
                    <a:pt x="75830" y="759200"/>
                  </a:lnTo>
                  <a:lnTo>
                    <a:pt x="82295" y="703999"/>
                  </a:lnTo>
                  <a:lnTo>
                    <a:pt x="82295" y="141858"/>
                  </a:lnTo>
                  <a:lnTo>
                    <a:pt x="88761" y="86635"/>
                  </a:lnTo>
                  <a:lnTo>
                    <a:pt x="106394" y="41544"/>
                  </a:lnTo>
                  <a:lnTo>
                    <a:pt x="132552" y="11146"/>
                  </a:lnTo>
                  <a:lnTo>
                    <a:pt x="164591" y="0"/>
                  </a:lnTo>
                </a:path>
              </a:pathLst>
            </a:custGeom>
            <a:ln w="9525">
              <a:solidFill>
                <a:srgbClr val="FF33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2" name="object 92"/>
          <p:cNvSpPr txBox="1"/>
          <p:nvPr/>
        </p:nvSpPr>
        <p:spPr>
          <a:xfrm>
            <a:off x="277774" y="3592093"/>
            <a:ext cx="1482090" cy="1385570"/>
          </a:xfrm>
          <a:prstGeom prst="rect">
            <a:avLst/>
          </a:prstGeom>
        </p:spPr>
        <p:txBody>
          <a:bodyPr vert="horz" wrap="square" lIns="0" tIns="87630" rIns="0" bIns="0" rtlCol="0">
            <a:spAutoFit/>
          </a:bodyPr>
          <a:lstStyle/>
          <a:p>
            <a:pPr marL="19050">
              <a:lnSpc>
                <a:spcPct val="100000"/>
              </a:lnSpc>
              <a:spcBef>
                <a:spcPts val="690"/>
              </a:spcBef>
            </a:pPr>
            <a:r>
              <a:rPr sz="1600" b="1" spc="-220" dirty="0">
                <a:solidFill>
                  <a:srgbClr val="FFFF00"/>
                </a:solidFill>
                <a:latin typeface="Arial"/>
                <a:cs typeface="Arial"/>
              </a:rPr>
              <a:t>CÓ</a:t>
            </a:r>
            <a:r>
              <a:rPr sz="1600" b="1" spc="-190" dirty="0">
                <a:solidFill>
                  <a:srgbClr val="FFFF00"/>
                </a:solidFill>
                <a:latin typeface="Arial"/>
                <a:cs typeface="Arial"/>
              </a:rPr>
              <a:t>DIGO</a:t>
            </a:r>
            <a:r>
              <a:rPr sz="1600" b="1" spc="-6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170" dirty="0">
                <a:solidFill>
                  <a:srgbClr val="FFFF00"/>
                </a:solidFill>
                <a:latin typeface="Arial"/>
                <a:cs typeface="Arial"/>
              </a:rPr>
              <a:t>ISPS</a:t>
            </a:r>
            <a:endParaRPr sz="1600">
              <a:latin typeface="Arial"/>
              <a:cs typeface="Arial"/>
            </a:endParaRPr>
          </a:p>
          <a:p>
            <a:pPr marL="17145">
              <a:lnSpc>
                <a:spcPct val="100000"/>
              </a:lnSpc>
              <a:spcBef>
                <a:spcPts val="595"/>
              </a:spcBef>
              <a:tabLst>
                <a:tab pos="619125" algn="l"/>
              </a:tabLst>
            </a:pPr>
            <a:r>
              <a:rPr sz="1600" b="1" spc="-220" dirty="0">
                <a:solidFill>
                  <a:srgbClr val="FFFF00"/>
                </a:solidFill>
                <a:latin typeface="Arial"/>
                <a:cs typeface="Arial"/>
              </a:rPr>
              <a:t>ONU	</a:t>
            </a:r>
            <a:r>
              <a:rPr sz="1600" b="1" spc="-130" dirty="0">
                <a:solidFill>
                  <a:srgbClr val="FFFF00"/>
                </a:solidFill>
                <a:latin typeface="Arial"/>
                <a:cs typeface="Arial"/>
              </a:rPr>
              <a:t>T.I.E.S.P.</a:t>
            </a:r>
            <a:endParaRPr sz="1600">
              <a:latin typeface="Arial"/>
              <a:cs typeface="Arial"/>
            </a:endParaRPr>
          </a:p>
          <a:p>
            <a:pPr marL="12700" marR="5080">
              <a:lnSpc>
                <a:spcPts val="2880"/>
              </a:lnSpc>
              <a:spcBef>
                <a:spcPts val="20"/>
              </a:spcBef>
              <a:tabLst>
                <a:tab pos="508634" algn="l"/>
              </a:tabLst>
            </a:pPr>
            <a:r>
              <a:rPr sz="1600" b="1" spc="-235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600" b="1" spc="-204" dirty="0">
                <a:solidFill>
                  <a:srgbClr val="FFFF00"/>
                </a:solidFill>
                <a:latin typeface="Arial"/>
                <a:cs typeface="Arial"/>
              </a:rPr>
              <a:t>RP</a:t>
            </a:r>
            <a:r>
              <a:rPr sz="1600" b="1" dirty="0">
                <a:solidFill>
                  <a:srgbClr val="FFFF00"/>
                </a:solidFill>
                <a:latin typeface="Arial"/>
                <a:cs typeface="Arial"/>
              </a:rPr>
              <a:t>	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600" b="1" spc="-160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600" b="1" spc="-120" dirty="0">
                <a:solidFill>
                  <a:srgbClr val="FFFF00"/>
                </a:solidFill>
                <a:latin typeface="Arial"/>
                <a:cs typeface="Arial"/>
              </a:rPr>
              <a:t>cif</a:t>
            </a:r>
            <a:r>
              <a:rPr sz="1600" b="1" spc="-95" dirty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600" b="1" spc="-170" dirty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600" b="1" spc="-180" dirty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600" b="1" spc="-9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600" b="1" spc="-175" dirty="0">
                <a:solidFill>
                  <a:srgbClr val="FFFF00"/>
                </a:solidFill>
                <a:latin typeface="Arial"/>
                <a:cs typeface="Arial"/>
              </a:rPr>
              <a:t>u</a:t>
            </a:r>
            <a:r>
              <a:rPr sz="1600" b="1" spc="-95" dirty="0">
                <a:solidFill>
                  <a:srgbClr val="FFFF00"/>
                </a:solidFill>
                <a:latin typeface="Arial"/>
                <a:cs typeface="Arial"/>
              </a:rPr>
              <a:t>r  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CAMELAR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93" name="object 93"/>
          <p:cNvGrpSpPr/>
          <p:nvPr/>
        </p:nvGrpSpPr>
        <p:grpSpPr>
          <a:xfrm>
            <a:off x="1922779" y="4638547"/>
            <a:ext cx="687070" cy="101600"/>
            <a:chOff x="1922779" y="4638547"/>
            <a:chExt cx="687070" cy="101600"/>
          </a:xfrm>
        </p:grpSpPr>
        <p:sp>
          <p:nvSpPr>
            <p:cNvPr id="94" name="object 94"/>
            <p:cNvSpPr/>
            <p:nvPr/>
          </p:nvSpPr>
          <p:spPr>
            <a:xfrm>
              <a:off x="1922779" y="4638547"/>
              <a:ext cx="661670" cy="76200"/>
            </a:xfrm>
            <a:custGeom>
              <a:avLst/>
              <a:gdLst/>
              <a:ahLst/>
              <a:cxnLst/>
              <a:rect l="l" t="t" r="r" b="b"/>
              <a:pathLst>
                <a:path w="661669" h="76200">
                  <a:moveTo>
                    <a:pt x="585215" y="0"/>
                  </a:moveTo>
                  <a:lnTo>
                    <a:pt x="585215" y="31750"/>
                  </a:lnTo>
                  <a:lnTo>
                    <a:pt x="0" y="31750"/>
                  </a:lnTo>
                  <a:lnTo>
                    <a:pt x="0" y="44450"/>
                  </a:lnTo>
                  <a:lnTo>
                    <a:pt x="585215" y="44450"/>
                  </a:lnTo>
                  <a:lnTo>
                    <a:pt x="585215" y="76200"/>
                  </a:lnTo>
                  <a:lnTo>
                    <a:pt x="661415" y="38100"/>
                  </a:lnTo>
                  <a:lnTo>
                    <a:pt x="585215" y="0"/>
                  </a:lnTo>
                  <a:close/>
                </a:path>
              </a:pathLst>
            </a:custGeom>
            <a:solidFill>
              <a:srgbClr val="FF85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" name="object 95"/>
            <p:cNvSpPr/>
            <p:nvPr/>
          </p:nvSpPr>
          <p:spPr>
            <a:xfrm>
              <a:off x="1948179" y="4663947"/>
              <a:ext cx="661670" cy="76200"/>
            </a:xfrm>
            <a:custGeom>
              <a:avLst/>
              <a:gdLst/>
              <a:ahLst/>
              <a:cxnLst/>
              <a:rect l="l" t="t" r="r" b="b"/>
              <a:pathLst>
                <a:path w="661669" h="76200">
                  <a:moveTo>
                    <a:pt x="585215" y="0"/>
                  </a:moveTo>
                  <a:lnTo>
                    <a:pt x="585215" y="31750"/>
                  </a:lnTo>
                  <a:lnTo>
                    <a:pt x="0" y="31750"/>
                  </a:lnTo>
                  <a:lnTo>
                    <a:pt x="0" y="44450"/>
                  </a:lnTo>
                  <a:lnTo>
                    <a:pt x="585215" y="44450"/>
                  </a:lnTo>
                  <a:lnTo>
                    <a:pt x="585215" y="76200"/>
                  </a:lnTo>
                  <a:lnTo>
                    <a:pt x="661415" y="38100"/>
                  </a:lnTo>
                  <a:lnTo>
                    <a:pt x="585215" y="0"/>
                  </a:lnTo>
                  <a:close/>
                </a:path>
              </a:pathLst>
            </a:custGeom>
            <a:solidFill>
              <a:srgbClr val="991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" name="object 96"/>
            <p:cNvSpPr/>
            <p:nvPr/>
          </p:nvSpPr>
          <p:spPr>
            <a:xfrm>
              <a:off x="1935479" y="4651247"/>
              <a:ext cx="661670" cy="76200"/>
            </a:xfrm>
            <a:custGeom>
              <a:avLst/>
              <a:gdLst/>
              <a:ahLst/>
              <a:cxnLst/>
              <a:rect l="l" t="t" r="r" b="b"/>
              <a:pathLst>
                <a:path w="661669" h="76200">
                  <a:moveTo>
                    <a:pt x="585215" y="0"/>
                  </a:moveTo>
                  <a:lnTo>
                    <a:pt x="585215" y="76200"/>
                  </a:lnTo>
                  <a:lnTo>
                    <a:pt x="648715" y="44450"/>
                  </a:lnTo>
                  <a:lnTo>
                    <a:pt x="597915" y="44450"/>
                  </a:lnTo>
                  <a:lnTo>
                    <a:pt x="597915" y="31750"/>
                  </a:lnTo>
                  <a:lnTo>
                    <a:pt x="648715" y="31750"/>
                  </a:lnTo>
                  <a:lnTo>
                    <a:pt x="585215" y="0"/>
                  </a:lnTo>
                  <a:close/>
                </a:path>
                <a:path w="661669" h="76200">
                  <a:moveTo>
                    <a:pt x="585215" y="31750"/>
                  </a:moveTo>
                  <a:lnTo>
                    <a:pt x="0" y="31750"/>
                  </a:lnTo>
                  <a:lnTo>
                    <a:pt x="0" y="44450"/>
                  </a:lnTo>
                  <a:lnTo>
                    <a:pt x="585215" y="44450"/>
                  </a:lnTo>
                  <a:lnTo>
                    <a:pt x="585215" y="31750"/>
                  </a:lnTo>
                  <a:close/>
                </a:path>
                <a:path w="661669" h="76200">
                  <a:moveTo>
                    <a:pt x="648715" y="31750"/>
                  </a:moveTo>
                  <a:lnTo>
                    <a:pt x="597915" y="31750"/>
                  </a:lnTo>
                  <a:lnTo>
                    <a:pt x="597915" y="44450"/>
                  </a:lnTo>
                  <a:lnTo>
                    <a:pt x="648715" y="44450"/>
                  </a:lnTo>
                  <a:lnTo>
                    <a:pt x="661415" y="38100"/>
                  </a:lnTo>
                  <a:lnTo>
                    <a:pt x="648715" y="3175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7" name="object 97"/>
          <p:cNvSpPr txBox="1"/>
          <p:nvPr/>
        </p:nvSpPr>
        <p:spPr>
          <a:xfrm>
            <a:off x="2675382" y="4546219"/>
            <a:ext cx="229298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70" dirty="0">
                <a:solidFill>
                  <a:srgbClr val="FFFF00"/>
                </a:solidFill>
                <a:latin typeface="Arial"/>
                <a:cs typeface="Arial"/>
              </a:rPr>
              <a:t>FISC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600" b="1" spc="-175" dirty="0">
                <a:solidFill>
                  <a:srgbClr val="FFFF00"/>
                </a:solidFill>
                <a:latin typeface="Arial"/>
                <a:cs typeface="Arial"/>
              </a:rPr>
              <a:t>LIZAC</a:t>
            </a:r>
            <a:r>
              <a:rPr sz="1600" b="1" spc="-160" dirty="0">
                <a:solidFill>
                  <a:srgbClr val="FFFF00"/>
                </a:solidFill>
                <a:latin typeface="Arial"/>
                <a:cs typeface="Arial"/>
              </a:rPr>
              <a:t>IÓ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600" b="1" spc="-7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600" b="1" spc="-190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SQ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U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endParaRPr sz="1600">
              <a:latin typeface="Arial"/>
              <a:cs typeface="Arial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6022340" y="4525517"/>
            <a:ext cx="281114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600" b="1" spc="-175" dirty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TA</a:t>
            </a:r>
            <a:r>
              <a:rPr sz="1600" b="1" spc="-7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235" dirty="0">
                <a:solidFill>
                  <a:srgbClr val="FFFF00"/>
                </a:solidFill>
                <a:latin typeface="Arial"/>
                <a:cs typeface="Arial"/>
              </a:rPr>
              <a:t>MA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600" b="1" spc="-8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165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600" b="1" spc="-8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600" b="1" spc="-225" dirty="0">
                <a:solidFill>
                  <a:srgbClr val="FFFF00"/>
                </a:solidFill>
                <a:latin typeface="Arial"/>
                <a:cs typeface="Arial"/>
              </a:rPr>
              <a:t>G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U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600" b="1" spc="-195" dirty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600" b="1" spc="-7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600" b="1" spc="-180" dirty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600" b="1" spc="-210" dirty="0">
                <a:solidFill>
                  <a:srgbClr val="FFFF00"/>
                </a:solidFill>
                <a:latin typeface="Arial"/>
                <a:cs typeface="Arial"/>
              </a:rPr>
              <a:t>Á</a:t>
            </a:r>
            <a:r>
              <a:rPr sz="1600" b="1" spc="-215" dirty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600" b="1" spc="-175" dirty="0">
                <a:solidFill>
                  <a:srgbClr val="FFFF00"/>
                </a:solidFill>
                <a:latin typeface="Arial"/>
                <a:cs typeface="Arial"/>
              </a:rPr>
              <a:t>TICAS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99" name="object 99"/>
          <p:cNvGrpSpPr/>
          <p:nvPr/>
        </p:nvGrpSpPr>
        <p:grpSpPr>
          <a:xfrm>
            <a:off x="5117084" y="4626355"/>
            <a:ext cx="845819" cy="101600"/>
            <a:chOff x="5117084" y="4626355"/>
            <a:chExt cx="845819" cy="101600"/>
          </a:xfrm>
        </p:grpSpPr>
        <p:sp>
          <p:nvSpPr>
            <p:cNvPr id="100" name="object 100"/>
            <p:cNvSpPr/>
            <p:nvPr/>
          </p:nvSpPr>
          <p:spPr>
            <a:xfrm>
              <a:off x="5117084" y="4626355"/>
              <a:ext cx="820419" cy="76200"/>
            </a:xfrm>
            <a:custGeom>
              <a:avLst/>
              <a:gdLst/>
              <a:ahLst/>
              <a:cxnLst/>
              <a:rect l="l" t="t" r="r" b="b"/>
              <a:pathLst>
                <a:path w="820420" h="76200">
                  <a:moveTo>
                    <a:pt x="743712" y="0"/>
                  </a:moveTo>
                  <a:lnTo>
                    <a:pt x="743712" y="31750"/>
                  </a:lnTo>
                  <a:lnTo>
                    <a:pt x="0" y="31750"/>
                  </a:lnTo>
                  <a:lnTo>
                    <a:pt x="0" y="44450"/>
                  </a:lnTo>
                  <a:lnTo>
                    <a:pt x="743712" y="44450"/>
                  </a:lnTo>
                  <a:lnTo>
                    <a:pt x="743712" y="76200"/>
                  </a:lnTo>
                  <a:lnTo>
                    <a:pt x="819912" y="38100"/>
                  </a:lnTo>
                  <a:lnTo>
                    <a:pt x="743712" y="0"/>
                  </a:lnTo>
                  <a:close/>
                </a:path>
              </a:pathLst>
            </a:custGeom>
            <a:solidFill>
              <a:srgbClr val="FF85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" name="object 101"/>
            <p:cNvSpPr/>
            <p:nvPr/>
          </p:nvSpPr>
          <p:spPr>
            <a:xfrm>
              <a:off x="5142484" y="4651755"/>
              <a:ext cx="820419" cy="76200"/>
            </a:xfrm>
            <a:custGeom>
              <a:avLst/>
              <a:gdLst/>
              <a:ahLst/>
              <a:cxnLst/>
              <a:rect l="l" t="t" r="r" b="b"/>
              <a:pathLst>
                <a:path w="820420" h="76200">
                  <a:moveTo>
                    <a:pt x="743712" y="0"/>
                  </a:moveTo>
                  <a:lnTo>
                    <a:pt x="743712" y="31750"/>
                  </a:lnTo>
                  <a:lnTo>
                    <a:pt x="0" y="31750"/>
                  </a:lnTo>
                  <a:lnTo>
                    <a:pt x="0" y="44450"/>
                  </a:lnTo>
                  <a:lnTo>
                    <a:pt x="743712" y="44450"/>
                  </a:lnTo>
                  <a:lnTo>
                    <a:pt x="743712" y="76200"/>
                  </a:lnTo>
                  <a:lnTo>
                    <a:pt x="819912" y="38100"/>
                  </a:lnTo>
                  <a:lnTo>
                    <a:pt x="743712" y="0"/>
                  </a:lnTo>
                  <a:close/>
                </a:path>
              </a:pathLst>
            </a:custGeom>
            <a:solidFill>
              <a:srgbClr val="991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" name="object 102"/>
            <p:cNvSpPr/>
            <p:nvPr/>
          </p:nvSpPr>
          <p:spPr>
            <a:xfrm>
              <a:off x="5129784" y="4639055"/>
              <a:ext cx="820419" cy="76200"/>
            </a:xfrm>
            <a:custGeom>
              <a:avLst/>
              <a:gdLst/>
              <a:ahLst/>
              <a:cxnLst/>
              <a:rect l="l" t="t" r="r" b="b"/>
              <a:pathLst>
                <a:path w="820420" h="76200">
                  <a:moveTo>
                    <a:pt x="743712" y="0"/>
                  </a:moveTo>
                  <a:lnTo>
                    <a:pt x="743712" y="76200"/>
                  </a:lnTo>
                  <a:lnTo>
                    <a:pt x="807212" y="44450"/>
                  </a:lnTo>
                  <a:lnTo>
                    <a:pt x="756412" y="44450"/>
                  </a:lnTo>
                  <a:lnTo>
                    <a:pt x="756412" y="31750"/>
                  </a:lnTo>
                  <a:lnTo>
                    <a:pt x="807212" y="31750"/>
                  </a:lnTo>
                  <a:lnTo>
                    <a:pt x="743712" y="0"/>
                  </a:lnTo>
                  <a:close/>
                </a:path>
                <a:path w="820420" h="76200">
                  <a:moveTo>
                    <a:pt x="743712" y="31750"/>
                  </a:moveTo>
                  <a:lnTo>
                    <a:pt x="0" y="31750"/>
                  </a:lnTo>
                  <a:lnTo>
                    <a:pt x="0" y="44450"/>
                  </a:lnTo>
                  <a:lnTo>
                    <a:pt x="743712" y="44450"/>
                  </a:lnTo>
                  <a:lnTo>
                    <a:pt x="743712" y="31750"/>
                  </a:lnTo>
                  <a:close/>
                </a:path>
                <a:path w="820420" h="76200">
                  <a:moveTo>
                    <a:pt x="807212" y="31750"/>
                  </a:moveTo>
                  <a:lnTo>
                    <a:pt x="756412" y="31750"/>
                  </a:lnTo>
                  <a:lnTo>
                    <a:pt x="756412" y="44450"/>
                  </a:lnTo>
                  <a:lnTo>
                    <a:pt x="807212" y="44450"/>
                  </a:lnTo>
                  <a:lnTo>
                    <a:pt x="819912" y="38100"/>
                  </a:lnTo>
                  <a:lnTo>
                    <a:pt x="807212" y="3175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168</TotalTime>
  <Words>4816</Words>
  <Application>Microsoft Office PowerPoint</Application>
  <PresentationFormat>Presentación en pantalla (4:3)</PresentationFormat>
  <Paragraphs>676</Paragraphs>
  <Slides>65</Slides>
  <Notes>0</Notes>
  <HiddenSlides>15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65</vt:i4>
      </vt:variant>
    </vt:vector>
  </HeadingPairs>
  <TitlesOfParts>
    <vt:vector size="75" baseType="lpstr">
      <vt:lpstr>MS PGothic</vt:lpstr>
      <vt:lpstr>Arial</vt:lpstr>
      <vt:lpstr>Arial Black</vt:lpstr>
      <vt:lpstr>Calibri</vt:lpstr>
      <vt:lpstr>Cambria</vt:lpstr>
      <vt:lpstr>Courier New</vt:lpstr>
      <vt:lpstr>Impact</vt:lpstr>
      <vt:lpstr>Times New Roman</vt:lpstr>
      <vt:lpstr>Wingdings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Conocimiento Efectivo del Dominio Marítimo (CEFDOM) ¿Qué es? (Cont.)</vt:lpstr>
      <vt:lpstr>Presentación de PowerPoint</vt:lpstr>
      <vt:lpstr>Política Oceánica Nacional</vt:lpstr>
      <vt:lpstr>Política Oceánica Nacional</vt:lpstr>
      <vt:lpstr>Presentación de PowerPoint</vt:lpstr>
      <vt:lpstr>Presentación de PowerPoint</vt:lpstr>
      <vt:lpstr>Tonelaje Comercio Exterior</vt:lpstr>
      <vt:lpstr>OPERACIONES MARÍTIMAS</vt:lpstr>
      <vt:lpstr>VIGILANCIA, CONTROL Y ALERTA</vt:lpstr>
      <vt:lpstr>OPERACIONES MARÍTIMAS</vt:lpstr>
      <vt:lpstr>OPERACIONES MARITIMAS  MANDO NAVAL</vt:lpstr>
      <vt:lpstr>Presentación de PowerPoint</vt:lpstr>
      <vt:lpstr>MSA (VCAR) MODELO</vt:lpstr>
      <vt:lpstr>Presentación de PowerPoint</vt:lpstr>
      <vt:lpstr>DESAFÍOS MARÍTIMOS GLOBALES</vt:lpstr>
      <vt:lpstr>Conceptos de Piratetria de Acuerdo  CONVEMAR</vt:lpstr>
      <vt:lpstr>Conceptos de Piratetria de Acuerdo</vt:lpstr>
      <vt:lpstr>PIRATERÍA</vt:lpstr>
      <vt:lpstr>Presentación de PowerPoint</vt:lpstr>
      <vt:lpstr>Transporte de Esclavos  CONVEMAR</vt:lpstr>
      <vt:lpstr>Presentación de PowerPoint</vt:lpstr>
      <vt:lpstr>Tráfico Ilícito de Drogas y Estupefacientes  CONVEMAR</vt:lpstr>
      <vt:lpstr>Trasmiciones no Autorizadas  CONVEMAR</vt:lpstr>
      <vt:lpstr>Trasmiciones no Autorizadas  CONVEMAR</vt:lpstr>
      <vt:lpstr>LA O.M.I. Y LAS NUEVAS MEDIDAS DE PROTECCIÓN  MARÍTIMA Y PORTUARIA (CÓDIGO I.S.P.S.)</vt:lpstr>
      <vt:lpstr>International Ship and Port Facility Security Code  (I.S.P.S. CODE)</vt:lpstr>
      <vt:lpstr>Presentación de PowerPoint</vt:lpstr>
      <vt:lpstr>DIRECTRICES PARA LOS CENTROS  COORDINADORES DE SALVAMENTO MARÍTIMO  (CCSM)</vt:lpstr>
      <vt:lpstr>Presentación de PowerPoint</vt:lpstr>
      <vt:lpstr>"Alerta manifiesto de protección": Un alerta manifiesto de  protección se sirve de un canal o método de comunicación que no impide  que su activación y su uso se conozcan, por ejemplo, una transmisión en  ondas métricas.</vt:lpstr>
      <vt:lpstr>GENERALIDADES:</vt:lpstr>
      <vt:lpstr>Presentación de PowerPoint</vt:lpstr>
      <vt:lpstr>Presentación de PowerPoint</vt:lpstr>
      <vt:lpstr>OPERACIONES DE INTERDICCIÓN MARÍTIMA  “MIO”</vt:lpstr>
      <vt:lpstr>MIO Y LEO</vt:lpstr>
      <vt:lpstr>INTRODUCCIÓN</vt:lpstr>
      <vt:lpstr>OBJETIVO DE UNA OPERACIÓN M. I. O.</vt:lpstr>
      <vt:lpstr>DEFINICIÓN DE UNA OPERACIÓN L. E. O.</vt:lpstr>
      <vt:lpstr>FACULTADES POLICIALES DE UN  BUQUE DE GUERRA</vt:lpstr>
      <vt:lpstr>OPERACIONES DE INTERDICCIÓN MARÍTIMA (MIO) Y OPERACIONES  POLICIALES DE ACUERDO A LA CONVEMAR (LEO)  (Cont.)</vt:lpstr>
      <vt:lpstr>ÁREA DE RESPONSABILIDAD</vt:lpstr>
      <vt:lpstr>ÁREA SAR MARÍTIMA MUNDIAL</vt:lpstr>
      <vt:lpstr>AREA NAVAREA</vt:lpstr>
      <vt:lpstr>Presentación de PowerPoint</vt:lpstr>
      <vt:lpstr>ACUERDOS BILATERALES SAR ARMADA DE CHILE</vt:lpstr>
      <vt:lpstr>PATRULLA</vt:lpstr>
      <vt:lpstr>NUEVA AREA SAR RESOLUCIÓN CIJ HAYA (Aún no resuelta)</vt:lpstr>
      <vt:lpstr>La Política Oceánica Nacional en la  Fiscalización Pesquera</vt:lpstr>
      <vt:lpstr>MARCO LEGAL Ley General de Pesca y Acuicultura</vt:lpstr>
      <vt:lpstr>MARCO LEGAL</vt:lpstr>
      <vt:lpstr>FISCALIZACIÓN PESQUERA</vt:lpstr>
      <vt:lpstr>ÁREAS DE OPERACIÓN DE LA FLOTA PESQUERA EXTRANJERA Y NAVES DE APOYO LOGÍSTICO</vt:lpstr>
      <vt:lpstr>TOTAL DE PESUEROS EXTRANJEROS CONTROLADOS EN EL ÁREA SAR DE CHILE</vt:lpstr>
      <vt:lpstr>TOTAL DE NAVES DE APOYO LOGÍSTICO CONTROLADAS SOBRE ÁREA SAR</vt:lpstr>
      <vt:lpstr>¿ QUÉ ES UNA ORGANIZACIÓN REGIONAL DE  PESCA ?</vt:lpstr>
      <vt:lpstr>ORGANIZACIÓN REGIONAL DE PESCA - PACÍFICO SUR</vt:lpstr>
      <vt:lpstr>Convenio para la Conservación de los Recursos  Marinos Vivos Antárticos (CCRVMA- CCMLAR).</vt:lpstr>
      <vt:lpstr>AREA CCMLAR</vt:lpstr>
      <vt:lpstr>MARCO LEGAL</vt:lpstr>
      <vt:lpstr>FUNDAMENTOS LEGALES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MDA/MSA EN CHILE</dc:title>
  <dc:subject>PRESENT EN UNIV A. BELLO POR CA SR. JP. HEUSSER R.</dc:subject>
  <dc:creator>José L. Sepúlveda Mancilla</dc:creator>
  <cp:keywords>MDA MSA VIGILANCIA CONTROL ALERTA</cp:keywords>
  <cp:lastModifiedBy>15038007-3</cp:lastModifiedBy>
  <cp:revision>8</cp:revision>
  <dcterms:created xsi:type="dcterms:W3CDTF">2021-07-17T22:55:16Z</dcterms:created>
  <dcterms:modified xsi:type="dcterms:W3CDTF">2022-07-11T15:26:12Z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2020-07-14T00:00:00Z</vt:filetime>
  </property>
  <property fmtid="{D5CDD505-2E9C-101B-9397-08002B2CF9AE}" pid="3" name="Creator">
    <vt:lpwstr>Microsoft® PowerPoint® para Microsoft 365</vt:lpwstr>
  </property>
  <property fmtid="{D5CDD505-2E9C-101B-9397-08002B2CF9AE}" pid="4" name="LastSaved">
    <vt:filetime>2021-07-17T00:00:00Z</vt:filetime>
  </property>
</Properties>
</file>