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saveSubsetFonts="1" autoCompressPictures="0">
  <p:sldMasterIdLst>
    <p:sldMasterId id="2147483657" r:id="rId1"/>
  </p:sldMasterIdLst>
  <p:notesMasterIdLst>
    <p:notesMasterId r:id="rId10"/>
  </p:notesMasterIdLst>
  <p:sldIdLst>
    <p:sldId id="271" r:id="rId2"/>
    <p:sldId id="264" r:id="rId3"/>
    <p:sldId id="265" r:id="rId4"/>
    <p:sldId id="266" r:id="rId5"/>
    <p:sldId id="258" r:id="rId6"/>
    <p:sldId id="260" r:id="rId7"/>
    <p:sldId id="268" r:id="rId8"/>
    <p:sldId id="270" r:id="rId9"/>
  </p:sldIdLst>
  <p:sldSz cx="9144000" cy="5143500" type="screen16x9"/>
  <p:notesSz cx="6858000" cy="9144000"/>
  <p:embeddedFontLst>
    <p:embeddedFont>
      <p:font typeface="Arial Black" panose="020B0A04020102020204" pitchFamily="34" charset="0"/>
      <p:bold r:id="rId11"/>
    </p:embeddedFont>
    <p:embeddedFont>
      <p:font typeface="Arimo Bold" panose="020B0604020202020204" charset="0"/>
      <p:regular r:id="rId12"/>
    </p:embeddedFont>
    <p:embeddedFont>
      <p:font typeface="Arvo" panose="020B0604020202020204" charset="0"/>
      <p:regular r:id="rId13"/>
      <p:bold r:id="rId14"/>
      <p:italic r:id="rId15"/>
      <p:boldItalic r:id="rId16"/>
    </p:embeddedFont>
    <p:embeddedFont>
      <p:font typeface="League Spartan" panose="020B0604020202020204" charset="0"/>
      <p:regular r:id="rId17"/>
    </p:embeddedFont>
    <p:embeddedFont>
      <p:font typeface="Roboto Condensed" panose="02000000000000000000" pitchFamily="2" charset="0"/>
      <p:regular r:id="rId18"/>
      <p:bold r:id="rId19"/>
      <p:italic r:id="rId20"/>
      <p:boldItalic r:id="rId21"/>
    </p:embeddedFont>
    <p:embeddedFont>
      <p:font typeface="Roboto Condensed Light" panose="02000000000000000000" pitchFamily="2" charset="0"/>
      <p:regular r:id="rId22"/>
      <p:bold r:id="rId23"/>
      <p:italic r:id="rId24"/>
      <p:boldItalic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BA06D67-07C0-4289-9421-6F904C261AC6}" v="6" dt="2025-09-01T19:10:50.613"/>
  </p1510:revLst>
</p1510:revInfo>
</file>

<file path=ppt/tableStyles.xml><?xml version="1.0" encoding="utf-8"?>
<a:tblStyleLst xmlns:a="http://schemas.openxmlformats.org/drawingml/2006/main" def="{24C5BC95-28D6-4276-9FBC-873EF2F5AB16}">
  <a:tblStyle styleId="{24C5BC95-28D6-4276-9FBC-873EF2F5AB16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03" d="100"/>
          <a:sy n="103" d="100"/>
        </p:scale>
        <p:origin x="874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font" Target="fonts/font15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theme" Target="theme/theme1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v.campos.oli@gmail.com" userId="585699ce1a2498a2" providerId="LiveId" clId="{5AE3214E-9EF8-4503-A782-930C9797B45F}"/>
    <pc:docChg chg="undo custSel addSld delSld modSld">
      <pc:chgData name="v.campos.oli@gmail.com" userId="585699ce1a2498a2" providerId="LiveId" clId="{5AE3214E-9EF8-4503-A782-930C9797B45F}" dt="2025-09-01T19:11:10.347" v="26" actId="14100"/>
      <pc:docMkLst>
        <pc:docMk/>
      </pc:docMkLst>
      <pc:sldChg chg="del">
        <pc:chgData name="v.campos.oli@gmail.com" userId="585699ce1a2498a2" providerId="LiveId" clId="{5AE3214E-9EF8-4503-A782-930C9797B45F}" dt="2025-09-01T19:10:19.872" v="12" actId="47"/>
        <pc:sldMkLst>
          <pc:docMk/>
          <pc:sldMk cId="0" sldId="256"/>
        </pc:sldMkLst>
      </pc:sldChg>
      <pc:sldChg chg="add setBg">
        <pc:chgData name="v.campos.oli@gmail.com" userId="585699ce1a2498a2" providerId="LiveId" clId="{5AE3214E-9EF8-4503-A782-930C9797B45F}" dt="2025-09-01T19:09:30.189" v="8"/>
        <pc:sldMkLst>
          <pc:docMk/>
          <pc:sldMk cId="0" sldId="258"/>
        </pc:sldMkLst>
      </pc:sldChg>
      <pc:sldChg chg="del">
        <pc:chgData name="v.campos.oli@gmail.com" userId="585699ce1a2498a2" providerId="LiveId" clId="{5AE3214E-9EF8-4503-A782-930C9797B45F}" dt="2025-09-01T19:08:46.255" v="6" actId="47"/>
        <pc:sldMkLst>
          <pc:docMk/>
          <pc:sldMk cId="916892702" sldId="259"/>
        </pc:sldMkLst>
      </pc:sldChg>
      <pc:sldChg chg="add setBg">
        <pc:chgData name="v.campos.oli@gmail.com" userId="585699ce1a2498a2" providerId="LiveId" clId="{5AE3214E-9EF8-4503-A782-930C9797B45F}" dt="2025-09-01T19:09:45.165" v="9"/>
        <pc:sldMkLst>
          <pc:docMk/>
          <pc:sldMk cId="0" sldId="260"/>
        </pc:sldMkLst>
      </pc:sldChg>
      <pc:sldChg chg="del">
        <pc:chgData name="v.campos.oli@gmail.com" userId="585699ce1a2498a2" providerId="LiveId" clId="{5AE3214E-9EF8-4503-A782-930C9797B45F}" dt="2025-09-01T19:08:52.711" v="7" actId="47"/>
        <pc:sldMkLst>
          <pc:docMk/>
          <pc:sldMk cId="1920503101" sldId="262"/>
        </pc:sldMkLst>
      </pc:sldChg>
      <pc:sldChg chg="addSp delSp modSp mod">
        <pc:chgData name="v.campos.oli@gmail.com" userId="585699ce1a2498a2" providerId="LiveId" clId="{5AE3214E-9EF8-4503-A782-930C9797B45F}" dt="2025-09-01T19:10:42.031" v="17" actId="478"/>
        <pc:sldMkLst>
          <pc:docMk/>
          <pc:sldMk cId="2451711116" sldId="264"/>
        </pc:sldMkLst>
        <pc:spChg chg="mod">
          <ac:chgData name="v.campos.oli@gmail.com" userId="585699ce1a2498a2" providerId="LiveId" clId="{5AE3214E-9EF8-4503-A782-930C9797B45F}" dt="2025-09-01T19:08:35.685" v="5" actId="20577"/>
          <ac:spMkLst>
            <pc:docMk/>
            <pc:sldMk cId="2451711116" sldId="264"/>
            <ac:spMk id="3" creationId="{00000000-0000-0000-0000-000000000000}"/>
          </ac:spMkLst>
        </pc:spChg>
        <pc:spChg chg="add del mod">
          <ac:chgData name="v.campos.oli@gmail.com" userId="585699ce1a2498a2" providerId="LiveId" clId="{5AE3214E-9EF8-4503-A782-930C9797B45F}" dt="2025-09-01T19:10:42.031" v="17" actId="478"/>
          <ac:spMkLst>
            <pc:docMk/>
            <pc:sldMk cId="2451711116" sldId="264"/>
            <ac:spMk id="4" creationId="{87D1B16D-17D2-B2AA-39BF-F48F2BB69FFD}"/>
          </ac:spMkLst>
        </pc:spChg>
      </pc:sldChg>
      <pc:sldChg chg="addSp modSp mod">
        <pc:chgData name="v.campos.oli@gmail.com" userId="585699ce1a2498a2" providerId="LiveId" clId="{5AE3214E-9EF8-4503-A782-930C9797B45F}" dt="2025-09-01T19:11:10.347" v="26" actId="14100"/>
        <pc:sldMkLst>
          <pc:docMk/>
          <pc:sldMk cId="3676027028" sldId="265"/>
        </pc:sldMkLst>
        <pc:spChg chg="mod">
          <ac:chgData name="v.campos.oli@gmail.com" userId="585699ce1a2498a2" providerId="LiveId" clId="{5AE3214E-9EF8-4503-A782-930C9797B45F}" dt="2025-09-01T19:10:50.613" v="18"/>
          <ac:spMkLst>
            <pc:docMk/>
            <pc:sldMk cId="3676027028" sldId="265"/>
            <ac:spMk id="3" creationId="{99512542-E1D9-C317-542D-A822C78FD8C5}"/>
          </ac:spMkLst>
        </pc:spChg>
        <pc:spChg chg="mod">
          <ac:chgData name="v.campos.oli@gmail.com" userId="585699ce1a2498a2" providerId="LiveId" clId="{5AE3214E-9EF8-4503-A782-930C9797B45F}" dt="2025-09-01T19:10:50.613" v="18"/>
          <ac:spMkLst>
            <pc:docMk/>
            <pc:sldMk cId="3676027028" sldId="265"/>
            <ac:spMk id="4" creationId="{4DCDB049-F708-2DD8-0AF6-ACBC9363981A}"/>
          </ac:spMkLst>
        </pc:spChg>
        <pc:spChg chg="mod">
          <ac:chgData name="v.campos.oli@gmail.com" userId="585699ce1a2498a2" providerId="LiveId" clId="{5AE3214E-9EF8-4503-A782-930C9797B45F}" dt="2025-09-01T19:11:02.928" v="23" actId="14100"/>
          <ac:spMkLst>
            <pc:docMk/>
            <pc:sldMk cId="3676027028" sldId="265"/>
            <ac:spMk id="6" creationId="{00000000-0000-0000-0000-000000000000}"/>
          </ac:spMkLst>
        </pc:spChg>
        <pc:grpChg chg="add mod">
          <ac:chgData name="v.campos.oli@gmail.com" userId="585699ce1a2498a2" providerId="LiveId" clId="{5AE3214E-9EF8-4503-A782-930C9797B45F}" dt="2025-09-01T19:11:10.347" v="26" actId="14100"/>
          <ac:grpSpMkLst>
            <pc:docMk/>
            <pc:sldMk cId="3676027028" sldId="265"/>
            <ac:grpSpMk id="2" creationId="{AAD9B9B5-E236-E7B9-5EBD-48F21E8DC752}"/>
          </ac:grpSpMkLst>
        </pc:grpChg>
      </pc:sldChg>
      <pc:sldChg chg="add">
        <pc:chgData name="v.campos.oli@gmail.com" userId="585699ce1a2498a2" providerId="LiveId" clId="{5AE3214E-9EF8-4503-A782-930C9797B45F}" dt="2025-09-01T19:10:03.241" v="10"/>
        <pc:sldMkLst>
          <pc:docMk/>
          <pc:sldMk cId="2490509186" sldId="270"/>
        </pc:sldMkLst>
      </pc:sldChg>
      <pc:sldChg chg="add setBg modNotes">
        <pc:chgData name="v.campos.oli@gmail.com" userId="585699ce1a2498a2" providerId="LiveId" clId="{5AE3214E-9EF8-4503-A782-930C9797B45F}" dt="2025-09-01T19:10:18.112" v="11"/>
        <pc:sldMkLst>
          <pc:docMk/>
          <pc:sldMk cId="0" sldId="271"/>
        </pc:sldMkLst>
      </pc:sldChg>
      <pc:sldMasterChg chg="delSldLayout">
        <pc:chgData name="v.campos.oli@gmail.com" userId="585699ce1a2498a2" providerId="LiveId" clId="{5AE3214E-9EF8-4503-A782-930C9797B45F}" dt="2025-09-01T19:10:19.872" v="12" actId="47"/>
        <pc:sldMasterMkLst>
          <pc:docMk/>
          <pc:sldMasterMk cId="0" sldId="2147483657"/>
        </pc:sldMasterMkLst>
        <pc:sldLayoutChg chg="del">
          <pc:chgData name="v.campos.oli@gmail.com" userId="585699ce1a2498a2" providerId="LiveId" clId="{5AE3214E-9EF8-4503-A782-930C9797B45F}" dt="2025-09-01T19:10:19.872" v="12" actId="47"/>
          <pc:sldLayoutMkLst>
            <pc:docMk/>
            <pc:sldMasterMk cId="0" sldId="2147483657"/>
            <pc:sldLayoutMk cId="0" sldId="2147483648"/>
          </pc:sldLayoutMkLst>
        </pc:sldLayoutChg>
      </pc:sldMaster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B23A89A-0972-40EB-B194-71139862B3D4}" type="doc">
      <dgm:prSet loTypeId="urn:microsoft.com/office/officeart/2005/8/layout/cycle5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A8F2DA87-77F4-4F45-9156-1A64CD8B70A5}">
      <dgm:prSet phldrT="[Texto]"/>
      <dgm:spPr/>
      <dgm:t>
        <a:bodyPr/>
        <a:lstStyle/>
        <a:p>
          <a:r>
            <a:rPr lang="es-ES" dirty="0"/>
            <a:t>Acercarse al tema</a:t>
          </a:r>
        </a:p>
      </dgm:t>
    </dgm:pt>
    <dgm:pt modelId="{FC2D2BCF-F466-4778-A44B-F75760A184F0}" type="parTrans" cxnId="{AE28B30C-0489-4AE0-970B-9A3C471EF174}">
      <dgm:prSet/>
      <dgm:spPr/>
      <dgm:t>
        <a:bodyPr/>
        <a:lstStyle/>
        <a:p>
          <a:endParaRPr lang="es-ES"/>
        </a:p>
      </dgm:t>
    </dgm:pt>
    <dgm:pt modelId="{1F350E0B-0E33-444A-B05E-39DC06A98BA3}" type="sibTrans" cxnId="{AE28B30C-0489-4AE0-970B-9A3C471EF174}">
      <dgm:prSet/>
      <dgm:spPr/>
      <dgm:t>
        <a:bodyPr/>
        <a:lstStyle/>
        <a:p>
          <a:endParaRPr lang="es-ES"/>
        </a:p>
      </dgm:t>
    </dgm:pt>
    <dgm:pt modelId="{2098743C-E9B9-40A6-ABD4-12EE39318557}">
      <dgm:prSet phldrT="[Texto]"/>
      <dgm:spPr/>
      <dgm:t>
        <a:bodyPr/>
        <a:lstStyle/>
        <a:p>
          <a:r>
            <a:rPr lang="es-ES" dirty="0"/>
            <a:t>Planificar</a:t>
          </a:r>
        </a:p>
      </dgm:t>
    </dgm:pt>
    <dgm:pt modelId="{8E25818B-12DA-420D-88E4-51227088B4BE}" type="parTrans" cxnId="{44461D7D-333A-42E8-A06D-D075CE0E62B3}">
      <dgm:prSet/>
      <dgm:spPr/>
      <dgm:t>
        <a:bodyPr/>
        <a:lstStyle/>
        <a:p>
          <a:endParaRPr lang="es-ES"/>
        </a:p>
      </dgm:t>
    </dgm:pt>
    <dgm:pt modelId="{21AA0A0E-BF90-423C-97FD-21C6F7495E5A}" type="sibTrans" cxnId="{44461D7D-333A-42E8-A06D-D075CE0E62B3}">
      <dgm:prSet/>
      <dgm:spPr/>
      <dgm:t>
        <a:bodyPr/>
        <a:lstStyle/>
        <a:p>
          <a:endParaRPr lang="es-ES"/>
        </a:p>
      </dgm:t>
    </dgm:pt>
    <dgm:pt modelId="{9A754599-08AA-4697-B2A2-8D4B59181CE0}">
      <dgm:prSet phldrT="[Texto]"/>
      <dgm:spPr/>
      <dgm:t>
        <a:bodyPr/>
        <a:lstStyle/>
        <a:p>
          <a:r>
            <a:rPr lang="es-ES" dirty="0" err="1"/>
            <a:t>Textualizar</a:t>
          </a:r>
          <a:endParaRPr lang="es-ES" dirty="0"/>
        </a:p>
      </dgm:t>
    </dgm:pt>
    <dgm:pt modelId="{7F0D2C2E-9A70-4AD6-A345-8C71FCB01568}" type="parTrans" cxnId="{C5F30008-DA29-4A47-8A89-19CA24577E45}">
      <dgm:prSet/>
      <dgm:spPr/>
      <dgm:t>
        <a:bodyPr/>
        <a:lstStyle/>
        <a:p>
          <a:endParaRPr lang="es-ES"/>
        </a:p>
      </dgm:t>
    </dgm:pt>
    <dgm:pt modelId="{A7563D39-A246-4B98-9A07-3AD2093EBCC6}" type="sibTrans" cxnId="{C5F30008-DA29-4A47-8A89-19CA24577E45}">
      <dgm:prSet/>
      <dgm:spPr/>
      <dgm:t>
        <a:bodyPr/>
        <a:lstStyle/>
        <a:p>
          <a:endParaRPr lang="es-ES"/>
        </a:p>
      </dgm:t>
    </dgm:pt>
    <dgm:pt modelId="{07E0A092-BB6D-4329-8781-DDD0DE806088}">
      <dgm:prSet phldrT="[Texto]"/>
      <dgm:spPr/>
      <dgm:t>
        <a:bodyPr/>
        <a:lstStyle/>
        <a:p>
          <a:r>
            <a:rPr lang="es-ES" dirty="0"/>
            <a:t>Revisar </a:t>
          </a:r>
        </a:p>
      </dgm:t>
    </dgm:pt>
    <dgm:pt modelId="{AD8A5738-D344-408D-9429-D78343EB6EA2}" type="parTrans" cxnId="{A2974F9A-AB47-45EF-B783-76790D60B509}">
      <dgm:prSet/>
      <dgm:spPr/>
      <dgm:t>
        <a:bodyPr/>
        <a:lstStyle/>
        <a:p>
          <a:endParaRPr lang="es-ES"/>
        </a:p>
      </dgm:t>
    </dgm:pt>
    <dgm:pt modelId="{42CF9F98-22BC-40E8-9366-60E22AD0DDD5}" type="sibTrans" cxnId="{A2974F9A-AB47-45EF-B783-76790D60B509}">
      <dgm:prSet/>
      <dgm:spPr/>
      <dgm:t>
        <a:bodyPr/>
        <a:lstStyle/>
        <a:p>
          <a:endParaRPr lang="es-ES"/>
        </a:p>
      </dgm:t>
    </dgm:pt>
    <dgm:pt modelId="{95D22953-BBBC-4DBE-812B-0449D4C80113}">
      <dgm:prSet phldrT="[Texto]"/>
      <dgm:spPr/>
      <dgm:t>
        <a:bodyPr/>
        <a:lstStyle/>
        <a:p>
          <a:r>
            <a:rPr lang="es-ES" dirty="0"/>
            <a:t>Reescribir </a:t>
          </a:r>
        </a:p>
      </dgm:t>
    </dgm:pt>
    <dgm:pt modelId="{FF264FB4-904D-41A7-8DED-868619DE3E8D}" type="parTrans" cxnId="{A739B59A-7DA2-4B62-A2D4-749FCAC1E4E1}">
      <dgm:prSet/>
      <dgm:spPr/>
      <dgm:t>
        <a:bodyPr/>
        <a:lstStyle/>
        <a:p>
          <a:endParaRPr lang="es-ES"/>
        </a:p>
      </dgm:t>
    </dgm:pt>
    <dgm:pt modelId="{D26FEFE7-7382-479A-BB0F-20B5CE5C4A0E}" type="sibTrans" cxnId="{A739B59A-7DA2-4B62-A2D4-749FCAC1E4E1}">
      <dgm:prSet/>
      <dgm:spPr/>
      <dgm:t>
        <a:bodyPr/>
        <a:lstStyle/>
        <a:p>
          <a:endParaRPr lang="es-ES"/>
        </a:p>
      </dgm:t>
    </dgm:pt>
    <dgm:pt modelId="{3A569875-E6D6-4FB3-B81B-8D8731D1B0B1}" type="pres">
      <dgm:prSet presAssocID="{BB23A89A-0972-40EB-B194-71139862B3D4}" presName="cycle" presStyleCnt="0">
        <dgm:presLayoutVars>
          <dgm:dir/>
          <dgm:resizeHandles val="exact"/>
        </dgm:presLayoutVars>
      </dgm:prSet>
      <dgm:spPr/>
    </dgm:pt>
    <dgm:pt modelId="{5F48FF6C-EDAA-4282-B49F-D0BD1BF57427}" type="pres">
      <dgm:prSet presAssocID="{A8F2DA87-77F4-4F45-9156-1A64CD8B70A5}" presName="node" presStyleLbl="node1" presStyleIdx="0" presStyleCnt="5">
        <dgm:presLayoutVars>
          <dgm:bulletEnabled val="1"/>
        </dgm:presLayoutVars>
      </dgm:prSet>
      <dgm:spPr/>
    </dgm:pt>
    <dgm:pt modelId="{28D930F9-B641-4C7B-A48D-4A2144B8A51F}" type="pres">
      <dgm:prSet presAssocID="{A8F2DA87-77F4-4F45-9156-1A64CD8B70A5}" presName="spNode" presStyleCnt="0"/>
      <dgm:spPr/>
    </dgm:pt>
    <dgm:pt modelId="{F1F46F8A-92A8-4FF9-ABC9-E502A11EABB3}" type="pres">
      <dgm:prSet presAssocID="{1F350E0B-0E33-444A-B05E-39DC06A98BA3}" presName="sibTrans" presStyleLbl="sibTrans1D1" presStyleIdx="0" presStyleCnt="5"/>
      <dgm:spPr/>
    </dgm:pt>
    <dgm:pt modelId="{1AB04FC9-40CE-4461-BF80-B0BEDD06B0C2}" type="pres">
      <dgm:prSet presAssocID="{2098743C-E9B9-40A6-ABD4-12EE39318557}" presName="node" presStyleLbl="node1" presStyleIdx="1" presStyleCnt="5">
        <dgm:presLayoutVars>
          <dgm:bulletEnabled val="1"/>
        </dgm:presLayoutVars>
      </dgm:prSet>
      <dgm:spPr/>
    </dgm:pt>
    <dgm:pt modelId="{80FD4853-23EA-4594-8C3F-DC86A34D1481}" type="pres">
      <dgm:prSet presAssocID="{2098743C-E9B9-40A6-ABD4-12EE39318557}" presName="spNode" presStyleCnt="0"/>
      <dgm:spPr/>
    </dgm:pt>
    <dgm:pt modelId="{2B1DCF4E-FF5D-4735-A741-88A8E210A0C1}" type="pres">
      <dgm:prSet presAssocID="{21AA0A0E-BF90-423C-97FD-21C6F7495E5A}" presName="sibTrans" presStyleLbl="sibTrans1D1" presStyleIdx="1" presStyleCnt="5"/>
      <dgm:spPr/>
    </dgm:pt>
    <dgm:pt modelId="{2D033A9C-CD48-4B06-8230-E545B35FA39A}" type="pres">
      <dgm:prSet presAssocID="{9A754599-08AA-4697-B2A2-8D4B59181CE0}" presName="node" presStyleLbl="node1" presStyleIdx="2" presStyleCnt="5">
        <dgm:presLayoutVars>
          <dgm:bulletEnabled val="1"/>
        </dgm:presLayoutVars>
      </dgm:prSet>
      <dgm:spPr/>
    </dgm:pt>
    <dgm:pt modelId="{FAC0827D-65A3-44B7-ABAD-605A6AD75902}" type="pres">
      <dgm:prSet presAssocID="{9A754599-08AA-4697-B2A2-8D4B59181CE0}" presName="spNode" presStyleCnt="0"/>
      <dgm:spPr/>
    </dgm:pt>
    <dgm:pt modelId="{755C9233-54F4-4A6D-8C69-03E04225C4D8}" type="pres">
      <dgm:prSet presAssocID="{A7563D39-A246-4B98-9A07-3AD2093EBCC6}" presName="sibTrans" presStyleLbl="sibTrans1D1" presStyleIdx="2" presStyleCnt="5"/>
      <dgm:spPr/>
    </dgm:pt>
    <dgm:pt modelId="{D25B2ADF-1FA1-44D8-B613-1C268FF08FA6}" type="pres">
      <dgm:prSet presAssocID="{07E0A092-BB6D-4329-8781-DDD0DE806088}" presName="node" presStyleLbl="node1" presStyleIdx="3" presStyleCnt="5">
        <dgm:presLayoutVars>
          <dgm:bulletEnabled val="1"/>
        </dgm:presLayoutVars>
      </dgm:prSet>
      <dgm:spPr/>
    </dgm:pt>
    <dgm:pt modelId="{975F429E-F4A7-4228-89A3-90E43CB94C71}" type="pres">
      <dgm:prSet presAssocID="{07E0A092-BB6D-4329-8781-DDD0DE806088}" presName="spNode" presStyleCnt="0"/>
      <dgm:spPr/>
    </dgm:pt>
    <dgm:pt modelId="{549AEDBE-1883-4AAC-973F-46E0A6EA7F3B}" type="pres">
      <dgm:prSet presAssocID="{42CF9F98-22BC-40E8-9366-60E22AD0DDD5}" presName="sibTrans" presStyleLbl="sibTrans1D1" presStyleIdx="3" presStyleCnt="5"/>
      <dgm:spPr/>
    </dgm:pt>
    <dgm:pt modelId="{27F438E2-EFE7-4A94-B4E4-CF46106D72D7}" type="pres">
      <dgm:prSet presAssocID="{95D22953-BBBC-4DBE-812B-0449D4C80113}" presName="node" presStyleLbl="node1" presStyleIdx="4" presStyleCnt="5">
        <dgm:presLayoutVars>
          <dgm:bulletEnabled val="1"/>
        </dgm:presLayoutVars>
      </dgm:prSet>
      <dgm:spPr/>
    </dgm:pt>
    <dgm:pt modelId="{D4CAADD6-47DE-46B5-AEBA-AB6AC035684F}" type="pres">
      <dgm:prSet presAssocID="{95D22953-BBBC-4DBE-812B-0449D4C80113}" presName="spNode" presStyleCnt="0"/>
      <dgm:spPr/>
    </dgm:pt>
    <dgm:pt modelId="{30C531BA-B537-473B-BE53-B0F9366E95AD}" type="pres">
      <dgm:prSet presAssocID="{D26FEFE7-7382-479A-BB0F-20B5CE5C4A0E}" presName="sibTrans" presStyleLbl="sibTrans1D1" presStyleIdx="4" presStyleCnt="5"/>
      <dgm:spPr/>
    </dgm:pt>
  </dgm:ptLst>
  <dgm:cxnLst>
    <dgm:cxn modelId="{42B8CD05-9CE1-4B11-B609-3D422BF407BA}" type="presOf" srcId="{BB23A89A-0972-40EB-B194-71139862B3D4}" destId="{3A569875-E6D6-4FB3-B81B-8D8731D1B0B1}" srcOrd="0" destOrd="0" presId="urn:microsoft.com/office/officeart/2005/8/layout/cycle5"/>
    <dgm:cxn modelId="{C5F30008-DA29-4A47-8A89-19CA24577E45}" srcId="{BB23A89A-0972-40EB-B194-71139862B3D4}" destId="{9A754599-08AA-4697-B2A2-8D4B59181CE0}" srcOrd="2" destOrd="0" parTransId="{7F0D2C2E-9A70-4AD6-A345-8C71FCB01568}" sibTransId="{A7563D39-A246-4B98-9A07-3AD2093EBCC6}"/>
    <dgm:cxn modelId="{AE28B30C-0489-4AE0-970B-9A3C471EF174}" srcId="{BB23A89A-0972-40EB-B194-71139862B3D4}" destId="{A8F2DA87-77F4-4F45-9156-1A64CD8B70A5}" srcOrd="0" destOrd="0" parTransId="{FC2D2BCF-F466-4778-A44B-F75760A184F0}" sibTransId="{1F350E0B-0E33-444A-B05E-39DC06A98BA3}"/>
    <dgm:cxn modelId="{FED9D90D-C18E-4C1B-9E61-893B76466420}" type="presOf" srcId="{42CF9F98-22BC-40E8-9366-60E22AD0DDD5}" destId="{549AEDBE-1883-4AAC-973F-46E0A6EA7F3B}" srcOrd="0" destOrd="0" presId="urn:microsoft.com/office/officeart/2005/8/layout/cycle5"/>
    <dgm:cxn modelId="{A7F25B1F-D55D-412F-BDA4-45A7F75BF3FA}" type="presOf" srcId="{A7563D39-A246-4B98-9A07-3AD2093EBCC6}" destId="{755C9233-54F4-4A6D-8C69-03E04225C4D8}" srcOrd="0" destOrd="0" presId="urn:microsoft.com/office/officeart/2005/8/layout/cycle5"/>
    <dgm:cxn modelId="{2F553078-1BA9-4222-B694-7A0C74E32AA4}" type="presOf" srcId="{D26FEFE7-7382-479A-BB0F-20B5CE5C4A0E}" destId="{30C531BA-B537-473B-BE53-B0F9366E95AD}" srcOrd="0" destOrd="0" presId="urn:microsoft.com/office/officeart/2005/8/layout/cycle5"/>
    <dgm:cxn modelId="{C1E93478-9A80-4BEC-8264-BF81D2FE73C6}" type="presOf" srcId="{2098743C-E9B9-40A6-ABD4-12EE39318557}" destId="{1AB04FC9-40CE-4461-BF80-B0BEDD06B0C2}" srcOrd="0" destOrd="0" presId="urn:microsoft.com/office/officeart/2005/8/layout/cycle5"/>
    <dgm:cxn modelId="{44461D7D-333A-42E8-A06D-D075CE0E62B3}" srcId="{BB23A89A-0972-40EB-B194-71139862B3D4}" destId="{2098743C-E9B9-40A6-ABD4-12EE39318557}" srcOrd="1" destOrd="0" parTransId="{8E25818B-12DA-420D-88E4-51227088B4BE}" sibTransId="{21AA0A0E-BF90-423C-97FD-21C6F7495E5A}"/>
    <dgm:cxn modelId="{64E4577F-D855-4147-8BA8-9FCD9AEBF5B2}" type="presOf" srcId="{1F350E0B-0E33-444A-B05E-39DC06A98BA3}" destId="{F1F46F8A-92A8-4FF9-ABC9-E502A11EABB3}" srcOrd="0" destOrd="0" presId="urn:microsoft.com/office/officeart/2005/8/layout/cycle5"/>
    <dgm:cxn modelId="{A2974F9A-AB47-45EF-B783-76790D60B509}" srcId="{BB23A89A-0972-40EB-B194-71139862B3D4}" destId="{07E0A092-BB6D-4329-8781-DDD0DE806088}" srcOrd="3" destOrd="0" parTransId="{AD8A5738-D344-408D-9429-D78343EB6EA2}" sibTransId="{42CF9F98-22BC-40E8-9366-60E22AD0DDD5}"/>
    <dgm:cxn modelId="{A739B59A-7DA2-4B62-A2D4-749FCAC1E4E1}" srcId="{BB23A89A-0972-40EB-B194-71139862B3D4}" destId="{95D22953-BBBC-4DBE-812B-0449D4C80113}" srcOrd="4" destOrd="0" parTransId="{FF264FB4-904D-41A7-8DED-868619DE3E8D}" sibTransId="{D26FEFE7-7382-479A-BB0F-20B5CE5C4A0E}"/>
    <dgm:cxn modelId="{0FE4A1A5-4E73-4128-8512-1F32762EB5E8}" type="presOf" srcId="{21AA0A0E-BF90-423C-97FD-21C6F7495E5A}" destId="{2B1DCF4E-FF5D-4735-A741-88A8E210A0C1}" srcOrd="0" destOrd="0" presId="urn:microsoft.com/office/officeart/2005/8/layout/cycle5"/>
    <dgm:cxn modelId="{146561BD-D13F-4ED1-9888-04DFEEFF6CBD}" type="presOf" srcId="{07E0A092-BB6D-4329-8781-DDD0DE806088}" destId="{D25B2ADF-1FA1-44D8-B613-1C268FF08FA6}" srcOrd="0" destOrd="0" presId="urn:microsoft.com/office/officeart/2005/8/layout/cycle5"/>
    <dgm:cxn modelId="{348D67BE-2A6D-4991-BEAB-BEAC9A7591D0}" type="presOf" srcId="{A8F2DA87-77F4-4F45-9156-1A64CD8B70A5}" destId="{5F48FF6C-EDAA-4282-B49F-D0BD1BF57427}" srcOrd="0" destOrd="0" presId="urn:microsoft.com/office/officeart/2005/8/layout/cycle5"/>
    <dgm:cxn modelId="{C58EF5C0-68F2-4192-AE6B-D624FAE20CBD}" type="presOf" srcId="{95D22953-BBBC-4DBE-812B-0449D4C80113}" destId="{27F438E2-EFE7-4A94-B4E4-CF46106D72D7}" srcOrd="0" destOrd="0" presId="urn:microsoft.com/office/officeart/2005/8/layout/cycle5"/>
    <dgm:cxn modelId="{C3493BC2-1E57-41F2-B4C2-6D659D1FAC1C}" type="presOf" srcId="{9A754599-08AA-4697-B2A2-8D4B59181CE0}" destId="{2D033A9C-CD48-4B06-8230-E545B35FA39A}" srcOrd="0" destOrd="0" presId="urn:microsoft.com/office/officeart/2005/8/layout/cycle5"/>
    <dgm:cxn modelId="{E6F3B061-FA5F-47B6-B04C-92D48B001889}" type="presParOf" srcId="{3A569875-E6D6-4FB3-B81B-8D8731D1B0B1}" destId="{5F48FF6C-EDAA-4282-B49F-D0BD1BF57427}" srcOrd="0" destOrd="0" presId="urn:microsoft.com/office/officeart/2005/8/layout/cycle5"/>
    <dgm:cxn modelId="{458A882C-97B9-4DFF-A355-9E6FCC701D87}" type="presParOf" srcId="{3A569875-E6D6-4FB3-B81B-8D8731D1B0B1}" destId="{28D930F9-B641-4C7B-A48D-4A2144B8A51F}" srcOrd="1" destOrd="0" presId="urn:microsoft.com/office/officeart/2005/8/layout/cycle5"/>
    <dgm:cxn modelId="{D4BBF0DE-9021-49AD-A6B5-C6C53F79CB6C}" type="presParOf" srcId="{3A569875-E6D6-4FB3-B81B-8D8731D1B0B1}" destId="{F1F46F8A-92A8-4FF9-ABC9-E502A11EABB3}" srcOrd="2" destOrd="0" presId="urn:microsoft.com/office/officeart/2005/8/layout/cycle5"/>
    <dgm:cxn modelId="{3745A8BF-5555-4E26-8336-7AA7EEBC536D}" type="presParOf" srcId="{3A569875-E6D6-4FB3-B81B-8D8731D1B0B1}" destId="{1AB04FC9-40CE-4461-BF80-B0BEDD06B0C2}" srcOrd="3" destOrd="0" presId="urn:microsoft.com/office/officeart/2005/8/layout/cycle5"/>
    <dgm:cxn modelId="{987C8C5C-E4D0-473C-A939-26ECAF98E092}" type="presParOf" srcId="{3A569875-E6D6-4FB3-B81B-8D8731D1B0B1}" destId="{80FD4853-23EA-4594-8C3F-DC86A34D1481}" srcOrd="4" destOrd="0" presId="urn:microsoft.com/office/officeart/2005/8/layout/cycle5"/>
    <dgm:cxn modelId="{648523CB-9602-4E75-BD16-27D00542D2D9}" type="presParOf" srcId="{3A569875-E6D6-4FB3-B81B-8D8731D1B0B1}" destId="{2B1DCF4E-FF5D-4735-A741-88A8E210A0C1}" srcOrd="5" destOrd="0" presId="urn:microsoft.com/office/officeart/2005/8/layout/cycle5"/>
    <dgm:cxn modelId="{E8E3F7A7-6774-4945-A4A5-F39B47C31F20}" type="presParOf" srcId="{3A569875-E6D6-4FB3-B81B-8D8731D1B0B1}" destId="{2D033A9C-CD48-4B06-8230-E545B35FA39A}" srcOrd="6" destOrd="0" presId="urn:microsoft.com/office/officeart/2005/8/layout/cycle5"/>
    <dgm:cxn modelId="{C4DF8CE8-4D5A-4C49-8917-89F834ACE5C7}" type="presParOf" srcId="{3A569875-E6D6-4FB3-B81B-8D8731D1B0B1}" destId="{FAC0827D-65A3-44B7-ABAD-605A6AD75902}" srcOrd="7" destOrd="0" presId="urn:microsoft.com/office/officeart/2005/8/layout/cycle5"/>
    <dgm:cxn modelId="{7F60EFCA-CF9B-4A4C-85C5-BC5D9D5DABCE}" type="presParOf" srcId="{3A569875-E6D6-4FB3-B81B-8D8731D1B0B1}" destId="{755C9233-54F4-4A6D-8C69-03E04225C4D8}" srcOrd="8" destOrd="0" presId="urn:microsoft.com/office/officeart/2005/8/layout/cycle5"/>
    <dgm:cxn modelId="{DFAE1BEF-441E-4850-BEA8-CC95AFC04962}" type="presParOf" srcId="{3A569875-E6D6-4FB3-B81B-8D8731D1B0B1}" destId="{D25B2ADF-1FA1-44D8-B613-1C268FF08FA6}" srcOrd="9" destOrd="0" presId="urn:microsoft.com/office/officeart/2005/8/layout/cycle5"/>
    <dgm:cxn modelId="{48A3BFC3-0C7D-468D-B21E-B1B1C227AD1F}" type="presParOf" srcId="{3A569875-E6D6-4FB3-B81B-8D8731D1B0B1}" destId="{975F429E-F4A7-4228-89A3-90E43CB94C71}" srcOrd="10" destOrd="0" presId="urn:microsoft.com/office/officeart/2005/8/layout/cycle5"/>
    <dgm:cxn modelId="{ABEE697F-42EC-447D-BE52-E5C31B3BDDD1}" type="presParOf" srcId="{3A569875-E6D6-4FB3-B81B-8D8731D1B0B1}" destId="{549AEDBE-1883-4AAC-973F-46E0A6EA7F3B}" srcOrd="11" destOrd="0" presId="urn:microsoft.com/office/officeart/2005/8/layout/cycle5"/>
    <dgm:cxn modelId="{B0E65047-0030-411D-A945-64DFA1023F4B}" type="presParOf" srcId="{3A569875-E6D6-4FB3-B81B-8D8731D1B0B1}" destId="{27F438E2-EFE7-4A94-B4E4-CF46106D72D7}" srcOrd="12" destOrd="0" presId="urn:microsoft.com/office/officeart/2005/8/layout/cycle5"/>
    <dgm:cxn modelId="{A9962B1C-7EF3-4710-8A92-BA33AB5B8C41}" type="presParOf" srcId="{3A569875-E6D6-4FB3-B81B-8D8731D1B0B1}" destId="{D4CAADD6-47DE-46B5-AEBA-AB6AC035684F}" srcOrd="13" destOrd="0" presId="urn:microsoft.com/office/officeart/2005/8/layout/cycle5"/>
    <dgm:cxn modelId="{702265D5-1384-47A2-A7AB-458A67A3FCDE}" type="presParOf" srcId="{3A569875-E6D6-4FB3-B81B-8D8731D1B0B1}" destId="{30C531BA-B537-473B-BE53-B0F9366E95AD}" srcOrd="14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48FF6C-EDAA-4282-B49F-D0BD1BF57427}">
      <dsp:nvSpPr>
        <dsp:cNvPr id="0" name=""/>
        <dsp:cNvSpPr/>
      </dsp:nvSpPr>
      <dsp:spPr>
        <a:xfrm>
          <a:off x="1661835" y="1901"/>
          <a:ext cx="1082075" cy="703348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Acercarse al tema</a:t>
          </a:r>
        </a:p>
      </dsp:txBody>
      <dsp:txXfrm>
        <a:off x="1696170" y="36236"/>
        <a:ext cx="1013405" cy="634678"/>
      </dsp:txXfrm>
    </dsp:sp>
    <dsp:sp modelId="{F1F46F8A-92A8-4FF9-ABC9-E502A11EABB3}">
      <dsp:nvSpPr>
        <dsp:cNvPr id="0" name=""/>
        <dsp:cNvSpPr/>
      </dsp:nvSpPr>
      <dsp:spPr>
        <a:xfrm>
          <a:off x="798289" y="353576"/>
          <a:ext cx="2809167" cy="2809167"/>
        </a:xfrm>
        <a:custGeom>
          <a:avLst/>
          <a:gdLst/>
          <a:ahLst/>
          <a:cxnLst/>
          <a:rect l="0" t="0" r="0" b="0"/>
          <a:pathLst>
            <a:path>
              <a:moveTo>
                <a:pt x="2090428" y="178829"/>
              </a:moveTo>
              <a:arcTo wR="1404583" hR="1404583" stAng="17953697" swAng="1211124"/>
            </a:path>
          </a:pathLst>
        </a:custGeom>
        <a:noFill/>
        <a:ln w="952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AB04FC9-40CE-4461-BF80-B0BEDD06B0C2}">
      <dsp:nvSpPr>
        <dsp:cNvPr id="0" name=""/>
        <dsp:cNvSpPr/>
      </dsp:nvSpPr>
      <dsp:spPr>
        <a:xfrm>
          <a:off x="2997673" y="972445"/>
          <a:ext cx="1082075" cy="703348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Planificar</a:t>
          </a:r>
        </a:p>
      </dsp:txBody>
      <dsp:txXfrm>
        <a:off x="3032008" y="1006780"/>
        <a:ext cx="1013405" cy="634678"/>
      </dsp:txXfrm>
    </dsp:sp>
    <dsp:sp modelId="{2B1DCF4E-FF5D-4735-A741-88A8E210A0C1}">
      <dsp:nvSpPr>
        <dsp:cNvPr id="0" name=""/>
        <dsp:cNvSpPr/>
      </dsp:nvSpPr>
      <dsp:spPr>
        <a:xfrm>
          <a:off x="798289" y="353576"/>
          <a:ext cx="2809167" cy="2809167"/>
        </a:xfrm>
        <a:custGeom>
          <a:avLst/>
          <a:gdLst/>
          <a:ahLst/>
          <a:cxnLst/>
          <a:rect l="0" t="0" r="0" b="0"/>
          <a:pathLst>
            <a:path>
              <a:moveTo>
                <a:pt x="2805794" y="1501869"/>
              </a:moveTo>
              <a:arcTo wR="1404583" hR="1404583" stAng="21838299" swAng="1359405"/>
            </a:path>
          </a:pathLst>
        </a:custGeom>
        <a:noFill/>
        <a:ln w="952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D033A9C-CD48-4B06-8230-E545B35FA39A}">
      <dsp:nvSpPr>
        <dsp:cNvPr id="0" name=""/>
        <dsp:cNvSpPr/>
      </dsp:nvSpPr>
      <dsp:spPr>
        <a:xfrm>
          <a:off x="2487428" y="2542817"/>
          <a:ext cx="1082075" cy="703348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 err="1"/>
            <a:t>Textualizar</a:t>
          </a:r>
          <a:endParaRPr lang="es-ES" sz="1400" kern="1200" dirty="0"/>
        </a:p>
      </dsp:txBody>
      <dsp:txXfrm>
        <a:off x="2521763" y="2577152"/>
        <a:ext cx="1013405" cy="634678"/>
      </dsp:txXfrm>
    </dsp:sp>
    <dsp:sp modelId="{755C9233-54F4-4A6D-8C69-03E04225C4D8}">
      <dsp:nvSpPr>
        <dsp:cNvPr id="0" name=""/>
        <dsp:cNvSpPr/>
      </dsp:nvSpPr>
      <dsp:spPr>
        <a:xfrm>
          <a:off x="798289" y="353576"/>
          <a:ext cx="2809167" cy="2809167"/>
        </a:xfrm>
        <a:custGeom>
          <a:avLst/>
          <a:gdLst/>
          <a:ahLst/>
          <a:cxnLst/>
          <a:rect l="0" t="0" r="0" b="0"/>
          <a:pathLst>
            <a:path>
              <a:moveTo>
                <a:pt x="1576865" y="2798561"/>
              </a:moveTo>
              <a:arcTo wR="1404583" hR="1404583" stAng="4977272" swAng="845456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25B2ADF-1FA1-44D8-B613-1C268FF08FA6}">
      <dsp:nvSpPr>
        <dsp:cNvPr id="0" name=""/>
        <dsp:cNvSpPr/>
      </dsp:nvSpPr>
      <dsp:spPr>
        <a:xfrm>
          <a:off x="836241" y="2542817"/>
          <a:ext cx="1082075" cy="703348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Revisar </a:t>
          </a:r>
        </a:p>
      </dsp:txBody>
      <dsp:txXfrm>
        <a:off x="870576" y="2577152"/>
        <a:ext cx="1013405" cy="634678"/>
      </dsp:txXfrm>
    </dsp:sp>
    <dsp:sp modelId="{549AEDBE-1883-4AAC-973F-46E0A6EA7F3B}">
      <dsp:nvSpPr>
        <dsp:cNvPr id="0" name=""/>
        <dsp:cNvSpPr/>
      </dsp:nvSpPr>
      <dsp:spPr>
        <a:xfrm>
          <a:off x="798289" y="353576"/>
          <a:ext cx="2809167" cy="2809167"/>
        </a:xfrm>
        <a:custGeom>
          <a:avLst/>
          <a:gdLst/>
          <a:ahLst/>
          <a:cxnLst/>
          <a:rect l="0" t="0" r="0" b="0"/>
          <a:pathLst>
            <a:path>
              <a:moveTo>
                <a:pt x="148981" y="2034121"/>
              </a:moveTo>
              <a:arcTo wR="1404583" hR="1404583" stAng="9202296" swAng="1359405"/>
            </a:path>
          </a:pathLst>
        </a:custGeom>
        <a:noFill/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7F438E2-EFE7-4A94-B4E4-CF46106D72D7}">
      <dsp:nvSpPr>
        <dsp:cNvPr id="0" name=""/>
        <dsp:cNvSpPr/>
      </dsp:nvSpPr>
      <dsp:spPr>
        <a:xfrm>
          <a:off x="325996" y="972445"/>
          <a:ext cx="1082075" cy="703348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s-ES" sz="1400" kern="1200" dirty="0"/>
            <a:t>Reescribir </a:t>
          </a:r>
        </a:p>
      </dsp:txBody>
      <dsp:txXfrm>
        <a:off x="360331" y="1006780"/>
        <a:ext cx="1013405" cy="634678"/>
      </dsp:txXfrm>
    </dsp:sp>
    <dsp:sp modelId="{30C531BA-B537-473B-BE53-B0F9366E95AD}">
      <dsp:nvSpPr>
        <dsp:cNvPr id="0" name=""/>
        <dsp:cNvSpPr/>
      </dsp:nvSpPr>
      <dsp:spPr>
        <a:xfrm>
          <a:off x="798289" y="353576"/>
          <a:ext cx="2809167" cy="2809167"/>
        </a:xfrm>
        <a:custGeom>
          <a:avLst/>
          <a:gdLst/>
          <a:ahLst/>
          <a:cxnLst/>
          <a:rect l="0" t="0" r="0" b="0"/>
          <a:pathLst>
            <a:path>
              <a:moveTo>
                <a:pt x="337905" y="490771"/>
              </a:moveTo>
              <a:arcTo wR="1404583" hR="1404583" stAng="13235179" swAng="1211124"/>
            </a:path>
          </a:pathLst>
        </a:custGeom>
        <a:noFill/>
        <a:ln w="952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175" y="685800"/>
            <a:ext cx="6096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>
          <a:xfrm>
            <a:off x="381000" y="685800"/>
            <a:ext cx="6096000" cy="3429000"/>
          </a:xfrm>
        </p:spPr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F08F07D-51C3-4157-9184-29810684E867}" type="slidenum">
              <a:rPr lang="es-CL" smtClean="0"/>
              <a:t>1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6815482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+ 2 columns" type="twoColTx">
  <p:cSld name="TITLE_AND_TWO_COLUMNS">
    <p:spTree>
      <p:nvGrpSpPr>
        <p:cNvPr id="1" name="Shape 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2" name="Google Shape;82;p6"/>
          <p:cNvGrpSpPr/>
          <p:nvPr/>
        </p:nvGrpSpPr>
        <p:grpSpPr>
          <a:xfrm>
            <a:off x="-4" y="40"/>
            <a:ext cx="7072430" cy="1327315"/>
            <a:chOff x="-4" y="40"/>
            <a:chExt cx="7072430" cy="1327315"/>
          </a:xfrm>
        </p:grpSpPr>
        <p:sp>
          <p:nvSpPr>
            <p:cNvPr id="83" name="Google Shape;83;p6"/>
            <p:cNvSpPr/>
            <p:nvPr/>
          </p:nvSpPr>
          <p:spPr>
            <a:xfrm>
              <a:off x="6292649" y="126425"/>
              <a:ext cx="779700" cy="259800"/>
            </a:xfrm>
            <a:prstGeom prst="triangle">
              <a:avLst>
                <a:gd name="adj" fmla="val 32425"/>
              </a:avLst>
            </a:prstGeom>
            <a:solidFill>
              <a:srgbClr val="263248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rtl="0">
                <a:spcBef>
                  <a:spcPts val="0"/>
                </a:spcBef>
                <a:spcAft>
                  <a:spcPts val="0"/>
                </a:spcAft>
                <a:buNone/>
              </a:pPr>
              <a:endParaRPr>
                <a:latin typeface="Arvo"/>
                <a:ea typeface="Arvo"/>
                <a:cs typeface="Arvo"/>
                <a:sym typeface="Arvo"/>
              </a:endParaRPr>
            </a:p>
          </p:txBody>
        </p:sp>
        <p:grpSp>
          <p:nvGrpSpPr>
            <p:cNvPr id="84" name="Google Shape;84;p6"/>
            <p:cNvGrpSpPr/>
            <p:nvPr/>
          </p:nvGrpSpPr>
          <p:grpSpPr>
            <a:xfrm rot="10800000" flipH="1">
              <a:off x="3" y="40"/>
              <a:ext cx="6756168" cy="1327315"/>
              <a:chOff x="-2168138" y="330075"/>
              <a:chExt cx="8650663" cy="1699506"/>
            </a:xfrm>
          </p:grpSpPr>
          <p:sp>
            <p:nvSpPr>
              <p:cNvPr id="85" name="Google Shape;85;p6"/>
              <p:cNvSpPr/>
              <p:nvPr/>
            </p:nvSpPr>
            <p:spPr>
              <a:xfrm>
                <a:off x="-2168138" y="330081"/>
                <a:ext cx="69582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6" name="Google Shape;86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  <p:grpSp>
          <p:nvGrpSpPr>
            <p:cNvPr id="87" name="Google Shape;87;p6"/>
            <p:cNvGrpSpPr/>
            <p:nvPr/>
          </p:nvGrpSpPr>
          <p:grpSpPr>
            <a:xfrm rot="10800000" flipH="1">
              <a:off x="-4" y="381007"/>
              <a:ext cx="7072430" cy="771744"/>
              <a:chOff x="-9092084" y="330075"/>
              <a:chExt cx="15574609" cy="1699501"/>
            </a:xfrm>
          </p:grpSpPr>
          <p:sp>
            <p:nvSpPr>
              <p:cNvPr id="88" name="Google Shape;88;p6"/>
              <p:cNvSpPr/>
              <p:nvPr/>
            </p:nvSpPr>
            <p:spPr>
              <a:xfrm>
                <a:off x="-9092084" y="330076"/>
                <a:ext cx="13882200" cy="1699500"/>
              </a:xfrm>
              <a:prstGeom prst="rect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  <p:sp>
            <p:nvSpPr>
              <p:cNvPr id="89" name="Google Shape;89;p6"/>
              <p:cNvSpPr/>
              <p:nvPr/>
            </p:nvSpPr>
            <p:spPr>
              <a:xfrm>
                <a:off x="4783025" y="330075"/>
                <a:ext cx="1699500" cy="1699500"/>
              </a:xfrm>
              <a:prstGeom prst="rtTriangle">
                <a:avLst/>
              </a:prstGeom>
              <a:solidFill>
                <a:srgbClr val="3F5378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>
                  <a:latin typeface="Arvo"/>
                  <a:ea typeface="Arvo"/>
                  <a:cs typeface="Arvo"/>
                  <a:sym typeface="Arvo"/>
                </a:endParaRPr>
              </a:p>
            </p:txBody>
          </p:sp>
        </p:grpSp>
      </p:grpSp>
      <p:grpSp>
        <p:nvGrpSpPr>
          <p:cNvPr id="90" name="Google Shape;90;p6"/>
          <p:cNvGrpSpPr/>
          <p:nvPr/>
        </p:nvGrpSpPr>
        <p:grpSpPr>
          <a:xfrm>
            <a:off x="6946842" y="4472723"/>
            <a:ext cx="2202830" cy="670795"/>
            <a:chOff x="5575242" y="4472723"/>
            <a:chExt cx="2202830" cy="670795"/>
          </a:xfrm>
        </p:grpSpPr>
        <p:sp>
          <p:nvSpPr>
            <p:cNvPr id="91" name="Google Shape;91;p6"/>
            <p:cNvSpPr/>
            <p:nvPr/>
          </p:nvSpPr>
          <p:spPr>
            <a:xfrm rot="10800000">
              <a:off x="5575242" y="4948334"/>
              <a:ext cx="394200" cy="131400"/>
            </a:xfrm>
            <a:prstGeom prst="triangle">
              <a:avLst>
                <a:gd name="adj" fmla="val 32425"/>
              </a:avLst>
            </a:prstGeom>
            <a:solidFill>
              <a:srgbClr val="D26F00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grpSp>
          <p:nvGrpSpPr>
            <p:cNvPr id="92" name="Google Shape;92;p6"/>
            <p:cNvGrpSpPr/>
            <p:nvPr/>
          </p:nvGrpSpPr>
          <p:grpSpPr>
            <a:xfrm flipH="1">
              <a:off x="5734850" y="4472723"/>
              <a:ext cx="2040837" cy="670795"/>
              <a:chOff x="1297954" y="330075"/>
              <a:chExt cx="5169293" cy="1699506"/>
            </a:xfrm>
          </p:grpSpPr>
          <p:sp>
            <p:nvSpPr>
              <p:cNvPr id="93" name="Google Shape;93;p6"/>
              <p:cNvSpPr/>
              <p:nvPr/>
            </p:nvSpPr>
            <p:spPr>
              <a:xfrm>
                <a:off x="1297954" y="330081"/>
                <a:ext cx="3476700" cy="1699500"/>
              </a:xfrm>
              <a:prstGeom prst="rect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4" name="Google Shape;94;p6"/>
              <p:cNvSpPr/>
              <p:nvPr/>
            </p:nvSpPr>
            <p:spPr>
              <a:xfrm>
                <a:off x="4767747" y="330075"/>
                <a:ext cx="1699500" cy="1699500"/>
              </a:xfrm>
              <a:prstGeom prst="rtTriangle">
                <a:avLst/>
              </a:prstGeom>
              <a:solidFill>
                <a:srgbClr val="C7D3E6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95" name="Google Shape;95;p6"/>
            <p:cNvGrpSpPr/>
            <p:nvPr/>
          </p:nvGrpSpPr>
          <p:grpSpPr>
            <a:xfrm flipH="1">
              <a:off x="5578209" y="4646738"/>
              <a:ext cx="2199863" cy="304563"/>
              <a:chOff x="-5827153" y="330075"/>
              <a:chExt cx="12276019" cy="1699569"/>
            </a:xfrm>
          </p:grpSpPr>
          <p:sp>
            <p:nvSpPr>
              <p:cNvPr id="96" name="Google Shape;96;p6"/>
              <p:cNvSpPr/>
              <p:nvPr/>
            </p:nvSpPr>
            <p:spPr>
              <a:xfrm>
                <a:off x="-5827153" y="330144"/>
                <a:ext cx="10612200" cy="1699500"/>
              </a:xfrm>
              <a:prstGeom prst="rect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97" name="Google Shape;97;p6"/>
              <p:cNvSpPr/>
              <p:nvPr/>
            </p:nvSpPr>
            <p:spPr>
              <a:xfrm>
                <a:off x="4749366" y="330075"/>
                <a:ext cx="1699500" cy="1699500"/>
              </a:xfrm>
              <a:prstGeom prst="rtTriangle">
                <a:avLst/>
              </a:prstGeom>
              <a:solidFill>
                <a:srgbClr val="FF9800"/>
              </a:solidFill>
              <a:ln>
                <a:noFill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98" name="Google Shape;98;p6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000"/>
              <a:buNone/>
              <a:defRPr/>
            </a:lvl9pPr>
          </a:lstStyle>
          <a:p>
            <a:endParaRPr/>
          </a:p>
        </p:txBody>
      </p:sp>
      <p:sp>
        <p:nvSpPr>
          <p:cNvPr id="99" name="Google Shape;99;p6"/>
          <p:cNvSpPr txBox="1">
            <a:spLocks noGrp="1"/>
          </p:cNvSpPr>
          <p:nvPr>
            <p:ph type="body" idx="1"/>
          </p:nvPr>
        </p:nvSpPr>
        <p:spPr>
          <a:xfrm>
            <a:off x="814275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0" name="Google Shape;100;p6"/>
          <p:cNvSpPr txBox="1">
            <a:spLocks noGrp="1"/>
          </p:cNvSpPr>
          <p:nvPr>
            <p:ph type="body" idx="2"/>
          </p:nvPr>
        </p:nvSpPr>
        <p:spPr>
          <a:xfrm>
            <a:off x="4396123" y="1537988"/>
            <a:ext cx="3378300" cy="27243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55600">
              <a:spcBef>
                <a:spcPts val="600"/>
              </a:spcBef>
              <a:spcAft>
                <a:spcPts val="0"/>
              </a:spcAft>
              <a:buSzPts val="2000"/>
              <a:buChar char="▰"/>
              <a:defRPr sz="2000"/>
            </a:lvl1pPr>
            <a:lvl2pPr marL="914400" lvl="1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2pPr>
            <a:lvl3pPr marL="1371600" lvl="2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3pPr>
            <a:lvl4pPr marL="1828800" lvl="3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4pPr>
            <a:lvl5pPr marL="2286000" lvl="4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5pPr>
            <a:lvl6pPr marL="2743200" lvl="5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6pPr>
            <a:lvl7pPr marL="3200400" lvl="6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7pPr>
            <a:lvl8pPr marL="3657600" lvl="7" indent="-355600">
              <a:spcBef>
                <a:spcPts val="1000"/>
              </a:spcBef>
              <a:spcAft>
                <a:spcPts val="0"/>
              </a:spcAft>
              <a:buSzPts val="2000"/>
              <a:buChar char="▻"/>
              <a:defRPr sz="2000"/>
            </a:lvl8pPr>
            <a:lvl9pPr marL="4114800" lvl="8" indent="-355600">
              <a:spcBef>
                <a:spcPts val="1000"/>
              </a:spcBef>
              <a:spcAft>
                <a:spcPts val="1000"/>
              </a:spcAft>
              <a:buSzPts val="2000"/>
              <a:buChar char="▻"/>
              <a:defRPr sz="2000"/>
            </a:lvl9pPr>
          </a:lstStyle>
          <a:p>
            <a:endParaRPr/>
          </a:p>
        </p:txBody>
      </p:sp>
      <p:sp>
        <p:nvSpPr>
          <p:cNvPr id="101" name="Google Shape;101;p6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07810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814275" y="392575"/>
            <a:ext cx="5258400" cy="766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2000"/>
              <a:buFont typeface="Roboto Condensed"/>
              <a:buNone/>
              <a:defRPr sz="20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endParaRPr dirty="0"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814275" y="1327350"/>
            <a:ext cx="6132600" cy="3145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▰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1pPr>
            <a:lvl2pPr marL="914400" lvl="1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2pPr>
            <a:lvl3pPr marL="1371600" lvl="2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3pPr>
            <a:lvl4pPr marL="1828800" lvl="3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4pPr>
            <a:lvl5pPr marL="2286000" lvl="4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5pPr>
            <a:lvl6pPr marL="2743200" lvl="5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6pPr>
            <a:lvl7pPr marL="3200400" lvl="6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7pPr>
            <a:lvl8pPr marL="3657600" lvl="7" indent="-381000">
              <a:spcBef>
                <a:spcPts val="1000"/>
              </a:spcBef>
              <a:spcAft>
                <a:spcPts val="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8pPr>
            <a:lvl9pPr marL="4114800" lvl="8" indent="-381000">
              <a:spcBef>
                <a:spcPts val="1000"/>
              </a:spcBef>
              <a:spcAft>
                <a:spcPts val="1000"/>
              </a:spcAft>
              <a:buClr>
                <a:srgbClr val="C7D3E6"/>
              </a:buClr>
              <a:buSzPts val="2400"/>
              <a:buFont typeface="Roboto Condensed Light"/>
              <a:buChar char="▻"/>
              <a:defRPr sz="2400">
                <a:solidFill>
                  <a:srgbClr val="263248"/>
                </a:solidFill>
                <a:latin typeface="Roboto Condensed Light"/>
                <a:ea typeface="Roboto Condensed Light"/>
                <a:cs typeface="Roboto Condensed Light"/>
                <a:sym typeface="Roboto Condensed Light"/>
              </a:defRPr>
            </a:lvl9pPr>
          </a:lstStyle>
          <a:p>
            <a:endParaRPr/>
          </a:p>
        </p:txBody>
      </p:sp>
      <p:sp>
        <p:nvSpPr>
          <p:cNvPr id="8" name="Google Shape;8;p1"/>
          <p:cNvSpPr txBox="1">
            <a:spLocks noGrp="1"/>
          </p:cNvSpPr>
          <p:nvPr>
            <p:ph type="sldNum" idx="12"/>
          </p:nvPr>
        </p:nvSpPr>
        <p:spPr>
          <a:xfrm>
            <a:off x="7618000" y="4636500"/>
            <a:ext cx="1487400" cy="3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>
            <a:lvl1pPr lvl="0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1pPr>
            <a:lvl2pPr lvl="1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2pPr>
            <a:lvl3pPr lvl="2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3pPr>
            <a:lvl4pPr lvl="3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4pPr>
            <a:lvl5pPr lvl="4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5pPr>
            <a:lvl6pPr lvl="5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6pPr>
            <a:lvl7pPr lvl="6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7pPr>
            <a:lvl8pPr lvl="7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8pPr>
            <a:lvl9pPr lvl="8" algn="r">
              <a:buNone/>
              <a:defRPr sz="1200" b="1">
                <a:solidFill>
                  <a:srgbClr val="FFFFFF"/>
                </a:solidFill>
                <a:latin typeface="Roboto Condensed"/>
                <a:ea typeface="Roboto Condensed"/>
                <a:cs typeface="Roboto Condensed"/>
                <a:sym typeface="Roboto Condensed"/>
              </a:defRPr>
            </a:lvl9pPr>
          </a:lstStyle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2" r:id="rId1"/>
    <p:sldLayoutId id="2147483658" r:id="rId2"/>
  </p:sldLayoutIdLst>
  <p:transition>
    <p:fade thruBlk="1"/>
  </p:transition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svg"/><Relationship Id="rId13" Type="http://schemas.openxmlformats.org/officeDocument/2006/relationships/image" Target="../media/image11.png"/><Relationship Id="rId18" Type="http://schemas.openxmlformats.org/officeDocument/2006/relationships/image" Target="../media/image16.svg"/><Relationship Id="rId3" Type="http://schemas.openxmlformats.org/officeDocument/2006/relationships/image" Target="../media/image1.png"/><Relationship Id="rId21" Type="http://schemas.openxmlformats.org/officeDocument/2006/relationships/image" Target="../media/image19.jpg"/><Relationship Id="rId7" Type="http://schemas.openxmlformats.org/officeDocument/2006/relationships/image" Target="../media/image5.png"/><Relationship Id="rId12" Type="http://schemas.openxmlformats.org/officeDocument/2006/relationships/image" Target="../media/image10.svg"/><Relationship Id="rId17" Type="http://schemas.openxmlformats.org/officeDocument/2006/relationships/image" Target="../media/image15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4.svg"/><Relationship Id="rId20" Type="http://schemas.openxmlformats.org/officeDocument/2006/relationships/image" Target="../media/image18.sv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svg"/><Relationship Id="rId11" Type="http://schemas.openxmlformats.org/officeDocument/2006/relationships/image" Target="../media/image9.png"/><Relationship Id="rId5" Type="http://schemas.openxmlformats.org/officeDocument/2006/relationships/image" Target="../media/image3.png"/><Relationship Id="rId15" Type="http://schemas.openxmlformats.org/officeDocument/2006/relationships/image" Target="../media/image13.png"/><Relationship Id="rId10" Type="http://schemas.openxmlformats.org/officeDocument/2006/relationships/image" Target="../media/image8.svg"/><Relationship Id="rId19" Type="http://schemas.openxmlformats.org/officeDocument/2006/relationships/image" Target="../media/image17.png"/><Relationship Id="rId4" Type="http://schemas.openxmlformats.org/officeDocument/2006/relationships/image" Target="../media/image2.svg"/><Relationship Id="rId9" Type="http://schemas.openxmlformats.org/officeDocument/2006/relationships/image" Target="../media/image7.png"/><Relationship Id="rId14" Type="http://schemas.openxmlformats.org/officeDocument/2006/relationships/image" Target="../media/image12.sv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svg"/><Relationship Id="rId18" Type="http://schemas.openxmlformats.org/officeDocument/2006/relationships/image" Target="../media/image1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12" Type="http://schemas.openxmlformats.org/officeDocument/2006/relationships/image" Target="../media/image11.png"/><Relationship Id="rId17" Type="http://schemas.openxmlformats.org/officeDocument/2006/relationships/image" Target="../media/image16.sv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svg"/><Relationship Id="rId5" Type="http://schemas.openxmlformats.org/officeDocument/2006/relationships/image" Target="../media/image4.svg"/><Relationship Id="rId15" Type="http://schemas.openxmlformats.org/officeDocument/2006/relationships/image" Target="../media/image14.svg"/><Relationship Id="rId10" Type="http://schemas.openxmlformats.org/officeDocument/2006/relationships/image" Target="../media/image9.png"/><Relationship Id="rId19" Type="http://schemas.openxmlformats.org/officeDocument/2006/relationships/image" Target="../media/image18.svg"/><Relationship Id="rId4" Type="http://schemas.openxmlformats.org/officeDocument/2006/relationships/image" Target="../media/image3.png"/><Relationship Id="rId9" Type="http://schemas.openxmlformats.org/officeDocument/2006/relationships/image" Target="../media/image8.sv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363472" y="-1836872"/>
            <a:ext cx="13386005" cy="8732602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extLst>
                  <a:ext uri="{96DAC541-7B7A-43D3-8B79-37D633B846F1}">
                    <asvg:svgBlip xmlns:asvg="http://schemas.microsoft.com/office/drawing/2016/SVG/main" r:embed="rId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>
                <a:extLst>
                  <a:ext uri="{96DAC541-7B7A-43D3-8B79-37D633B846F1}">
                    <asvg:svgBlip xmlns:asvg="http://schemas.microsoft.com/office/drawing/2016/SVG/main" r:embed="rId1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extLst>
                  <a:ext uri="{96DAC541-7B7A-43D3-8B79-37D633B846F1}">
                    <asvg:svgBlip xmlns:asvg="http://schemas.microsoft.com/office/drawing/2016/SVG/main" r:embed="rId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>
                <a:extLst>
                  <a:ext uri="{96DAC541-7B7A-43D3-8B79-37D633B846F1}">
                    <asvg:svgBlip xmlns:asvg="http://schemas.microsoft.com/office/drawing/2016/SVG/main" r:embed="rId12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extLst>
                  <a:ext uri="{96DAC541-7B7A-43D3-8B79-37D633B846F1}">
                    <asvg:svgBlip xmlns:asvg="http://schemas.microsoft.com/office/drawing/2016/SVG/main" r:embed="rId14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5">
                <a:extLst>
                  <a:ext uri="{96DAC541-7B7A-43D3-8B79-37D633B846F1}">
                    <asvg:svgBlip xmlns:asvg="http://schemas.microsoft.com/office/drawing/2016/SVG/main" r:embed="rId1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7">
                <a:extLst>
                  <a:ext uri="{96DAC541-7B7A-43D3-8B79-37D633B846F1}">
                    <asvg:svgBlip xmlns:asvg="http://schemas.microsoft.com/office/drawing/2016/SVG/main" r:embed="rId18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extLst>
                  <a:ext uri="{96DAC541-7B7A-43D3-8B79-37D633B846F1}">
                    <asvg:svgBlip xmlns:asvg="http://schemas.microsoft.com/office/drawing/2016/SVG/main" r:embed="rId6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9">
                <a:extLst>
                  <a:ext uri="{96DAC541-7B7A-43D3-8B79-37D633B846F1}">
                    <asvg:svgBlip xmlns:asvg="http://schemas.microsoft.com/office/drawing/2016/SVG/main" r:embed="rId20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414640" y="332148"/>
            <a:ext cx="8314720" cy="4483849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35623" tIns="35623" rIns="35623" bIns="35623" rtlCol="0" anchor="ctr"/>
            <a:lstStyle/>
            <a:p>
              <a:pPr algn="ctr">
                <a:lnSpc>
                  <a:spcPts val="990"/>
                </a:lnSpc>
              </a:pPr>
              <a:endParaRPr sz="700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520308" y="476000"/>
            <a:ext cx="8089000" cy="425973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35623" tIns="35623" rIns="35623" bIns="35623" rtlCol="0" anchor="ctr"/>
            <a:lstStyle/>
            <a:p>
              <a:pPr algn="ctr">
                <a:lnSpc>
                  <a:spcPts val="1048"/>
                </a:lnSpc>
              </a:pPr>
              <a:endParaRPr sz="700"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1282063" y="1560096"/>
            <a:ext cx="7111628" cy="1624450"/>
            <a:chOff x="0" y="0"/>
            <a:chExt cx="3746043" cy="1022178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746043" cy="1022178"/>
            </a:xfrm>
            <a:custGeom>
              <a:avLst/>
              <a:gdLst/>
              <a:ahLst/>
              <a:cxnLst/>
              <a:rect l="l" t="t" r="r" b="b"/>
              <a:pathLst>
                <a:path w="3746043" h="1022178">
                  <a:moveTo>
                    <a:pt x="14696" y="0"/>
                  </a:moveTo>
                  <a:lnTo>
                    <a:pt x="3731346" y="0"/>
                  </a:lnTo>
                  <a:cubicBezTo>
                    <a:pt x="3739463" y="0"/>
                    <a:pt x="3746043" y="6580"/>
                    <a:pt x="3746043" y="14696"/>
                  </a:cubicBezTo>
                  <a:lnTo>
                    <a:pt x="3746043" y="1007482"/>
                  </a:lnTo>
                  <a:cubicBezTo>
                    <a:pt x="3746043" y="1015598"/>
                    <a:pt x="3739463" y="1022178"/>
                    <a:pt x="3731346" y="1022178"/>
                  </a:cubicBezTo>
                  <a:lnTo>
                    <a:pt x="14696" y="1022178"/>
                  </a:lnTo>
                  <a:cubicBezTo>
                    <a:pt x="6580" y="1022178"/>
                    <a:pt x="0" y="1015598"/>
                    <a:pt x="0" y="1007482"/>
                  </a:cubicBezTo>
                  <a:lnTo>
                    <a:pt x="0" y="14696"/>
                  </a:lnTo>
                  <a:cubicBezTo>
                    <a:pt x="0" y="6580"/>
                    <a:pt x="6580" y="0"/>
                    <a:pt x="14696" y="0"/>
                  </a:cubicBezTo>
                  <a:close/>
                </a:path>
              </a:pathLst>
            </a:custGeom>
            <a:solidFill>
              <a:srgbClr val="7AB5BD"/>
            </a:solid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-47625"/>
              <a:ext cx="3746043" cy="1069803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1483"/>
                </a:lnSpc>
              </a:pPr>
              <a:endParaRPr sz="700"/>
            </a:p>
          </p:txBody>
        </p:sp>
      </p:grpSp>
      <p:sp>
        <p:nvSpPr>
          <p:cNvPr id="26" name="TextBox 26"/>
          <p:cNvSpPr txBox="1"/>
          <p:nvPr/>
        </p:nvSpPr>
        <p:spPr>
          <a:xfrm>
            <a:off x="1466236" y="2092854"/>
            <a:ext cx="6630926" cy="3867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24"/>
              </a:lnSpc>
              <a:spcBef>
                <a:spcPct val="0"/>
              </a:spcBef>
            </a:pPr>
            <a:r>
              <a:rPr lang="en-US" sz="2374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Proceso</a:t>
            </a:r>
            <a:r>
              <a:rPr lang="en-US" sz="2374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de </a:t>
            </a:r>
            <a:r>
              <a:rPr lang="en-US" sz="2374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Escritura</a:t>
            </a:r>
            <a:r>
              <a:rPr lang="en-US" sz="2374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: </a:t>
            </a:r>
            <a:r>
              <a:rPr lang="en-US" sz="2374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Ensayo</a:t>
            </a:r>
            <a:r>
              <a:rPr lang="en-US" sz="2374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2374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Académico</a:t>
            </a:r>
            <a:endParaRPr lang="en-US" sz="2374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27" name="TextBox 27"/>
          <p:cNvSpPr txBox="1"/>
          <p:nvPr/>
        </p:nvSpPr>
        <p:spPr>
          <a:xfrm>
            <a:off x="2196583" y="3641696"/>
            <a:ext cx="4989184" cy="92249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450"/>
              </a:lnSpc>
              <a:spcBef>
                <a:spcPct val="0"/>
              </a:spcBef>
            </a:pPr>
            <a:r>
              <a:rPr lang="en-US" sz="1750" spc="-70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Valeska Campos Olivera </a:t>
            </a:r>
          </a:p>
          <a:p>
            <a:pPr algn="ctr">
              <a:lnSpc>
                <a:spcPts val="2450"/>
              </a:lnSpc>
              <a:spcBef>
                <a:spcPct val="0"/>
              </a:spcBef>
            </a:pPr>
            <a:r>
              <a:rPr lang="en-US" spc="-70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Profesora</a:t>
            </a:r>
            <a:r>
              <a:rPr lang="en-US" spc="-70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pc="-70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Lenguaje</a:t>
            </a:r>
            <a:r>
              <a:rPr lang="en-US" spc="-70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y </a:t>
            </a:r>
            <a:r>
              <a:rPr lang="en-US" spc="-70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Comunicación</a:t>
            </a:r>
            <a:endParaRPr lang="en-US" spc="-70" dirty="0">
              <a:solidFill>
                <a:schemeClr val="accent4">
                  <a:lumMod val="75000"/>
                </a:schemeClr>
              </a:solidFill>
              <a:latin typeface="Arimo Bold"/>
              <a:ea typeface="Arimo Bold"/>
              <a:cs typeface="Arimo Bold"/>
              <a:sym typeface="Arimo Bold"/>
            </a:endParaRPr>
          </a:p>
          <a:p>
            <a:pPr algn="ctr">
              <a:lnSpc>
                <a:spcPts val="2450"/>
              </a:lnSpc>
              <a:spcBef>
                <a:spcPct val="0"/>
              </a:spcBef>
            </a:pPr>
            <a:r>
              <a:rPr lang="en-US" spc="-70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Mg. </a:t>
            </a:r>
            <a:r>
              <a:rPr lang="en-US" spc="-70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Gestión</a:t>
            </a:r>
            <a:r>
              <a:rPr lang="en-US" spc="-70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pc="-70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en</a:t>
            </a:r>
            <a:r>
              <a:rPr lang="en-US" spc="-70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pc="-70" dirty="0" err="1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Educación</a:t>
            </a:r>
            <a:r>
              <a:rPr lang="en-US" spc="-70" dirty="0">
                <a:solidFill>
                  <a:schemeClr val="accent4">
                    <a:lumMod val="75000"/>
                  </a:schemeClr>
                </a:solidFill>
                <a:latin typeface="Arimo Bold"/>
                <a:ea typeface="Arimo Bold"/>
                <a:cs typeface="Arimo Bold"/>
                <a:sym typeface="Arimo Bold"/>
              </a:rPr>
              <a:t> Superior</a:t>
            </a:r>
          </a:p>
        </p:txBody>
      </p:sp>
      <p:pic>
        <p:nvPicPr>
          <p:cNvPr id="29" name="Imagen 28" descr="Un dibujo animado&#10;&#10;Descripción generada automáticamente con confianza baja">
            <a:extLst>
              <a:ext uri="{FF2B5EF4-FFF2-40B4-BE49-F238E27FC236}">
                <a16:creationId xmlns:a16="http://schemas.microsoft.com/office/drawing/2014/main" id="{B2179ACF-8ED7-3827-D23F-97E10488F691}"/>
              </a:ext>
            </a:extLst>
          </p:cNvPr>
          <p:cNvPicPr>
            <a:picLocks noChangeAspect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132" y="612463"/>
            <a:ext cx="966788" cy="9048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443345" y="1517074"/>
            <a:ext cx="8604011" cy="2088488"/>
          </a:xfrm>
          <a:prstGeom prst="rect">
            <a:avLst/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304800" y="392575"/>
            <a:ext cx="5767875" cy="766200"/>
          </a:xfrm>
        </p:spPr>
        <p:txBody>
          <a:bodyPr/>
          <a:lstStyle/>
          <a:p>
            <a:r>
              <a:rPr lang="es-CL" dirty="0"/>
              <a:t>Actividad 1: lea la siguiente situación y luego reflexione a partir de las preguntas. 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43345" y="1537988"/>
            <a:ext cx="8455327" cy="2724300"/>
          </a:xfrm>
        </p:spPr>
        <p:txBody>
          <a:bodyPr/>
          <a:lstStyle/>
          <a:p>
            <a:pPr marL="101600" indent="0" algn="just">
              <a:buNone/>
            </a:pP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En su </a:t>
            </a:r>
            <a:r>
              <a:rPr lang="es-CL" b="1" dirty="0">
                <a:solidFill>
                  <a:schemeClr val="accent1">
                    <a:lumMod val="50000"/>
                  </a:schemeClr>
                </a:solidFill>
              </a:rPr>
              <a:t>escalafón </a:t>
            </a:r>
            <a:r>
              <a:rPr lang="es-CL" dirty="0">
                <a:solidFill>
                  <a:schemeClr val="accent1">
                    <a:lumMod val="50000"/>
                  </a:schemeClr>
                </a:solidFill>
              </a:rPr>
              <a:t>existen diversas temáticas que pueden movilizar la reflexión. Por ejemplo: la probidad, el liderazgo, la optimización de recursos, entre otras. A partir de lo anterior, piense en un tema para redactar un ensayo y fundamente a través de la investigación bibliográfica.</a:t>
            </a:r>
            <a:endParaRPr lang="es-CL" dirty="0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2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517111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3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619399" y="1994970"/>
            <a:ext cx="8077200" cy="108758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2000" dirty="0"/>
              <a:t>¿Cuáles son las características principales del ensayo?</a:t>
            </a:r>
          </a:p>
        </p:txBody>
      </p:sp>
      <p:grpSp>
        <p:nvGrpSpPr>
          <p:cNvPr id="2" name="Group 19">
            <a:extLst>
              <a:ext uri="{FF2B5EF4-FFF2-40B4-BE49-F238E27FC236}">
                <a16:creationId xmlns:a16="http://schemas.microsoft.com/office/drawing/2014/main" id="{AAD9B9B5-E236-E7B9-5EBD-48F21E8DC752}"/>
              </a:ext>
            </a:extLst>
          </p:cNvPr>
          <p:cNvGrpSpPr/>
          <p:nvPr/>
        </p:nvGrpSpPr>
        <p:grpSpPr>
          <a:xfrm>
            <a:off x="520308" y="1583473"/>
            <a:ext cx="8333760" cy="2200507"/>
            <a:chOff x="0" y="0"/>
            <a:chExt cx="4032738" cy="2123671"/>
          </a:xfrm>
        </p:grpSpPr>
        <p:sp>
          <p:nvSpPr>
            <p:cNvPr id="3" name="Freeform 20">
              <a:extLst>
                <a:ext uri="{FF2B5EF4-FFF2-40B4-BE49-F238E27FC236}">
                  <a16:creationId xmlns:a16="http://schemas.microsoft.com/office/drawing/2014/main" id="{99512542-E1D9-C317-542D-A822C78FD8C5}"/>
                </a:ext>
              </a:extLst>
            </p:cNvPr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4" name="TextBox 21">
              <a:extLst>
                <a:ext uri="{FF2B5EF4-FFF2-40B4-BE49-F238E27FC236}">
                  <a16:creationId xmlns:a16="http://schemas.microsoft.com/office/drawing/2014/main" id="{4DCDB049-F708-2DD8-0AF6-ACBC9363981A}"/>
                </a:ext>
              </a:extLst>
            </p:cNvPr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35623" tIns="35623" rIns="35623" bIns="35623" rtlCol="0" anchor="ctr"/>
            <a:lstStyle/>
            <a:p>
              <a:pPr algn="ctr">
                <a:lnSpc>
                  <a:spcPts val="1048"/>
                </a:lnSpc>
              </a:pPr>
              <a:endParaRPr sz="700"/>
            </a:p>
          </p:txBody>
        </p:sp>
      </p:grpSp>
    </p:spTree>
    <p:extLst>
      <p:ext uri="{BB962C8B-B14F-4D97-AF65-F5344CB8AC3E}">
        <p14:creationId xmlns:p14="http://schemas.microsoft.com/office/powerpoint/2010/main" val="367602702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4</a:t>
            </a:fld>
            <a:endParaRPr lang="es-CL"/>
          </a:p>
        </p:txBody>
      </p:sp>
      <p:sp>
        <p:nvSpPr>
          <p:cNvPr id="6" name="Rectángulo 5"/>
          <p:cNvSpPr/>
          <p:nvPr/>
        </p:nvSpPr>
        <p:spPr>
          <a:xfrm>
            <a:off x="519545" y="1565563"/>
            <a:ext cx="2008910" cy="1073728"/>
          </a:xfrm>
          <a:prstGeom prst="rect">
            <a:avLst/>
          </a:prstGeom>
          <a:ln/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ENSAYO </a:t>
            </a:r>
          </a:p>
        </p:txBody>
      </p:sp>
      <p:cxnSp>
        <p:nvCxnSpPr>
          <p:cNvPr id="8" name="Conector recto de flecha 7"/>
          <p:cNvCxnSpPr/>
          <p:nvPr/>
        </p:nvCxnSpPr>
        <p:spPr>
          <a:xfrm flipV="1">
            <a:off x="2739736" y="2095500"/>
            <a:ext cx="1773382" cy="69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Rectángulo 8"/>
          <p:cNvSpPr/>
          <p:nvPr/>
        </p:nvSpPr>
        <p:spPr>
          <a:xfrm>
            <a:off x="4710544" y="1811481"/>
            <a:ext cx="3034146" cy="58189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/>
              <a:t>Género discurso de carácter argumentativo </a:t>
            </a:r>
          </a:p>
        </p:txBody>
      </p:sp>
      <p:cxnSp>
        <p:nvCxnSpPr>
          <p:cNvPr id="11" name="Conector recto de flecha 10"/>
          <p:cNvCxnSpPr/>
          <p:nvPr/>
        </p:nvCxnSpPr>
        <p:spPr>
          <a:xfrm>
            <a:off x="6227617" y="2445339"/>
            <a:ext cx="0" cy="464127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Rectángulo 11"/>
          <p:cNvSpPr/>
          <p:nvPr/>
        </p:nvSpPr>
        <p:spPr>
          <a:xfrm>
            <a:off x="4267200" y="3081981"/>
            <a:ext cx="4246418" cy="86591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solidFill>
              <a:schemeClr val="accent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dirty="0">
                <a:solidFill>
                  <a:schemeClr val="bg1"/>
                </a:solidFill>
              </a:rPr>
              <a:t>Se basa en la opinión </a:t>
            </a:r>
          </a:p>
          <a:p>
            <a:pPr algn="ctr"/>
            <a:r>
              <a:rPr lang="es-CL" dirty="0">
                <a:solidFill>
                  <a:schemeClr val="bg1"/>
                </a:solidFill>
              </a:rPr>
              <a:t>Debe presentar evidencias a partir de </a:t>
            </a:r>
            <a:r>
              <a:rPr lang="es-CL" u="sng" dirty="0">
                <a:solidFill>
                  <a:schemeClr val="bg1"/>
                </a:solidFill>
              </a:rPr>
              <a:t>fuentes académicas</a:t>
            </a:r>
          </a:p>
        </p:txBody>
      </p:sp>
    </p:spTree>
    <p:extLst>
      <p:ext uri="{BB962C8B-B14F-4D97-AF65-F5344CB8AC3E}">
        <p14:creationId xmlns:p14="http://schemas.microsoft.com/office/powerpoint/2010/main" val="184779570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363472" y="-1836872"/>
            <a:ext cx="13386005" cy="8732602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414640" y="332148"/>
            <a:ext cx="8314720" cy="4483849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35623" tIns="35623" rIns="35623" bIns="35623" rtlCol="0" anchor="ctr"/>
            <a:lstStyle/>
            <a:p>
              <a:pPr algn="ctr">
                <a:lnSpc>
                  <a:spcPts val="990"/>
                </a:lnSpc>
              </a:pPr>
              <a:endParaRPr sz="700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414640" y="332148"/>
            <a:ext cx="8314720" cy="4576133"/>
            <a:chOff x="0" y="0"/>
            <a:chExt cx="4519729" cy="2318560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519729" cy="2318560"/>
            </a:xfrm>
            <a:custGeom>
              <a:avLst/>
              <a:gdLst/>
              <a:ahLst/>
              <a:cxnLst/>
              <a:rect l="l" t="t" r="r" b="b"/>
              <a:pathLst>
                <a:path w="4519729" h="2318560">
                  <a:moveTo>
                    <a:pt x="0" y="0"/>
                  </a:moveTo>
                  <a:lnTo>
                    <a:pt x="4519729" y="0"/>
                  </a:lnTo>
                  <a:lnTo>
                    <a:pt x="4519729" y="2318560"/>
                  </a:lnTo>
                  <a:lnTo>
                    <a:pt x="0" y="231856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519729" cy="2356660"/>
            </a:xfrm>
            <a:prstGeom prst="rect">
              <a:avLst/>
            </a:prstGeom>
          </p:spPr>
          <p:txBody>
            <a:bodyPr lIns="35623" tIns="35623" rIns="35623" bIns="35623" rtlCol="0" anchor="ctr"/>
            <a:lstStyle/>
            <a:p>
              <a:pPr algn="ctr">
                <a:lnSpc>
                  <a:spcPts val="1048"/>
                </a:lnSpc>
              </a:pPr>
              <a:endParaRPr sz="700"/>
            </a:p>
          </p:txBody>
        </p:sp>
      </p:grpSp>
      <p:grpSp>
        <p:nvGrpSpPr>
          <p:cNvPr id="22" name="Group 22"/>
          <p:cNvGrpSpPr/>
          <p:nvPr/>
        </p:nvGrpSpPr>
        <p:grpSpPr>
          <a:xfrm>
            <a:off x="509675" y="625061"/>
            <a:ext cx="6082824" cy="4212667"/>
            <a:chOff x="0" y="0"/>
            <a:chExt cx="3233762" cy="2054485"/>
          </a:xfrm>
        </p:grpSpPr>
        <p:sp>
          <p:nvSpPr>
            <p:cNvPr id="23" name="Freeform 23"/>
            <p:cNvSpPr/>
            <p:nvPr/>
          </p:nvSpPr>
          <p:spPr>
            <a:xfrm>
              <a:off x="0" y="0"/>
              <a:ext cx="3233762" cy="2054485"/>
            </a:xfrm>
            <a:custGeom>
              <a:avLst/>
              <a:gdLst/>
              <a:ahLst/>
              <a:cxnLst/>
              <a:rect l="l" t="t" r="r" b="b"/>
              <a:pathLst>
                <a:path w="3233762" h="2054485">
                  <a:moveTo>
                    <a:pt x="30481" y="0"/>
                  </a:moveTo>
                  <a:lnTo>
                    <a:pt x="3203280" y="0"/>
                  </a:lnTo>
                  <a:cubicBezTo>
                    <a:pt x="3211364" y="0"/>
                    <a:pt x="3219118" y="3211"/>
                    <a:pt x="3224834" y="8928"/>
                  </a:cubicBezTo>
                  <a:cubicBezTo>
                    <a:pt x="3230550" y="14644"/>
                    <a:pt x="3233762" y="22397"/>
                    <a:pt x="3233762" y="30481"/>
                  </a:cubicBezTo>
                  <a:lnTo>
                    <a:pt x="3233762" y="2024003"/>
                  </a:lnTo>
                  <a:cubicBezTo>
                    <a:pt x="3233762" y="2032087"/>
                    <a:pt x="3230550" y="2039841"/>
                    <a:pt x="3224834" y="2045557"/>
                  </a:cubicBezTo>
                  <a:cubicBezTo>
                    <a:pt x="3219118" y="2051273"/>
                    <a:pt x="3211364" y="2054485"/>
                    <a:pt x="3203280" y="2054485"/>
                  </a:cubicBezTo>
                  <a:lnTo>
                    <a:pt x="30481" y="2054485"/>
                  </a:lnTo>
                  <a:cubicBezTo>
                    <a:pt x="13647" y="2054485"/>
                    <a:pt x="0" y="2040838"/>
                    <a:pt x="0" y="2024003"/>
                  </a:cubicBezTo>
                  <a:lnTo>
                    <a:pt x="0" y="30481"/>
                  </a:lnTo>
                  <a:cubicBezTo>
                    <a:pt x="0" y="22397"/>
                    <a:pt x="3211" y="14644"/>
                    <a:pt x="8928" y="8928"/>
                  </a:cubicBezTo>
                  <a:cubicBezTo>
                    <a:pt x="14644" y="3211"/>
                    <a:pt x="22397" y="0"/>
                    <a:pt x="30481" y="0"/>
                  </a:cubicBez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rnd">
              <a:solidFill>
                <a:srgbClr val="545454"/>
              </a:solidFill>
              <a:prstDash val="lgDash"/>
              <a:round/>
            </a:ln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24" name="TextBox 24"/>
            <p:cNvSpPr txBox="1"/>
            <p:nvPr/>
          </p:nvSpPr>
          <p:spPr>
            <a:xfrm>
              <a:off x="0" y="19050"/>
              <a:ext cx="3233762" cy="2035435"/>
            </a:xfrm>
            <a:prstGeom prst="rect">
              <a:avLst/>
            </a:prstGeom>
          </p:spPr>
          <p:txBody>
            <a:bodyPr lIns="25400" tIns="25400" rIns="25400" bIns="25400" rtlCol="0" anchor="ctr"/>
            <a:lstStyle/>
            <a:p>
              <a:pPr algn="ctr">
                <a:lnSpc>
                  <a:spcPts val="750"/>
                </a:lnSpc>
              </a:pPr>
              <a:endParaRPr sz="700"/>
            </a:p>
          </p:txBody>
        </p:sp>
      </p:grpSp>
      <p:sp>
        <p:nvSpPr>
          <p:cNvPr id="26" name="Rectángulo 25">
            <a:extLst>
              <a:ext uri="{FF2B5EF4-FFF2-40B4-BE49-F238E27FC236}">
                <a16:creationId xmlns:a16="http://schemas.microsoft.com/office/drawing/2014/main" id="{27A29088-B3E1-5454-AB44-1FFFF0D6C460}"/>
              </a:ext>
            </a:extLst>
          </p:cNvPr>
          <p:cNvSpPr/>
          <p:nvPr/>
        </p:nvSpPr>
        <p:spPr>
          <a:xfrm>
            <a:off x="6628776" y="902470"/>
            <a:ext cx="2000250" cy="58742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b="1" dirty="0">
                <a:solidFill>
                  <a:schemeClr val="accent4">
                    <a:lumMod val="75000"/>
                  </a:schemeClr>
                </a:solidFill>
              </a:rPr>
              <a:t>Título</a:t>
            </a:r>
            <a:endParaRPr lang="es-CL" sz="18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701D3C08-265A-1C15-A5D0-3AF8ACA8FB4D}"/>
              </a:ext>
            </a:extLst>
          </p:cNvPr>
          <p:cNvCxnSpPr/>
          <p:nvPr/>
        </p:nvCxnSpPr>
        <p:spPr>
          <a:xfrm flipH="1">
            <a:off x="5609126" y="1095799"/>
            <a:ext cx="905271" cy="0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37" name="Cerrar llave 36">
            <a:extLst>
              <a:ext uri="{FF2B5EF4-FFF2-40B4-BE49-F238E27FC236}">
                <a16:creationId xmlns:a16="http://schemas.microsoft.com/office/drawing/2014/main" id="{00A1C155-A0DA-831D-D2CE-850226A9D4DE}"/>
              </a:ext>
            </a:extLst>
          </p:cNvPr>
          <p:cNvSpPr/>
          <p:nvPr/>
        </p:nvSpPr>
        <p:spPr>
          <a:xfrm>
            <a:off x="6329558" y="1489894"/>
            <a:ext cx="334894" cy="2948755"/>
          </a:xfrm>
          <a:prstGeom prst="rightBrace">
            <a:avLst>
              <a:gd name="adj1" fmla="val 0"/>
              <a:gd name="adj2" fmla="val 50000"/>
            </a:avLst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sz="700" dirty="0"/>
          </a:p>
        </p:txBody>
      </p:sp>
      <p:sp>
        <p:nvSpPr>
          <p:cNvPr id="38" name="Rectángulo 37">
            <a:extLst>
              <a:ext uri="{FF2B5EF4-FFF2-40B4-BE49-F238E27FC236}">
                <a16:creationId xmlns:a16="http://schemas.microsoft.com/office/drawing/2014/main" id="{5ACA1988-8B98-D0B1-2B35-3D00379C3567}"/>
              </a:ext>
            </a:extLst>
          </p:cNvPr>
          <p:cNvSpPr/>
          <p:nvPr/>
        </p:nvSpPr>
        <p:spPr>
          <a:xfrm>
            <a:off x="6696884" y="2637558"/>
            <a:ext cx="2000250" cy="67137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MX" sz="1800" b="1" dirty="0">
                <a:solidFill>
                  <a:schemeClr val="tx1"/>
                </a:solidFill>
              </a:rPr>
              <a:t>Introducción</a:t>
            </a:r>
            <a:endParaRPr lang="es-CL" sz="1800" b="1" dirty="0">
              <a:solidFill>
                <a:schemeClr val="tx1"/>
              </a:solidFill>
            </a:endParaRPr>
          </a:p>
        </p:txBody>
      </p:sp>
      <p:sp>
        <p:nvSpPr>
          <p:cNvPr id="31" name="CuadroTexto 30">
            <a:extLst>
              <a:ext uri="{FF2B5EF4-FFF2-40B4-BE49-F238E27FC236}">
                <a16:creationId xmlns:a16="http://schemas.microsoft.com/office/drawing/2014/main" id="{09812DA9-0227-C132-5075-110B822A04A6}"/>
              </a:ext>
            </a:extLst>
          </p:cNvPr>
          <p:cNvSpPr txBox="1"/>
          <p:nvPr/>
        </p:nvSpPr>
        <p:spPr>
          <a:xfrm>
            <a:off x="579092" y="895712"/>
            <a:ext cx="4947257" cy="7468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Bef>
                <a:spcPts val="648"/>
              </a:spcBef>
              <a:spcAft>
                <a:spcPts val="400"/>
              </a:spcAft>
            </a:pPr>
            <a:r>
              <a:rPr lang="es-CL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“El liderazgo y sus rasgos emocionales </a:t>
            </a:r>
            <a:r>
              <a:rPr lang="es-CL" sz="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 </a:t>
            </a:r>
            <a:r>
              <a:rPr lang="es-CL" b="1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afrontar el trauma”</a:t>
            </a:r>
            <a:endParaRPr lang="es-CL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400"/>
              </a:spcAft>
            </a:pPr>
            <a:r>
              <a:rPr lang="es-CL" sz="7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9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CuadroTexto 34">
            <a:extLst>
              <a:ext uri="{FF2B5EF4-FFF2-40B4-BE49-F238E27FC236}">
                <a16:creationId xmlns:a16="http://schemas.microsoft.com/office/drawing/2014/main" id="{3D939517-F251-7221-8574-51367DCEADEB}"/>
              </a:ext>
            </a:extLst>
          </p:cNvPr>
          <p:cNvSpPr txBox="1"/>
          <p:nvPr/>
        </p:nvSpPr>
        <p:spPr>
          <a:xfrm>
            <a:off x="695187" y="1230014"/>
            <a:ext cx="5634370" cy="31903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15000"/>
              </a:lnSpc>
              <a:spcAft>
                <a:spcPts val="400"/>
              </a:spcAft>
            </a:pPr>
            <a:r>
              <a:rPr lang="es-MX" sz="9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s-CL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400"/>
              </a:spcAft>
            </a:pPr>
            <a:r>
              <a:rPr lang="es-MX" sz="11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Las operaciones navales conllevan riesgos intrínsecos, dada la naturaleza compleja de su entorno de operación. </a:t>
            </a:r>
            <a:r>
              <a:rPr lang="es-MX" sz="1150" u="sng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este contexto</a:t>
            </a:r>
            <a:r>
              <a:rPr lang="es-MX" sz="11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un evento potencialmente catastrófico puede desencadenar perturbaciones psicológicas asociadas al trauma en el personal que lo experimentó, teniendo como</a:t>
            </a:r>
            <a:r>
              <a:rPr lang="es-CL" sz="11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11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secuelas afectaciones al proceso cognitivo, daños en la salud mental y un impacto en la disponibilidad del capital humano institucional.</a:t>
            </a:r>
            <a:endParaRPr lang="es-CL" sz="11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400"/>
              </a:spcAft>
            </a:pPr>
            <a:r>
              <a:rPr lang="es-MX" sz="1150" u="sng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Livingstone (2003)</a:t>
            </a:r>
            <a:r>
              <a:rPr lang="es-MX" sz="11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señala que cuanto más hábil sea el líder en comprender la influencia que sus emociones pueden tener en los seguidores en situaciones problemáticas, más ventaja tiene en influenciar a estos en la superación de los desafíos. Por lo anterior, surge la interrogante</a:t>
            </a:r>
            <a:r>
              <a:rPr lang="es-CL" sz="11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11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si existen cualidades inherentes en el liderazgo que pueda adoptar un líder para afrontar el trauma posterior</a:t>
            </a:r>
            <a:r>
              <a:rPr lang="es-CL" sz="11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11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 un evento cercano a la muerte. Es por ello, que el presente ensayo plantea que, un liderazgo basado en rasgos emocionales otorga medidas efectivas para afrontar el</a:t>
            </a:r>
            <a:r>
              <a:rPr lang="es-CL" sz="115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r>
              <a:rPr lang="es-MX" sz="115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trauma en una dotación que experimentó un evento potencialmente catastrófico.</a:t>
            </a:r>
            <a:endParaRPr lang="es-CL" sz="115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-2363472" y="-1836872"/>
            <a:ext cx="13386005" cy="8732602"/>
            <a:chOff x="0" y="0"/>
            <a:chExt cx="35696012" cy="23286938"/>
          </a:xfrm>
        </p:grpSpPr>
        <p:sp>
          <p:nvSpPr>
            <p:cNvPr id="3" name="Freeform 3"/>
            <p:cNvSpPr/>
            <p:nvPr/>
          </p:nvSpPr>
          <p:spPr>
            <a:xfrm rot="-378694">
              <a:off x="27886048" y="4064890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5" y="0"/>
                  </a:lnTo>
                  <a:lnTo>
                    <a:pt x="2054065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4" name="Freeform 4"/>
            <p:cNvSpPr/>
            <p:nvPr/>
          </p:nvSpPr>
          <p:spPr>
            <a:xfrm rot="6656374">
              <a:off x="5362036" y="12908186"/>
              <a:ext cx="2054064" cy="2353615"/>
            </a:xfrm>
            <a:custGeom>
              <a:avLst/>
              <a:gdLst/>
              <a:ahLst/>
              <a:cxnLst/>
              <a:rect l="l" t="t" r="r" b="b"/>
              <a:pathLst>
                <a:path w="2054064" h="2353615">
                  <a:moveTo>
                    <a:pt x="0" y="0"/>
                  </a:moveTo>
                  <a:lnTo>
                    <a:pt x="2054064" y="0"/>
                  </a:lnTo>
                  <a:lnTo>
                    <a:pt x="2054064" y="2353616"/>
                  </a:lnTo>
                  <a:lnTo>
                    <a:pt x="0" y="235361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5" name="Freeform 5"/>
            <p:cNvSpPr/>
            <p:nvPr/>
          </p:nvSpPr>
          <p:spPr>
            <a:xfrm rot="-9991583">
              <a:off x="26034237" y="13730095"/>
              <a:ext cx="8774375" cy="8653727"/>
            </a:xfrm>
            <a:custGeom>
              <a:avLst/>
              <a:gdLst/>
              <a:ahLst/>
              <a:cxnLst/>
              <a:rect l="l" t="t" r="r" b="b"/>
              <a:pathLst>
                <a:path w="8774375" h="8653727">
                  <a:moveTo>
                    <a:pt x="0" y="0"/>
                  </a:moveTo>
                  <a:lnTo>
                    <a:pt x="8774375" y="0"/>
                  </a:lnTo>
                  <a:lnTo>
                    <a:pt x="8774375" y="8653727"/>
                  </a:lnTo>
                  <a:lnTo>
                    <a:pt x="0" y="865372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6" name="Freeform 6"/>
            <p:cNvSpPr/>
            <p:nvPr/>
          </p:nvSpPr>
          <p:spPr>
            <a:xfrm rot="-7136872">
              <a:off x="26368259" y="7555644"/>
              <a:ext cx="7093899" cy="5621915"/>
            </a:xfrm>
            <a:custGeom>
              <a:avLst/>
              <a:gdLst/>
              <a:ahLst/>
              <a:cxnLst/>
              <a:rect l="l" t="t" r="r" b="b"/>
              <a:pathLst>
                <a:path w="7093899" h="5621915">
                  <a:moveTo>
                    <a:pt x="0" y="0"/>
                  </a:moveTo>
                  <a:lnTo>
                    <a:pt x="7093899" y="0"/>
                  </a:lnTo>
                  <a:lnTo>
                    <a:pt x="7093899" y="5621914"/>
                  </a:lnTo>
                  <a:lnTo>
                    <a:pt x="0" y="562191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7" name="Freeform 7"/>
            <p:cNvSpPr/>
            <p:nvPr/>
          </p:nvSpPr>
          <p:spPr>
            <a:xfrm rot="1670258">
              <a:off x="8674867" y="1476367"/>
              <a:ext cx="7868605" cy="6235870"/>
            </a:xfrm>
            <a:custGeom>
              <a:avLst/>
              <a:gdLst/>
              <a:ahLst/>
              <a:cxnLst/>
              <a:rect l="l" t="t" r="r" b="b"/>
              <a:pathLst>
                <a:path w="7868605" h="6235870">
                  <a:moveTo>
                    <a:pt x="0" y="0"/>
                  </a:moveTo>
                  <a:lnTo>
                    <a:pt x="7868605" y="0"/>
                  </a:lnTo>
                  <a:lnTo>
                    <a:pt x="7868605" y="6235870"/>
                  </a:lnTo>
                  <a:lnTo>
                    <a:pt x="0" y="62358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8" name="Freeform 8"/>
            <p:cNvSpPr/>
            <p:nvPr/>
          </p:nvSpPr>
          <p:spPr>
            <a:xfrm rot="536888">
              <a:off x="5294597" y="15720764"/>
              <a:ext cx="6462241" cy="5121326"/>
            </a:xfrm>
            <a:custGeom>
              <a:avLst/>
              <a:gdLst/>
              <a:ahLst/>
              <a:cxnLst/>
              <a:rect l="l" t="t" r="r" b="b"/>
              <a:pathLst>
                <a:path w="6462241" h="5121326">
                  <a:moveTo>
                    <a:pt x="0" y="0"/>
                  </a:moveTo>
                  <a:lnTo>
                    <a:pt x="6462241" y="0"/>
                  </a:lnTo>
                  <a:lnTo>
                    <a:pt x="6462241" y="5121326"/>
                  </a:lnTo>
                  <a:lnTo>
                    <a:pt x="0" y="512132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9" name="Freeform 9"/>
            <p:cNvSpPr/>
            <p:nvPr/>
          </p:nvSpPr>
          <p:spPr>
            <a:xfrm rot="7607873">
              <a:off x="20911388" y="1496362"/>
              <a:ext cx="6395380" cy="6960957"/>
            </a:xfrm>
            <a:custGeom>
              <a:avLst/>
              <a:gdLst/>
              <a:ahLst/>
              <a:cxnLst/>
              <a:rect l="l" t="t" r="r" b="b"/>
              <a:pathLst>
                <a:path w="6395380" h="6960957">
                  <a:moveTo>
                    <a:pt x="0" y="0"/>
                  </a:moveTo>
                  <a:lnTo>
                    <a:pt x="6395380" y="0"/>
                  </a:lnTo>
                  <a:lnTo>
                    <a:pt x="6395380" y="6960957"/>
                  </a:lnTo>
                  <a:lnTo>
                    <a:pt x="0" y="6960957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0" name="Freeform 10"/>
            <p:cNvSpPr/>
            <p:nvPr/>
          </p:nvSpPr>
          <p:spPr>
            <a:xfrm rot="10258208">
              <a:off x="5366034" y="7624256"/>
              <a:ext cx="3649807" cy="5168622"/>
            </a:xfrm>
            <a:custGeom>
              <a:avLst/>
              <a:gdLst/>
              <a:ahLst/>
              <a:cxnLst/>
              <a:rect l="l" t="t" r="r" b="b"/>
              <a:pathLst>
                <a:path w="3649807" h="5168622">
                  <a:moveTo>
                    <a:pt x="0" y="0"/>
                  </a:moveTo>
                  <a:lnTo>
                    <a:pt x="3649806" y="0"/>
                  </a:lnTo>
                  <a:lnTo>
                    <a:pt x="3649806" y="5168622"/>
                  </a:lnTo>
                  <a:lnTo>
                    <a:pt x="0" y="516862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extLst>
                  <a:ext uri="{96DAC541-7B7A-43D3-8B79-37D633B846F1}">
                    <asvg:svgBlip xmlns:asvg="http://schemas.microsoft.com/office/drawing/2016/SVG/main" r:embed="rId13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1" name="Freeform 11"/>
            <p:cNvSpPr/>
            <p:nvPr/>
          </p:nvSpPr>
          <p:spPr>
            <a:xfrm rot="-10800000">
              <a:off x="16278357" y="15743716"/>
              <a:ext cx="7975425" cy="6370370"/>
            </a:xfrm>
            <a:custGeom>
              <a:avLst/>
              <a:gdLst/>
              <a:ahLst/>
              <a:cxnLst/>
              <a:rect l="l" t="t" r="r" b="b"/>
              <a:pathLst>
                <a:path w="7975425" h="6370370">
                  <a:moveTo>
                    <a:pt x="0" y="0"/>
                  </a:moveTo>
                  <a:lnTo>
                    <a:pt x="7975424" y="0"/>
                  </a:lnTo>
                  <a:lnTo>
                    <a:pt x="7975424" y="6370370"/>
                  </a:lnTo>
                  <a:lnTo>
                    <a:pt x="0" y="637037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4">
                <a:extLst>
                  <a:ext uri="{96DAC541-7B7A-43D3-8B79-37D633B846F1}">
                    <asvg:svgBlip xmlns:asvg="http://schemas.microsoft.com/office/drawing/2016/SVG/main" r:embed="rId1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2" name="Freeform 12"/>
            <p:cNvSpPr/>
            <p:nvPr/>
          </p:nvSpPr>
          <p:spPr>
            <a:xfrm rot="-10800000">
              <a:off x="26159235" y="15903123"/>
              <a:ext cx="4964203" cy="4756609"/>
            </a:xfrm>
            <a:custGeom>
              <a:avLst/>
              <a:gdLst/>
              <a:ahLst/>
              <a:cxnLst/>
              <a:rect l="l" t="t" r="r" b="b"/>
              <a:pathLst>
                <a:path w="4964203" h="4756609">
                  <a:moveTo>
                    <a:pt x="0" y="0"/>
                  </a:moveTo>
                  <a:lnTo>
                    <a:pt x="4964204" y="0"/>
                  </a:lnTo>
                  <a:lnTo>
                    <a:pt x="4964204" y="4756609"/>
                  </a:lnTo>
                  <a:lnTo>
                    <a:pt x="0" y="475660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6">
                <a:extLst>
                  <a:ext uri="{96DAC541-7B7A-43D3-8B79-37D633B846F1}">
                    <asvg:svgBlip xmlns:asvg="http://schemas.microsoft.com/office/drawing/2016/SVG/main" r:embed="rId17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3" name="Freeform 13"/>
            <p:cNvSpPr/>
            <p:nvPr/>
          </p:nvSpPr>
          <p:spPr>
            <a:xfrm rot="3897182">
              <a:off x="948620" y="1565499"/>
              <a:ext cx="5987534" cy="5905206"/>
            </a:xfrm>
            <a:custGeom>
              <a:avLst/>
              <a:gdLst/>
              <a:ahLst/>
              <a:cxnLst/>
              <a:rect l="l" t="t" r="r" b="b"/>
              <a:pathLst>
                <a:path w="5987534" h="5905206">
                  <a:moveTo>
                    <a:pt x="0" y="0"/>
                  </a:moveTo>
                  <a:lnTo>
                    <a:pt x="5987535" y="0"/>
                  </a:lnTo>
                  <a:lnTo>
                    <a:pt x="5987535" y="5905206"/>
                  </a:lnTo>
                  <a:lnTo>
                    <a:pt x="0" y="59052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4" name="Freeform 14"/>
            <p:cNvSpPr/>
            <p:nvPr/>
          </p:nvSpPr>
          <p:spPr>
            <a:xfrm rot="-2882775">
              <a:off x="12253237" y="17935812"/>
              <a:ext cx="2702077" cy="1573960"/>
            </a:xfrm>
            <a:custGeom>
              <a:avLst/>
              <a:gdLst/>
              <a:ahLst/>
              <a:cxnLst/>
              <a:rect l="l" t="t" r="r" b="b"/>
              <a:pathLst>
                <a:path w="2702077" h="1573960">
                  <a:moveTo>
                    <a:pt x="0" y="0"/>
                  </a:moveTo>
                  <a:lnTo>
                    <a:pt x="2702077" y="0"/>
                  </a:lnTo>
                  <a:lnTo>
                    <a:pt x="2702077" y="1573960"/>
                  </a:lnTo>
                  <a:lnTo>
                    <a:pt x="0" y="157396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5" name="Freeform 15"/>
            <p:cNvSpPr/>
            <p:nvPr/>
          </p:nvSpPr>
          <p:spPr>
            <a:xfrm rot="-3654351">
              <a:off x="17741212" y="3909246"/>
              <a:ext cx="2530871" cy="1474233"/>
            </a:xfrm>
            <a:custGeom>
              <a:avLst/>
              <a:gdLst/>
              <a:ahLst/>
              <a:cxnLst/>
              <a:rect l="l" t="t" r="r" b="b"/>
              <a:pathLst>
                <a:path w="2530871" h="1474233">
                  <a:moveTo>
                    <a:pt x="0" y="0"/>
                  </a:moveTo>
                  <a:lnTo>
                    <a:pt x="2530871" y="0"/>
                  </a:lnTo>
                  <a:lnTo>
                    <a:pt x="2530871" y="1474233"/>
                  </a:lnTo>
                  <a:lnTo>
                    <a:pt x="0" y="147423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8">
                <a:extLst>
                  <a:ext uri="{96DAC541-7B7A-43D3-8B79-37D633B846F1}">
                    <asvg:svgBlip xmlns:asvg="http://schemas.microsoft.com/office/drawing/2016/SVG/main" r:embed="rId19"/>
                  </a:ext>
                </a:extLst>
              </a:blip>
              <a:stretch>
                <a:fillRect/>
              </a:stretch>
            </a:blipFill>
          </p:spPr>
          <p:txBody>
            <a:bodyPr/>
            <a:lstStyle/>
            <a:p>
              <a:endParaRPr lang="es-CL" sz="700"/>
            </a:p>
          </p:txBody>
        </p:sp>
      </p:grpSp>
      <p:grpSp>
        <p:nvGrpSpPr>
          <p:cNvPr id="16" name="Group 16"/>
          <p:cNvGrpSpPr/>
          <p:nvPr/>
        </p:nvGrpSpPr>
        <p:grpSpPr>
          <a:xfrm>
            <a:off x="414640" y="332148"/>
            <a:ext cx="8314720" cy="4483849"/>
            <a:chOff x="0" y="0"/>
            <a:chExt cx="4085397" cy="2203117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4085397" cy="2203117"/>
            </a:xfrm>
            <a:custGeom>
              <a:avLst/>
              <a:gdLst/>
              <a:ahLst/>
              <a:cxnLst/>
              <a:rect l="l" t="t" r="r" b="b"/>
              <a:pathLst>
                <a:path w="4085397" h="2203117">
                  <a:moveTo>
                    <a:pt x="0" y="0"/>
                  </a:moveTo>
                  <a:lnTo>
                    <a:pt x="4085397" y="0"/>
                  </a:lnTo>
                  <a:lnTo>
                    <a:pt x="4085397" y="2203117"/>
                  </a:lnTo>
                  <a:lnTo>
                    <a:pt x="0" y="2203117"/>
                  </a:lnTo>
                  <a:close/>
                </a:path>
              </a:pathLst>
            </a:custGeom>
            <a:solidFill>
              <a:srgbClr val="FFFFFF"/>
            </a:solidFill>
            <a:ln cap="sq">
              <a:noFill/>
              <a:prstDash val="solid"/>
              <a:miter/>
            </a:ln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18" name="TextBox 18"/>
            <p:cNvSpPr txBox="1"/>
            <p:nvPr/>
          </p:nvSpPr>
          <p:spPr>
            <a:xfrm>
              <a:off x="0" y="-47625"/>
              <a:ext cx="4085397" cy="2250742"/>
            </a:xfrm>
            <a:prstGeom prst="rect">
              <a:avLst/>
            </a:prstGeom>
          </p:spPr>
          <p:txBody>
            <a:bodyPr lIns="35623" tIns="35623" rIns="35623" bIns="35623" rtlCol="0" anchor="ctr"/>
            <a:lstStyle/>
            <a:p>
              <a:pPr algn="ctr">
                <a:lnSpc>
                  <a:spcPts val="990"/>
                </a:lnSpc>
              </a:pPr>
              <a:endParaRPr sz="700"/>
            </a:p>
          </p:txBody>
        </p:sp>
      </p:grpSp>
      <p:grpSp>
        <p:nvGrpSpPr>
          <p:cNvPr id="19" name="Group 19"/>
          <p:cNvGrpSpPr/>
          <p:nvPr/>
        </p:nvGrpSpPr>
        <p:grpSpPr>
          <a:xfrm>
            <a:off x="580421" y="357765"/>
            <a:ext cx="8089000" cy="4259730"/>
            <a:chOff x="0" y="0"/>
            <a:chExt cx="4032738" cy="2123671"/>
          </a:xfrm>
        </p:grpSpPr>
        <p:sp>
          <p:nvSpPr>
            <p:cNvPr id="20" name="Freeform 20"/>
            <p:cNvSpPr/>
            <p:nvPr/>
          </p:nvSpPr>
          <p:spPr>
            <a:xfrm>
              <a:off x="0" y="0"/>
              <a:ext cx="4032738" cy="2123671"/>
            </a:xfrm>
            <a:custGeom>
              <a:avLst/>
              <a:gdLst/>
              <a:ahLst/>
              <a:cxnLst/>
              <a:rect l="l" t="t" r="r" b="b"/>
              <a:pathLst>
                <a:path w="4032738" h="2123671">
                  <a:moveTo>
                    <a:pt x="0" y="0"/>
                  </a:moveTo>
                  <a:lnTo>
                    <a:pt x="4032738" y="0"/>
                  </a:lnTo>
                  <a:lnTo>
                    <a:pt x="4032738" y="2123671"/>
                  </a:lnTo>
                  <a:lnTo>
                    <a:pt x="0" y="212367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66675" cap="sq">
              <a:solidFill>
                <a:srgbClr val="7AB5BD"/>
              </a:solidFill>
              <a:prstDash val="solid"/>
              <a:miter/>
            </a:ln>
          </p:spPr>
          <p:txBody>
            <a:bodyPr/>
            <a:lstStyle/>
            <a:p>
              <a:endParaRPr lang="es-CL" sz="700"/>
            </a:p>
          </p:txBody>
        </p:sp>
        <p:sp>
          <p:nvSpPr>
            <p:cNvPr id="21" name="TextBox 21"/>
            <p:cNvSpPr txBox="1"/>
            <p:nvPr/>
          </p:nvSpPr>
          <p:spPr>
            <a:xfrm>
              <a:off x="0" y="-38100"/>
              <a:ext cx="4032738" cy="2161771"/>
            </a:xfrm>
            <a:prstGeom prst="rect">
              <a:avLst/>
            </a:prstGeom>
          </p:spPr>
          <p:txBody>
            <a:bodyPr lIns="35623" tIns="35623" rIns="35623" bIns="35623" rtlCol="0" anchor="ctr"/>
            <a:lstStyle/>
            <a:p>
              <a:pPr algn="ctr">
                <a:lnSpc>
                  <a:spcPts val="1048"/>
                </a:lnSpc>
              </a:pPr>
              <a:endParaRPr sz="700"/>
            </a:p>
          </p:txBody>
        </p:sp>
      </p:grpSp>
      <p:sp>
        <p:nvSpPr>
          <p:cNvPr id="22" name="TextBox 22"/>
          <p:cNvSpPr txBox="1"/>
          <p:nvPr/>
        </p:nvSpPr>
        <p:spPr>
          <a:xfrm>
            <a:off x="1213008" y="1031128"/>
            <a:ext cx="3358992" cy="338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2871"/>
              </a:lnSpc>
              <a:spcBef>
                <a:spcPct val="0"/>
              </a:spcBef>
            </a:pPr>
            <a:r>
              <a:rPr lang="en-US" sz="2051" spc="-82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Objetivos y visión del proyecto</a:t>
            </a:r>
          </a:p>
        </p:txBody>
      </p:sp>
      <p:grpSp>
        <p:nvGrpSpPr>
          <p:cNvPr id="26" name="Group 26"/>
          <p:cNvGrpSpPr/>
          <p:nvPr/>
        </p:nvGrpSpPr>
        <p:grpSpPr>
          <a:xfrm>
            <a:off x="1080996" y="1428645"/>
            <a:ext cx="5091205" cy="397633"/>
            <a:chOff x="0" y="0"/>
            <a:chExt cx="8392135" cy="1060354"/>
          </a:xfrm>
        </p:grpSpPr>
        <p:grpSp>
          <p:nvGrpSpPr>
            <p:cNvPr id="27" name="Group 27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28" name="Freeform 28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 sz="700"/>
              </a:p>
            </p:txBody>
          </p:sp>
          <p:sp>
            <p:nvSpPr>
              <p:cNvPr id="29" name="TextBox 2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17471" tIns="17471" rIns="17471" bIns="17471" rtlCol="0" anchor="ctr"/>
              <a:lstStyle/>
              <a:p>
                <a:pPr algn="ctr">
                  <a:lnSpc>
                    <a:spcPts val="516"/>
                  </a:lnSpc>
                  <a:spcBef>
                    <a:spcPct val="0"/>
                  </a:spcBef>
                </a:pPr>
                <a:endParaRPr sz="700"/>
              </a:p>
            </p:txBody>
          </p:sp>
        </p:grpSp>
        <p:sp>
          <p:nvSpPr>
            <p:cNvPr id="30" name="TextBox 30"/>
            <p:cNvSpPr txBox="1"/>
            <p:nvPr/>
          </p:nvSpPr>
          <p:spPr>
            <a:xfrm>
              <a:off x="434217" y="93933"/>
              <a:ext cx="7523699" cy="7205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3"/>
                </a:lnSpc>
              </a:pPr>
              <a:r>
                <a:rPr lang="en-US" sz="1350" b="1" spc="68" dirty="0" err="1">
                  <a:latin typeface="Arimo Bold"/>
                  <a:ea typeface="Arimo Bold"/>
                  <a:cs typeface="Arimo Bold"/>
                  <a:sym typeface="Arimo Bold"/>
                </a:rPr>
                <a:t>Introducción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(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contextualiza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el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tema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)  </a:t>
              </a:r>
            </a:p>
          </p:txBody>
        </p:sp>
      </p:grpSp>
      <p:grpSp>
        <p:nvGrpSpPr>
          <p:cNvPr id="31" name="Group 31"/>
          <p:cNvGrpSpPr/>
          <p:nvPr/>
        </p:nvGrpSpPr>
        <p:grpSpPr>
          <a:xfrm>
            <a:off x="1722785" y="1957193"/>
            <a:ext cx="4861991" cy="397633"/>
            <a:chOff x="0" y="0"/>
            <a:chExt cx="8392135" cy="1060354"/>
          </a:xfrm>
        </p:grpSpPr>
        <p:grpSp>
          <p:nvGrpSpPr>
            <p:cNvPr id="32" name="Group 32"/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33" name="Freeform 33"/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 sz="700"/>
              </a:p>
            </p:txBody>
          </p:sp>
          <p:sp>
            <p:nvSpPr>
              <p:cNvPr id="34" name="TextBox 34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17471" tIns="17471" rIns="17471" bIns="17471" rtlCol="0" anchor="ctr"/>
              <a:lstStyle/>
              <a:p>
                <a:pPr algn="ctr">
                  <a:lnSpc>
                    <a:spcPts val="516"/>
                  </a:lnSpc>
                  <a:spcBef>
                    <a:spcPct val="0"/>
                  </a:spcBef>
                </a:pPr>
                <a:endParaRPr sz="700"/>
              </a:p>
            </p:txBody>
          </p:sp>
        </p:grpSp>
        <p:sp>
          <p:nvSpPr>
            <p:cNvPr id="35" name="TextBox 35"/>
            <p:cNvSpPr txBox="1"/>
            <p:nvPr/>
          </p:nvSpPr>
          <p:spPr>
            <a:xfrm>
              <a:off x="434217" y="93933"/>
              <a:ext cx="7523699" cy="72053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3"/>
                </a:lnSpc>
              </a:pP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1350" u="sng" spc="68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y 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objetivo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del 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ensayo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</a:p>
          </p:txBody>
        </p:sp>
      </p:grpSp>
      <p:grpSp>
        <p:nvGrpSpPr>
          <p:cNvPr id="36" name="Group 36"/>
          <p:cNvGrpSpPr/>
          <p:nvPr/>
        </p:nvGrpSpPr>
        <p:grpSpPr>
          <a:xfrm>
            <a:off x="2932133" y="2535865"/>
            <a:ext cx="4916467" cy="697737"/>
            <a:chOff x="0" y="0"/>
            <a:chExt cx="8392135" cy="3497718"/>
          </a:xfrm>
        </p:grpSpPr>
        <p:grpSp>
          <p:nvGrpSpPr>
            <p:cNvPr id="37" name="Group 37"/>
            <p:cNvGrpSpPr/>
            <p:nvPr/>
          </p:nvGrpSpPr>
          <p:grpSpPr>
            <a:xfrm>
              <a:off x="0" y="0"/>
              <a:ext cx="8392135" cy="3497718"/>
              <a:chOff x="0" y="0"/>
              <a:chExt cx="1993848" cy="831008"/>
            </a:xfrm>
          </p:grpSpPr>
          <p:sp>
            <p:nvSpPr>
              <p:cNvPr id="38" name="Freeform 38"/>
              <p:cNvSpPr/>
              <p:nvPr/>
            </p:nvSpPr>
            <p:spPr>
              <a:xfrm>
                <a:off x="0" y="0"/>
                <a:ext cx="1993848" cy="831008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 sz="700"/>
              </a:p>
            </p:txBody>
          </p:sp>
          <p:sp>
            <p:nvSpPr>
              <p:cNvPr id="39" name="TextBox 39"/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17471" tIns="17471" rIns="17471" bIns="17471" rtlCol="0" anchor="ctr"/>
              <a:lstStyle/>
              <a:p>
                <a:pPr algn="ctr">
                  <a:lnSpc>
                    <a:spcPts val="516"/>
                  </a:lnSpc>
                  <a:spcBef>
                    <a:spcPct val="0"/>
                  </a:spcBef>
                </a:pPr>
                <a:endParaRPr sz="700"/>
              </a:p>
            </p:txBody>
          </p:sp>
        </p:grpSp>
        <p:sp>
          <p:nvSpPr>
            <p:cNvPr id="40" name="TextBox 40"/>
            <p:cNvSpPr txBox="1"/>
            <p:nvPr/>
          </p:nvSpPr>
          <p:spPr>
            <a:xfrm>
              <a:off x="434218" y="93933"/>
              <a:ext cx="7523700" cy="2897378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3"/>
                </a:lnSpc>
              </a:pP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Desarrollo (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defiende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la 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tesis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)</a:t>
              </a:r>
            </a:p>
            <a:p>
              <a:pPr algn="ctr">
                <a:lnSpc>
                  <a:spcPts val="2363"/>
                </a:lnSpc>
              </a:pP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Presenta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Argumentos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basados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en</a:t>
              </a:r>
              <a:r>
                <a:rPr lang="en-US" sz="1350" spc="68" dirty="0">
                  <a:latin typeface="Arimo Bold"/>
                  <a:ea typeface="Arimo Bold"/>
                  <a:cs typeface="Arimo Bold"/>
                  <a:sym typeface="Arimo Bold"/>
                </a:rPr>
                <a:t> </a:t>
              </a:r>
              <a:r>
                <a:rPr lang="en-US" sz="1350" spc="68" dirty="0" err="1">
                  <a:latin typeface="Arimo Bold"/>
                  <a:ea typeface="Arimo Bold"/>
                  <a:cs typeface="Arimo Bold"/>
                  <a:sym typeface="Arimo Bold"/>
                </a:rPr>
                <a:t>fuentes</a:t>
              </a:r>
              <a:endParaRPr lang="en-US" sz="1350" spc="68" dirty="0"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41" name="CuadroTexto 40">
            <a:extLst>
              <a:ext uri="{FF2B5EF4-FFF2-40B4-BE49-F238E27FC236}">
                <a16:creationId xmlns:a16="http://schemas.microsoft.com/office/drawing/2014/main" id="{7D4A7C78-B682-3984-8177-2B50B486CFAB}"/>
              </a:ext>
            </a:extLst>
          </p:cNvPr>
          <p:cNvSpPr txBox="1"/>
          <p:nvPr/>
        </p:nvSpPr>
        <p:spPr>
          <a:xfrm>
            <a:off x="833672" y="815178"/>
            <a:ext cx="713485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400" b="1" dirty="0">
                <a:solidFill>
                  <a:schemeClr val="accent4">
                    <a:lumMod val="75000"/>
                  </a:schemeClr>
                </a:solidFill>
              </a:rPr>
              <a:t>Estructura de un Ensayo Académico</a:t>
            </a:r>
            <a:endParaRPr lang="es-CL" sz="2400" b="1" dirty="0">
              <a:solidFill>
                <a:schemeClr val="accent4">
                  <a:lumMod val="75000"/>
                </a:schemeClr>
              </a:solidFill>
            </a:endParaRPr>
          </a:p>
        </p:txBody>
      </p:sp>
      <p:cxnSp>
        <p:nvCxnSpPr>
          <p:cNvPr id="51" name="Conector: angular 50">
            <a:extLst>
              <a:ext uri="{FF2B5EF4-FFF2-40B4-BE49-F238E27FC236}">
                <a16:creationId xmlns:a16="http://schemas.microsoft.com/office/drawing/2014/main" id="{B9826FED-039F-FCD2-6380-7D25D33D1984}"/>
              </a:ext>
            </a:extLst>
          </p:cNvPr>
          <p:cNvCxnSpPr/>
          <p:nvPr/>
        </p:nvCxnSpPr>
        <p:spPr>
          <a:xfrm rot="16200000" flipH="1">
            <a:off x="1185582" y="1962204"/>
            <a:ext cx="502986" cy="326251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Conector: angular 54">
            <a:extLst>
              <a:ext uri="{FF2B5EF4-FFF2-40B4-BE49-F238E27FC236}">
                <a16:creationId xmlns:a16="http://schemas.microsoft.com/office/drawing/2014/main" id="{CE6177B4-684B-3BAB-70FD-A8B76CD73818}"/>
              </a:ext>
            </a:extLst>
          </p:cNvPr>
          <p:cNvCxnSpPr/>
          <p:nvPr/>
        </p:nvCxnSpPr>
        <p:spPr>
          <a:xfrm rot="16200000" flipH="1">
            <a:off x="2144608" y="2518909"/>
            <a:ext cx="502986" cy="326251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7" name="Group 36">
            <a:extLst>
              <a:ext uri="{FF2B5EF4-FFF2-40B4-BE49-F238E27FC236}">
                <a16:creationId xmlns:a16="http://schemas.microsoft.com/office/drawing/2014/main" id="{EE0FD56E-C730-8A07-CAB1-CC6A31394C38}"/>
              </a:ext>
            </a:extLst>
          </p:cNvPr>
          <p:cNvGrpSpPr/>
          <p:nvPr/>
        </p:nvGrpSpPr>
        <p:grpSpPr>
          <a:xfrm>
            <a:off x="3627172" y="3442753"/>
            <a:ext cx="4513716" cy="744994"/>
            <a:chOff x="0" y="0"/>
            <a:chExt cx="8392135" cy="1060354"/>
          </a:xfrm>
        </p:grpSpPr>
        <p:grpSp>
          <p:nvGrpSpPr>
            <p:cNvPr id="58" name="Group 37">
              <a:extLst>
                <a:ext uri="{FF2B5EF4-FFF2-40B4-BE49-F238E27FC236}">
                  <a16:creationId xmlns:a16="http://schemas.microsoft.com/office/drawing/2014/main" id="{C60E35D7-FAF1-61AA-895B-6A14EDE41053}"/>
                </a:ext>
              </a:extLst>
            </p:cNvPr>
            <p:cNvGrpSpPr/>
            <p:nvPr/>
          </p:nvGrpSpPr>
          <p:grpSpPr>
            <a:xfrm>
              <a:off x="0" y="0"/>
              <a:ext cx="8392135" cy="1060354"/>
              <a:chOff x="0" y="0"/>
              <a:chExt cx="1993848" cy="251925"/>
            </a:xfrm>
          </p:grpSpPr>
          <p:sp>
            <p:nvSpPr>
              <p:cNvPr id="60" name="Freeform 38">
                <a:extLst>
                  <a:ext uri="{FF2B5EF4-FFF2-40B4-BE49-F238E27FC236}">
                    <a16:creationId xmlns:a16="http://schemas.microsoft.com/office/drawing/2014/main" id="{EE74687E-1D41-A56F-DB1E-9A329442E02D}"/>
                  </a:ext>
                </a:extLst>
              </p:cNvPr>
              <p:cNvSpPr/>
              <p:nvPr/>
            </p:nvSpPr>
            <p:spPr>
              <a:xfrm>
                <a:off x="0" y="0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endParaRPr lang="es-CL" sz="700"/>
              </a:p>
            </p:txBody>
          </p:sp>
          <p:sp>
            <p:nvSpPr>
              <p:cNvPr id="61" name="TextBox 39">
                <a:extLst>
                  <a:ext uri="{FF2B5EF4-FFF2-40B4-BE49-F238E27FC236}">
                    <a16:creationId xmlns:a16="http://schemas.microsoft.com/office/drawing/2014/main" id="{6AB94FE7-8C71-D272-C13B-3E978B121CD1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17471" tIns="17471" rIns="17471" bIns="17471" rtlCol="0" anchor="ctr"/>
              <a:lstStyle/>
              <a:p>
                <a:pPr algn="ctr">
                  <a:lnSpc>
                    <a:spcPts val="516"/>
                  </a:lnSpc>
                  <a:spcBef>
                    <a:spcPct val="0"/>
                  </a:spcBef>
                </a:pPr>
                <a:endParaRPr sz="700"/>
              </a:p>
            </p:txBody>
          </p:sp>
        </p:grpSp>
        <p:sp>
          <p:nvSpPr>
            <p:cNvPr id="59" name="TextBox 40">
              <a:extLst>
                <a:ext uri="{FF2B5EF4-FFF2-40B4-BE49-F238E27FC236}">
                  <a16:creationId xmlns:a16="http://schemas.microsoft.com/office/drawing/2014/main" id="{912F2F39-412A-35FC-C6E6-F2B8D046BF11}"/>
                </a:ext>
              </a:extLst>
            </p:cNvPr>
            <p:cNvSpPr txBox="1"/>
            <p:nvPr/>
          </p:nvSpPr>
          <p:spPr>
            <a:xfrm>
              <a:off x="434217" y="93932"/>
              <a:ext cx="7523699" cy="384580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3"/>
                </a:lnSpc>
              </a:pPr>
              <a:endParaRPr lang="en-US" sz="1350" spc="68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  <p:sp>
        <p:nvSpPr>
          <p:cNvPr id="68" name="TextBox 40">
            <a:extLst>
              <a:ext uri="{FF2B5EF4-FFF2-40B4-BE49-F238E27FC236}">
                <a16:creationId xmlns:a16="http://schemas.microsoft.com/office/drawing/2014/main" id="{48084645-49B2-C6F1-2DD0-7272E9D4C561}"/>
              </a:ext>
            </a:extLst>
          </p:cNvPr>
          <p:cNvSpPr txBox="1"/>
          <p:nvPr/>
        </p:nvSpPr>
        <p:spPr>
          <a:xfrm>
            <a:off x="3740595" y="3599526"/>
            <a:ext cx="4430221" cy="57797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2363"/>
              </a:lnSpc>
            </a:pPr>
            <a:r>
              <a:rPr lang="en-US" sz="1350" spc="68" dirty="0" err="1">
                <a:latin typeface="Arimo Bold"/>
                <a:ea typeface="Arimo Bold"/>
                <a:cs typeface="Arimo Bold"/>
                <a:sym typeface="Arimo Bold"/>
              </a:rPr>
              <a:t>Conclusiones</a:t>
            </a:r>
            <a:r>
              <a:rPr lang="en-US" sz="1350" spc="68" dirty="0">
                <a:latin typeface="Arimo Bold"/>
                <a:ea typeface="Arimo Bold"/>
                <a:cs typeface="Arimo Bold"/>
                <a:sym typeface="Arimo Bold"/>
              </a:rPr>
              <a:t> (</a:t>
            </a:r>
            <a:r>
              <a:rPr lang="en-US" sz="1350" spc="68" dirty="0" err="1">
                <a:latin typeface="Arimo Bold"/>
                <a:ea typeface="Arimo Bold"/>
                <a:cs typeface="Arimo Bold"/>
                <a:sym typeface="Arimo Bold"/>
              </a:rPr>
              <a:t>sintetiza</a:t>
            </a:r>
            <a:r>
              <a:rPr lang="en-US" sz="1350" spc="68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1350" spc="68" dirty="0" err="1">
                <a:latin typeface="Arimo Bold"/>
                <a:ea typeface="Arimo Bold"/>
                <a:cs typeface="Arimo Bold"/>
                <a:sym typeface="Arimo Bold"/>
              </a:rPr>
              <a:t>los</a:t>
            </a:r>
            <a:r>
              <a:rPr lang="en-US" sz="1350" spc="68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1350" spc="68" dirty="0" err="1">
                <a:latin typeface="Arimo Bold"/>
                <a:ea typeface="Arimo Bold"/>
                <a:cs typeface="Arimo Bold"/>
                <a:sym typeface="Arimo Bold"/>
              </a:rPr>
              <a:t>argumentos</a:t>
            </a:r>
            <a:r>
              <a:rPr lang="en-US" sz="1350" spc="68" dirty="0">
                <a:latin typeface="Arimo Bold"/>
                <a:ea typeface="Arimo Bold"/>
                <a:cs typeface="Arimo Bold"/>
                <a:sym typeface="Arimo Bold"/>
              </a:rPr>
              <a:t>) </a:t>
            </a:r>
          </a:p>
          <a:p>
            <a:pPr algn="ctr">
              <a:lnSpc>
                <a:spcPts val="2363"/>
              </a:lnSpc>
            </a:pPr>
            <a:r>
              <a:rPr lang="en-US" sz="1350" spc="68" dirty="0" err="1">
                <a:latin typeface="Arimo Bold"/>
                <a:ea typeface="Arimo Bold"/>
                <a:cs typeface="Arimo Bold"/>
                <a:sym typeface="Arimo Bold"/>
              </a:rPr>
              <a:t>Reafirma</a:t>
            </a:r>
            <a:r>
              <a:rPr lang="en-US" sz="1350" spc="68" dirty="0">
                <a:latin typeface="Arimo Bold"/>
                <a:ea typeface="Arimo Bold"/>
                <a:cs typeface="Arimo Bold"/>
                <a:sym typeface="Arimo Bold"/>
              </a:rPr>
              <a:t> la </a:t>
            </a:r>
            <a:r>
              <a:rPr lang="en-US" sz="1350" spc="68" dirty="0" err="1">
                <a:latin typeface="Arimo Bold"/>
                <a:ea typeface="Arimo Bold"/>
                <a:cs typeface="Arimo Bold"/>
                <a:sym typeface="Arimo Bold"/>
              </a:rPr>
              <a:t>tesis</a:t>
            </a:r>
            <a:r>
              <a:rPr lang="en-US" sz="1350" spc="68" dirty="0">
                <a:latin typeface="Arimo Bold"/>
                <a:ea typeface="Arimo Bold"/>
                <a:cs typeface="Arimo Bold"/>
                <a:sym typeface="Arimo Bold"/>
              </a:rPr>
              <a:t> </a:t>
            </a:r>
          </a:p>
        </p:txBody>
      </p:sp>
      <p:cxnSp>
        <p:nvCxnSpPr>
          <p:cNvPr id="70" name="Conector: angular 69">
            <a:extLst>
              <a:ext uri="{FF2B5EF4-FFF2-40B4-BE49-F238E27FC236}">
                <a16:creationId xmlns:a16="http://schemas.microsoft.com/office/drawing/2014/main" id="{EBC24605-7CDE-0901-7C06-5A68B3A0A3B3}"/>
              </a:ext>
            </a:extLst>
          </p:cNvPr>
          <p:cNvCxnSpPr/>
          <p:nvPr/>
        </p:nvCxnSpPr>
        <p:spPr>
          <a:xfrm rot="16200000" flipH="1">
            <a:off x="3094910" y="3348909"/>
            <a:ext cx="502986" cy="326251"/>
          </a:xfrm>
          <a:prstGeom prst="bentConnector3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3" name="Group 36">
            <a:extLst>
              <a:ext uri="{FF2B5EF4-FFF2-40B4-BE49-F238E27FC236}">
                <a16:creationId xmlns:a16="http://schemas.microsoft.com/office/drawing/2014/main" id="{A3E3EFB4-8503-7C28-8622-1F99F6D1D1EE}"/>
              </a:ext>
            </a:extLst>
          </p:cNvPr>
          <p:cNvGrpSpPr/>
          <p:nvPr/>
        </p:nvGrpSpPr>
        <p:grpSpPr>
          <a:xfrm>
            <a:off x="5312521" y="4309444"/>
            <a:ext cx="3147051" cy="282529"/>
            <a:chOff x="0" y="40091"/>
            <a:chExt cx="8392135" cy="1234006"/>
          </a:xfrm>
        </p:grpSpPr>
        <p:grpSp>
          <p:nvGrpSpPr>
            <p:cNvPr id="24" name="Group 37">
              <a:extLst>
                <a:ext uri="{FF2B5EF4-FFF2-40B4-BE49-F238E27FC236}">
                  <a16:creationId xmlns:a16="http://schemas.microsoft.com/office/drawing/2014/main" id="{F88A22AF-21BD-3218-9BC9-4500ECE06CD6}"/>
                </a:ext>
              </a:extLst>
            </p:cNvPr>
            <p:cNvGrpSpPr/>
            <p:nvPr/>
          </p:nvGrpSpPr>
          <p:grpSpPr>
            <a:xfrm>
              <a:off x="0" y="40091"/>
              <a:ext cx="8392135" cy="1060354"/>
              <a:chOff x="0" y="9525"/>
              <a:chExt cx="1993848" cy="251925"/>
            </a:xfrm>
          </p:grpSpPr>
          <p:sp>
            <p:nvSpPr>
              <p:cNvPr id="47" name="Freeform 38">
                <a:extLst>
                  <a:ext uri="{FF2B5EF4-FFF2-40B4-BE49-F238E27FC236}">
                    <a16:creationId xmlns:a16="http://schemas.microsoft.com/office/drawing/2014/main" id="{D6B08D2A-AC07-0B8C-13AF-21568101A5E1}"/>
                  </a:ext>
                </a:extLst>
              </p:cNvPr>
              <p:cNvSpPr/>
              <p:nvPr/>
            </p:nvSpPr>
            <p:spPr>
              <a:xfrm>
                <a:off x="0" y="9525"/>
                <a:ext cx="1993848" cy="251925"/>
              </a:xfrm>
              <a:custGeom>
                <a:avLst/>
                <a:gdLst/>
                <a:ahLst/>
                <a:cxnLst/>
                <a:rect l="l" t="t" r="r" b="b"/>
                <a:pathLst>
                  <a:path w="1993848" h="251925">
                    <a:moveTo>
                      <a:pt x="24601" y="0"/>
                    </a:moveTo>
                    <a:lnTo>
                      <a:pt x="1969247" y="0"/>
                    </a:lnTo>
                    <a:cubicBezTo>
                      <a:pt x="1975772" y="0"/>
                      <a:pt x="1982029" y="2592"/>
                      <a:pt x="1986642" y="7205"/>
                    </a:cubicBezTo>
                    <a:cubicBezTo>
                      <a:pt x="1991256" y="11819"/>
                      <a:pt x="1993848" y="18076"/>
                      <a:pt x="1993848" y="24601"/>
                    </a:cubicBezTo>
                    <a:lnTo>
                      <a:pt x="1993848" y="227324"/>
                    </a:lnTo>
                    <a:cubicBezTo>
                      <a:pt x="1993848" y="233848"/>
                      <a:pt x="1991256" y="240106"/>
                      <a:pt x="1986642" y="244719"/>
                    </a:cubicBezTo>
                    <a:cubicBezTo>
                      <a:pt x="1982029" y="249333"/>
                      <a:pt x="1975772" y="251925"/>
                      <a:pt x="1969247" y="251925"/>
                    </a:cubicBezTo>
                    <a:lnTo>
                      <a:pt x="24601" y="251925"/>
                    </a:lnTo>
                    <a:cubicBezTo>
                      <a:pt x="18076" y="251925"/>
                      <a:pt x="11819" y="249333"/>
                      <a:pt x="7205" y="244719"/>
                    </a:cubicBezTo>
                    <a:cubicBezTo>
                      <a:pt x="2592" y="240106"/>
                      <a:pt x="0" y="233848"/>
                      <a:pt x="0" y="227324"/>
                    </a:cubicBezTo>
                    <a:lnTo>
                      <a:pt x="0" y="24601"/>
                    </a:lnTo>
                    <a:cubicBezTo>
                      <a:pt x="0" y="18076"/>
                      <a:pt x="2592" y="11819"/>
                      <a:pt x="7205" y="7205"/>
                    </a:cubicBezTo>
                    <a:cubicBezTo>
                      <a:pt x="11819" y="2592"/>
                      <a:pt x="18076" y="0"/>
                      <a:pt x="24601" y="0"/>
                    </a:cubicBezTo>
                    <a:close/>
                  </a:path>
                </a:pathLst>
              </a:custGeom>
              <a:solidFill>
                <a:srgbClr val="F0EBFF"/>
              </a:solidFill>
              <a:ln cap="sq">
                <a:noFill/>
                <a:prstDash val="solid"/>
                <a:miter/>
              </a:ln>
            </p:spPr>
            <p:txBody>
              <a:bodyPr/>
              <a:lstStyle/>
              <a:p>
                <a:r>
                  <a:rPr lang="es-MX" sz="1200" dirty="0">
                    <a:latin typeface="Arimo Bold" panose="020B0604020202020204" charset="0"/>
                    <a:ea typeface="Arimo Bold" panose="020B0604020202020204" charset="0"/>
                    <a:cs typeface="Arimo Bold" panose="020B0604020202020204" charset="0"/>
                  </a:rPr>
                  <a:t>Referencias bibliográficas</a:t>
                </a:r>
                <a:endParaRPr lang="es-CL" sz="1200" dirty="0">
                  <a:latin typeface="Arimo Bold" panose="020B0604020202020204" charset="0"/>
                  <a:ea typeface="Arimo Bold" panose="020B0604020202020204" charset="0"/>
                  <a:cs typeface="Arimo Bold" panose="020B0604020202020204" charset="0"/>
                </a:endParaRPr>
              </a:p>
            </p:txBody>
          </p:sp>
          <p:sp>
            <p:nvSpPr>
              <p:cNvPr id="48" name="TextBox 39">
                <a:extLst>
                  <a:ext uri="{FF2B5EF4-FFF2-40B4-BE49-F238E27FC236}">
                    <a16:creationId xmlns:a16="http://schemas.microsoft.com/office/drawing/2014/main" id="{B088B787-E720-510E-AEE8-33A922A4BE49}"/>
                  </a:ext>
                </a:extLst>
              </p:cNvPr>
              <p:cNvSpPr txBox="1"/>
              <p:nvPr/>
            </p:nvSpPr>
            <p:spPr>
              <a:xfrm>
                <a:off x="0" y="9525"/>
                <a:ext cx="1993848" cy="242400"/>
              </a:xfrm>
              <a:prstGeom prst="rect">
                <a:avLst/>
              </a:prstGeom>
            </p:spPr>
            <p:txBody>
              <a:bodyPr lIns="17471" tIns="17471" rIns="17471" bIns="17471" rtlCol="0" anchor="ctr"/>
              <a:lstStyle/>
              <a:p>
                <a:pPr algn="ctr">
                  <a:lnSpc>
                    <a:spcPts val="516"/>
                  </a:lnSpc>
                  <a:spcBef>
                    <a:spcPct val="0"/>
                  </a:spcBef>
                </a:pPr>
                <a:endParaRPr sz="700"/>
              </a:p>
            </p:txBody>
          </p:sp>
        </p:grpSp>
        <p:sp>
          <p:nvSpPr>
            <p:cNvPr id="25" name="TextBox 40">
              <a:extLst>
                <a:ext uri="{FF2B5EF4-FFF2-40B4-BE49-F238E27FC236}">
                  <a16:creationId xmlns:a16="http://schemas.microsoft.com/office/drawing/2014/main" id="{BEA6DF0E-C630-93D8-268F-14E11D6423DE}"/>
                </a:ext>
              </a:extLst>
            </p:cNvPr>
            <p:cNvSpPr txBox="1"/>
            <p:nvPr/>
          </p:nvSpPr>
          <p:spPr>
            <a:xfrm>
              <a:off x="434216" y="93932"/>
              <a:ext cx="7523698" cy="1180165"/>
            </a:xfrm>
            <a:prstGeom prst="rect">
              <a:avLst/>
            </a:prstGeom>
          </p:spPr>
          <p:txBody>
            <a:bodyPr lIns="0" tIns="0" rIns="0" bIns="0" rtlCol="0" anchor="t">
              <a:spAutoFit/>
            </a:bodyPr>
            <a:lstStyle/>
            <a:p>
              <a:pPr algn="ctr">
                <a:lnSpc>
                  <a:spcPts val="2363"/>
                </a:lnSpc>
              </a:pPr>
              <a:endParaRPr lang="en-US" sz="1350" spc="68" dirty="0">
                <a:solidFill>
                  <a:srgbClr val="545454"/>
                </a:solidFill>
                <a:latin typeface="Arimo Bold"/>
                <a:ea typeface="Arimo Bold"/>
                <a:cs typeface="Arimo Bold"/>
                <a:sym typeface="Arimo Bold"/>
              </a:endParaRPr>
            </a:p>
          </p:txBody>
        </p:sp>
      </p:grp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número de diapositiva 4"/>
          <p:cNvSpPr>
            <a:spLocks noGrp="1"/>
          </p:cNvSpPr>
          <p:nvPr>
            <p:ph type="sldNum" idx="12"/>
          </p:nvPr>
        </p:nvSpPr>
        <p:spPr/>
        <p:txBody>
          <a:bodyPr/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s-CL" smtClean="0"/>
              <a:t>7</a:t>
            </a:fld>
            <a:endParaRPr lang="es-CL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4124608655"/>
              </p:ext>
            </p:extLst>
          </p:nvPr>
        </p:nvGraphicFramePr>
        <p:xfrm>
          <a:off x="2680855" y="1309255"/>
          <a:ext cx="4405746" cy="3294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uadroTexto 6"/>
          <p:cNvSpPr txBox="1"/>
          <p:nvPr/>
        </p:nvSpPr>
        <p:spPr>
          <a:xfrm>
            <a:off x="263236" y="554182"/>
            <a:ext cx="534785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400" dirty="0">
                <a:solidFill>
                  <a:schemeClr val="bg1"/>
                </a:solidFill>
              </a:rPr>
              <a:t>La escritura como proceso</a:t>
            </a:r>
          </a:p>
        </p:txBody>
      </p:sp>
      <p:sp>
        <p:nvSpPr>
          <p:cNvPr id="8" name="Rectángulo 7"/>
          <p:cNvSpPr/>
          <p:nvPr/>
        </p:nvSpPr>
        <p:spPr>
          <a:xfrm>
            <a:off x="450273" y="1524001"/>
            <a:ext cx="2466110" cy="307974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i="1" dirty="0">
                <a:solidFill>
                  <a:schemeClr val="accent1">
                    <a:lumMod val="75000"/>
                  </a:schemeClr>
                </a:solidFill>
              </a:rPr>
              <a:t>Escribir es el resultado de un trabajo mental que consiste en realizar una actividad netamente reflexiva y creativa a partir de la que se busca expresar con intencionalidad un discurso coherente, provisto de ideas, pensamientos, sentimientos y experiencias, sustentada en contextos comunicativos específicos. </a:t>
            </a:r>
            <a:r>
              <a:rPr lang="es-CL" dirty="0">
                <a:solidFill>
                  <a:schemeClr val="accent1">
                    <a:lumMod val="75000"/>
                  </a:schemeClr>
                </a:solidFill>
              </a:rPr>
              <a:t>(Serrano, 2000)</a:t>
            </a:r>
          </a:p>
        </p:txBody>
      </p:sp>
      <p:sp>
        <p:nvSpPr>
          <p:cNvPr id="9" name="Cerrar llave 8"/>
          <p:cNvSpPr/>
          <p:nvPr/>
        </p:nvSpPr>
        <p:spPr>
          <a:xfrm>
            <a:off x="6400799" y="1373755"/>
            <a:ext cx="1018309" cy="3262745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CL" dirty="0"/>
          </a:p>
        </p:txBody>
      </p:sp>
      <p:sp>
        <p:nvSpPr>
          <p:cNvPr id="10" name="CuadroTexto 9"/>
          <p:cNvSpPr txBox="1"/>
          <p:nvPr/>
        </p:nvSpPr>
        <p:spPr>
          <a:xfrm>
            <a:off x="7521018" y="2851238"/>
            <a:ext cx="1366673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b="1" i="1" dirty="0">
                <a:solidFill>
                  <a:schemeClr val="accent1">
                    <a:lumMod val="75000"/>
                  </a:schemeClr>
                </a:solidFill>
              </a:rPr>
              <a:t>RECURSIVO</a:t>
            </a:r>
          </a:p>
        </p:txBody>
      </p:sp>
    </p:spTree>
    <p:extLst>
      <p:ext uri="{BB962C8B-B14F-4D97-AF65-F5344CB8AC3E}">
        <p14:creationId xmlns:p14="http://schemas.microsoft.com/office/powerpoint/2010/main" val="293163034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 rot="-378694">
            <a:off x="7932880" y="-392368"/>
            <a:ext cx="888299" cy="1017843"/>
          </a:xfrm>
          <a:custGeom>
            <a:avLst/>
            <a:gdLst/>
            <a:ahLst/>
            <a:cxnLst/>
            <a:rect l="l" t="t" r="r" b="b"/>
            <a:pathLst>
              <a:path w="1776598" h="2035685">
                <a:moveTo>
                  <a:pt x="0" y="0"/>
                </a:moveTo>
                <a:lnTo>
                  <a:pt x="1776598" y="0"/>
                </a:lnTo>
                <a:lnTo>
                  <a:pt x="1776598" y="2035686"/>
                </a:lnTo>
                <a:lnTo>
                  <a:pt x="0" y="203568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3" name="Freeform 3"/>
          <p:cNvSpPr/>
          <p:nvPr/>
        </p:nvSpPr>
        <p:spPr>
          <a:xfrm rot="6656374">
            <a:off x="-352709" y="3075136"/>
            <a:ext cx="770274" cy="882606"/>
          </a:xfrm>
          <a:custGeom>
            <a:avLst/>
            <a:gdLst/>
            <a:ahLst/>
            <a:cxnLst/>
            <a:rect l="l" t="t" r="r" b="b"/>
            <a:pathLst>
              <a:path w="1540548" h="1765212">
                <a:moveTo>
                  <a:pt x="0" y="0"/>
                </a:moveTo>
                <a:lnTo>
                  <a:pt x="1540548" y="0"/>
                </a:lnTo>
                <a:lnTo>
                  <a:pt x="1540548" y="1765212"/>
                </a:lnTo>
                <a:lnTo>
                  <a:pt x="0" y="1765212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4" name="Freeform 4"/>
          <p:cNvSpPr/>
          <p:nvPr/>
        </p:nvSpPr>
        <p:spPr>
          <a:xfrm rot="-9991583">
            <a:off x="6955473" y="4378284"/>
            <a:ext cx="3290391" cy="3245148"/>
          </a:xfrm>
          <a:custGeom>
            <a:avLst/>
            <a:gdLst/>
            <a:ahLst/>
            <a:cxnLst/>
            <a:rect l="l" t="t" r="r" b="b"/>
            <a:pathLst>
              <a:path w="6580781" h="6490295">
                <a:moveTo>
                  <a:pt x="0" y="0"/>
                </a:moveTo>
                <a:lnTo>
                  <a:pt x="6580781" y="0"/>
                </a:lnTo>
                <a:lnTo>
                  <a:pt x="6580781" y="6490295"/>
                </a:lnTo>
                <a:lnTo>
                  <a:pt x="0" y="649029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5" name="Freeform 5"/>
          <p:cNvSpPr/>
          <p:nvPr/>
        </p:nvSpPr>
        <p:spPr>
          <a:xfrm rot="-7136872">
            <a:off x="7682334" y="1134368"/>
            <a:ext cx="2660212" cy="2108218"/>
          </a:xfrm>
          <a:custGeom>
            <a:avLst/>
            <a:gdLst/>
            <a:ahLst/>
            <a:cxnLst/>
            <a:rect l="l" t="t" r="r" b="b"/>
            <a:pathLst>
              <a:path w="5320424" h="4216436">
                <a:moveTo>
                  <a:pt x="0" y="0"/>
                </a:moveTo>
                <a:lnTo>
                  <a:pt x="5320424" y="0"/>
                </a:lnTo>
                <a:lnTo>
                  <a:pt x="5320424" y="4216436"/>
                </a:lnTo>
                <a:lnTo>
                  <a:pt x="0" y="4216436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6" name="Freeform 6"/>
          <p:cNvSpPr/>
          <p:nvPr/>
        </p:nvSpPr>
        <p:spPr>
          <a:xfrm rot="9287474">
            <a:off x="889603" y="-1283234"/>
            <a:ext cx="2950727" cy="2338451"/>
          </a:xfrm>
          <a:custGeom>
            <a:avLst/>
            <a:gdLst/>
            <a:ahLst/>
            <a:cxnLst/>
            <a:rect l="l" t="t" r="r" b="b"/>
            <a:pathLst>
              <a:path w="5901454" h="4676902">
                <a:moveTo>
                  <a:pt x="0" y="0"/>
                </a:moveTo>
                <a:lnTo>
                  <a:pt x="5901454" y="0"/>
                </a:lnTo>
                <a:lnTo>
                  <a:pt x="5901454" y="4676902"/>
                </a:lnTo>
                <a:lnTo>
                  <a:pt x="0" y="4676902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7" name="Freeform 7"/>
          <p:cNvSpPr/>
          <p:nvPr/>
        </p:nvSpPr>
        <p:spPr>
          <a:xfrm rot="-410117">
            <a:off x="-382761" y="4176998"/>
            <a:ext cx="2423341" cy="1920497"/>
          </a:xfrm>
          <a:custGeom>
            <a:avLst/>
            <a:gdLst/>
            <a:ahLst/>
            <a:cxnLst/>
            <a:rect l="l" t="t" r="r" b="b"/>
            <a:pathLst>
              <a:path w="4846681" h="3840994">
                <a:moveTo>
                  <a:pt x="0" y="0"/>
                </a:moveTo>
                <a:lnTo>
                  <a:pt x="4846681" y="0"/>
                </a:lnTo>
                <a:lnTo>
                  <a:pt x="4846681" y="3840994"/>
                </a:lnTo>
                <a:lnTo>
                  <a:pt x="0" y="3840994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8" name="Freeform 8"/>
          <p:cNvSpPr/>
          <p:nvPr/>
        </p:nvSpPr>
        <p:spPr>
          <a:xfrm rot="-6784683">
            <a:off x="5478299" y="-1275736"/>
            <a:ext cx="2398268" cy="2610359"/>
          </a:xfrm>
          <a:custGeom>
            <a:avLst/>
            <a:gdLst/>
            <a:ahLst/>
            <a:cxnLst/>
            <a:rect l="l" t="t" r="r" b="b"/>
            <a:pathLst>
              <a:path w="4796535" h="5220718">
                <a:moveTo>
                  <a:pt x="0" y="0"/>
                </a:moveTo>
                <a:lnTo>
                  <a:pt x="4796535" y="0"/>
                </a:lnTo>
                <a:lnTo>
                  <a:pt x="4796535" y="5220718"/>
                </a:lnTo>
                <a:lnTo>
                  <a:pt x="0" y="5220718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9" name="Freeform 9"/>
          <p:cNvSpPr/>
          <p:nvPr/>
        </p:nvSpPr>
        <p:spPr>
          <a:xfrm rot="-9659318">
            <a:off x="-514992" y="1091911"/>
            <a:ext cx="1238070" cy="1753275"/>
          </a:xfrm>
          <a:custGeom>
            <a:avLst/>
            <a:gdLst/>
            <a:ahLst/>
            <a:cxnLst/>
            <a:rect l="l" t="t" r="r" b="b"/>
            <a:pathLst>
              <a:path w="2476139" h="3506550">
                <a:moveTo>
                  <a:pt x="0" y="0"/>
                </a:moveTo>
                <a:lnTo>
                  <a:pt x="2476139" y="0"/>
                </a:lnTo>
                <a:lnTo>
                  <a:pt x="2476139" y="3506550"/>
                </a:lnTo>
                <a:lnTo>
                  <a:pt x="0" y="3506550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10" name="Freeform 10"/>
          <p:cNvSpPr/>
          <p:nvPr/>
        </p:nvSpPr>
        <p:spPr>
          <a:xfrm rot="9514337">
            <a:off x="4008180" y="4245854"/>
            <a:ext cx="2990784" cy="2388889"/>
          </a:xfrm>
          <a:custGeom>
            <a:avLst/>
            <a:gdLst/>
            <a:ahLst/>
            <a:cxnLst/>
            <a:rect l="l" t="t" r="r" b="b"/>
            <a:pathLst>
              <a:path w="5981568" h="4777778">
                <a:moveTo>
                  <a:pt x="0" y="0"/>
                </a:moveTo>
                <a:lnTo>
                  <a:pt x="5981569" y="0"/>
                </a:lnTo>
                <a:lnTo>
                  <a:pt x="5981569" y="4777778"/>
                </a:lnTo>
                <a:lnTo>
                  <a:pt x="0" y="4777778"/>
                </a:lnTo>
                <a:lnTo>
                  <a:pt x="0" y="0"/>
                </a:lnTo>
                <a:close/>
              </a:path>
            </a:pathLst>
          </a:custGeom>
          <a:blipFill>
            <a:blip r:embed="rId14">
              <a:extLst>
                <a:ext uri="{96DAC541-7B7A-43D3-8B79-37D633B846F1}">
                  <asvg:svgBlip xmlns:asvg="http://schemas.microsoft.com/office/drawing/2016/SVG/main" r:embed="rId1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11" name="Freeform 11"/>
          <p:cNvSpPr/>
          <p:nvPr/>
        </p:nvSpPr>
        <p:spPr>
          <a:xfrm rot="-10800000">
            <a:off x="8213212" y="3516439"/>
            <a:ext cx="1861576" cy="1783729"/>
          </a:xfrm>
          <a:custGeom>
            <a:avLst/>
            <a:gdLst/>
            <a:ahLst/>
            <a:cxnLst/>
            <a:rect l="l" t="t" r="r" b="b"/>
            <a:pathLst>
              <a:path w="3723152" h="3567457">
                <a:moveTo>
                  <a:pt x="0" y="0"/>
                </a:moveTo>
                <a:lnTo>
                  <a:pt x="3723152" y="0"/>
                </a:lnTo>
                <a:lnTo>
                  <a:pt x="3723152" y="3567457"/>
                </a:lnTo>
                <a:lnTo>
                  <a:pt x="0" y="3567457"/>
                </a:lnTo>
                <a:lnTo>
                  <a:pt x="0" y="0"/>
                </a:lnTo>
                <a:close/>
              </a:path>
            </a:pathLst>
          </a:custGeom>
          <a:blipFill>
            <a:blip r:embed="rId16">
              <a:extLst>
                <a:ext uri="{96DAC541-7B7A-43D3-8B79-37D633B846F1}">
                  <asvg:svgBlip xmlns:asvg="http://schemas.microsoft.com/office/drawing/2016/SVG/main" r:embed="rId17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12" name="Freeform 12"/>
          <p:cNvSpPr/>
          <p:nvPr/>
        </p:nvSpPr>
        <p:spPr>
          <a:xfrm rot="3897182">
            <a:off x="-1767386" y="-1201712"/>
            <a:ext cx="2245326" cy="2214452"/>
          </a:xfrm>
          <a:custGeom>
            <a:avLst/>
            <a:gdLst/>
            <a:ahLst/>
            <a:cxnLst/>
            <a:rect l="l" t="t" r="r" b="b"/>
            <a:pathLst>
              <a:path w="4490651" h="4428904">
                <a:moveTo>
                  <a:pt x="0" y="0"/>
                </a:moveTo>
                <a:lnTo>
                  <a:pt x="4490650" y="0"/>
                </a:lnTo>
                <a:lnTo>
                  <a:pt x="4490650" y="4428904"/>
                </a:lnTo>
                <a:lnTo>
                  <a:pt x="0" y="4428904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13" name="Freeform 13"/>
          <p:cNvSpPr/>
          <p:nvPr/>
        </p:nvSpPr>
        <p:spPr>
          <a:xfrm rot="-2882775">
            <a:off x="2496062" y="4723546"/>
            <a:ext cx="1013279" cy="590235"/>
          </a:xfrm>
          <a:custGeom>
            <a:avLst/>
            <a:gdLst/>
            <a:ahLst/>
            <a:cxnLst/>
            <a:rect l="l" t="t" r="r" b="b"/>
            <a:pathLst>
              <a:path w="2026558" h="1180470">
                <a:moveTo>
                  <a:pt x="0" y="0"/>
                </a:moveTo>
                <a:lnTo>
                  <a:pt x="2026558" y="0"/>
                </a:lnTo>
                <a:lnTo>
                  <a:pt x="2026558" y="1180470"/>
                </a:lnTo>
                <a:lnTo>
                  <a:pt x="0" y="1180470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14" name="Freeform 14"/>
          <p:cNvSpPr/>
          <p:nvPr/>
        </p:nvSpPr>
        <p:spPr>
          <a:xfrm rot="-3654351">
            <a:off x="4097462" y="-246976"/>
            <a:ext cx="949077" cy="552837"/>
          </a:xfrm>
          <a:custGeom>
            <a:avLst/>
            <a:gdLst/>
            <a:ahLst/>
            <a:cxnLst/>
            <a:rect l="l" t="t" r="r" b="b"/>
            <a:pathLst>
              <a:path w="1898154" h="1105674">
                <a:moveTo>
                  <a:pt x="0" y="0"/>
                </a:moveTo>
                <a:lnTo>
                  <a:pt x="1898154" y="0"/>
                </a:lnTo>
                <a:lnTo>
                  <a:pt x="1898154" y="1105675"/>
                </a:lnTo>
                <a:lnTo>
                  <a:pt x="0" y="1105675"/>
                </a:lnTo>
                <a:lnTo>
                  <a:pt x="0" y="0"/>
                </a:lnTo>
                <a:close/>
              </a:path>
            </a:pathLst>
          </a:custGeom>
          <a:blipFill>
            <a:blip r:embed="rId18">
              <a:extLst>
                <a:ext uri="{96DAC541-7B7A-43D3-8B79-37D633B846F1}">
                  <asvg:svgBlip xmlns:asvg="http://schemas.microsoft.com/office/drawing/2016/SVG/main" r:embed="rId19"/>
                </a:ext>
              </a:extLst>
            </a:blip>
            <a:stretch>
              <a:fillRect/>
            </a:stretch>
          </a:blipFill>
        </p:spPr>
        <p:txBody>
          <a:bodyPr/>
          <a:lstStyle/>
          <a:p>
            <a:endParaRPr lang="es-CL" sz="700"/>
          </a:p>
        </p:txBody>
      </p:sp>
      <p:sp>
        <p:nvSpPr>
          <p:cNvPr id="15" name="TextBox 15"/>
          <p:cNvSpPr txBox="1"/>
          <p:nvPr/>
        </p:nvSpPr>
        <p:spPr>
          <a:xfrm>
            <a:off x="1682712" y="1458413"/>
            <a:ext cx="5778578" cy="33874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2871"/>
              </a:lnSpc>
              <a:spcBef>
                <a:spcPct val="0"/>
              </a:spcBef>
            </a:pPr>
            <a:r>
              <a:rPr lang="en-US" sz="2051" spc="-82">
                <a:solidFill>
                  <a:srgbClr val="FFFFFF"/>
                </a:solidFill>
                <a:latin typeface="Arimo Bold"/>
                <a:ea typeface="Arimo Bold"/>
                <a:cs typeface="Arimo Bold"/>
                <a:sym typeface="Arimo Bold"/>
              </a:rPr>
              <a:t>Análisis de Mercado y Audiencia Objetivo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685800" y="1084817"/>
            <a:ext cx="7527412" cy="95308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1890"/>
              </a:lnSpc>
              <a:spcBef>
                <a:spcPct val="0"/>
              </a:spcBef>
            </a:pP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Referencias</a:t>
            </a:r>
            <a:r>
              <a:rPr lang="en-US" sz="2400" dirty="0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 </a:t>
            </a:r>
            <a:r>
              <a:rPr lang="en-US" sz="2400" dirty="0" err="1">
                <a:solidFill>
                  <a:schemeClr val="accent4">
                    <a:lumMod val="75000"/>
                  </a:schemeClr>
                </a:solidFill>
                <a:latin typeface="Arial Black" panose="020B0A04020102020204" pitchFamily="34" charset="0"/>
                <a:ea typeface="Arimo"/>
                <a:cs typeface="Arimo"/>
                <a:sym typeface="Arimo"/>
              </a:rPr>
              <a:t>Bibliográficas</a:t>
            </a:r>
            <a:endParaRPr lang="en-US" sz="24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algn="ctr">
              <a:lnSpc>
                <a:spcPts val="1890"/>
              </a:lnSpc>
              <a:spcBef>
                <a:spcPct val="0"/>
              </a:spcBef>
            </a:pPr>
            <a:endParaRPr lang="en-US" sz="12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  <a:p>
            <a:pPr indent="-228600">
              <a:lnSpc>
                <a:spcPts val="1890"/>
              </a:lnSpc>
              <a:spcBef>
                <a:spcPct val="0"/>
              </a:spcBef>
            </a:pPr>
            <a:r>
              <a:rPr lang="es-MX" sz="1200" dirty="0">
                <a:solidFill>
                  <a:srgbClr val="2222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Castro Cano, E. M., Venegas Velásquez, R. A., Puma Huayta, G. M., &amp; Cuba Valdivia, S. L. (2021). Propuesta de un modelo retórico-discursivo del género ensayo argumentativo. </a:t>
            </a:r>
            <a:r>
              <a:rPr lang="es-MX" sz="1200" i="1" dirty="0">
                <a:solidFill>
                  <a:srgbClr val="2222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Nueva revista del Pacífico</a:t>
            </a:r>
            <a:r>
              <a:rPr lang="es-MX" sz="1200" dirty="0">
                <a:solidFill>
                  <a:srgbClr val="222222"/>
                </a:solidFill>
                <a:highlight>
                  <a:srgbClr val="FFFFFF"/>
                </a:highlight>
                <a:latin typeface="Arial" panose="020B0604020202020204" pitchFamily="34" charset="0"/>
              </a:rPr>
              <a:t>, (75), 128-157.</a:t>
            </a:r>
            <a:endParaRPr lang="en-US" sz="1200" dirty="0">
              <a:solidFill>
                <a:schemeClr val="accent4">
                  <a:lumMod val="75000"/>
                </a:schemeClr>
              </a:solidFill>
              <a:latin typeface="Arial Black" panose="020B0A04020102020204" pitchFamily="34" charset="0"/>
              <a:ea typeface="Arimo"/>
              <a:cs typeface="Arimo"/>
              <a:sym typeface="Arimo"/>
            </a:endParaRPr>
          </a:p>
        </p:txBody>
      </p:sp>
    </p:spTree>
    <p:extLst>
      <p:ext uri="{BB962C8B-B14F-4D97-AF65-F5344CB8AC3E}">
        <p14:creationId xmlns:p14="http://schemas.microsoft.com/office/powerpoint/2010/main" val="2490509186"/>
      </p:ext>
    </p:extLst>
  </p:cSld>
  <p:clrMapOvr>
    <a:masterClrMapping/>
  </p:clrMapOvr>
</p:sld>
</file>

<file path=ppt/theme/theme1.xml><?xml version="1.0" encoding="utf-8"?>
<a:theme xmlns:a="http://schemas.openxmlformats.org/drawingml/2006/main" name="Saleri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463</TotalTime>
  <Words>477</Words>
  <Application>Microsoft Office PowerPoint</Application>
  <PresentationFormat>Presentación en pantalla (16:9)</PresentationFormat>
  <Paragraphs>44</Paragraphs>
  <Slides>8</Slides>
  <Notes>1</Notes>
  <HiddenSlides>0</HiddenSlides>
  <MMClips>0</MMClips>
  <ScaleCrop>false</ScaleCrop>
  <HeadingPairs>
    <vt:vector size="6" baseType="variant">
      <vt:variant>
        <vt:lpstr>Fuentes usadas</vt:lpstr>
      </vt:variant>
      <vt:variant>
        <vt:i4>8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8</vt:i4>
      </vt:variant>
    </vt:vector>
  </HeadingPairs>
  <TitlesOfParts>
    <vt:vector size="17" baseType="lpstr">
      <vt:lpstr>Calibri</vt:lpstr>
      <vt:lpstr>Roboto Condensed Light</vt:lpstr>
      <vt:lpstr>Arial</vt:lpstr>
      <vt:lpstr>Roboto Condensed</vt:lpstr>
      <vt:lpstr>Arimo Bold</vt:lpstr>
      <vt:lpstr>League Spartan</vt:lpstr>
      <vt:lpstr>Arial Black</vt:lpstr>
      <vt:lpstr>Arvo</vt:lpstr>
      <vt:lpstr>Salerio template</vt:lpstr>
      <vt:lpstr>Presentación de PowerPoint</vt:lpstr>
      <vt:lpstr>Actividad 1: lea la siguiente situación y luego reflexione a partir de las preguntas. 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PDCA  Valeska Campos O.</dc:title>
  <dc:creator>Vale</dc:creator>
  <cp:lastModifiedBy>v.campos.oli@gmail.com</cp:lastModifiedBy>
  <cp:revision>76</cp:revision>
  <dcterms:modified xsi:type="dcterms:W3CDTF">2025-09-01T19:11:20Z</dcterms:modified>
</cp:coreProperties>
</file>