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275" r:id="rId2"/>
    <p:sldId id="317" r:id="rId3"/>
    <p:sldId id="267" r:id="rId4"/>
    <p:sldId id="305" r:id="rId5"/>
    <p:sldId id="304" r:id="rId6"/>
    <p:sldId id="306" r:id="rId7"/>
    <p:sldId id="332" r:id="rId8"/>
    <p:sldId id="333" r:id="rId9"/>
    <p:sldId id="308" r:id="rId10"/>
    <p:sldId id="322" r:id="rId11"/>
    <p:sldId id="310" r:id="rId12"/>
    <p:sldId id="329" r:id="rId13"/>
    <p:sldId id="311" r:id="rId14"/>
    <p:sldId id="334" r:id="rId15"/>
    <p:sldId id="335" r:id="rId16"/>
    <p:sldId id="312" r:id="rId17"/>
    <p:sldId id="326" r:id="rId18"/>
    <p:sldId id="313" r:id="rId19"/>
    <p:sldId id="325" r:id="rId20"/>
    <p:sldId id="315" r:id="rId21"/>
    <p:sldId id="323" r:id="rId22"/>
    <p:sldId id="331" r:id="rId23"/>
    <p:sldId id="319" r:id="rId24"/>
    <p:sldId id="316" r:id="rId2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5D90"/>
    <a:srgbClr val="FFFFFF"/>
    <a:srgbClr val="000000"/>
    <a:srgbClr val="FFD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7" autoAdjust="0"/>
    <p:restoredTop sz="94660"/>
  </p:normalViewPr>
  <p:slideViewPr>
    <p:cSldViewPr snapToGrid="0" showGuides="1">
      <p:cViewPr varScale="1">
        <p:scale>
          <a:sx n="113" d="100"/>
          <a:sy n="113" d="100"/>
        </p:scale>
        <p:origin x="1590" y="102"/>
      </p:cViewPr>
      <p:guideLst>
        <p:guide orient="horz" pos="2183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Hoja1!$B$1</c:f>
              <c:strCache>
                <c:ptCount val="1"/>
                <c:pt idx="0">
                  <c:v>OF / DD.RR.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 w="9525" cap="flat" cmpd="sng" algn="ctr">
              <a:solidFill>
                <a:srgbClr val="0070C0"/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Hoja1!$A$2:$A$6</c:f>
              <c:numCache>
                <c:formatCode>General</c:formatCode>
                <c:ptCount val="5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  <c:pt idx="4">
                  <c:v>2026</c:v>
                </c:pt>
              </c:numCache>
            </c:numRef>
          </c:cat>
          <c:val>
            <c:numRef>
              <c:f>Hoja1!$B$2:$B$6</c:f>
              <c:numCache>
                <c:formatCode>General</c:formatCode>
                <c:ptCount val="5"/>
                <c:pt idx="0">
                  <c:v>25</c:v>
                </c:pt>
                <c:pt idx="1">
                  <c:v>25</c:v>
                </c:pt>
                <c:pt idx="2">
                  <c:v>25</c:v>
                </c:pt>
                <c:pt idx="3">
                  <c:v>25</c:v>
                </c:pt>
                <c:pt idx="4">
                  <c:v>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68B-4A55-B1B7-8A0B1627E598}"/>
            </c:ext>
          </c:extLst>
        </c:ser>
        <c:ser>
          <c:idx val="2"/>
          <c:order val="2"/>
          <c:tx>
            <c:strRef>
              <c:f>Hoja1!$C$1</c:f>
              <c:strCache>
                <c:ptCount val="1"/>
                <c:pt idx="0">
                  <c:v>OF / REAL</c:v>
                </c:pt>
              </c:strCache>
            </c:strRef>
          </c:tx>
          <c:spPr>
            <a:solidFill>
              <a:schemeClr val="accent4">
                <a:lumMod val="20000"/>
                <a:lumOff val="80000"/>
              </a:schemeClr>
            </a:solidFill>
            <a:ln w="9525" cap="flat" cmpd="sng" algn="ctr">
              <a:solidFill>
                <a:schemeClr val="accent6">
                  <a:lumMod val="40000"/>
                  <a:lumOff val="60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Hoja1!$A$2:$A$6</c:f>
              <c:numCache>
                <c:formatCode>General</c:formatCode>
                <c:ptCount val="5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  <c:pt idx="4">
                  <c:v>2026</c:v>
                </c:pt>
              </c:numCache>
            </c:numRef>
          </c:cat>
          <c:val>
            <c:numRef>
              <c:f>Hoja1!$C$2:$C$6</c:f>
              <c:numCache>
                <c:formatCode>General</c:formatCode>
                <c:ptCount val="5"/>
                <c:pt idx="0">
                  <c:v>21</c:v>
                </c:pt>
                <c:pt idx="1">
                  <c:v>25</c:v>
                </c:pt>
                <c:pt idx="2">
                  <c:v>22</c:v>
                </c:pt>
                <c:pt idx="3">
                  <c:v>23</c:v>
                </c:pt>
                <c:pt idx="4">
                  <c:v>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68B-4A55-B1B7-8A0B1627E598}"/>
            </c:ext>
          </c:extLst>
        </c:ser>
        <c:ser>
          <c:idx val="3"/>
          <c:order val="3"/>
          <c:tx>
            <c:strRef>
              <c:f>Hoja1!$D$1</c:f>
              <c:strCache>
                <c:ptCount val="1"/>
                <c:pt idx="0">
                  <c:v>GM / DD.RR.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 w="9525" cap="flat" cmpd="sng" algn="ctr">
              <a:solidFill>
                <a:schemeClr val="accent4">
                  <a:shade val="95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Hoja1!$A$2:$A$6</c:f>
              <c:numCache>
                <c:formatCode>General</c:formatCode>
                <c:ptCount val="5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  <c:pt idx="4">
                  <c:v>2026</c:v>
                </c:pt>
              </c:numCache>
            </c:numRef>
          </c:cat>
          <c:val>
            <c:numRef>
              <c:f>Hoja1!$D$2:$D$6</c:f>
              <c:numCache>
                <c:formatCode>General</c:formatCode>
                <c:ptCount val="5"/>
                <c:pt idx="0">
                  <c:v>501</c:v>
                </c:pt>
                <c:pt idx="1">
                  <c:v>501</c:v>
                </c:pt>
                <c:pt idx="2">
                  <c:v>501</c:v>
                </c:pt>
                <c:pt idx="3">
                  <c:v>501</c:v>
                </c:pt>
                <c:pt idx="4">
                  <c:v>501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68B-4A55-B1B7-8A0B1627E598}"/>
            </c:ext>
          </c:extLst>
        </c:ser>
        <c:ser>
          <c:idx val="4"/>
          <c:order val="4"/>
          <c:tx>
            <c:strRef>
              <c:f>Hoja1!$E$1</c:f>
              <c:strCache>
                <c:ptCount val="1"/>
                <c:pt idx="0">
                  <c:v>GM / REAL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  <a:ln w="9525" cap="flat" cmpd="sng" algn="ctr">
              <a:solidFill>
                <a:schemeClr val="accent5">
                  <a:shade val="95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Hoja1!$A$2:$A$6</c:f>
              <c:numCache>
                <c:formatCode>General</c:formatCode>
                <c:ptCount val="5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  <c:pt idx="4">
                  <c:v>2026</c:v>
                </c:pt>
              </c:numCache>
            </c:numRef>
          </c:cat>
          <c:val>
            <c:numRef>
              <c:f>Hoja1!$E$2:$E$6</c:f>
              <c:numCache>
                <c:formatCode>General</c:formatCode>
                <c:ptCount val="5"/>
                <c:pt idx="0">
                  <c:v>383</c:v>
                </c:pt>
                <c:pt idx="1">
                  <c:v>362</c:v>
                </c:pt>
                <c:pt idx="2">
                  <c:v>355</c:v>
                </c:pt>
                <c:pt idx="3">
                  <c:v>354</c:v>
                </c:pt>
                <c:pt idx="4">
                  <c:v>341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B68B-4A55-B1B7-8A0B1627E598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1687770064"/>
        <c:axId val="1687755504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Hoja1!$A$1</c15:sqref>
                        </c15:formulaRef>
                      </c:ext>
                    </c:extLst>
                    <c:strCache>
                      <c:ptCount val="1"/>
                      <c:pt idx="0">
                        <c:v> </c:v>
                      </c:pt>
                    </c:strCache>
                  </c:strRef>
                </c:tx>
                <c:spPr>
                  <a:gradFill rotWithShape="1">
                    <a:gsLst>
                      <a:gs pos="0">
                        <a:schemeClr val="accent1">
                          <a:tint val="50000"/>
                          <a:satMod val="300000"/>
                        </a:schemeClr>
                      </a:gs>
                      <a:gs pos="35000">
                        <a:schemeClr val="accent1">
                          <a:tint val="37000"/>
                          <a:satMod val="300000"/>
                        </a:schemeClr>
                      </a:gs>
                      <a:gs pos="100000">
                        <a:schemeClr val="accent1">
                          <a:tint val="15000"/>
                          <a:satMod val="350000"/>
                        </a:schemeClr>
                      </a:gs>
                    </a:gsLst>
                    <a:lin ang="16200000" scaled="1"/>
                  </a:gradFill>
                  <a:ln w="9525" cap="flat" cmpd="sng" algn="ctr">
                    <a:solidFill>
                      <a:schemeClr val="accent1">
                        <a:shade val="95000"/>
                      </a:schemeClr>
                    </a:solidFill>
                    <a:round/>
                  </a:ln>
                  <a:effectLst>
                    <a:outerShdw blurRad="40000" dist="20000" dir="5400000" rotWithShape="0">
                      <a:srgbClr val="000000">
                        <a:alpha val="38000"/>
                      </a:srgbClr>
                    </a:outerShdw>
                  </a:effectLst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197" b="0" i="0" u="none" strike="noStrike" kern="1200" baseline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s-CL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numRef>
                    <c:extLst>
                      <c:ext uri="{02D57815-91ED-43cb-92C2-25804820EDAC}">
                        <c15:formulaRef>
                          <c15:sqref>Hoja1!$A$2:$A$6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>
                        <c:v>2022</c:v>
                      </c:pt>
                      <c:pt idx="1">
                        <c:v>2023</c:v>
                      </c:pt>
                      <c:pt idx="2">
                        <c:v>2024</c:v>
                      </c:pt>
                      <c:pt idx="3">
                        <c:v>2025</c:v>
                      </c:pt>
                      <c:pt idx="4">
                        <c:v>2026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Hoja1!$A$2:$A$6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>
                        <c:v>2022</c:v>
                      </c:pt>
                      <c:pt idx="1">
                        <c:v>2023</c:v>
                      </c:pt>
                      <c:pt idx="2">
                        <c:v>2024</c:v>
                      </c:pt>
                      <c:pt idx="3">
                        <c:v>2025</c:v>
                      </c:pt>
                      <c:pt idx="4">
                        <c:v>2026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4-B68B-4A55-B1B7-8A0B1627E598}"/>
                  </c:ext>
                </c:extLst>
              </c15:ser>
            </c15:filteredBarSeries>
          </c:ext>
        </c:extLst>
      </c:barChart>
      <c:catAx>
        <c:axId val="16877700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1687755504"/>
        <c:crosses val="autoZero"/>
        <c:auto val="1"/>
        <c:lblAlgn val="ctr"/>
        <c:lblOffset val="100"/>
        <c:noMultiLvlLbl val="0"/>
      </c:catAx>
      <c:valAx>
        <c:axId val="16877555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16877700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es-C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6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B44B98-6FA0-4058-B8D6-87B0DBC4B2E1}" type="datetimeFigureOut">
              <a:rPr lang="es-CL" smtClean="0"/>
              <a:t>30-04-2026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D28D94-982C-4348-B6B0-3D4F12FD48E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6937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E962F9-5F63-4143-84FA-009B21C8BCD4}" type="datetimeFigureOut">
              <a:rPr lang="es-CL" smtClean="0"/>
              <a:t>30-04-2026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649DE5-94E0-4AE1-9378-AF1FA0C11CA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683065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743948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199593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993373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6581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403500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046945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596513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809338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10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256342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11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37193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649DE5-94E0-4AE1-9378-AF1FA0C11CAE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51991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13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02256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14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272680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15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192427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16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839705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17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813587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18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443593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19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515915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20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819466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21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6964869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23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8647392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49DE5-94E0-4AE1-9378-AF1FA0C11CAE}" type="slidenum">
              <a:rPr lang="es-CL" smtClean="0"/>
              <a:t>24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3313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C7F2B-B3B7-4C2A-91E3-133B87C18E24}" type="datetimeFigureOut">
              <a:rPr lang="es-CL" smtClean="0"/>
              <a:t>30-04-2026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BF1A2-6120-4F67-9B92-8EC6CE3A741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65166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C7F2B-B3B7-4C2A-91E3-133B87C18E24}" type="datetimeFigureOut">
              <a:rPr lang="es-CL" smtClean="0"/>
              <a:t>30-04-2026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BF1A2-6120-4F67-9B92-8EC6CE3A741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558881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C7F2B-B3B7-4C2A-91E3-133B87C18E24}" type="datetimeFigureOut">
              <a:rPr lang="es-CL" smtClean="0"/>
              <a:t>30-04-2026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BF1A2-6120-4F67-9B92-8EC6CE3A741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260683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C7F2B-B3B7-4C2A-91E3-133B87C18E24}" type="datetimeFigureOut">
              <a:rPr lang="es-CL" smtClean="0"/>
              <a:t>30-04-2026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BF1A2-6120-4F67-9B92-8EC6CE3A741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400209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C7F2B-B3B7-4C2A-91E3-133B87C18E24}" type="datetimeFigureOut">
              <a:rPr lang="es-CL" smtClean="0"/>
              <a:t>30-04-2026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BF1A2-6120-4F67-9B92-8EC6CE3A741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051335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C7F2B-B3B7-4C2A-91E3-133B87C18E24}" type="datetimeFigureOut">
              <a:rPr lang="es-CL" smtClean="0"/>
              <a:t>30-04-2026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BF1A2-6120-4F67-9B92-8EC6CE3A741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172215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C7F2B-B3B7-4C2A-91E3-133B87C18E24}" type="datetimeFigureOut">
              <a:rPr lang="es-CL" smtClean="0"/>
              <a:t>30-04-2026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BF1A2-6120-4F67-9B92-8EC6CE3A741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65312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C7F2B-B3B7-4C2A-91E3-133B87C18E24}" type="datetimeFigureOut">
              <a:rPr lang="es-CL" smtClean="0"/>
              <a:t>30-04-2026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BF1A2-6120-4F67-9B92-8EC6CE3A741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640626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C7F2B-B3B7-4C2A-91E3-133B87C18E24}" type="datetimeFigureOut">
              <a:rPr lang="es-CL" smtClean="0"/>
              <a:t>30-04-2026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BF1A2-6120-4F67-9B92-8EC6CE3A741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86286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C7F2B-B3B7-4C2A-91E3-133B87C18E24}" type="datetimeFigureOut">
              <a:rPr lang="es-CL" smtClean="0"/>
              <a:t>30-04-2026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BF1A2-6120-4F67-9B92-8EC6CE3A741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756682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C7F2B-B3B7-4C2A-91E3-133B87C18E24}" type="datetimeFigureOut">
              <a:rPr lang="es-CL" smtClean="0"/>
              <a:t>30-04-2026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BF1A2-6120-4F67-9B92-8EC6CE3A741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85199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EC7F2B-B3B7-4C2A-91E3-133B87C18E24}" type="datetimeFigureOut">
              <a:rPr lang="es-CL" smtClean="0"/>
              <a:t>30-04-2026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7BF1A2-6120-4F67-9B92-8EC6CE3A741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10532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microsoft.com/office/2007/relationships/hdphoto" Target="../media/hdphoto2.wd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2.png"/><Relationship Id="rId7" Type="http://schemas.openxmlformats.org/officeDocument/2006/relationships/image" Target="../media/image10.jpeg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jpeg"/><Relationship Id="rId1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18.png"/><Relationship Id="rId7" Type="http://schemas.openxmlformats.org/officeDocument/2006/relationships/image" Target="../media/image2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G"/><Relationship Id="rId7" Type="http://schemas.openxmlformats.org/officeDocument/2006/relationships/image" Target="../media/image3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10" Type="http://schemas.openxmlformats.org/officeDocument/2006/relationships/image" Target="../media/image2.png"/><Relationship Id="rId4" Type="http://schemas.openxmlformats.org/officeDocument/2006/relationships/image" Target="../media/image29.jpeg"/><Relationship Id="rId9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.xml"/><Relationship Id="rId3" Type="http://schemas.openxmlformats.org/officeDocument/2006/relationships/image" Target="../media/image18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>
            <a:extLst>
              <a:ext uri="{FF2B5EF4-FFF2-40B4-BE49-F238E27FC236}">
                <a16:creationId xmlns:a16="http://schemas.microsoft.com/office/drawing/2014/main" id="{D85D2DAE-98DC-4F63-812B-D42FE6CF3E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889" y="254204"/>
            <a:ext cx="1168811" cy="1826269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4" name="CuadroTexto 3"/>
          <p:cNvSpPr txBox="1"/>
          <p:nvPr/>
        </p:nvSpPr>
        <p:spPr>
          <a:xfrm>
            <a:off x="319200" y="2290230"/>
            <a:ext cx="8501317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Revista Sr. Comandante de Operaciones Navales</a:t>
            </a:r>
          </a:p>
          <a:p>
            <a:pPr algn="r"/>
            <a:endParaRPr lang="es-CL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s-CL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Contralmirante Sr. Daniel Muñoz Miranda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6785805" y="5935113"/>
            <a:ext cx="23581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dirty="0">
                <a:solidFill>
                  <a:srgbClr val="002060"/>
                </a:solidFill>
              </a:rPr>
              <a:t>05 de mayo de 2026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2578630" y="4909278"/>
            <a:ext cx="398245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rgbClr val="002060"/>
                </a:solidFill>
              </a:rPr>
              <a:t>FRANCO IBACACHE MORALES</a:t>
            </a:r>
            <a:endParaRPr lang="es-CL" sz="1400" dirty="0">
              <a:solidFill>
                <a:srgbClr val="002060"/>
              </a:solidFill>
            </a:endParaRPr>
          </a:p>
          <a:p>
            <a:pPr algn="ctr"/>
            <a:r>
              <a:rPr lang="es-CL" sz="1400" dirty="0">
                <a:solidFill>
                  <a:srgbClr val="002060"/>
                </a:solidFill>
              </a:rPr>
              <a:t>CAPITÁN DE FRAGATA IM</a:t>
            </a:r>
          </a:p>
          <a:p>
            <a:pPr algn="ctr"/>
            <a:r>
              <a:rPr lang="es-CL" sz="1400" dirty="0">
                <a:solidFill>
                  <a:srgbClr val="002060"/>
                </a:solidFill>
              </a:rPr>
              <a:t>COMANDANTE BATALLÓN IM N°31 ALDEA</a:t>
            </a:r>
          </a:p>
        </p:txBody>
      </p:sp>
      <p:cxnSp>
        <p:nvCxnSpPr>
          <p:cNvPr id="8" name="Conector recto 7"/>
          <p:cNvCxnSpPr/>
          <p:nvPr/>
        </p:nvCxnSpPr>
        <p:spPr>
          <a:xfrm flipV="1">
            <a:off x="473611" y="2907463"/>
            <a:ext cx="8085223" cy="18456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upo 13"/>
          <p:cNvGrpSpPr/>
          <p:nvPr/>
        </p:nvGrpSpPr>
        <p:grpSpPr>
          <a:xfrm>
            <a:off x="-257529" y="6307343"/>
            <a:ext cx="9528428" cy="558068"/>
            <a:chOff x="-255385" y="381000"/>
            <a:chExt cx="9528428" cy="558070"/>
          </a:xfrm>
        </p:grpSpPr>
        <p:sp>
          <p:nvSpPr>
            <p:cNvPr id="2" name="Rectángulo 1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" name="CuadroTexto 2"/>
            <p:cNvSpPr txBox="1"/>
            <p:nvPr/>
          </p:nvSpPr>
          <p:spPr>
            <a:xfrm>
              <a:off x="3753560" y="381000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9" name="CuadroTexto 8"/>
            <p:cNvSpPr txBox="1"/>
            <p:nvPr/>
          </p:nvSpPr>
          <p:spPr>
            <a:xfrm>
              <a:off x="-255385" y="658585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0" name="CuadroTexto 9"/>
            <p:cNvSpPr txBox="1"/>
            <p:nvPr/>
          </p:nvSpPr>
          <p:spPr>
            <a:xfrm>
              <a:off x="1506667" y="67745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1" name="CuadroTexto 10"/>
            <p:cNvSpPr txBox="1"/>
            <p:nvPr/>
          </p:nvSpPr>
          <p:spPr>
            <a:xfrm>
              <a:off x="3693118" y="67091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12" name="CuadroTexto 11"/>
            <p:cNvSpPr txBox="1"/>
            <p:nvPr/>
          </p:nvSpPr>
          <p:spPr>
            <a:xfrm>
              <a:off x="5631771" y="67526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13" name="CuadroTexto 12"/>
            <p:cNvSpPr txBox="1"/>
            <p:nvPr/>
          </p:nvSpPr>
          <p:spPr>
            <a:xfrm>
              <a:off x="7563986" y="67745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pic>
        <p:nvPicPr>
          <p:cNvPr id="15" name="Imagen 14">
            <a:extLst>
              <a:ext uri="{FF2B5EF4-FFF2-40B4-BE49-F238E27FC236}">
                <a16:creationId xmlns:a16="http://schemas.microsoft.com/office/drawing/2014/main" id="{0D4B1F64-6849-4A21-A78C-B4A1DD93FD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9954" y="232375"/>
            <a:ext cx="1290563" cy="1848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6994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-2144" y="3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3"/>
            <a:ext cx="9528428" cy="558068"/>
            <a:chOff x="-255385" y="381000"/>
            <a:chExt cx="9528428" cy="558070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0" y="78847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ángulo 4">
            <a:extLst>
              <a:ext uri="{FF2B5EF4-FFF2-40B4-BE49-F238E27FC236}">
                <a16:creationId xmlns:a16="http://schemas.microsoft.com/office/drawing/2014/main" id="{5FE1248A-E0A4-4C53-8B47-7C8916864922}"/>
              </a:ext>
            </a:extLst>
          </p:cNvPr>
          <p:cNvSpPr/>
          <p:nvPr/>
        </p:nvSpPr>
        <p:spPr>
          <a:xfrm>
            <a:off x="734681" y="199539"/>
            <a:ext cx="75799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Revista Sr. Comandante de Operaciones Navales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395EC016-01A4-4890-B020-2386052A27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115" y="67214"/>
            <a:ext cx="422751" cy="660547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B17F625A-1647-42C2-9A53-1E843087509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321" t="12812" r="2662" b="9185"/>
          <a:stretch/>
        </p:blipFill>
        <p:spPr>
          <a:xfrm>
            <a:off x="-2144" y="1188071"/>
            <a:ext cx="9144000" cy="4598085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58A7780B-781E-4469-9B6E-DBDFC27BA17D}"/>
              </a:ext>
            </a:extLst>
          </p:cNvPr>
          <p:cNvSpPr/>
          <p:nvPr/>
        </p:nvSpPr>
        <p:spPr>
          <a:xfrm>
            <a:off x="83894" y="3238151"/>
            <a:ext cx="1921079" cy="2431783"/>
          </a:xfrm>
          <a:prstGeom prst="rect">
            <a:avLst/>
          </a:prstGeom>
          <a:noFill/>
          <a:ln w="38100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3" name="Rectángulo 22">
            <a:extLst>
              <a:ext uri="{FF2B5EF4-FFF2-40B4-BE49-F238E27FC236}">
                <a16:creationId xmlns:a16="http://schemas.microsoft.com/office/drawing/2014/main" id="{2C1FE19C-5291-44FB-B3FC-C1595F203275}"/>
              </a:ext>
            </a:extLst>
          </p:cNvPr>
          <p:cNvSpPr/>
          <p:nvPr/>
        </p:nvSpPr>
        <p:spPr>
          <a:xfrm rot="3018416">
            <a:off x="4075104" y="1240223"/>
            <a:ext cx="1943431" cy="4182592"/>
          </a:xfrm>
          <a:prstGeom prst="rect">
            <a:avLst/>
          </a:prstGeom>
          <a:noFill/>
          <a:ln w="38100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FD352FE-175C-45F8-BDCA-9A3FEBC2D316}"/>
              </a:ext>
            </a:extLst>
          </p:cNvPr>
          <p:cNvSpPr txBox="1"/>
          <p:nvPr/>
        </p:nvSpPr>
        <p:spPr>
          <a:xfrm>
            <a:off x="-140869" y="2852842"/>
            <a:ext cx="23992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Fuerte IM “O’Higgins”</a:t>
            </a:r>
            <a:endParaRPr lang="es-C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9878982A-E5E3-478E-A8CC-C75574105E60}"/>
              </a:ext>
            </a:extLst>
          </p:cNvPr>
          <p:cNvSpPr txBox="1"/>
          <p:nvPr/>
        </p:nvSpPr>
        <p:spPr>
          <a:xfrm>
            <a:off x="4742923" y="1704950"/>
            <a:ext cx="23992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Fuerte “Borgoño”</a:t>
            </a:r>
            <a:endParaRPr lang="es-C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EE2E1DB5-D99F-422B-BE4A-F81CBF3FA9B2}"/>
              </a:ext>
            </a:extLst>
          </p:cNvPr>
          <p:cNvSpPr/>
          <p:nvPr/>
        </p:nvSpPr>
        <p:spPr>
          <a:xfrm>
            <a:off x="903817" y="4084928"/>
            <a:ext cx="295811" cy="319295"/>
          </a:xfrm>
          <a:prstGeom prst="ellipse">
            <a:avLst/>
          </a:prstGeom>
          <a:noFill/>
          <a:ln w="28575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3" name="Grupo 12">
            <a:extLst>
              <a:ext uri="{FF2B5EF4-FFF2-40B4-BE49-F238E27FC236}">
                <a16:creationId xmlns:a16="http://schemas.microsoft.com/office/drawing/2014/main" id="{E24DD469-3DA1-49F8-A71E-1849521E5EE9}"/>
              </a:ext>
            </a:extLst>
          </p:cNvPr>
          <p:cNvGrpSpPr/>
          <p:nvPr/>
        </p:nvGrpSpPr>
        <p:grpSpPr>
          <a:xfrm>
            <a:off x="8578471" y="6014247"/>
            <a:ext cx="604008" cy="457466"/>
            <a:chOff x="8578470" y="6014237"/>
            <a:chExt cx="604008" cy="457465"/>
          </a:xfrm>
        </p:grpSpPr>
        <p:sp>
          <p:nvSpPr>
            <p:cNvPr id="25" name="Elipse 24">
              <a:extLst>
                <a:ext uri="{FF2B5EF4-FFF2-40B4-BE49-F238E27FC236}">
                  <a16:creationId xmlns:a16="http://schemas.microsoft.com/office/drawing/2014/main" id="{BFB9A78D-5A54-43E1-AB61-D68966BE24CA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2" name="CuadroTexto 11">
              <a:extLst>
                <a:ext uri="{FF2B5EF4-FFF2-40B4-BE49-F238E27FC236}">
                  <a16:creationId xmlns:a16="http://schemas.microsoft.com/office/drawing/2014/main" id="{B19DD0F3-0362-4BFE-9F46-8B179C82A7F7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2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16251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-2144" y="3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3"/>
            <a:ext cx="9528428" cy="558068"/>
            <a:chOff x="-255385" y="381000"/>
            <a:chExt cx="9528428" cy="558070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0" y="78847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8286" y="2106809"/>
            <a:ext cx="2255729" cy="1683121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084F71F4-299B-4931-A61F-8CEA38358C38}"/>
              </a:ext>
            </a:extLst>
          </p:cNvPr>
          <p:cNvSpPr txBox="1"/>
          <p:nvPr/>
        </p:nvSpPr>
        <p:spPr>
          <a:xfrm>
            <a:off x="3213582" y="1900685"/>
            <a:ext cx="302065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891" indent="-342891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¿Quiénes somos?</a:t>
            </a:r>
          </a:p>
          <a:p>
            <a:pPr marL="342891" indent="-342891">
              <a:buFont typeface="Wingdings" panose="05000000000000000000" pitchFamily="2" charset="2"/>
              <a:buChar char="v"/>
            </a:pPr>
            <a:endParaRPr lang="es-MX" sz="20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891" indent="-342891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hacemos?</a:t>
            </a:r>
          </a:p>
          <a:p>
            <a:pPr marL="342891" indent="-342891">
              <a:buFont typeface="Wingdings" panose="05000000000000000000" pitchFamily="2" charset="2"/>
              <a:buChar char="v"/>
            </a:pPr>
            <a:endParaRPr lang="es-MX" sz="20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891" indent="-342891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Problemática.</a:t>
            </a:r>
          </a:p>
          <a:p>
            <a:pPr marL="342891" indent="-342891">
              <a:buFont typeface="Wingdings" panose="05000000000000000000" pitchFamily="2" charset="2"/>
              <a:buChar char="v"/>
            </a:pPr>
            <a:endParaRPr lang="es-MX" sz="20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891" indent="-342891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Conclusiones.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FE1248A-E0A4-4C53-8B47-7C8916864922}"/>
              </a:ext>
            </a:extLst>
          </p:cNvPr>
          <p:cNvSpPr/>
          <p:nvPr/>
        </p:nvSpPr>
        <p:spPr>
          <a:xfrm>
            <a:off x="734681" y="199539"/>
            <a:ext cx="75799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Revista Sr. Comandante de Operaciones Navales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395EC016-01A4-4890-B020-2386052A27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115" y="67214"/>
            <a:ext cx="422751" cy="660547"/>
          </a:xfrm>
          <a:prstGeom prst="rect">
            <a:avLst/>
          </a:prstGeom>
        </p:spPr>
      </p:pic>
      <p:grpSp>
        <p:nvGrpSpPr>
          <p:cNvPr id="22" name="Grupo 21">
            <a:extLst>
              <a:ext uri="{FF2B5EF4-FFF2-40B4-BE49-F238E27FC236}">
                <a16:creationId xmlns:a16="http://schemas.microsoft.com/office/drawing/2014/main" id="{A9FD5117-AADC-4F5B-AA00-1A49C1FAF588}"/>
              </a:ext>
            </a:extLst>
          </p:cNvPr>
          <p:cNvGrpSpPr/>
          <p:nvPr/>
        </p:nvGrpSpPr>
        <p:grpSpPr>
          <a:xfrm>
            <a:off x="8578471" y="6014247"/>
            <a:ext cx="604008" cy="457466"/>
            <a:chOff x="8578470" y="6014237"/>
            <a:chExt cx="604008" cy="457465"/>
          </a:xfrm>
        </p:grpSpPr>
        <p:sp>
          <p:nvSpPr>
            <p:cNvPr id="23" name="Elipse 22">
              <a:extLst>
                <a:ext uri="{FF2B5EF4-FFF2-40B4-BE49-F238E27FC236}">
                  <a16:creationId xmlns:a16="http://schemas.microsoft.com/office/drawing/2014/main" id="{F7EB402E-AA7C-4025-85AA-62D580280AF8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4" name="CuadroTexto 23">
              <a:extLst>
                <a:ext uri="{FF2B5EF4-FFF2-40B4-BE49-F238E27FC236}">
                  <a16:creationId xmlns:a16="http://schemas.microsoft.com/office/drawing/2014/main" id="{AD6ECE8C-8186-463C-96CA-FE3F393FA95A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3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9001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-2144" y="3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3"/>
            <a:ext cx="9528428" cy="558068"/>
            <a:chOff x="-255385" y="381000"/>
            <a:chExt cx="9528428" cy="558070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0" y="78847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uadroTexto 3">
            <a:extLst>
              <a:ext uri="{FF2B5EF4-FFF2-40B4-BE49-F238E27FC236}">
                <a16:creationId xmlns:a16="http://schemas.microsoft.com/office/drawing/2014/main" id="{084F71F4-299B-4931-A61F-8CEA38358C38}"/>
              </a:ext>
            </a:extLst>
          </p:cNvPr>
          <p:cNvSpPr txBox="1"/>
          <p:nvPr/>
        </p:nvSpPr>
        <p:spPr>
          <a:xfrm>
            <a:off x="3213582" y="1900685"/>
            <a:ext cx="302065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891" indent="-342891">
              <a:buFont typeface="Wingdings" panose="05000000000000000000" pitchFamily="2" charset="2"/>
              <a:buChar char="v"/>
            </a:pPr>
            <a:r>
              <a:rPr lang="es-MX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¿Quiénes somos?</a:t>
            </a:r>
          </a:p>
          <a:p>
            <a:pPr marL="342891" indent="-342891">
              <a:buFont typeface="Wingdings" panose="05000000000000000000" pitchFamily="2" charset="2"/>
              <a:buChar char="v"/>
            </a:pPr>
            <a:endParaRPr lang="es-MX" sz="20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891" indent="-342891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hacemos?</a:t>
            </a:r>
          </a:p>
          <a:p>
            <a:pPr marL="342891" indent="-342891">
              <a:buFont typeface="Wingdings" panose="05000000000000000000" pitchFamily="2" charset="2"/>
              <a:buChar char="v"/>
            </a:pPr>
            <a:endParaRPr lang="es-MX" sz="2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891" indent="-342891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Problemática.</a:t>
            </a:r>
          </a:p>
          <a:p>
            <a:pPr marL="342891" indent="-342891">
              <a:buFont typeface="Wingdings" panose="05000000000000000000" pitchFamily="2" charset="2"/>
              <a:buChar char="v"/>
            </a:pPr>
            <a:endParaRPr lang="es-MX" sz="2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891" indent="-342891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Conclusiones.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FE1248A-E0A4-4C53-8B47-7C8916864922}"/>
              </a:ext>
            </a:extLst>
          </p:cNvPr>
          <p:cNvSpPr/>
          <p:nvPr/>
        </p:nvSpPr>
        <p:spPr>
          <a:xfrm>
            <a:off x="734681" y="199539"/>
            <a:ext cx="75799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Revista Sr. Comandante de Operaciones Navales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395EC016-01A4-4890-B020-2386052A27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115" y="67214"/>
            <a:ext cx="422751" cy="660547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511BEAD8-4D7C-47B4-AB2B-3BFE151C61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8286" y="2106809"/>
            <a:ext cx="2255729" cy="1683121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grpSp>
        <p:nvGrpSpPr>
          <p:cNvPr id="23" name="Grupo 22">
            <a:extLst>
              <a:ext uri="{FF2B5EF4-FFF2-40B4-BE49-F238E27FC236}">
                <a16:creationId xmlns:a16="http://schemas.microsoft.com/office/drawing/2014/main" id="{5CD39525-CF4F-4956-8659-513BA170C4DE}"/>
              </a:ext>
            </a:extLst>
          </p:cNvPr>
          <p:cNvGrpSpPr/>
          <p:nvPr/>
        </p:nvGrpSpPr>
        <p:grpSpPr>
          <a:xfrm>
            <a:off x="8578471" y="6014247"/>
            <a:ext cx="604008" cy="457466"/>
            <a:chOff x="8578470" y="6014237"/>
            <a:chExt cx="604008" cy="457465"/>
          </a:xfrm>
        </p:grpSpPr>
        <p:sp>
          <p:nvSpPr>
            <p:cNvPr id="24" name="Elipse 23">
              <a:extLst>
                <a:ext uri="{FF2B5EF4-FFF2-40B4-BE49-F238E27FC236}">
                  <a16:creationId xmlns:a16="http://schemas.microsoft.com/office/drawing/2014/main" id="{AA35070B-764B-4F2B-B85D-EDFD0D733F5E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66AE930A-6298-4C16-A81B-D1C515398ED9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4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175408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8">
            <a:extLst>
              <a:ext uri="{FF2B5EF4-FFF2-40B4-BE49-F238E27FC236}">
                <a16:creationId xmlns:a16="http://schemas.microsoft.com/office/drawing/2014/main" id="{30B9E4E9-1D4C-4D5A-B9C6-6919EC043D8B}"/>
              </a:ext>
            </a:extLst>
          </p:cNvPr>
          <p:cNvSpPr/>
          <p:nvPr/>
        </p:nvSpPr>
        <p:spPr>
          <a:xfrm>
            <a:off x="-2144" y="784838"/>
            <a:ext cx="9146144" cy="5674865"/>
          </a:xfrm>
          <a:prstGeom prst="rect">
            <a:avLst/>
          </a:prstGeom>
          <a:gradFill flip="none" rotWithShape="1">
            <a:gsLst>
              <a:gs pos="0">
                <a:srgbClr val="245D90">
                  <a:shade val="30000"/>
                  <a:satMod val="115000"/>
                </a:srgbClr>
              </a:gs>
              <a:gs pos="50000">
                <a:srgbClr val="245D90">
                  <a:shade val="67500"/>
                  <a:satMod val="115000"/>
                </a:srgbClr>
              </a:gs>
              <a:gs pos="100000">
                <a:srgbClr val="245D9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4366D578-610D-4CA1-B3EE-4C43DEA9FD3A}"/>
              </a:ext>
            </a:extLst>
          </p:cNvPr>
          <p:cNvSpPr/>
          <p:nvPr/>
        </p:nvSpPr>
        <p:spPr>
          <a:xfrm>
            <a:off x="219344" y="1586242"/>
            <a:ext cx="8798197" cy="4890777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1DD11709-B8D2-4B18-B201-5F51FB65492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679" t="8287" r="6881" b="7553"/>
          <a:stretch/>
        </p:blipFill>
        <p:spPr>
          <a:xfrm>
            <a:off x="242374" y="1631532"/>
            <a:ext cx="8727145" cy="48907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ángulo 7"/>
          <p:cNvSpPr/>
          <p:nvPr/>
        </p:nvSpPr>
        <p:spPr>
          <a:xfrm>
            <a:off x="-2144" y="3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3"/>
            <a:ext cx="9528428" cy="558068"/>
            <a:chOff x="-255385" y="381000"/>
            <a:chExt cx="9528428" cy="558070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0" y="78847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Imagen 5">
            <a:extLst>
              <a:ext uri="{FF2B5EF4-FFF2-40B4-BE49-F238E27FC236}">
                <a16:creationId xmlns:a16="http://schemas.microsoft.com/office/drawing/2014/main" id="{7D83FDFF-C259-4215-AB59-00CBD042C80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5556" b="89074" l="42552" r="66615">
                        <a14:foregroundMark x1="55104" y1="36481" x2="55104" y2="36481"/>
                        <a14:foregroundMark x1="50365" y1="36389" x2="50365" y2="36389"/>
                        <a14:foregroundMark x1="49688" y1="37222" x2="49688" y2="37222"/>
                        <a14:foregroundMark x1="59271" y1="36481" x2="59271" y2="36481"/>
                        <a14:foregroundMark x1="60104" y1="36667" x2="60104" y2="36667"/>
                        <a14:foregroundMark x1="56406" y1="36389" x2="56406" y2="36389"/>
                        <a14:foregroundMark x1="53750" y1="36019" x2="53750" y2="36019"/>
                        <a14:foregroundMark x1="53542" y1="35648" x2="53542" y2="35648"/>
                        <a14:foregroundMark x1="53438" y1="36019" x2="53438" y2="36019"/>
                        <a14:foregroundMark x1="56406" y1="36019" x2="56406" y2="36019"/>
                        <a14:foregroundMark x1="56667" y1="54167" x2="56667" y2="54167"/>
                        <a14:foregroundMark x1="56458" y1="60741" x2="56458" y2="60741"/>
                        <a14:foregroundMark x1="55990" y1="66852" x2="55990" y2="66852"/>
                        <a14:foregroundMark x1="56406" y1="71389" x2="56406" y2="71389"/>
                        <a14:foregroundMark x1="60781" y1="73981" x2="60781" y2="73981"/>
                        <a14:foregroundMark x1="60208" y1="68426" x2="59948" y2="68333"/>
                        <a14:foregroundMark x1="58021" y1="66111" x2="58021" y2="66111"/>
                        <a14:foregroundMark x1="54896" y1="62870" x2="54896" y2="62870"/>
                        <a14:foregroundMark x1="53125" y1="60185" x2="53125" y2="59630"/>
                        <a14:foregroundMark x1="52604" y1="55093" x2="52604" y2="55093"/>
                        <a14:foregroundMark x1="48542" y1="52500" x2="48542" y2="52500"/>
                        <a14:foregroundMark x1="47969" y1="56019" x2="47969" y2="56019"/>
                        <a14:foregroundMark x1="49323" y1="58426" x2="49323" y2="58426"/>
                        <a14:foregroundMark x1="49792" y1="61852" x2="49792" y2="61852"/>
                        <a14:foregroundMark x1="53333" y1="89074" x2="53333" y2="89074"/>
                        <a14:foregroundMark x1="49948" y1="42037" x2="49948" y2="42037"/>
                        <a14:foregroundMark x1="52969" y1="39537" x2="52969" y2="39537"/>
                        <a14:foregroundMark x1="52656" y1="36667" x2="52656" y2="36667"/>
                        <a14:backgroundMark x1="43281" y1="54074" x2="43281" y2="54074"/>
                      </a14:backgroundRemoval>
                    </a14:imgEffect>
                  </a14:imgLayer>
                </a14:imgProps>
              </a:ext>
            </a:extLst>
          </a:blip>
          <a:srcRect l="31139" t="29287" r="20067" b="6012"/>
          <a:stretch/>
        </p:blipFill>
        <p:spPr>
          <a:xfrm>
            <a:off x="3436695" y="2"/>
            <a:ext cx="2665045" cy="22524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" name="Rectángulo 21">
            <a:extLst>
              <a:ext uri="{FF2B5EF4-FFF2-40B4-BE49-F238E27FC236}">
                <a16:creationId xmlns:a16="http://schemas.microsoft.com/office/drawing/2014/main" id="{A2E6C951-5E82-4574-95D2-61C03B48EA3E}"/>
              </a:ext>
            </a:extLst>
          </p:cNvPr>
          <p:cNvSpPr/>
          <p:nvPr/>
        </p:nvSpPr>
        <p:spPr>
          <a:xfrm>
            <a:off x="2145" y="140031"/>
            <a:ext cx="85797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¿QUIÉNES SOMOS?</a:t>
            </a:r>
          </a:p>
        </p:txBody>
      </p:sp>
      <p:grpSp>
        <p:nvGrpSpPr>
          <p:cNvPr id="23" name="Grupo 22">
            <a:extLst>
              <a:ext uri="{FF2B5EF4-FFF2-40B4-BE49-F238E27FC236}">
                <a16:creationId xmlns:a16="http://schemas.microsoft.com/office/drawing/2014/main" id="{7DD2AB8B-56A7-49E5-B150-8880CCFEFC2C}"/>
              </a:ext>
            </a:extLst>
          </p:cNvPr>
          <p:cNvGrpSpPr/>
          <p:nvPr/>
        </p:nvGrpSpPr>
        <p:grpSpPr>
          <a:xfrm>
            <a:off x="8578471" y="6014247"/>
            <a:ext cx="604008" cy="457466"/>
            <a:chOff x="8578470" y="6014237"/>
            <a:chExt cx="604008" cy="457465"/>
          </a:xfrm>
        </p:grpSpPr>
        <p:sp>
          <p:nvSpPr>
            <p:cNvPr id="24" name="Elipse 23">
              <a:extLst>
                <a:ext uri="{FF2B5EF4-FFF2-40B4-BE49-F238E27FC236}">
                  <a16:creationId xmlns:a16="http://schemas.microsoft.com/office/drawing/2014/main" id="{73EB5CE5-E07D-4809-89FF-53FD05CB8A5A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65A80149-ACFB-48E4-8EBF-6832CF4947E4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5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939857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996A9C8E-8156-4783-A732-6C0A317F0CC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641" t="13992" r="23945" b="20186"/>
          <a:stretch/>
        </p:blipFill>
        <p:spPr>
          <a:xfrm>
            <a:off x="-4286" y="765183"/>
            <a:ext cx="9143999" cy="5906871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-2144" y="3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3"/>
            <a:ext cx="9528428" cy="558068"/>
            <a:chOff x="-255385" y="381000"/>
            <a:chExt cx="9528428" cy="558070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0" y="78847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ángulo 21">
            <a:extLst>
              <a:ext uri="{FF2B5EF4-FFF2-40B4-BE49-F238E27FC236}">
                <a16:creationId xmlns:a16="http://schemas.microsoft.com/office/drawing/2014/main" id="{A2E6C951-5E82-4574-95D2-61C03B48EA3E}"/>
              </a:ext>
            </a:extLst>
          </p:cNvPr>
          <p:cNvSpPr/>
          <p:nvPr/>
        </p:nvSpPr>
        <p:spPr>
          <a:xfrm>
            <a:off x="2145" y="140031"/>
            <a:ext cx="85797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¿QUIÉNES SOMOS?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92E64B6B-C8C3-4C05-B80F-A4F0947B535A}"/>
              </a:ext>
            </a:extLst>
          </p:cNvPr>
          <p:cNvSpPr/>
          <p:nvPr/>
        </p:nvSpPr>
        <p:spPr>
          <a:xfrm>
            <a:off x="1094766" y="850490"/>
            <a:ext cx="6954473" cy="1392563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4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4">
                  <a:lumMod val="20000"/>
                  <a:lumOff val="8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0D4B1F64-6849-4A21-A78C-B4A1DD93FD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1923" y="953916"/>
            <a:ext cx="779783" cy="1116655"/>
          </a:xfrm>
          <a:prstGeom prst="rect">
            <a:avLst/>
          </a:prstGeom>
        </p:spPr>
      </p:pic>
      <p:pic>
        <p:nvPicPr>
          <p:cNvPr id="1026" name="Picture 2" descr="http://basimtum.armada.cl/imagenes/basimtum.png">
            <a:extLst>
              <a:ext uri="{FF2B5EF4-FFF2-40B4-BE49-F238E27FC236}">
                <a16:creationId xmlns:a16="http://schemas.microsoft.com/office/drawing/2014/main" id="{61584F89-BBF0-4CBE-9D6E-F5E09EFD9C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2999" y="947374"/>
            <a:ext cx="779783" cy="1116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BFBF1F02-E746-4887-A6D5-C7BB03E8ADD0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067" b="94667" l="7308" r="96154">
                        <a14:foregroundMark x1="34615" y1="12267" x2="34615" y2="12267"/>
                        <a14:foregroundMark x1="38462" y1="11200" x2="38462" y2="11200"/>
                        <a14:foregroundMark x1="52692" y1="9067" x2="52692" y2="9067"/>
                        <a14:foregroundMark x1="52692" y1="5600" x2="52692" y2="5600"/>
                        <a14:foregroundMark x1="65000" y1="12533" x2="65000" y2="12533"/>
                        <a14:foregroundMark x1="53077" y1="12800" x2="53077" y2="12800"/>
                        <a14:foregroundMark x1="20769" y1="14933" x2="20769" y2="14933"/>
                        <a14:foregroundMark x1="21538" y1="18667" x2="21538" y2="18667"/>
                        <a14:foregroundMark x1="80385" y1="13600" x2="80385" y2="13600"/>
                        <a14:foregroundMark x1="30769" y1="5600" x2="30769" y2="5600"/>
                        <a14:foregroundMark x1="7308" y1="37867" x2="7308" y2="37867"/>
                        <a14:foregroundMark x1="96154" y1="37067" x2="96154" y2="37067"/>
                        <a14:foregroundMark x1="70769" y1="92267" x2="70769" y2="92267"/>
                        <a14:foregroundMark x1="30385" y1="90400" x2="30385" y2="90400"/>
                        <a14:foregroundMark x1="18077" y1="84267" x2="18077" y2="84267"/>
                        <a14:foregroundMark x1="36923" y1="94667" x2="36923" y2="9466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724074" y="953916"/>
            <a:ext cx="774203" cy="1144943"/>
          </a:xfrm>
          <a:prstGeom prst="rect">
            <a:avLst/>
          </a:prstGeom>
        </p:spPr>
      </p:pic>
      <p:grpSp>
        <p:nvGrpSpPr>
          <p:cNvPr id="10" name="Grupo 9">
            <a:extLst>
              <a:ext uri="{FF2B5EF4-FFF2-40B4-BE49-F238E27FC236}">
                <a16:creationId xmlns:a16="http://schemas.microsoft.com/office/drawing/2014/main" id="{E19A8492-91A1-4737-8CC4-43F43722BA0E}"/>
              </a:ext>
            </a:extLst>
          </p:cNvPr>
          <p:cNvGrpSpPr/>
          <p:nvPr/>
        </p:nvGrpSpPr>
        <p:grpSpPr>
          <a:xfrm>
            <a:off x="1094764" y="2305062"/>
            <a:ext cx="6956619" cy="594155"/>
            <a:chOff x="3440446" y="882611"/>
            <a:chExt cx="3007978" cy="594154"/>
          </a:xfrm>
          <a:solidFill>
            <a:schemeClr val="accent4">
              <a:lumMod val="50000"/>
            </a:schemeClr>
          </a:solidFill>
        </p:grpSpPr>
        <p:sp>
          <p:nvSpPr>
            <p:cNvPr id="26" name="Rectángulo: esquinas redondeadas 25">
              <a:extLst>
                <a:ext uri="{FF2B5EF4-FFF2-40B4-BE49-F238E27FC236}">
                  <a16:creationId xmlns:a16="http://schemas.microsoft.com/office/drawing/2014/main" id="{8A056CDA-2102-4219-8868-3695FAC8285D}"/>
                </a:ext>
              </a:extLst>
            </p:cNvPr>
            <p:cNvSpPr/>
            <p:nvPr/>
          </p:nvSpPr>
          <p:spPr>
            <a:xfrm>
              <a:off x="3440446" y="882611"/>
              <a:ext cx="3007978" cy="594154"/>
            </a:xfrm>
            <a:prstGeom prst="roundRect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  <p:sp>
          <p:nvSpPr>
            <p:cNvPr id="6" name="CuadroTexto 5">
              <a:extLst>
                <a:ext uri="{FF2B5EF4-FFF2-40B4-BE49-F238E27FC236}">
                  <a16:creationId xmlns:a16="http://schemas.microsoft.com/office/drawing/2014/main" id="{66BD964B-B2E5-48B0-A1A3-AEB4EEE8A4EE}"/>
                </a:ext>
              </a:extLst>
            </p:cNvPr>
            <p:cNvSpPr txBox="1"/>
            <p:nvPr/>
          </p:nvSpPr>
          <p:spPr>
            <a:xfrm>
              <a:off x="3611687" y="973083"/>
              <a:ext cx="2665496" cy="400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2000" b="1" dirty="0">
                  <a:solidFill>
                    <a:schemeClr val="accent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FUERTE IM O’HIGGINS</a:t>
              </a:r>
              <a:endParaRPr lang="es-CL" sz="2000" b="1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3" name="Grupo 22">
            <a:extLst>
              <a:ext uri="{FF2B5EF4-FFF2-40B4-BE49-F238E27FC236}">
                <a16:creationId xmlns:a16="http://schemas.microsoft.com/office/drawing/2014/main" id="{E1AE0BE6-3784-492C-8FC3-8B48F61798A8}"/>
              </a:ext>
            </a:extLst>
          </p:cNvPr>
          <p:cNvGrpSpPr/>
          <p:nvPr/>
        </p:nvGrpSpPr>
        <p:grpSpPr>
          <a:xfrm>
            <a:off x="8578471" y="6014247"/>
            <a:ext cx="604008" cy="457466"/>
            <a:chOff x="8578470" y="6014237"/>
            <a:chExt cx="604008" cy="457465"/>
          </a:xfrm>
        </p:grpSpPr>
        <p:sp>
          <p:nvSpPr>
            <p:cNvPr id="24" name="Elipse 23">
              <a:extLst>
                <a:ext uri="{FF2B5EF4-FFF2-40B4-BE49-F238E27FC236}">
                  <a16:creationId xmlns:a16="http://schemas.microsoft.com/office/drawing/2014/main" id="{583D6CA1-3939-44FC-9673-BECD3D686084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CD07C976-8804-4B8D-8049-6BDD15870F86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6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48207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ángulo: esquinas redondeadas 48">
            <a:extLst>
              <a:ext uri="{FF2B5EF4-FFF2-40B4-BE49-F238E27FC236}">
                <a16:creationId xmlns:a16="http://schemas.microsoft.com/office/drawing/2014/main" id="{0E66C7F6-8031-4D37-8F57-9EE9ABEB345F}"/>
              </a:ext>
            </a:extLst>
          </p:cNvPr>
          <p:cNvSpPr/>
          <p:nvPr/>
        </p:nvSpPr>
        <p:spPr>
          <a:xfrm>
            <a:off x="6344775" y="2511266"/>
            <a:ext cx="2491172" cy="4159420"/>
          </a:xfrm>
          <a:prstGeom prst="round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8" name="Rectángulo: esquinas redondeadas 47">
            <a:extLst>
              <a:ext uri="{FF2B5EF4-FFF2-40B4-BE49-F238E27FC236}">
                <a16:creationId xmlns:a16="http://schemas.microsoft.com/office/drawing/2014/main" id="{1267D8C6-9845-4803-A951-2F04FBCF4364}"/>
              </a:ext>
            </a:extLst>
          </p:cNvPr>
          <p:cNvSpPr/>
          <p:nvPr/>
        </p:nvSpPr>
        <p:spPr>
          <a:xfrm>
            <a:off x="3673094" y="2446991"/>
            <a:ext cx="2621883" cy="4159420"/>
          </a:xfrm>
          <a:prstGeom prst="round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7" name="Rectángulo: esquinas redondeadas 46">
            <a:extLst>
              <a:ext uri="{FF2B5EF4-FFF2-40B4-BE49-F238E27FC236}">
                <a16:creationId xmlns:a16="http://schemas.microsoft.com/office/drawing/2014/main" id="{F3B8F4F0-4E56-496C-82BD-A1615C5B4746}"/>
              </a:ext>
            </a:extLst>
          </p:cNvPr>
          <p:cNvSpPr/>
          <p:nvPr/>
        </p:nvSpPr>
        <p:spPr>
          <a:xfrm>
            <a:off x="821617" y="2409531"/>
            <a:ext cx="2621883" cy="4159420"/>
          </a:xfrm>
          <a:prstGeom prst="round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92E64B6B-C8C3-4C05-B80F-A4F0947B535A}"/>
              </a:ext>
            </a:extLst>
          </p:cNvPr>
          <p:cNvSpPr/>
          <p:nvPr/>
        </p:nvSpPr>
        <p:spPr>
          <a:xfrm>
            <a:off x="815819" y="1408973"/>
            <a:ext cx="8004900" cy="1470800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4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4">
                  <a:lumMod val="20000"/>
                  <a:lumOff val="8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8" name="Rectángulo 7"/>
          <p:cNvSpPr/>
          <p:nvPr/>
        </p:nvSpPr>
        <p:spPr>
          <a:xfrm>
            <a:off x="-2144" y="3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3"/>
            <a:ext cx="9528428" cy="558068"/>
            <a:chOff x="-255385" y="381000"/>
            <a:chExt cx="9528428" cy="558070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-2144" y="80292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ángulo 21">
            <a:extLst>
              <a:ext uri="{FF2B5EF4-FFF2-40B4-BE49-F238E27FC236}">
                <a16:creationId xmlns:a16="http://schemas.microsoft.com/office/drawing/2014/main" id="{A2E6C951-5E82-4574-95D2-61C03B48EA3E}"/>
              </a:ext>
            </a:extLst>
          </p:cNvPr>
          <p:cNvSpPr/>
          <p:nvPr/>
        </p:nvSpPr>
        <p:spPr>
          <a:xfrm>
            <a:off x="2145" y="140031"/>
            <a:ext cx="85797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¿QUIÉNES SOMOS?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0D4B1F64-6849-4A21-A78C-B4A1DD93FD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9168" y="1485915"/>
            <a:ext cx="779783" cy="1116655"/>
          </a:xfrm>
          <a:prstGeom prst="rect">
            <a:avLst/>
          </a:prstGeom>
        </p:spPr>
      </p:pic>
      <p:pic>
        <p:nvPicPr>
          <p:cNvPr id="1026" name="Picture 2" descr="http://basimtum.armada.cl/imagenes/basimtum.png">
            <a:extLst>
              <a:ext uri="{FF2B5EF4-FFF2-40B4-BE49-F238E27FC236}">
                <a16:creationId xmlns:a16="http://schemas.microsoft.com/office/drawing/2014/main" id="{61584F89-BBF0-4CBE-9D6E-F5E09EFD9C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0691" y="1484142"/>
            <a:ext cx="779783" cy="1116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BFBF1F02-E746-4887-A6D5-C7BB03E8ADD0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067" b="94667" l="7308" r="96154">
                        <a14:foregroundMark x1="34615" y1="12267" x2="34615" y2="12267"/>
                        <a14:foregroundMark x1="38462" y1="11200" x2="38462" y2="11200"/>
                        <a14:foregroundMark x1="52692" y1="9067" x2="52692" y2="9067"/>
                        <a14:foregroundMark x1="52692" y1="5600" x2="52692" y2="5600"/>
                        <a14:foregroundMark x1="65000" y1="12533" x2="65000" y2="12533"/>
                        <a14:foregroundMark x1="53077" y1="12800" x2="53077" y2="12800"/>
                        <a14:foregroundMark x1="20769" y1="14933" x2="20769" y2="14933"/>
                        <a14:foregroundMark x1="21538" y1="18667" x2="21538" y2="18667"/>
                        <a14:foregroundMark x1="80385" y1="13600" x2="80385" y2="13600"/>
                        <a14:foregroundMark x1="30769" y1="5600" x2="30769" y2="5600"/>
                        <a14:foregroundMark x1="7308" y1="37867" x2="7308" y2="37867"/>
                        <a14:foregroundMark x1="96154" y1="37067" x2="96154" y2="37067"/>
                        <a14:foregroundMark x1="70769" y1="92267" x2="70769" y2="92267"/>
                        <a14:foregroundMark x1="30385" y1="90400" x2="30385" y2="90400"/>
                        <a14:foregroundMark x1="18077" y1="84267" x2="18077" y2="84267"/>
                        <a14:foregroundMark x1="36923" y1="94667" x2="36923" y2="9466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215761" y="1595295"/>
            <a:ext cx="774203" cy="109562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D032CA29-5EAE-4C5A-A944-9A07FC93786F}"/>
              </a:ext>
            </a:extLst>
          </p:cNvPr>
          <p:cNvSpPr txBox="1"/>
          <p:nvPr/>
        </p:nvSpPr>
        <p:spPr>
          <a:xfrm>
            <a:off x="815821" y="2881425"/>
            <a:ext cx="2622453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dirty="0">
                <a:solidFill>
                  <a:schemeClr val="accent5">
                    <a:lumMod val="50000"/>
                  </a:schemeClr>
                </a:solidFill>
              </a:rPr>
              <a:t>Unidad de Combate IM</a:t>
            </a:r>
            <a:endParaRPr lang="es-CL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1EB9370A-A183-4562-A3E9-FA9C2572B384}"/>
              </a:ext>
            </a:extLst>
          </p:cNvPr>
          <p:cNvSpPr txBox="1"/>
          <p:nvPr/>
        </p:nvSpPr>
        <p:spPr>
          <a:xfrm>
            <a:off x="3665068" y="2871899"/>
            <a:ext cx="2605987" cy="369332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dirty="0">
                <a:solidFill>
                  <a:schemeClr val="accent5">
                    <a:lumMod val="50000"/>
                  </a:schemeClr>
                </a:solidFill>
              </a:rPr>
              <a:t>Apoyo logístico IM</a:t>
            </a:r>
            <a:endParaRPr lang="es-CL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4CAA5500-9336-4804-ADB1-472704DC607B}"/>
              </a:ext>
            </a:extLst>
          </p:cNvPr>
          <p:cNvSpPr txBox="1"/>
          <p:nvPr/>
        </p:nvSpPr>
        <p:spPr>
          <a:xfrm>
            <a:off x="6344991" y="2871899"/>
            <a:ext cx="2475729" cy="369332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dirty="0">
                <a:solidFill>
                  <a:schemeClr val="accent5">
                    <a:lumMod val="50000"/>
                  </a:schemeClr>
                </a:solidFill>
              </a:rPr>
              <a:t>Instrucción </a:t>
            </a:r>
            <a:endParaRPr lang="es-CL" dirty="0">
              <a:solidFill>
                <a:schemeClr val="accent5">
                  <a:lumMod val="50000"/>
                </a:schemeClr>
              </a:solidFill>
            </a:endParaRPr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75D12050-1381-4657-B084-FE2C0A955B05}"/>
              </a:ext>
            </a:extLst>
          </p:cNvPr>
          <p:cNvGrpSpPr/>
          <p:nvPr/>
        </p:nvGrpSpPr>
        <p:grpSpPr>
          <a:xfrm>
            <a:off x="3617522" y="3211738"/>
            <a:ext cx="2668147" cy="3179588"/>
            <a:chOff x="3981044" y="3183428"/>
            <a:chExt cx="2412473" cy="3095605"/>
          </a:xfrm>
        </p:grpSpPr>
        <p:pic>
          <p:nvPicPr>
            <p:cNvPr id="27" name="Picture 5" descr="\\Basimtumpdc\intercambio\SEGURIDAD\2do COMANDANTE\TOME\IMG_6475.JPG">
              <a:extLst>
                <a:ext uri="{FF2B5EF4-FFF2-40B4-BE49-F238E27FC236}">
                  <a16:creationId xmlns:a16="http://schemas.microsoft.com/office/drawing/2014/main" id="{C6814FE1-70E3-43A1-B8B3-0D6FAF355B7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3981044" y="3183428"/>
              <a:ext cx="2412473" cy="136952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/>
          </p:spPr>
        </p:pic>
        <p:pic>
          <p:nvPicPr>
            <p:cNvPr id="26" name="Imagen 25">
              <a:extLst>
                <a:ext uri="{FF2B5EF4-FFF2-40B4-BE49-F238E27FC236}">
                  <a16:creationId xmlns:a16="http://schemas.microsoft.com/office/drawing/2014/main" id="{108F4462-12E4-4188-B481-FF00A4F50A0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54337" t="30420" r="13819"/>
            <a:stretch/>
          </p:blipFill>
          <p:spPr>
            <a:xfrm>
              <a:off x="3981044" y="4344050"/>
              <a:ext cx="1324029" cy="1934983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28" name="Picture 3" descr="\\Basimtumpdc\intercambio\SEGURIDAD\fotos hst\2019\2.- FEBRERO\P.A.L\2.- HUALPEN 19.02.19\IMG_6571.JPG">
              <a:extLst>
                <a:ext uri="{FF2B5EF4-FFF2-40B4-BE49-F238E27FC236}">
                  <a16:creationId xmlns:a16="http://schemas.microsoft.com/office/drawing/2014/main" id="{BD184534-EB73-4A53-B3B7-B5DC5DE972A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9"/>
            <a:srcRect r="58184"/>
            <a:stretch/>
          </p:blipFill>
          <p:spPr bwMode="auto">
            <a:xfrm>
              <a:off x="4985770" y="4340408"/>
              <a:ext cx="1407747" cy="1938625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/>
          </p:spPr>
        </p:pic>
      </p:grpSp>
      <p:grpSp>
        <p:nvGrpSpPr>
          <p:cNvPr id="37" name="Grupo 36">
            <a:extLst>
              <a:ext uri="{FF2B5EF4-FFF2-40B4-BE49-F238E27FC236}">
                <a16:creationId xmlns:a16="http://schemas.microsoft.com/office/drawing/2014/main" id="{A2008BC7-44EE-4C5F-B827-A31D54D6662A}"/>
              </a:ext>
            </a:extLst>
          </p:cNvPr>
          <p:cNvGrpSpPr/>
          <p:nvPr/>
        </p:nvGrpSpPr>
        <p:grpSpPr>
          <a:xfrm>
            <a:off x="6280362" y="3198385"/>
            <a:ext cx="2610683" cy="3264520"/>
            <a:chOff x="6222067" y="3200420"/>
            <a:chExt cx="2625286" cy="3264520"/>
          </a:xfrm>
        </p:grpSpPr>
        <p:pic>
          <p:nvPicPr>
            <p:cNvPr id="29" name="Imagen 28">
              <a:extLst>
                <a:ext uri="{FF2B5EF4-FFF2-40B4-BE49-F238E27FC236}">
                  <a16:creationId xmlns:a16="http://schemas.microsoft.com/office/drawing/2014/main" id="{5A762202-0A27-4F73-9F67-03093A497312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222067" y="3200420"/>
              <a:ext cx="2604001" cy="1734915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30" name="Imagen 29">
              <a:extLst>
                <a:ext uri="{FF2B5EF4-FFF2-40B4-BE49-F238E27FC236}">
                  <a16:creationId xmlns:a16="http://schemas.microsoft.com/office/drawing/2014/main" id="{18F8370D-F0CA-4018-A7C0-BEAB6585DB4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/>
            <a:srcRect l="5625" t="14915" r="4714" b="18480"/>
            <a:stretch/>
          </p:blipFill>
          <p:spPr>
            <a:xfrm>
              <a:off x="6244839" y="4188021"/>
              <a:ext cx="2602514" cy="1392563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32" name="Imagen 31">
              <a:extLst>
                <a:ext uri="{FF2B5EF4-FFF2-40B4-BE49-F238E27FC236}">
                  <a16:creationId xmlns:a16="http://schemas.microsoft.com/office/drawing/2014/main" id="{74E76509-D6F4-4FDE-9CD5-5C09F601B34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6856383" y="5270060"/>
              <a:ext cx="1349960" cy="1194880"/>
            </a:xfrm>
            <a:prstGeom prst="rect">
              <a:avLst/>
            </a:prstGeom>
          </p:spPr>
        </p:pic>
      </p:grpSp>
      <p:grpSp>
        <p:nvGrpSpPr>
          <p:cNvPr id="36" name="Grupo 35">
            <a:extLst>
              <a:ext uri="{FF2B5EF4-FFF2-40B4-BE49-F238E27FC236}">
                <a16:creationId xmlns:a16="http://schemas.microsoft.com/office/drawing/2014/main" id="{A535407D-A4DD-41A0-8309-DDC5BE1F257F}"/>
              </a:ext>
            </a:extLst>
          </p:cNvPr>
          <p:cNvGrpSpPr/>
          <p:nvPr/>
        </p:nvGrpSpPr>
        <p:grpSpPr>
          <a:xfrm>
            <a:off x="767528" y="3184350"/>
            <a:ext cx="2746935" cy="3216503"/>
            <a:chOff x="1070940" y="3066627"/>
            <a:chExt cx="2714853" cy="3132518"/>
          </a:xfrm>
        </p:grpSpPr>
        <p:pic>
          <p:nvPicPr>
            <p:cNvPr id="35" name="Imagen 34">
              <a:extLst>
                <a:ext uri="{FF2B5EF4-FFF2-40B4-BE49-F238E27FC236}">
                  <a16:creationId xmlns:a16="http://schemas.microsoft.com/office/drawing/2014/main" id="{CCFA577D-7CB3-499C-90EE-B1813AA81D27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1070940" y="3066627"/>
              <a:ext cx="2621882" cy="1531839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2052" name="Picture 4" descr="http://bataldea.armada.cl/imagenes/11.jpg">
              <a:extLst>
                <a:ext uri="{FF2B5EF4-FFF2-40B4-BE49-F238E27FC236}">
                  <a16:creationId xmlns:a16="http://schemas.microsoft.com/office/drawing/2014/main" id="{E4A858B0-6FE2-4CBD-8D97-E5FEC8A9443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763" b="7063"/>
            <a:stretch/>
          </p:blipFill>
          <p:spPr bwMode="auto">
            <a:xfrm>
              <a:off x="1070940" y="4404974"/>
              <a:ext cx="2714853" cy="1794171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8" name="Rectángulo: esquinas redondeadas 37">
            <a:extLst>
              <a:ext uri="{FF2B5EF4-FFF2-40B4-BE49-F238E27FC236}">
                <a16:creationId xmlns:a16="http://schemas.microsoft.com/office/drawing/2014/main" id="{4B6FAFA0-D89C-435A-9ADE-272277CCEE14}"/>
              </a:ext>
            </a:extLst>
          </p:cNvPr>
          <p:cNvSpPr/>
          <p:nvPr/>
        </p:nvSpPr>
        <p:spPr>
          <a:xfrm>
            <a:off x="813766" y="1066063"/>
            <a:ext cx="2621883" cy="410324"/>
          </a:xfrm>
          <a:prstGeom prst="round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1" name="Rectángulo: esquinas redondeadas 40">
            <a:extLst>
              <a:ext uri="{FF2B5EF4-FFF2-40B4-BE49-F238E27FC236}">
                <a16:creationId xmlns:a16="http://schemas.microsoft.com/office/drawing/2014/main" id="{38EA0DE5-AF19-4FA6-8762-8FC12412BB4B}"/>
              </a:ext>
            </a:extLst>
          </p:cNvPr>
          <p:cNvSpPr/>
          <p:nvPr/>
        </p:nvSpPr>
        <p:spPr>
          <a:xfrm>
            <a:off x="3440446" y="1035491"/>
            <a:ext cx="3007979" cy="450801"/>
          </a:xfrm>
          <a:prstGeom prst="round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>
                <a:solidFill>
                  <a:schemeClr val="accent5">
                    <a:lumMod val="50000"/>
                  </a:schemeClr>
                </a:solidFill>
              </a:rPr>
              <a:t> 5 - 137</a:t>
            </a:r>
            <a:endParaRPr lang="es-CL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2" name="Rectángulo: esquinas redondeadas 41">
            <a:extLst>
              <a:ext uri="{FF2B5EF4-FFF2-40B4-BE49-F238E27FC236}">
                <a16:creationId xmlns:a16="http://schemas.microsoft.com/office/drawing/2014/main" id="{E356A505-E015-4F30-9976-432598C60E43}"/>
              </a:ext>
            </a:extLst>
          </p:cNvPr>
          <p:cNvSpPr/>
          <p:nvPr/>
        </p:nvSpPr>
        <p:spPr>
          <a:xfrm>
            <a:off x="6446789" y="1014454"/>
            <a:ext cx="2378091" cy="474491"/>
          </a:xfrm>
          <a:prstGeom prst="round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9" name="Elipse 38">
            <a:extLst>
              <a:ext uri="{FF2B5EF4-FFF2-40B4-BE49-F238E27FC236}">
                <a16:creationId xmlns:a16="http://schemas.microsoft.com/office/drawing/2014/main" id="{50D5994A-6DB0-451E-85FB-24B4F2F14110}"/>
              </a:ext>
            </a:extLst>
          </p:cNvPr>
          <p:cNvSpPr/>
          <p:nvPr/>
        </p:nvSpPr>
        <p:spPr>
          <a:xfrm>
            <a:off x="20103" y="857639"/>
            <a:ext cx="1547551" cy="914400"/>
          </a:xfrm>
          <a:prstGeom prst="ellipse">
            <a:avLst/>
          </a:prstGeom>
          <a:solidFill>
            <a:srgbClr val="C0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40" name="Rectángulo 39">
            <a:extLst>
              <a:ext uri="{FF2B5EF4-FFF2-40B4-BE49-F238E27FC236}">
                <a16:creationId xmlns:a16="http://schemas.microsoft.com/office/drawing/2014/main" id="{B2BB0E3D-4A11-46A7-9F51-F6967AD3148C}"/>
              </a:ext>
            </a:extLst>
          </p:cNvPr>
          <p:cNvSpPr/>
          <p:nvPr/>
        </p:nvSpPr>
        <p:spPr>
          <a:xfrm>
            <a:off x="7173962" y="1071929"/>
            <a:ext cx="7649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dirty="0">
                <a:solidFill>
                  <a:schemeClr val="accent5">
                    <a:lumMod val="50000"/>
                  </a:schemeClr>
                </a:solidFill>
              </a:rPr>
              <a:t> 6 - 69</a:t>
            </a:r>
            <a:endParaRPr lang="es-CL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5" name="Rectángulo 44">
            <a:extLst>
              <a:ext uri="{FF2B5EF4-FFF2-40B4-BE49-F238E27FC236}">
                <a16:creationId xmlns:a16="http://schemas.microsoft.com/office/drawing/2014/main" id="{04A84530-1345-4A95-B776-2138E8DE58AF}"/>
              </a:ext>
            </a:extLst>
          </p:cNvPr>
          <p:cNvSpPr/>
          <p:nvPr/>
        </p:nvSpPr>
        <p:spPr>
          <a:xfrm>
            <a:off x="1619561" y="1083527"/>
            <a:ext cx="9989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dirty="0">
                <a:solidFill>
                  <a:schemeClr val="accent5">
                    <a:lumMod val="50000"/>
                  </a:schemeClr>
                </a:solidFill>
              </a:rPr>
              <a:t> 22 - 341</a:t>
            </a:r>
            <a:endParaRPr lang="es-CL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3" name="CuadroTexto 42">
            <a:extLst>
              <a:ext uri="{FF2B5EF4-FFF2-40B4-BE49-F238E27FC236}">
                <a16:creationId xmlns:a16="http://schemas.microsoft.com/office/drawing/2014/main" id="{3C9A69D8-EA52-4839-84B3-15177B7C4B2F}"/>
              </a:ext>
            </a:extLst>
          </p:cNvPr>
          <p:cNvSpPr txBox="1"/>
          <p:nvPr/>
        </p:nvSpPr>
        <p:spPr>
          <a:xfrm>
            <a:off x="92611" y="1124924"/>
            <a:ext cx="14580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Dotaciones </a:t>
            </a:r>
            <a:endParaRPr lang="es-CL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0" name="Elipse 49">
            <a:extLst>
              <a:ext uri="{FF2B5EF4-FFF2-40B4-BE49-F238E27FC236}">
                <a16:creationId xmlns:a16="http://schemas.microsoft.com/office/drawing/2014/main" id="{01A00192-D892-43BE-9AF3-7E718A15B7CC}"/>
              </a:ext>
            </a:extLst>
          </p:cNvPr>
          <p:cNvSpPr/>
          <p:nvPr/>
        </p:nvSpPr>
        <p:spPr>
          <a:xfrm>
            <a:off x="7012829" y="100718"/>
            <a:ext cx="1124581" cy="61373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51" name="Rectángulo 50">
            <a:extLst>
              <a:ext uri="{FF2B5EF4-FFF2-40B4-BE49-F238E27FC236}">
                <a16:creationId xmlns:a16="http://schemas.microsoft.com/office/drawing/2014/main" id="{D3E3A047-E167-40DF-9953-488DC7710A2D}"/>
              </a:ext>
            </a:extLst>
          </p:cNvPr>
          <p:cNvSpPr/>
          <p:nvPr/>
        </p:nvSpPr>
        <p:spPr>
          <a:xfrm>
            <a:off x="7257318" y="24180"/>
            <a:ext cx="679994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Total: </a:t>
            </a:r>
          </a:p>
          <a:p>
            <a:pPr algn="ctr"/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580</a:t>
            </a:r>
            <a:endParaRPr lang="es-CL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44" name="Elipse 43">
            <a:extLst>
              <a:ext uri="{FF2B5EF4-FFF2-40B4-BE49-F238E27FC236}">
                <a16:creationId xmlns:a16="http://schemas.microsoft.com/office/drawing/2014/main" id="{1113B1DE-69A6-4B43-939B-FB2DFAC67280}"/>
              </a:ext>
            </a:extLst>
          </p:cNvPr>
          <p:cNvSpPr/>
          <p:nvPr/>
        </p:nvSpPr>
        <p:spPr>
          <a:xfrm>
            <a:off x="1517739" y="1474178"/>
            <a:ext cx="1169200" cy="1189713"/>
          </a:xfrm>
          <a:prstGeom prst="ellipse">
            <a:avLst/>
          </a:prstGeom>
          <a:noFill/>
          <a:ln w="190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grpSp>
        <p:nvGrpSpPr>
          <p:cNvPr id="46" name="Grupo 45">
            <a:extLst>
              <a:ext uri="{FF2B5EF4-FFF2-40B4-BE49-F238E27FC236}">
                <a16:creationId xmlns:a16="http://schemas.microsoft.com/office/drawing/2014/main" id="{781C78A8-4722-4486-B2CD-452EFE30FE30}"/>
              </a:ext>
            </a:extLst>
          </p:cNvPr>
          <p:cNvGrpSpPr/>
          <p:nvPr/>
        </p:nvGrpSpPr>
        <p:grpSpPr>
          <a:xfrm>
            <a:off x="8578471" y="6014247"/>
            <a:ext cx="604008" cy="457466"/>
            <a:chOff x="8578470" y="6014237"/>
            <a:chExt cx="604008" cy="457465"/>
          </a:xfrm>
        </p:grpSpPr>
        <p:sp>
          <p:nvSpPr>
            <p:cNvPr id="52" name="Elipse 51">
              <a:extLst>
                <a:ext uri="{FF2B5EF4-FFF2-40B4-BE49-F238E27FC236}">
                  <a16:creationId xmlns:a16="http://schemas.microsoft.com/office/drawing/2014/main" id="{CBECAA22-9917-4744-BAA3-398B10476286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53" name="CuadroTexto 52">
              <a:extLst>
                <a:ext uri="{FF2B5EF4-FFF2-40B4-BE49-F238E27FC236}">
                  <a16:creationId xmlns:a16="http://schemas.microsoft.com/office/drawing/2014/main" id="{D1584943-08F2-48DE-B658-C491D2C0E114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7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7039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Imagen 53">
            <a:extLst>
              <a:ext uri="{FF2B5EF4-FFF2-40B4-BE49-F238E27FC236}">
                <a16:creationId xmlns:a16="http://schemas.microsoft.com/office/drawing/2014/main" id="{40AC1BDA-5FBF-452B-AA81-B74CF939F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080" t="16449" r="9428" b="7625"/>
          <a:stretch/>
        </p:blipFill>
        <p:spPr>
          <a:xfrm>
            <a:off x="-144243" y="5049115"/>
            <a:ext cx="2485396" cy="15630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5" name="Imagen 54">
            <a:extLst>
              <a:ext uri="{FF2B5EF4-FFF2-40B4-BE49-F238E27FC236}">
                <a16:creationId xmlns:a16="http://schemas.microsoft.com/office/drawing/2014/main" id="{705A83CE-045B-4D37-B712-FB6BB0D7048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743" t="11855" r="6876" b="6948"/>
          <a:stretch/>
        </p:blipFill>
        <p:spPr>
          <a:xfrm>
            <a:off x="2123010" y="5007869"/>
            <a:ext cx="2558675" cy="14638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6" name="Imagen 55">
            <a:extLst>
              <a:ext uri="{FF2B5EF4-FFF2-40B4-BE49-F238E27FC236}">
                <a16:creationId xmlns:a16="http://schemas.microsoft.com/office/drawing/2014/main" id="{A29F626E-01CD-467A-A844-023291CDAE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75932" y="5013251"/>
            <a:ext cx="2620583" cy="14121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7" name="Imagen 56">
            <a:extLst>
              <a:ext uri="{FF2B5EF4-FFF2-40B4-BE49-F238E27FC236}">
                <a16:creationId xmlns:a16="http://schemas.microsoft.com/office/drawing/2014/main" id="{E572553E-0AA2-4741-B653-BA7E19E4364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14041"/>
          <a:stretch/>
        </p:blipFill>
        <p:spPr>
          <a:xfrm>
            <a:off x="6806838" y="5046310"/>
            <a:ext cx="2477121" cy="14121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ángulo 7"/>
          <p:cNvSpPr/>
          <p:nvPr/>
        </p:nvSpPr>
        <p:spPr>
          <a:xfrm>
            <a:off x="-2144" y="3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3"/>
            <a:ext cx="9528428" cy="558068"/>
            <a:chOff x="-255385" y="381000"/>
            <a:chExt cx="9528428" cy="558070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-2144" y="80292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ángulo 21">
            <a:extLst>
              <a:ext uri="{FF2B5EF4-FFF2-40B4-BE49-F238E27FC236}">
                <a16:creationId xmlns:a16="http://schemas.microsoft.com/office/drawing/2014/main" id="{A2E6C951-5E82-4574-95D2-61C03B48EA3E}"/>
              </a:ext>
            </a:extLst>
          </p:cNvPr>
          <p:cNvSpPr/>
          <p:nvPr/>
        </p:nvSpPr>
        <p:spPr>
          <a:xfrm>
            <a:off x="2145" y="140031"/>
            <a:ext cx="85797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¿QUIÉNES SOMOS?</a:t>
            </a:r>
          </a:p>
        </p:txBody>
      </p:sp>
      <p:grpSp>
        <p:nvGrpSpPr>
          <p:cNvPr id="46" name="Grupo 45">
            <a:extLst>
              <a:ext uri="{FF2B5EF4-FFF2-40B4-BE49-F238E27FC236}">
                <a16:creationId xmlns:a16="http://schemas.microsoft.com/office/drawing/2014/main" id="{781C78A8-4722-4486-B2CD-452EFE30FE30}"/>
              </a:ext>
            </a:extLst>
          </p:cNvPr>
          <p:cNvGrpSpPr/>
          <p:nvPr/>
        </p:nvGrpSpPr>
        <p:grpSpPr>
          <a:xfrm>
            <a:off x="8578471" y="6014247"/>
            <a:ext cx="604008" cy="457466"/>
            <a:chOff x="8578470" y="6014237"/>
            <a:chExt cx="604008" cy="457465"/>
          </a:xfrm>
        </p:grpSpPr>
        <p:sp>
          <p:nvSpPr>
            <p:cNvPr id="52" name="Elipse 51">
              <a:extLst>
                <a:ext uri="{FF2B5EF4-FFF2-40B4-BE49-F238E27FC236}">
                  <a16:creationId xmlns:a16="http://schemas.microsoft.com/office/drawing/2014/main" id="{CBECAA22-9917-4744-BAA3-398B10476286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53" name="CuadroTexto 52">
              <a:extLst>
                <a:ext uri="{FF2B5EF4-FFF2-40B4-BE49-F238E27FC236}">
                  <a16:creationId xmlns:a16="http://schemas.microsoft.com/office/drawing/2014/main" id="{D1584943-08F2-48DE-B658-C491D2C0E114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8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  <p:pic>
        <p:nvPicPr>
          <p:cNvPr id="5" name="Imagen 4">
            <a:extLst>
              <a:ext uri="{FF2B5EF4-FFF2-40B4-BE49-F238E27FC236}">
                <a16:creationId xmlns:a16="http://schemas.microsoft.com/office/drawing/2014/main" id="{FC30CEC8-75BA-48B7-BB8E-EC4AE8C0697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08" y="839503"/>
            <a:ext cx="8578471" cy="4203165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0D4B1F64-6849-4A21-A78C-B4A1DD93FD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78027" y="788480"/>
            <a:ext cx="543209" cy="777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0596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-2144" y="3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3"/>
            <a:ext cx="9528428" cy="558068"/>
            <a:chOff x="-255385" y="381000"/>
            <a:chExt cx="9528428" cy="558070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0" y="78847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uadroTexto 3">
            <a:extLst>
              <a:ext uri="{FF2B5EF4-FFF2-40B4-BE49-F238E27FC236}">
                <a16:creationId xmlns:a16="http://schemas.microsoft.com/office/drawing/2014/main" id="{084F71F4-299B-4931-A61F-8CEA38358C38}"/>
              </a:ext>
            </a:extLst>
          </p:cNvPr>
          <p:cNvSpPr txBox="1"/>
          <p:nvPr/>
        </p:nvSpPr>
        <p:spPr>
          <a:xfrm>
            <a:off x="3213582" y="1900685"/>
            <a:ext cx="302065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891" indent="-342891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¿Quiénes somos?</a:t>
            </a:r>
          </a:p>
          <a:p>
            <a:pPr marL="342891" indent="-342891">
              <a:buFont typeface="Wingdings" panose="05000000000000000000" pitchFamily="2" charset="2"/>
              <a:buChar char="v"/>
            </a:pPr>
            <a:endParaRPr lang="es-MX" sz="20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891" indent="-342891">
              <a:buFont typeface="Wingdings" panose="05000000000000000000" pitchFamily="2" charset="2"/>
              <a:buChar char="v"/>
            </a:pPr>
            <a:r>
              <a:rPr lang="es-MX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¿Qué hacemos?</a:t>
            </a:r>
          </a:p>
          <a:p>
            <a:pPr marL="342891" indent="-342891">
              <a:buFont typeface="Wingdings" panose="05000000000000000000" pitchFamily="2" charset="2"/>
              <a:buChar char="v"/>
            </a:pPr>
            <a:endParaRPr lang="es-MX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891" indent="-342891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Problemática.</a:t>
            </a:r>
          </a:p>
          <a:p>
            <a:pPr marL="342891" indent="-342891">
              <a:buFont typeface="Wingdings" panose="05000000000000000000" pitchFamily="2" charset="2"/>
              <a:buChar char="v"/>
            </a:pPr>
            <a:endParaRPr lang="es-MX" sz="2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891" indent="-342891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Conclusiones.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FE1248A-E0A4-4C53-8B47-7C8916864922}"/>
              </a:ext>
            </a:extLst>
          </p:cNvPr>
          <p:cNvSpPr/>
          <p:nvPr/>
        </p:nvSpPr>
        <p:spPr>
          <a:xfrm>
            <a:off x="734681" y="199539"/>
            <a:ext cx="75799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Revista Sr. Comandante de Operaciones Navales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395EC016-01A4-4890-B020-2386052A27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115" y="67214"/>
            <a:ext cx="422751" cy="660547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511BEAD8-4D7C-47B4-AB2B-3BFE151C61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8286" y="2106809"/>
            <a:ext cx="2255729" cy="1683121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grpSp>
        <p:nvGrpSpPr>
          <p:cNvPr id="23" name="Grupo 22">
            <a:extLst>
              <a:ext uri="{FF2B5EF4-FFF2-40B4-BE49-F238E27FC236}">
                <a16:creationId xmlns:a16="http://schemas.microsoft.com/office/drawing/2014/main" id="{D0A2EB8D-B470-4CC5-89CE-02E63B94FBBD}"/>
              </a:ext>
            </a:extLst>
          </p:cNvPr>
          <p:cNvGrpSpPr/>
          <p:nvPr/>
        </p:nvGrpSpPr>
        <p:grpSpPr>
          <a:xfrm>
            <a:off x="8578471" y="6014247"/>
            <a:ext cx="604008" cy="457466"/>
            <a:chOff x="8578470" y="6014237"/>
            <a:chExt cx="604008" cy="457465"/>
          </a:xfrm>
        </p:grpSpPr>
        <p:sp>
          <p:nvSpPr>
            <p:cNvPr id="24" name="Elipse 23">
              <a:extLst>
                <a:ext uri="{FF2B5EF4-FFF2-40B4-BE49-F238E27FC236}">
                  <a16:creationId xmlns:a16="http://schemas.microsoft.com/office/drawing/2014/main" id="{2965FC4F-217A-4C45-8F68-FC74621081A3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863BD690-C2B0-47D0-A863-54E6445D8357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10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960697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/>
          <a:srcRect r="4702"/>
          <a:stretch/>
        </p:blipFill>
        <p:spPr>
          <a:xfrm>
            <a:off x="590613" y="691558"/>
            <a:ext cx="8563761" cy="6120915"/>
          </a:xfrm>
          <a:prstGeom prst="rect">
            <a:avLst/>
          </a:prstGeom>
        </p:spPr>
      </p:pic>
      <p:cxnSp>
        <p:nvCxnSpPr>
          <p:cNvPr id="32" name="Conector recto 31">
            <a:extLst>
              <a:ext uri="{FF2B5EF4-FFF2-40B4-BE49-F238E27FC236}">
                <a16:creationId xmlns:a16="http://schemas.microsoft.com/office/drawing/2014/main" id="{962F288B-7FDC-41E6-9898-41C40DA3DD44}"/>
              </a:ext>
            </a:extLst>
          </p:cNvPr>
          <p:cNvCxnSpPr>
            <a:cxnSpLocks/>
          </p:cNvCxnSpPr>
          <p:nvPr/>
        </p:nvCxnSpPr>
        <p:spPr>
          <a:xfrm>
            <a:off x="841975" y="3051981"/>
            <a:ext cx="8252377" cy="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ángulo 1">
            <a:extLst>
              <a:ext uri="{FF2B5EF4-FFF2-40B4-BE49-F238E27FC236}">
                <a16:creationId xmlns:a16="http://schemas.microsoft.com/office/drawing/2014/main" id="{51B69819-012C-4861-B2E0-41E56FB14A93}"/>
              </a:ext>
            </a:extLst>
          </p:cNvPr>
          <p:cNvSpPr/>
          <p:nvPr/>
        </p:nvSpPr>
        <p:spPr>
          <a:xfrm>
            <a:off x="-131186" y="394242"/>
            <a:ext cx="1113791" cy="6050999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3" name="Rectángulo 22">
            <a:extLst>
              <a:ext uri="{FF2B5EF4-FFF2-40B4-BE49-F238E27FC236}">
                <a16:creationId xmlns:a16="http://schemas.microsoft.com/office/drawing/2014/main" id="{6ABFC892-D754-4042-A14C-D3933B4449D3}"/>
              </a:ext>
            </a:extLst>
          </p:cNvPr>
          <p:cNvSpPr/>
          <p:nvPr/>
        </p:nvSpPr>
        <p:spPr>
          <a:xfrm>
            <a:off x="904161" y="735374"/>
            <a:ext cx="106548" cy="5688315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8" name="Rectángulo 7"/>
          <p:cNvSpPr/>
          <p:nvPr/>
        </p:nvSpPr>
        <p:spPr>
          <a:xfrm>
            <a:off x="-2144" y="3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3"/>
            <a:ext cx="9528428" cy="558068"/>
            <a:chOff x="-255385" y="381000"/>
            <a:chExt cx="9528428" cy="558070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-2144" y="80292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ángulo 21">
            <a:extLst>
              <a:ext uri="{FF2B5EF4-FFF2-40B4-BE49-F238E27FC236}">
                <a16:creationId xmlns:a16="http://schemas.microsoft.com/office/drawing/2014/main" id="{A2E6C951-5E82-4574-95D2-61C03B48EA3E}"/>
              </a:ext>
            </a:extLst>
          </p:cNvPr>
          <p:cNvSpPr/>
          <p:nvPr/>
        </p:nvSpPr>
        <p:spPr>
          <a:xfrm>
            <a:off x="2145" y="140031"/>
            <a:ext cx="85797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HACEMOS?</a:t>
            </a:r>
          </a:p>
        </p:txBody>
      </p:sp>
      <p:pic>
        <p:nvPicPr>
          <p:cNvPr id="44" name="Imagen 43">
            <a:extLst>
              <a:ext uri="{FF2B5EF4-FFF2-40B4-BE49-F238E27FC236}">
                <a16:creationId xmlns:a16="http://schemas.microsoft.com/office/drawing/2014/main" id="{478C4C70-EE1A-4BA0-ACEF-6D2BB3E4EF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92" y="1259771"/>
            <a:ext cx="779783" cy="1116655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grpSp>
        <p:nvGrpSpPr>
          <p:cNvPr id="24" name="Grupo 23">
            <a:extLst>
              <a:ext uri="{FF2B5EF4-FFF2-40B4-BE49-F238E27FC236}">
                <a16:creationId xmlns:a16="http://schemas.microsoft.com/office/drawing/2014/main" id="{21C1581B-4C47-4475-BF7B-62BA282C20E1}"/>
              </a:ext>
            </a:extLst>
          </p:cNvPr>
          <p:cNvGrpSpPr/>
          <p:nvPr/>
        </p:nvGrpSpPr>
        <p:grpSpPr>
          <a:xfrm>
            <a:off x="8578471" y="6014247"/>
            <a:ext cx="604008" cy="457466"/>
            <a:chOff x="8578470" y="6014237"/>
            <a:chExt cx="604008" cy="457465"/>
          </a:xfrm>
        </p:grpSpPr>
        <p:sp>
          <p:nvSpPr>
            <p:cNvPr id="25" name="Elipse 24">
              <a:extLst>
                <a:ext uri="{FF2B5EF4-FFF2-40B4-BE49-F238E27FC236}">
                  <a16:creationId xmlns:a16="http://schemas.microsoft.com/office/drawing/2014/main" id="{D9E25C41-BEFA-4405-AEEC-1560A75A8341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6" name="CuadroTexto 25">
              <a:extLst>
                <a:ext uri="{FF2B5EF4-FFF2-40B4-BE49-F238E27FC236}">
                  <a16:creationId xmlns:a16="http://schemas.microsoft.com/office/drawing/2014/main" id="{95A57F91-78DC-4892-AB5E-9328AC2BE2D7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12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  <p:sp>
        <p:nvSpPr>
          <p:cNvPr id="3" name="Rectángulo 2">
            <a:extLst>
              <a:ext uri="{FF2B5EF4-FFF2-40B4-BE49-F238E27FC236}">
                <a16:creationId xmlns:a16="http://schemas.microsoft.com/office/drawing/2014/main" id="{2A1D8A10-EF7A-4A80-8E2F-BCD27A3F137A}"/>
              </a:ext>
            </a:extLst>
          </p:cNvPr>
          <p:cNvSpPr/>
          <p:nvPr/>
        </p:nvSpPr>
        <p:spPr>
          <a:xfrm>
            <a:off x="1046042" y="1478483"/>
            <a:ext cx="810865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2000" dirty="0">
                <a:solidFill>
                  <a:srgbClr val="002060"/>
                </a:solidFill>
              </a:rPr>
              <a:t>Localizar al enemigo, entrar en contacto con él, destruirlo o capturarlo mediante fuego y maniobra, o rechazarlo mediante fuego, combate cercano y contraataque, con el propósito de cumplir la tarea asignada o contribuir con la del superior.”</a:t>
            </a:r>
            <a:endParaRPr lang="es-CL" sz="2000" dirty="0">
              <a:solidFill>
                <a:srgbClr val="002060"/>
              </a:solidFill>
            </a:endParaRPr>
          </a:p>
        </p:txBody>
      </p:sp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id="{3A8CEA11-A6D1-41C4-916E-1080F5A1DD3D}"/>
              </a:ext>
            </a:extLst>
          </p:cNvPr>
          <p:cNvSpPr/>
          <p:nvPr/>
        </p:nvSpPr>
        <p:spPr>
          <a:xfrm>
            <a:off x="4309540" y="962226"/>
            <a:ext cx="1175657" cy="402481"/>
          </a:xfrm>
          <a:prstGeom prst="roundRect">
            <a:avLst/>
          </a:prstGeom>
          <a:solidFill>
            <a:srgbClr val="C00000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>
                <a:latin typeface="Stencil" panose="040409050D0802020404" pitchFamily="82" charset="0"/>
              </a:rPr>
              <a:t>Misión</a:t>
            </a:r>
            <a:endParaRPr lang="es-CL" dirty="0">
              <a:latin typeface="Stencil" panose="040409050D0802020404" pitchFamily="82" charset="0"/>
            </a:endParaRPr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6C49D0F8-4CD5-460F-821D-9006CC284B70}"/>
              </a:ext>
            </a:extLst>
          </p:cNvPr>
          <p:cNvSpPr txBox="1"/>
          <p:nvPr/>
        </p:nvSpPr>
        <p:spPr>
          <a:xfrm>
            <a:off x="1023227" y="3419740"/>
            <a:ext cx="81592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s-CL" b="1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Rol Principal</a:t>
            </a:r>
            <a:r>
              <a:rPr lang="es-MX" b="1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>
              <a:defRPr/>
            </a:pPr>
            <a:endParaRPr lang="es-MX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Acciones de combate ofensivas y defensivas, en Operaciones Anfibias, Terrestres y de No Guerra.</a:t>
            </a:r>
            <a:endParaRPr lang="es-C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Rectángulo 28">
            <a:extLst>
              <a:ext uri="{FF2B5EF4-FFF2-40B4-BE49-F238E27FC236}">
                <a16:creationId xmlns:a16="http://schemas.microsoft.com/office/drawing/2014/main" id="{62BC8296-CCDA-41EC-B6EF-F0003B0704B5}"/>
              </a:ext>
            </a:extLst>
          </p:cNvPr>
          <p:cNvSpPr/>
          <p:nvPr/>
        </p:nvSpPr>
        <p:spPr>
          <a:xfrm>
            <a:off x="1035349" y="4817194"/>
            <a:ext cx="810865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dirty="0">
                <a:solidFill>
                  <a:schemeClr val="bg1"/>
                </a:solidFill>
              </a:rPr>
              <a:t>Roles Secundarios:</a:t>
            </a:r>
          </a:p>
          <a:p>
            <a:pPr algn="just"/>
            <a:endParaRPr lang="es-MX" dirty="0">
              <a:solidFill>
                <a:schemeClr val="bg1"/>
              </a:solidFill>
            </a:endParaRPr>
          </a:p>
          <a:p>
            <a:pPr marL="285744" indent="-285744" algn="just">
              <a:buFont typeface="Wingdings" panose="05000000000000000000" pitchFamily="2" charset="2"/>
              <a:buChar char="v"/>
            </a:pPr>
            <a:r>
              <a:rPr lang="es-MX" dirty="0">
                <a:solidFill>
                  <a:schemeClr val="bg1"/>
                </a:solidFill>
              </a:rPr>
              <a:t>Asistencia humanitaria y apoyo ante catástrofes.</a:t>
            </a:r>
          </a:p>
          <a:p>
            <a:pPr marL="285744" indent="-285744" algn="just">
              <a:buFont typeface="Wingdings" panose="05000000000000000000" pitchFamily="2" charset="2"/>
              <a:buChar char="v"/>
            </a:pPr>
            <a:r>
              <a:rPr lang="es-MX" dirty="0">
                <a:solidFill>
                  <a:schemeClr val="bg1"/>
                </a:solidFill>
              </a:rPr>
              <a:t>Acciones que contribuyan a la seguridad en apoyo de autoridades civiles</a:t>
            </a:r>
            <a:r>
              <a:rPr lang="es-MX" dirty="0">
                <a:solidFill>
                  <a:schemeClr val="accent2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015908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http://bataldea.armada.cl/imagenes/3.jpg">
            <a:extLst>
              <a:ext uri="{FF2B5EF4-FFF2-40B4-BE49-F238E27FC236}">
                <a16:creationId xmlns:a16="http://schemas.microsoft.com/office/drawing/2014/main" id="{E55D176A-B014-465B-BD48-85B70BC334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889" y="4719831"/>
            <a:ext cx="2774443" cy="208083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bataldea.armada.cl/imagenes/5.jpg">
            <a:extLst>
              <a:ext uri="{FF2B5EF4-FFF2-40B4-BE49-F238E27FC236}">
                <a16:creationId xmlns:a16="http://schemas.microsoft.com/office/drawing/2014/main" id="{3FCB3F9B-8149-447A-A675-3276FA118B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889" y="3317098"/>
            <a:ext cx="2787287" cy="18577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bataldea.armada.cl/imagenes/16.jpg">
            <a:extLst>
              <a:ext uri="{FF2B5EF4-FFF2-40B4-BE49-F238E27FC236}">
                <a16:creationId xmlns:a16="http://schemas.microsoft.com/office/drawing/2014/main" id="{8CDC6F3D-621A-4329-8859-D66624D676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1669" y="1953249"/>
            <a:ext cx="2738208" cy="18254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bataldea.armada.cl/imagenes/15.jpg">
            <a:extLst>
              <a:ext uri="{FF2B5EF4-FFF2-40B4-BE49-F238E27FC236}">
                <a16:creationId xmlns:a16="http://schemas.microsoft.com/office/drawing/2014/main" id="{41D39C10-F9CD-4B71-AE7F-563DBB92F6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889" y="686052"/>
            <a:ext cx="2713717" cy="20352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FB12BA9C-E88A-4DB8-A3F7-E472C8E382F5}"/>
              </a:ext>
            </a:extLst>
          </p:cNvPr>
          <p:cNvSpPr/>
          <p:nvPr/>
        </p:nvSpPr>
        <p:spPr>
          <a:xfrm>
            <a:off x="2516770" y="732597"/>
            <a:ext cx="106548" cy="5688315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8" name="Rectángulo 7"/>
          <p:cNvSpPr/>
          <p:nvPr/>
        </p:nvSpPr>
        <p:spPr>
          <a:xfrm>
            <a:off x="-2144" y="3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3"/>
            <a:ext cx="9528428" cy="558068"/>
            <a:chOff x="-255385" y="381000"/>
            <a:chExt cx="9528428" cy="558070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-2144" y="80292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ángulo 21">
            <a:extLst>
              <a:ext uri="{FF2B5EF4-FFF2-40B4-BE49-F238E27FC236}">
                <a16:creationId xmlns:a16="http://schemas.microsoft.com/office/drawing/2014/main" id="{A2E6C951-5E82-4574-95D2-61C03B48EA3E}"/>
              </a:ext>
            </a:extLst>
          </p:cNvPr>
          <p:cNvSpPr/>
          <p:nvPr/>
        </p:nvSpPr>
        <p:spPr>
          <a:xfrm>
            <a:off x="2145" y="140031"/>
            <a:ext cx="85797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HACEMOS?</a:t>
            </a:r>
          </a:p>
        </p:txBody>
      </p:sp>
      <p:pic>
        <p:nvPicPr>
          <p:cNvPr id="44" name="Imagen 43">
            <a:extLst>
              <a:ext uri="{FF2B5EF4-FFF2-40B4-BE49-F238E27FC236}">
                <a16:creationId xmlns:a16="http://schemas.microsoft.com/office/drawing/2014/main" id="{478C4C70-EE1A-4BA0-ACEF-6D2BB3E4EF1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58498" y="2721344"/>
            <a:ext cx="1009371" cy="1445427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C3370C7A-7A35-4826-A0A1-A4FB3B022A40}"/>
              </a:ext>
            </a:extLst>
          </p:cNvPr>
          <p:cNvSpPr/>
          <p:nvPr/>
        </p:nvSpPr>
        <p:spPr>
          <a:xfrm>
            <a:off x="4016948" y="2292162"/>
            <a:ext cx="5024196" cy="22307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44" indent="-285744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s-CL" dirty="0">
                <a:solidFill>
                  <a:srgbClr val="002060"/>
                </a:solidFill>
              </a:rPr>
              <a:t>C2ISTAR (C2 hasta 5 Unidades, ISR hasta 4 NAI). </a:t>
            </a:r>
          </a:p>
          <a:p>
            <a:pPr marL="285744" indent="-285744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s-MX" dirty="0">
                <a:solidFill>
                  <a:srgbClr val="002060"/>
                </a:solidFill>
              </a:rPr>
              <a:t>Maniobrar con hasta 3 COY. </a:t>
            </a:r>
          </a:p>
          <a:p>
            <a:pPr marL="285744" indent="-285744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s-MX" dirty="0">
                <a:solidFill>
                  <a:srgbClr val="002060"/>
                </a:solidFill>
              </a:rPr>
              <a:t>Apoyo de fuego orgánico (a nivel Batallón).</a:t>
            </a:r>
          </a:p>
          <a:p>
            <a:pPr marL="285744" indent="-285744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s-MX" dirty="0">
                <a:solidFill>
                  <a:srgbClr val="002060"/>
                </a:solidFill>
              </a:rPr>
              <a:t> Autosuficiencia logística de hasta 2 días. </a:t>
            </a:r>
            <a:endParaRPr lang="es-CL" dirty="0">
              <a:solidFill>
                <a:srgbClr val="002060"/>
              </a:solidFill>
            </a:endParaRPr>
          </a:p>
        </p:txBody>
      </p:sp>
      <p:grpSp>
        <p:nvGrpSpPr>
          <p:cNvPr id="30" name="Grupo 29">
            <a:extLst>
              <a:ext uri="{FF2B5EF4-FFF2-40B4-BE49-F238E27FC236}">
                <a16:creationId xmlns:a16="http://schemas.microsoft.com/office/drawing/2014/main" id="{539F728A-EB1E-49A8-9BC7-0241EF09CCFF}"/>
              </a:ext>
            </a:extLst>
          </p:cNvPr>
          <p:cNvGrpSpPr/>
          <p:nvPr/>
        </p:nvGrpSpPr>
        <p:grpSpPr>
          <a:xfrm>
            <a:off x="8578471" y="6014247"/>
            <a:ext cx="604008" cy="457466"/>
            <a:chOff x="8578470" y="6014237"/>
            <a:chExt cx="604008" cy="457465"/>
          </a:xfrm>
        </p:grpSpPr>
        <p:sp>
          <p:nvSpPr>
            <p:cNvPr id="31" name="Elipse 30">
              <a:extLst>
                <a:ext uri="{FF2B5EF4-FFF2-40B4-BE49-F238E27FC236}">
                  <a16:creationId xmlns:a16="http://schemas.microsoft.com/office/drawing/2014/main" id="{BCC7E90F-EE3D-4865-8BE2-E996C99C405E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2" name="CuadroTexto 31">
              <a:extLst>
                <a:ext uri="{FF2B5EF4-FFF2-40B4-BE49-F238E27FC236}">
                  <a16:creationId xmlns:a16="http://schemas.microsoft.com/office/drawing/2014/main" id="{03918127-F456-4979-9566-25FD85FBF7ED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13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655308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Imagen 45">
            <a:extLst>
              <a:ext uri="{FF2B5EF4-FFF2-40B4-BE49-F238E27FC236}">
                <a16:creationId xmlns:a16="http://schemas.microsoft.com/office/drawing/2014/main" id="{1CF4723B-1592-4E51-9CA6-50E3B0A9F7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1" y="795350"/>
            <a:ext cx="9083349" cy="5001739"/>
          </a:xfrm>
          <a:prstGeom prst="rect">
            <a:avLst/>
          </a:prstGeom>
        </p:spPr>
      </p:pic>
      <p:pic>
        <p:nvPicPr>
          <p:cNvPr id="37" name="Imagen 36">
            <a:extLst>
              <a:ext uri="{FF2B5EF4-FFF2-40B4-BE49-F238E27FC236}">
                <a16:creationId xmlns:a16="http://schemas.microsoft.com/office/drawing/2014/main" id="{04FD3AEA-B7DA-40AD-8F43-709E9816059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6783" y="874626"/>
            <a:ext cx="3079536" cy="16995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3" name="Imagen 32">
            <a:extLst>
              <a:ext uri="{FF2B5EF4-FFF2-40B4-BE49-F238E27FC236}">
                <a16:creationId xmlns:a16="http://schemas.microsoft.com/office/drawing/2014/main" id="{292BA329-376A-4FAB-A78F-6AF3CFA217C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5730" y="4436537"/>
            <a:ext cx="3080967" cy="17944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ángulo 7"/>
          <p:cNvSpPr/>
          <p:nvPr/>
        </p:nvSpPr>
        <p:spPr>
          <a:xfrm>
            <a:off x="-2144" y="3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CL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3"/>
            <a:ext cx="9528428" cy="558068"/>
            <a:chOff x="-255385" y="381000"/>
            <a:chExt cx="9528428" cy="558070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s-CL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s-CL" sz="1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s-CL" sz="1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s-CL" sz="1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s-CL" sz="1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s-CL" sz="1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s-CL" sz="1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-2144" y="80292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ángulo 21">
            <a:extLst>
              <a:ext uri="{FF2B5EF4-FFF2-40B4-BE49-F238E27FC236}">
                <a16:creationId xmlns:a16="http://schemas.microsoft.com/office/drawing/2014/main" id="{A2E6C951-5E82-4574-95D2-61C03B48EA3E}"/>
              </a:ext>
            </a:extLst>
          </p:cNvPr>
          <p:cNvSpPr/>
          <p:nvPr/>
        </p:nvSpPr>
        <p:spPr>
          <a:xfrm>
            <a:off x="2145" y="140031"/>
            <a:ext cx="85797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s-CL" sz="28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HACEMOS?</a:t>
            </a: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85F2A5EC-9686-4994-AC61-FC2AFFF8A74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90" y="814771"/>
            <a:ext cx="2811679" cy="1799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30" name="Grupo 29">
            <a:extLst>
              <a:ext uri="{FF2B5EF4-FFF2-40B4-BE49-F238E27FC236}">
                <a16:creationId xmlns:a16="http://schemas.microsoft.com/office/drawing/2014/main" id="{539F728A-EB1E-49A8-9BC7-0241EF09CCFF}"/>
              </a:ext>
            </a:extLst>
          </p:cNvPr>
          <p:cNvGrpSpPr/>
          <p:nvPr/>
        </p:nvGrpSpPr>
        <p:grpSpPr>
          <a:xfrm>
            <a:off x="8578471" y="6014247"/>
            <a:ext cx="604008" cy="457466"/>
            <a:chOff x="8578470" y="6014237"/>
            <a:chExt cx="604008" cy="457465"/>
          </a:xfrm>
        </p:grpSpPr>
        <p:sp>
          <p:nvSpPr>
            <p:cNvPr id="31" name="Elipse 30">
              <a:extLst>
                <a:ext uri="{FF2B5EF4-FFF2-40B4-BE49-F238E27FC236}">
                  <a16:creationId xmlns:a16="http://schemas.microsoft.com/office/drawing/2014/main" id="{BCC7E90F-EE3D-4865-8BE2-E996C99C405E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s-CL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2" name="CuadroTexto 31">
              <a:extLst>
                <a:ext uri="{FF2B5EF4-FFF2-40B4-BE49-F238E27FC236}">
                  <a16:creationId xmlns:a16="http://schemas.microsoft.com/office/drawing/2014/main" id="{03918127-F456-4979-9566-25FD85FBF7ED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s-MX" dirty="0">
                  <a:solidFill>
                    <a:srgbClr val="4472C4">
                      <a:lumMod val="50000"/>
                    </a:srgbClr>
                  </a:solidFill>
                  <a:latin typeface="Calibri" panose="020F0502020204030204"/>
                </a:rPr>
                <a:t>13</a:t>
              </a:r>
              <a:endParaRPr lang="es-CL" dirty="0">
                <a:solidFill>
                  <a:srgbClr val="4472C4">
                    <a:lumMod val="50000"/>
                  </a:srgbClr>
                </a:solidFill>
                <a:latin typeface="Calibri" panose="020F0502020204030204"/>
              </a:endParaRPr>
            </a:p>
          </p:txBody>
        </p:sp>
      </p:grpSp>
      <p:pic>
        <p:nvPicPr>
          <p:cNvPr id="41" name="Imagen 40">
            <a:extLst>
              <a:ext uri="{FF2B5EF4-FFF2-40B4-BE49-F238E27FC236}">
                <a16:creationId xmlns:a16="http://schemas.microsoft.com/office/drawing/2014/main" id="{D9EAFF18-4A18-4F02-8267-C5B7C86948F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80" t="2266" r="9962" b="18133"/>
          <a:stretch/>
        </p:blipFill>
        <p:spPr>
          <a:xfrm>
            <a:off x="6107610" y="4401086"/>
            <a:ext cx="3016499" cy="18373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3" name="Imagen 42">
            <a:extLst>
              <a:ext uri="{FF2B5EF4-FFF2-40B4-BE49-F238E27FC236}">
                <a16:creationId xmlns:a16="http://schemas.microsoft.com/office/drawing/2014/main" id="{79F74991-B577-403F-9539-A34D785DA425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94"/>
          <a:stretch/>
        </p:blipFill>
        <p:spPr>
          <a:xfrm>
            <a:off x="12733" y="4408994"/>
            <a:ext cx="3142997" cy="18377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8" name="Imagen 47">
            <a:extLst>
              <a:ext uri="{FF2B5EF4-FFF2-40B4-BE49-F238E27FC236}">
                <a16:creationId xmlns:a16="http://schemas.microsoft.com/office/drawing/2014/main" id="{8448CF06-16D5-43DF-810E-94CB835AB1D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1082" y="737751"/>
            <a:ext cx="3183027" cy="18364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4" name="Imagen 43">
            <a:extLst>
              <a:ext uri="{FF2B5EF4-FFF2-40B4-BE49-F238E27FC236}">
                <a16:creationId xmlns:a16="http://schemas.microsoft.com/office/drawing/2014/main" id="{478C4C70-EE1A-4BA0-ACEF-6D2BB3E4EF1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150605" y="814773"/>
            <a:ext cx="1009371" cy="1445427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303828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-2144" y="3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3"/>
            <a:ext cx="9528428" cy="558068"/>
            <a:chOff x="-255385" y="381000"/>
            <a:chExt cx="9528428" cy="558070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0" y="78847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uadroTexto 3">
            <a:extLst>
              <a:ext uri="{FF2B5EF4-FFF2-40B4-BE49-F238E27FC236}">
                <a16:creationId xmlns:a16="http://schemas.microsoft.com/office/drawing/2014/main" id="{084F71F4-299B-4931-A61F-8CEA38358C38}"/>
              </a:ext>
            </a:extLst>
          </p:cNvPr>
          <p:cNvSpPr txBox="1"/>
          <p:nvPr/>
        </p:nvSpPr>
        <p:spPr>
          <a:xfrm>
            <a:off x="3213582" y="1900685"/>
            <a:ext cx="302065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891" indent="-342891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¿Quiénes somos?</a:t>
            </a:r>
          </a:p>
          <a:p>
            <a:pPr marL="342891" indent="-342891">
              <a:buFont typeface="Wingdings" panose="05000000000000000000" pitchFamily="2" charset="2"/>
              <a:buChar char="v"/>
            </a:pPr>
            <a:endParaRPr lang="es-MX" sz="20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891" indent="-342891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hacemos?</a:t>
            </a:r>
          </a:p>
          <a:p>
            <a:pPr marL="342891" indent="-342891">
              <a:buFont typeface="Wingdings" panose="05000000000000000000" pitchFamily="2" charset="2"/>
              <a:buChar char="v"/>
            </a:pPr>
            <a:endParaRPr lang="es-MX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891" indent="-342891">
              <a:buFont typeface="Wingdings" panose="05000000000000000000" pitchFamily="2" charset="2"/>
              <a:buChar char="v"/>
            </a:pPr>
            <a:r>
              <a:rPr lang="es-MX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Problemática.</a:t>
            </a:r>
          </a:p>
          <a:p>
            <a:pPr marL="342891" indent="-342891">
              <a:buFont typeface="Wingdings" panose="05000000000000000000" pitchFamily="2" charset="2"/>
              <a:buChar char="v"/>
            </a:pPr>
            <a:endParaRPr lang="es-MX" sz="2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891" indent="-342891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Conclusiones.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FE1248A-E0A4-4C53-8B47-7C8916864922}"/>
              </a:ext>
            </a:extLst>
          </p:cNvPr>
          <p:cNvSpPr/>
          <p:nvPr/>
        </p:nvSpPr>
        <p:spPr>
          <a:xfrm>
            <a:off x="734681" y="199539"/>
            <a:ext cx="75799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Revista Sr. Comandante de Operaciones Navales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395EC016-01A4-4890-B020-2386052A27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115" y="67214"/>
            <a:ext cx="422751" cy="660547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511BEAD8-4D7C-47B4-AB2B-3BFE151C61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8286" y="2106809"/>
            <a:ext cx="2255729" cy="1683121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grpSp>
        <p:nvGrpSpPr>
          <p:cNvPr id="23" name="Grupo 22">
            <a:extLst>
              <a:ext uri="{FF2B5EF4-FFF2-40B4-BE49-F238E27FC236}">
                <a16:creationId xmlns:a16="http://schemas.microsoft.com/office/drawing/2014/main" id="{09D79130-74E0-47FF-B131-0092A64BEB65}"/>
              </a:ext>
            </a:extLst>
          </p:cNvPr>
          <p:cNvGrpSpPr/>
          <p:nvPr/>
        </p:nvGrpSpPr>
        <p:grpSpPr>
          <a:xfrm>
            <a:off x="8578471" y="6014247"/>
            <a:ext cx="604008" cy="457466"/>
            <a:chOff x="8578470" y="6014237"/>
            <a:chExt cx="604008" cy="457465"/>
          </a:xfrm>
        </p:grpSpPr>
        <p:sp>
          <p:nvSpPr>
            <p:cNvPr id="24" name="Elipse 23">
              <a:extLst>
                <a:ext uri="{FF2B5EF4-FFF2-40B4-BE49-F238E27FC236}">
                  <a16:creationId xmlns:a16="http://schemas.microsoft.com/office/drawing/2014/main" id="{2624AE5A-A361-4736-ADE2-A90CAA1FAD3F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46CF28A6-DC9B-4679-9CC3-DC059F4AAA1B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14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701088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agen 24">
            <a:extLst>
              <a:ext uri="{FF2B5EF4-FFF2-40B4-BE49-F238E27FC236}">
                <a16:creationId xmlns:a16="http://schemas.microsoft.com/office/drawing/2014/main" id="{40AC1BDA-5FBF-452B-AA81-B74CF939F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080" t="16449" r="9428" b="7625"/>
          <a:stretch/>
        </p:blipFill>
        <p:spPr>
          <a:xfrm>
            <a:off x="-80341" y="5005883"/>
            <a:ext cx="2485396" cy="15630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Imagen 25">
            <a:extLst>
              <a:ext uri="{FF2B5EF4-FFF2-40B4-BE49-F238E27FC236}">
                <a16:creationId xmlns:a16="http://schemas.microsoft.com/office/drawing/2014/main" id="{705A83CE-045B-4D37-B712-FB6BB0D7048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743" t="11855" r="6876" b="6948"/>
          <a:stretch/>
        </p:blipFill>
        <p:spPr>
          <a:xfrm>
            <a:off x="2123010" y="5007869"/>
            <a:ext cx="2558675" cy="14638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id="{A29F626E-01CD-467A-A844-023291CDAE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75932" y="5013251"/>
            <a:ext cx="2620583" cy="14121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" name="Imagen 30">
            <a:extLst>
              <a:ext uri="{FF2B5EF4-FFF2-40B4-BE49-F238E27FC236}">
                <a16:creationId xmlns:a16="http://schemas.microsoft.com/office/drawing/2014/main" id="{E572553E-0AA2-4741-B653-BA7E19E4364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14041"/>
          <a:stretch/>
        </p:blipFill>
        <p:spPr>
          <a:xfrm>
            <a:off x="6806838" y="5046310"/>
            <a:ext cx="2477121" cy="14121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ángulo 7"/>
          <p:cNvSpPr/>
          <p:nvPr/>
        </p:nvSpPr>
        <p:spPr>
          <a:xfrm>
            <a:off x="-2144" y="3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3"/>
            <a:ext cx="9528428" cy="558068"/>
            <a:chOff x="-255385" y="381000"/>
            <a:chExt cx="9528428" cy="558070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-2144" y="80292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ángulo 21">
            <a:extLst>
              <a:ext uri="{FF2B5EF4-FFF2-40B4-BE49-F238E27FC236}">
                <a16:creationId xmlns:a16="http://schemas.microsoft.com/office/drawing/2014/main" id="{A2E6C951-5E82-4574-95D2-61C03B48EA3E}"/>
              </a:ext>
            </a:extLst>
          </p:cNvPr>
          <p:cNvSpPr/>
          <p:nvPr/>
        </p:nvSpPr>
        <p:spPr>
          <a:xfrm>
            <a:off x="2145" y="140031"/>
            <a:ext cx="85797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PROBLEMÁTICA</a:t>
            </a:r>
          </a:p>
        </p:txBody>
      </p: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C2D9D8A5-2816-4384-94EF-8A0BF8BBB93F}"/>
              </a:ext>
            </a:extLst>
          </p:cNvPr>
          <p:cNvCxnSpPr/>
          <p:nvPr/>
        </p:nvCxnSpPr>
        <p:spPr>
          <a:xfrm flipV="1">
            <a:off x="6474982" y="-6926"/>
            <a:ext cx="0" cy="777013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ángulo 33">
            <a:extLst>
              <a:ext uri="{FF2B5EF4-FFF2-40B4-BE49-F238E27FC236}">
                <a16:creationId xmlns:a16="http://schemas.microsoft.com/office/drawing/2014/main" id="{2C541241-11A0-495C-8181-04960E15A0EB}"/>
              </a:ext>
            </a:extLst>
          </p:cNvPr>
          <p:cNvSpPr/>
          <p:nvPr/>
        </p:nvSpPr>
        <p:spPr>
          <a:xfrm>
            <a:off x="6427224" y="192581"/>
            <a:ext cx="27167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Personal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04A735DD-9A09-4F7C-8E69-E3FBD17F6B53}"/>
              </a:ext>
            </a:extLst>
          </p:cNvPr>
          <p:cNvSpPr txBox="1"/>
          <p:nvPr/>
        </p:nvSpPr>
        <p:spPr>
          <a:xfrm>
            <a:off x="175154" y="1061577"/>
            <a:ext cx="8223779" cy="3745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44" indent="-285744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Renuncias al empleo por excepción :</a:t>
            </a:r>
          </a:p>
          <a:p>
            <a:pPr marL="800080" lvl="1" indent="-342891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CL" sz="1400" dirty="0">
                <a:latin typeface="Arial" panose="020B0604020202020204" pitchFamily="34" charset="0"/>
                <a:cs typeface="Arial" panose="020B0604020202020204" pitchFamily="34" charset="0"/>
              </a:rPr>
              <a:t>04 SO IM</a:t>
            </a:r>
          </a:p>
          <a:p>
            <a:pPr marL="800080" lvl="1" indent="-342891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CL" sz="1400" dirty="0">
                <a:latin typeface="Arial" panose="020B0604020202020204" pitchFamily="34" charset="0"/>
                <a:cs typeface="Arial" panose="020B0604020202020204" pitchFamily="34" charset="0"/>
              </a:rPr>
              <a:t>02 </a:t>
            </a:r>
            <a:r>
              <a:rPr lang="es-CL" sz="1400" dirty="0" err="1">
                <a:latin typeface="Arial" panose="020B0604020202020204" pitchFamily="34" charset="0"/>
                <a:cs typeface="Arial" panose="020B0604020202020204" pitchFamily="34" charset="0"/>
              </a:rPr>
              <a:t>C1</a:t>
            </a:r>
            <a:r>
              <a:rPr lang="es-CL" sz="1400" dirty="0">
                <a:latin typeface="Arial" panose="020B0604020202020204" pitchFamily="34" charset="0"/>
                <a:cs typeface="Arial" panose="020B0604020202020204" pitchFamily="34" charset="0"/>
              </a:rPr>
              <a:t> IM</a:t>
            </a:r>
          </a:p>
          <a:p>
            <a:pPr marL="800080" lvl="1" indent="-342891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CL" sz="1400" dirty="0">
                <a:latin typeface="Arial" panose="020B0604020202020204" pitchFamily="34" charset="0"/>
                <a:cs typeface="Arial" panose="020B0604020202020204" pitchFamily="34" charset="0"/>
              </a:rPr>
              <a:t>03 C2 IM</a:t>
            </a:r>
          </a:p>
          <a:p>
            <a:pPr marL="800080" lvl="1" indent="-342891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CL" sz="1400" dirty="0">
                <a:latin typeface="Arial" panose="020B0604020202020204" pitchFamily="34" charset="0"/>
                <a:cs typeface="Arial" panose="020B0604020202020204" pitchFamily="34" charset="0"/>
              </a:rPr>
              <a:t>03 Z TP.</a:t>
            </a:r>
          </a:p>
          <a:p>
            <a:pPr marL="342891" indent="-342891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Especialidades Críticas:</a:t>
            </a:r>
          </a:p>
          <a:p>
            <a:pPr marL="742932" lvl="1" indent="-285744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CL" sz="1400" dirty="0">
                <a:latin typeface="Arial" panose="020B0604020202020204" pitchFamily="34" charset="0"/>
                <a:cs typeface="Arial" panose="020B0604020202020204" pitchFamily="34" charset="0"/>
              </a:rPr>
              <a:t>03 enfermeros (12 según DR.)</a:t>
            </a:r>
          </a:p>
          <a:p>
            <a:pPr marL="342891" indent="-342891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Acogidos a Ley de quiebra: </a:t>
            </a:r>
          </a:p>
          <a:p>
            <a:pPr marL="800080" lvl="1" indent="-342891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CL" sz="1400" dirty="0">
                <a:latin typeface="Arial" panose="020B0604020202020204" pitchFamily="34" charset="0"/>
                <a:cs typeface="Arial" panose="020B0604020202020204" pitchFamily="34" charset="0"/>
              </a:rPr>
              <a:t>02 S2 IM</a:t>
            </a:r>
          </a:p>
          <a:p>
            <a:pPr marL="800080" lvl="1" indent="-342891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CL" sz="1400" dirty="0">
                <a:latin typeface="Arial" panose="020B0604020202020204" pitchFamily="34" charset="0"/>
                <a:cs typeface="Arial" panose="020B0604020202020204" pitchFamily="34" charset="0"/>
              </a:rPr>
              <a:t>04 C1 IM</a:t>
            </a:r>
          </a:p>
          <a:p>
            <a:pPr marL="800080" lvl="1" indent="-342891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CL" sz="1400" dirty="0">
                <a:latin typeface="Arial" panose="020B0604020202020204" pitchFamily="34" charset="0"/>
                <a:cs typeface="Arial" panose="020B0604020202020204" pitchFamily="34" charset="0"/>
              </a:rPr>
              <a:t>02 C2 IM</a:t>
            </a:r>
          </a:p>
        </p:txBody>
      </p:sp>
      <p:grpSp>
        <p:nvGrpSpPr>
          <p:cNvPr id="28" name="Grupo 27">
            <a:extLst>
              <a:ext uri="{FF2B5EF4-FFF2-40B4-BE49-F238E27FC236}">
                <a16:creationId xmlns:a16="http://schemas.microsoft.com/office/drawing/2014/main" id="{39C322F7-DB1F-4016-82FF-E74AB25BC272}"/>
              </a:ext>
            </a:extLst>
          </p:cNvPr>
          <p:cNvGrpSpPr/>
          <p:nvPr/>
        </p:nvGrpSpPr>
        <p:grpSpPr>
          <a:xfrm>
            <a:off x="8578471" y="6014247"/>
            <a:ext cx="604008" cy="457466"/>
            <a:chOff x="8578470" y="6014237"/>
            <a:chExt cx="604008" cy="457465"/>
          </a:xfrm>
        </p:grpSpPr>
        <p:sp>
          <p:nvSpPr>
            <p:cNvPr id="29" name="Elipse 28">
              <a:extLst>
                <a:ext uri="{FF2B5EF4-FFF2-40B4-BE49-F238E27FC236}">
                  <a16:creationId xmlns:a16="http://schemas.microsoft.com/office/drawing/2014/main" id="{F54609E4-C411-4064-8DD2-01C9463C507A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0" name="CuadroTexto 29">
              <a:extLst>
                <a:ext uri="{FF2B5EF4-FFF2-40B4-BE49-F238E27FC236}">
                  <a16:creationId xmlns:a16="http://schemas.microsoft.com/office/drawing/2014/main" id="{0C539336-BB18-45F7-B11D-925205D1534B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17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  <p:pic>
        <p:nvPicPr>
          <p:cNvPr id="23" name="Imagen 22">
            <a:extLst>
              <a:ext uri="{FF2B5EF4-FFF2-40B4-BE49-F238E27FC236}">
                <a16:creationId xmlns:a16="http://schemas.microsoft.com/office/drawing/2014/main" id="{478C4C70-EE1A-4BA0-ACEF-6D2BB3E4EF1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01605" y="37981"/>
            <a:ext cx="497568" cy="712521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428436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agen 24">
            <a:extLst>
              <a:ext uri="{FF2B5EF4-FFF2-40B4-BE49-F238E27FC236}">
                <a16:creationId xmlns:a16="http://schemas.microsoft.com/office/drawing/2014/main" id="{40AC1BDA-5FBF-452B-AA81-B74CF939F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080" t="16449" r="9428" b="7625"/>
          <a:stretch/>
        </p:blipFill>
        <p:spPr>
          <a:xfrm>
            <a:off x="-80341" y="5005883"/>
            <a:ext cx="2485396" cy="15630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Imagen 25">
            <a:extLst>
              <a:ext uri="{FF2B5EF4-FFF2-40B4-BE49-F238E27FC236}">
                <a16:creationId xmlns:a16="http://schemas.microsoft.com/office/drawing/2014/main" id="{705A83CE-045B-4D37-B712-FB6BB0D7048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743" t="11855" r="6876" b="6948"/>
          <a:stretch/>
        </p:blipFill>
        <p:spPr>
          <a:xfrm>
            <a:off x="2123010" y="5007869"/>
            <a:ext cx="2558675" cy="14638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id="{A29F626E-01CD-467A-A844-023291CDAE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75932" y="5013251"/>
            <a:ext cx="2620583" cy="14121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" name="Imagen 30">
            <a:extLst>
              <a:ext uri="{FF2B5EF4-FFF2-40B4-BE49-F238E27FC236}">
                <a16:creationId xmlns:a16="http://schemas.microsoft.com/office/drawing/2014/main" id="{E572553E-0AA2-4741-B653-BA7E19E4364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14041"/>
          <a:stretch/>
        </p:blipFill>
        <p:spPr>
          <a:xfrm>
            <a:off x="6806838" y="5046310"/>
            <a:ext cx="2477121" cy="14121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ángulo 7"/>
          <p:cNvSpPr/>
          <p:nvPr/>
        </p:nvSpPr>
        <p:spPr>
          <a:xfrm>
            <a:off x="-2144" y="3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3"/>
            <a:ext cx="9528428" cy="558068"/>
            <a:chOff x="-255385" y="381000"/>
            <a:chExt cx="9528428" cy="558070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-2144" y="80292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ángulo 21">
            <a:extLst>
              <a:ext uri="{FF2B5EF4-FFF2-40B4-BE49-F238E27FC236}">
                <a16:creationId xmlns:a16="http://schemas.microsoft.com/office/drawing/2014/main" id="{A2E6C951-5E82-4574-95D2-61C03B48EA3E}"/>
              </a:ext>
            </a:extLst>
          </p:cNvPr>
          <p:cNvSpPr/>
          <p:nvPr/>
        </p:nvSpPr>
        <p:spPr>
          <a:xfrm>
            <a:off x="2145" y="140031"/>
            <a:ext cx="85797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PROBLEMÁTICA</a:t>
            </a:r>
          </a:p>
        </p:txBody>
      </p: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C2D9D8A5-2816-4384-94EF-8A0BF8BBB93F}"/>
              </a:ext>
            </a:extLst>
          </p:cNvPr>
          <p:cNvCxnSpPr/>
          <p:nvPr/>
        </p:nvCxnSpPr>
        <p:spPr>
          <a:xfrm flipV="1">
            <a:off x="6474982" y="-6926"/>
            <a:ext cx="0" cy="777013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ángulo 33">
            <a:extLst>
              <a:ext uri="{FF2B5EF4-FFF2-40B4-BE49-F238E27FC236}">
                <a16:creationId xmlns:a16="http://schemas.microsoft.com/office/drawing/2014/main" id="{2C541241-11A0-495C-8181-04960E15A0EB}"/>
              </a:ext>
            </a:extLst>
          </p:cNvPr>
          <p:cNvSpPr/>
          <p:nvPr/>
        </p:nvSpPr>
        <p:spPr>
          <a:xfrm>
            <a:off x="6427224" y="192581"/>
            <a:ext cx="27167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Personal</a:t>
            </a:r>
          </a:p>
        </p:txBody>
      </p:sp>
      <p:grpSp>
        <p:nvGrpSpPr>
          <p:cNvPr id="28" name="Grupo 27">
            <a:extLst>
              <a:ext uri="{FF2B5EF4-FFF2-40B4-BE49-F238E27FC236}">
                <a16:creationId xmlns:a16="http://schemas.microsoft.com/office/drawing/2014/main" id="{39C322F7-DB1F-4016-82FF-E74AB25BC272}"/>
              </a:ext>
            </a:extLst>
          </p:cNvPr>
          <p:cNvGrpSpPr/>
          <p:nvPr/>
        </p:nvGrpSpPr>
        <p:grpSpPr>
          <a:xfrm>
            <a:off x="8578471" y="6014247"/>
            <a:ext cx="604008" cy="457466"/>
            <a:chOff x="8578470" y="6014237"/>
            <a:chExt cx="604008" cy="457465"/>
          </a:xfrm>
        </p:grpSpPr>
        <p:sp>
          <p:nvSpPr>
            <p:cNvPr id="29" name="Elipse 28">
              <a:extLst>
                <a:ext uri="{FF2B5EF4-FFF2-40B4-BE49-F238E27FC236}">
                  <a16:creationId xmlns:a16="http://schemas.microsoft.com/office/drawing/2014/main" id="{F54609E4-C411-4064-8DD2-01C9463C507A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0" name="CuadroTexto 29">
              <a:extLst>
                <a:ext uri="{FF2B5EF4-FFF2-40B4-BE49-F238E27FC236}">
                  <a16:creationId xmlns:a16="http://schemas.microsoft.com/office/drawing/2014/main" id="{0C539336-BB18-45F7-B11D-925205D1534B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17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  <p:pic>
        <p:nvPicPr>
          <p:cNvPr id="23" name="Imagen 22">
            <a:extLst>
              <a:ext uri="{FF2B5EF4-FFF2-40B4-BE49-F238E27FC236}">
                <a16:creationId xmlns:a16="http://schemas.microsoft.com/office/drawing/2014/main" id="{478C4C70-EE1A-4BA0-ACEF-6D2BB3E4EF1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01605" y="37981"/>
            <a:ext cx="497568" cy="712521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graphicFrame>
        <p:nvGraphicFramePr>
          <p:cNvPr id="32" name="Gráfico 31">
            <a:extLst>
              <a:ext uri="{FF2B5EF4-FFF2-40B4-BE49-F238E27FC236}">
                <a16:creationId xmlns:a16="http://schemas.microsoft.com/office/drawing/2014/main" id="{4F860716-ABE9-4998-B9AB-B488507C04E8}"/>
              </a:ext>
            </a:extLst>
          </p:cNvPr>
          <p:cNvGraphicFramePr/>
          <p:nvPr>
            <p:extLst/>
          </p:nvPr>
        </p:nvGraphicFramePr>
        <p:xfrm>
          <a:off x="482600" y="1346200"/>
          <a:ext cx="7173205" cy="37280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33" name="CuadroTexto 32">
            <a:extLst>
              <a:ext uri="{FF2B5EF4-FFF2-40B4-BE49-F238E27FC236}">
                <a16:creationId xmlns:a16="http://schemas.microsoft.com/office/drawing/2014/main" id="{25FC5FEE-5A06-4E2D-A151-4FCAD2BA8BE0}"/>
              </a:ext>
            </a:extLst>
          </p:cNvPr>
          <p:cNvSpPr txBox="1"/>
          <p:nvPr/>
        </p:nvSpPr>
        <p:spPr>
          <a:xfrm>
            <a:off x="383422" y="863407"/>
            <a:ext cx="69552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CL" sz="2400" b="1" dirty="0">
                <a:solidFill>
                  <a:srgbClr val="002060"/>
                </a:solidFill>
              </a:rPr>
              <a:t>Dotación existentes entre 2022 y 2026.</a:t>
            </a: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2513A666-125E-4CDA-8978-538B869ABEFD}"/>
              </a:ext>
            </a:extLst>
          </p:cNvPr>
          <p:cNvSpPr txBox="1"/>
          <p:nvPr/>
        </p:nvSpPr>
        <p:spPr>
          <a:xfrm>
            <a:off x="7561842" y="2557890"/>
            <a:ext cx="15277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/>
              <a:t>GM / (</a:t>
            </a:r>
            <a:r>
              <a:rPr lang="es-ES" sz="1200" dirty="0" err="1"/>
              <a:t>Prom</a:t>
            </a:r>
            <a:r>
              <a:rPr lang="es-ES" sz="1200" dirty="0"/>
              <a:t>. 8 IM menos por año)</a:t>
            </a:r>
            <a:endParaRPr lang="es-CL" sz="1200" dirty="0"/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AF2B67C6-5C66-4030-8E25-B8912F027EF3}"/>
              </a:ext>
            </a:extLst>
          </p:cNvPr>
          <p:cNvSpPr txBox="1"/>
          <p:nvPr/>
        </p:nvSpPr>
        <p:spPr>
          <a:xfrm>
            <a:off x="7474648" y="3251475"/>
            <a:ext cx="1488195" cy="461665"/>
          </a:xfrm>
          <a:prstGeom prst="rect">
            <a:avLst/>
          </a:prstGeom>
          <a:ln w="2222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200" dirty="0"/>
              <a:t>PENDIENTE 2 GM </a:t>
            </a:r>
          </a:p>
          <a:p>
            <a:pPr algn="ctr"/>
            <a:r>
              <a:rPr lang="es-ES" sz="1200" dirty="0"/>
              <a:t>TRÁMITE A RETIRO</a:t>
            </a:r>
            <a:endParaRPr lang="es-CL" sz="1200" dirty="0"/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ED144F4C-FC74-4926-8A48-0E5DB820EAB0}"/>
              </a:ext>
            </a:extLst>
          </p:cNvPr>
          <p:cNvSpPr txBox="1"/>
          <p:nvPr/>
        </p:nvSpPr>
        <p:spPr>
          <a:xfrm>
            <a:off x="7561842" y="4090836"/>
            <a:ext cx="9794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/>
              <a:t>OF / (-3)</a:t>
            </a:r>
            <a:endParaRPr lang="es-CL" sz="1200" dirty="0"/>
          </a:p>
        </p:txBody>
      </p:sp>
      <p:cxnSp>
        <p:nvCxnSpPr>
          <p:cNvPr id="38" name="Conector recto 37">
            <a:extLst>
              <a:ext uri="{FF2B5EF4-FFF2-40B4-BE49-F238E27FC236}">
                <a16:creationId xmlns:a16="http://schemas.microsoft.com/office/drawing/2014/main" id="{79EAE456-82B8-4C7A-9C82-1BB62836349E}"/>
              </a:ext>
            </a:extLst>
          </p:cNvPr>
          <p:cNvCxnSpPr>
            <a:cxnSpLocks/>
          </p:cNvCxnSpPr>
          <p:nvPr/>
        </p:nvCxnSpPr>
        <p:spPr>
          <a:xfrm>
            <a:off x="596999" y="4213939"/>
            <a:ext cx="6741685" cy="30785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ector recto 38">
            <a:extLst>
              <a:ext uri="{FF2B5EF4-FFF2-40B4-BE49-F238E27FC236}">
                <a16:creationId xmlns:a16="http://schemas.microsoft.com/office/drawing/2014/main" id="{D2474A78-8C50-4096-BB25-9F0082AE4CBC}"/>
              </a:ext>
            </a:extLst>
          </p:cNvPr>
          <p:cNvCxnSpPr>
            <a:cxnSpLocks/>
          </p:cNvCxnSpPr>
          <p:nvPr/>
        </p:nvCxnSpPr>
        <p:spPr>
          <a:xfrm>
            <a:off x="948906" y="2468937"/>
            <a:ext cx="6612936" cy="211785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22833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bataldea.armada.cl/imagenes/14.jpg">
            <a:extLst>
              <a:ext uri="{FF2B5EF4-FFF2-40B4-BE49-F238E27FC236}">
                <a16:creationId xmlns:a16="http://schemas.microsoft.com/office/drawing/2014/main" id="{1F35FF65-7415-4C0B-A921-AB828B7F82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85" t="13517"/>
          <a:stretch/>
        </p:blipFill>
        <p:spPr bwMode="auto">
          <a:xfrm>
            <a:off x="7125895" y="4914026"/>
            <a:ext cx="2145004" cy="16832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Imagen 59">
            <a:extLst>
              <a:ext uri="{FF2B5EF4-FFF2-40B4-BE49-F238E27FC236}">
                <a16:creationId xmlns:a16="http://schemas.microsoft.com/office/drawing/2014/main" id="{86C5C990-C799-4FD8-B7D1-4495D0BBAE3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6351" y="4897658"/>
            <a:ext cx="2334116" cy="1556079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9" name="Imagen 58">
            <a:extLst>
              <a:ext uri="{FF2B5EF4-FFF2-40B4-BE49-F238E27FC236}">
                <a16:creationId xmlns:a16="http://schemas.microsoft.com/office/drawing/2014/main" id="{F6FD55DC-3386-4890-BB7A-AFA02B6C912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659" y="4895287"/>
            <a:ext cx="3193643" cy="177424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8" name="Rectángulo 7"/>
          <p:cNvSpPr/>
          <p:nvPr/>
        </p:nvSpPr>
        <p:spPr>
          <a:xfrm>
            <a:off x="-2144" y="3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3"/>
            <a:ext cx="9528428" cy="558068"/>
            <a:chOff x="-255385" y="381000"/>
            <a:chExt cx="9528428" cy="558070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-2144" y="769371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ángulo 21">
            <a:extLst>
              <a:ext uri="{FF2B5EF4-FFF2-40B4-BE49-F238E27FC236}">
                <a16:creationId xmlns:a16="http://schemas.microsoft.com/office/drawing/2014/main" id="{A2E6C951-5E82-4574-95D2-61C03B48EA3E}"/>
              </a:ext>
            </a:extLst>
          </p:cNvPr>
          <p:cNvSpPr/>
          <p:nvPr/>
        </p:nvSpPr>
        <p:spPr>
          <a:xfrm>
            <a:off x="2145" y="140031"/>
            <a:ext cx="85797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PROBLEMÁTICA      2025</a:t>
            </a:r>
          </a:p>
        </p:txBody>
      </p:sp>
      <p:pic>
        <p:nvPicPr>
          <p:cNvPr id="44" name="Imagen 43">
            <a:extLst>
              <a:ext uri="{FF2B5EF4-FFF2-40B4-BE49-F238E27FC236}">
                <a16:creationId xmlns:a16="http://schemas.microsoft.com/office/drawing/2014/main" id="{478C4C70-EE1A-4BA0-ACEF-6D2BB3E4EF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73255" y="3"/>
            <a:ext cx="497568" cy="712521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C2D9D8A5-2816-4384-94EF-8A0BF8BBB93F}"/>
              </a:ext>
            </a:extLst>
          </p:cNvPr>
          <p:cNvCxnSpPr/>
          <p:nvPr/>
        </p:nvCxnSpPr>
        <p:spPr>
          <a:xfrm flipV="1">
            <a:off x="6358071" y="11467"/>
            <a:ext cx="0" cy="777013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ángulo 33">
            <a:extLst>
              <a:ext uri="{FF2B5EF4-FFF2-40B4-BE49-F238E27FC236}">
                <a16:creationId xmlns:a16="http://schemas.microsoft.com/office/drawing/2014/main" id="{2C541241-11A0-495C-8181-04960E15A0EB}"/>
              </a:ext>
            </a:extLst>
          </p:cNvPr>
          <p:cNvSpPr/>
          <p:nvPr/>
        </p:nvSpPr>
        <p:spPr>
          <a:xfrm>
            <a:off x="6401195" y="11464"/>
            <a:ext cx="27167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Actividades</a:t>
            </a:r>
          </a:p>
          <a:p>
            <a:pPr algn="ctr"/>
            <a:r>
              <a:rPr lang="es-CL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operativas</a:t>
            </a:r>
          </a:p>
        </p:txBody>
      </p:sp>
      <p:graphicFrame>
        <p:nvGraphicFramePr>
          <p:cNvPr id="35" name="Tabla 34">
            <a:extLst>
              <a:ext uri="{FF2B5EF4-FFF2-40B4-BE49-F238E27FC236}">
                <a16:creationId xmlns:a16="http://schemas.microsoft.com/office/drawing/2014/main" id="{805B708D-5DCD-45E3-93EF-37B22E490E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6974627"/>
              </p:ext>
            </p:extLst>
          </p:nvPr>
        </p:nvGraphicFramePr>
        <p:xfrm>
          <a:off x="424282" y="1562809"/>
          <a:ext cx="8128002" cy="1376680"/>
        </p:xfrm>
        <a:graphic>
          <a:graphicData uri="http://schemas.openxmlformats.org/drawingml/2006/table">
            <a:tbl>
              <a:tblPr firstRow="1" bandRow="1">
                <a:effectLst>
                  <a:innerShdw blurRad="114300">
                    <a:prstClr val="black"/>
                  </a:innerShdw>
                </a:effectLst>
                <a:tableStyleId>{5940675A-B579-460E-94D1-54222C63F5DA}</a:tableStyleId>
              </a:tblPr>
              <a:tblGrid>
                <a:gridCol w="1354667">
                  <a:extLst>
                    <a:ext uri="{9D8B030D-6E8A-4147-A177-3AD203B41FA5}">
                      <a16:colId xmlns:a16="http://schemas.microsoft.com/office/drawing/2014/main" val="875457839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47444802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1061020838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41124849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1317455202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1781497663"/>
                    </a:ext>
                  </a:extLst>
                </a:gridCol>
              </a:tblGrid>
              <a:tr h="502920">
                <a:tc>
                  <a:txBody>
                    <a:bodyPr/>
                    <a:lstStyle/>
                    <a:p>
                      <a:pPr algn="ctr"/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Enero</a:t>
                      </a:r>
                      <a:endParaRPr lang="es-CL" sz="1300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Febrero </a:t>
                      </a:r>
                      <a:endParaRPr lang="es-CL" sz="1300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Marzo</a:t>
                      </a:r>
                    </a:p>
                    <a:p>
                      <a:pPr algn="ctr"/>
                      <a:endParaRPr lang="es-CL" sz="1300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Abril</a:t>
                      </a:r>
                      <a:endParaRPr lang="es-CL" sz="1300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Mayo</a:t>
                      </a:r>
                      <a:endParaRPr lang="es-CL" sz="1300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Junio</a:t>
                      </a:r>
                      <a:endParaRPr lang="es-CL" sz="1300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9666186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pPr algn="ctr"/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2025</a:t>
                      </a:r>
                      <a:endParaRPr lang="es-CL" sz="1300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0663148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algn="ctr"/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Julio</a:t>
                      </a:r>
                    </a:p>
                    <a:p>
                      <a:pPr algn="ctr"/>
                      <a:endParaRPr lang="es-CL" sz="1300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Agosto</a:t>
                      </a:r>
                      <a:endParaRPr lang="es-CL" sz="1300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Septiembre</a:t>
                      </a:r>
                      <a:endParaRPr lang="es-CL" sz="1300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Octubre</a:t>
                      </a:r>
                      <a:endParaRPr lang="es-CL" sz="1300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Noviembre</a:t>
                      </a:r>
                      <a:endParaRPr lang="es-CL" sz="1300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Diciembre</a:t>
                      </a:r>
                      <a:endParaRPr lang="es-CL" sz="1300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626631"/>
                  </a:ext>
                </a:extLst>
              </a:tr>
            </a:tbl>
          </a:graphicData>
        </a:graphic>
      </p:graphicFrame>
      <p:sp>
        <p:nvSpPr>
          <p:cNvPr id="36" name="Rectángulo 35">
            <a:extLst>
              <a:ext uri="{FF2B5EF4-FFF2-40B4-BE49-F238E27FC236}">
                <a16:creationId xmlns:a16="http://schemas.microsoft.com/office/drawing/2014/main" id="{B8C6B596-3C19-420D-BB93-5C9E91FBE53B}"/>
              </a:ext>
            </a:extLst>
          </p:cNvPr>
          <p:cNvSpPr/>
          <p:nvPr/>
        </p:nvSpPr>
        <p:spPr>
          <a:xfrm>
            <a:off x="424281" y="838497"/>
            <a:ext cx="1368152" cy="27699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Despliegue MZS</a:t>
            </a:r>
            <a:endParaRPr lang="es-CL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7" name="Conector recto de flecha 36">
            <a:extLst>
              <a:ext uri="{FF2B5EF4-FFF2-40B4-BE49-F238E27FC236}">
                <a16:creationId xmlns:a16="http://schemas.microsoft.com/office/drawing/2014/main" id="{F91265A9-0AB4-4C6B-89DF-571E75237B6D}"/>
              </a:ext>
            </a:extLst>
          </p:cNvPr>
          <p:cNvCxnSpPr>
            <a:cxnSpLocks/>
            <a:stCxn id="36" idx="2"/>
          </p:cNvCxnSpPr>
          <p:nvPr/>
        </p:nvCxnSpPr>
        <p:spPr>
          <a:xfrm>
            <a:off x="1108357" y="1115495"/>
            <a:ext cx="0" cy="447316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ángulo 37">
            <a:extLst>
              <a:ext uri="{FF2B5EF4-FFF2-40B4-BE49-F238E27FC236}">
                <a16:creationId xmlns:a16="http://schemas.microsoft.com/office/drawing/2014/main" id="{12856B5F-7E2D-4F42-AD73-F00544080665}"/>
              </a:ext>
            </a:extLst>
          </p:cNvPr>
          <p:cNvSpPr/>
          <p:nvPr/>
        </p:nvSpPr>
        <p:spPr>
          <a:xfrm>
            <a:off x="3134959" y="836233"/>
            <a:ext cx="1368152" cy="27699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Despliegue MZS</a:t>
            </a:r>
            <a:endParaRPr lang="es-CL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9" name="Conector recto de flecha 38">
            <a:extLst>
              <a:ext uri="{FF2B5EF4-FFF2-40B4-BE49-F238E27FC236}">
                <a16:creationId xmlns:a16="http://schemas.microsoft.com/office/drawing/2014/main" id="{DFD42304-EA9E-4D55-8CCF-63EC2290807C}"/>
              </a:ext>
            </a:extLst>
          </p:cNvPr>
          <p:cNvCxnSpPr>
            <a:cxnSpLocks/>
            <a:stCxn id="38" idx="2"/>
          </p:cNvCxnSpPr>
          <p:nvPr/>
        </p:nvCxnSpPr>
        <p:spPr>
          <a:xfrm>
            <a:off x="3819035" y="1113231"/>
            <a:ext cx="0" cy="44958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ángulo 39">
            <a:extLst>
              <a:ext uri="{FF2B5EF4-FFF2-40B4-BE49-F238E27FC236}">
                <a16:creationId xmlns:a16="http://schemas.microsoft.com/office/drawing/2014/main" id="{8D781DD7-D804-423F-8684-C73B00FC457A}"/>
              </a:ext>
            </a:extLst>
          </p:cNvPr>
          <p:cNvSpPr/>
          <p:nvPr/>
        </p:nvSpPr>
        <p:spPr>
          <a:xfrm>
            <a:off x="4503111" y="836233"/>
            <a:ext cx="1368152" cy="27699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Despliegue MZS</a:t>
            </a:r>
            <a:endParaRPr lang="es-CL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1" name="Conector recto de flecha 40">
            <a:extLst>
              <a:ext uri="{FF2B5EF4-FFF2-40B4-BE49-F238E27FC236}">
                <a16:creationId xmlns:a16="http://schemas.microsoft.com/office/drawing/2014/main" id="{6845765E-2F26-4C95-BACA-0E8A4A054F3A}"/>
              </a:ext>
            </a:extLst>
          </p:cNvPr>
          <p:cNvCxnSpPr>
            <a:cxnSpLocks/>
            <a:stCxn id="40" idx="2"/>
          </p:cNvCxnSpPr>
          <p:nvPr/>
        </p:nvCxnSpPr>
        <p:spPr>
          <a:xfrm>
            <a:off x="5187187" y="1113231"/>
            <a:ext cx="0" cy="44958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ectángulo 41">
            <a:extLst>
              <a:ext uri="{FF2B5EF4-FFF2-40B4-BE49-F238E27FC236}">
                <a16:creationId xmlns:a16="http://schemas.microsoft.com/office/drawing/2014/main" id="{5ACC6DDD-D2CB-46E0-BD5B-D4FF7FACA0E2}"/>
              </a:ext>
            </a:extLst>
          </p:cNvPr>
          <p:cNvSpPr/>
          <p:nvPr/>
        </p:nvSpPr>
        <p:spPr>
          <a:xfrm>
            <a:off x="7213787" y="836233"/>
            <a:ext cx="1368152" cy="27699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Despliegue MZS</a:t>
            </a:r>
            <a:endParaRPr lang="es-CL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3" name="Conector recto de flecha 42">
            <a:extLst>
              <a:ext uri="{FF2B5EF4-FFF2-40B4-BE49-F238E27FC236}">
                <a16:creationId xmlns:a16="http://schemas.microsoft.com/office/drawing/2014/main" id="{90930A41-3578-44D4-B2DE-C61522A9DF72}"/>
              </a:ext>
            </a:extLst>
          </p:cNvPr>
          <p:cNvCxnSpPr>
            <a:cxnSpLocks/>
            <a:stCxn id="42" idx="2"/>
          </p:cNvCxnSpPr>
          <p:nvPr/>
        </p:nvCxnSpPr>
        <p:spPr>
          <a:xfrm>
            <a:off x="7897863" y="1113231"/>
            <a:ext cx="0" cy="44958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Rectángulo 44">
            <a:extLst>
              <a:ext uri="{FF2B5EF4-FFF2-40B4-BE49-F238E27FC236}">
                <a16:creationId xmlns:a16="http://schemas.microsoft.com/office/drawing/2014/main" id="{0D814C14-ACCF-4082-8371-046B6B3DE4B0}"/>
              </a:ext>
            </a:extLst>
          </p:cNvPr>
          <p:cNvSpPr/>
          <p:nvPr/>
        </p:nvSpPr>
        <p:spPr>
          <a:xfrm>
            <a:off x="424281" y="3563845"/>
            <a:ext cx="1368152" cy="27699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Despliegue MZS</a:t>
            </a:r>
            <a:endParaRPr lang="es-CL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6" name="Conector recto de flecha 45">
            <a:extLst>
              <a:ext uri="{FF2B5EF4-FFF2-40B4-BE49-F238E27FC236}">
                <a16:creationId xmlns:a16="http://schemas.microsoft.com/office/drawing/2014/main" id="{9D1256D7-F4CF-44CB-B6C1-062FBE860990}"/>
              </a:ext>
            </a:extLst>
          </p:cNvPr>
          <p:cNvCxnSpPr>
            <a:cxnSpLocks/>
          </p:cNvCxnSpPr>
          <p:nvPr/>
        </p:nvCxnSpPr>
        <p:spPr>
          <a:xfrm flipV="1">
            <a:off x="1108357" y="3202387"/>
            <a:ext cx="0" cy="361456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ángulo 46">
            <a:extLst>
              <a:ext uri="{FF2B5EF4-FFF2-40B4-BE49-F238E27FC236}">
                <a16:creationId xmlns:a16="http://schemas.microsoft.com/office/drawing/2014/main" id="{A06326C1-71EC-45E2-BDD9-53A4BACB36E9}"/>
              </a:ext>
            </a:extLst>
          </p:cNvPr>
          <p:cNvSpPr/>
          <p:nvPr/>
        </p:nvSpPr>
        <p:spPr>
          <a:xfrm>
            <a:off x="3134959" y="3563845"/>
            <a:ext cx="1368152" cy="27699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Despliegue MZS</a:t>
            </a:r>
            <a:endParaRPr lang="es-CL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8" name="Conector recto de flecha 47">
            <a:extLst>
              <a:ext uri="{FF2B5EF4-FFF2-40B4-BE49-F238E27FC236}">
                <a16:creationId xmlns:a16="http://schemas.microsoft.com/office/drawing/2014/main" id="{D75BAA5E-DFA1-4A50-B797-D90A118AEFD2}"/>
              </a:ext>
            </a:extLst>
          </p:cNvPr>
          <p:cNvCxnSpPr>
            <a:cxnSpLocks/>
          </p:cNvCxnSpPr>
          <p:nvPr/>
        </p:nvCxnSpPr>
        <p:spPr>
          <a:xfrm flipV="1">
            <a:off x="3819035" y="3213813"/>
            <a:ext cx="0" cy="328017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ángulo 48">
            <a:extLst>
              <a:ext uri="{FF2B5EF4-FFF2-40B4-BE49-F238E27FC236}">
                <a16:creationId xmlns:a16="http://schemas.microsoft.com/office/drawing/2014/main" id="{91198881-73BB-4D6C-B33B-A8ABCA11D16E}"/>
              </a:ext>
            </a:extLst>
          </p:cNvPr>
          <p:cNvSpPr/>
          <p:nvPr/>
        </p:nvSpPr>
        <p:spPr>
          <a:xfrm>
            <a:off x="7184131" y="3561581"/>
            <a:ext cx="1368152" cy="27699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Despliegue MZS</a:t>
            </a:r>
            <a:endParaRPr lang="es-CL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0" name="Conector recto de flecha 49">
            <a:extLst>
              <a:ext uri="{FF2B5EF4-FFF2-40B4-BE49-F238E27FC236}">
                <a16:creationId xmlns:a16="http://schemas.microsoft.com/office/drawing/2014/main" id="{834350F7-A67B-4F4D-977C-F648C330460F}"/>
              </a:ext>
            </a:extLst>
          </p:cNvPr>
          <p:cNvCxnSpPr>
            <a:cxnSpLocks/>
          </p:cNvCxnSpPr>
          <p:nvPr/>
        </p:nvCxnSpPr>
        <p:spPr>
          <a:xfrm flipV="1">
            <a:off x="7868207" y="3213813"/>
            <a:ext cx="0" cy="325753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Rectángulo 52">
            <a:extLst>
              <a:ext uri="{FF2B5EF4-FFF2-40B4-BE49-F238E27FC236}">
                <a16:creationId xmlns:a16="http://schemas.microsoft.com/office/drawing/2014/main" id="{D1A8C432-F19B-41EF-9462-AEBF99159801}"/>
              </a:ext>
            </a:extLst>
          </p:cNvPr>
          <p:cNvSpPr/>
          <p:nvPr/>
        </p:nvSpPr>
        <p:spPr>
          <a:xfrm>
            <a:off x="1031903" y="1837495"/>
            <a:ext cx="648068" cy="276999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OPS 1</a:t>
            </a:r>
            <a:endParaRPr 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Rectángulo 53">
            <a:extLst>
              <a:ext uri="{FF2B5EF4-FFF2-40B4-BE49-F238E27FC236}">
                <a16:creationId xmlns:a16="http://schemas.microsoft.com/office/drawing/2014/main" id="{97D8F207-548F-479E-9CFA-D541600B8A0D}"/>
              </a:ext>
            </a:extLst>
          </p:cNvPr>
          <p:cNvSpPr/>
          <p:nvPr/>
        </p:nvSpPr>
        <p:spPr>
          <a:xfrm>
            <a:off x="4498625" y="1846077"/>
            <a:ext cx="648068" cy="276999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OPS 2</a:t>
            </a:r>
            <a:endParaRPr 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Rectángulo 54">
            <a:extLst>
              <a:ext uri="{FF2B5EF4-FFF2-40B4-BE49-F238E27FC236}">
                <a16:creationId xmlns:a16="http://schemas.microsoft.com/office/drawing/2014/main" id="{E2B61FB5-C524-4675-9BAF-FAA647130C95}"/>
              </a:ext>
            </a:extLst>
          </p:cNvPr>
          <p:cNvSpPr/>
          <p:nvPr/>
        </p:nvSpPr>
        <p:spPr>
          <a:xfrm>
            <a:off x="6358071" y="1827485"/>
            <a:ext cx="936107" cy="276999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OPS 3</a:t>
            </a:r>
            <a:endParaRPr 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Rectángulo 55">
            <a:extLst>
              <a:ext uri="{FF2B5EF4-FFF2-40B4-BE49-F238E27FC236}">
                <a16:creationId xmlns:a16="http://schemas.microsoft.com/office/drawing/2014/main" id="{4653F153-071F-4FBD-81AE-8EC461D8869D}"/>
              </a:ext>
            </a:extLst>
          </p:cNvPr>
          <p:cNvSpPr/>
          <p:nvPr/>
        </p:nvSpPr>
        <p:spPr>
          <a:xfrm>
            <a:off x="3125986" y="2916515"/>
            <a:ext cx="2745279" cy="276999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OPS 4 / 5</a:t>
            </a:r>
            <a:endParaRPr 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72F02DEC-2511-4DB5-ADF5-B18E223E90DC}"/>
              </a:ext>
            </a:extLst>
          </p:cNvPr>
          <p:cNvSpPr/>
          <p:nvPr/>
        </p:nvSpPr>
        <p:spPr>
          <a:xfrm>
            <a:off x="183176" y="3986245"/>
            <a:ext cx="88455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44" indent="-285744">
              <a:buFont typeface="Wingdings" panose="05000000000000000000" pitchFamily="2" charset="2"/>
              <a:buChar char="v"/>
            </a:pPr>
            <a:r>
              <a:rPr lang="es-MX" sz="1600" dirty="0">
                <a:solidFill>
                  <a:schemeClr val="accent5">
                    <a:lumMod val="50000"/>
                  </a:schemeClr>
                </a:solidFill>
              </a:rPr>
              <a:t>A los despliegue a MZS se debe agregar el entrenamiento de pre-despliegue (02 semanas).</a:t>
            </a:r>
          </a:p>
          <a:p>
            <a:pPr marL="285744" indent="-285744">
              <a:buFont typeface="Wingdings" panose="05000000000000000000" pitchFamily="2" charset="2"/>
              <a:buChar char="v"/>
            </a:pPr>
            <a:r>
              <a:rPr lang="es-MX" sz="1600" dirty="0">
                <a:solidFill>
                  <a:schemeClr val="accent5">
                    <a:lumMod val="50000"/>
                  </a:schemeClr>
                </a:solidFill>
              </a:rPr>
              <a:t>No fue posible realizar entrenamiento a nivel batallón durante el presente año.</a:t>
            </a:r>
          </a:p>
          <a:p>
            <a:pPr marL="285744" indent="-285744">
              <a:buFont typeface="Wingdings" panose="05000000000000000000" pitchFamily="2" charset="2"/>
              <a:buChar char="v"/>
            </a:pPr>
            <a:r>
              <a:rPr lang="es-MX" sz="1600" dirty="0">
                <a:solidFill>
                  <a:schemeClr val="accent5">
                    <a:lumMod val="50000"/>
                  </a:schemeClr>
                </a:solidFill>
              </a:rPr>
              <a:t>Sin recursos para entrenar en otras áreas de entrenamiento.</a:t>
            </a:r>
          </a:p>
        </p:txBody>
      </p:sp>
      <p:pic>
        <p:nvPicPr>
          <p:cNvPr id="23" name="Imagen 22">
            <a:extLst>
              <a:ext uri="{FF2B5EF4-FFF2-40B4-BE49-F238E27FC236}">
                <a16:creationId xmlns:a16="http://schemas.microsoft.com/office/drawing/2014/main" id="{182F9B5E-DED5-42DF-96DF-B9E7D04DCB2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36051" y="4874837"/>
            <a:ext cx="2334116" cy="1560341"/>
          </a:xfrm>
          <a:prstGeom prst="rect">
            <a:avLst/>
          </a:prstGeom>
        </p:spPr>
      </p:pic>
      <p:grpSp>
        <p:nvGrpSpPr>
          <p:cNvPr id="64" name="Grupo 63">
            <a:extLst>
              <a:ext uri="{FF2B5EF4-FFF2-40B4-BE49-F238E27FC236}">
                <a16:creationId xmlns:a16="http://schemas.microsoft.com/office/drawing/2014/main" id="{26EEAD36-DBE6-4859-BB0A-6BEE92294F97}"/>
              </a:ext>
            </a:extLst>
          </p:cNvPr>
          <p:cNvGrpSpPr/>
          <p:nvPr/>
        </p:nvGrpSpPr>
        <p:grpSpPr>
          <a:xfrm>
            <a:off x="8578471" y="6014247"/>
            <a:ext cx="604008" cy="457466"/>
            <a:chOff x="8578470" y="6014237"/>
            <a:chExt cx="604008" cy="457465"/>
          </a:xfrm>
        </p:grpSpPr>
        <p:sp>
          <p:nvSpPr>
            <p:cNvPr id="65" name="Elipse 64">
              <a:extLst>
                <a:ext uri="{FF2B5EF4-FFF2-40B4-BE49-F238E27FC236}">
                  <a16:creationId xmlns:a16="http://schemas.microsoft.com/office/drawing/2014/main" id="{33F9A510-AAB5-4C95-A77E-6851B4D0880D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66" name="CuadroTexto 65">
              <a:extLst>
                <a:ext uri="{FF2B5EF4-FFF2-40B4-BE49-F238E27FC236}">
                  <a16:creationId xmlns:a16="http://schemas.microsoft.com/office/drawing/2014/main" id="{1C59C089-726A-470A-A170-3C536077870E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15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39567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bataldea.armada.cl/imagenes/14.jpg">
            <a:extLst>
              <a:ext uri="{FF2B5EF4-FFF2-40B4-BE49-F238E27FC236}">
                <a16:creationId xmlns:a16="http://schemas.microsoft.com/office/drawing/2014/main" id="{1F35FF65-7415-4C0B-A921-AB828B7F82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85" t="13517"/>
          <a:stretch/>
        </p:blipFill>
        <p:spPr bwMode="auto">
          <a:xfrm>
            <a:off x="7125895" y="4914026"/>
            <a:ext cx="2145004" cy="16832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Imagen 59">
            <a:extLst>
              <a:ext uri="{FF2B5EF4-FFF2-40B4-BE49-F238E27FC236}">
                <a16:creationId xmlns:a16="http://schemas.microsoft.com/office/drawing/2014/main" id="{86C5C990-C799-4FD8-B7D1-4495D0BBAE3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6351" y="4897658"/>
            <a:ext cx="2334116" cy="1556079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9" name="Imagen 58">
            <a:extLst>
              <a:ext uri="{FF2B5EF4-FFF2-40B4-BE49-F238E27FC236}">
                <a16:creationId xmlns:a16="http://schemas.microsoft.com/office/drawing/2014/main" id="{F6FD55DC-3386-4890-BB7A-AFA02B6C912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659" y="4895287"/>
            <a:ext cx="3193643" cy="177424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8" name="Rectángulo 7"/>
          <p:cNvSpPr/>
          <p:nvPr/>
        </p:nvSpPr>
        <p:spPr>
          <a:xfrm>
            <a:off x="-2144" y="3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3"/>
            <a:ext cx="9528428" cy="558068"/>
            <a:chOff x="-255385" y="381000"/>
            <a:chExt cx="9528428" cy="558070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-2144" y="769371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ángulo 21">
            <a:extLst>
              <a:ext uri="{FF2B5EF4-FFF2-40B4-BE49-F238E27FC236}">
                <a16:creationId xmlns:a16="http://schemas.microsoft.com/office/drawing/2014/main" id="{A2E6C951-5E82-4574-95D2-61C03B48EA3E}"/>
              </a:ext>
            </a:extLst>
          </p:cNvPr>
          <p:cNvSpPr/>
          <p:nvPr/>
        </p:nvSpPr>
        <p:spPr>
          <a:xfrm>
            <a:off x="2145" y="140031"/>
            <a:ext cx="85797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PROBLEMÁTICA       2026</a:t>
            </a:r>
          </a:p>
        </p:txBody>
      </p:sp>
      <p:pic>
        <p:nvPicPr>
          <p:cNvPr id="44" name="Imagen 43">
            <a:extLst>
              <a:ext uri="{FF2B5EF4-FFF2-40B4-BE49-F238E27FC236}">
                <a16:creationId xmlns:a16="http://schemas.microsoft.com/office/drawing/2014/main" id="{478C4C70-EE1A-4BA0-ACEF-6D2BB3E4EF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21053" y="11467"/>
            <a:ext cx="497568" cy="712521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C2D9D8A5-2816-4384-94EF-8A0BF8BBB93F}"/>
              </a:ext>
            </a:extLst>
          </p:cNvPr>
          <p:cNvCxnSpPr/>
          <p:nvPr/>
        </p:nvCxnSpPr>
        <p:spPr>
          <a:xfrm flipV="1">
            <a:off x="6358071" y="11467"/>
            <a:ext cx="0" cy="777013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ángulo 33">
            <a:extLst>
              <a:ext uri="{FF2B5EF4-FFF2-40B4-BE49-F238E27FC236}">
                <a16:creationId xmlns:a16="http://schemas.microsoft.com/office/drawing/2014/main" id="{2C541241-11A0-495C-8181-04960E15A0EB}"/>
              </a:ext>
            </a:extLst>
          </p:cNvPr>
          <p:cNvSpPr/>
          <p:nvPr/>
        </p:nvSpPr>
        <p:spPr>
          <a:xfrm>
            <a:off x="6401195" y="11464"/>
            <a:ext cx="27167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Actividades </a:t>
            </a:r>
          </a:p>
          <a:p>
            <a:pPr algn="ctr"/>
            <a:r>
              <a:rPr lang="es-CL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operativas</a:t>
            </a:r>
          </a:p>
        </p:txBody>
      </p:sp>
      <p:graphicFrame>
        <p:nvGraphicFramePr>
          <p:cNvPr id="35" name="Tabla 34">
            <a:extLst>
              <a:ext uri="{FF2B5EF4-FFF2-40B4-BE49-F238E27FC236}">
                <a16:creationId xmlns:a16="http://schemas.microsoft.com/office/drawing/2014/main" id="{805B708D-5DCD-45E3-93EF-37B22E490E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1411309"/>
              </p:ext>
            </p:extLst>
          </p:nvPr>
        </p:nvGraphicFramePr>
        <p:xfrm>
          <a:off x="424282" y="1562809"/>
          <a:ext cx="8128002" cy="1376680"/>
        </p:xfrm>
        <a:graphic>
          <a:graphicData uri="http://schemas.openxmlformats.org/drawingml/2006/table">
            <a:tbl>
              <a:tblPr firstRow="1" bandRow="1">
                <a:effectLst>
                  <a:innerShdw blurRad="114300">
                    <a:prstClr val="black"/>
                  </a:innerShdw>
                </a:effectLst>
                <a:tableStyleId>{5940675A-B579-460E-94D1-54222C63F5DA}</a:tableStyleId>
              </a:tblPr>
              <a:tblGrid>
                <a:gridCol w="1354667">
                  <a:extLst>
                    <a:ext uri="{9D8B030D-6E8A-4147-A177-3AD203B41FA5}">
                      <a16:colId xmlns:a16="http://schemas.microsoft.com/office/drawing/2014/main" val="875457839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47444802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1061020838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41124849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1317455202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1781497663"/>
                    </a:ext>
                  </a:extLst>
                </a:gridCol>
              </a:tblGrid>
              <a:tr h="502920">
                <a:tc>
                  <a:txBody>
                    <a:bodyPr/>
                    <a:lstStyle/>
                    <a:p>
                      <a:pPr algn="ctr"/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Enero</a:t>
                      </a:r>
                      <a:endParaRPr lang="es-CL" sz="1300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Febrero </a:t>
                      </a:r>
                      <a:endParaRPr lang="es-CL" sz="1300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Marzo</a:t>
                      </a:r>
                    </a:p>
                    <a:p>
                      <a:pPr algn="ctr"/>
                      <a:endParaRPr lang="es-CL" sz="1300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Abril</a:t>
                      </a:r>
                      <a:endParaRPr lang="es-CL" sz="1300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Mayo</a:t>
                      </a:r>
                      <a:endParaRPr lang="es-CL" sz="1300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Junio</a:t>
                      </a:r>
                      <a:endParaRPr lang="es-CL" sz="1300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9666186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pPr algn="ctr"/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2026</a:t>
                      </a:r>
                      <a:endParaRPr lang="es-CL" sz="1300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0663148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algn="ctr"/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Julio</a:t>
                      </a:r>
                    </a:p>
                    <a:p>
                      <a:pPr algn="ctr"/>
                      <a:endParaRPr lang="es-CL" sz="1300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Agosto</a:t>
                      </a:r>
                      <a:endParaRPr lang="es-CL" sz="1300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Septiembre</a:t>
                      </a:r>
                      <a:endParaRPr lang="es-CL" sz="1300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Octubre</a:t>
                      </a:r>
                      <a:endParaRPr lang="es-CL" sz="1300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Noviembre</a:t>
                      </a:r>
                      <a:endParaRPr lang="es-CL" sz="1300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Diciembre</a:t>
                      </a:r>
                      <a:endParaRPr lang="es-CL" sz="1300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626631"/>
                  </a:ext>
                </a:extLst>
              </a:tr>
            </a:tbl>
          </a:graphicData>
        </a:graphic>
      </p:graphicFrame>
      <p:sp>
        <p:nvSpPr>
          <p:cNvPr id="38" name="Rectángulo 37">
            <a:extLst>
              <a:ext uri="{FF2B5EF4-FFF2-40B4-BE49-F238E27FC236}">
                <a16:creationId xmlns:a16="http://schemas.microsoft.com/office/drawing/2014/main" id="{12856B5F-7E2D-4F42-AD73-F00544080665}"/>
              </a:ext>
            </a:extLst>
          </p:cNvPr>
          <p:cNvSpPr/>
          <p:nvPr/>
        </p:nvSpPr>
        <p:spPr>
          <a:xfrm>
            <a:off x="1778026" y="2059665"/>
            <a:ext cx="1368152" cy="27699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Despliegue MZS</a:t>
            </a:r>
            <a:endParaRPr lang="es-CL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Rectángulo 44">
            <a:extLst>
              <a:ext uri="{FF2B5EF4-FFF2-40B4-BE49-F238E27FC236}">
                <a16:creationId xmlns:a16="http://schemas.microsoft.com/office/drawing/2014/main" id="{0D814C14-ACCF-4082-8371-046B6B3DE4B0}"/>
              </a:ext>
            </a:extLst>
          </p:cNvPr>
          <p:cNvSpPr/>
          <p:nvPr/>
        </p:nvSpPr>
        <p:spPr>
          <a:xfrm>
            <a:off x="424282" y="2951678"/>
            <a:ext cx="8128003" cy="27699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MX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Despliegue MZS</a:t>
            </a:r>
            <a:endParaRPr lang="es-CL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Rectángulo 52">
            <a:extLst>
              <a:ext uri="{FF2B5EF4-FFF2-40B4-BE49-F238E27FC236}">
                <a16:creationId xmlns:a16="http://schemas.microsoft.com/office/drawing/2014/main" id="{D1A8C432-F19B-41EF-9462-AEBF99159801}"/>
              </a:ext>
            </a:extLst>
          </p:cNvPr>
          <p:cNvSpPr/>
          <p:nvPr/>
        </p:nvSpPr>
        <p:spPr>
          <a:xfrm>
            <a:off x="1048293" y="1826463"/>
            <a:ext cx="648068" cy="276999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OPS 1</a:t>
            </a:r>
            <a:endParaRPr 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Rectángulo 53">
            <a:extLst>
              <a:ext uri="{FF2B5EF4-FFF2-40B4-BE49-F238E27FC236}">
                <a16:creationId xmlns:a16="http://schemas.microsoft.com/office/drawing/2014/main" id="{97D8F207-548F-479E-9CFA-D541600B8A0D}"/>
              </a:ext>
            </a:extLst>
          </p:cNvPr>
          <p:cNvSpPr/>
          <p:nvPr/>
        </p:nvSpPr>
        <p:spPr>
          <a:xfrm>
            <a:off x="3616508" y="1826463"/>
            <a:ext cx="871775" cy="276999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OPS 2</a:t>
            </a:r>
            <a:endParaRPr 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Rectángulo 54">
            <a:extLst>
              <a:ext uri="{FF2B5EF4-FFF2-40B4-BE49-F238E27FC236}">
                <a16:creationId xmlns:a16="http://schemas.microsoft.com/office/drawing/2014/main" id="{E2B61FB5-C524-4675-9BAF-FAA647130C95}"/>
              </a:ext>
            </a:extLst>
          </p:cNvPr>
          <p:cNvSpPr/>
          <p:nvPr/>
        </p:nvSpPr>
        <p:spPr>
          <a:xfrm>
            <a:off x="6297126" y="1835668"/>
            <a:ext cx="1041558" cy="276999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OPS A</a:t>
            </a:r>
            <a:endParaRPr 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72F02DEC-2511-4DB5-ADF5-B18E223E90DC}"/>
              </a:ext>
            </a:extLst>
          </p:cNvPr>
          <p:cNvSpPr/>
          <p:nvPr/>
        </p:nvSpPr>
        <p:spPr>
          <a:xfrm>
            <a:off x="272430" y="3426670"/>
            <a:ext cx="88455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44" indent="-285744">
              <a:buFont typeface="Wingdings" panose="05000000000000000000" pitchFamily="2" charset="2"/>
              <a:buChar char="v"/>
            </a:pPr>
            <a:r>
              <a:rPr lang="es-MX" sz="1600" dirty="0">
                <a:solidFill>
                  <a:schemeClr val="accent5">
                    <a:lumMod val="50000"/>
                  </a:schemeClr>
                </a:solidFill>
              </a:rPr>
              <a:t>Entrenamiento de combate durante el primer semestre.</a:t>
            </a:r>
          </a:p>
          <a:p>
            <a:pPr marL="285744" indent="-285744">
              <a:buFont typeface="Wingdings" panose="05000000000000000000" pitchFamily="2" charset="2"/>
              <a:buChar char="v"/>
            </a:pPr>
            <a:r>
              <a:rPr lang="es-MX" sz="1600" dirty="0">
                <a:solidFill>
                  <a:schemeClr val="accent5">
                    <a:lumMod val="50000"/>
                  </a:schemeClr>
                </a:solidFill>
              </a:rPr>
              <a:t>Sin recursos para entrenar en otras áreas de entrenamiento.</a:t>
            </a:r>
          </a:p>
          <a:p>
            <a:pPr marL="285744" indent="-285744">
              <a:buFont typeface="Wingdings" panose="05000000000000000000" pitchFamily="2" charset="2"/>
              <a:buChar char="v"/>
            </a:pPr>
            <a:r>
              <a:rPr lang="es-MX" sz="1600" dirty="0">
                <a:solidFill>
                  <a:schemeClr val="accent5">
                    <a:lumMod val="50000"/>
                  </a:schemeClr>
                </a:solidFill>
              </a:rPr>
              <a:t>2do semestre cubriendo TG Arauco.</a:t>
            </a:r>
          </a:p>
        </p:txBody>
      </p:sp>
      <p:pic>
        <p:nvPicPr>
          <p:cNvPr id="23" name="Imagen 22">
            <a:extLst>
              <a:ext uri="{FF2B5EF4-FFF2-40B4-BE49-F238E27FC236}">
                <a16:creationId xmlns:a16="http://schemas.microsoft.com/office/drawing/2014/main" id="{182F9B5E-DED5-42DF-96DF-B9E7D04DCB2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36051" y="4874837"/>
            <a:ext cx="2334116" cy="1560341"/>
          </a:xfrm>
          <a:prstGeom prst="rect">
            <a:avLst/>
          </a:prstGeom>
        </p:spPr>
      </p:pic>
      <p:grpSp>
        <p:nvGrpSpPr>
          <p:cNvPr id="64" name="Grupo 63">
            <a:extLst>
              <a:ext uri="{FF2B5EF4-FFF2-40B4-BE49-F238E27FC236}">
                <a16:creationId xmlns:a16="http://schemas.microsoft.com/office/drawing/2014/main" id="{26EEAD36-DBE6-4859-BB0A-6BEE92294F97}"/>
              </a:ext>
            </a:extLst>
          </p:cNvPr>
          <p:cNvGrpSpPr/>
          <p:nvPr/>
        </p:nvGrpSpPr>
        <p:grpSpPr>
          <a:xfrm>
            <a:off x="8578471" y="6014247"/>
            <a:ext cx="604008" cy="457466"/>
            <a:chOff x="8578470" y="6014237"/>
            <a:chExt cx="604008" cy="457465"/>
          </a:xfrm>
        </p:grpSpPr>
        <p:sp>
          <p:nvSpPr>
            <p:cNvPr id="65" name="Elipse 64">
              <a:extLst>
                <a:ext uri="{FF2B5EF4-FFF2-40B4-BE49-F238E27FC236}">
                  <a16:creationId xmlns:a16="http://schemas.microsoft.com/office/drawing/2014/main" id="{33F9A510-AAB5-4C95-A77E-6851B4D0880D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66" name="CuadroTexto 65">
              <a:extLst>
                <a:ext uri="{FF2B5EF4-FFF2-40B4-BE49-F238E27FC236}">
                  <a16:creationId xmlns:a16="http://schemas.microsoft.com/office/drawing/2014/main" id="{1C59C089-726A-470A-A170-3C536077870E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15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  <p:sp>
        <p:nvSpPr>
          <p:cNvPr id="37" name="Rectángulo 36">
            <a:extLst>
              <a:ext uri="{FF2B5EF4-FFF2-40B4-BE49-F238E27FC236}">
                <a16:creationId xmlns:a16="http://schemas.microsoft.com/office/drawing/2014/main" id="{12856B5F-7E2D-4F42-AD73-F00544080665}"/>
              </a:ext>
            </a:extLst>
          </p:cNvPr>
          <p:cNvSpPr/>
          <p:nvPr/>
        </p:nvSpPr>
        <p:spPr>
          <a:xfrm>
            <a:off x="424282" y="1255227"/>
            <a:ext cx="2701702" cy="27699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EEC-C incendios Penco-</a:t>
            </a:r>
            <a:r>
              <a:rPr lang="es-MX" sz="12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Lirquén</a:t>
            </a:r>
            <a:endParaRPr lang="es-CL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Rectángulo 30">
            <a:extLst>
              <a:ext uri="{FF2B5EF4-FFF2-40B4-BE49-F238E27FC236}">
                <a16:creationId xmlns:a16="http://schemas.microsoft.com/office/drawing/2014/main" id="{9C1E5B9C-74DE-4671-BB26-7A2318C873EB}"/>
              </a:ext>
            </a:extLst>
          </p:cNvPr>
          <p:cNvSpPr/>
          <p:nvPr/>
        </p:nvSpPr>
        <p:spPr>
          <a:xfrm>
            <a:off x="4488282" y="1273621"/>
            <a:ext cx="1141345" cy="276999"/>
          </a:xfrm>
          <a:prstGeom prst="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RIA, RIT, RIS</a:t>
            </a:r>
            <a:endParaRPr 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70398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" name="Tabla 30">
            <a:extLst>
              <a:ext uri="{FF2B5EF4-FFF2-40B4-BE49-F238E27FC236}">
                <a16:creationId xmlns:a16="http://schemas.microsoft.com/office/drawing/2014/main" id="{DE48BD92-6873-4B1C-8222-B96B3CD03D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1261980"/>
              </p:ext>
            </p:extLst>
          </p:nvPr>
        </p:nvGraphicFramePr>
        <p:xfrm>
          <a:off x="3" y="4627742"/>
          <a:ext cx="9151005" cy="1608340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3050335">
                  <a:extLst>
                    <a:ext uri="{9D8B030D-6E8A-4147-A177-3AD203B41FA5}">
                      <a16:colId xmlns:a16="http://schemas.microsoft.com/office/drawing/2014/main" val="270906365"/>
                    </a:ext>
                  </a:extLst>
                </a:gridCol>
                <a:gridCol w="3050335">
                  <a:extLst>
                    <a:ext uri="{9D8B030D-6E8A-4147-A177-3AD203B41FA5}">
                      <a16:colId xmlns:a16="http://schemas.microsoft.com/office/drawing/2014/main" val="3556870211"/>
                    </a:ext>
                  </a:extLst>
                </a:gridCol>
                <a:gridCol w="3050335">
                  <a:extLst>
                    <a:ext uri="{9D8B030D-6E8A-4147-A177-3AD203B41FA5}">
                      <a16:colId xmlns:a16="http://schemas.microsoft.com/office/drawing/2014/main" val="2140114632"/>
                    </a:ext>
                  </a:extLst>
                </a:gridCol>
              </a:tblGrid>
              <a:tr h="402085">
                <a:tc gridSpan="3">
                  <a:txBody>
                    <a:bodyPr/>
                    <a:lstStyle/>
                    <a:p>
                      <a:r>
                        <a:rPr lang="es-MX" sz="13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Munición 5,56 x 45 mm y 9 mm </a:t>
                      </a:r>
                      <a:r>
                        <a:rPr lang="es-MX" sz="13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parabellum</a:t>
                      </a:r>
                      <a:r>
                        <a:rPr lang="es-MX" sz="13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                                                                                2026</a:t>
                      </a:r>
                      <a:endParaRPr lang="es-CL" sz="13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3777664"/>
                  </a:ext>
                </a:extLst>
              </a:tr>
              <a:tr h="402085">
                <a:tc>
                  <a:txBody>
                    <a:bodyPr/>
                    <a:lstStyle/>
                    <a:p>
                      <a:r>
                        <a:rPr lang="es-MX" sz="1300" b="1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Requerido</a:t>
                      </a:r>
                      <a:endParaRPr lang="es-CL" sz="1300" b="1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300" b="1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Asignado</a:t>
                      </a:r>
                      <a:endParaRPr lang="es-CL" sz="1300" b="1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300" b="1" dirty="0">
                          <a:solidFill>
                            <a:schemeClr val="bg1"/>
                          </a:solidFill>
                        </a:rPr>
                        <a:t>Brecha</a:t>
                      </a:r>
                      <a:endParaRPr lang="es-CL" sz="13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753080"/>
                  </a:ext>
                </a:extLst>
              </a:tr>
              <a:tr h="402085">
                <a:tc>
                  <a:txBody>
                    <a:bodyPr/>
                    <a:lstStyle/>
                    <a:p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159.881 </a:t>
                      </a:r>
                      <a:r>
                        <a:rPr lang="es-MX" sz="13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Tr</a:t>
                      </a:r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. (9 mm)</a:t>
                      </a:r>
                      <a:endParaRPr lang="es-CL" sz="1300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13.000 </a:t>
                      </a:r>
                      <a:r>
                        <a:rPr lang="es-MX" sz="13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Tr</a:t>
                      </a:r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.</a:t>
                      </a:r>
                      <a:endParaRPr lang="es-CL" sz="1300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300" dirty="0">
                          <a:solidFill>
                            <a:schemeClr val="bg1"/>
                          </a:solidFill>
                        </a:rPr>
                        <a:t>146.881 </a:t>
                      </a:r>
                      <a:r>
                        <a:rPr lang="es-MX" sz="1300" dirty="0" err="1">
                          <a:solidFill>
                            <a:schemeClr val="bg1"/>
                          </a:solidFill>
                        </a:rPr>
                        <a:t>Tr</a:t>
                      </a:r>
                      <a:r>
                        <a:rPr lang="es-MX" sz="1300" dirty="0">
                          <a:solidFill>
                            <a:schemeClr val="bg1"/>
                          </a:solidFill>
                        </a:rPr>
                        <a:t>.</a:t>
                      </a:r>
                      <a:endParaRPr lang="es-CL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5201245"/>
                  </a:ext>
                </a:extLst>
              </a:tr>
              <a:tr h="402085">
                <a:tc>
                  <a:txBody>
                    <a:bodyPr/>
                    <a:lstStyle/>
                    <a:p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1.233.110 </a:t>
                      </a:r>
                      <a:r>
                        <a:rPr lang="es-MX" sz="13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Tr</a:t>
                      </a:r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. (5,56 mm) </a:t>
                      </a:r>
                      <a:endParaRPr lang="es-CL" sz="1300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47.677 </a:t>
                      </a:r>
                      <a:r>
                        <a:rPr lang="es-MX" sz="13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Tr</a:t>
                      </a:r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.</a:t>
                      </a:r>
                      <a:endParaRPr lang="es-CL" sz="1300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300" dirty="0">
                          <a:solidFill>
                            <a:schemeClr val="bg1"/>
                          </a:solidFill>
                        </a:rPr>
                        <a:t>1.185.433 </a:t>
                      </a:r>
                      <a:r>
                        <a:rPr lang="es-MX" sz="1300" dirty="0" err="1">
                          <a:solidFill>
                            <a:schemeClr val="bg1"/>
                          </a:solidFill>
                        </a:rPr>
                        <a:t>Tr</a:t>
                      </a:r>
                      <a:r>
                        <a:rPr lang="es-MX" sz="1300" dirty="0">
                          <a:solidFill>
                            <a:schemeClr val="bg1"/>
                          </a:solidFill>
                        </a:rPr>
                        <a:t>.</a:t>
                      </a:r>
                      <a:endParaRPr lang="es-CL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7312303"/>
                  </a:ext>
                </a:extLst>
              </a:tr>
            </a:tbl>
          </a:graphicData>
        </a:graphic>
      </p:graphicFrame>
      <p:pic>
        <p:nvPicPr>
          <p:cNvPr id="26" name="Imagen 25">
            <a:extLst>
              <a:ext uri="{FF2B5EF4-FFF2-40B4-BE49-F238E27FC236}">
                <a16:creationId xmlns:a16="http://schemas.microsoft.com/office/drawing/2014/main" id="{76EA6EAE-7F5A-41EE-8F38-08C681C465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031" y="-906884"/>
            <a:ext cx="3816144" cy="4293953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8" name="Rectángulo 7"/>
          <p:cNvSpPr/>
          <p:nvPr/>
        </p:nvSpPr>
        <p:spPr>
          <a:xfrm>
            <a:off x="-2144" y="3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3"/>
            <a:ext cx="9528428" cy="558068"/>
            <a:chOff x="-255385" y="381000"/>
            <a:chExt cx="9528428" cy="558070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-2144" y="80292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ángulo 21">
            <a:extLst>
              <a:ext uri="{FF2B5EF4-FFF2-40B4-BE49-F238E27FC236}">
                <a16:creationId xmlns:a16="http://schemas.microsoft.com/office/drawing/2014/main" id="{A2E6C951-5E82-4574-95D2-61C03B48EA3E}"/>
              </a:ext>
            </a:extLst>
          </p:cNvPr>
          <p:cNvSpPr/>
          <p:nvPr/>
        </p:nvSpPr>
        <p:spPr>
          <a:xfrm>
            <a:off x="2145" y="140031"/>
            <a:ext cx="85797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PROBLEMÁTICA</a:t>
            </a:r>
          </a:p>
        </p:txBody>
      </p:sp>
      <p:pic>
        <p:nvPicPr>
          <p:cNvPr id="44" name="Imagen 43">
            <a:extLst>
              <a:ext uri="{FF2B5EF4-FFF2-40B4-BE49-F238E27FC236}">
                <a16:creationId xmlns:a16="http://schemas.microsoft.com/office/drawing/2014/main" id="{478C4C70-EE1A-4BA0-ACEF-6D2BB3E4EF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24693" y="37981"/>
            <a:ext cx="497568" cy="712521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C2D9D8A5-2816-4384-94EF-8A0BF8BBB93F}"/>
              </a:ext>
            </a:extLst>
          </p:cNvPr>
          <p:cNvCxnSpPr/>
          <p:nvPr/>
        </p:nvCxnSpPr>
        <p:spPr>
          <a:xfrm flipV="1">
            <a:off x="6358071" y="11467"/>
            <a:ext cx="0" cy="777013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ángulo 33">
            <a:extLst>
              <a:ext uri="{FF2B5EF4-FFF2-40B4-BE49-F238E27FC236}">
                <a16:creationId xmlns:a16="http://schemas.microsoft.com/office/drawing/2014/main" id="{2C541241-11A0-495C-8181-04960E15A0EB}"/>
              </a:ext>
            </a:extLst>
          </p:cNvPr>
          <p:cNvSpPr/>
          <p:nvPr/>
        </p:nvSpPr>
        <p:spPr>
          <a:xfrm>
            <a:off x="6385669" y="181527"/>
            <a:ext cx="27167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Munición</a:t>
            </a:r>
            <a:endParaRPr lang="es-CL" sz="20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04A735DD-9A09-4F7C-8E69-E3FBD17F6B53}"/>
              </a:ext>
            </a:extLst>
          </p:cNvPr>
          <p:cNvSpPr txBox="1"/>
          <p:nvPr/>
        </p:nvSpPr>
        <p:spPr>
          <a:xfrm>
            <a:off x="80662" y="995809"/>
            <a:ext cx="531937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poder cumplir con los procesos de entrenamiento, según MEUCIM y lo dispuesto para el entrenamiento de pre-despliegue, se han modificado las cantidades de munición a utilizar durante ambos procesos de entrenamiento.</a:t>
            </a:r>
            <a:endParaRPr lang="es-CL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7" name="Tabla 26">
            <a:extLst>
              <a:ext uri="{FF2B5EF4-FFF2-40B4-BE49-F238E27FC236}">
                <a16:creationId xmlns:a16="http://schemas.microsoft.com/office/drawing/2014/main" id="{DE48BD92-6873-4B1C-8222-B96B3CD03D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9918168"/>
              </p:ext>
            </p:extLst>
          </p:nvPr>
        </p:nvGraphicFramePr>
        <p:xfrm>
          <a:off x="465" y="2930181"/>
          <a:ext cx="9151005" cy="1608340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3050335">
                  <a:extLst>
                    <a:ext uri="{9D8B030D-6E8A-4147-A177-3AD203B41FA5}">
                      <a16:colId xmlns:a16="http://schemas.microsoft.com/office/drawing/2014/main" val="270906365"/>
                    </a:ext>
                  </a:extLst>
                </a:gridCol>
                <a:gridCol w="3050335">
                  <a:extLst>
                    <a:ext uri="{9D8B030D-6E8A-4147-A177-3AD203B41FA5}">
                      <a16:colId xmlns:a16="http://schemas.microsoft.com/office/drawing/2014/main" val="3556870211"/>
                    </a:ext>
                  </a:extLst>
                </a:gridCol>
                <a:gridCol w="3050335">
                  <a:extLst>
                    <a:ext uri="{9D8B030D-6E8A-4147-A177-3AD203B41FA5}">
                      <a16:colId xmlns:a16="http://schemas.microsoft.com/office/drawing/2014/main" val="2140114632"/>
                    </a:ext>
                  </a:extLst>
                </a:gridCol>
              </a:tblGrid>
              <a:tr h="402085">
                <a:tc gridSpan="3">
                  <a:txBody>
                    <a:bodyPr/>
                    <a:lstStyle/>
                    <a:p>
                      <a:r>
                        <a:rPr lang="es-MX" sz="13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Munición 5,56 x 45 mm y 9 mm </a:t>
                      </a:r>
                      <a:r>
                        <a:rPr lang="es-MX" sz="13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parabellum</a:t>
                      </a:r>
                      <a:r>
                        <a:rPr lang="es-MX" sz="13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                                                                                2025</a:t>
                      </a:r>
                      <a:endParaRPr lang="es-CL" sz="13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3777664"/>
                  </a:ext>
                </a:extLst>
              </a:tr>
              <a:tr h="402085">
                <a:tc>
                  <a:txBody>
                    <a:bodyPr/>
                    <a:lstStyle/>
                    <a:p>
                      <a:r>
                        <a:rPr lang="es-MX" sz="1300" b="1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Requerido</a:t>
                      </a:r>
                      <a:endParaRPr lang="es-CL" sz="1300" b="1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300" b="1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Asignado</a:t>
                      </a:r>
                      <a:endParaRPr lang="es-CL" sz="1300" b="1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300" b="1" dirty="0">
                          <a:solidFill>
                            <a:schemeClr val="bg1"/>
                          </a:solidFill>
                        </a:rPr>
                        <a:t>Brecha</a:t>
                      </a:r>
                      <a:endParaRPr lang="es-CL" sz="13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753080"/>
                  </a:ext>
                </a:extLst>
              </a:tr>
              <a:tr h="402085">
                <a:tc>
                  <a:txBody>
                    <a:bodyPr/>
                    <a:lstStyle/>
                    <a:p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30.111 </a:t>
                      </a:r>
                      <a:r>
                        <a:rPr lang="es-MX" sz="13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Tr</a:t>
                      </a:r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. (9 mm)</a:t>
                      </a:r>
                      <a:endParaRPr lang="es-CL" sz="1300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0 </a:t>
                      </a:r>
                      <a:r>
                        <a:rPr lang="es-MX" sz="13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Tr</a:t>
                      </a:r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.</a:t>
                      </a:r>
                      <a:endParaRPr lang="es-CL" sz="1300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300" dirty="0">
                          <a:solidFill>
                            <a:schemeClr val="bg1"/>
                          </a:solidFill>
                        </a:rPr>
                        <a:t>30.111 </a:t>
                      </a:r>
                      <a:r>
                        <a:rPr lang="es-MX" sz="1300" dirty="0" err="1">
                          <a:solidFill>
                            <a:schemeClr val="bg1"/>
                          </a:solidFill>
                        </a:rPr>
                        <a:t>Tr</a:t>
                      </a:r>
                      <a:r>
                        <a:rPr lang="es-MX" sz="1300" dirty="0">
                          <a:solidFill>
                            <a:schemeClr val="bg1"/>
                          </a:solidFill>
                        </a:rPr>
                        <a:t>.</a:t>
                      </a:r>
                      <a:endParaRPr lang="es-CL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5201245"/>
                  </a:ext>
                </a:extLst>
              </a:tr>
              <a:tr h="402085">
                <a:tc>
                  <a:txBody>
                    <a:bodyPr/>
                    <a:lstStyle/>
                    <a:p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274.662 </a:t>
                      </a:r>
                      <a:r>
                        <a:rPr lang="es-MX" sz="13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Tr</a:t>
                      </a:r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. (5,56 mm) </a:t>
                      </a:r>
                      <a:endParaRPr lang="es-CL" sz="1300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60.000 </a:t>
                      </a:r>
                      <a:r>
                        <a:rPr lang="es-MX" sz="13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Tr</a:t>
                      </a:r>
                      <a:r>
                        <a:rPr lang="es-MX" sz="13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.</a:t>
                      </a:r>
                      <a:endParaRPr lang="es-CL" sz="1300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300" dirty="0">
                          <a:solidFill>
                            <a:schemeClr val="bg1"/>
                          </a:solidFill>
                        </a:rPr>
                        <a:t>214.662 </a:t>
                      </a:r>
                      <a:r>
                        <a:rPr lang="es-MX" sz="1300" dirty="0" err="1">
                          <a:solidFill>
                            <a:schemeClr val="bg1"/>
                          </a:solidFill>
                        </a:rPr>
                        <a:t>Tr</a:t>
                      </a:r>
                      <a:r>
                        <a:rPr lang="es-MX" sz="1300" dirty="0">
                          <a:solidFill>
                            <a:schemeClr val="bg1"/>
                          </a:solidFill>
                        </a:rPr>
                        <a:t>.</a:t>
                      </a:r>
                      <a:endParaRPr lang="es-CL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7312303"/>
                  </a:ext>
                </a:extLst>
              </a:tr>
            </a:tbl>
          </a:graphicData>
        </a:graphic>
      </p:graphicFrame>
      <p:grpSp>
        <p:nvGrpSpPr>
          <p:cNvPr id="28" name="Grupo 27">
            <a:extLst>
              <a:ext uri="{FF2B5EF4-FFF2-40B4-BE49-F238E27FC236}">
                <a16:creationId xmlns:a16="http://schemas.microsoft.com/office/drawing/2014/main" id="{8675B80C-4DE4-4B65-B802-A9228BBA1567}"/>
              </a:ext>
            </a:extLst>
          </p:cNvPr>
          <p:cNvGrpSpPr/>
          <p:nvPr/>
        </p:nvGrpSpPr>
        <p:grpSpPr>
          <a:xfrm>
            <a:off x="8578471" y="6014247"/>
            <a:ext cx="604008" cy="457466"/>
            <a:chOff x="8578470" y="6014237"/>
            <a:chExt cx="604008" cy="457465"/>
          </a:xfrm>
        </p:grpSpPr>
        <p:sp>
          <p:nvSpPr>
            <p:cNvPr id="29" name="Elipse 28">
              <a:extLst>
                <a:ext uri="{FF2B5EF4-FFF2-40B4-BE49-F238E27FC236}">
                  <a16:creationId xmlns:a16="http://schemas.microsoft.com/office/drawing/2014/main" id="{A5A3F180-0291-4680-AC0F-A49C96F0E094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0" name="CuadroTexto 29">
              <a:extLst>
                <a:ext uri="{FF2B5EF4-FFF2-40B4-BE49-F238E27FC236}">
                  <a16:creationId xmlns:a16="http://schemas.microsoft.com/office/drawing/2014/main" id="{0A29CF8E-1416-4B2C-8C8D-52A808FB9C19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16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242570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8570" y="3314275"/>
            <a:ext cx="6704479" cy="3401456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46471CD2-E7C8-4624-9E7D-DC1B39342B7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3853" t="7321" r="28771" b="16838"/>
          <a:stretch/>
        </p:blipFill>
        <p:spPr>
          <a:xfrm>
            <a:off x="-88413" y="3283388"/>
            <a:ext cx="4380455" cy="32569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ángulo 7"/>
          <p:cNvSpPr/>
          <p:nvPr/>
        </p:nvSpPr>
        <p:spPr>
          <a:xfrm>
            <a:off x="-2144" y="3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3"/>
            <a:ext cx="9528428" cy="558068"/>
            <a:chOff x="-255385" y="381000"/>
            <a:chExt cx="9528428" cy="558070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-2144" y="80292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ángulo 21">
            <a:extLst>
              <a:ext uri="{FF2B5EF4-FFF2-40B4-BE49-F238E27FC236}">
                <a16:creationId xmlns:a16="http://schemas.microsoft.com/office/drawing/2014/main" id="{A2E6C951-5E82-4574-95D2-61C03B48EA3E}"/>
              </a:ext>
            </a:extLst>
          </p:cNvPr>
          <p:cNvSpPr/>
          <p:nvPr/>
        </p:nvSpPr>
        <p:spPr>
          <a:xfrm>
            <a:off x="2145" y="140031"/>
            <a:ext cx="85797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PROBLEMÁTICA</a:t>
            </a:r>
          </a:p>
        </p:txBody>
      </p: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C2D9D8A5-2816-4384-94EF-8A0BF8BBB93F}"/>
              </a:ext>
            </a:extLst>
          </p:cNvPr>
          <p:cNvCxnSpPr/>
          <p:nvPr/>
        </p:nvCxnSpPr>
        <p:spPr>
          <a:xfrm flipV="1">
            <a:off x="6474982" y="-6926"/>
            <a:ext cx="0" cy="777013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ángulo 33">
            <a:extLst>
              <a:ext uri="{FF2B5EF4-FFF2-40B4-BE49-F238E27FC236}">
                <a16:creationId xmlns:a16="http://schemas.microsoft.com/office/drawing/2014/main" id="{2C541241-11A0-495C-8181-04960E15A0EB}"/>
              </a:ext>
            </a:extLst>
          </p:cNvPr>
          <p:cNvSpPr/>
          <p:nvPr/>
        </p:nvSpPr>
        <p:spPr>
          <a:xfrm>
            <a:off x="6425080" y="62555"/>
            <a:ext cx="27167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Capacidad </a:t>
            </a:r>
          </a:p>
          <a:p>
            <a:pPr algn="ctr"/>
            <a:r>
              <a:rPr lang="es-MX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logística</a:t>
            </a:r>
            <a:endParaRPr lang="es-CL" sz="20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04A735DD-9A09-4F7C-8E69-E3FBD17F6B53}"/>
              </a:ext>
            </a:extLst>
          </p:cNvPr>
          <p:cNvSpPr txBox="1"/>
          <p:nvPr/>
        </p:nvSpPr>
        <p:spPr>
          <a:xfrm>
            <a:off x="106785" y="953852"/>
            <a:ext cx="86960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891" indent="-342891" algn="just">
              <a:buFont typeface="Wingdings" panose="05000000000000000000" pitchFamily="2" charset="2"/>
              <a:buChar char="v"/>
            </a:pPr>
            <a:r>
              <a:rPr lang="es-CL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Déficit de instalaciones: habitabilidad, salas de equipo y galpón vehicular.</a:t>
            </a:r>
          </a:p>
          <a:p>
            <a:pPr algn="just"/>
            <a:endParaRPr lang="es-CL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891" indent="-342891" algn="just">
              <a:buFont typeface="Wingdings" panose="05000000000000000000" pitchFamily="2" charset="2"/>
              <a:buChar char="v"/>
            </a:pPr>
            <a:r>
              <a:rPr lang="es-MX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 asignación de recursos en A.F.L (servicio de empresas externas).</a:t>
            </a:r>
          </a:p>
          <a:p>
            <a:pPr algn="just"/>
            <a:endParaRPr lang="es-CL" sz="1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891" indent="-342891" algn="just">
              <a:buFont typeface="Wingdings" panose="05000000000000000000" pitchFamily="2" charset="2"/>
              <a:buChar char="v"/>
            </a:pPr>
            <a:r>
              <a:rPr lang="es-MX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KAPUT</a:t>
            </a:r>
            <a:r>
              <a:rPr lang="es-MX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s-MX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PLT</a:t>
            </a:r>
            <a:r>
              <a:rPr lang="es-MX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AP. </a:t>
            </a:r>
          </a:p>
          <a:p>
            <a:pPr marL="800080" lvl="1" indent="-342891" algn="just">
              <a:buFont typeface="Wingdings" panose="05000000000000000000" pitchFamily="2" charset="2"/>
              <a:buChar char="Ø"/>
            </a:pPr>
            <a:r>
              <a:rPr lang="es-MX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Lanzagranadas MK-19  no operativo Pelotón de Armas Pesadas. </a:t>
            </a:r>
          </a:p>
          <a:p>
            <a:pPr marL="800080" lvl="1" indent="-342891" algn="just">
              <a:buFont typeface="Wingdings" panose="05000000000000000000" pitchFamily="2" charset="2"/>
              <a:buChar char="Ø"/>
            </a:pPr>
            <a:r>
              <a:rPr lang="es-MX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Vehículos</a:t>
            </a:r>
          </a:p>
          <a:p>
            <a:pPr marL="342891" indent="-342891" algn="just">
              <a:buAutoNum type="arabicPeriod"/>
            </a:pPr>
            <a:endParaRPr lang="es-MX" sz="1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MX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891" indent="-342891" algn="just">
              <a:buAutoNum type="arabicPeriod"/>
            </a:pPr>
            <a:endParaRPr lang="es-CL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891" indent="-342891" algn="just">
              <a:buAutoNum type="arabicPeriod"/>
            </a:pPr>
            <a:endParaRPr lang="es-MX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891" indent="-342891" algn="just">
              <a:buAutoNum type="arabicPeriod"/>
            </a:pPr>
            <a:endParaRPr lang="es-CL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891" indent="-342891" algn="just">
              <a:buAutoNum type="arabicPeriod"/>
            </a:pPr>
            <a:endParaRPr lang="es-MX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891" indent="-342891" algn="just">
              <a:buAutoNum type="arabicPeriod"/>
            </a:pPr>
            <a:endParaRPr lang="es-MX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891" indent="-342891" algn="just">
              <a:buAutoNum type="arabicPeriod"/>
            </a:pPr>
            <a:endParaRPr lang="es-MX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891" indent="-342891" algn="just">
              <a:buAutoNum type="arabicPeriod"/>
            </a:pPr>
            <a:endParaRPr lang="es-MX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891" indent="-342891" algn="just">
              <a:buAutoNum type="arabicPeriod"/>
            </a:pPr>
            <a:endParaRPr lang="es-CL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8" name="Grupo 27">
            <a:extLst>
              <a:ext uri="{FF2B5EF4-FFF2-40B4-BE49-F238E27FC236}">
                <a16:creationId xmlns:a16="http://schemas.microsoft.com/office/drawing/2014/main" id="{39C322F7-DB1F-4016-82FF-E74AB25BC272}"/>
              </a:ext>
            </a:extLst>
          </p:cNvPr>
          <p:cNvGrpSpPr/>
          <p:nvPr/>
        </p:nvGrpSpPr>
        <p:grpSpPr>
          <a:xfrm>
            <a:off x="8578471" y="6014247"/>
            <a:ext cx="604008" cy="457466"/>
            <a:chOff x="8578470" y="6014237"/>
            <a:chExt cx="604008" cy="457465"/>
          </a:xfrm>
        </p:grpSpPr>
        <p:sp>
          <p:nvSpPr>
            <p:cNvPr id="29" name="Elipse 28">
              <a:extLst>
                <a:ext uri="{FF2B5EF4-FFF2-40B4-BE49-F238E27FC236}">
                  <a16:creationId xmlns:a16="http://schemas.microsoft.com/office/drawing/2014/main" id="{F54609E4-C411-4064-8DD2-01C9463C507A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0" name="CuadroTexto 29">
              <a:extLst>
                <a:ext uri="{FF2B5EF4-FFF2-40B4-BE49-F238E27FC236}">
                  <a16:creationId xmlns:a16="http://schemas.microsoft.com/office/drawing/2014/main" id="{0C539336-BB18-45F7-B11D-925205D1534B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17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  <p:pic>
        <p:nvPicPr>
          <p:cNvPr id="23" name="Imagen 22">
            <a:extLst>
              <a:ext uri="{FF2B5EF4-FFF2-40B4-BE49-F238E27FC236}">
                <a16:creationId xmlns:a16="http://schemas.microsoft.com/office/drawing/2014/main" id="{478C4C70-EE1A-4BA0-ACEF-6D2BB3E4EF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01605" y="37981"/>
            <a:ext cx="497568" cy="712521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984629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-2144" y="3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3"/>
            <a:ext cx="9528428" cy="558068"/>
            <a:chOff x="-255385" y="381000"/>
            <a:chExt cx="9528428" cy="558070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0" y="78847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uadroTexto 3">
            <a:extLst>
              <a:ext uri="{FF2B5EF4-FFF2-40B4-BE49-F238E27FC236}">
                <a16:creationId xmlns:a16="http://schemas.microsoft.com/office/drawing/2014/main" id="{084F71F4-299B-4931-A61F-8CEA38358C38}"/>
              </a:ext>
            </a:extLst>
          </p:cNvPr>
          <p:cNvSpPr txBox="1"/>
          <p:nvPr/>
        </p:nvSpPr>
        <p:spPr>
          <a:xfrm>
            <a:off x="3213582" y="1900685"/>
            <a:ext cx="302065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891" indent="-342891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¿Quiénes somos?</a:t>
            </a:r>
          </a:p>
          <a:p>
            <a:pPr marL="342891" indent="-342891">
              <a:buFont typeface="Wingdings" panose="05000000000000000000" pitchFamily="2" charset="2"/>
              <a:buChar char="v"/>
            </a:pPr>
            <a:endParaRPr lang="es-MX" sz="20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891" indent="-342891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hacemos?</a:t>
            </a:r>
          </a:p>
          <a:p>
            <a:pPr marL="342891" indent="-342891">
              <a:buFont typeface="Wingdings" panose="05000000000000000000" pitchFamily="2" charset="2"/>
              <a:buChar char="v"/>
            </a:pPr>
            <a:endParaRPr lang="es-MX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891" indent="-342891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Problemática.</a:t>
            </a:r>
          </a:p>
          <a:p>
            <a:pPr marL="342891" indent="-342891">
              <a:buFont typeface="Wingdings" panose="05000000000000000000" pitchFamily="2" charset="2"/>
              <a:buChar char="v"/>
            </a:pPr>
            <a:endParaRPr lang="es-MX" sz="2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891" indent="-342891">
              <a:buFont typeface="Wingdings" panose="05000000000000000000" pitchFamily="2" charset="2"/>
              <a:buChar char="v"/>
            </a:pPr>
            <a:r>
              <a:rPr lang="es-MX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Conclusiones.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FE1248A-E0A4-4C53-8B47-7C8916864922}"/>
              </a:ext>
            </a:extLst>
          </p:cNvPr>
          <p:cNvSpPr/>
          <p:nvPr/>
        </p:nvSpPr>
        <p:spPr>
          <a:xfrm>
            <a:off x="734681" y="199539"/>
            <a:ext cx="75799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Revista Sr. Comandante de Operaciones Navales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395EC016-01A4-4890-B020-2386052A27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115" y="67214"/>
            <a:ext cx="422751" cy="660547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511BEAD8-4D7C-47B4-AB2B-3BFE151C61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8286" y="2106809"/>
            <a:ext cx="2255729" cy="1683121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grpSp>
        <p:nvGrpSpPr>
          <p:cNvPr id="23" name="Grupo 22">
            <a:extLst>
              <a:ext uri="{FF2B5EF4-FFF2-40B4-BE49-F238E27FC236}">
                <a16:creationId xmlns:a16="http://schemas.microsoft.com/office/drawing/2014/main" id="{B86D2517-7ACF-4933-9F5A-A487515F8FD6}"/>
              </a:ext>
            </a:extLst>
          </p:cNvPr>
          <p:cNvGrpSpPr/>
          <p:nvPr/>
        </p:nvGrpSpPr>
        <p:grpSpPr>
          <a:xfrm>
            <a:off x="8578471" y="6014247"/>
            <a:ext cx="604008" cy="457466"/>
            <a:chOff x="8578470" y="6014237"/>
            <a:chExt cx="604008" cy="457465"/>
          </a:xfrm>
        </p:grpSpPr>
        <p:sp>
          <p:nvSpPr>
            <p:cNvPr id="24" name="Elipse 23">
              <a:extLst>
                <a:ext uri="{FF2B5EF4-FFF2-40B4-BE49-F238E27FC236}">
                  <a16:creationId xmlns:a16="http://schemas.microsoft.com/office/drawing/2014/main" id="{03DC78C3-73EB-4DF6-8AE2-90712A16BA26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BCABBCB-3B69-4C63-A443-F4BE549E55D3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18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108308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-2144" y="3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3"/>
            <a:ext cx="9528428" cy="558068"/>
            <a:chOff x="-255385" y="381000"/>
            <a:chExt cx="9528428" cy="558070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0" y="78847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uadroTexto 3">
            <a:extLst>
              <a:ext uri="{FF2B5EF4-FFF2-40B4-BE49-F238E27FC236}">
                <a16:creationId xmlns:a16="http://schemas.microsoft.com/office/drawing/2014/main" id="{084F71F4-299B-4931-A61F-8CEA38358C38}"/>
              </a:ext>
            </a:extLst>
          </p:cNvPr>
          <p:cNvSpPr txBox="1"/>
          <p:nvPr/>
        </p:nvSpPr>
        <p:spPr>
          <a:xfrm>
            <a:off x="17990" y="1716909"/>
            <a:ext cx="9013371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891" indent="-342891" algn="just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Unidad </a:t>
            </a:r>
            <a:r>
              <a:rPr lang="es-MX" sz="200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dependiente de </a:t>
            </a:r>
            <a:r>
              <a:rPr lang="es-MX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B.A.E. </a:t>
            </a:r>
            <a:r>
              <a:rPr lang="es-MX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dependencia / apoyo </a:t>
            </a:r>
            <a:r>
              <a:rPr lang="es-MX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Guarnicional</a:t>
            </a:r>
            <a:r>
              <a:rPr lang="es-MX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la II. Z.N.</a:t>
            </a:r>
          </a:p>
          <a:p>
            <a:pPr marL="342891" indent="-342891" algn="just">
              <a:buFont typeface="Wingdings" panose="05000000000000000000" pitchFamily="2" charset="2"/>
              <a:buChar char="v"/>
            </a:pPr>
            <a:endParaRPr lang="es-MX" sz="20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891" indent="-342891" algn="just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Unidades eminentemente anfibias de diseño escalable y entrenamiento específico.</a:t>
            </a:r>
          </a:p>
          <a:p>
            <a:pPr marL="342891" indent="-342891" algn="just">
              <a:buFont typeface="Wingdings" panose="05000000000000000000" pitchFamily="2" charset="2"/>
              <a:buChar char="v"/>
            </a:pPr>
            <a:endParaRPr lang="es-MX" sz="20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891" indent="-342891" algn="just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 posicionada en el centro Sur del país con posible previsión de empleo a 8 horas de aviso.</a:t>
            </a:r>
          </a:p>
          <a:p>
            <a:pPr marL="342891" indent="-342891" algn="just">
              <a:buFont typeface="Wingdings" panose="05000000000000000000" pitchFamily="2" charset="2"/>
              <a:buChar char="v"/>
            </a:pPr>
            <a:endParaRPr lang="es-MX" sz="20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891" indent="-342891" algn="just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Problemática permite cumplir los roles y tareas permanentes, pero requiere adaptación acorde a la disponibilidad logística y de personal.</a:t>
            </a:r>
            <a:endParaRPr lang="es-MX" sz="2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FE1248A-E0A4-4C53-8B47-7C8916864922}"/>
              </a:ext>
            </a:extLst>
          </p:cNvPr>
          <p:cNvSpPr/>
          <p:nvPr/>
        </p:nvSpPr>
        <p:spPr>
          <a:xfrm>
            <a:off x="734681" y="199539"/>
            <a:ext cx="75799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395EC016-01A4-4890-B020-2386052A27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115" y="67214"/>
            <a:ext cx="422751" cy="660547"/>
          </a:xfrm>
          <a:prstGeom prst="rect">
            <a:avLst/>
          </a:prstGeom>
        </p:spPr>
      </p:pic>
      <p:grpSp>
        <p:nvGrpSpPr>
          <p:cNvPr id="23" name="Grupo 22">
            <a:extLst>
              <a:ext uri="{FF2B5EF4-FFF2-40B4-BE49-F238E27FC236}">
                <a16:creationId xmlns:a16="http://schemas.microsoft.com/office/drawing/2014/main" id="{B86D2517-7ACF-4933-9F5A-A487515F8FD6}"/>
              </a:ext>
            </a:extLst>
          </p:cNvPr>
          <p:cNvGrpSpPr/>
          <p:nvPr/>
        </p:nvGrpSpPr>
        <p:grpSpPr>
          <a:xfrm>
            <a:off x="8578471" y="6014247"/>
            <a:ext cx="604008" cy="457466"/>
            <a:chOff x="8578470" y="6014237"/>
            <a:chExt cx="604008" cy="457465"/>
          </a:xfrm>
        </p:grpSpPr>
        <p:sp>
          <p:nvSpPr>
            <p:cNvPr id="24" name="Elipse 23">
              <a:extLst>
                <a:ext uri="{FF2B5EF4-FFF2-40B4-BE49-F238E27FC236}">
                  <a16:creationId xmlns:a16="http://schemas.microsoft.com/office/drawing/2014/main" id="{03DC78C3-73EB-4DF6-8AE2-90712A16BA26}"/>
                </a:ext>
              </a:extLst>
            </p:cNvPr>
            <p:cNvSpPr/>
            <p:nvPr/>
          </p:nvSpPr>
          <p:spPr>
            <a:xfrm>
              <a:off x="8636321" y="6014237"/>
              <a:ext cx="488306" cy="4574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BCABBCB-3B69-4C63-A443-F4BE549E55D3}"/>
                </a:ext>
              </a:extLst>
            </p:cNvPr>
            <p:cNvSpPr txBox="1"/>
            <p:nvPr/>
          </p:nvSpPr>
          <p:spPr>
            <a:xfrm>
              <a:off x="8578470" y="6056026"/>
              <a:ext cx="604008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accent5">
                      <a:lumMod val="50000"/>
                    </a:schemeClr>
                  </a:solidFill>
                </a:rPr>
                <a:t>18</a:t>
              </a:r>
              <a:endParaRPr lang="es-CL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890308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>
            <a:extLst>
              <a:ext uri="{FF2B5EF4-FFF2-40B4-BE49-F238E27FC236}">
                <a16:creationId xmlns:a16="http://schemas.microsoft.com/office/drawing/2014/main" id="{D85D2DAE-98DC-4F63-812B-D42FE6CF3E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889" y="254204"/>
            <a:ext cx="1168811" cy="1826269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4" name="CuadroTexto 3"/>
          <p:cNvSpPr txBox="1"/>
          <p:nvPr/>
        </p:nvSpPr>
        <p:spPr>
          <a:xfrm>
            <a:off x="319200" y="2290230"/>
            <a:ext cx="8501317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Revista Sr. Comandante de Operaciones Navales</a:t>
            </a:r>
          </a:p>
          <a:p>
            <a:pPr algn="r"/>
            <a:endParaRPr lang="es-CL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s-CL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Contralmirante Sr. Daniel Muñoz Miranda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6785805" y="5935113"/>
            <a:ext cx="23581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dirty="0">
                <a:solidFill>
                  <a:srgbClr val="002060"/>
                </a:solidFill>
              </a:rPr>
              <a:t>05 de mayo de 2026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2578630" y="4909278"/>
            <a:ext cx="398245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rgbClr val="002060"/>
                </a:solidFill>
              </a:rPr>
              <a:t>FRANCO IBACACHE MORALES</a:t>
            </a:r>
            <a:endParaRPr lang="es-CL" sz="1400" dirty="0">
              <a:solidFill>
                <a:srgbClr val="002060"/>
              </a:solidFill>
            </a:endParaRPr>
          </a:p>
          <a:p>
            <a:pPr algn="ctr"/>
            <a:r>
              <a:rPr lang="es-CL" sz="1400" dirty="0">
                <a:solidFill>
                  <a:srgbClr val="002060"/>
                </a:solidFill>
              </a:rPr>
              <a:t>CAPITÁN DE FRAGATA IM</a:t>
            </a:r>
          </a:p>
          <a:p>
            <a:pPr algn="ctr"/>
            <a:r>
              <a:rPr lang="es-CL" sz="1400" dirty="0">
                <a:solidFill>
                  <a:srgbClr val="002060"/>
                </a:solidFill>
              </a:rPr>
              <a:t>COMANDANTE BATALLÓN IM N°31 ALDEA</a:t>
            </a:r>
          </a:p>
        </p:txBody>
      </p:sp>
      <p:cxnSp>
        <p:nvCxnSpPr>
          <p:cNvPr id="8" name="Conector recto 7"/>
          <p:cNvCxnSpPr/>
          <p:nvPr/>
        </p:nvCxnSpPr>
        <p:spPr>
          <a:xfrm flipV="1">
            <a:off x="473611" y="2907463"/>
            <a:ext cx="8085223" cy="18456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upo 13"/>
          <p:cNvGrpSpPr/>
          <p:nvPr/>
        </p:nvGrpSpPr>
        <p:grpSpPr>
          <a:xfrm>
            <a:off x="-257529" y="6307343"/>
            <a:ext cx="9528428" cy="558068"/>
            <a:chOff x="-255385" y="381000"/>
            <a:chExt cx="9528428" cy="558070"/>
          </a:xfrm>
        </p:grpSpPr>
        <p:sp>
          <p:nvSpPr>
            <p:cNvPr id="2" name="Rectángulo 1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" name="CuadroTexto 2"/>
            <p:cNvSpPr txBox="1"/>
            <p:nvPr/>
          </p:nvSpPr>
          <p:spPr>
            <a:xfrm>
              <a:off x="3753560" y="381000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9" name="CuadroTexto 8"/>
            <p:cNvSpPr txBox="1"/>
            <p:nvPr/>
          </p:nvSpPr>
          <p:spPr>
            <a:xfrm>
              <a:off x="-255385" y="658585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0" name="CuadroTexto 9"/>
            <p:cNvSpPr txBox="1"/>
            <p:nvPr/>
          </p:nvSpPr>
          <p:spPr>
            <a:xfrm>
              <a:off x="1506667" y="67745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1" name="CuadroTexto 10"/>
            <p:cNvSpPr txBox="1"/>
            <p:nvPr/>
          </p:nvSpPr>
          <p:spPr>
            <a:xfrm>
              <a:off x="3693118" y="67091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12" name="CuadroTexto 11"/>
            <p:cNvSpPr txBox="1"/>
            <p:nvPr/>
          </p:nvSpPr>
          <p:spPr>
            <a:xfrm>
              <a:off x="5631771" y="67526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13" name="CuadroTexto 12"/>
            <p:cNvSpPr txBox="1"/>
            <p:nvPr/>
          </p:nvSpPr>
          <p:spPr>
            <a:xfrm>
              <a:off x="7563986" y="67745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pic>
        <p:nvPicPr>
          <p:cNvPr id="15" name="Imagen 14">
            <a:extLst>
              <a:ext uri="{FF2B5EF4-FFF2-40B4-BE49-F238E27FC236}">
                <a16:creationId xmlns:a16="http://schemas.microsoft.com/office/drawing/2014/main" id="{0D4B1F64-6849-4A21-A78C-B4A1DD93FD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9954" y="232375"/>
            <a:ext cx="1290563" cy="1848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7220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84F71F4-299B-4931-A61F-8CEA38358C38}"/>
              </a:ext>
            </a:extLst>
          </p:cNvPr>
          <p:cNvSpPr txBox="1"/>
          <p:nvPr/>
        </p:nvSpPr>
        <p:spPr>
          <a:xfrm>
            <a:off x="3213580" y="2571535"/>
            <a:ext cx="545224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891" indent="-342891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Exposición.</a:t>
            </a:r>
          </a:p>
          <a:p>
            <a:pPr marL="342891" indent="-342891">
              <a:buFont typeface="Wingdings" panose="05000000000000000000" pitchFamily="2" charset="2"/>
              <a:buChar char="v"/>
            </a:pPr>
            <a:endParaRPr lang="es-MX" sz="20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891" indent="-342891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Muestra estática.</a:t>
            </a:r>
          </a:p>
          <a:p>
            <a:pPr marL="342891" indent="-342891">
              <a:buFont typeface="Wingdings" panose="05000000000000000000" pitchFamily="2" charset="2"/>
              <a:buChar char="v"/>
            </a:pPr>
            <a:endParaRPr lang="es-MX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891" indent="-342891">
              <a:buFont typeface="Wingdings" panose="05000000000000000000" pitchFamily="2" charset="2"/>
              <a:buChar char="v"/>
            </a:pPr>
            <a:r>
              <a:rPr lang="es-MX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Llamada con dotación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A1ACEE22-B993-42E3-A019-FBEE9C2EAA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9107" y="2218888"/>
            <a:ext cx="948833" cy="1057715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-2144" y="3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3"/>
            <a:ext cx="9528428" cy="558068"/>
            <a:chOff x="-255385" y="381000"/>
            <a:chExt cx="9528428" cy="558070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0" y="78847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ángulo 4">
            <a:extLst>
              <a:ext uri="{FF2B5EF4-FFF2-40B4-BE49-F238E27FC236}">
                <a16:creationId xmlns:a16="http://schemas.microsoft.com/office/drawing/2014/main" id="{5FE1248A-E0A4-4C53-8B47-7C8916864922}"/>
              </a:ext>
            </a:extLst>
          </p:cNvPr>
          <p:cNvSpPr/>
          <p:nvPr/>
        </p:nvSpPr>
        <p:spPr>
          <a:xfrm>
            <a:off x="734681" y="199539"/>
            <a:ext cx="75799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Revista Sr. Comandante de Operaciones Navales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395EC016-01A4-4890-B020-2386052A27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115" y="67214"/>
            <a:ext cx="422751" cy="660547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511BEAD8-4D7C-47B4-AB2B-3BFE151C61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7854" y="2494062"/>
            <a:ext cx="2255729" cy="1683121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3" name="AutoShape 2" descr="Ilustración de Círculo Verde Con Marca Verde Icono Plano De Pegatina Ok  Icono De Marca De Verificación Verde Símbolo De Marca En Color Verde y más  Vectores Libres de Derechos de Símbolo">
            <a:extLst>
              <a:ext uri="{FF2B5EF4-FFF2-40B4-BE49-F238E27FC236}">
                <a16:creationId xmlns:a16="http://schemas.microsoft.com/office/drawing/2014/main" id="{FE0CF613-E89E-4C34-8C44-B9284BFA5C8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618303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-2144" y="3"/>
            <a:ext cx="9144000" cy="78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1" name="Grupo 10"/>
          <p:cNvGrpSpPr/>
          <p:nvPr/>
        </p:nvGrpSpPr>
        <p:grpSpPr>
          <a:xfrm>
            <a:off x="-257529" y="6307343"/>
            <a:ext cx="9528428" cy="558068"/>
            <a:chOff x="-255385" y="381000"/>
            <a:chExt cx="9528428" cy="558070"/>
          </a:xfrm>
        </p:grpSpPr>
        <p:sp>
          <p:nvSpPr>
            <p:cNvPr id="15" name="Rectángulo 14"/>
            <p:cNvSpPr/>
            <p:nvPr/>
          </p:nvSpPr>
          <p:spPr>
            <a:xfrm>
              <a:off x="0" y="381000"/>
              <a:ext cx="9144000" cy="5551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3753560" y="381000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PATRIOTISMO</a:t>
              </a:r>
            </a:p>
          </p:txBody>
        </p:sp>
        <p:sp>
          <p:nvSpPr>
            <p:cNvPr id="17" name="CuadroTexto 16"/>
            <p:cNvSpPr txBox="1"/>
            <p:nvPr/>
          </p:nvSpPr>
          <p:spPr>
            <a:xfrm>
              <a:off x="-255385" y="658585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LEALTAD</a:t>
              </a:r>
            </a:p>
          </p:txBody>
        </p:sp>
        <p:sp>
          <p:nvSpPr>
            <p:cNvPr id="18" name="CuadroTexto 17"/>
            <p:cNvSpPr txBox="1"/>
            <p:nvPr/>
          </p:nvSpPr>
          <p:spPr>
            <a:xfrm>
              <a:off x="1506667" y="67745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DEBER</a:t>
              </a:r>
            </a:p>
          </p:txBody>
        </p:sp>
        <p:sp>
          <p:nvSpPr>
            <p:cNvPr id="19" name="CuadroTexto 18"/>
            <p:cNvSpPr txBox="1"/>
            <p:nvPr/>
          </p:nvSpPr>
          <p:spPr>
            <a:xfrm>
              <a:off x="3693118" y="67091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HONOR</a:t>
              </a:r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5631771" y="675269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INTEGRIDAD</a:t>
              </a:r>
            </a:p>
          </p:txBody>
        </p:sp>
        <p:sp>
          <p:nvSpPr>
            <p:cNvPr id="21" name="CuadroTexto 20"/>
            <p:cNvSpPr txBox="1"/>
            <p:nvPr/>
          </p:nvSpPr>
          <p:spPr>
            <a:xfrm>
              <a:off x="7563986" y="677458"/>
              <a:ext cx="1709057" cy="261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VALENTÍA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0" y="788477"/>
            <a:ext cx="9144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ángulo 4">
            <a:extLst>
              <a:ext uri="{FF2B5EF4-FFF2-40B4-BE49-F238E27FC236}">
                <a16:creationId xmlns:a16="http://schemas.microsoft.com/office/drawing/2014/main" id="{5FE1248A-E0A4-4C53-8B47-7C8916864922}"/>
              </a:ext>
            </a:extLst>
          </p:cNvPr>
          <p:cNvSpPr/>
          <p:nvPr/>
        </p:nvSpPr>
        <p:spPr>
          <a:xfrm>
            <a:off x="734681" y="199539"/>
            <a:ext cx="75799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Revista Sr. Comandante de Operaciones Navales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395EC016-01A4-4890-B020-2386052A27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115" y="67214"/>
            <a:ext cx="422751" cy="660547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BC1D3778-352F-47E9-8D88-279837F1B3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899" y="689510"/>
            <a:ext cx="9144000" cy="3901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67555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2117</TotalTime>
  <Words>1011</Words>
  <Application>Microsoft Office PowerPoint</Application>
  <PresentationFormat>Presentación en pantalla (4:3)</PresentationFormat>
  <Paragraphs>405</Paragraphs>
  <Slides>24</Slides>
  <Notes>22</Notes>
  <HiddenSlides>2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33" baseType="lpstr">
      <vt:lpstr>Arial</vt:lpstr>
      <vt:lpstr>Arial Black</vt:lpstr>
      <vt:lpstr>Calibri</vt:lpstr>
      <vt:lpstr>Calibri Light</vt:lpstr>
      <vt:lpstr>Gloucester MT Extra Condensed</vt:lpstr>
      <vt:lpstr>Impact</vt:lpstr>
      <vt:lpstr>Stencil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Francisco Javier Iturregui Leiva</dc:creator>
  <cp:lastModifiedBy>053 Enc Presup/Salino/Propaca BATALDEA</cp:lastModifiedBy>
  <cp:revision>176</cp:revision>
  <dcterms:created xsi:type="dcterms:W3CDTF">2021-04-26T23:45:02Z</dcterms:created>
  <dcterms:modified xsi:type="dcterms:W3CDTF">2026-04-30T18:07:42Z</dcterms:modified>
</cp:coreProperties>
</file>