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269" r:id="rId3"/>
    <p:sldId id="270" r:id="rId4"/>
    <p:sldId id="257" r:id="rId5"/>
    <p:sldId id="259" r:id="rId6"/>
    <p:sldId id="258" r:id="rId7"/>
    <p:sldId id="260" r:id="rId8"/>
    <p:sldId id="261" r:id="rId9"/>
    <p:sldId id="263" r:id="rId10"/>
    <p:sldId id="262" r:id="rId11"/>
    <p:sldId id="266" r:id="rId12"/>
    <p:sldId id="268" r:id="rId13"/>
    <p:sldId id="265" r:id="rId14"/>
    <p:sldId id="280" r:id="rId15"/>
    <p:sldId id="275" r:id="rId16"/>
    <p:sldId id="276" r:id="rId17"/>
    <p:sldId id="277" r:id="rId18"/>
    <p:sldId id="278" r:id="rId19"/>
    <p:sldId id="279" r:id="rId20"/>
    <p:sldId id="271" r:id="rId21"/>
    <p:sldId id="282" r:id="rId22"/>
    <p:sldId id="283" r:id="rId23"/>
    <p:sldId id="284" r:id="rId24"/>
    <p:sldId id="286" r:id="rId25"/>
    <p:sldId id="288" r:id="rId26"/>
    <p:sldId id="290" r:id="rId27"/>
    <p:sldId id="291" r:id="rId28"/>
    <p:sldId id="287" r:id="rId2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CA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9D8585-E415-45FF-AE1E-436216982D39}" type="doc">
      <dgm:prSet loTypeId="urn:microsoft.com/office/officeart/2009/layout/CircleArrowProcess" loCatId="cycle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C663A689-528F-4039-B5C3-968DE7EF0072}">
      <dgm:prSet phldrT="[Texto]" custT="1"/>
      <dgm:spPr/>
      <dgm:t>
        <a:bodyPr/>
        <a:lstStyle/>
        <a:p>
          <a:r>
            <a:rPr lang="es-CL" sz="1600" b="1" i="1" smtClean="0">
              <a:effectLst/>
            </a:rPr>
            <a:t>CONTEXTO TECNOLOGÍAS INFORMACIÓN</a:t>
          </a:r>
          <a:endParaRPr lang="es-CL" sz="1600" b="1" i="1" dirty="0">
            <a:effectLst/>
          </a:endParaRPr>
        </a:p>
      </dgm:t>
    </dgm:pt>
    <dgm:pt modelId="{C20253D8-C8F6-43EB-8DDF-7C595FC21A5F}" type="parTrans" cxnId="{7B4D0285-C611-4D95-8439-6D183641EA20}">
      <dgm:prSet/>
      <dgm:spPr/>
      <dgm:t>
        <a:bodyPr/>
        <a:lstStyle/>
        <a:p>
          <a:endParaRPr lang="es-CL"/>
        </a:p>
      </dgm:t>
    </dgm:pt>
    <dgm:pt modelId="{3FAC66CA-2EA3-438D-95F0-064D91E4095D}" type="sibTrans" cxnId="{7B4D0285-C611-4D95-8439-6D183641EA20}">
      <dgm:prSet/>
      <dgm:spPr/>
      <dgm:t>
        <a:bodyPr/>
        <a:lstStyle/>
        <a:p>
          <a:endParaRPr lang="es-CL"/>
        </a:p>
      </dgm:t>
    </dgm:pt>
    <dgm:pt modelId="{27643A39-E848-4CB5-BFE5-2B885CD14C07}">
      <dgm:prSet phldrT="[Texto]" custT="1"/>
      <dgm:spPr/>
      <dgm:t>
        <a:bodyPr/>
        <a:lstStyle/>
        <a:p>
          <a:r>
            <a:rPr lang="es-CL" sz="1600" b="1" i="1" smtClean="0">
              <a:effectLst/>
            </a:rPr>
            <a:t>FLUJO INFORMACIÓN</a:t>
          </a:r>
          <a:endParaRPr lang="es-CL" sz="1600" b="1" i="1" dirty="0">
            <a:effectLst/>
          </a:endParaRPr>
        </a:p>
      </dgm:t>
    </dgm:pt>
    <dgm:pt modelId="{081E574B-DDAF-4E2D-A91A-DBC7E3DA7261}" type="parTrans" cxnId="{50EE3644-038D-4AAB-AE63-D7E8765A1D4C}">
      <dgm:prSet/>
      <dgm:spPr/>
      <dgm:t>
        <a:bodyPr/>
        <a:lstStyle/>
        <a:p>
          <a:endParaRPr lang="es-CL"/>
        </a:p>
      </dgm:t>
    </dgm:pt>
    <dgm:pt modelId="{4D2F1CA4-5173-471B-B48B-FF89340C958A}" type="sibTrans" cxnId="{50EE3644-038D-4AAB-AE63-D7E8765A1D4C}">
      <dgm:prSet/>
      <dgm:spPr/>
      <dgm:t>
        <a:bodyPr/>
        <a:lstStyle/>
        <a:p>
          <a:endParaRPr lang="es-CL"/>
        </a:p>
      </dgm:t>
    </dgm:pt>
    <dgm:pt modelId="{DCEFB973-E670-4FA7-95F9-07B2B3360C8E}">
      <dgm:prSet phldrT="[Texto]" custT="1"/>
      <dgm:spPr/>
      <dgm:t>
        <a:bodyPr/>
        <a:lstStyle/>
        <a:p>
          <a:r>
            <a:rPr lang="es-CL" sz="1600" b="1" i="1" smtClean="0">
              <a:effectLst/>
            </a:rPr>
            <a:t>SISTEMA INFORMACIÓN ADMINISTRATIVA</a:t>
          </a:r>
          <a:endParaRPr lang="es-CL" sz="1600" b="1" i="1" dirty="0">
            <a:effectLst/>
          </a:endParaRPr>
        </a:p>
      </dgm:t>
    </dgm:pt>
    <dgm:pt modelId="{56F5335C-0DA5-44C7-8038-69A4B1B45ADD}" type="parTrans" cxnId="{AC351772-4BAF-4546-9F91-CA6C6301C28B}">
      <dgm:prSet/>
      <dgm:spPr/>
      <dgm:t>
        <a:bodyPr/>
        <a:lstStyle/>
        <a:p>
          <a:endParaRPr lang="es-CL"/>
        </a:p>
      </dgm:t>
    </dgm:pt>
    <dgm:pt modelId="{5D26897A-E5FF-43A7-BC12-2D5347ABE867}" type="sibTrans" cxnId="{AC351772-4BAF-4546-9F91-CA6C6301C28B}">
      <dgm:prSet/>
      <dgm:spPr/>
      <dgm:t>
        <a:bodyPr/>
        <a:lstStyle/>
        <a:p>
          <a:endParaRPr lang="es-CL"/>
        </a:p>
      </dgm:t>
    </dgm:pt>
    <dgm:pt modelId="{48E61B92-6D2C-4F15-A66B-5238DFCAF3C8}" type="pres">
      <dgm:prSet presAssocID="{D09D8585-E415-45FF-AE1E-436216982D39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699CA8DC-5D92-477D-BF50-6F5D94E011DD}" type="pres">
      <dgm:prSet presAssocID="{C663A689-528F-4039-B5C3-968DE7EF0072}" presName="Accent1" presStyleCnt="0"/>
      <dgm:spPr/>
    </dgm:pt>
    <dgm:pt modelId="{53D38F54-600A-4A74-ADCE-73B1D17A9BA6}" type="pres">
      <dgm:prSet presAssocID="{C663A689-528F-4039-B5C3-968DE7EF0072}" presName="Accent" presStyleLbl="node1" presStyleIdx="0" presStyleCnt="3" custScaleX="129937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endParaRPr lang="es-CL"/>
        </a:p>
      </dgm:t>
    </dgm:pt>
    <dgm:pt modelId="{A71D4AB8-A13E-460F-972B-2E6D352C6AA6}" type="pres">
      <dgm:prSet presAssocID="{C663A689-528F-4039-B5C3-968DE7EF0072}" presName="Parent1" presStyleLbl="revTx" presStyleIdx="0" presStyleCnt="3" custScaleX="127031" custLinFactNeighborX="503" custLinFactNeighborY="-1245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0321ACA-E52C-440F-9CBA-2E2F5AD5741D}" type="pres">
      <dgm:prSet presAssocID="{27643A39-E848-4CB5-BFE5-2B885CD14C07}" presName="Accent2" presStyleCnt="0"/>
      <dgm:spPr/>
    </dgm:pt>
    <dgm:pt modelId="{241D7E50-0BEF-4514-B961-C281E96C1E28}" type="pres">
      <dgm:prSet presAssocID="{27643A39-E848-4CB5-BFE5-2B885CD14C07}" presName="Accent" presStyleLbl="node1" presStyleIdx="1" presStyleCnt="3" custScaleX="130089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endParaRPr lang="es-CL"/>
        </a:p>
      </dgm:t>
    </dgm:pt>
    <dgm:pt modelId="{4EA248A6-13BB-44AF-AF25-F044582A1139}" type="pres">
      <dgm:prSet presAssocID="{27643A39-E848-4CB5-BFE5-2B885CD14C07}" presName="Parent2" presStyleLbl="revTx" presStyleIdx="1" presStyleCnt="3" custScaleX="13141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641645-1942-48E6-85D2-36521EECAA8F}" type="pres">
      <dgm:prSet presAssocID="{DCEFB973-E670-4FA7-95F9-07B2B3360C8E}" presName="Accent3" presStyleCnt="0"/>
      <dgm:spPr/>
    </dgm:pt>
    <dgm:pt modelId="{9CF12ECB-09AD-4010-B053-B6FD553D3178}" type="pres">
      <dgm:prSet presAssocID="{DCEFB973-E670-4FA7-95F9-07B2B3360C8E}" presName="Accent" presStyleLbl="node1" presStyleIdx="2" presStyleCnt="3" custScaleX="136470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endParaRPr lang="es-CL"/>
        </a:p>
      </dgm:t>
    </dgm:pt>
    <dgm:pt modelId="{EFE653B6-F39C-46C8-B5B8-B9E041759421}" type="pres">
      <dgm:prSet presAssocID="{DCEFB973-E670-4FA7-95F9-07B2B3360C8E}" presName="Parent3" presStyleLbl="revTx" presStyleIdx="2" presStyleCnt="3" custScaleX="12655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9A0C3100-656D-45B7-99E8-B0D4AD8C4309}" type="presOf" srcId="{27643A39-E848-4CB5-BFE5-2B885CD14C07}" destId="{4EA248A6-13BB-44AF-AF25-F044582A1139}" srcOrd="0" destOrd="0" presId="urn:microsoft.com/office/officeart/2009/layout/CircleArrowProcess"/>
    <dgm:cxn modelId="{68D589F7-19FD-47E2-961F-8EC2DD22FA6F}" type="presOf" srcId="{DCEFB973-E670-4FA7-95F9-07B2B3360C8E}" destId="{EFE653B6-F39C-46C8-B5B8-B9E041759421}" srcOrd="0" destOrd="0" presId="urn:microsoft.com/office/officeart/2009/layout/CircleArrowProcess"/>
    <dgm:cxn modelId="{AC351772-4BAF-4546-9F91-CA6C6301C28B}" srcId="{D09D8585-E415-45FF-AE1E-436216982D39}" destId="{DCEFB973-E670-4FA7-95F9-07B2B3360C8E}" srcOrd="2" destOrd="0" parTransId="{56F5335C-0DA5-44C7-8038-69A4B1B45ADD}" sibTransId="{5D26897A-E5FF-43A7-BC12-2D5347ABE867}"/>
    <dgm:cxn modelId="{50EE3644-038D-4AAB-AE63-D7E8765A1D4C}" srcId="{D09D8585-E415-45FF-AE1E-436216982D39}" destId="{27643A39-E848-4CB5-BFE5-2B885CD14C07}" srcOrd="1" destOrd="0" parTransId="{081E574B-DDAF-4E2D-A91A-DBC7E3DA7261}" sibTransId="{4D2F1CA4-5173-471B-B48B-FF89340C958A}"/>
    <dgm:cxn modelId="{7B4D0285-C611-4D95-8439-6D183641EA20}" srcId="{D09D8585-E415-45FF-AE1E-436216982D39}" destId="{C663A689-528F-4039-B5C3-968DE7EF0072}" srcOrd="0" destOrd="0" parTransId="{C20253D8-C8F6-43EB-8DDF-7C595FC21A5F}" sibTransId="{3FAC66CA-2EA3-438D-95F0-064D91E4095D}"/>
    <dgm:cxn modelId="{8D7B47F8-4A17-4B42-802C-6D2CC37D0D6B}" type="presOf" srcId="{D09D8585-E415-45FF-AE1E-436216982D39}" destId="{48E61B92-6D2C-4F15-A66B-5238DFCAF3C8}" srcOrd="0" destOrd="0" presId="urn:microsoft.com/office/officeart/2009/layout/CircleArrowProcess"/>
    <dgm:cxn modelId="{AB7B1F04-9305-4B9C-8287-0937383FE865}" type="presOf" srcId="{C663A689-528F-4039-B5C3-968DE7EF0072}" destId="{A71D4AB8-A13E-460F-972B-2E6D352C6AA6}" srcOrd="0" destOrd="0" presId="urn:microsoft.com/office/officeart/2009/layout/CircleArrowProcess"/>
    <dgm:cxn modelId="{A1126ECE-BF37-4D58-82AE-E6EDCF7A100E}" type="presParOf" srcId="{48E61B92-6D2C-4F15-A66B-5238DFCAF3C8}" destId="{699CA8DC-5D92-477D-BF50-6F5D94E011DD}" srcOrd="0" destOrd="0" presId="urn:microsoft.com/office/officeart/2009/layout/CircleArrowProcess"/>
    <dgm:cxn modelId="{37804AE7-DD18-40C0-B50A-D04ADF63B7DE}" type="presParOf" srcId="{699CA8DC-5D92-477D-BF50-6F5D94E011DD}" destId="{53D38F54-600A-4A74-ADCE-73B1D17A9BA6}" srcOrd="0" destOrd="0" presId="urn:microsoft.com/office/officeart/2009/layout/CircleArrowProcess"/>
    <dgm:cxn modelId="{112EADEB-E833-4A4B-B4E8-6F307B9AEB72}" type="presParOf" srcId="{48E61B92-6D2C-4F15-A66B-5238DFCAF3C8}" destId="{A71D4AB8-A13E-460F-972B-2E6D352C6AA6}" srcOrd="1" destOrd="0" presId="urn:microsoft.com/office/officeart/2009/layout/CircleArrowProcess"/>
    <dgm:cxn modelId="{236D2EFE-17B0-4152-A6EF-AA5F6F8598C2}" type="presParOf" srcId="{48E61B92-6D2C-4F15-A66B-5238DFCAF3C8}" destId="{10321ACA-E52C-440F-9CBA-2E2F5AD5741D}" srcOrd="2" destOrd="0" presId="urn:microsoft.com/office/officeart/2009/layout/CircleArrowProcess"/>
    <dgm:cxn modelId="{B05600BE-35CD-4534-B6C1-EBA35DE4BF55}" type="presParOf" srcId="{10321ACA-E52C-440F-9CBA-2E2F5AD5741D}" destId="{241D7E50-0BEF-4514-B961-C281E96C1E28}" srcOrd="0" destOrd="0" presId="urn:microsoft.com/office/officeart/2009/layout/CircleArrowProcess"/>
    <dgm:cxn modelId="{19D08B35-56F6-40EB-8A03-32278FBE4F8C}" type="presParOf" srcId="{48E61B92-6D2C-4F15-A66B-5238DFCAF3C8}" destId="{4EA248A6-13BB-44AF-AF25-F044582A1139}" srcOrd="3" destOrd="0" presId="urn:microsoft.com/office/officeart/2009/layout/CircleArrowProcess"/>
    <dgm:cxn modelId="{29B6D197-8C6F-4913-8DBA-F70C03B23FDE}" type="presParOf" srcId="{48E61B92-6D2C-4F15-A66B-5238DFCAF3C8}" destId="{B6641645-1942-48E6-85D2-36521EECAA8F}" srcOrd="4" destOrd="0" presId="urn:microsoft.com/office/officeart/2009/layout/CircleArrowProcess"/>
    <dgm:cxn modelId="{E5C4354C-9B61-4B7B-8193-0A78D1A9CDA9}" type="presParOf" srcId="{B6641645-1942-48E6-85D2-36521EECAA8F}" destId="{9CF12ECB-09AD-4010-B053-B6FD553D3178}" srcOrd="0" destOrd="0" presId="urn:microsoft.com/office/officeart/2009/layout/CircleArrowProcess"/>
    <dgm:cxn modelId="{3A9FE19A-A4DB-4560-B650-DD5D98DA27D1}" type="presParOf" srcId="{48E61B92-6D2C-4F15-A66B-5238DFCAF3C8}" destId="{EFE653B6-F39C-46C8-B5B8-B9E041759421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3FA66F-2D9E-4562-89B9-0C8450834D0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17913948-9EE4-47E1-BCE3-12B5F8420582}">
      <dgm:prSet phldrT="[Texto]"/>
      <dgm:spPr/>
      <dgm:t>
        <a:bodyPr/>
        <a:lstStyle/>
        <a:p>
          <a:r>
            <a:rPr lang="es-CL" dirty="0" smtClean="0"/>
            <a:t>Sistema de procesamiento de transacciones (TPS)</a:t>
          </a:r>
          <a:endParaRPr lang="es-CL" dirty="0"/>
        </a:p>
      </dgm:t>
    </dgm:pt>
    <dgm:pt modelId="{D0F13EF7-3C22-4A23-8CB2-087095EDABE1}" type="parTrans" cxnId="{6808EDD5-A197-440A-BD2E-FAF7461DBC53}">
      <dgm:prSet/>
      <dgm:spPr/>
      <dgm:t>
        <a:bodyPr/>
        <a:lstStyle/>
        <a:p>
          <a:endParaRPr lang="es-CL"/>
        </a:p>
      </dgm:t>
    </dgm:pt>
    <dgm:pt modelId="{9FAB6B62-AF66-47AA-B036-3E48859AE2B7}" type="sibTrans" cxnId="{6808EDD5-A197-440A-BD2E-FAF7461DBC53}">
      <dgm:prSet/>
      <dgm:spPr/>
      <dgm:t>
        <a:bodyPr/>
        <a:lstStyle/>
        <a:p>
          <a:endParaRPr lang="es-CL"/>
        </a:p>
      </dgm:t>
    </dgm:pt>
    <dgm:pt modelId="{9E3625C9-87D1-4F0C-8C0A-8F47851CED6A}">
      <dgm:prSet phldrT="[Texto]"/>
      <dgm:spPr/>
      <dgm:t>
        <a:bodyPr/>
        <a:lstStyle/>
        <a:p>
          <a:r>
            <a:rPr lang="es-CL" dirty="0" smtClean="0"/>
            <a:t>Sistema experto (SE)</a:t>
          </a:r>
          <a:endParaRPr lang="es-CL" dirty="0"/>
        </a:p>
      </dgm:t>
    </dgm:pt>
    <dgm:pt modelId="{EAE96BD7-0A0C-402D-A515-C08504650184}" type="parTrans" cxnId="{B9F82374-4A25-43AF-BFFE-A4A9D4FF8895}">
      <dgm:prSet/>
      <dgm:spPr/>
      <dgm:t>
        <a:bodyPr/>
        <a:lstStyle/>
        <a:p>
          <a:endParaRPr lang="es-CL"/>
        </a:p>
      </dgm:t>
    </dgm:pt>
    <dgm:pt modelId="{01A3A490-2527-4865-BC81-78BA61D9886C}" type="sibTrans" cxnId="{B9F82374-4A25-43AF-BFFE-A4A9D4FF8895}">
      <dgm:prSet/>
      <dgm:spPr/>
      <dgm:t>
        <a:bodyPr/>
        <a:lstStyle/>
        <a:p>
          <a:endParaRPr lang="es-CL"/>
        </a:p>
      </dgm:t>
    </dgm:pt>
    <dgm:pt modelId="{9B9C5A3B-B092-46CC-9569-5DECDEE40FE7}">
      <dgm:prSet phldrT="[Texto]"/>
      <dgm:spPr/>
      <dgm:t>
        <a:bodyPr/>
        <a:lstStyle/>
        <a:p>
          <a:r>
            <a:rPr lang="es-CL" dirty="0" smtClean="0"/>
            <a:t>Sistema Planificación de Recursos (ERP)</a:t>
          </a:r>
          <a:endParaRPr lang="es-CL" dirty="0"/>
        </a:p>
      </dgm:t>
    </dgm:pt>
    <dgm:pt modelId="{ED9BBACD-8D99-4A2C-8DD1-452EB3002F0D}" type="parTrans" cxnId="{DB27A1EA-2A88-4502-815E-55E0BFE1F3B8}">
      <dgm:prSet/>
      <dgm:spPr/>
      <dgm:t>
        <a:bodyPr/>
        <a:lstStyle/>
        <a:p>
          <a:endParaRPr lang="es-CL"/>
        </a:p>
      </dgm:t>
    </dgm:pt>
    <dgm:pt modelId="{8617F55A-2B66-4C85-A564-E2566AE42F9B}" type="sibTrans" cxnId="{DB27A1EA-2A88-4502-815E-55E0BFE1F3B8}">
      <dgm:prSet/>
      <dgm:spPr/>
      <dgm:t>
        <a:bodyPr/>
        <a:lstStyle/>
        <a:p>
          <a:endParaRPr lang="es-CL"/>
        </a:p>
      </dgm:t>
    </dgm:pt>
    <dgm:pt modelId="{E34F1849-33F3-46D9-B559-95E50F746034}">
      <dgm:prSet phldrT="[Texto]"/>
      <dgm:spPr/>
      <dgm:t>
        <a:bodyPr/>
        <a:lstStyle/>
        <a:p>
          <a:r>
            <a:rPr lang="es-CL" dirty="0" smtClean="0"/>
            <a:t>Sistemas de información gerencial (MIS)</a:t>
          </a:r>
          <a:endParaRPr lang="es-CL" dirty="0"/>
        </a:p>
      </dgm:t>
    </dgm:pt>
    <dgm:pt modelId="{D5B293D9-C75C-462E-8A40-CC2768DFE0FE}" type="parTrans" cxnId="{40310A18-BCEA-4CC0-BE15-74AE53018011}">
      <dgm:prSet/>
      <dgm:spPr/>
      <dgm:t>
        <a:bodyPr/>
        <a:lstStyle/>
        <a:p>
          <a:endParaRPr lang="es-CL"/>
        </a:p>
      </dgm:t>
    </dgm:pt>
    <dgm:pt modelId="{7DE28769-43C6-478D-AF58-9A5F71E68051}" type="sibTrans" cxnId="{40310A18-BCEA-4CC0-BE15-74AE53018011}">
      <dgm:prSet/>
      <dgm:spPr/>
      <dgm:t>
        <a:bodyPr/>
        <a:lstStyle/>
        <a:p>
          <a:endParaRPr lang="es-CL"/>
        </a:p>
      </dgm:t>
    </dgm:pt>
    <dgm:pt modelId="{0A405DB1-C5E6-4C3C-ACDF-BE01AEB7D771}">
      <dgm:prSet phldrT="[Texto]"/>
      <dgm:spPr/>
      <dgm:t>
        <a:bodyPr/>
        <a:lstStyle/>
        <a:p>
          <a:r>
            <a:rPr lang="es-CL" dirty="0" smtClean="0"/>
            <a:t>Sistemas de soporte a decisiones (DSS)</a:t>
          </a:r>
          <a:endParaRPr lang="es-CL" dirty="0"/>
        </a:p>
      </dgm:t>
    </dgm:pt>
    <dgm:pt modelId="{9B3EF148-6FA9-43B6-A4E6-E1847C9C92E0}" type="parTrans" cxnId="{537CAFDF-B93D-41F2-A4A2-FEABCF7E772F}">
      <dgm:prSet/>
      <dgm:spPr/>
      <dgm:t>
        <a:bodyPr/>
        <a:lstStyle/>
        <a:p>
          <a:endParaRPr lang="es-CL"/>
        </a:p>
      </dgm:t>
    </dgm:pt>
    <dgm:pt modelId="{CA666041-25FE-4391-B68D-94F07B37A431}" type="sibTrans" cxnId="{537CAFDF-B93D-41F2-A4A2-FEABCF7E772F}">
      <dgm:prSet/>
      <dgm:spPr/>
      <dgm:t>
        <a:bodyPr/>
        <a:lstStyle/>
        <a:p>
          <a:endParaRPr lang="es-CL"/>
        </a:p>
      </dgm:t>
    </dgm:pt>
    <dgm:pt modelId="{EB23F1FA-E3DD-48F9-98C2-B9000672481B}">
      <dgm:prSet phldrT="[Texto]"/>
      <dgm:spPr/>
      <dgm:t>
        <a:bodyPr/>
        <a:lstStyle/>
        <a:p>
          <a:r>
            <a:rPr lang="es-CL" dirty="0" smtClean="0"/>
            <a:t>Sistemas de información ejecutiva (EIS)</a:t>
          </a:r>
          <a:endParaRPr lang="es-CL" dirty="0"/>
        </a:p>
      </dgm:t>
    </dgm:pt>
    <dgm:pt modelId="{124BC2B9-7A47-4976-8C23-0A74FA3ED152}" type="parTrans" cxnId="{9BF4EA62-996C-4A32-8C28-6D86F6FAE5E7}">
      <dgm:prSet/>
      <dgm:spPr/>
      <dgm:t>
        <a:bodyPr/>
        <a:lstStyle/>
        <a:p>
          <a:endParaRPr lang="es-CL"/>
        </a:p>
      </dgm:t>
    </dgm:pt>
    <dgm:pt modelId="{8A1AC43F-6951-4769-8B5A-82211C68A74F}" type="sibTrans" cxnId="{9BF4EA62-996C-4A32-8C28-6D86F6FAE5E7}">
      <dgm:prSet/>
      <dgm:spPr/>
      <dgm:t>
        <a:bodyPr/>
        <a:lstStyle/>
        <a:p>
          <a:endParaRPr lang="es-CL"/>
        </a:p>
      </dgm:t>
    </dgm:pt>
    <dgm:pt modelId="{6A796EFE-6C37-4417-843F-83B23C9FB2FC}">
      <dgm:prSet phldrT="[Texto]"/>
      <dgm:spPr/>
      <dgm:t>
        <a:bodyPr/>
        <a:lstStyle/>
        <a:p>
          <a:r>
            <a:rPr lang="es-CL" dirty="0" smtClean="0"/>
            <a:t>Sistemas de automatización de oficinas (OAS)</a:t>
          </a:r>
          <a:endParaRPr lang="es-CL" dirty="0"/>
        </a:p>
      </dgm:t>
    </dgm:pt>
    <dgm:pt modelId="{C299B3B8-2B7E-4752-BC18-E167E864AFB0}" type="parTrans" cxnId="{3E34483A-392B-4AA6-8BE5-471793D074B8}">
      <dgm:prSet/>
      <dgm:spPr/>
      <dgm:t>
        <a:bodyPr/>
        <a:lstStyle/>
        <a:p>
          <a:endParaRPr lang="es-CL"/>
        </a:p>
      </dgm:t>
    </dgm:pt>
    <dgm:pt modelId="{8A94D2AF-4971-44FC-9F64-06067769F155}" type="sibTrans" cxnId="{3E34483A-392B-4AA6-8BE5-471793D074B8}">
      <dgm:prSet/>
      <dgm:spPr/>
      <dgm:t>
        <a:bodyPr/>
        <a:lstStyle/>
        <a:p>
          <a:endParaRPr lang="es-CL"/>
        </a:p>
      </dgm:t>
    </dgm:pt>
    <dgm:pt modelId="{7342FCBA-AA08-4178-B52A-7BBBDD004FE7}" type="pres">
      <dgm:prSet presAssocID="{D23FA66F-2D9E-4562-89B9-0C8450834D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3D1CE1F6-5555-4314-9EB1-382C65FBB736}" type="pres">
      <dgm:prSet presAssocID="{D23FA66F-2D9E-4562-89B9-0C8450834D00}" presName="Name1" presStyleCnt="0"/>
      <dgm:spPr/>
    </dgm:pt>
    <dgm:pt modelId="{4A7A4CB7-9291-4140-9DAE-1B6936058B16}" type="pres">
      <dgm:prSet presAssocID="{D23FA66F-2D9E-4562-89B9-0C8450834D00}" presName="cycle" presStyleCnt="0"/>
      <dgm:spPr/>
    </dgm:pt>
    <dgm:pt modelId="{6313667E-6882-47EC-9754-30728E925EBA}" type="pres">
      <dgm:prSet presAssocID="{D23FA66F-2D9E-4562-89B9-0C8450834D00}" presName="srcNode" presStyleLbl="node1" presStyleIdx="0" presStyleCnt="7"/>
      <dgm:spPr/>
    </dgm:pt>
    <dgm:pt modelId="{2C2F7DA0-434D-4740-8E94-94911BF666FB}" type="pres">
      <dgm:prSet presAssocID="{D23FA66F-2D9E-4562-89B9-0C8450834D00}" presName="conn" presStyleLbl="parChTrans1D2" presStyleIdx="0" presStyleCnt="1"/>
      <dgm:spPr/>
      <dgm:t>
        <a:bodyPr/>
        <a:lstStyle/>
        <a:p>
          <a:endParaRPr lang="es-CL"/>
        </a:p>
      </dgm:t>
    </dgm:pt>
    <dgm:pt modelId="{D51DE1CD-66BD-4DCB-A13D-A6EC45BA478C}" type="pres">
      <dgm:prSet presAssocID="{D23FA66F-2D9E-4562-89B9-0C8450834D00}" presName="extraNode" presStyleLbl="node1" presStyleIdx="0" presStyleCnt="7"/>
      <dgm:spPr/>
    </dgm:pt>
    <dgm:pt modelId="{3D0861F5-2274-484B-8D79-03D77647134C}" type="pres">
      <dgm:prSet presAssocID="{D23FA66F-2D9E-4562-89B9-0C8450834D00}" presName="dstNode" presStyleLbl="node1" presStyleIdx="0" presStyleCnt="7"/>
      <dgm:spPr/>
    </dgm:pt>
    <dgm:pt modelId="{7BCB8F33-06C2-4D1C-A57F-B7328C1F0ECB}" type="pres">
      <dgm:prSet presAssocID="{17913948-9EE4-47E1-BCE3-12B5F8420582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351B8-2470-43A7-BEB7-836D6923FE76}" type="pres">
      <dgm:prSet presAssocID="{17913948-9EE4-47E1-BCE3-12B5F8420582}" presName="accent_1" presStyleCnt="0"/>
      <dgm:spPr/>
    </dgm:pt>
    <dgm:pt modelId="{06891183-08FB-4B43-89BD-58D06A54FCC2}" type="pres">
      <dgm:prSet presAssocID="{17913948-9EE4-47E1-BCE3-12B5F8420582}" presName="accentRepeatNode" presStyleLbl="solidFgAcc1" presStyleIdx="0" presStyleCnt="7"/>
      <dgm:spPr/>
    </dgm:pt>
    <dgm:pt modelId="{0FD64932-1444-4ADF-AB40-F123776079F8}" type="pres">
      <dgm:prSet presAssocID="{E34F1849-33F3-46D9-B559-95E50F746034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6409E36-0288-40C5-8676-B333E0A2BC15}" type="pres">
      <dgm:prSet presAssocID="{E34F1849-33F3-46D9-B559-95E50F746034}" presName="accent_2" presStyleCnt="0"/>
      <dgm:spPr/>
    </dgm:pt>
    <dgm:pt modelId="{AB186148-B3F0-4642-B186-A74A88764F88}" type="pres">
      <dgm:prSet presAssocID="{E34F1849-33F3-46D9-B559-95E50F746034}" presName="accentRepeatNode" presStyleLbl="solidFgAcc1" presStyleIdx="1" presStyleCnt="7"/>
      <dgm:spPr/>
    </dgm:pt>
    <dgm:pt modelId="{A22E927F-DC5C-4FA3-9A22-ED33A08C7383}" type="pres">
      <dgm:prSet presAssocID="{0A405DB1-C5E6-4C3C-ACDF-BE01AEB7D771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A2BF31-8181-4892-8C25-9708FBA9418C}" type="pres">
      <dgm:prSet presAssocID="{0A405DB1-C5E6-4C3C-ACDF-BE01AEB7D771}" presName="accent_3" presStyleCnt="0"/>
      <dgm:spPr/>
    </dgm:pt>
    <dgm:pt modelId="{79FC7B85-D34E-4BD9-AA03-B8F00CC893CE}" type="pres">
      <dgm:prSet presAssocID="{0A405DB1-C5E6-4C3C-ACDF-BE01AEB7D771}" presName="accentRepeatNode" presStyleLbl="solidFgAcc1" presStyleIdx="2" presStyleCnt="7"/>
      <dgm:spPr/>
    </dgm:pt>
    <dgm:pt modelId="{334E56F5-9B9C-4E42-8524-65EB390A4437}" type="pres">
      <dgm:prSet presAssocID="{EB23F1FA-E3DD-48F9-98C2-B9000672481B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3355B43-D0A6-4D35-8458-9839694A4FD8}" type="pres">
      <dgm:prSet presAssocID="{EB23F1FA-E3DD-48F9-98C2-B9000672481B}" presName="accent_4" presStyleCnt="0"/>
      <dgm:spPr/>
    </dgm:pt>
    <dgm:pt modelId="{AAB79E9D-A1DC-44B8-9A70-7A4D5544B5F1}" type="pres">
      <dgm:prSet presAssocID="{EB23F1FA-E3DD-48F9-98C2-B9000672481B}" presName="accentRepeatNode" presStyleLbl="solidFgAcc1" presStyleIdx="3" presStyleCnt="7"/>
      <dgm:spPr/>
    </dgm:pt>
    <dgm:pt modelId="{8084D43A-5CA0-484E-B664-E698F64C82C1}" type="pres">
      <dgm:prSet presAssocID="{6A796EFE-6C37-4417-843F-83B23C9FB2FC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222A488-D929-4EDA-BC9D-CC5001F6739D}" type="pres">
      <dgm:prSet presAssocID="{6A796EFE-6C37-4417-843F-83B23C9FB2FC}" presName="accent_5" presStyleCnt="0"/>
      <dgm:spPr/>
    </dgm:pt>
    <dgm:pt modelId="{2A7D1AE9-D42B-4A99-89F4-59D40ACCFCCD}" type="pres">
      <dgm:prSet presAssocID="{6A796EFE-6C37-4417-843F-83B23C9FB2FC}" presName="accentRepeatNode" presStyleLbl="solidFgAcc1" presStyleIdx="4" presStyleCnt="7"/>
      <dgm:spPr/>
    </dgm:pt>
    <dgm:pt modelId="{9EE5C126-2170-4B33-BFBF-D56E677DEBE6}" type="pres">
      <dgm:prSet presAssocID="{9E3625C9-87D1-4F0C-8C0A-8F47851CED6A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03DD291-6AB7-4F0C-8DB2-3E6B1507A6AE}" type="pres">
      <dgm:prSet presAssocID="{9E3625C9-87D1-4F0C-8C0A-8F47851CED6A}" presName="accent_6" presStyleCnt="0"/>
      <dgm:spPr/>
    </dgm:pt>
    <dgm:pt modelId="{440C19D2-3215-46DE-8CFA-4C3CD1C6A9C0}" type="pres">
      <dgm:prSet presAssocID="{9E3625C9-87D1-4F0C-8C0A-8F47851CED6A}" presName="accentRepeatNode" presStyleLbl="solidFgAcc1" presStyleIdx="5" presStyleCnt="7"/>
      <dgm:spPr/>
    </dgm:pt>
    <dgm:pt modelId="{9D26C5C4-96D4-42BE-A93D-7C222DD49452}" type="pres">
      <dgm:prSet presAssocID="{9B9C5A3B-B092-46CC-9569-5DECDEE40FE7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C20BFF5-4D8E-486B-A7D4-03B44CB4A2EF}" type="pres">
      <dgm:prSet presAssocID="{9B9C5A3B-B092-46CC-9569-5DECDEE40FE7}" presName="accent_7" presStyleCnt="0"/>
      <dgm:spPr/>
    </dgm:pt>
    <dgm:pt modelId="{7BEFF9E9-04F5-4A4D-8CBF-25283FBDFAC6}" type="pres">
      <dgm:prSet presAssocID="{9B9C5A3B-B092-46CC-9569-5DECDEE40FE7}" presName="accentRepeatNode" presStyleLbl="solidFgAcc1" presStyleIdx="6" presStyleCnt="7"/>
      <dgm:spPr/>
    </dgm:pt>
  </dgm:ptLst>
  <dgm:cxnLst>
    <dgm:cxn modelId="{FF12BF4B-6F9C-4843-ACDD-94EE02A78733}" type="presOf" srcId="{9FAB6B62-AF66-47AA-B036-3E48859AE2B7}" destId="{2C2F7DA0-434D-4740-8E94-94911BF666FB}" srcOrd="0" destOrd="0" presId="urn:microsoft.com/office/officeart/2008/layout/VerticalCurvedList"/>
    <dgm:cxn modelId="{537CAFDF-B93D-41F2-A4A2-FEABCF7E772F}" srcId="{D23FA66F-2D9E-4562-89B9-0C8450834D00}" destId="{0A405DB1-C5E6-4C3C-ACDF-BE01AEB7D771}" srcOrd="2" destOrd="0" parTransId="{9B3EF148-6FA9-43B6-A4E6-E1847C9C92E0}" sibTransId="{CA666041-25FE-4391-B68D-94F07B37A431}"/>
    <dgm:cxn modelId="{6B8D6AD2-ACC4-4B1A-BF43-45C573A92F3F}" type="presOf" srcId="{E34F1849-33F3-46D9-B559-95E50F746034}" destId="{0FD64932-1444-4ADF-AB40-F123776079F8}" srcOrd="0" destOrd="0" presId="urn:microsoft.com/office/officeart/2008/layout/VerticalCurvedList"/>
    <dgm:cxn modelId="{9BF4EA62-996C-4A32-8C28-6D86F6FAE5E7}" srcId="{D23FA66F-2D9E-4562-89B9-0C8450834D00}" destId="{EB23F1FA-E3DD-48F9-98C2-B9000672481B}" srcOrd="3" destOrd="0" parTransId="{124BC2B9-7A47-4976-8C23-0A74FA3ED152}" sibTransId="{8A1AC43F-6951-4769-8B5A-82211C68A74F}"/>
    <dgm:cxn modelId="{3E34483A-392B-4AA6-8BE5-471793D074B8}" srcId="{D23FA66F-2D9E-4562-89B9-0C8450834D00}" destId="{6A796EFE-6C37-4417-843F-83B23C9FB2FC}" srcOrd="4" destOrd="0" parTransId="{C299B3B8-2B7E-4752-BC18-E167E864AFB0}" sibTransId="{8A94D2AF-4971-44FC-9F64-06067769F155}"/>
    <dgm:cxn modelId="{AEB79EAC-8E1B-4313-9DF7-778E3E301E91}" type="presOf" srcId="{6A796EFE-6C37-4417-843F-83B23C9FB2FC}" destId="{8084D43A-5CA0-484E-B664-E698F64C82C1}" srcOrd="0" destOrd="0" presId="urn:microsoft.com/office/officeart/2008/layout/VerticalCurvedList"/>
    <dgm:cxn modelId="{6808EDD5-A197-440A-BD2E-FAF7461DBC53}" srcId="{D23FA66F-2D9E-4562-89B9-0C8450834D00}" destId="{17913948-9EE4-47E1-BCE3-12B5F8420582}" srcOrd="0" destOrd="0" parTransId="{D0F13EF7-3C22-4A23-8CB2-087095EDABE1}" sibTransId="{9FAB6B62-AF66-47AA-B036-3E48859AE2B7}"/>
    <dgm:cxn modelId="{736DA393-D357-44B0-8877-3637B4CA3FCE}" type="presOf" srcId="{9E3625C9-87D1-4F0C-8C0A-8F47851CED6A}" destId="{9EE5C126-2170-4B33-BFBF-D56E677DEBE6}" srcOrd="0" destOrd="0" presId="urn:microsoft.com/office/officeart/2008/layout/VerticalCurvedList"/>
    <dgm:cxn modelId="{16EEF27A-594D-45E2-A355-58A68ACF568E}" type="presOf" srcId="{9B9C5A3B-B092-46CC-9569-5DECDEE40FE7}" destId="{9D26C5C4-96D4-42BE-A93D-7C222DD49452}" srcOrd="0" destOrd="0" presId="urn:microsoft.com/office/officeart/2008/layout/VerticalCurvedList"/>
    <dgm:cxn modelId="{8E457504-89CB-413B-A3C5-0533559A3045}" type="presOf" srcId="{D23FA66F-2D9E-4562-89B9-0C8450834D00}" destId="{7342FCBA-AA08-4178-B52A-7BBBDD004FE7}" srcOrd="0" destOrd="0" presId="urn:microsoft.com/office/officeart/2008/layout/VerticalCurvedList"/>
    <dgm:cxn modelId="{68ECE1EE-F54A-42CE-AD9A-454EF9E2679A}" type="presOf" srcId="{EB23F1FA-E3DD-48F9-98C2-B9000672481B}" destId="{334E56F5-9B9C-4E42-8524-65EB390A4437}" srcOrd="0" destOrd="0" presId="urn:microsoft.com/office/officeart/2008/layout/VerticalCurvedList"/>
    <dgm:cxn modelId="{D29305BA-3FFD-4989-B22E-D3767420A0A4}" type="presOf" srcId="{0A405DB1-C5E6-4C3C-ACDF-BE01AEB7D771}" destId="{A22E927F-DC5C-4FA3-9A22-ED33A08C7383}" srcOrd="0" destOrd="0" presId="urn:microsoft.com/office/officeart/2008/layout/VerticalCurvedList"/>
    <dgm:cxn modelId="{B9F82374-4A25-43AF-BFFE-A4A9D4FF8895}" srcId="{D23FA66F-2D9E-4562-89B9-0C8450834D00}" destId="{9E3625C9-87D1-4F0C-8C0A-8F47851CED6A}" srcOrd="5" destOrd="0" parTransId="{EAE96BD7-0A0C-402D-A515-C08504650184}" sibTransId="{01A3A490-2527-4865-BC81-78BA61D9886C}"/>
    <dgm:cxn modelId="{40310A18-BCEA-4CC0-BE15-74AE53018011}" srcId="{D23FA66F-2D9E-4562-89B9-0C8450834D00}" destId="{E34F1849-33F3-46D9-B559-95E50F746034}" srcOrd="1" destOrd="0" parTransId="{D5B293D9-C75C-462E-8A40-CC2768DFE0FE}" sibTransId="{7DE28769-43C6-478D-AF58-9A5F71E68051}"/>
    <dgm:cxn modelId="{C7B491CD-087C-421E-99B2-E4FC5B4949D9}" type="presOf" srcId="{17913948-9EE4-47E1-BCE3-12B5F8420582}" destId="{7BCB8F33-06C2-4D1C-A57F-B7328C1F0ECB}" srcOrd="0" destOrd="0" presId="urn:microsoft.com/office/officeart/2008/layout/VerticalCurvedList"/>
    <dgm:cxn modelId="{DB27A1EA-2A88-4502-815E-55E0BFE1F3B8}" srcId="{D23FA66F-2D9E-4562-89B9-0C8450834D00}" destId="{9B9C5A3B-B092-46CC-9569-5DECDEE40FE7}" srcOrd="6" destOrd="0" parTransId="{ED9BBACD-8D99-4A2C-8DD1-452EB3002F0D}" sibTransId="{8617F55A-2B66-4C85-A564-E2566AE42F9B}"/>
    <dgm:cxn modelId="{D3656264-C1A4-4370-BE62-76CC354E8421}" type="presParOf" srcId="{7342FCBA-AA08-4178-B52A-7BBBDD004FE7}" destId="{3D1CE1F6-5555-4314-9EB1-382C65FBB736}" srcOrd="0" destOrd="0" presId="urn:microsoft.com/office/officeart/2008/layout/VerticalCurvedList"/>
    <dgm:cxn modelId="{0CB9E226-B8C1-4EB7-B8B7-9CD7A01EF1B1}" type="presParOf" srcId="{3D1CE1F6-5555-4314-9EB1-382C65FBB736}" destId="{4A7A4CB7-9291-4140-9DAE-1B6936058B16}" srcOrd="0" destOrd="0" presId="urn:microsoft.com/office/officeart/2008/layout/VerticalCurvedList"/>
    <dgm:cxn modelId="{222DD9E6-7BD0-4F8E-83A1-6E9E38715122}" type="presParOf" srcId="{4A7A4CB7-9291-4140-9DAE-1B6936058B16}" destId="{6313667E-6882-47EC-9754-30728E925EBA}" srcOrd="0" destOrd="0" presId="urn:microsoft.com/office/officeart/2008/layout/VerticalCurvedList"/>
    <dgm:cxn modelId="{6204E16D-678E-4772-B9B7-8D073A237F86}" type="presParOf" srcId="{4A7A4CB7-9291-4140-9DAE-1B6936058B16}" destId="{2C2F7DA0-434D-4740-8E94-94911BF666FB}" srcOrd="1" destOrd="0" presId="urn:microsoft.com/office/officeart/2008/layout/VerticalCurvedList"/>
    <dgm:cxn modelId="{2D51DFF1-F209-469D-B8DF-7F885BD3B73D}" type="presParOf" srcId="{4A7A4CB7-9291-4140-9DAE-1B6936058B16}" destId="{D51DE1CD-66BD-4DCB-A13D-A6EC45BA478C}" srcOrd="2" destOrd="0" presId="urn:microsoft.com/office/officeart/2008/layout/VerticalCurvedList"/>
    <dgm:cxn modelId="{BF1E175A-91ED-4512-8A1D-186EE4606E00}" type="presParOf" srcId="{4A7A4CB7-9291-4140-9DAE-1B6936058B16}" destId="{3D0861F5-2274-484B-8D79-03D77647134C}" srcOrd="3" destOrd="0" presId="urn:microsoft.com/office/officeart/2008/layout/VerticalCurvedList"/>
    <dgm:cxn modelId="{E5CEC655-2166-4F5B-8A20-55DEE6EEF921}" type="presParOf" srcId="{3D1CE1F6-5555-4314-9EB1-382C65FBB736}" destId="{7BCB8F33-06C2-4D1C-A57F-B7328C1F0ECB}" srcOrd="1" destOrd="0" presId="urn:microsoft.com/office/officeart/2008/layout/VerticalCurvedList"/>
    <dgm:cxn modelId="{74D4E329-6BF3-423B-886A-47DDBC6616D9}" type="presParOf" srcId="{3D1CE1F6-5555-4314-9EB1-382C65FBB736}" destId="{02E351B8-2470-43A7-BEB7-836D6923FE76}" srcOrd="2" destOrd="0" presId="urn:microsoft.com/office/officeart/2008/layout/VerticalCurvedList"/>
    <dgm:cxn modelId="{B2E36432-3CF4-4578-A8A2-850388419D9B}" type="presParOf" srcId="{02E351B8-2470-43A7-BEB7-836D6923FE76}" destId="{06891183-08FB-4B43-89BD-58D06A54FCC2}" srcOrd="0" destOrd="0" presId="urn:microsoft.com/office/officeart/2008/layout/VerticalCurvedList"/>
    <dgm:cxn modelId="{4991F56F-121B-4BBB-A6DC-BBCC1AB847CF}" type="presParOf" srcId="{3D1CE1F6-5555-4314-9EB1-382C65FBB736}" destId="{0FD64932-1444-4ADF-AB40-F123776079F8}" srcOrd="3" destOrd="0" presId="urn:microsoft.com/office/officeart/2008/layout/VerticalCurvedList"/>
    <dgm:cxn modelId="{E8A823E2-1EA2-4E86-9D7F-6A43B2ED9B2F}" type="presParOf" srcId="{3D1CE1F6-5555-4314-9EB1-382C65FBB736}" destId="{C6409E36-0288-40C5-8676-B333E0A2BC15}" srcOrd="4" destOrd="0" presId="urn:microsoft.com/office/officeart/2008/layout/VerticalCurvedList"/>
    <dgm:cxn modelId="{1FC7200D-3C4A-4A67-99E5-8366DF156E0E}" type="presParOf" srcId="{C6409E36-0288-40C5-8676-B333E0A2BC15}" destId="{AB186148-B3F0-4642-B186-A74A88764F88}" srcOrd="0" destOrd="0" presId="urn:microsoft.com/office/officeart/2008/layout/VerticalCurvedList"/>
    <dgm:cxn modelId="{9E57619E-6690-4A08-A095-D4C09AE10A95}" type="presParOf" srcId="{3D1CE1F6-5555-4314-9EB1-382C65FBB736}" destId="{A22E927F-DC5C-4FA3-9A22-ED33A08C7383}" srcOrd="5" destOrd="0" presId="urn:microsoft.com/office/officeart/2008/layout/VerticalCurvedList"/>
    <dgm:cxn modelId="{E6C0E510-A70B-4450-AF9C-16D9765C8F74}" type="presParOf" srcId="{3D1CE1F6-5555-4314-9EB1-382C65FBB736}" destId="{69A2BF31-8181-4892-8C25-9708FBA9418C}" srcOrd="6" destOrd="0" presId="urn:microsoft.com/office/officeart/2008/layout/VerticalCurvedList"/>
    <dgm:cxn modelId="{18B2FD4E-E5F9-4B95-BACC-09FA8B62A027}" type="presParOf" srcId="{69A2BF31-8181-4892-8C25-9708FBA9418C}" destId="{79FC7B85-D34E-4BD9-AA03-B8F00CC893CE}" srcOrd="0" destOrd="0" presId="urn:microsoft.com/office/officeart/2008/layout/VerticalCurvedList"/>
    <dgm:cxn modelId="{4A063520-A2E4-4710-ACF2-D8C6FC85251A}" type="presParOf" srcId="{3D1CE1F6-5555-4314-9EB1-382C65FBB736}" destId="{334E56F5-9B9C-4E42-8524-65EB390A4437}" srcOrd="7" destOrd="0" presId="urn:microsoft.com/office/officeart/2008/layout/VerticalCurvedList"/>
    <dgm:cxn modelId="{C61DDD07-72E6-4BBA-A383-DFC59884A847}" type="presParOf" srcId="{3D1CE1F6-5555-4314-9EB1-382C65FBB736}" destId="{93355B43-D0A6-4D35-8458-9839694A4FD8}" srcOrd="8" destOrd="0" presId="urn:microsoft.com/office/officeart/2008/layout/VerticalCurvedList"/>
    <dgm:cxn modelId="{9D74B0C0-78B6-40C2-A660-18B15BC5C80F}" type="presParOf" srcId="{93355B43-D0A6-4D35-8458-9839694A4FD8}" destId="{AAB79E9D-A1DC-44B8-9A70-7A4D5544B5F1}" srcOrd="0" destOrd="0" presId="urn:microsoft.com/office/officeart/2008/layout/VerticalCurvedList"/>
    <dgm:cxn modelId="{CB935BED-9CEE-4406-957B-F371084EE013}" type="presParOf" srcId="{3D1CE1F6-5555-4314-9EB1-382C65FBB736}" destId="{8084D43A-5CA0-484E-B664-E698F64C82C1}" srcOrd="9" destOrd="0" presId="urn:microsoft.com/office/officeart/2008/layout/VerticalCurvedList"/>
    <dgm:cxn modelId="{E222AA00-8CCD-4CF9-9556-5EBBD9E015F7}" type="presParOf" srcId="{3D1CE1F6-5555-4314-9EB1-382C65FBB736}" destId="{C222A488-D929-4EDA-BC9D-CC5001F6739D}" srcOrd="10" destOrd="0" presId="urn:microsoft.com/office/officeart/2008/layout/VerticalCurvedList"/>
    <dgm:cxn modelId="{8A0D61C5-4A2D-437B-B441-89C065AA0205}" type="presParOf" srcId="{C222A488-D929-4EDA-BC9D-CC5001F6739D}" destId="{2A7D1AE9-D42B-4A99-89F4-59D40ACCFCCD}" srcOrd="0" destOrd="0" presId="urn:microsoft.com/office/officeart/2008/layout/VerticalCurvedList"/>
    <dgm:cxn modelId="{E081110B-11FC-4373-A322-8F29B1A58040}" type="presParOf" srcId="{3D1CE1F6-5555-4314-9EB1-382C65FBB736}" destId="{9EE5C126-2170-4B33-BFBF-D56E677DEBE6}" srcOrd="11" destOrd="0" presId="urn:microsoft.com/office/officeart/2008/layout/VerticalCurvedList"/>
    <dgm:cxn modelId="{8D657269-0236-4029-BADD-5C3077FF5684}" type="presParOf" srcId="{3D1CE1F6-5555-4314-9EB1-382C65FBB736}" destId="{C03DD291-6AB7-4F0C-8DB2-3E6B1507A6AE}" srcOrd="12" destOrd="0" presId="urn:microsoft.com/office/officeart/2008/layout/VerticalCurvedList"/>
    <dgm:cxn modelId="{4A3D527B-CA15-48AF-A475-4C3BD21DFE75}" type="presParOf" srcId="{C03DD291-6AB7-4F0C-8DB2-3E6B1507A6AE}" destId="{440C19D2-3215-46DE-8CFA-4C3CD1C6A9C0}" srcOrd="0" destOrd="0" presId="urn:microsoft.com/office/officeart/2008/layout/VerticalCurvedList"/>
    <dgm:cxn modelId="{BAF3D516-6769-454F-9187-AE634463808B}" type="presParOf" srcId="{3D1CE1F6-5555-4314-9EB1-382C65FBB736}" destId="{9D26C5C4-96D4-42BE-A93D-7C222DD49452}" srcOrd="13" destOrd="0" presId="urn:microsoft.com/office/officeart/2008/layout/VerticalCurvedList"/>
    <dgm:cxn modelId="{388B0140-743F-40DF-97B4-C0FCFBC128E3}" type="presParOf" srcId="{3D1CE1F6-5555-4314-9EB1-382C65FBB736}" destId="{AC20BFF5-4D8E-486B-A7D4-03B44CB4A2EF}" srcOrd="14" destOrd="0" presId="urn:microsoft.com/office/officeart/2008/layout/VerticalCurvedList"/>
    <dgm:cxn modelId="{8CD5CF96-C39E-4C2E-AA8E-9CFB753D09FC}" type="presParOf" srcId="{AC20BFF5-4D8E-486B-A7D4-03B44CB4A2EF}" destId="{7BEFF9E9-04F5-4A4D-8CBF-25283FBDFAC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D577A1-9EEA-4013-9A01-8FEDAACB332A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C6438441-5CE5-49D4-A076-145F3D4A0A2E}">
      <dgm:prSet phldrT="[Texto]"/>
      <dgm:spPr/>
      <dgm:t>
        <a:bodyPr/>
        <a:lstStyle/>
        <a:p>
          <a:r>
            <a:rPr lang="es-CL" dirty="0" smtClean="0"/>
            <a:t>Sistema de procesamiento de transacciones (TPS)</a:t>
          </a:r>
          <a:endParaRPr lang="es-CL" dirty="0"/>
        </a:p>
      </dgm:t>
    </dgm:pt>
    <dgm:pt modelId="{ADC0FB52-7E6D-4F46-8A00-3AB9BDF9DF2A}" type="sibTrans" cxnId="{14D36FC7-0ED1-4CFF-9ED1-41CF68EFAAC8}">
      <dgm:prSet/>
      <dgm:spPr/>
      <dgm:t>
        <a:bodyPr/>
        <a:lstStyle/>
        <a:p>
          <a:endParaRPr lang="es-CL"/>
        </a:p>
      </dgm:t>
    </dgm:pt>
    <dgm:pt modelId="{B5BCA37F-8CA0-49E7-B216-BF546C93E1CE}" type="parTrans" cxnId="{14D36FC7-0ED1-4CFF-9ED1-41CF68EFAAC8}">
      <dgm:prSet/>
      <dgm:spPr/>
      <dgm:t>
        <a:bodyPr/>
        <a:lstStyle/>
        <a:p>
          <a:endParaRPr lang="es-CL"/>
        </a:p>
      </dgm:t>
    </dgm:pt>
    <dgm:pt modelId="{A415242B-4401-48CA-8AC4-8081EACD606F}" type="pres">
      <dgm:prSet presAssocID="{92D577A1-9EEA-4013-9A01-8FEDAACB332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BA266138-171C-4474-9457-819A31D15CA5}" type="pres">
      <dgm:prSet presAssocID="{92D577A1-9EEA-4013-9A01-8FEDAACB332A}" presName="Name1" presStyleCnt="0"/>
      <dgm:spPr/>
    </dgm:pt>
    <dgm:pt modelId="{B0025610-B4C4-4B50-AFD1-70D30816D32B}" type="pres">
      <dgm:prSet presAssocID="{92D577A1-9EEA-4013-9A01-8FEDAACB332A}" presName="cycle" presStyleCnt="0"/>
      <dgm:spPr/>
    </dgm:pt>
    <dgm:pt modelId="{9051C21C-2F77-4F09-BF24-3FA642DA9943}" type="pres">
      <dgm:prSet presAssocID="{92D577A1-9EEA-4013-9A01-8FEDAACB332A}" presName="srcNode" presStyleLbl="node1" presStyleIdx="0" presStyleCnt="1"/>
      <dgm:spPr/>
    </dgm:pt>
    <dgm:pt modelId="{7FAC856D-BAFF-4A1B-8B28-0E37A5652F85}" type="pres">
      <dgm:prSet presAssocID="{92D577A1-9EEA-4013-9A01-8FEDAACB332A}" presName="conn" presStyleLbl="parChTrans1D2" presStyleIdx="0" presStyleCnt="1"/>
      <dgm:spPr/>
      <dgm:t>
        <a:bodyPr/>
        <a:lstStyle/>
        <a:p>
          <a:endParaRPr lang="es-CL"/>
        </a:p>
      </dgm:t>
    </dgm:pt>
    <dgm:pt modelId="{B9F480E5-A516-41DF-8F10-0276EE30766B}" type="pres">
      <dgm:prSet presAssocID="{92D577A1-9EEA-4013-9A01-8FEDAACB332A}" presName="extraNode" presStyleLbl="node1" presStyleIdx="0" presStyleCnt="1"/>
      <dgm:spPr/>
    </dgm:pt>
    <dgm:pt modelId="{506C8790-CEC4-40B1-A177-7D2EACCF6BD5}" type="pres">
      <dgm:prSet presAssocID="{92D577A1-9EEA-4013-9A01-8FEDAACB332A}" presName="dstNode" presStyleLbl="node1" presStyleIdx="0" presStyleCnt="1"/>
      <dgm:spPr/>
    </dgm:pt>
    <dgm:pt modelId="{54BC35D5-4BCB-4907-B31F-DA319A9AD278}" type="pres">
      <dgm:prSet presAssocID="{C6438441-5CE5-49D4-A076-145F3D4A0A2E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4E03546-8084-4F06-B8D9-FDB2467B9EEA}" type="pres">
      <dgm:prSet presAssocID="{C6438441-5CE5-49D4-A076-145F3D4A0A2E}" presName="accent_1" presStyleCnt="0"/>
      <dgm:spPr/>
    </dgm:pt>
    <dgm:pt modelId="{71066104-B874-43C3-9555-DA1A1FEB3406}" type="pres">
      <dgm:prSet presAssocID="{C6438441-5CE5-49D4-A076-145F3D4A0A2E}" presName="accentRepeatNode" presStyleLbl="solidFgAcc1" presStyleIdx="0" presStyleCnt="1"/>
      <dgm:spPr/>
    </dgm:pt>
  </dgm:ptLst>
  <dgm:cxnLst>
    <dgm:cxn modelId="{14D36FC7-0ED1-4CFF-9ED1-41CF68EFAAC8}" srcId="{92D577A1-9EEA-4013-9A01-8FEDAACB332A}" destId="{C6438441-5CE5-49D4-A076-145F3D4A0A2E}" srcOrd="0" destOrd="0" parTransId="{B5BCA37F-8CA0-49E7-B216-BF546C93E1CE}" sibTransId="{ADC0FB52-7E6D-4F46-8A00-3AB9BDF9DF2A}"/>
    <dgm:cxn modelId="{FEB0787D-F889-4363-8691-393FFFD65EFE}" type="presOf" srcId="{92D577A1-9EEA-4013-9A01-8FEDAACB332A}" destId="{A415242B-4401-48CA-8AC4-8081EACD606F}" srcOrd="0" destOrd="0" presId="urn:microsoft.com/office/officeart/2008/layout/VerticalCurvedList"/>
    <dgm:cxn modelId="{48867A9C-87F7-4348-A537-7D6A6F5ADCF0}" type="presOf" srcId="{C6438441-5CE5-49D4-A076-145F3D4A0A2E}" destId="{54BC35D5-4BCB-4907-B31F-DA319A9AD278}" srcOrd="0" destOrd="0" presId="urn:microsoft.com/office/officeart/2008/layout/VerticalCurvedList"/>
    <dgm:cxn modelId="{657D2343-9A60-494B-BE20-76D93E96776A}" type="presOf" srcId="{ADC0FB52-7E6D-4F46-8A00-3AB9BDF9DF2A}" destId="{7FAC856D-BAFF-4A1B-8B28-0E37A5652F85}" srcOrd="0" destOrd="0" presId="urn:microsoft.com/office/officeart/2008/layout/VerticalCurvedList"/>
    <dgm:cxn modelId="{4B39B9D3-0C5D-4394-B61B-B50D6632EDBD}" type="presParOf" srcId="{A415242B-4401-48CA-8AC4-8081EACD606F}" destId="{BA266138-171C-4474-9457-819A31D15CA5}" srcOrd="0" destOrd="0" presId="urn:microsoft.com/office/officeart/2008/layout/VerticalCurvedList"/>
    <dgm:cxn modelId="{A93AF45D-3A15-4DBC-8448-66B9E647E9B7}" type="presParOf" srcId="{BA266138-171C-4474-9457-819A31D15CA5}" destId="{B0025610-B4C4-4B50-AFD1-70D30816D32B}" srcOrd="0" destOrd="0" presId="urn:microsoft.com/office/officeart/2008/layout/VerticalCurvedList"/>
    <dgm:cxn modelId="{81070892-6E47-442C-A0B7-4CBA2154B36B}" type="presParOf" srcId="{B0025610-B4C4-4B50-AFD1-70D30816D32B}" destId="{9051C21C-2F77-4F09-BF24-3FA642DA9943}" srcOrd="0" destOrd="0" presId="urn:microsoft.com/office/officeart/2008/layout/VerticalCurvedList"/>
    <dgm:cxn modelId="{F11E5461-B963-4B43-A0A5-1612E9E07A66}" type="presParOf" srcId="{B0025610-B4C4-4B50-AFD1-70D30816D32B}" destId="{7FAC856D-BAFF-4A1B-8B28-0E37A5652F85}" srcOrd="1" destOrd="0" presId="urn:microsoft.com/office/officeart/2008/layout/VerticalCurvedList"/>
    <dgm:cxn modelId="{1ECF1D21-A412-4F6A-A099-066F8E498EA3}" type="presParOf" srcId="{B0025610-B4C4-4B50-AFD1-70D30816D32B}" destId="{B9F480E5-A516-41DF-8F10-0276EE30766B}" srcOrd="2" destOrd="0" presId="urn:microsoft.com/office/officeart/2008/layout/VerticalCurvedList"/>
    <dgm:cxn modelId="{FD06CBBF-6E9F-4463-A706-0E7813B6F653}" type="presParOf" srcId="{B0025610-B4C4-4B50-AFD1-70D30816D32B}" destId="{506C8790-CEC4-40B1-A177-7D2EACCF6BD5}" srcOrd="3" destOrd="0" presId="urn:microsoft.com/office/officeart/2008/layout/VerticalCurvedList"/>
    <dgm:cxn modelId="{3F3491C4-4D19-45CB-9945-9F09B0809EC0}" type="presParOf" srcId="{BA266138-171C-4474-9457-819A31D15CA5}" destId="{54BC35D5-4BCB-4907-B31F-DA319A9AD278}" srcOrd="1" destOrd="0" presId="urn:microsoft.com/office/officeart/2008/layout/VerticalCurvedList"/>
    <dgm:cxn modelId="{75BC0710-A8CE-4D67-9E04-19C6F81106CF}" type="presParOf" srcId="{BA266138-171C-4474-9457-819A31D15CA5}" destId="{E4E03546-8084-4F06-B8D9-FDB2467B9EEA}" srcOrd="2" destOrd="0" presId="urn:microsoft.com/office/officeart/2008/layout/VerticalCurvedList"/>
    <dgm:cxn modelId="{58AABF3A-447B-4235-8EBF-873FA2D842EF}" type="presParOf" srcId="{E4E03546-8084-4F06-B8D9-FDB2467B9EEA}" destId="{71066104-B874-43C3-9555-DA1A1FEB340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D577A1-9EEA-4013-9A01-8FEDAACB332A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8959DE5A-D49B-481F-BF51-2209AF049384}">
      <dgm:prSet phldrT="[Texto]" custT="1"/>
      <dgm:spPr/>
      <dgm:t>
        <a:bodyPr/>
        <a:lstStyle/>
        <a:p>
          <a:r>
            <a:rPr lang="es-CL" sz="2500" dirty="0" smtClean="0"/>
            <a:t>Sistemas de información gerencial (MIS)</a:t>
          </a:r>
          <a:endParaRPr lang="es-CL" sz="2500" dirty="0"/>
        </a:p>
      </dgm:t>
    </dgm:pt>
    <dgm:pt modelId="{A137AEA9-2ED4-4F9A-8ADB-D350D783D36C}" type="parTrans" cxnId="{1AD4CFE3-8637-43BD-B62D-A4C505000EEA}">
      <dgm:prSet/>
      <dgm:spPr/>
      <dgm:t>
        <a:bodyPr/>
        <a:lstStyle/>
        <a:p>
          <a:endParaRPr lang="es-CL" sz="2500"/>
        </a:p>
      </dgm:t>
    </dgm:pt>
    <dgm:pt modelId="{2F602380-84B7-4F35-9D3F-AD0F38D3F2EE}" type="sibTrans" cxnId="{1AD4CFE3-8637-43BD-B62D-A4C505000EEA}">
      <dgm:prSet/>
      <dgm:spPr/>
      <dgm:t>
        <a:bodyPr/>
        <a:lstStyle/>
        <a:p>
          <a:endParaRPr lang="es-CL" sz="2500"/>
        </a:p>
      </dgm:t>
    </dgm:pt>
    <dgm:pt modelId="{A415242B-4401-48CA-8AC4-8081EACD606F}" type="pres">
      <dgm:prSet presAssocID="{92D577A1-9EEA-4013-9A01-8FEDAACB332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BA266138-171C-4474-9457-819A31D15CA5}" type="pres">
      <dgm:prSet presAssocID="{92D577A1-9EEA-4013-9A01-8FEDAACB332A}" presName="Name1" presStyleCnt="0"/>
      <dgm:spPr/>
    </dgm:pt>
    <dgm:pt modelId="{B0025610-B4C4-4B50-AFD1-70D30816D32B}" type="pres">
      <dgm:prSet presAssocID="{92D577A1-9EEA-4013-9A01-8FEDAACB332A}" presName="cycle" presStyleCnt="0"/>
      <dgm:spPr/>
    </dgm:pt>
    <dgm:pt modelId="{9051C21C-2F77-4F09-BF24-3FA642DA9943}" type="pres">
      <dgm:prSet presAssocID="{92D577A1-9EEA-4013-9A01-8FEDAACB332A}" presName="srcNode" presStyleLbl="node1" presStyleIdx="0" presStyleCnt="1"/>
      <dgm:spPr/>
    </dgm:pt>
    <dgm:pt modelId="{7FAC856D-BAFF-4A1B-8B28-0E37A5652F85}" type="pres">
      <dgm:prSet presAssocID="{92D577A1-9EEA-4013-9A01-8FEDAACB332A}" presName="conn" presStyleLbl="parChTrans1D2" presStyleIdx="0" presStyleCnt="1"/>
      <dgm:spPr/>
      <dgm:t>
        <a:bodyPr/>
        <a:lstStyle/>
        <a:p>
          <a:endParaRPr lang="es-CL"/>
        </a:p>
      </dgm:t>
    </dgm:pt>
    <dgm:pt modelId="{B9F480E5-A516-41DF-8F10-0276EE30766B}" type="pres">
      <dgm:prSet presAssocID="{92D577A1-9EEA-4013-9A01-8FEDAACB332A}" presName="extraNode" presStyleLbl="node1" presStyleIdx="0" presStyleCnt="1"/>
      <dgm:spPr/>
    </dgm:pt>
    <dgm:pt modelId="{506C8790-CEC4-40B1-A177-7D2EACCF6BD5}" type="pres">
      <dgm:prSet presAssocID="{92D577A1-9EEA-4013-9A01-8FEDAACB332A}" presName="dstNode" presStyleLbl="node1" presStyleIdx="0" presStyleCnt="1"/>
      <dgm:spPr/>
    </dgm:pt>
    <dgm:pt modelId="{12B73F3A-6941-4E8F-AD52-74661B96856D}" type="pres">
      <dgm:prSet presAssocID="{8959DE5A-D49B-481F-BF51-2209AF049384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3C7536A-F2A5-422D-B827-5E95458C7F9E}" type="pres">
      <dgm:prSet presAssocID="{8959DE5A-D49B-481F-BF51-2209AF049384}" presName="accent_1" presStyleCnt="0"/>
      <dgm:spPr/>
    </dgm:pt>
    <dgm:pt modelId="{DABEFBCC-3CCD-4BDD-B0E8-1B1FC9F8ED98}" type="pres">
      <dgm:prSet presAssocID="{8959DE5A-D49B-481F-BF51-2209AF049384}" presName="accentRepeatNode" presStyleLbl="solidFgAcc1" presStyleIdx="0" presStyleCnt="1"/>
      <dgm:spPr/>
    </dgm:pt>
  </dgm:ptLst>
  <dgm:cxnLst>
    <dgm:cxn modelId="{FA1311B4-B60A-487E-8576-543F3BEB64CB}" type="presOf" srcId="{8959DE5A-D49B-481F-BF51-2209AF049384}" destId="{12B73F3A-6941-4E8F-AD52-74661B96856D}" srcOrd="0" destOrd="0" presId="urn:microsoft.com/office/officeart/2008/layout/VerticalCurvedList"/>
    <dgm:cxn modelId="{6AAC7E02-52B2-4486-8A9C-87E0E78570D0}" type="presOf" srcId="{2F602380-84B7-4F35-9D3F-AD0F38D3F2EE}" destId="{7FAC856D-BAFF-4A1B-8B28-0E37A5652F85}" srcOrd="0" destOrd="0" presId="urn:microsoft.com/office/officeart/2008/layout/VerticalCurvedList"/>
    <dgm:cxn modelId="{1AD4CFE3-8637-43BD-B62D-A4C505000EEA}" srcId="{92D577A1-9EEA-4013-9A01-8FEDAACB332A}" destId="{8959DE5A-D49B-481F-BF51-2209AF049384}" srcOrd="0" destOrd="0" parTransId="{A137AEA9-2ED4-4F9A-8ADB-D350D783D36C}" sibTransId="{2F602380-84B7-4F35-9D3F-AD0F38D3F2EE}"/>
    <dgm:cxn modelId="{43C32744-1CD5-475D-8764-FDBA9C770422}" type="presOf" srcId="{92D577A1-9EEA-4013-9A01-8FEDAACB332A}" destId="{A415242B-4401-48CA-8AC4-8081EACD606F}" srcOrd="0" destOrd="0" presId="urn:microsoft.com/office/officeart/2008/layout/VerticalCurvedList"/>
    <dgm:cxn modelId="{BE0820BF-2009-4630-B330-F989488EC9B8}" type="presParOf" srcId="{A415242B-4401-48CA-8AC4-8081EACD606F}" destId="{BA266138-171C-4474-9457-819A31D15CA5}" srcOrd="0" destOrd="0" presId="urn:microsoft.com/office/officeart/2008/layout/VerticalCurvedList"/>
    <dgm:cxn modelId="{6498542A-4BDB-4D8A-99B8-031C52CF77DC}" type="presParOf" srcId="{BA266138-171C-4474-9457-819A31D15CA5}" destId="{B0025610-B4C4-4B50-AFD1-70D30816D32B}" srcOrd="0" destOrd="0" presId="urn:microsoft.com/office/officeart/2008/layout/VerticalCurvedList"/>
    <dgm:cxn modelId="{76D1A740-AA39-4EA8-9AA9-EC59352C5FD9}" type="presParOf" srcId="{B0025610-B4C4-4B50-AFD1-70D30816D32B}" destId="{9051C21C-2F77-4F09-BF24-3FA642DA9943}" srcOrd="0" destOrd="0" presId="urn:microsoft.com/office/officeart/2008/layout/VerticalCurvedList"/>
    <dgm:cxn modelId="{276F220F-4F7C-456B-BBA7-858F81C2A5D0}" type="presParOf" srcId="{B0025610-B4C4-4B50-AFD1-70D30816D32B}" destId="{7FAC856D-BAFF-4A1B-8B28-0E37A5652F85}" srcOrd="1" destOrd="0" presId="urn:microsoft.com/office/officeart/2008/layout/VerticalCurvedList"/>
    <dgm:cxn modelId="{901F6641-F8B1-43BD-B858-2B7B28392D29}" type="presParOf" srcId="{B0025610-B4C4-4B50-AFD1-70D30816D32B}" destId="{B9F480E5-A516-41DF-8F10-0276EE30766B}" srcOrd="2" destOrd="0" presId="urn:microsoft.com/office/officeart/2008/layout/VerticalCurvedList"/>
    <dgm:cxn modelId="{9C921D51-38EF-49A0-A27F-220D6ED8BB1D}" type="presParOf" srcId="{B0025610-B4C4-4B50-AFD1-70D30816D32B}" destId="{506C8790-CEC4-40B1-A177-7D2EACCF6BD5}" srcOrd="3" destOrd="0" presId="urn:microsoft.com/office/officeart/2008/layout/VerticalCurvedList"/>
    <dgm:cxn modelId="{50D0A3D2-04C4-41AB-AF8B-3AEFFA0E4C7D}" type="presParOf" srcId="{BA266138-171C-4474-9457-819A31D15CA5}" destId="{12B73F3A-6941-4E8F-AD52-74661B96856D}" srcOrd="1" destOrd="0" presId="urn:microsoft.com/office/officeart/2008/layout/VerticalCurvedList"/>
    <dgm:cxn modelId="{2BC45C35-E920-40DA-90AD-FFDB49F44073}" type="presParOf" srcId="{BA266138-171C-4474-9457-819A31D15CA5}" destId="{73C7536A-F2A5-422D-B827-5E95458C7F9E}" srcOrd="2" destOrd="0" presId="urn:microsoft.com/office/officeart/2008/layout/VerticalCurvedList"/>
    <dgm:cxn modelId="{EEBA5162-A606-45E0-AC38-FE8B722D8A90}" type="presParOf" srcId="{73C7536A-F2A5-422D-B827-5E95458C7F9E}" destId="{DABEFBCC-3CCD-4BDD-B0E8-1B1FC9F8ED9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D577A1-9EEA-4013-9A01-8FEDAACB332A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2D09E3E5-F2FF-494D-8011-50EF27671DB1}">
      <dgm:prSet phldrT="[Texto]" custT="1"/>
      <dgm:spPr/>
      <dgm:t>
        <a:bodyPr/>
        <a:lstStyle/>
        <a:p>
          <a:r>
            <a:rPr lang="es-CL" sz="2500" dirty="0" smtClean="0"/>
            <a:t>Sistemas de soporte a decisiones (DSS)</a:t>
          </a:r>
          <a:endParaRPr lang="es-CL" sz="2500" dirty="0"/>
        </a:p>
      </dgm:t>
    </dgm:pt>
    <dgm:pt modelId="{83CDF291-AA5D-4E2B-97DD-7BB893C3A2FA}" type="parTrans" cxnId="{0050F2C9-B33F-40EA-9ADE-F089E9A54403}">
      <dgm:prSet/>
      <dgm:spPr/>
      <dgm:t>
        <a:bodyPr/>
        <a:lstStyle/>
        <a:p>
          <a:endParaRPr lang="es-CL" sz="2500"/>
        </a:p>
      </dgm:t>
    </dgm:pt>
    <dgm:pt modelId="{B2E27EA9-7527-4579-9294-5741E8977D54}" type="sibTrans" cxnId="{0050F2C9-B33F-40EA-9ADE-F089E9A54403}">
      <dgm:prSet/>
      <dgm:spPr/>
      <dgm:t>
        <a:bodyPr/>
        <a:lstStyle/>
        <a:p>
          <a:endParaRPr lang="es-CL" sz="2500"/>
        </a:p>
      </dgm:t>
    </dgm:pt>
    <dgm:pt modelId="{A415242B-4401-48CA-8AC4-8081EACD606F}" type="pres">
      <dgm:prSet presAssocID="{92D577A1-9EEA-4013-9A01-8FEDAACB332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BA266138-171C-4474-9457-819A31D15CA5}" type="pres">
      <dgm:prSet presAssocID="{92D577A1-9EEA-4013-9A01-8FEDAACB332A}" presName="Name1" presStyleCnt="0"/>
      <dgm:spPr/>
    </dgm:pt>
    <dgm:pt modelId="{B0025610-B4C4-4B50-AFD1-70D30816D32B}" type="pres">
      <dgm:prSet presAssocID="{92D577A1-9EEA-4013-9A01-8FEDAACB332A}" presName="cycle" presStyleCnt="0"/>
      <dgm:spPr/>
    </dgm:pt>
    <dgm:pt modelId="{9051C21C-2F77-4F09-BF24-3FA642DA9943}" type="pres">
      <dgm:prSet presAssocID="{92D577A1-9EEA-4013-9A01-8FEDAACB332A}" presName="srcNode" presStyleLbl="node1" presStyleIdx="0" presStyleCnt="1"/>
      <dgm:spPr/>
    </dgm:pt>
    <dgm:pt modelId="{7FAC856D-BAFF-4A1B-8B28-0E37A5652F85}" type="pres">
      <dgm:prSet presAssocID="{92D577A1-9EEA-4013-9A01-8FEDAACB332A}" presName="conn" presStyleLbl="parChTrans1D2" presStyleIdx="0" presStyleCnt="1"/>
      <dgm:spPr/>
      <dgm:t>
        <a:bodyPr/>
        <a:lstStyle/>
        <a:p>
          <a:endParaRPr lang="es-CL"/>
        </a:p>
      </dgm:t>
    </dgm:pt>
    <dgm:pt modelId="{B9F480E5-A516-41DF-8F10-0276EE30766B}" type="pres">
      <dgm:prSet presAssocID="{92D577A1-9EEA-4013-9A01-8FEDAACB332A}" presName="extraNode" presStyleLbl="node1" presStyleIdx="0" presStyleCnt="1"/>
      <dgm:spPr/>
    </dgm:pt>
    <dgm:pt modelId="{506C8790-CEC4-40B1-A177-7D2EACCF6BD5}" type="pres">
      <dgm:prSet presAssocID="{92D577A1-9EEA-4013-9A01-8FEDAACB332A}" presName="dstNode" presStyleLbl="node1" presStyleIdx="0" presStyleCnt="1"/>
      <dgm:spPr/>
    </dgm:pt>
    <dgm:pt modelId="{6C25D18F-9682-42C4-B288-646775B6494C}" type="pres">
      <dgm:prSet presAssocID="{2D09E3E5-F2FF-494D-8011-50EF27671DB1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ECD26F6-A330-439E-BB53-9E7F35F5708D}" type="pres">
      <dgm:prSet presAssocID="{2D09E3E5-F2FF-494D-8011-50EF27671DB1}" presName="accent_1" presStyleCnt="0"/>
      <dgm:spPr/>
    </dgm:pt>
    <dgm:pt modelId="{4410B414-EDE3-4908-A0DA-F8E4F9CD09F8}" type="pres">
      <dgm:prSet presAssocID="{2D09E3E5-F2FF-494D-8011-50EF27671DB1}" presName="accentRepeatNode" presStyleLbl="solidFgAcc1" presStyleIdx="0" presStyleCnt="1"/>
      <dgm:spPr/>
    </dgm:pt>
  </dgm:ptLst>
  <dgm:cxnLst>
    <dgm:cxn modelId="{68233046-818C-42C7-8670-5EBD6EED9E09}" type="presOf" srcId="{2D09E3E5-F2FF-494D-8011-50EF27671DB1}" destId="{6C25D18F-9682-42C4-B288-646775B6494C}" srcOrd="0" destOrd="0" presId="urn:microsoft.com/office/officeart/2008/layout/VerticalCurvedList"/>
    <dgm:cxn modelId="{F3738EC8-E37C-4BF7-BB64-92DC45A2C697}" type="presOf" srcId="{B2E27EA9-7527-4579-9294-5741E8977D54}" destId="{7FAC856D-BAFF-4A1B-8B28-0E37A5652F85}" srcOrd="0" destOrd="0" presId="urn:microsoft.com/office/officeart/2008/layout/VerticalCurvedList"/>
    <dgm:cxn modelId="{0050F2C9-B33F-40EA-9ADE-F089E9A54403}" srcId="{92D577A1-9EEA-4013-9A01-8FEDAACB332A}" destId="{2D09E3E5-F2FF-494D-8011-50EF27671DB1}" srcOrd="0" destOrd="0" parTransId="{83CDF291-AA5D-4E2B-97DD-7BB893C3A2FA}" sibTransId="{B2E27EA9-7527-4579-9294-5741E8977D54}"/>
    <dgm:cxn modelId="{A2C7ECE5-F6BC-458A-80F7-BA7AF23BB61C}" type="presOf" srcId="{92D577A1-9EEA-4013-9A01-8FEDAACB332A}" destId="{A415242B-4401-48CA-8AC4-8081EACD606F}" srcOrd="0" destOrd="0" presId="urn:microsoft.com/office/officeart/2008/layout/VerticalCurvedList"/>
    <dgm:cxn modelId="{E7673A56-1928-4725-BDD2-BD4E2CC41342}" type="presParOf" srcId="{A415242B-4401-48CA-8AC4-8081EACD606F}" destId="{BA266138-171C-4474-9457-819A31D15CA5}" srcOrd="0" destOrd="0" presId="urn:microsoft.com/office/officeart/2008/layout/VerticalCurvedList"/>
    <dgm:cxn modelId="{A928279A-BA8B-448D-82D2-69B35625EA99}" type="presParOf" srcId="{BA266138-171C-4474-9457-819A31D15CA5}" destId="{B0025610-B4C4-4B50-AFD1-70D30816D32B}" srcOrd="0" destOrd="0" presId="urn:microsoft.com/office/officeart/2008/layout/VerticalCurvedList"/>
    <dgm:cxn modelId="{8D1BE5D2-0359-46E3-B7D1-BEA4D99A150B}" type="presParOf" srcId="{B0025610-B4C4-4B50-AFD1-70D30816D32B}" destId="{9051C21C-2F77-4F09-BF24-3FA642DA9943}" srcOrd="0" destOrd="0" presId="urn:microsoft.com/office/officeart/2008/layout/VerticalCurvedList"/>
    <dgm:cxn modelId="{B929E0BE-4D39-4187-BD87-D6DA38402989}" type="presParOf" srcId="{B0025610-B4C4-4B50-AFD1-70D30816D32B}" destId="{7FAC856D-BAFF-4A1B-8B28-0E37A5652F85}" srcOrd="1" destOrd="0" presId="urn:microsoft.com/office/officeart/2008/layout/VerticalCurvedList"/>
    <dgm:cxn modelId="{CAD8F216-4FAC-4015-9CA0-DB2DEA81DD79}" type="presParOf" srcId="{B0025610-B4C4-4B50-AFD1-70D30816D32B}" destId="{B9F480E5-A516-41DF-8F10-0276EE30766B}" srcOrd="2" destOrd="0" presId="urn:microsoft.com/office/officeart/2008/layout/VerticalCurvedList"/>
    <dgm:cxn modelId="{5B27C871-D001-4410-AD3F-971313E39E35}" type="presParOf" srcId="{B0025610-B4C4-4B50-AFD1-70D30816D32B}" destId="{506C8790-CEC4-40B1-A177-7D2EACCF6BD5}" srcOrd="3" destOrd="0" presId="urn:microsoft.com/office/officeart/2008/layout/VerticalCurvedList"/>
    <dgm:cxn modelId="{D12C3C72-A0B8-4926-B08B-9D13C1DBA644}" type="presParOf" srcId="{BA266138-171C-4474-9457-819A31D15CA5}" destId="{6C25D18F-9682-42C4-B288-646775B6494C}" srcOrd="1" destOrd="0" presId="urn:microsoft.com/office/officeart/2008/layout/VerticalCurvedList"/>
    <dgm:cxn modelId="{3ED47C4A-AE1B-466D-8AD6-E78CAA70B7C2}" type="presParOf" srcId="{BA266138-171C-4474-9457-819A31D15CA5}" destId="{FECD26F6-A330-439E-BB53-9E7F35F5708D}" srcOrd="2" destOrd="0" presId="urn:microsoft.com/office/officeart/2008/layout/VerticalCurvedList"/>
    <dgm:cxn modelId="{1C6270AC-E57E-4C29-8402-F639FE1AB608}" type="presParOf" srcId="{FECD26F6-A330-439E-BB53-9E7F35F5708D}" destId="{4410B414-EDE3-4908-A0DA-F8E4F9CD09F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2D577A1-9EEA-4013-9A01-8FEDAACB332A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98E38A1E-382D-4A64-A5DB-97E0E30451C3}">
      <dgm:prSet phldrT="[Texto]" custT="1"/>
      <dgm:spPr/>
      <dgm:t>
        <a:bodyPr/>
        <a:lstStyle/>
        <a:p>
          <a:r>
            <a:rPr lang="es-CL" sz="2500" dirty="0" smtClean="0"/>
            <a:t>Sistemas de información ejecutiva (EIS)</a:t>
          </a:r>
          <a:endParaRPr lang="es-CL" sz="2500" dirty="0"/>
        </a:p>
      </dgm:t>
    </dgm:pt>
    <dgm:pt modelId="{AE6B7F5C-2E5B-4E3A-B5DF-9549495A7794}" type="parTrans" cxnId="{9AAD0366-BE0D-4CA4-93F5-ACF18FF7D557}">
      <dgm:prSet/>
      <dgm:spPr/>
      <dgm:t>
        <a:bodyPr/>
        <a:lstStyle/>
        <a:p>
          <a:endParaRPr lang="es-CL"/>
        </a:p>
      </dgm:t>
    </dgm:pt>
    <dgm:pt modelId="{CCBD1D3E-8435-4557-A2CB-D57524B20E4B}" type="sibTrans" cxnId="{9AAD0366-BE0D-4CA4-93F5-ACF18FF7D557}">
      <dgm:prSet/>
      <dgm:spPr/>
      <dgm:t>
        <a:bodyPr/>
        <a:lstStyle/>
        <a:p>
          <a:endParaRPr lang="es-CL"/>
        </a:p>
      </dgm:t>
    </dgm:pt>
    <dgm:pt modelId="{A415242B-4401-48CA-8AC4-8081EACD606F}" type="pres">
      <dgm:prSet presAssocID="{92D577A1-9EEA-4013-9A01-8FEDAACB332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BA266138-171C-4474-9457-819A31D15CA5}" type="pres">
      <dgm:prSet presAssocID="{92D577A1-9EEA-4013-9A01-8FEDAACB332A}" presName="Name1" presStyleCnt="0"/>
      <dgm:spPr/>
    </dgm:pt>
    <dgm:pt modelId="{B0025610-B4C4-4B50-AFD1-70D30816D32B}" type="pres">
      <dgm:prSet presAssocID="{92D577A1-9EEA-4013-9A01-8FEDAACB332A}" presName="cycle" presStyleCnt="0"/>
      <dgm:spPr/>
    </dgm:pt>
    <dgm:pt modelId="{9051C21C-2F77-4F09-BF24-3FA642DA9943}" type="pres">
      <dgm:prSet presAssocID="{92D577A1-9EEA-4013-9A01-8FEDAACB332A}" presName="srcNode" presStyleLbl="node1" presStyleIdx="0" presStyleCnt="1"/>
      <dgm:spPr/>
    </dgm:pt>
    <dgm:pt modelId="{7FAC856D-BAFF-4A1B-8B28-0E37A5652F85}" type="pres">
      <dgm:prSet presAssocID="{92D577A1-9EEA-4013-9A01-8FEDAACB332A}" presName="conn" presStyleLbl="parChTrans1D2" presStyleIdx="0" presStyleCnt="1"/>
      <dgm:spPr/>
      <dgm:t>
        <a:bodyPr/>
        <a:lstStyle/>
        <a:p>
          <a:endParaRPr lang="es-CL"/>
        </a:p>
      </dgm:t>
    </dgm:pt>
    <dgm:pt modelId="{B9F480E5-A516-41DF-8F10-0276EE30766B}" type="pres">
      <dgm:prSet presAssocID="{92D577A1-9EEA-4013-9A01-8FEDAACB332A}" presName="extraNode" presStyleLbl="node1" presStyleIdx="0" presStyleCnt="1"/>
      <dgm:spPr/>
    </dgm:pt>
    <dgm:pt modelId="{506C8790-CEC4-40B1-A177-7D2EACCF6BD5}" type="pres">
      <dgm:prSet presAssocID="{92D577A1-9EEA-4013-9A01-8FEDAACB332A}" presName="dstNode" presStyleLbl="node1" presStyleIdx="0" presStyleCnt="1"/>
      <dgm:spPr/>
    </dgm:pt>
    <dgm:pt modelId="{5E38A0F6-F7BB-4718-9B1A-EE8C059457C7}" type="pres">
      <dgm:prSet presAssocID="{98E38A1E-382D-4A64-A5DB-97E0E30451C3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E6CDEEC-92F2-4B17-919C-B7106AF0918F}" type="pres">
      <dgm:prSet presAssocID="{98E38A1E-382D-4A64-A5DB-97E0E30451C3}" presName="accent_1" presStyleCnt="0"/>
      <dgm:spPr/>
    </dgm:pt>
    <dgm:pt modelId="{A93824B1-46E3-4450-A49F-805AC0ADE4D3}" type="pres">
      <dgm:prSet presAssocID="{98E38A1E-382D-4A64-A5DB-97E0E30451C3}" presName="accentRepeatNode" presStyleLbl="solidFgAcc1" presStyleIdx="0" presStyleCnt="1"/>
      <dgm:spPr/>
    </dgm:pt>
  </dgm:ptLst>
  <dgm:cxnLst>
    <dgm:cxn modelId="{89893C77-A217-4A6F-AC6A-737004783BAC}" type="presOf" srcId="{98E38A1E-382D-4A64-A5DB-97E0E30451C3}" destId="{5E38A0F6-F7BB-4718-9B1A-EE8C059457C7}" srcOrd="0" destOrd="0" presId="urn:microsoft.com/office/officeart/2008/layout/VerticalCurvedList"/>
    <dgm:cxn modelId="{9AAD0366-BE0D-4CA4-93F5-ACF18FF7D557}" srcId="{92D577A1-9EEA-4013-9A01-8FEDAACB332A}" destId="{98E38A1E-382D-4A64-A5DB-97E0E30451C3}" srcOrd="0" destOrd="0" parTransId="{AE6B7F5C-2E5B-4E3A-B5DF-9549495A7794}" sibTransId="{CCBD1D3E-8435-4557-A2CB-D57524B20E4B}"/>
    <dgm:cxn modelId="{09D0C705-454A-4B1B-8B81-128553268A7B}" type="presOf" srcId="{92D577A1-9EEA-4013-9A01-8FEDAACB332A}" destId="{A415242B-4401-48CA-8AC4-8081EACD606F}" srcOrd="0" destOrd="0" presId="urn:microsoft.com/office/officeart/2008/layout/VerticalCurvedList"/>
    <dgm:cxn modelId="{EE82462F-3F69-4D27-A366-39971D275F82}" type="presOf" srcId="{CCBD1D3E-8435-4557-A2CB-D57524B20E4B}" destId="{7FAC856D-BAFF-4A1B-8B28-0E37A5652F85}" srcOrd="0" destOrd="0" presId="urn:microsoft.com/office/officeart/2008/layout/VerticalCurvedList"/>
    <dgm:cxn modelId="{5850D36E-8FD4-4327-BD44-0B9A1773CFC5}" type="presParOf" srcId="{A415242B-4401-48CA-8AC4-8081EACD606F}" destId="{BA266138-171C-4474-9457-819A31D15CA5}" srcOrd="0" destOrd="0" presId="urn:microsoft.com/office/officeart/2008/layout/VerticalCurvedList"/>
    <dgm:cxn modelId="{C2FEBE5D-6BDD-491C-850D-2C45FEF1BA4E}" type="presParOf" srcId="{BA266138-171C-4474-9457-819A31D15CA5}" destId="{B0025610-B4C4-4B50-AFD1-70D30816D32B}" srcOrd="0" destOrd="0" presId="urn:microsoft.com/office/officeart/2008/layout/VerticalCurvedList"/>
    <dgm:cxn modelId="{5EDC938C-7B93-4F6A-8468-378F06DE5816}" type="presParOf" srcId="{B0025610-B4C4-4B50-AFD1-70D30816D32B}" destId="{9051C21C-2F77-4F09-BF24-3FA642DA9943}" srcOrd="0" destOrd="0" presId="urn:microsoft.com/office/officeart/2008/layout/VerticalCurvedList"/>
    <dgm:cxn modelId="{CD0B9B0F-7238-49CE-B407-4BA503C442D3}" type="presParOf" srcId="{B0025610-B4C4-4B50-AFD1-70D30816D32B}" destId="{7FAC856D-BAFF-4A1B-8B28-0E37A5652F85}" srcOrd="1" destOrd="0" presId="urn:microsoft.com/office/officeart/2008/layout/VerticalCurvedList"/>
    <dgm:cxn modelId="{F6C00100-1B9B-4428-861A-F19F8039A349}" type="presParOf" srcId="{B0025610-B4C4-4B50-AFD1-70D30816D32B}" destId="{B9F480E5-A516-41DF-8F10-0276EE30766B}" srcOrd="2" destOrd="0" presId="urn:microsoft.com/office/officeart/2008/layout/VerticalCurvedList"/>
    <dgm:cxn modelId="{8EA9681D-9029-4D53-B792-405EC853AC8D}" type="presParOf" srcId="{B0025610-B4C4-4B50-AFD1-70D30816D32B}" destId="{506C8790-CEC4-40B1-A177-7D2EACCF6BD5}" srcOrd="3" destOrd="0" presId="urn:microsoft.com/office/officeart/2008/layout/VerticalCurvedList"/>
    <dgm:cxn modelId="{FFC359A9-66F8-47B1-9824-9F8062002FE8}" type="presParOf" srcId="{BA266138-171C-4474-9457-819A31D15CA5}" destId="{5E38A0F6-F7BB-4718-9B1A-EE8C059457C7}" srcOrd="1" destOrd="0" presId="urn:microsoft.com/office/officeart/2008/layout/VerticalCurvedList"/>
    <dgm:cxn modelId="{097A8C5A-29A6-48FD-B623-08A18CF0B146}" type="presParOf" srcId="{BA266138-171C-4474-9457-819A31D15CA5}" destId="{EE6CDEEC-92F2-4B17-919C-B7106AF0918F}" srcOrd="2" destOrd="0" presId="urn:microsoft.com/office/officeart/2008/layout/VerticalCurvedList"/>
    <dgm:cxn modelId="{63DCB3D5-2D95-44CB-A661-574D4332401D}" type="presParOf" srcId="{EE6CDEEC-92F2-4B17-919C-B7106AF0918F}" destId="{A93824B1-46E3-4450-A49F-805AC0ADE4D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2D577A1-9EEA-4013-9A01-8FEDAACB332A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EFBF71E7-CD0A-49A9-8193-4D367312E5A7}">
      <dgm:prSet phldrT="[Texto]" custT="1"/>
      <dgm:spPr/>
      <dgm:t>
        <a:bodyPr/>
        <a:lstStyle/>
        <a:p>
          <a:r>
            <a:rPr lang="es-CL" sz="2500" dirty="0" smtClean="0"/>
            <a:t>Sistemas de automatización de oficinas (OAS)</a:t>
          </a:r>
          <a:endParaRPr lang="es-CL" sz="2500" dirty="0"/>
        </a:p>
      </dgm:t>
    </dgm:pt>
    <dgm:pt modelId="{29F06902-4D3C-4598-842E-2D7DB452D79D}" type="parTrans" cxnId="{68532997-3BCF-46B7-8D6D-BBB685D56C07}">
      <dgm:prSet/>
      <dgm:spPr/>
      <dgm:t>
        <a:bodyPr/>
        <a:lstStyle/>
        <a:p>
          <a:endParaRPr lang="es-CL"/>
        </a:p>
      </dgm:t>
    </dgm:pt>
    <dgm:pt modelId="{DB2134CB-AACF-4DE7-9F8C-DDA88BA7F90D}" type="sibTrans" cxnId="{68532997-3BCF-46B7-8D6D-BBB685D56C07}">
      <dgm:prSet/>
      <dgm:spPr/>
      <dgm:t>
        <a:bodyPr/>
        <a:lstStyle/>
        <a:p>
          <a:endParaRPr lang="es-CL"/>
        </a:p>
      </dgm:t>
    </dgm:pt>
    <dgm:pt modelId="{A415242B-4401-48CA-8AC4-8081EACD606F}" type="pres">
      <dgm:prSet presAssocID="{92D577A1-9EEA-4013-9A01-8FEDAACB332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BA266138-171C-4474-9457-819A31D15CA5}" type="pres">
      <dgm:prSet presAssocID="{92D577A1-9EEA-4013-9A01-8FEDAACB332A}" presName="Name1" presStyleCnt="0"/>
      <dgm:spPr/>
    </dgm:pt>
    <dgm:pt modelId="{B0025610-B4C4-4B50-AFD1-70D30816D32B}" type="pres">
      <dgm:prSet presAssocID="{92D577A1-9EEA-4013-9A01-8FEDAACB332A}" presName="cycle" presStyleCnt="0"/>
      <dgm:spPr/>
    </dgm:pt>
    <dgm:pt modelId="{9051C21C-2F77-4F09-BF24-3FA642DA9943}" type="pres">
      <dgm:prSet presAssocID="{92D577A1-9EEA-4013-9A01-8FEDAACB332A}" presName="srcNode" presStyleLbl="node1" presStyleIdx="0" presStyleCnt="1"/>
      <dgm:spPr/>
    </dgm:pt>
    <dgm:pt modelId="{7FAC856D-BAFF-4A1B-8B28-0E37A5652F85}" type="pres">
      <dgm:prSet presAssocID="{92D577A1-9EEA-4013-9A01-8FEDAACB332A}" presName="conn" presStyleLbl="parChTrans1D2" presStyleIdx="0" presStyleCnt="1"/>
      <dgm:spPr/>
      <dgm:t>
        <a:bodyPr/>
        <a:lstStyle/>
        <a:p>
          <a:endParaRPr lang="es-CL"/>
        </a:p>
      </dgm:t>
    </dgm:pt>
    <dgm:pt modelId="{B9F480E5-A516-41DF-8F10-0276EE30766B}" type="pres">
      <dgm:prSet presAssocID="{92D577A1-9EEA-4013-9A01-8FEDAACB332A}" presName="extraNode" presStyleLbl="node1" presStyleIdx="0" presStyleCnt="1"/>
      <dgm:spPr/>
    </dgm:pt>
    <dgm:pt modelId="{506C8790-CEC4-40B1-A177-7D2EACCF6BD5}" type="pres">
      <dgm:prSet presAssocID="{92D577A1-9EEA-4013-9A01-8FEDAACB332A}" presName="dstNode" presStyleLbl="node1" presStyleIdx="0" presStyleCnt="1"/>
      <dgm:spPr/>
    </dgm:pt>
    <dgm:pt modelId="{E1AD1D96-217B-4188-8C63-E598B5C00CB8}" type="pres">
      <dgm:prSet presAssocID="{EFBF71E7-CD0A-49A9-8193-4D367312E5A7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E1E91C2-34C9-46EB-9353-8010353C89AF}" type="pres">
      <dgm:prSet presAssocID="{EFBF71E7-CD0A-49A9-8193-4D367312E5A7}" presName="accent_1" presStyleCnt="0"/>
      <dgm:spPr/>
    </dgm:pt>
    <dgm:pt modelId="{D459C514-BE58-48AD-A195-44CCE2C18753}" type="pres">
      <dgm:prSet presAssocID="{EFBF71E7-CD0A-49A9-8193-4D367312E5A7}" presName="accentRepeatNode" presStyleLbl="solidFgAcc1" presStyleIdx="0" presStyleCnt="1"/>
      <dgm:spPr/>
    </dgm:pt>
  </dgm:ptLst>
  <dgm:cxnLst>
    <dgm:cxn modelId="{77FADEA6-7AAA-4D9D-8A00-8265DFFC55EA}" type="presOf" srcId="{EFBF71E7-CD0A-49A9-8193-4D367312E5A7}" destId="{E1AD1D96-217B-4188-8C63-E598B5C00CB8}" srcOrd="0" destOrd="0" presId="urn:microsoft.com/office/officeart/2008/layout/VerticalCurvedList"/>
    <dgm:cxn modelId="{68532997-3BCF-46B7-8D6D-BBB685D56C07}" srcId="{92D577A1-9EEA-4013-9A01-8FEDAACB332A}" destId="{EFBF71E7-CD0A-49A9-8193-4D367312E5A7}" srcOrd="0" destOrd="0" parTransId="{29F06902-4D3C-4598-842E-2D7DB452D79D}" sibTransId="{DB2134CB-AACF-4DE7-9F8C-DDA88BA7F90D}"/>
    <dgm:cxn modelId="{2851E600-6148-41D0-8489-F668BF794BCD}" type="presOf" srcId="{DB2134CB-AACF-4DE7-9F8C-DDA88BA7F90D}" destId="{7FAC856D-BAFF-4A1B-8B28-0E37A5652F85}" srcOrd="0" destOrd="0" presId="urn:microsoft.com/office/officeart/2008/layout/VerticalCurvedList"/>
    <dgm:cxn modelId="{D615EA80-68EF-46C9-BBDD-0149406D8485}" type="presOf" srcId="{92D577A1-9EEA-4013-9A01-8FEDAACB332A}" destId="{A415242B-4401-48CA-8AC4-8081EACD606F}" srcOrd="0" destOrd="0" presId="urn:microsoft.com/office/officeart/2008/layout/VerticalCurvedList"/>
    <dgm:cxn modelId="{EE9F052D-D15F-4888-A74F-2EA4BA161978}" type="presParOf" srcId="{A415242B-4401-48CA-8AC4-8081EACD606F}" destId="{BA266138-171C-4474-9457-819A31D15CA5}" srcOrd="0" destOrd="0" presId="urn:microsoft.com/office/officeart/2008/layout/VerticalCurvedList"/>
    <dgm:cxn modelId="{8C32E96C-DA3E-4DBA-9C0A-C8E93D359003}" type="presParOf" srcId="{BA266138-171C-4474-9457-819A31D15CA5}" destId="{B0025610-B4C4-4B50-AFD1-70D30816D32B}" srcOrd="0" destOrd="0" presId="urn:microsoft.com/office/officeart/2008/layout/VerticalCurvedList"/>
    <dgm:cxn modelId="{9B616FA3-9CC5-4BD0-BE79-F7C5B2DFAE40}" type="presParOf" srcId="{B0025610-B4C4-4B50-AFD1-70D30816D32B}" destId="{9051C21C-2F77-4F09-BF24-3FA642DA9943}" srcOrd="0" destOrd="0" presId="urn:microsoft.com/office/officeart/2008/layout/VerticalCurvedList"/>
    <dgm:cxn modelId="{77F862D0-E7A3-4BBF-A156-9B322D9DDE49}" type="presParOf" srcId="{B0025610-B4C4-4B50-AFD1-70D30816D32B}" destId="{7FAC856D-BAFF-4A1B-8B28-0E37A5652F85}" srcOrd="1" destOrd="0" presId="urn:microsoft.com/office/officeart/2008/layout/VerticalCurvedList"/>
    <dgm:cxn modelId="{654A49B0-EC34-402B-8F95-13B58B6848C6}" type="presParOf" srcId="{B0025610-B4C4-4B50-AFD1-70D30816D32B}" destId="{B9F480E5-A516-41DF-8F10-0276EE30766B}" srcOrd="2" destOrd="0" presId="urn:microsoft.com/office/officeart/2008/layout/VerticalCurvedList"/>
    <dgm:cxn modelId="{37B7E9C9-6868-47A7-AD85-DD64D1A4B8A1}" type="presParOf" srcId="{B0025610-B4C4-4B50-AFD1-70D30816D32B}" destId="{506C8790-CEC4-40B1-A177-7D2EACCF6BD5}" srcOrd="3" destOrd="0" presId="urn:microsoft.com/office/officeart/2008/layout/VerticalCurvedList"/>
    <dgm:cxn modelId="{C5ED5E1E-2A05-4860-A6A0-A6C2DDD86435}" type="presParOf" srcId="{BA266138-171C-4474-9457-819A31D15CA5}" destId="{E1AD1D96-217B-4188-8C63-E598B5C00CB8}" srcOrd="1" destOrd="0" presId="urn:microsoft.com/office/officeart/2008/layout/VerticalCurvedList"/>
    <dgm:cxn modelId="{60619C4D-1D0C-4190-A818-B885E4F434E2}" type="presParOf" srcId="{BA266138-171C-4474-9457-819A31D15CA5}" destId="{6E1E91C2-34C9-46EB-9353-8010353C89AF}" srcOrd="2" destOrd="0" presId="urn:microsoft.com/office/officeart/2008/layout/VerticalCurvedList"/>
    <dgm:cxn modelId="{556133AA-20E9-4B23-8413-0F31133DF104}" type="presParOf" srcId="{6E1E91C2-34C9-46EB-9353-8010353C89AF}" destId="{D459C514-BE58-48AD-A195-44CCE2C1875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2D577A1-9EEA-4013-9A01-8FEDAACB332A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F0D80FDE-F74A-4125-9AB9-0A1C75185435}">
      <dgm:prSet phldrT="[Texto]" custT="1"/>
      <dgm:spPr/>
      <dgm:t>
        <a:bodyPr/>
        <a:lstStyle/>
        <a:p>
          <a:r>
            <a:rPr lang="es-CL" sz="2500" dirty="0" smtClean="0"/>
            <a:t>Sistema experto (SE)</a:t>
          </a:r>
          <a:endParaRPr lang="es-CL" sz="2500" dirty="0"/>
        </a:p>
      </dgm:t>
    </dgm:pt>
    <dgm:pt modelId="{92FDFC88-EE23-417A-BAB5-367228D0DEB4}" type="parTrans" cxnId="{1B612A0B-EFC3-4A18-8510-E5E4A64649AD}">
      <dgm:prSet/>
      <dgm:spPr/>
      <dgm:t>
        <a:bodyPr/>
        <a:lstStyle/>
        <a:p>
          <a:endParaRPr lang="es-CL"/>
        </a:p>
      </dgm:t>
    </dgm:pt>
    <dgm:pt modelId="{C04F6433-8B57-4A70-8EE7-05F044A7C327}" type="sibTrans" cxnId="{1B612A0B-EFC3-4A18-8510-E5E4A64649AD}">
      <dgm:prSet/>
      <dgm:spPr/>
      <dgm:t>
        <a:bodyPr/>
        <a:lstStyle/>
        <a:p>
          <a:endParaRPr lang="es-CL"/>
        </a:p>
      </dgm:t>
    </dgm:pt>
    <dgm:pt modelId="{A415242B-4401-48CA-8AC4-8081EACD606F}" type="pres">
      <dgm:prSet presAssocID="{92D577A1-9EEA-4013-9A01-8FEDAACB332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BA266138-171C-4474-9457-819A31D15CA5}" type="pres">
      <dgm:prSet presAssocID="{92D577A1-9EEA-4013-9A01-8FEDAACB332A}" presName="Name1" presStyleCnt="0"/>
      <dgm:spPr/>
    </dgm:pt>
    <dgm:pt modelId="{B0025610-B4C4-4B50-AFD1-70D30816D32B}" type="pres">
      <dgm:prSet presAssocID="{92D577A1-9EEA-4013-9A01-8FEDAACB332A}" presName="cycle" presStyleCnt="0"/>
      <dgm:spPr/>
    </dgm:pt>
    <dgm:pt modelId="{9051C21C-2F77-4F09-BF24-3FA642DA9943}" type="pres">
      <dgm:prSet presAssocID="{92D577A1-9EEA-4013-9A01-8FEDAACB332A}" presName="srcNode" presStyleLbl="node1" presStyleIdx="0" presStyleCnt="1"/>
      <dgm:spPr/>
    </dgm:pt>
    <dgm:pt modelId="{7FAC856D-BAFF-4A1B-8B28-0E37A5652F85}" type="pres">
      <dgm:prSet presAssocID="{92D577A1-9EEA-4013-9A01-8FEDAACB332A}" presName="conn" presStyleLbl="parChTrans1D2" presStyleIdx="0" presStyleCnt="1"/>
      <dgm:spPr/>
      <dgm:t>
        <a:bodyPr/>
        <a:lstStyle/>
        <a:p>
          <a:endParaRPr lang="es-CL"/>
        </a:p>
      </dgm:t>
    </dgm:pt>
    <dgm:pt modelId="{B9F480E5-A516-41DF-8F10-0276EE30766B}" type="pres">
      <dgm:prSet presAssocID="{92D577A1-9EEA-4013-9A01-8FEDAACB332A}" presName="extraNode" presStyleLbl="node1" presStyleIdx="0" presStyleCnt="1"/>
      <dgm:spPr/>
    </dgm:pt>
    <dgm:pt modelId="{506C8790-CEC4-40B1-A177-7D2EACCF6BD5}" type="pres">
      <dgm:prSet presAssocID="{92D577A1-9EEA-4013-9A01-8FEDAACB332A}" presName="dstNode" presStyleLbl="node1" presStyleIdx="0" presStyleCnt="1"/>
      <dgm:spPr/>
    </dgm:pt>
    <dgm:pt modelId="{7EEA708A-7370-46C3-82F2-3A2E012C803F}" type="pres">
      <dgm:prSet presAssocID="{F0D80FDE-F74A-4125-9AB9-0A1C75185435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F0CA59C-8CF1-4AFB-9462-48C5E898653D}" type="pres">
      <dgm:prSet presAssocID="{F0D80FDE-F74A-4125-9AB9-0A1C75185435}" presName="accent_1" presStyleCnt="0"/>
      <dgm:spPr/>
    </dgm:pt>
    <dgm:pt modelId="{7137FBA1-9CB4-43B2-AAB4-E413EB800D40}" type="pres">
      <dgm:prSet presAssocID="{F0D80FDE-F74A-4125-9AB9-0A1C75185435}" presName="accentRepeatNode" presStyleLbl="solidFgAcc1" presStyleIdx="0" presStyleCnt="1"/>
      <dgm:spPr/>
    </dgm:pt>
  </dgm:ptLst>
  <dgm:cxnLst>
    <dgm:cxn modelId="{AF0D70BA-6551-405D-AC97-84D76A9852B5}" type="presOf" srcId="{C04F6433-8B57-4A70-8EE7-05F044A7C327}" destId="{7FAC856D-BAFF-4A1B-8B28-0E37A5652F85}" srcOrd="0" destOrd="0" presId="urn:microsoft.com/office/officeart/2008/layout/VerticalCurvedList"/>
    <dgm:cxn modelId="{1B612A0B-EFC3-4A18-8510-E5E4A64649AD}" srcId="{92D577A1-9EEA-4013-9A01-8FEDAACB332A}" destId="{F0D80FDE-F74A-4125-9AB9-0A1C75185435}" srcOrd="0" destOrd="0" parTransId="{92FDFC88-EE23-417A-BAB5-367228D0DEB4}" sibTransId="{C04F6433-8B57-4A70-8EE7-05F044A7C327}"/>
    <dgm:cxn modelId="{2489301B-71AD-4FBB-9F99-BE83FC5AF8D8}" type="presOf" srcId="{F0D80FDE-F74A-4125-9AB9-0A1C75185435}" destId="{7EEA708A-7370-46C3-82F2-3A2E012C803F}" srcOrd="0" destOrd="0" presId="urn:microsoft.com/office/officeart/2008/layout/VerticalCurvedList"/>
    <dgm:cxn modelId="{C313F332-C76A-400F-8960-B8DB3DAFB9AA}" type="presOf" srcId="{92D577A1-9EEA-4013-9A01-8FEDAACB332A}" destId="{A415242B-4401-48CA-8AC4-8081EACD606F}" srcOrd="0" destOrd="0" presId="urn:microsoft.com/office/officeart/2008/layout/VerticalCurvedList"/>
    <dgm:cxn modelId="{131D0522-9554-47E1-8CE6-93A06350414A}" type="presParOf" srcId="{A415242B-4401-48CA-8AC4-8081EACD606F}" destId="{BA266138-171C-4474-9457-819A31D15CA5}" srcOrd="0" destOrd="0" presId="urn:microsoft.com/office/officeart/2008/layout/VerticalCurvedList"/>
    <dgm:cxn modelId="{8E13997D-DA6F-49D8-84FF-35DC17A9D2E9}" type="presParOf" srcId="{BA266138-171C-4474-9457-819A31D15CA5}" destId="{B0025610-B4C4-4B50-AFD1-70D30816D32B}" srcOrd="0" destOrd="0" presId="urn:microsoft.com/office/officeart/2008/layout/VerticalCurvedList"/>
    <dgm:cxn modelId="{DE130096-AA88-45A8-B9E7-B2F45FF261AC}" type="presParOf" srcId="{B0025610-B4C4-4B50-AFD1-70D30816D32B}" destId="{9051C21C-2F77-4F09-BF24-3FA642DA9943}" srcOrd="0" destOrd="0" presId="urn:microsoft.com/office/officeart/2008/layout/VerticalCurvedList"/>
    <dgm:cxn modelId="{8F7BFCC5-BF95-4615-9B5E-F838AEFA0DC5}" type="presParOf" srcId="{B0025610-B4C4-4B50-AFD1-70D30816D32B}" destId="{7FAC856D-BAFF-4A1B-8B28-0E37A5652F85}" srcOrd="1" destOrd="0" presId="urn:microsoft.com/office/officeart/2008/layout/VerticalCurvedList"/>
    <dgm:cxn modelId="{C0C3DDB2-680E-4101-A093-4602BA8E113D}" type="presParOf" srcId="{B0025610-B4C4-4B50-AFD1-70D30816D32B}" destId="{B9F480E5-A516-41DF-8F10-0276EE30766B}" srcOrd="2" destOrd="0" presId="urn:microsoft.com/office/officeart/2008/layout/VerticalCurvedList"/>
    <dgm:cxn modelId="{0BDB8B44-2F7A-43ED-9C5B-B34D7D31A8BA}" type="presParOf" srcId="{B0025610-B4C4-4B50-AFD1-70D30816D32B}" destId="{506C8790-CEC4-40B1-A177-7D2EACCF6BD5}" srcOrd="3" destOrd="0" presId="urn:microsoft.com/office/officeart/2008/layout/VerticalCurvedList"/>
    <dgm:cxn modelId="{DE555B94-EBCD-4E8D-B9F1-1DB3F34A963F}" type="presParOf" srcId="{BA266138-171C-4474-9457-819A31D15CA5}" destId="{7EEA708A-7370-46C3-82F2-3A2E012C803F}" srcOrd="1" destOrd="0" presId="urn:microsoft.com/office/officeart/2008/layout/VerticalCurvedList"/>
    <dgm:cxn modelId="{A576DC50-3E01-4247-B2E6-3ED21C74E95D}" type="presParOf" srcId="{BA266138-171C-4474-9457-819A31D15CA5}" destId="{DF0CA59C-8CF1-4AFB-9462-48C5E898653D}" srcOrd="2" destOrd="0" presId="urn:microsoft.com/office/officeart/2008/layout/VerticalCurvedList"/>
    <dgm:cxn modelId="{319F0DAE-76FA-41CD-96DE-F98C17BCA203}" type="presParOf" srcId="{DF0CA59C-8CF1-4AFB-9462-48C5E898653D}" destId="{7137FBA1-9CB4-43B2-AAB4-E413EB800D4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3FA66F-2D9E-4562-89B9-0C8450834D0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9B9C5A3B-B092-46CC-9569-5DECDEE40FE7}">
      <dgm:prSet phldrT="[Texto]" custT="1"/>
      <dgm:spPr/>
      <dgm:t>
        <a:bodyPr/>
        <a:lstStyle/>
        <a:p>
          <a:r>
            <a:rPr lang="es-CL" sz="2500" dirty="0" smtClean="0"/>
            <a:t>Sistema Planificación de Recursos (ERP)</a:t>
          </a:r>
          <a:endParaRPr lang="es-CL" sz="2500" dirty="0"/>
        </a:p>
      </dgm:t>
    </dgm:pt>
    <dgm:pt modelId="{ED9BBACD-8D99-4A2C-8DD1-452EB3002F0D}" type="parTrans" cxnId="{DB27A1EA-2A88-4502-815E-55E0BFE1F3B8}">
      <dgm:prSet/>
      <dgm:spPr/>
      <dgm:t>
        <a:bodyPr/>
        <a:lstStyle/>
        <a:p>
          <a:endParaRPr lang="es-CL"/>
        </a:p>
      </dgm:t>
    </dgm:pt>
    <dgm:pt modelId="{8617F55A-2B66-4C85-A564-E2566AE42F9B}" type="sibTrans" cxnId="{DB27A1EA-2A88-4502-815E-55E0BFE1F3B8}">
      <dgm:prSet/>
      <dgm:spPr/>
      <dgm:t>
        <a:bodyPr/>
        <a:lstStyle/>
        <a:p>
          <a:endParaRPr lang="es-CL"/>
        </a:p>
      </dgm:t>
    </dgm:pt>
    <dgm:pt modelId="{7342FCBA-AA08-4178-B52A-7BBBDD004FE7}" type="pres">
      <dgm:prSet presAssocID="{D23FA66F-2D9E-4562-89B9-0C8450834D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3D1CE1F6-5555-4314-9EB1-382C65FBB736}" type="pres">
      <dgm:prSet presAssocID="{D23FA66F-2D9E-4562-89B9-0C8450834D00}" presName="Name1" presStyleCnt="0"/>
      <dgm:spPr/>
    </dgm:pt>
    <dgm:pt modelId="{4A7A4CB7-9291-4140-9DAE-1B6936058B16}" type="pres">
      <dgm:prSet presAssocID="{D23FA66F-2D9E-4562-89B9-0C8450834D00}" presName="cycle" presStyleCnt="0"/>
      <dgm:spPr/>
    </dgm:pt>
    <dgm:pt modelId="{6313667E-6882-47EC-9754-30728E925EBA}" type="pres">
      <dgm:prSet presAssocID="{D23FA66F-2D9E-4562-89B9-0C8450834D00}" presName="srcNode" presStyleLbl="node1" presStyleIdx="0" presStyleCnt="1"/>
      <dgm:spPr/>
    </dgm:pt>
    <dgm:pt modelId="{2C2F7DA0-434D-4740-8E94-94911BF666FB}" type="pres">
      <dgm:prSet presAssocID="{D23FA66F-2D9E-4562-89B9-0C8450834D00}" presName="conn" presStyleLbl="parChTrans1D2" presStyleIdx="0" presStyleCnt="1"/>
      <dgm:spPr/>
      <dgm:t>
        <a:bodyPr/>
        <a:lstStyle/>
        <a:p>
          <a:endParaRPr lang="es-CL"/>
        </a:p>
      </dgm:t>
    </dgm:pt>
    <dgm:pt modelId="{D51DE1CD-66BD-4DCB-A13D-A6EC45BA478C}" type="pres">
      <dgm:prSet presAssocID="{D23FA66F-2D9E-4562-89B9-0C8450834D00}" presName="extraNode" presStyleLbl="node1" presStyleIdx="0" presStyleCnt="1"/>
      <dgm:spPr/>
    </dgm:pt>
    <dgm:pt modelId="{3D0861F5-2274-484B-8D79-03D77647134C}" type="pres">
      <dgm:prSet presAssocID="{D23FA66F-2D9E-4562-89B9-0C8450834D00}" presName="dstNode" presStyleLbl="node1" presStyleIdx="0" presStyleCnt="1"/>
      <dgm:spPr/>
    </dgm:pt>
    <dgm:pt modelId="{E65604B5-B781-4A38-9971-87D9067BC84D}" type="pres">
      <dgm:prSet presAssocID="{9B9C5A3B-B092-46CC-9569-5DECDEE40FE7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191AF96-7D3E-4587-8F0C-322179F4B84B}" type="pres">
      <dgm:prSet presAssocID="{9B9C5A3B-B092-46CC-9569-5DECDEE40FE7}" presName="accent_1" presStyleCnt="0"/>
      <dgm:spPr/>
    </dgm:pt>
    <dgm:pt modelId="{7BEFF9E9-04F5-4A4D-8CBF-25283FBDFAC6}" type="pres">
      <dgm:prSet presAssocID="{9B9C5A3B-B092-46CC-9569-5DECDEE40FE7}" presName="accentRepeatNode" presStyleLbl="solidFgAcc1" presStyleIdx="0" presStyleCnt="1"/>
      <dgm:spPr/>
    </dgm:pt>
  </dgm:ptLst>
  <dgm:cxnLst>
    <dgm:cxn modelId="{DA5110FD-3FD5-442F-A5AF-36B54824B68D}" type="presOf" srcId="{8617F55A-2B66-4C85-A564-E2566AE42F9B}" destId="{2C2F7DA0-434D-4740-8E94-94911BF666FB}" srcOrd="0" destOrd="0" presId="urn:microsoft.com/office/officeart/2008/layout/VerticalCurvedList"/>
    <dgm:cxn modelId="{961F2C5D-5A7B-4A88-98F1-DD3584FBD2D0}" type="presOf" srcId="{D23FA66F-2D9E-4562-89B9-0C8450834D00}" destId="{7342FCBA-AA08-4178-B52A-7BBBDD004FE7}" srcOrd="0" destOrd="0" presId="urn:microsoft.com/office/officeart/2008/layout/VerticalCurvedList"/>
    <dgm:cxn modelId="{50C212BD-42F5-4B44-9F19-4AF7AEAE4BD9}" type="presOf" srcId="{9B9C5A3B-B092-46CC-9569-5DECDEE40FE7}" destId="{E65604B5-B781-4A38-9971-87D9067BC84D}" srcOrd="0" destOrd="0" presId="urn:microsoft.com/office/officeart/2008/layout/VerticalCurvedList"/>
    <dgm:cxn modelId="{DB27A1EA-2A88-4502-815E-55E0BFE1F3B8}" srcId="{D23FA66F-2D9E-4562-89B9-0C8450834D00}" destId="{9B9C5A3B-B092-46CC-9569-5DECDEE40FE7}" srcOrd="0" destOrd="0" parTransId="{ED9BBACD-8D99-4A2C-8DD1-452EB3002F0D}" sibTransId="{8617F55A-2B66-4C85-A564-E2566AE42F9B}"/>
    <dgm:cxn modelId="{28CB7953-D1CD-493D-A0B4-A5C829534C4D}" type="presParOf" srcId="{7342FCBA-AA08-4178-B52A-7BBBDD004FE7}" destId="{3D1CE1F6-5555-4314-9EB1-382C65FBB736}" srcOrd="0" destOrd="0" presId="urn:microsoft.com/office/officeart/2008/layout/VerticalCurvedList"/>
    <dgm:cxn modelId="{7527C218-20DB-49EF-ADDB-9DFB59DD5AA8}" type="presParOf" srcId="{3D1CE1F6-5555-4314-9EB1-382C65FBB736}" destId="{4A7A4CB7-9291-4140-9DAE-1B6936058B16}" srcOrd="0" destOrd="0" presId="urn:microsoft.com/office/officeart/2008/layout/VerticalCurvedList"/>
    <dgm:cxn modelId="{35465A49-881A-46B9-A9A3-21385EADB16D}" type="presParOf" srcId="{4A7A4CB7-9291-4140-9DAE-1B6936058B16}" destId="{6313667E-6882-47EC-9754-30728E925EBA}" srcOrd="0" destOrd="0" presId="urn:microsoft.com/office/officeart/2008/layout/VerticalCurvedList"/>
    <dgm:cxn modelId="{242205A2-990C-4D28-A2C3-B944E10243AB}" type="presParOf" srcId="{4A7A4CB7-9291-4140-9DAE-1B6936058B16}" destId="{2C2F7DA0-434D-4740-8E94-94911BF666FB}" srcOrd="1" destOrd="0" presId="urn:microsoft.com/office/officeart/2008/layout/VerticalCurvedList"/>
    <dgm:cxn modelId="{AE05F448-0D96-45A4-911F-AA0600BA7A14}" type="presParOf" srcId="{4A7A4CB7-9291-4140-9DAE-1B6936058B16}" destId="{D51DE1CD-66BD-4DCB-A13D-A6EC45BA478C}" srcOrd="2" destOrd="0" presId="urn:microsoft.com/office/officeart/2008/layout/VerticalCurvedList"/>
    <dgm:cxn modelId="{24888A9F-38DB-4365-831E-75F3AB826AE1}" type="presParOf" srcId="{4A7A4CB7-9291-4140-9DAE-1B6936058B16}" destId="{3D0861F5-2274-484B-8D79-03D77647134C}" srcOrd="3" destOrd="0" presId="urn:microsoft.com/office/officeart/2008/layout/VerticalCurvedList"/>
    <dgm:cxn modelId="{960E24C4-74CF-4333-AA7B-199CD2B24C56}" type="presParOf" srcId="{3D1CE1F6-5555-4314-9EB1-382C65FBB736}" destId="{E65604B5-B781-4A38-9971-87D9067BC84D}" srcOrd="1" destOrd="0" presId="urn:microsoft.com/office/officeart/2008/layout/VerticalCurvedList"/>
    <dgm:cxn modelId="{19312BF4-EAD1-46E9-80D6-ED6941611361}" type="presParOf" srcId="{3D1CE1F6-5555-4314-9EB1-382C65FBB736}" destId="{D191AF96-7D3E-4587-8F0C-322179F4B84B}" srcOrd="2" destOrd="0" presId="urn:microsoft.com/office/officeart/2008/layout/VerticalCurvedList"/>
    <dgm:cxn modelId="{FC5A774C-0AE1-46CD-A1BA-E94445943718}" type="presParOf" srcId="{D191AF96-7D3E-4587-8F0C-322179F4B84B}" destId="{7BEFF9E9-04F5-4A4D-8CBF-25283FBDFAC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D38F54-600A-4A74-ADCE-73B1D17A9BA6}">
      <dsp:nvSpPr>
        <dsp:cNvPr id="0" name=""/>
        <dsp:cNvSpPr/>
      </dsp:nvSpPr>
      <dsp:spPr>
        <a:xfrm>
          <a:off x="2876412" y="0"/>
          <a:ext cx="3152474" cy="2426525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38100" cap="flat" cmpd="sng" algn="ctr">
          <a:solidFill>
            <a:schemeClr val="bg2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71D4AB8-A13E-460F-972B-2E6D352C6AA6}">
      <dsp:nvSpPr>
        <dsp:cNvPr id="0" name=""/>
        <dsp:cNvSpPr/>
      </dsp:nvSpPr>
      <dsp:spPr>
        <a:xfrm>
          <a:off x="3600401" y="792085"/>
          <a:ext cx="1712591" cy="673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i="1" kern="1200" smtClean="0">
              <a:effectLst/>
            </a:rPr>
            <a:t>CONTEXTO TECNOLOGÍAS INFORMACIÓN</a:t>
          </a:r>
          <a:endParaRPr lang="es-CL" sz="1600" b="1" i="1" kern="1200" dirty="0">
            <a:effectLst/>
          </a:endParaRPr>
        </a:p>
      </dsp:txBody>
      <dsp:txXfrm>
        <a:off x="3600401" y="792085"/>
        <a:ext cx="1712591" cy="673922"/>
      </dsp:txXfrm>
    </dsp:sp>
    <dsp:sp modelId="{241D7E50-0BEF-4514-B961-C281E96C1E28}">
      <dsp:nvSpPr>
        <dsp:cNvPr id="0" name=""/>
        <dsp:cNvSpPr/>
      </dsp:nvSpPr>
      <dsp:spPr>
        <a:xfrm>
          <a:off x="2200712" y="1394218"/>
          <a:ext cx="3156162" cy="2426525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38100" cap="flat" cmpd="sng" algn="ctr">
          <a:solidFill>
            <a:schemeClr val="bg2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A248A6-13BB-44AF-AF25-F044582A1139}">
      <dsp:nvSpPr>
        <dsp:cNvPr id="0" name=""/>
        <dsp:cNvSpPr/>
      </dsp:nvSpPr>
      <dsp:spPr>
        <a:xfrm>
          <a:off x="2892939" y="2278333"/>
          <a:ext cx="1771708" cy="673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i="1" kern="1200" smtClean="0">
              <a:effectLst/>
            </a:rPr>
            <a:t>FLUJO INFORMACIÓN</a:t>
          </a:r>
          <a:endParaRPr lang="es-CL" sz="1600" b="1" i="1" kern="1200" dirty="0">
            <a:effectLst/>
          </a:endParaRPr>
        </a:p>
      </dsp:txBody>
      <dsp:txXfrm>
        <a:off x="2892939" y="2278333"/>
        <a:ext cx="1771708" cy="673922"/>
      </dsp:txXfrm>
    </dsp:sp>
    <dsp:sp modelId="{9CF12ECB-09AD-4010-B053-B6FD553D3178}">
      <dsp:nvSpPr>
        <dsp:cNvPr id="0" name=""/>
        <dsp:cNvSpPr/>
      </dsp:nvSpPr>
      <dsp:spPr>
        <a:xfrm>
          <a:off x="3032152" y="2955280"/>
          <a:ext cx="2844640" cy="2085279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38100" cap="flat" cmpd="sng" algn="ctr">
          <a:solidFill>
            <a:schemeClr val="bg2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FE653B6-F39C-46C8-B5B8-B9E041759421}">
      <dsp:nvSpPr>
        <dsp:cNvPr id="0" name=""/>
        <dsp:cNvSpPr/>
      </dsp:nvSpPr>
      <dsp:spPr>
        <a:xfrm>
          <a:off x="3600005" y="3682633"/>
          <a:ext cx="1706201" cy="673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i="1" kern="1200" smtClean="0">
              <a:effectLst/>
            </a:rPr>
            <a:t>SISTEMA INFORMACIÓN ADMINISTRATIVA</a:t>
          </a:r>
          <a:endParaRPr lang="es-CL" sz="1600" b="1" i="1" kern="1200" dirty="0">
            <a:effectLst/>
          </a:endParaRPr>
        </a:p>
      </dsp:txBody>
      <dsp:txXfrm>
        <a:off x="3600005" y="3682633"/>
        <a:ext cx="1706201" cy="6739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405EF6-6568-4BB1-9905-275D45C67E25}" type="datetimeFigureOut">
              <a:rPr lang="es-CL" smtClean="0"/>
              <a:t>26/02/2020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C8F05-AAC3-41FC-8802-4347960CFD8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3787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4F07A-D210-4D3E-A31A-AC94CAA68C63}" type="datetime1">
              <a:rPr lang="es-CL" smtClean="0"/>
              <a:t>26/02/2020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4230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BA2E3-118C-4FCC-866F-AC400BFEEEC6}" type="datetime1">
              <a:rPr lang="es-CL" smtClean="0"/>
              <a:t>26/02/2020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4884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2A843-5A08-4683-8A40-B3AC350FF136}" type="datetime1">
              <a:rPr lang="es-CL" smtClean="0"/>
              <a:t>26/02/2020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1637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01A8B-D7F7-4DBD-9CA6-40B80AA0E4E7}" type="datetime1">
              <a:rPr lang="es-CL" smtClean="0"/>
              <a:t>26/02/2020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9613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7DACA-53F1-4A6A-A7BA-7EF9266261FC}" type="datetime1">
              <a:rPr lang="es-CL" smtClean="0"/>
              <a:t>26/02/2020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856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2154-8D71-4B1A-8917-7A1A6CCA4A97}" type="datetime1">
              <a:rPr lang="es-CL" smtClean="0"/>
              <a:t>26/02/2020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40795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E3294-8D0C-4FEE-A6EE-BFF098AB143B}" type="datetime1">
              <a:rPr lang="es-CL" smtClean="0"/>
              <a:t>26/02/2020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8612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5569-A517-43BC-AC7A-02C488BA5006}" type="datetime1">
              <a:rPr lang="es-CL" smtClean="0"/>
              <a:t>26/02/2020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676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66C7F-D5A5-48FF-A460-C0BAFC1A9F1E}" type="datetime1">
              <a:rPr lang="es-CL" smtClean="0"/>
              <a:t>26/02/2020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96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3C8D0-26AB-4B5E-9343-3A967D6E8129}" type="datetime1">
              <a:rPr lang="es-CL" smtClean="0"/>
              <a:t>26/02/2020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0529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9F9DC-210E-4914-AE96-009C56230720}" type="datetime1">
              <a:rPr lang="es-CL" smtClean="0"/>
              <a:t>26/02/2020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7602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60927-C687-4D0C-AFCF-997745027D94}" type="datetime1">
              <a:rPr lang="es-CL" smtClean="0"/>
              <a:t>26/02/2020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9E1CD-F87C-4DA6-BEDB-5E825853A6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3822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l/url?sa=i&amp;rct=j&amp;q=&amp;esrc=s&amp;source=images&amp;cd=&amp;cad=rja&amp;uact=8&amp;ved=0ahUKEwjCzJ-PnbDZAhXIg5AKHXumDDkQjRwIBw&amp;url=https://www.freepik.es/iconos-gratis/informacion-pines_702571.htm&amp;psig=AOvVaw1iWJUgRfMjSyBNBJqv0ymG&amp;ust=151906951450899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https://www.google.cl/url?sa=i&amp;rct=j&amp;q=&amp;esrc=s&amp;source=images&amp;cd=&amp;cad=rja&amp;uact=8&amp;ved=0ahUKEwiE16z5jLDZAhULGpAKHUo2B8QQjRwIBw&amp;url=https://bioinf.comav.upv.es/courses/unix/pipes.html&amp;psig=AOvVaw1juor_0dsX1lOX-fEvUCqp&amp;ust=1519064989274329" TargetMode="Externa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google.cl/url?sa=i&amp;rct=j&amp;q=&amp;esrc=s&amp;source=images&amp;cd=&amp;cad=rja&amp;uact=8&amp;ved=0ahUKEwiVj-7XnbDZAhXLC5AKHTCJBwkQjRwIBw&amp;url=http://200.79.181.48/SIA/index.php&amp;psig=AOvVaw3BftKpxFLiV647SjEj2sw7&amp;ust=1519069663019233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2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3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24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5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hyperlink" Target="https://www.google.cl/url?sa=i&amp;rct=j&amp;q=&amp;esrc=s&amp;source=images&amp;cd=&amp;cad=rja&amp;uact=8&amp;ved=0ahUKEwjP8MKbvbDZAhVCjpAKHXPyBHMQjRwIBw&amp;url=https://maperz1130.wordpress.com/2010/09/06/pruebas-de-integracion/&amp;psig=AOvVaw3FWGKRacni7fMXbmW9fgcY&amp;ust=1519077975280994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google.cl/url?sa=i&amp;rct=j&amp;q=&amp;esrc=s&amp;source=images&amp;cd=&amp;cad=rja&amp;uact=8&amp;ved=&amp;url=http://teechur.com/2ndyear/unit02/default.htm&amp;psig=AOvVaw3DiY5P98s_X2ZV4pYvfPYf&amp;ust=1519078808211941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42" y="332656"/>
            <a:ext cx="685800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501317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CL" b="1" i="1" dirty="0" smtClean="0"/>
              <a:t>UT1: SISTEMAS DE INFORMACIÓN ADMINISTRATIVA</a:t>
            </a:r>
            <a:endParaRPr lang="es-CL" b="1" i="1" dirty="0"/>
          </a:p>
        </p:txBody>
      </p:sp>
    </p:spTree>
    <p:extLst>
      <p:ext uri="{BB962C8B-B14F-4D97-AF65-F5344CB8AC3E}">
        <p14:creationId xmlns:p14="http://schemas.microsoft.com/office/powerpoint/2010/main" val="365010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201619"/>
              </p:ext>
            </p:extLst>
          </p:nvPr>
        </p:nvGraphicFramePr>
        <p:xfrm>
          <a:off x="467544" y="836712"/>
          <a:ext cx="82296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805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sultado de imagen para INFORMACIO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24744"/>
            <a:ext cx="4680520" cy="46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697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SOCIEDAD DE LA INFORMACIÓN</a:t>
            </a:r>
            <a:endParaRPr lang="es-CL" b="1" i="1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4</a:t>
            </a:fld>
            <a:endParaRPr lang="es-CL"/>
          </a:p>
        </p:txBody>
      </p:sp>
      <p:pic>
        <p:nvPicPr>
          <p:cNvPr id="1026" name="Picture 2" descr="http://begonagonzalez.com/wp-content/uploads/2016/11/35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7992888" cy="460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29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SOCIEDAD DE  LA INFORMACIÓN</a:t>
            </a:r>
            <a:endParaRPr lang="es-CL" b="1" i="1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16832"/>
            <a:ext cx="5009853" cy="3534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3127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26779" y="1353313"/>
            <a:ext cx="3962400" cy="452596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s-CL" sz="1900" b="1" i="1" dirty="0" smtClean="0"/>
              <a:t>¿Qué es la Sociedad de la Información? </a:t>
            </a:r>
            <a:r>
              <a:rPr lang="es-CL" sz="1900" dirty="0" smtClean="0">
                <a:effectLst/>
              </a:rPr>
              <a:t>Esta denominación, que tiene ya décadas de existencia (su origen se puede establecer en la década de los ochenta del siglo pasado como evolución de la era industrial), hace referencia a que </a:t>
            </a:r>
            <a:r>
              <a:rPr lang="es-CL" sz="1900" b="1" i="1" dirty="0" smtClean="0"/>
              <a:t>la información de cualquier naturaleza, su generación, su distribución y su uso se han convertido en el eje fundamental de todo lo que hacen los seres humanos.</a:t>
            </a:r>
            <a:endParaRPr lang="es-CL" sz="1900" b="1" i="1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09600" y="188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b="1" i="1" dirty="0" smtClean="0"/>
              <a:t>SOCIEDAD DE LA INFORMACIÓN</a:t>
            </a:r>
            <a:endParaRPr lang="es-CL" b="1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4464496" cy="336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740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7516" y="8531"/>
            <a:ext cx="8229600" cy="1143000"/>
          </a:xfrm>
        </p:spPr>
        <p:txBody>
          <a:bodyPr>
            <a:normAutofit/>
          </a:bodyPr>
          <a:lstStyle/>
          <a:p>
            <a:r>
              <a:rPr lang="es-CL" b="1" i="1" dirty="0" smtClean="0"/>
              <a:t>SOCIEDAD DE LA INFORMACIÓN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0700" y="4478879"/>
            <a:ext cx="8003232" cy="190507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s-CL" sz="1800" dirty="0" smtClean="0">
                <a:effectLst/>
              </a:rPr>
              <a:t>La existencia de redes de comunicación globales, la creciente disponibilidad de acceso a ellas desde cualquier lugar y a través de múltiples dispositivos, </a:t>
            </a:r>
            <a:r>
              <a:rPr lang="es-CL" sz="1800" b="1" i="1" dirty="0" smtClean="0"/>
              <a:t>la facilidad para compartir y distribuir contenidos de cualquier naturaleza o la deslocalización de actividades que inmediatamente se pueden globalizar están revolucionando el mundo y satisfaciendo las necesidades de las personas y de las organizaciones.</a:t>
            </a:r>
            <a:endParaRPr lang="es-CL" sz="1800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941" y="1052736"/>
            <a:ext cx="6000750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720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2314" y="116632"/>
            <a:ext cx="8229600" cy="1143000"/>
          </a:xfrm>
        </p:spPr>
        <p:txBody>
          <a:bodyPr/>
          <a:lstStyle/>
          <a:p>
            <a:r>
              <a:rPr lang="es-CL" b="1" i="1" dirty="0" smtClean="0"/>
              <a:t>T.I. Y PRODUCTIVIDAD </a:t>
            </a:r>
            <a:endParaRPr lang="es-CL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8024" y="1052736"/>
            <a:ext cx="3898776" cy="452596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s-ES" sz="2000" dirty="0" smtClean="0"/>
              <a:t>Las </a:t>
            </a:r>
            <a:r>
              <a:rPr lang="es-ES" sz="2000" b="1" dirty="0" smtClean="0"/>
              <a:t>TI contribuyen </a:t>
            </a:r>
            <a:r>
              <a:rPr lang="es-ES" sz="2000" b="1" dirty="0"/>
              <a:t>al aumento de la productividad</a:t>
            </a:r>
            <a:r>
              <a:rPr lang="es-ES" sz="2000" dirty="0"/>
              <a:t>, </a:t>
            </a:r>
            <a:r>
              <a:rPr lang="es-ES" sz="2000" i="1" dirty="0" smtClean="0"/>
              <a:t>no hay </a:t>
            </a:r>
            <a:r>
              <a:rPr lang="es-ES" sz="2000" i="1" dirty="0"/>
              <a:t>limitaciones de tiempo o de espacio; encontrar la </a:t>
            </a:r>
            <a:r>
              <a:rPr lang="es-ES" sz="2000" b="1" i="1" dirty="0"/>
              <a:t>información puede ser fácil y eficiente</a:t>
            </a:r>
            <a:r>
              <a:rPr lang="es-ES" sz="2000" i="1" dirty="0"/>
              <a:t>; también es posible </a:t>
            </a:r>
            <a:r>
              <a:rPr lang="es-ES" sz="2000" b="1" i="1" dirty="0"/>
              <a:t>transferir varios tipos de informaciones de forma electrónica.</a:t>
            </a:r>
            <a:r>
              <a:rPr lang="es-ES" sz="2000" i="1" dirty="0"/>
              <a:t> Propiedades comparables han conducido a la creación de nuevos mercados, modelos de negocios y </a:t>
            </a:r>
            <a:r>
              <a:rPr lang="es-ES" sz="2000" i="1" dirty="0" smtClean="0"/>
              <a:t>procesos.</a:t>
            </a:r>
            <a:endParaRPr lang="es-CL" sz="2000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39" y="1666875"/>
            <a:ext cx="4410075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951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2314" y="116632"/>
            <a:ext cx="8229600" cy="1143000"/>
          </a:xfrm>
        </p:spPr>
        <p:txBody>
          <a:bodyPr/>
          <a:lstStyle/>
          <a:p>
            <a:r>
              <a:rPr lang="es-CL" b="1" i="1" dirty="0" smtClean="0"/>
              <a:t>T.I. Y PRODUCTIVIDAD </a:t>
            </a:r>
            <a:endParaRPr lang="es-CL" b="1" i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3735332" cy="265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12776"/>
            <a:ext cx="3512575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49080"/>
            <a:ext cx="3131207" cy="2345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151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4293840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INFORMACION Y COMPETITIVIDAD</a:t>
            </a:r>
            <a:endParaRPr lang="es-CL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4008" y="1556792"/>
            <a:ext cx="4258816" cy="424847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s-ES_tradnl" altLang="es-CL" b="1" dirty="0" smtClean="0">
                <a:solidFill>
                  <a:schemeClr val="bg1"/>
                </a:solidFill>
              </a:rPr>
              <a:t>Según </a:t>
            </a:r>
            <a:r>
              <a:rPr lang="es-ES_tradnl" altLang="es-CL" b="1" dirty="0" err="1" smtClean="0">
                <a:solidFill>
                  <a:schemeClr val="bg1"/>
                </a:solidFill>
              </a:rPr>
              <a:t>Porter</a:t>
            </a:r>
            <a:r>
              <a:rPr lang="es-ES_tradnl" altLang="es-CL" b="1" dirty="0" smtClean="0">
                <a:solidFill>
                  <a:schemeClr val="bg1"/>
                </a:solidFill>
              </a:rPr>
              <a:t> (1980):</a:t>
            </a:r>
          </a:p>
          <a:p>
            <a:pPr marL="0" indent="0">
              <a:buNone/>
            </a:pPr>
            <a:r>
              <a:rPr lang="es-ES_tradnl" altLang="es-CL" b="1" dirty="0">
                <a:solidFill>
                  <a:schemeClr val="bg1"/>
                </a:solidFill>
              </a:rPr>
              <a:t>U</a:t>
            </a:r>
            <a:r>
              <a:rPr lang="es-ES_tradnl" altLang="es-CL" b="1" dirty="0" smtClean="0">
                <a:solidFill>
                  <a:schemeClr val="bg1"/>
                </a:solidFill>
              </a:rPr>
              <a:t>na empresa puede conseguir «ventajas competitivas» de 3 formas principales:</a:t>
            </a:r>
          </a:p>
          <a:p>
            <a:endParaRPr lang="es-ES_tradnl" altLang="es-CL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ES_tradnl" altLang="es-CL" b="1" dirty="0" smtClean="0">
                <a:solidFill>
                  <a:srgbClr val="FFFF00"/>
                </a:solidFill>
              </a:rPr>
              <a:t>1.- Consiguiendo un liderazgo de costes</a:t>
            </a:r>
          </a:p>
          <a:p>
            <a:r>
              <a:rPr lang="es-ES_tradnl" altLang="es-CL" sz="2400" b="1" dirty="0" smtClean="0">
                <a:solidFill>
                  <a:srgbClr val="FFFF00"/>
                </a:solidFill>
              </a:rPr>
              <a:t>costo final por unidad y precio del producto</a:t>
            </a:r>
            <a:r>
              <a:rPr lang="es-ES_tradnl" altLang="es-CL" sz="2400" dirty="0" smtClean="0">
                <a:solidFill>
                  <a:srgbClr val="FFFF00"/>
                </a:solidFill>
              </a:rPr>
              <a:t> </a:t>
            </a:r>
            <a:r>
              <a:rPr lang="es-ES_tradnl" altLang="es-CL" sz="2400" b="1" dirty="0" smtClean="0">
                <a:solidFill>
                  <a:srgbClr val="FFFF00"/>
                </a:solidFill>
              </a:rPr>
              <a:t>inferior.</a:t>
            </a:r>
          </a:p>
          <a:p>
            <a:pPr marL="0" indent="0">
              <a:buNone/>
            </a:pPr>
            <a:endParaRPr lang="es-ES_tradnl" altLang="es-CL" sz="24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ES_tradnl" altLang="es-CL" b="1" dirty="0" smtClean="0">
                <a:solidFill>
                  <a:schemeClr val="bg1"/>
                </a:solidFill>
              </a:rPr>
              <a:t>2.- Diferenciando sus productos de los de la competencia</a:t>
            </a:r>
          </a:p>
          <a:p>
            <a:r>
              <a:rPr lang="es-ES_tradnl" altLang="es-CL" sz="2400" b="1" dirty="0" smtClean="0">
                <a:solidFill>
                  <a:schemeClr val="bg1"/>
                </a:solidFill>
              </a:rPr>
              <a:t>por un mismo precio se ofrecen más prestaciones que la competencia.</a:t>
            </a:r>
          </a:p>
          <a:p>
            <a:endParaRPr lang="es-ES_tradnl" altLang="es-CL" sz="24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ES_tradnl" altLang="es-CL" b="1" dirty="0" smtClean="0">
                <a:solidFill>
                  <a:schemeClr val="bg1"/>
                </a:solidFill>
              </a:rPr>
              <a:t>3.- Consiguiendo (y dominando) un «nicho» de mercado</a:t>
            </a:r>
          </a:p>
          <a:p>
            <a:r>
              <a:rPr lang="es-ES_tradnl" altLang="es-CL" sz="2400" b="1" dirty="0" smtClean="0">
                <a:solidFill>
                  <a:schemeClr val="bg1"/>
                </a:solidFill>
              </a:rPr>
              <a:t>producto dirigido a sector del mercado muy concreto (explotación régimen exclusividad)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585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4293840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INFORMACION Y COMPETITIVIDAD</a:t>
            </a:r>
            <a:endParaRPr lang="es-CL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4008" y="1556792"/>
            <a:ext cx="4258816" cy="403244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 algn="just"/>
            <a:r>
              <a:rPr lang="es-ES_tradnl" altLang="es-CL" b="1" dirty="0" smtClean="0"/>
              <a:t>Las tecnologías de la información (TI) se han aplicado tradicionalmente con el objetivo básico de reducir costos y aumentar la productividad, generalmente a través de la automatización de operaciones internas.</a:t>
            </a:r>
          </a:p>
          <a:p>
            <a:pPr algn="just"/>
            <a:endParaRPr lang="es-ES_tradnl" altLang="es-CL" b="1" dirty="0" smtClean="0"/>
          </a:p>
          <a:p>
            <a:pPr algn="just"/>
            <a:r>
              <a:rPr lang="es-ES_tradnl" altLang="es-CL" b="1" dirty="0" smtClean="0">
                <a:solidFill>
                  <a:srgbClr val="FFFF00"/>
                </a:solidFill>
              </a:rPr>
              <a:t>Las TI han contribuido a aumentar la competitividad de las empresas porque han incidido directamente sobre una de las estrategias tradicionales de competitividad (liderazgo de costos).</a:t>
            </a:r>
            <a:endParaRPr lang="es-ES_tradnl" altLang="es-CL" b="1" dirty="0">
              <a:solidFill>
                <a:srgbClr val="FFFF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745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084" y="1382215"/>
            <a:ext cx="3936437" cy="236186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3" y="5467"/>
            <a:ext cx="8229600" cy="1143000"/>
          </a:xfrm>
        </p:spPr>
        <p:txBody>
          <a:bodyPr>
            <a:normAutofit/>
          </a:bodyPr>
          <a:lstStyle/>
          <a:p>
            <a:r>
              <a:rPr lang="es-CL" sz="3600" b="1" i="1" dirty="0" smtClean="0"/>
              <a:t>FLUJO DE INFORMACIÓN</a:t>
            </a:r>
            <a:endParaRPr lang="es-CL" sz="3600" dirty="0"/>
          </a:p>
        </p:txBody>
      </p:sp>
      <p:sp>
        <p:nvSpPr>
          <p:cNvPr id="3" name="2 Rectángulo"/>
          <p:cNvSpPr/>
          <p:nvPr/>
        </p:nvSpPr>
        <p:spPr>
          <a:xfrm>
            <a:off x="2568242" y="2748368"/>
            <a:ext cx="1619673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Flecha a la derecha con bandas"/>
          <p:cNvSpPr/>
          <p:nvPr/>
        </p:nvSpPr>
        <p:spPr>
          <a:xfrm>
            <a:off x="3755868" y="2053790"/>
            <a:ext cx="1152128" cy="648072"/>
          </a:xfrm>
          <a:prstGeom prst="striped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lecha a la derecha con bandas"/>
          <p:cNvSpPr/>
          <p:nvPr/>
        </p:nvSpPr>
        <p:spPr>
          <a:xfrm rot="8092303">
            <a:off x="5270929" y="3768996"/>
            <a:ext cx="755266" cy="648072"/>
          </a:xfrm>
          <a:prstGeom prst="striped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503" y="4889303"/>
            <a:ext cx="1592390" cy="159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3467835" y="1861010"/>
            <a:ext cx="14401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i="1" dirty="0" smtClean="0"/>
              <a:t>DATA</a:t>
            </a:r>
            <a:endParaRPr lang="es-CL" sz="1600" b="1" i="1" dirty="0"/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150" y="4915748"/>
            <a:ext cx="2905125" cy="157162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 redondeado"/>
          <p:cNvSpPr/>
          <p:nvPr/>
        </p:nvSpPr>
        <p:spPr>
          <a:xfrm>
            <a:off x="1979712" y="4587842"/>
            <a:ext cx="5400600" cy="2081518"/>
          </a:xfrm>
          <a:prstGeom prst="roundRect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CuadroTexto"/>
          <p:cNvSpPr txBox="1"/>
          <p:nvPr/>
        </p:nvSpPr>
        <p:spPr>
          <a:xfrm>
            <a:off x="3118282" y="4434900"/>
            <a:ext cx="3291396" cy="33855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600" b="1" i="1" dirty="0" smtClean="0"/>
              <a:t>PROCESO TOMA DE DECISIONES</a:t>
            </a:r>
            <a:endParaRPr lang="es-CL" sz="1600" b="1" i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5103788" y="889163"/>
            <a:ext cx="383902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400" b="1" i="1" dirty="0" smtClean="0"/>
              <a:t>GESTION INFORMACIÓN                                                           CLASIFICACIÓN, ANÁLISIS E INDICADORES</a:t>
            </a:r>
            <a:endParaRPr lang="es-CL" sz="1400" b="1" i="1" dirty="0"/>
          </a:p>
        </p:txBody>
      </p:sp>
      <p:pic>
        <p:nvPicPr>
          <p:cNvPr id="20" name="Picture 2" descr="Resultado de imagen para flujos de informacion sistema de administracio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37" y="1339716"/>
            <a:ext cx="3333750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5642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sultado de imagen para SISTEMA DE INFORMACION ADMINISTRATIV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648072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01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494098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170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6370636"/>
              </p:ext>
            </p:extLst>
          </p:nvPr>
        </p:nvGraphicFramePr>
        <p:xfrm>
          <a:off x="467544" y="1124744"/>
          <a:ext cx="822960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2 Marcador de contenido"/>
          <p:cNvSpPr txBox="1">
            <a:spLocks/>
          </p:cNvSpPr>
          <p:nvPr/>
        </p:nvSpPr>
        <p:spPr>
          <a:xfrm>
            <a:off x="914400" y="4941168"/>
            <a:ext cx="8229600" cy="7529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CL" sz="2000" b="1" i="1" dirty="0" smtClean="0"/>
              <a:t>Gestiona la información referente a las transacciones producidas en una empresa u organización. </a:t>
            </a:r>
          </a:p>
          <a:p>
            <a:endParaRPr lang="es-CL" sz="2000" b="1" i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855"/>
            <a:ext cx="6876256" cy="263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062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6258888"/>
              </p:ext>
            </p:extLst>
          </p:nvPr>
        </p:nvGraphicFramePr>
        <p:xfrm>
          <a:off x="467544" y="1196752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1403648" y="4061103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i="1" dirty="0" smtClean="0"/>
              <a:t>Orientados </a:t>
            </a:r>
            <a:r>
              <a:rPr lang="es-CL" sz="2000" b="1" i="1" dirty="0"/>
              <a:t>a solucionar problemas empresariales en general. </a:t>
            </a:r>
          </a:p>
        </p:txBody>
      </p:sp>
      <p:sp>
        <p:nvSpPr>
          <p:cNvPr id="5" name="AutoShape 2" descr="Resultado de imagen para OLAP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AutoShape 4" descr="Resultado de imagen para OLAP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463908"/>
            <a:ext cx="4176464" cy="1397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1690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753147"/>
              </p:ext>
            </p:extLst>
          </p:nvPr>
        </p:nvGraphicFramePr>
        <p:xfrm>
          <a:off x="529208" y="1196752"/>
          <a:ext cx="8229600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Rectángulo"/>
          <p:cNvSpPr/>
          <p:nvPr/>
        </p:nvSpPr>
        <p:spPr>
          <a:xfrm>
            <a:off x="827584" y="5305837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i="1" dirty="0"/>
              <a:t>Herramienta para realizar el análisis de las diferentes variables de negocio con la finalidad de apoyar el proceso de toma de decisiones.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70" y="2065477"/>
            <a:ext cx="2784562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91584"/>
            <a:ext cx="5555588" cy="278814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081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8213602"/>
              </p:ext>
            </p:extLst>
          </p:nvPr>
        </p:nvGraphicFramePr>
        <p:xfrm>
          <a:off x="467544" y="1268760"/>
          <a:ext cx="822960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Rectángulo"/>
          <p:cNvSpPr/>
          <p:nvPr/>
        </p:nvSpPr>
        <p:spPr>
          <a:xfrm>
            <a:off x="5076056" y="2353472"/>
            <a:ext cx="3960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i="1" dirty="0"/>
              <a:t>Herramienta orientada a usuarios de nivel gerencial, que permite monitorizar el estado de las variables de un área o unidad de la empresa a partir de información interna y externa a la misma.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460851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389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089188"/>
              </p:ext>
            </p:extLst>
          </p:nvPr>
        </p:nvGraphicFramePr>
        <p:xfrm>
          <a:off x="467544" y="1196752"/>
          <a:ext cx="8229600" cy="9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Rectángulo"/>
          <p:cNvSpPr/>
          <p:nvPr/>
        </p:nvSpPr>
        <p:spPr>
          <a:xfrm>
            <a:off x="5652120" y="2539800"/>
            <a:ext cx="2987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i="1" dirty="0"/>
              <a:t>Aplicaciones destinadas a ayudar al trabajo diario del administrativo de una empresa u organización. </a:t>
            </a:r>
          </a:p>
        </p:txBody>
      </p:sp>
      <p:pic>
        <p:nvPicPr>
          <p:cNvPr id="20482" name="Picture 2" descr="C:\Users\carlos\Desktop\CLASES\CTA VIVERES\ACCESO SISTEM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5011011" cy="365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824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2894218"/>
              </p:ext>
            </p:extLst>
          </p:nvPr>
        </p:nvGraphicFramePr>
        <p:xfrm>
          <a:off x="467544" y="1340768"/>
          <a:ext cx="8229600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Rectángulo"/>
          <p:cNvSpPr/>
          <p:nvPr/>
        </p:nvSpPr>
        <p:spPr>
          <a:xfrm>
            <a:off x="5119772" y="3501008"/>
            <a:ext cx="40242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i="1" dirty="0"/>
              <a:t>Emulan el comportamiento de un experto en un dominio concreto. 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42960"/>
            <a:ext cx="4314056" cy="3235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08348" y="2454669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OPERACIÓN TRANSBORDO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204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/>
              <a:t>TIPOS DE SIA</a:t>
            </a:r>
            <a:endParaRPr lang="es-CL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8294026"/>
              </p:ext>
            </p:extLst>
          </p:nvPr>
        </p:nvGraphicFramePr>
        <p:xfrm>
          <a:off x="467544" y="1340768"/>
          <a:ext cx="8229600" cy="820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4715239" cy="353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80112" y="2789044"/>
            <a:ext cx="32038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i="1" dirty="0"/>
              <a:t>Integran la información y los procesos de una organización en </a:t>
            </a:r>
            <a:r>
              <a:rPr lang="es-CL" sz="2000" b="1" i="1"/>
              <a:t>un </a:t>
            </a:r>
            <a:r>
              <a:rPr lang="es-CL" sz="2000" b="1" i="1" smtClean="0"/>
              <a:t>sólo </a:t>
            </a:r>
            <a:r>
              <a:rPr lang="es-CL" sz="2000" b="1" i="1" dirty="0"/>
              <a:t>sistema.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4358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ETAPAS DE DESARROLLO DE UN SIA</a:t>
            </a:r>
            <a:endParaRPr lang="es-CL" b="1" i="1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238250"/>
            <a:ext cx="709612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262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ETAPAS DE DESARROLLO DE UN SIA</a:t>
            </a:r>
            <a:endParaRPr lang="es-CL" b="1" i="1" dirty="0"/>
          </a:p>
        </p:txBody>
      </p:sp>
      <p:sp>
        <p:nvSpPr>
          <p:cNvPr id="3" name="2 Rectángulo"/>
          <p:cNvSpPr/>
          <p:nvPr/>
        </p:nvSpPr>
        <p:spPr>
          <a:xfrm>
            <a:off x="5113859" y="4230751"/>
            <a:ext cx="3923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000" b="1" i="1" dirty="0"/>
              <a:t>Comprender el problema (análisis</a:t>
            </a:r>
            <a:r>
              <a:rPr lang="es-CL" sz="2000" b="1" i="1" dirty="0" smtClean="0"/>
              <a:t>) y </a:t>
            </a:r>
            <a:r>
              <a:rPr lang="es-CL" sz="2000" b="1" i="1" dirty="0"/>
              <a:t>Plantear una posible solución, considerando soluciones alternativas (diseño)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69" y="3942719"/>
            <a:ext cx="4824536" cy="217900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23728" y="1537628"/>
            <a:ext cx="540060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DEFINICIÓN DE REQUERIMIENTO</a:t>
            </a:r>
            <a:endParaRPr lang="es-CL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53253" y="3510671"/>
            <a:ext cx="8711235" cy="2880320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a la derecha con bandas"/>
          <p:cNvSpPr/>
          <p:nvPr/>
        </p:nvSpPr>
        <p:spPr>
          <a:xfrm rot="5400000">
            <a:off x="4388947" y="2266082"/>
            <a:ext cx="864096" cy="1039356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s-CL" sz="2800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5752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ETAPAS DE DESARROLLO DE UN SIA</a:t>
            </a:r>
            <a:endParaRPr lang="es-CL" b="1" i="1" dirty="0"/>
          </a:p>
        </p:txBody>
      </p:sp>
      <p:sp>
        <p:nvSpPr>
          <p:cNvPr id="3" name="2 Rectángulo"/>
          <p:cNvSpPr/>
          <p:nvPr/>
        </p:nvSpPr>
        <p:spPr>
          <a:xfrm>
            <a:off x="4301315" y="3911907"/>
            <a:ext cx="444714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000" b="1" i="1" dirty="0"/>
              <a:t>D</a:t>
            </a:r>
            <a:r>
              <a:rPr lang="es-CL" sz="2000" b="1" i="1" dirty="0" smtClean="0"/>
              <a:t>eterminación del  ámbito </a:t>
            </a:r>
            <a:r>
              <a:rPr lang="es-CL" sz="2000" b="1" i="1" dirty="0"/>
              <a:t>del proyecto, la realización de un estudio de viabilidad, el análisis de los </a:t>
            </a:r>
            <a:r>
              <a:rPr lang="es-CL" sz="2000" b="1" i="1" dirty="0" smtClean="0"/>
              <a:t>riesgos asociados </a:t>
            </a:r>
            <a:r>
              <a:rPr lang="es-CL" sz="2000" b="1" i="1" dirty="0"/>
              <a:t>al proyecto, una estimación del coste del proyecto, su planificación temporal y </a:t>
            </a:r>
            <a:r>
              <a:rPr lang="es-CL" sz="2000" b="1" i="1" dirty="0" smtClean="0"/>
              <a:t>la asignación </a:t>
            </a:r>
            <a:r>
              <a:rPr lang="es-CL" sz="2000" b="1" i="1" dirty="0"/>
              <a:t>de recursos a las distintas etapas del proyecto</a:t>
            </a:r>
            <a:r>
              <a:rPr lang="es-CL" sz="2000" b="1" i="1" dirty="0" smtClean="0"/>
              <a:t>.</a:t>
            </a:r>
            <a:endParaRPr lang="es-CL" sz="2000" b="1" i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2123728" y="1537628"/>
            <a:ext cx="5400600" cy="523220"/>
          </a:xfrm>
          <a:prstGeom prst="rect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ANÁLISIS Y DISEÑO DEL SW</a:t>
            </a:r>
            <a:endParaRPr lang="es-CL" sz="28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53253" y="3510671"/>
            <a:ext cx="8711235" cy="2880320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a la derecha con bandas"/>
          <p:cNvSpPr/>
          <p:nvPr/>
        </p:nvSpPr>
        <p:spPr>
          <a:xfrm rot="5400000">
            <a:off x="4388947" y="2266082"/>
            <a:ext cx="864096" cy="1039356"/>
          </a:xfrm>
          <a:prstGeom prst="stripedRightArrow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s-CL" sz="2800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11907"/>
            <a:ext cx="3090685" cy="2153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566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ETAPAS DE DESARROLLO DE UN SIA</a:t>
            </a:r>
            <a:endParaRPr lang="es-CL" b="1" i="1" dirty="0"/>
          </a:p>
        </p:txBody>
      </p:sp>
      <p:sp>
        <p:nvSpPr>
          <p:cNvPr id="3" name="2 Rectángulo"/>
          <p:cNvSpPr/>
          <p:nvPr/>
        </p:nvSpPr>
        <p:spPr>
          <a:xfrm>
            <a:off x="4333071" y="3635086"/>
            <a:ext cx="444714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500" dirty="0"/>
              <a:t>Las </a:t>
            </a:r>
            <a:r>
              <a:rPr lang="es-CL" sz="1500" b="1" dirty="0"/>
              <a:t>pruebas de unidad </a:t>
            </a:r>
            <a:r>
              <a:rPr lang="es-CL" sz="1500" dirty="0"/>
              <a:t>sirven para comprobar el correcto funcionamiento de </a:t>
            </a:r>
            <a:r>
              <a:rPr lang="es-CL" sz="1500" dirty="0" smtClean="0"/>
              <a:t>un componente </a:t>
            </a:r>
            <a:r>
              <a:rPr lang="es-CL" sz="1500" dirty="0"/>
              <a:t>concreto de nuestro sistema. Es este tipo de pruebas, el "</a:t>
            </a:r>
            <a:r>
              <a:rPr lang="es-CL" sz="1500" dirty="0" smtClean="0"/>
              <a:t>probador“ debe </a:t>
            </a:r>
            <a:r>
              <a:rPr lang="es-CL" sz="1500" dirty="0"/>
              <a:t>buscar situaciones límite que expongan las limitaciones de </a:t>
            </a:r>
            <a:r>
              <a:rPr lang="es-CL" sz="1500" dirty="0" smtClean="0"/>
              <a:t>la implementación </a:t>
            </a:r>
            <a:r>
              <a:rPr lang="es-CL" sz="1500" dirty="0"/>
              <a:t>del </a:t>
            </a:r>
            <a:r>
              <a:rPr lang="es-CL" sz="1500" dirty="0" smtClean="0"/>
              <a:t>componente. Es </a:t>
            </a:r>
            <a:r>
              <a:rPr lang="es-CL" sz="1500" dirty="0"/>
              <a:t>recomendable que, conforme </a:t>
            </a:r>
            <a:r>
              <a:rPr lang="es-CL" sz="1500" dirty="0" smtClean="0"/>
              <a:t>se crean nueva funcionalidades, </a:t>
            </a:r>
            <a:r>
              <a:rPr lang="es-CL" sz="1500" dirty="0"/>
              <a:t>vayamos creando nuevos </a:t>
            </a:r>
            <a:r>
              <a:rPr lang="es-CL" sz="1500" dirty="0" err="1"/>
              <a:t>tests</a:t>
            </a:r>
            <a:r>
              <a:rPr lang="es-CL" sz="1500" dirty="0"/>
              <a:t>  </a:t>
            </a:r>
            <a:r>
              <a:rPr lang="es-CL" sz="1500" dirty="0" smtClean="0"/>
              <a:t>para medir </a:t>
            </a:r>
            <a:r>
              <a:rPr lang="es-CL" sz="1500" dirty="0"/>
              <a:t>nuestro progreso y también repitamos los antiguos para comprobar que </a:t>
            </a:r>
            <a:r>
              <a:rPr lang="es-CL" sz="1500" dirty="0" smtClean="0"/>
              <a:t>lo que </a:t>
            </a:r>
            <a:r>
              <a:rPr lang="es-CL" sz="1500" dirty="0"/>
              <a:t>antes funcionaba sigue funcionando (</a:t>
            </a:r>
            <a:r>
              <a:rPr lang="es-CL" sz="1500" i="1" dirty="0"/>
              <a:t>test de regresión</a:t>
            </a:r>
            <a:r>
              <a:rPr lang="es-CL" sz="1500" dirty="0"/>
              <a:t>).</a:t>
            </a:r>
            <a:endParaRPr lang="es-CL" sz="1500" b="1" i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1472623" y="1537628"/>
            <a:ext cx="6696744" cy="523220"/>
          </a:xfrm>
          <a:prstGeom prst="rect">
            <a:avLst/>
          </a:prstGeom>
          <a:solidFill>
            <a:schemeClr val="accent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IMPLEMENTACIÓN Y PRUEBA DE UNIDADES</a:t>
            </a:r>
            <a:endParaRPr lang="es-CL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53253" y="3510671"/>
            <a:ext cx="8711235" cy="2880320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a la derecha con bandas"/>
          <p:cNvSpPr/>
          <p:nvPr/>
        </p:nvSpPr>
        <p:spPr>
          <a:xfrm rot="5400000">
            <a:off x="4388947" y="2266082"/>
            <a:ext cx="864096" cy="1039356"/>
          </a:xfrm>
          <a:prstGeom prst="stripedRightArrow">
            <a:avLst/>
          </a:prstGeom>
          <a:solidFill>
            <a:schemeClr val="accent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s-CL" sz="2800" b="1" i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50668"/>
            <a:ext cx="346710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461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ETAPAS DE DESARROLLO DE UN SIA</a:t>
            </a:r>
            <a:endParaRPr lang="es-CL" b="1" i="1" dirty="0"/>
          </a:p>
        </p:txBody>
      </p:sp>
      <p:sp>
        <p:nvSpPr>
          <p:cNvPr id="3" name="2 Rectángulo"/>
          <p:cNvSpPr/>
          <p:nvPr/>
        </p:nvSpPr>
        <p:spPr>
          <a:xfrm>
            <a:off x="4313322" y="3686213"/>
            <a:ext cx="4631417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400" dirty="0"/>
              <a:t>Las </a:t>
            </a:r>
            <a:r>
              <a:rPr lang="es-CL" sz="1400" b="1" dirty="0"/>
              <a:t>pruebas de </a:t>
            </a:r>
            <a:r>
              <a:rPr lang="es-CL" sz="1400" b="1" dirty="0" smtClean="0"/>
              <a:t>integración y sistema </a:t>
            </a:r>
            <a:r>
              <a:rPr lang="es-CL" sz="1400" dirty="0"/>
              <a:t>son las que se realizan cuando vamos juntando </a:t>
            </a:r>
            <a:r>
              <a:rPr lang="es-CL" sz="1400" dirty="0" smtClean="0"/>
              <a:t>los componentes </a:t>
            </a:r>
            <a:r>
              <a:rPr lang="es-CL" sz="1400" dirty="0"/>
              <a:t>que conforman nuestro sistema y sirven </a:t>
            </a:r>
            <a:r>
              <a:rPr lang="es-CL" sz="1400" dirty="0" smtClean="0"/>
              <a:t>para detectar </a:t>
            </a:r>
            <a:r>
              <a:rPr lang="es-CL" sz="1400" dirty="0"/>
              <a:t>errores en </a:t>
            </a:r>
            <a:r>
              <a:rPr lang="es-CL" sz="1400" dirty="0" smtClean="0"/>
              <a:t>sus interfaces. </a:t>
            </a:r>
            <a:r>
              <a:rPr lang="es-CL" sz="1400" dirty="0"/>
              <a:t>Una vez "finalizado" el sistema, se realizan </a:t>
            </a:r>
            <a:r>
              <a:rPr lang="es-CL" sz="1400" b="1" dirty="0"/>
              <a:t>pruebas alfa </a:t>
            </a:r>
            <a:r>
              <a:rPr lang="es-CL" sz="1400" dirty="0"/>
              <a:t>en el seno de </a:t>
            </a:r>
            <a:r>
              <a:rPr lang="es-CL" sz="1400" dirty="0" smtClean="0"/>
              <a:t>la organización </a:t>
            </a:r>
            <a:r>
              <a:rPr lang="es-CL" sz="1400" dirty="0"/>
              <a:t>encargada del desarrollo del sistema. Estas pruebas, realizadas </a:t>
            </a:r>
            <a:r>
              <a:rPr lang="es-CL" sz="1400" dirty="0" smtClean="0"/>
              <a:t>desde el </a:t>
            </a:r>
            <a:r>
              <a:rPr lang="es-CL" sz="1400" dirty="0"/>
              <a:t>punto de vista de un usuario final, pueden ayudar a pulir aspectos de la </a:t>
            </a:r>
            <a:r>
              <a:rPr lang="es-CL" sz="1400" dirty="0" smtClean="0"/>
              <a:t>interfaz de </a:t>
            </a:r>
            <a:r>
              <a:rPr lang="es-CL" sz="1400" dirty="0"/>
              <a:t>usuario del </a:t>
            </a:r>
            <a:r>
              <a:rPr lang="es-CL" sz="1400" dirty="0" smtClean="0"/>
              <a:t>sistema </a:t>
            </a:r>
            <a:r>
              <a:rPr lang="es-CL" sz="1400" dirty="0"/>
              <a:t>En sistemas a medida, se suele realizar un </a:t>
            </a:r>
            <a:r>
              <a:rPr lang="es-CL" sz="1400" b="1" dirty="0"/>
              <a:t>test de aceptación </a:t>
            </a:r>
            <a:r>
              <a:rPr lang="es-CL" sz="1400" dirty="0"/>
              <a:t>que, si se </a:t>
            </a:r>
            <a:r>
              <a:rPr lang="es-CL" sz="1400" dirty="0" smtClean="0"/>
              <a:t>supera con </a:t>
            </a:r>
            <a:r>
              <a:rPr lang="es-CL" sz="1400" dirty="0"/>
              <a:t>éxito, marcará oficialmente el final del proceso de desarrollo y el comienzo </a:t>
            </a:r>
            <a:r>
              <a:rPr lang="es-CL" sz="1400" dirty="0" smtClean="0"/>
              <a:t>de la </a:t>
            </a:r>
            <a:r>
              <a:rPr lang="es-CL" sz="1400" dirty="0"/>
              <a:t>etapa de mantenimiento.</a:t>
            </a:r>
            <a:endParaRPr lang="es-CL" sz="1400" b="1" i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1472623" y="1537628"/>
            <a:ext cx="6696744" cy="523220"/>
          </a:xfrm>
          <a:prstGeom prst="rect">
            <a:avLst/>
          </a:prstGeom>
          <a:solidFill>
            <a:schemeClr val="accent6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INTEGRACIÓN Y PRUEBA DEL SISTEMA</a:t>
            </a:r>
            <a:endParaRPr lang="es-CL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53253" y="3217808"/>
            <a:ext cx="8711235" cy="344905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a la derecha con bandas"/>
          <p:cNvSpPr/>
          <p:nvPr/>
        </p:nvSpPr>
        <p:spPr>
          <a:xfrm rot="5400000">
            <a:off x="4388947" y="2117234"/>
            <a:ext cx="864096" cy="1039356"/>
          </a:xfrm>
          <a:prstGeom prst="stripedRightArrow">
            <a:avLst/>
          </a:prstGeom>
          <a:solidFill>
            <a:schemeClr val="accent6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s-CL" sz="2800" b="1" i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Resultado de imagen para PRUEBAS DEL SISTEM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07428"/>
            <a:ext cx="3761765" cy="244099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304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b="1" i="1" dirty="0" smtClean="0"/>
              <a:t>ETAPAS DE DESARROLLO DE UN SIA</a:t>
            </a:r>
            <a:endParaRPr lang="es-CL" b="1" i="1" dirty="0"/>
          </a:p>
        </p:txBody>
      </p:sp>
      <p:sp>
        <p:nvSpPr>
          <p:cNvPr id="3" name="2 Rectángulo"/>
          <p:cNvSpPr/>
          <p:nvPr/>
        </p:nvSpPr>
        <p:spPr>
          <a:xfrm>
            <a:off x="4211960" y="3172621"/>
            <a:ext cx="46314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400" dirty="0" smtClean="0"/>
              <a:t>El Mantenimiento </a:t>
            </a:r>
            <a:r>
              <a:rPr lang="es-CL" sz="1400" dirty="0"/>
              <a:t>incluye tres facetas diferentes</a:t>
            </a:r>
            <a:r>
              <a:rPr lang="es-CL" sz="1400" dirty="0" smtClean="0"/>
              <a:t>:</a:t>
            </a:r>
          </a:p>
          <a:p>
            <a:pPr algn="just"/>
            <a:endParaRPr lang="es-CL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dirty="0" smtClean="0"/>
              <a:t>Eliminar </a:t>
            </a:r>
            <a:r>
              <a:rPr lang="es-CL" sz="1400" dirty="0"/>
              <a:t>los defectos que se detecten durante su vida útil (</a:t>
            </a:r>
            <a:r>
              <a:rPr lang="es-CL" sz="1400" b="1" dirty="0" smtClean="0"/>
              <a:t>mantenimiento correctivo</a:t>
            </a:r>
            <a:r>
              <a:rPr lang="es-CL" sz="1400" dirty="0"/>
              <a:t>), lo primero que a uno se le viene a la cabeza cuando piensa en </a:t>
            </a:r>
            <a:r>
              <a:rPr lang="es-CL" sz="1400" dirty="0" smtClean="0"/>
              <a:t>el mantenimiento </a:t>
            </a:r>
            <a:r>
              <a:rPr lang="es-CL" sz="1400" dirty="0"/>
              <a:t>de cualquier </a:t>
            </a:r>
            <a:r>
              <a:rPr lang="es-CL" sz="1400" dirty="0" smtClean="0"/>
              <a:t>cosa.</a:t>
            </a:r>
          </a:p>
          <a:p>
            <a:pPr algn="just"/>
            <a:endParaRPr lang="es-CL" sz="14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CL" sz="1400" dirty="0" smtClean="0"/>
              <a:t>Adaptarlo </a:t>
            </a:r>
            <a:r>
              <a:rPr lang="es-CL" sz="1400" dirty="0"/>
              <a:t>a nuevas necesidades (</a:t>
            </a:r>
            <a:r>
              <a:rPr lang="es-CL" sz="1400" b="1" dirty="0"/>
              <a:t>mantenimiento adaptativo</a:t>
            </a:r>
            <a:r>
              <a:rPr lang="es-CL" sz="1400" dirty="0"/>
              <a:t>), cuando el </a:t>
            </a:r>
            <a:r>
              <a:rPr lang="es-CL" sz="1400" dirty="0" smtClean="0"/>
              <a:t>sistema ha </a:t>
            </a:r>
            <a:r>
              <a:rPr lang="es-CL" sz="1400" dirty="0"/>
              <a:t>de funcionar sobre una nueva versión del sistema operativo o en un entorno</a:t>
            </a:r>
          </a:p>
          <a:p>
            <a:pPr algn="just"/>
            <a:r>
              <a:rPr lang="es-CL" sz="1400" dirty="0"/>
              <a:t> </a:t>
            </a:r>
            <a:r>
              <a:rPr lang="es-CL" sz="1400" dirty="0" smtClean="0"/>
              <a:t>       hardware diferente.</a:t>
            </a:r>
          </a:p>
          <a:p>
            <a:pPr algn="just"/>
            <a:endParaRPr lang="es-CL" sz="1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dirty="0" smtClean="0"/>
              <a:t>Añadirle </a:t>
            </a:r>
            <a:r>
              <a:rPr lang="es-CL" sz="1400" dirty="0"/>
              <a:t>nueva funcionalidad (</a:t>
            </a:r>
            <a:r>
              <a:rPr lang="es-CL" sz="1400" b="1" dirty="0"/>
              <a:t>mantenimiento perfectivo</a:t>
            </a:r>
            <a:r>
              <a:rPr lang="es-CL" sz="1400" dirty="0"/>
              <a:t>), cuando se </a:t>
            </a:r>
            <a:r>
              <a:rPr lang="es-CL" sz="1400" dirty="0" smtClean="0"/>
              <a:t>proponen  características </a:t>
            </a:r>
            <a:r>
              <a:rPr lang="es-CL" sz="1400" dirty="0"/>
              <a:t>deseables que supondrían una mejora del sistema ya existente.</a:t>
            </a:r>
            <a:endParaRPr lang="es-CL" sz="1400" b="1" i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1472623" y="1412776"/>
            <a:ext cx="6696744" cy="523220"/>
          </a:xfrm>
          <a:prstGeom prst="rect">
            <a:avLst/>
          </a:prstGeom>
          <a:solidFill>
            <a:schemeClr val="accent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OPERACIÓN Y MANTENIMIENTO</a:t>
            </a:r>
            <a:endParaRPr lang="es-CL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53253" y="3068960"/>
            <a:ext cx="8711235" cy="3597905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a la derecha con bandas"/>
          <p:cNvSpPr/>
          <p:nvPr/>
        </p:nvSpPr>
        <p:spPr>
          <a:xfrm rot="5400000">
            <a:off x="4388947" y="1973218"/>
            <a:ext cx="864096" cy="1039356"/>
          </a:xfrm>
          <a:prstGeom prst="stripedRightArrow">
            <a:avLst/>
          </a:prstGeom>
          <a:solidFill>
            <a:schemeClr val="accent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s-CL" sz="2800" b="1" i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74" name="Picture 2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70711"/>
            <a:ext cx="344805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E1CD-F87C-4DA6-BEDB-5E825853A667}" type="slidenum">
              <a:rPr lang="es-CL" smtClean="0"/>
              <a:t>27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732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Título"/>
          <p:cNvSpPr>
            <a:spLocks noGrp="1"/>
          </p:cNvSpPr>
          <p:nvPr>
            <p:ph type="ctrTitle"/>
          </p:nvPr>
        </p:nvSpPr>
        <p:spPr>
          <a:xfrm>
            <a:off x="827584" y="5085184"/>
            <a:ext cx="7772400" cy="1470025"/>
          </a:xfrm>
        </p:spPr>
        <p:txBody>
          <a:bodyPr/>
          <a:lstStyle/>
          <a:p>
            <a:r>
              <a:rPr lang="es-CL" dirty="0" smtClean="0">
                <a:solidFill>
                  <a:schemeClr val="bg1"/>
                </a:solidFill>
              </a:rPr>
              <a:t>Fin de presentación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446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1077</Words>
  <Application>Microsoft Office PowerPoint</Application>
  <PresentationFormat>Presentación en pantalla (4:3)</PresentationFormat>
  <Paragraphs>113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UT1: SISTEMAS DE INFORMACIÓN ADMINISTRATIVA</vt:lpstr>
      <vt:lpstr>Presentación de PowerPoint</vt:lpstr>
      <vt:lpstr>Presentación de PowerPoint</vt:lpstr>
      <vt:lpstr>SOCIEDAD DE LA INFORMACIÓN</vt:lpstr>
      <vt:lpstr>SOCIEDAD DE  LA INFORMACIÓN</vt:lpstr>
      <vt:lpstr>Presentación de PowerPoint</vt:lpstr>
      <vt:lpstr>SOCIEDAD DE LA INFORMACIÓN</vt:lpstr>
      <vt:lpstr>T.I. Y PRODUCTIVIDAD </vt:lpstr>
      <vt:lpstr>T.I. Y PRODUCTIVIDAD </vt:lpstr>
      <vt:lpstr>INFORMACION Y COMPETITIVIDAD</vt:lpstr>
      <vt:lpstr>INFORMACION Y COMPETITIVIDAD</vt:lpstr>
      <vt:lpstr>FLUJO DE INFORMACIÓN</vt:lpstr>
      <vt:lpstr>Presentación de PowerPoint</vt:lpstr>
      <vt:lpstr>TIPOS DE SIA</vt:lpstr>
      <vt:lpstr>TIPOS DE SIA</vt:lpstr>
      <vt:lpstr>TIPOS DE SIA</vt:lpstr>
      <vt:lpstr>TIPOS DE SIA</vt:lpstr>
      <vt:lpstr>TIPOS DE SIA</vt:lpstr>
      <vt:lpstr>TIPOS DE SIA</vt:lpstr>
      <vt:lpstr>TIPOS DE SIA</vt:lpstr>
      <vt:lpstr>TIPOS DE SIA</vt:lpstr>
      <vt:lpstr>ETAPAS DE DESARROLLO DE UN SIA</vt:lpstr>
      <vt:lpstr>ETAPAS DE DESARROLLO DE UN SIA</vt:lpstr>
      <vt:lpstr>ETAPAS DE DESARROLLO DE UN SIA</vt:lpstr>
      <vt:lpstr>ETAPAS DE DESARROLLO DE UN SIA</vt:lpstr>
      <vt:lpstr>ETAPAS DE DESARROLLO DE UN SIA</vt:lpstr>
      <vt:lpstr>ETAPAS DE DESARROLLO DE UN SIA</vt:lpstr>
      <vt:lpstr>Fin de presentación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 DE INFORMACION ADMINISTRATIVA</dc:title>
  <dc:creator>Carlos Cruz Andias</dc:creator>
  <cp:lastModifiedBy>Carlos Cruz Andias</cp:lastModifiedBy>
  <cp:revision>82</cp:revision>
  <dcterms:created xsi:type="dcterms:W3CDTF">2018-02-18T14:01:25Z</dcterms:created>
  <dcterms:modified xsi:type="dcterms:W3CDTF">2020-02-27T01:21:42Z</dcterms:modified>
</cp:coreProperties>
</file>