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Lst>
  <p:notesMasterIdLst>
    <p:notesMasterId r:id="rId24"/>
  </p:notesMasterIdLst>
  <p:handoutMasterIdLst>
    <p:handoutMasterId r:id="rId25"/>
  </p:handoutMasterIdLst>
  <p:sldIdLst>
    <p:sldId id="1184" r:id="rId2"/>
    <p:sldId id="1152" r:id="rId3"/>
    <p:sldId id="1156" r:id="rId4"/>
    <p:sldId id="1157" r:id="rId5"/>
    <p:sldId id="1176" r:id="rId6"/>
    <p:sldId id="1137" r:id="rId7"/>
    <p:sldId id="1154" r:id="rId8"/>
    <p:sldId id="1203" r:id="rId9"/>
    <p:sldId id="1193" r:id="rId10"/>
    <p:sldId id="1195" r:id="rId11"/>
    <p:sldId id="1196" r:id="rId12"/>
    <p:sldId id="1198" r:id="rId13"/>
    <p:sldId id="1199" r:id="rId14"/>
    <p:sldId id="1200" r:id="rId15"/>
    <p:sldId id="1201" r:id="rId16"/>
    <p:sldId id="1177" r:id="rId17"/>
    <p:sldId id="1215" r:id="rId18"/>
    <p:sldId id="1216" r:id="rId19"/>
    <p:sldId id="1217" r:id="rId20"/>
    <p:sldId id="1218" r:id="rId21"/>
    <p:sldId id="1219" r:id="rId22"/>
    <p:sldId id="1220" r:id="rId23"/>
  </p:sldIdLst>
  <p:sldSz cx="9144000" cy="5143500" type="screen16x9"/>
  <p:notesSz cx="7010400" cy="9296400"/>
  <p:defaultTextStyle>
    <a:defPPr>
      <a:defRPr lang="es-ES"/>
    </a:defPPr>
    <a:lvl1pPr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1pPr>
    <a:lvl2pPr marL="4572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2pPr>
    <a:lvl3pPr marL="9144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3pPr>
    <a:lvl4pPr marL="13716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4pPr>
    <a:lvl5pPr marL="1828800" algn="l" rtl="0" eaLnBrk="0" fontAlgn="base" hangingPunct="0">
      <a:spcBef>
        <a:spcPct val="0"/>
      </a:spcBef>
      <a:spcAft>
        <a:spcPct val="0"/>
      </a:spcAft>
      <a:defRPr sz="2800" kern="1200">
        <a:solidFill>
          <a:schemeClr val="tx1"/>
        </a:solidFill>
        <a:latin typeface="Times New Roman" pitchFamily="18" charset="0"/>
        <a:ea typeface="+mn-ea"/>
        <a:cs typeface="Arial" pitchFamily="34" charset="0"/>
      </a:defRPr>
    </a:lvl5pPr>
    <a:lvl6pPr marL="2286000" algn="l" defTabSz="914400" rtl="0" eaLnBrk="1" latinLnBrk="0" hangingPunct="1">
      <a:defRPr sz="2800" kern="1200">
        <a:solidFill>
          <a:schemeClr val="tx1"/>
        </a:solidFill>
        <a:latin typeface="Times New Roman" pitchFamily="18" charset="0"/>
        <a:ea typeface="+mn-ea"/>
        <a:cs typeface="Arial" pitchFamily="34" charset="0"/>
      </a:defRPr>
    </a:lvl6pPr>
    <a:lvl7pPr marL="2743200" algn="l" defTabSz="914400" rtl="0" eaLnBrk="1" latinLnBrk="0" hangingPunct="1">
      <a:defRPr sz="2800" kern="1200">
        <a:solidFill>
          <a:schemeClr val="tx1"/>
        </a:solidFill>
        <a:latin typeface="Times New Roman" pitchFamily="18" charset="0"/>
        <a:ea typeface="+mn-ea"/>
        <a:cs typeface="Arial" pitchFamily="34" charset="0"/>
      </a:defRPr>
    </a:lvl7pPr>
    <a:lvl8pPr marL="3200400" algn="l" defTabSz="914400" rtl="0" eaLnBrk="1" latinLnBrk="0" hangingPunct="1">
      <a:defRPr sz="2800" kern="1200">
        <a:solidFill>
          <a:schemeClr val="tx1"/>
        </a:solidFill>
        <a:latin typeface="Times New Roman" pitchFamily="18" charset="0"/>
        <a:ea typeface="+mn-ea"/>
        <a:cs typeface="Arial" pitchFamily="34" charset="0"/>
      </a:defRPr>
    </a:lvl8pPr>
    <a:lvl9pPr marL="3657600" algn="l" defTabSz="914400" rtl="0" eaLnBrk="1" latinLnBrk="0" hangingPunct="1">
      <a:defRPr sz="2800" kern="1200">
        <a:solidFill>
          <a:schemeClr val="tx1"/>
        </a:solidFill>
        <a:latin typeface="Times New Roman" pitchFamily="18"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003399"/>
    <a:srgbClr val="FFFFFF"/>
    <a:srgbClr val="FF0000"/>
    <a:srgbClr val="008000"/>
    <a:srgbClr val="0000FF"/>
    <a:srgbClr val="FF0066"/>
    <a:srgbClr val="FF3300"/>
    <a:srgbClr val="FFFF00"/>
    <a:srgbClr val="0D04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0A1B5D5-9B99-4C35-A422-299274C87663}" styleName="Estilo medio 1 - Énfasis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775DCB02-9BB8-47FD-8907-85C794F793BA}" styleName="Estilo temático 1 - Énfasis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8D230F3-CF80-4859-8CE7-A43EE81993B5}" styleName="Estilo claro 1 - Acento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00A15C55-8517-42AA-B614-E9B94910E393}" styleName="Estilo medio 2 - Énfasis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A488322-F2BA-4B5B-9748-0D474271808F}" styleName="Estilo medio 3 - Énfasis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85BE263C-DBD7-4A20-BB59-AAB30ACAA65A}" styleName="Estilo medio 3 - Énfasis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74C1A8A3-306A-4EB7-A6B1-4F7E0EB9C5D6}" styleName="Estilo medio 3 - Énfasis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EB9631B5-78F2-41C9-869B-9F39066F8104}" styleName="Estilo medio 3 - Énfasis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5DA37D80-6434-44D0-A028-1B22A696006F}" styleName="Estilo claro 3 - Acento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782" autoAdjust="0"/>
    <p:restoredTop sz="88148" autoAdjust="0"/>
  </p:normalViewPr>
  <p:slideViewPr>
    <p:cSldViewPr>
      <p:cViewPr>
        <p:scale>
          <a:sx n="80" d="100"/>
          <a:sy n="80" d="100"/>
        </p:scale>
        <p:origin x="-2430" y="-1218"/>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81" d="100"/>
          <a:sy n="81" d="100"/>
        </p:scale>
        <p:origin x="-2046" y="-96"/>
      </p:cViewPr>
      <p:guideLst>
        <p:guide orient="horz" pos="2928"/>
        <p:guide pos="2209"/>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038475" cy="465138"/>
          </a:xfrm>
          <a:prstGeom prst="rect">
            <a:avLst/>
          </a:prstGeom>
        </p:spPr>
        <p:txBody>
          <a:bodyPr vert="horz" lIns="91440" tIns="45720" rIns="91440" bIns="45720" rtlCol="0"/>
          <a:lstStyle>
            <a:lvl1pPr algn="l" eaLnBrk="1" hangingPunct="1">
              <a:defRPr sz="1200">
                <a:cs typeface="+mn-cs"/>
              </a:defRPr>
            </a:lvl1pPr>
          </a:lstStyle>
          <a:p>
            <a:pPr>
              <a:defRPr/>
            </a:pPr>
            <a:endParaRPr lang="es-ES"/>
          </a:p>
        </p:txBody>
      </p:sp>
      <p:sp>
        <p:nvSpPr>
          <p:cNvPr id="3" name="2 Marcador de fecha"/>
          <p:cNvSpPr>
            <a:spLocks noGrp="1"/>
          </p:cNvSpPr>
          <p:nvPr>
            <p:ph type="dt" sz="quarter" idx="1"/>
          </p:nvPr>
        </p:nvSpPr>
        <p:spPr>
          <a:xfrm>
            <a:off x="3970338" y="0"/>
            <a:ext cx="3038475" cy="465138"/>
          </a:xfrm>
          <a:prstGeom prst="rect">
            <a:avLst/>
          </a:prstGeom>
        </p:spPr>
        <p:txBody>
          <a:bodyPr vert="horz" lIns="91440" tIns="45720" rIns="91440" bIns="45720" rtlCol="0"/>
          <a:lstStyle>
            <a:lvl1pPr algn="r" eaLnBrk="1" hangingPunct="1">
              <a:defRPr sz="1200">
                <a:cs typeface="+mn-cs"/>
              </a:defRPr>
            </a:lvl1pPr>
          </a:lstStyle>
          <a:p>
            <a:pPr>
              <a:defRPr/>
            </a:pPr>
            <a:fld id="{4AE66A93-B8DF-438A-A361-BB97C2E452B6}" type="datetimeFigureOut">
              <a:rPr lang="es-ES"/>
              <a:pPr>
                <a:defRPr/>
              </a:pPr>
              <a:t>13/06/2026</a:t>
            </a:fld>
            <a:endParaRPr lang="es-ES" dirty="0"/>
          </a:p>
        </p:txBody>
      </p:sp>
      <p:sp>
        <p:nvSpPr>
          <p:cNvPr id="4" name="3 Marcador de pie de página"/>
          <p:cNvSpPr>
            <a:spLocks noGrp="1"/>
          </p:cNvSpPr>
          <p:nvPr>
            <p:ph type="ftr" sz="quarter" idx="2"/>
          </p:nvPr>
        </p:nvSpPr>
        <p:spPr>
          <a:xfrm>
            <a:off x="0" y="8829675"/>
            <a:ext cx="3038475" cy="465138"/>
          </a:xfrm>
          <a:prstGeom prst="rect">
            <a:avLst/>
          </a:prstGeom>
        </p:spPr>
        <p:txBody>
          <a:bodyPr vert="horz" lIns="91440" tIns="45720" rIns="91440" bIns="45720" rtlCol="0" anchor="b"/>
          <a:lstStyle>
            <a:lvl1pPr algn="l" eaLnBrk="1" hangingPunct="1">
              <a:defRPr sz="1200">
                <a:cs typeface="+mn-cs"/>
              </a:defRPr>
            </a:lvl1pPr>
          </a:lstStyle>
          <a:p>
            <a:pPr>
              <a:defRPr/>
            </a:pPr>
            <a:endParaRPr lang="es-ES"/>
          </a:p>
        </p:txBody>
      </p:sp>
      <p:sp>
        <p:nvSpPr>
          <p:cNvPr id="5" name="4 Marcador de número de diapositiva"/>
          <p:cNvSpPr>
            <a:spLocks noGrp="1"/>
          </p:cNvSpPr>
          <p:nvPr>
            <p:ph type="sldNum" sz="quarter" idx="3"/>
          </p:nvPr>
        </p:nvSpPr>
        <p:spPr>
          <a:xfrm>
            <a:off x="3970338" y="8829675"/>
            <a:ext cx="3038475" cy="46513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cs typeface="Arial" charset="0"/>
              </a:defRPr>
            </a:lvl1pPr>
          </a:lstStyle>
          <a:p>
            <a:pPr>
              <a:defRPr/>
            </a:pPr>
            <a:fld id="{B031AE2E-7B56-4838-B4B3-61ACFB737C1A}" type="slidenum">
              <a:rPr lang="es-ES"/>
              <a:pPr>
                <a:defRPr/>
              </a:pPr>
              <a:t>‹Nº›</a:t>
            </a:fld>
            <a:endParaRPr lang="es-ES" dirty="0"/>
          </a:p>
        </p:txBody>
      </p:sp>
    </p:spTree>
    <p:extLst>
      <p:ext uri="{BB962C8B-B14F-4D97-AF65-F5344CB8AC3E}">
        <p14:creationId xmlns:p14="http://schemas.microsoft.com/office/powerpoint/2010/main" val="14220277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0"/>
            <a:ext cx="3036888"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mn-cs"/>
              </a:defRPr>
            </a:lvl1pPr>
          </a:lstStyle>
          <a:p>
            <a:pPr>
              <a:defRPr/>
            </a:pPr>
            <a:endParaRPr lang="es-ES"/>
          </a:p>
        </p:txBody>
      </p:sp>
      <p:sp>
        <p:nvSpPr>
          <p:cNvPr id="11267" name="Rectangle 3"/>
          <p:cNvSpPr>
            <a:spLocks noGrp="1" noChangeArrowheads="1"/>
          </p:cNvSpPr>
          <p:nvPr>
            <p:ph type="dt" idx="1"/>
          </p:nvPr>
        </p:nvSpPr>
        <p:spPr bwMode="auto">
          <a:xfrm>
            <a:off x="3971925" y="0"/>
            <a:ext cx="3036888"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mn-cs"/>
              </a:defRPr>
            </a:lvl1pPr>
          </a:lstStyle>
          <a:p>
            <a:pPr>
              <a:defRPr/>
            </a:pPr>
            <a:endParaRPr lang="es-ES"/>
          </a:p>
        </p:txBody>
      </p:sp>
      <p:sp>
        <p:nvSpPr>
          <p:cNvPr id="21508" name="Rectangle 4"/>
          <p:cNvSpPr>
            <a:spLocks noGrp="1" noRot="1" noChangeAspect="1" noChangeArrowheads="1" noTextEdit="1"/>
          </p:cNvSpPr>
          <p:nvPr>
            <p:ph type="sldImg" idx="2"/>
          </p:nvPr>
        </p:nvSpPr>
        <p:spPr bwMode="auto">
          <a:xfrm>
            <a:off x="407988" y="696913"/>
            <a:ext cx="6196012" cy="3486150"/>
          </a:xfrm>
          <a:prstGeom prst="rect">
            <a:avLst/>
          </a:prstGeom>
          <a:noFill/>
          <a:ln w="9525">
            <a:solidFill>
              <a:srgbClr val="000000"/>
            </a:solidFill>
            <a:miter lim="800000"/>
            <a:headEnd/>
            <a:tailEnd/>
          </a:ln>
        </p:spPr>
      </p:sp>
      <p:sp>
        <p:nvSpPr>
          <p:cNvPr id="11269" name="Rectangle 5"/>
          <p:cNvSpPr>
            <a:spLocks noGrp="1" noChangeArrowheads="1"/>
          </p:cNvSpPr>
          <p:nvPr>
            <p:ph type="body" sz="quarter" idx="3"/>
          </p:nvPr>
        </p:nvSpPr>
        <p:spPr bwMode="auto">
          <a:xfrm>
            <a:off x="701675" y="4416425"/>
            <a:ext cx="5608638" cy="4183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11270" name="Rectangle 6"/>
          <p:cNvSpPr>
            <a:spLocks noGrp="1" noChangeArrowheads="1"/>
          </p:cNvSpPr>
          <p:nvPr>
            <p:ph type="ftr" sz="quarter" idx="4"/>
          </p:nvPr>
        </p:nvSpPr>
        <p:spPr bwMode="auto">
          <a:xfrm>
            <a:off x="0" y="8831263"/>
            <a:ext cx="3036888" cy="4635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mn-cs"/>
              </a:defRPr>
            </a:lvl1pPr>
          </a:lstStyle>
          <a:p>
            <a:pPr>
              <a:defRPr/>
            </a:pPr>
            <a:endParaRPr lang="es-ES"/>
          </a:p>
        </p:txBody>
      </p:sp>
      <p:sp>
        <p:nvSpPr>
          <p:cNvPr id="11271" name="Rectangle 7"/>
          <p:cNvSpPr>
            <a:spLocks noGrp="1" noChangeArrowheads="1"/>
          </p:cNvSpPr>
          <p:nvPr>
            <p:ph type="sldNum" sz="quarter" idx="5"/>
          </p:nvPr>
        </p:nvSpPr>
        <p:spPr bwMode="auto">
          <a:xfrm>
            <a:off x="3971925" y="8831263"/>
            <a:ext cx="3036888" cy="4635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cs typeface="Arial" charset="0"/>
              </a:defRPr>
            </a:lvl1pPr>
          </a:lstStyle>
          <a:p>
            <a:pPr>
              <a:defRPr/>
            </a:pPr>
            <a:fld id="{1476C5DF-41F2-4D28-B035-D28D765C75B5}" type="slidenum">
              <a:rPr lang="es-ES"/>
              <a:pPr>
                <a:defRPr/>
              </a:pPr>
              <a:t>‹Nº›</a:t>
            </a:fld>
            <a:endParaRPr lang="es-ES" dirty="0"/>
          </a:p>
        </p:txBody>
      </p:sp>
    </p:spTree>
    <p:extLst>
      <p:ext uri="{BB962C8B-B14F-4D97-AF65-F5344CB8AC3E}">
        <p14:creationId xmlns:p14="http://schemas.microsoft.com/office/powerpoint/2010/main" val="293510296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Marcador de imagen de diapositiva"/>
          <p:cNvSpPr>
            <a:spLocks noGrp="1" noRot="1" noChangeAspect="1" noTextEdit="1"/>
          </p:cNvSpPr>
          <p:nvPr>
            <p:ph type="sldImg"/>
          </p:nvPr>
        </p:nvSpPr>
        <p:spPr>
          <a:xfrm>
            <a:off x="406400" y="696913"/>
            <a:ext cx="6199188" cy="3486150"/>
          </a:xfrm>
          <a:ln/>
        </p:spPr>
      </p:sp>
      <p:sp>
        <p:nvSpPr>
          <p:cNvPr id="22531" name="2 Marcador de notas"/>
          <p:cNvSpPr>
            <a:spLocks noGrp="1"/>
          </p:cNvSpPr>
          <p:nvPr>
            <p:ph type="body" idx="1"/>
          </p:nvPr>
        </p:nvSpPr>
        <p:spPr>
          <a:noFill/>
          <a:ln/>
        </p:spPr>
        <p:txBody>
          <a:bodyPr/>
          <a:lstStyle/>
          <a:p>
            <a:endParaRPr lang="es-CL" altLang="es-ES" dirty="0" smtClean="0">
              <a:latin typeface="Arial" pitchFamily="34" charset="0"/>
            </a:endParaRPr>
          </a:p>
        </p:txBody>
      </p:sp>
      <p:sp>
        <p:nvSpPr>
          <p:cNvPr id="22532" name="3 Marcador de número de diapositiva"/>
          <p:cNvSpPr>
            <a:spLocks noGrp="1"/>
          </p:cNvSpPr>
          <p:nvPr>
            <p:ph type="sldNum" sz="quarter" idx="5"/>
          </p:nvPr>
        </p:nvSpPr>
        <p:spPr>
          <a:noFill/>
        </p:spPr>
        <p:txBody>
          <a:bodyPr/>
          <a:lstStyle/>
          <a:p>
            <a:fld id="{5855C351-9D40-44CA-859E-625329F2FD4A}" type="slidenum">
              <a:rPr lang="es-CL" altLang="es-ES" smtClean="0">
                <a:latin typeface="Arial" pitchFamily="34" charset="0"/>
                <a:cs typeface="Arial" pitchFamily="34" charset="0"/>
              </a:rPr>
              <a:pPr/>
              <a:t>1</a:t>
            </a:fld>
            <a:endParaRPr lang="es-CL" altLang="es-ES" dirty="0" smtClean="0">
              <a:latin typeface="Arial" pitchFamily="34" charset="0"/>
              <a:cs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1 Marcador de imagen de diapositiva"/>
          <p:cNvSpPr>
            <a:spLocks noGrp="1" noRot="1" noChangeAspect="1" noTextEdit="1"/>
          </p:cNvSpPr>
          <p:nvPr>
            <p:ph type="sldImg"/>
          </p:nvPr>
        </p:nvSpPr>
        <p:spPr>
          <a:ln/>
        </p:spPr>
      </p:sp>
      <p:sp>
        <p:nvSpPr>
          <p:cNvPr id="30722" name="2 Marcador de notas"/>
          <p:cNvSpPr>
            <a:spLocks noGrp="1"/>
          </p:cNvSpPr>
          <p:nvPr>
            <p:ph type="body" idx="1"/>
          </p:nvPr>
        </p:nvSpPr>
        <p:spPr>
          <a:noFill/>
          <a:ln/>
        </p:spPr>
        <p:txBody>
          <a:bodyPr/>
          <a:lstStyle/>
          <a:p>
            <a:r>
              <a:rPr lang="es-ES" altLang="es-ES" smtClean="0"/>
              <a:t>2do Comandante</a:t>
            </a:r>
            <a:endParaRPr lang="es-CL" altLang="es-ES" smtClean="0"/>
          </a:p>
          <a:p>
            <a:endParaRPr lang="es-CL" altLang="es-ES" smtClean="0"/>
          </a:p>
        </p:txBody>
      </p:sp>
      <p:sp>
        <p:nvSpPr>
          <p:cNvPr id="30723" name="3 Marcador de número de diapositiva"/>
          <p:cNvSpPr>
            <a:spLocks noGrp="1"/>
          </p:cNvSpPr>
          <p:nvPr>
            <p:ph type="sldNum" sz="quarter" idx="5"/>
          </p:nvPr>
        </p:nvSpPr>
        <p:spPr>
          <a:noFill/>
        </p:spPr>
        <p:txBody>
          <a:bodyPr/>
          <a:lstStyle/>
          <a:p>
            <a:fld id="{448B5C3F-4F13-466B-AFBD-5B40672F9416}" type="slidenum">
              <a:rPr lang="es-ES" altLang="es-ES" smtClean="0"/>
              <a:pPr/>
              <a:t>2</a:t>
            </a:fld>
            <a:endParaRPr lang="es-ES" altLang="es-E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1 Marcador de imagen de diapositiva"/>
          <p:cNvSpPr>
            <a:spLocks noGrp="1" noRot="1" noChangeAspect="1" noTextEdit="1"/>
          </p:cNvSpPr>
          <p:nvPr>
            <p:ph type="sldImg"/>
          </p:nvPr>
        </p:nvSpPr>
        <p:spPr>
          <a:ln/>
        </p:spPr>
      </p:sp>
      <p:sp>
        <p:nvSpPr>
          <p:cNvPr id="30722" name="2 Marcador de notas"/>
          <p:cNvSpPr>
            <a:spLocks noGrp="1"/>
          </p:cNvSpPr>
          <p:nvPr>
            <p:ph type="body" idx="1"/>
          </p:nvPr>
        </p:nvSpPr>
        <p:spPr>
          <a:noFill/>
          <a:ln/>
        </p:spPr>
        <p:txBody>
          <a:bodyPr/>
          <a:lstStyle/>
          <a:p>
            <a:r>
              <a:rPr lang="es-ES" altLang="es-ES" smtClean="0"/>
              <a:t>2do Comandante</a:t>
            </a:r>
            <a:endParaRPr lang="es-CL" altLang="es-ES" smtClean="0"/>
          </a:p>
          <a:p>
            <a:endParaRPr lang="es-CL" altLang="es-ES" smtClean="0"/>
          </a:p>
        </p:txBody>
      </p:sp>
      <p:sp>
        <p:nvSpPr>
          <p:cNvPr id="30723" name="3 Marcador de número de diapositiva"/>
          <p:cNvSpPr>
            <a:spLocks noGrp="1"/>
          </p:cNvSpPr>
          <p:nvPr>
            <p:ph type="sldNum" sz="quarter" idx="5"/>
          </p:nvPr>
        </p:nvSpPr>
        <p:spPr>
          <a:noFill/>
        </p:spPr>
        <p:txBody>
          <a:bodyPr/>
          <a:lstStyle/>
          <a:p>
            <a:fld id="{448B5C3F-4F13-466B-AFBD-5B40672F9416}" type="slidenum">
              <a:rPr lang="es-ES" altLang="es-ES" smtClean="0"/>
              <a:pPr/>
              <a:t>3</a:t>
            </a:fld>
            <a:endParaRPr lang="es-ES" altLang="es-E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1 Marcador de imagen de diapositiva"/>
          <p:cNvSpPr>
            <a:spLocks noGrp="1" noRot="1" noChangeAspect="1" noTextEdit="1"/>
          </p:cNvSpPr>
          <p:nvPr>
            <p:ph type="sldImg"/>
          </p:nvPr>
        </p:nvSpPr>
        <p:spPr>
          <a:ln/>
        </p:spPr>
      </p:sp>
      <p:sp>
        <p:nvSpPr>
          <p:cNvPr id="30722" name="2 Marcador de notas"/>
          <p:cNvSpPr>
            <a:spLocks noGrp="1"/>
          </p:cNvSpPr>
          <p:nvPr>
            <p:ph type="body" idx="1"/>
          </p:nvPr>
        </p:nvSpPr>
        <p:spPr>
          <a:noFill/>
          <a:ln/>
        </p:spPr>
        <p:txBody>
          <a:bodyPr/>
          <a:lstStyle/>
          <a:p>
            <a:r>
              <a:rPr lang="es-ES" altLang="es-ES" smtClean="0"/>
              <a:t>2do Comandante</a:t>
            </a:r>
            <a:endParaRPr lang="es-CL" altLang="es-ES" smtClean="0"/>
          </a:p>
          <a:p>
            <a:endParaRPr lang="es-CL" altLang="es-ES" smtClean="0"/>
          </a:p>
        </p:txBody>
      </p:sp>
      <p:sp>
        <p:nvSpPr>
          <p:cNvPr id="30723" name="3 Marcador de número de diapositiva"/>
          <p:cNvSpPr>
            <a:spLocks noGrp="1"/>
          </p:cNvSpPr>
          <p:nvPr>
            <p:ph type="sldNum" sz="quarter" idx="5"/>
          </p:nvPr>
        </p:nvSpPr>
        <p:spPr>
          <a:noFill/>
        </p:spPr>
        <p:txBody>
          <a:bodyPr/>
          <a:lstStyle/>
          <a:p>
            <a:fld id="{448B5C3F-4F13-466B-AFBD-5B40672F9416}" type="slidenum">
              <a:rPr lang="es-ES" altLang="es-ES" smtClean="0"/>
              <a:pPr/>
              <a:t>4</a:t>
            </a:fld>
            <a:endParaRPr lang="es-ES" altLang="es-E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1 Marcador de imagen de diapositiva"/>
          <p:cNvSpPr>
            <a:spLocks noGrp="1" noRot="1" noChangeAspect="1" noTextEdit="1"/>
          </p:cNvSpPr>
          <p:nvPr>
            <p:ph type="sldImg"/>
          </p:nvPr>
        </p:nvSpPr>
        <p:spPr>
          <a:ln/>
        </p:spPr>
      </p:sp>
      <p:sp>
        <p:nvSpPr>
          <p:cNvPr id="30722" name="2 Marcador de notas"/>
          <p:cNvSpPr>
            <a:spLocks noGrp="1"/>
          </p:cNvSpPr>
          <p:nvPr>
            <p:ph type="body" idx="1"/>
          </p:nvPr>
        </p:nvSpPr>
        <p:spPr>
          <a:noFill/>
          <a:ln/>
        </p:spPr>
        <p:txBody>
          <a:bodyPr/>
          <a:lstStyle/>
          <a:p>
            <a:r>
              <a:rPr lang="es-ES" altLang="es-ES" smtClean="0"/>
              <a:t>2do Comandante</a:t>
            </a:r>
            <a:endParaRPr lang="es-CL" altLang="es-ES" smtClean="0"/>
          </a:p>
          <a:p>
            <a:endParaRPr lang="es-CL" altLang="es-ES" smtClean="0"/>
          </a:p>
        </p:txBody>
      </p:sp>
      <p:sp>
        <p:nvSpPr>
          <p:cNvPr id="30723" name="3 Marcador de número de diapositiva"/>
          <p:cNvSpPr>
            <a:spLocks noGrp="1"/>
          </p:cNvSpPr>
          <p:nvPr>
            <p:ph type="sldNum" sz="quarter" idx="5"/>
          </p:nvPr>
        </p:nvSpPr>
        <p:spPr>
          <a:noFill/>
        </p:spPr>
        <p:txBody>
          <a:bodyPr/>
          <a:lstStyle/>
          <a:p>
            <a:fld id="{448B5C3F-4F13-466B-AFBD-5B40672F9416}" type="slidenum">
              <a:rPr lang="es-ES" altLang="es-ES" smtClean="0"/>
              <a:pPr/>
              <a:t>5</a:t>
            </a:fld>
            <a:endParaRPr lang="es-ES" altLang="es-E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1 Marcador de imagen de diapositiva"/>
          <p:cNvSpPr>
            <a:spLocks noGrp="1" noRot="1" noChangeAspect="1" noTextEdit="1"/>
          </p:cNvSpPr>
          <p:nvPr>
            <p:ph type="sldImg"/>
          </p:nvPr>
        </p:nvSpPr>
        <p:spPr>
          <a:ln/>
        </p:spPr>
      </p:sp>
      <p:sp>
        <p:nvSpPr>
          <p:cNvPr id="30722" name="2 Marcador de notas"/>
          <p:cNvSpPr>
            <a:spLocks noGrp="1"/>
          </p:cNvSpPr>
          <p:nvPr>
            <p:ph type="body" idx="1"/>
          </p:nvPr>
        </p:nvSpPr>
        <p:spPr>
          <a:noFill/>
          <a:ln/>
        </p:spPr>
        <p:txBody>
          <a:bodyPr/>
          <a:lstStyle/>
          <a:p>
            <a:r>
              <a:rPr lang="es-ES" altLang="es-ES" smtClean="0"/>
              <a:t>2do Comandante</a:t>
            </a:r>
            <a:endParaRPr lang="es-CL" altLang="es-ES" smtClean="0"/>
          </a:p>
          <a:p>
            <a:endParaRPr lang="es-CL" altLang="es-ES" smtClean="0"/>
          </a:p>
        </p:txBody>
      </p:sp>
      <p:sp>
        <p:nvSpPr>
          <p:cNvPr id="30723" name="3 Marcador de número de diapositiva"/>
          <p:cNvSpPr>
            <a:spLocks noGrp="1"/>
          </p:cNvSpPr>
          <p:nvPr>
            <p:ph type="sldNum" sz="quarter" idx="5"/>
          </p:nvPr>
        </p:nvSpPr>
        <p:spPr>
          <a:noFill/>
        </p:spPr>
        <p:txBody>
          <a:bodyPr/>
          <a:lstStyle/>
          <a:p>
            <a:fld id="{448B5C3F-4F13-466B-AFBD-5B40672F9416}" type="slidenum">
              <a:rPr lang="es-ES" altLang="es-ES" smtClean="0"/>
              <a:pPr/>
              <a:t>6</a:t>
            </a:fld>
            <a:endParaRPr lang="es-ES" altLang="es-E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1 Marcador de imagen de diapositiva"/>
          <p:cNvSpPr>
            <a:spLocks noGrp="1" noRot="1" noChangeAspect="1" noTextEdit="1"/>
          </p:cNvSpPr>
          <p:nvPr>
            <p:ph type="sldImg"/>
          </p:nvPr>
        </p:nvSpPr>
        <p:spPr>
          <a:ln/>
        </p:spPr>
      </p:sp>
      <p:sp>
        <p:nvSpPr>
          <p:cNvPr id="30722" name="2 Marcador de notas"/>
          <p:cNvSpPr>
            <a:spLocks noGrp="1"/>
          </p:cNvSpPr>
          <p:nvPr>
            <p:ph type="body" idx="1"/>
          </p:nvPr>
        </p:nvSpPr>
        <p:spPr>
          <a:noFill/>
          <a:ln/>
        </p:spPr>
        <p:txBody>
          <a:bodyPr/>
          <a:lstStyle/>
          <a:p>
            <a:r>
              <a:rPr lang="es-ES" altLang="es-ES" smtClean="0"/>
              <a:t>2do Comandante</a:t>
            </a:r>
            <a:endParaRPr lang="es-CL" altLang="es-ES" smtClean="0"/>
          </a:p>
          <a:p>
            <a:endParaRPr lang="es-CL" altLang="es-ES" smtClean="0"/>
          </a:p>
        </p:txBody>
      </p:sp>
      <p:sp>
        <p:nvSpPr>
          <p:cNvPr id="30723" name="3 Marcador de número de diapositiva"/>
          <p:cNvSpPr>
            <a:spLocks noGrp="1"/>
          </p:cNvSpPr>
          <p:nvPr>
            <p:ph type="sldNum" sz="quarter" idx="5"/>
          </p:nvPr>
        </p:nvSpPr>
        <p:spPr>
          <a:noFill/>
        </p:spPr>
        <p:txBody>
          <a:bodyPr/>
          <a:lstStyle/>
          <a:p>
            <a:fld id="{448B5C3F-4F13-466B-AFBD-5B40672F9416}" type="slidenum">
              <a:rPr lang="es-ES" altLang="es-ES" smtClean="0"/>
              <a:pPr/>
              <a:t>7</a:t>
            </a:fld>
            <a:endParaRPr lang="es-ES" altLang="es-E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1 Marcador de imagen de diapositiva"/>
          <p:cNvSpPr>
            <a:spLocks noGrp="1" noRot="1" noChangeAspect="1" noTextEdit="1"/>
          </p:cNvSpPr>
          <p:nvPr>
            <p:ph type="sldImg"/>
          </p:nvPr>
        </p:nvSpPr>
        <p:spPr>
          <a:ln/>
        </p:spPr>
      </p:sp>
      <p:sp>
        <p:nvSpPr>
          <p:cNvPr id="30722" name="2 Marcador de notas"/>
          <p:cNvSpPr>
            <a:spLocks noGrp="1"/>
          </p:cNvSpPr>
          <p:nvPr>
            <p:ph type="body" idx="1"/>
          </p:nvPr>
        </p:nvSpPr>
        <p:spPr>
          <a:noFill/>
          <a:ln/>
        </p:spPr>
        <p:txBody>
          <a:bodyPr/>
          <a:lstStyle/>
          <a:p>
            <a:r>
              <a:rPr lang="es-ES" altLang="es-ES" smtClean="0"/>
              <a:t>2do Comandante</a:t>
            </a:r>
            <a:endParaRPr lang="es-CL" altLang="es-ES" smtClean="0"/>
          </a:p>
          <a:p>
            <a:endParaRPr lang="es-CL" altLang="es-ES" smtClean="0"/>
          </a:p>
        </p:txBody>
      </p:sp>
      <p:sp>
        <p:nvSpPr>
          <p:cNvPr id="30723" name="3 Marcador de número de diapositiva"/>
          <p:cNvSpPr>
            <a:spLocks noGrp="1"/>
          </p:cNvSpPr>
          <p:nvPr>
            <p:ph type="sldNum" sz="quarter" idx="5"/>
          </p:nvPr>
        </p:nvSpPr>
        <p:spPr>
          <a:noFill/>
        </p:spPr>
        <p:txBody>
          <a:bodyPr/>
          <a:lstStyle/>
          <a:p>
            <a:fld id="{448B5C3F-4F13-466B-AFBD-5B40672F9416}" type="slidenum">
              <a:rPr lang="es-ES" altLang="es-ES" smtClean="0"/>
              <a:pPr/>
              <a:t>8</a:t>
            </a:fld>
            <a:endParaRPr lang="es-ES" altLang="es-E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1 Marcador de imagen de diapositiva"/>
          <p:cNvSpPr>
            <a:spLocks noGrp="1" noRot="1" noChangeAspect="1" noTextEdit="1"/>
          </p:cNvSpPr>
          <p:nvPr>
            <p:ph type="sldImg"/>
          </p:nvPr>
        </p:nvSpPr>
        <p:spPr>
          <a:ln/>
        </p:spPr>
      </p:sp>
      <p:sp>
        <p:nvSpPr>
          <p:cNvPr id="30722" name="2 Marcador de notas"/>
          <p:cNvSpPr>
            <a:spLocks noGrp="1"/>
          </p:cNvSpPr>
          <p:nvPr>
            <p:ph type="body" idx="1"/>
          </p:nvPr>
        </p:nvSpPr>
        <p:spPr>
          <a:noFill/>
          <a:ln/>
        </p:spPr>
        <p:txBody>
          <a:bodyPr/>
          <a:lstStyle/>
          <a:p>
            <a:r>
              <a:rPr lang="es-ES" altLang="es-ES" smtClean="0"/>
              <a:t>2do Comandante</a:t>
            </a:r>
            <a:endParaRPr lang="es-CL" altLang="es-ES" smtClean="0"/>
          </a:p>
          <a:p>
            <a:endParaRPr lang="es-CL" altLang="es-ES" smtClean="0"/>
          </a:p>
        </p:txBody>
      </p:sp>
      <p:sp>
        <p:nvSpPr>
          <p:cNvPr id="30723" name="3 Marcador de número de diapositiva"/>
          <p:cNvSpPr>
            <a:spLocks noGrp="1"/>
          </p:cNvSpPr>
          <p:nvPr>
            <p:ph type="sldNum" sz="quarter" idx="5"/>
          </p:nvPr>
        </p:nvSpPr>
        <p:spPr>
          <a:noFill/>
        </p:spPr>
        <p:txBody>
          <a:bodyPr/>
          <a:lstStyle/>
          <a:p>
            <a:fld id="{448B5C3F-4F13-466B-AFBD-5B40672F9416}" type="slidenum">
              <a:rPr lang="es-ES" altLang="es-ES" smtClean="0"/>
              <a:pPr/>
              <a:t>9</a:t>
            </a:fld>
            <a:endParaRPr lang="es-ES" altLang="es-E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1 Marcador de imagen de diapositiva"/>
          <p:cNvSpPr>
            <a:spLocks noGrp="1" noRot="1" noChangeAspect="1" noTextEdit="1"/>
          </p:cNvSpPr>
          <p:nvPr>
            <p:ph type="sldImg"/>
          </p:nvPr>
        </p:nvSpPr>
        <p:spPr>
          <a:ln/>
        </p:spPr>
      </p:sp>
      <p:sp>
        <p:nvSpPr>
          <p:cNvPr id="30722" name="2 Marcador de notas"/>
          <p:cNvSpPr>
            <a:spLocks noGrp="1"/>
          </p:cNvSpPr>
          <p:nvPr>
            <p:ph type="body" idx="1"/>
          </p:nvPr>
        </p:nvSpPr>
        <p:spPr>
          <a:noFill/>
          <a:ln/>
        </p:spPr>
        <p:txBody>
          <a:bodyPr/>
          <a:lstStyle/>
          <a:p>
            <a:r>
              <a:rPr lang="es-ES" altLang="es-ES" smtClean="0"/>
              <a:t>2do Comandante</a:t>
            </a:r>
            <a:endParaRPr lang="es-CL" altLang="es-ES" smtClean="0"/>
          </a:p>
          <a:p>
            <a:endParaRPr lang="es-CL" altLang="es-ES" smtClean="0"/>
          </a:p>
        </p:txBody>
      </p:sp>
      <p:sp>
        <p:nvSpPr>
          <p:cNvPr id="30723" name="3 Marcador de número de diapositiva"/>
          <p:cNvSpPr>
            <a:spLocks noGrp="1"/>
          </p:cNvSpPr>
          <p:nvPr>
            <p:ph type="sldNum" sz="quarter" idx="5"/>
          </p:nvPr>
        </p:nvSpPr>
        <p:spPr>
          <a:noFill/>
        </p:spPr>
        <p:txBody>
          <a:bodyPr/>
          <a:lstStyle/>
          <a:p>
            <a:fld id="{448B5C3F-4F13-466B-AFBD-5B40672F9416}" type="slidenum">
              <a:rPr lang="es-ES" altLang="es-ES" smtClean="0"/>
              <a:pPr/>
              <a:t>10</a:t>
            </a:fld>
            <a:endParaRPr lang="es-ES" altLang="es-E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1 Marcador de imagen de diapositiva"/>
          <p:cNvSpPr>
            <a:spLocks noGrp="1" noRot="1" noChangeAspect="1" noTextEdit="1"/>
          </p:cNvSpPr>
          <p:nvPr>
            <p:ph type="sldImg"/>
          </p:nvPr>
        </p:nvSpPr>
        <p:spPr>
          <a:ln/>
        </p:spPr>
      </p:sp>
      <p:sp>
        <p:nvSpPr>
          <p:cNvPr id="30722" name="2 Marcador de notas"/>
          <p:cNvSpPr>
            <a:spLocks noGrp="1"/>
          </p:cNvSpPr>
          <p:nvPr>
            <p:ph type="body" idx="1"/>
          </p:nvPr>
        </p:nvSpPr>
        <p:spPr>
          <a:noFill/>
          <a:ln/>
        </p:spPr>
        <p:txBody>
          <a:bodyPr/>
          <a:lstStyle/>
          <a:p>
            <a:r>
              <a:rPr lang="es-ES" altLang="es-ES" smtClean="0"/>
              <a:t>2do Comandante</a:t>
            </a:r>
            <a:endParaRPr lang="es-CL" altLang="es-ES" smtClean="0"/>
          </a:p>
          <a:p>
            <a:endParaRPr lang="es-CL" altLang="es-ES" smtClean="0"/>
          </a:p>
        </p:txBody>
      </p:sp>
      <p:sp>
        <p:nvSpPr>
          <p:cNvPr id="30723" name="3 Marcador de número de diapositiva"/>
          <p:cNvSpPr>
            <a:spLocks noGrp="1"/>
          </p:cNvSpPr>
          <p:nvPr>
            <p:ph type="sldNum" sz="quarter" idx="5"/>
          </p:nvPr>
        </p:nvSpPr>
        <p:spPr>
          <a:noFill/>
        </p:spPr>
        <p:txBody>
          <a:bodyPr/>
          <a:lstStyle/>
          <a:p>
            <a:fld id="{448B5C3F-4F13-466B-AFBD-5B40672F9416}" type="slidenum">
              <a:rPr lang="es-ES" altLang="es-ES" smtClean="0"/>
              <a:pPr/>
              <a:t>11</a:t>
            </a:fld>
            <a:endParaRPr lang="es-ES" altLang="es-E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1 Marcador de imagen de diapositiva"/>
          <p:cNvSpPr>
            <a:spLocks noGrp="1" noRot="1" noChangeAspect="1" noTextEdit="1"/>
          </p:cNvSpPr>
          <p:nvPr>
            <p:ph type="sldImg"/>
          </p:nvPr>
        </p:nvSpPr>
        <p:spPr>
          <a:ln/>
        </p:spPr>
      </p:sp>
      <p:sp>
        <p:nvSpPr>
          <p:cNvPr id="30722" name="2 Marcador de notas"/>
          <p:cNvSpPr>
            <a:spLocks noGrp="1"/>
          </p:cNvSpPr>
          <p:nvPr>
            <p:ph type="body" idx="1"/>
          </p:nvPr>
        </p:nvSpPr>
        <p:spPr>
          <a:noFill/>
          <a:ln/>
        </p:spPr>
        <p:txBody>
          <a:bodyPr/>
          <a:lstStyle/>
          <a:p>
            <a:r>
              <a:rPr lang="es-ES" altLang="es-ES" smtClean="0"/>
              <a:t>2do Comandante</a:t>
            </a:r>
            <a:endParaRPr lang="es-CL" altLang="es-ES" smtClean="0"/>
          </a:p>
          <a:p>
            <a:endParaRPr lang="es-CL" altLang="es-ES" smtClean="0"/>
          </a:p>
        </p:txBody>
      </p:sp>
      <p:sp>
        <p:nvSpPr>
          <p:cNvPr id="30723" name="3 Marcador de número de diapositiva"/>
          <p:cNvSpPr>
            <a:spLocks noGrp="1"/>
          </p:cNvSpPr>
          <p:nvPr>
            <p:ph type="sldNum" sz="quarter" idx="5"/>
          </p:nvPr>
        </p:nvSpPr>
        <p:spPr>
          <a:noFill/>
        </p:spPr>
        <p:txBody>
          <a:bodyPr/>
          <a:lstStyle/>
          <a:p>
            <a:fld id="{448B5C3F-4F13-466B-AFBD-5B40672F9416}" type="slidenum">
              <a:rPr lang="es-ES" altLang="es-ES" smtClean="0"/>
              <a:pPr/>
              <a:t>12</a:t>
            </a:fld>
            <a:endParaRPr lang="es-ES" altLang="es-E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1 Marcador de imagen de diapositiva"/>
          <p:cNvSpPr>
            <a:spLocks noGrp="1" noRot="1" noChangeAspect="1" noTextEdit="1"/>
          </p:cNvSpPr>
          <p:nvPr>
            <p:ph type="sldImg"/>
          </p:nvPr>
        </p:nvSpPr>
        <p:spPr>
          <a:ln/>
        </p:spPr>
      </p:sp>
      <p:sp>
        <p:nvSpPr>
          <p:cNvPr id="30722" name="2 Marcador de notas"/>
          <p:cNvSpPr>
            <a:spLocks noGrp="1"/>
          </p:cNvSpPr>
          <p:nvPr>
            <p:ph type="body" idx="1"/>
          </p:nvPr>
        </p:nvSpPr>
        <p:spPr>
          <a:noFill/>
          <a:ln/>
        </p:spPr>
        <p:txBody>
          <a:bodyPr/>
          <a:lstStyle/>
          <a:p>
            <a:r>
              <a:rPr lang="es-ES" altLang="es-ES" smtClean="0"/>
              <a:t>2do Comandante</a:t>
            </a:r>
            <a:endParaRPr lang="es-CL" altLang="es-ES" smtClean="0"/>
          </a:p>
          <a:p>
            <a:endParaRPr lang="es-CL" altLang="es-ES" smtClean="0"/>
          </a:p>
        </p:txBody>
      </p:sp>
      <p:sp>
        <p:nvSpPr>
          <p:cNvPr id="30723" name="3 Marcador de número de diapositiva"/>
          <p:cNvSpPr>
            <a:spLocks noGrp="1"/>
          </p:cNvSpPr>
          <p:nvPr>
            <p:ph type="sldNum" sz="quarter" idx="5"/>
          </p:nvPr>
        </p:nvSpPr>
        <p:spPr>
          <a:noFill/>
        </p:spPr>
        <p:txBody>
          <a:bodyPr/>
          <a:lstStyle/>
          <a:p>
            <a:fld id="{448B5C3F-4F13-466B-AFBD-5B40672F9416}" type="slidenum">
              <a:rPr lang="es-ES" altLang="es-ES" smtClean="0"/>
              <a:pPr/>
              <a:t>13</a:t>
            </a:fld>
            <a:endParaRPr lang="es-ES" altLang="es-E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1 Marcador de imagen de diapositiva"/>
          <p:cNvSpPr>
            <a:spLocks noGrp="1" noRot="1" noChangeAspect="1" noTextEdit="1"/>
          </p:cNvSpPr>
          <p:nvPr>
            <p:ph type="sldImg"/>
          </p:nvPr>
        </p:nvSpPr>
        <p:spPr>
          <a:ln/>
        </p:spPr>
      </p:sp>
      <p:sp>
        <p:nvSpPr>
          <p:cNvPr id="30722" name="2 Marcador de notas"/>
          <p:cNvSpPr>
            <a:spLocks noGrp="1"/>
          </p:cNvSpPr>
          <p:nvPr>
            <p:ph type="body" idx="1"/>
          </p:nvPr>
        </p:nvSpPr>
        <p:spPr>
          <a:noFill/>
          <a:ln/>
        </p:spPr>
        <p:txBody>
          <a:bodyPr/>
          <a:lstStyle/>
          <a:p>
            <a:r>
              <a:rPr lang="es-ES" altLang="es-ES" smtClean="0"/>
              <a:t>2do Comandante</a:t>
            </a:r>
            <a:endParaRPr lang="es-CL" altLang="es-ES" smtClean="0"/>
          </a:p>
          <a:p>
            <a:endParaRPr lang="es-CL" altLang="es-ES" smtClean="0"/>
          </a:p>
        </p:txBody>
      </p:sp>
      <p:sp>
        <p:nvSpPr>
          <p:cNvPr id="30723" name="3 Marcador de número de diapositiva"/>
          <p:cNvSpPr>
            <a:spLocks noGrp="1"/>
          </p:cNvSpPr>
          <p:nvPr>
            <p:ph type="sldNum" sz="quarter" idx="5"/>
          </p:nvPr>
        </p:nvSpPr>
        <p:spPr>
          <a:noFill/>
        </p:spPr>
        <p:txBody>
          <a:bodyPr/>
          <a:lstStyle/>
          <a:p>
            <a:fld id="{448B5C3F-4F13-466B-AFBD-5B40672F9416}" type="slidenum">
              <a:rPr lang="es-ES" altLang="es-ES" smtClean="0"/>
              <a:pPr/>
              <a:t>14</a:t>
            </a:fld>
            <a:endParaRPr lang="es-ES" altLang="es-E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1 Marcador de imagen de diapositiva"/>
          <p:cNvSpPr>
            <a:spLocks noGrp="1" noRot="1" noChangeAspect="1" noTextEdit="1"/>
          </p:cNvSpPr>
          <p:nvPr>
            <p:ph type="sldImg"/>
          </p:nvPr>
        </p:nvSpPr>
        <p:spPr>
          <a:ln/>
        </p:spPr>
      </p:sp>
      <p:sp>
        <p:nvSpPr>
          <p:cNvPr id="30722" name="2 Marcador de notas"/>
          <p:cNvSpPr>
            <a:spLocks noGrp="1"/>
          </p:cNvSpPr>
          <p:nvPr>
            <p:ph type="body" idx="1"/>
          </p:nvPr>
        </p:nvSpPr>
        <p:spPr>
          <a:noFill/>
          <a:ln/>
        </p:spPr>
        <p:txBody>
          <a:bodyPr/>
          <a:lstStyle/>
          <a:p>
            <a:r>
              <a:rPr lang="es-ES" altLang="es-ES" smtClean="0"/>
              <a:t>2do Comandante</a:t>
            </a:r>
            <a:endParaRPr lang="es-CL" altLang="es-ES" smtClean="0"/>
          </a:p>
          <a:p>
            <a:endParaRPr lang="es-CL" altLang="es-ES" smtClean="0"/>
          </a:p>
        </p:txBody>
      </p:sp>
      <p:sp>
        <p:nvSpPr>
          <p:cNvPr id="30723" name="3 Marcador de número de diapositiva"/>
          <p:cNvSpPr>
            <a:spLocks noGrp="1"/>
          </p:cNvSpPr>
          <p:nvPr>
            <p:ph type="sldNum" sz="quarter" idx="5"/>
          </p:nvPr>
        </p:nvSpPr>
        <p:spPr>
          <a:noFill/>
        </p:spPr>
        <p:txBody>
          <a:bodyPr/>
          <a:lstStyle/>
          <a:p>
            <a:fld id="{448B5C3F-4F13-466B-AFBD-5B40672F9416}" type="slidenum">
              <a:rPr lang="es-ES" altLang="es-ES" smtClean="0"/>
              <a:pPr/>
              <a:t>15</a:t>
            </a:fld>
            <a:endParaRPr lang="es-ES" altLang="es-E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1 Marcador de imagen de diapositiva"/>
          <p:cNvSpPr>
            <a:spLocks noGrp="1" noRot="1" noChangeAspect="1" noTextEdit="1"/>
          </p:cNvSpPr>
          <p:nvPr>
            <p:ph type="sldImg"/>
          </p:nvPr>
        </p:nvSpPr>
        <p:spPr>
          <a:ln/>
        </p:spPr>
      </p:sp>
      <p:sp>
        <p:nvSpPr>
          <p:cNvPr id="30722" name="2 Marcador de notas"/>
          <p:cNvSpPr>
            <a:spLocks noGrp="1"/>
          </p:cNvSpPr>
          <p:nvPr>
            <p:ph type="body" idx="1"/>
          </p:nvPr>
        </p:nvSpPr>
        <p:spPr>
          <a:noFill/>
          <a:ln/>
        </p:spPr>
        <p:txBody>
          <a:bodyPr/>
          <a:lstStyle/>
          <a:p>
            <a:r>
              <a:rPr lang="es-ES" altLang="es-ES" smtClean="0"/>
              <a:t>2do Comandante</a:t>
            </a:r>
            <a:endParaRPr lang="es-CL" altLang="es-ES" smtClean="0"/>
          </a:p>
          <a:p>
            <a:endParaRPr lang="es-CL" altLang="es-ES" smtClean="0"/>
          </a:p>
        </p:txBody>
      </p:sp>
      <p:sp>
        <p:nvSpPr>
          <p:cNvPr id="30723" name="3 Marcador de número de diapositiva"/>
          <p:cNvSpPr>
            <a:spLocks noGrp="1"/>
          </p:cNvSpPr>
          <p:nvPr>
            <p:ph type="sldNum" sz="quarter" idx="5"/>
          </p:nvPr>
        </p:nvSpPr>
        <p:spPr>
          <a:noFill/>
        </p:spPr>
        <p:txBody>
          <a:bodyPr/>
          <a:lstStyle/>
          <a:p>
            <a:fld id="{448B5C3F-4F13-466B-AFBD-5B40672F9416}" type="slidenum">
              <a:rPr lang="es-ES" altLang="es-ES" smtClean="0"/>
              <a:pPr/>
              <a:t>16</a:t>
            </a:fld>
            <a:endParaRPr lang="es-ES" altLang="es-E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1 Marcador de imagen de diapositiva"/>
          <p:cNvSpPr>
            <a:spLocks noGrp="1" noRot="1" noChangeAspect="1" noTextEdit="1"/>
          </p:cNvSpPr>
          <p:nvPr>
            <p:ph type="sldImg"/>
          </p:nvPr>
        </p:nvSpPr>
        <p:spPr>
          <a:ln/>
        </p:spPr>
        <p:txBody>
          <a:bodyPr/>
          <a:lstStyle/>
          <a:p>
            <a:endParaRPr lang="es-CL"/>
          </a:p>
        </p:txBody>
      </p:sp>
      <p:sp>
        <p:nvSpPr>
          <p:cNvPr id="30722" name="2 Marcador de notas"/>
          <p:cNvSpPr>
            <a:spLocks noGrp="1"/>
          </p:cNvSpPr>
          <p:nvPr>
            <p:ph type="body" idx="1"/>
          </p:nvPr>
        </p:nvSpPr>
        <p:spPr>
          <a:noFill/>
          <a:ln/>
        </p:spPr>
        <p:txBody>
          <a:bodyPr/>
          <a:lstStyle/>
          <a:p>
            <a:r>
              <a:rPr lang="es-ES" altLang="es-ES"/>
              <a:t>2do Comandante</a:t>
            </a:r>
            <a:endParaRPr lang="es-CL" altLang="es-ES"/>
          </a:p>
          <a:p>
            <a:endParaRPr lang="es-CL" altLang="es-ES"/>
          </a:p>
        </p:txBody>
      </p:sp>
      <p:sp>
        <p:nvSpPr>
          <p:cNvPr id="30723" name="3 Marcador de número de diapositiva"/>
          <p:cNvSpPr>
            <a:spLocks noGrp="1"/>
          </p:cNvSpPr>
          <p:nvPr>
            <p:ph type="sldNum" sz="quarter" idx="5"/>
          </p:nvPr>
        </p:nvSpPr>
        <p:spPr>
          <a:noFill/>
        </p:spPr>
        <p:txBody>
          <a:bodyPr/>
          <a:lstStyle/>
          <a:p>
            <a:fld id="{448B5C3F-4F13-466B-AFBD-5B40672F9416}" type="slidenum">
              <a:rPr lang="es-ES" altLang="es-ES" smtClean="0"/>
              <a:pPr/>
              <a:t>17</a:t>
            </a:fld>
            <a:endParaRPr lang="es-ES" altLang="es-E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1 Marcador de imagen de diapositiva"/>
          <p:cNvSpPr>
            <a:spLocks noGrp="1" noRot="1" noChangeAspect="1" noTextEdit="1"/>
          </p:cNvSpPr>
          <p:nvPr>
            <p:ph type="sldImg"/>
          </p:nvPr>
        </p:nvSpPr>
        <p:spPr>
          <a:ln/>
        </p:spPr>
        <p:txBody>
          <a:bodyPr/>
          <a:lstStyle/>
          <a:p>
            <a:endParaRPr lang="es-CL"/>
          </a:p>
        </p:txBody>
      </p:sp>
      <p:sp>
        <p:nvSpPr>
          <p:cNvPr id="30722" name="2 Marcador de notas"/>
          <p:cNvSpPr>
            <a:spLocks noGrp="1"/>
          </p:cNvSpPr>
          <p:nvPr>
            <p:ph type="body" idx="1"/>
          </p:nvPr>
        </p:nvSpPr>
        <p:spPr>
          <a:noFill/>
          <a:ln/>
        </p:spPr>
        <p:txBody>
          <a:bodyPr/>
          <a:lstStyle/>
          <a:p>
            <a:r>
              <a:rPr lang="es-ES" altLang="es-ES"/>
              <a:t>2do Comandante</a:t>
            </a:r>
            <a:endParaRPr lang="es-CL" altLang="es-ES"/>
          </a:p>
          <a:p>
            <a:endParaRPr lang="es-CL" altLang="es-ES"/>
          </a:p>
        </p:txBody>
      </p:sp>
      <p:sp>
        <p:nvSpPr>
          <p:cNvPr id="30723" name="3 Marcador de número de diapositiva"/>
          <p:cNvSpPr>
            <a:spLocks noGrp="1"/>
          </p:cNvSpPr>
          <p:nvPr>
            <p:ph type="sldNum" sz="quarter" idx="5"/>
          </p:nvPr>
        </p:nvSpPr>
        <p:spPr>
          <a:noFill/>
        </p:spPr>
        <p:txBody>
          <a:bodyPr/>
          <a:lstStyle/>
          <a:p>
            <a:fld id="{448B5C3F-4F13-466B-AFBD-5B40672F9416}" type="slidenum">
              <a:rPr lang="es-ES" altLang="es-ES" smtClean="0"/>
              <a:pPr/>
              <a:t>18</a:t>
            </a:fld>
            <a:endParaRPr lang="es-ES" altLang="es-E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1 Marcador de imagen de diapositiva"/>
          <p:cNvSpPr>
            <a:spLocks noGrp="1" noRot="1" noChangeAspect="1" noTextEdit="1"/>
          </p:cNvSpPr>
          <p:nvPr>
            <p:ph type="sldImg"/>
          </p:nvPr>
        </p:nvSpPr>
        <p:spPr>
          <a:ln/>
        </p:spPr>
        <p:txBody>
          <a:bodyPr/>
          <a:lstStyle/>
          <a:p>
            <a:endParaRPr lang="es-CL"/>
          </a:p>
        </p:txBody>
      </p:sp>
      <p:sp>
        <p:nvSpPr>
          <p:cNvPr id="30722" name="2 Marcador de notas"/>
          <p:cNvSpPr>
            <a:spLocks noGrp="1"/>
          </p:cNvSpPr>
          <p:nvPr>
            <p:ph type="body" idx="1"/>
          </p:nvPr>
        </p:nvSpPr>
        <p:spPr>
          <a:noFill/>
          <a:ln/>
        </p:spPr>
        <p:txBody>
          <a:bodyPr/>
          <a:lstStyle/>
          <a:p>
            <a:r>
              <a:rPr lang="es-ES" altLang="es-ES"/>
              <a:t>2do Comandante</a:t>
            </a:r>
            <a:endParaRPr lang="es-CL" altLang="es-ES"/>
          </a:p>
          <a:p>
            <a:endParaRPr lang="es-CL" altLang="es-ES"/>
          </a:p>
        </p:txBody>
      </p:sp>
      <p:sp>
        <p:nvSpPr>
          <p:cNvPr id="30723" name="3 Marcador de número de diapositiva"/>
          <p:cNvSpPr>
            <a:spLocks noGrp="1"/>
          </p:cNvSpPr>
          <p:nvPr>
            <p:ph type="sldNum" sz="quarter" idx="5"/>
          </p:nvPr>
        </p:nvSpPr>
        <p:spPr>
          <a:noFill/>
        </p:spPr>
        <p:txBody>
          <a:bodyPr/>
          <a:lstStyle/>
          <a:p>
            <a:fld id="{448B5C3F-4F13-466B-AFBD-5B40672F9416}" type="slidenum">
              <a:rPr lang="es-ES" altLang="es-ES" smtClean="0"/>
              <a:pPr/>
              <a:t>19</a:t>
            </a:fld>
            <a:endParaRPr lang="es-ES" altLang="es-E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1 Marcador de imagen de diapositiva"/>
          <p:cNvSpPr>
            <a:spLocks noGrp="1" noRot="1" noChangeAspect="1" noTextEdit="1"/>
          </p:cNvSpPr>
          <p:nvPr>
            <p:ph type="sldImg"/>
          </p:nvPr>
        </p:nvSpPr>
        <p:spPr>
          <a:ln/>
        </p:spPr>
        <p:txBody>
          <a:bodyPr/>
          <a:lstStyle/>
          <a:p>
            <a:endParaRPr lang="es-CL"/>
          </a:p>
        </p:txBody>
      </p:sp>
      <p:sp>
        <p:nvSpPr>
          <p:cNvPr id="30722" name="2 Marcador de notas"/>
          <p:cNvSpPr>
            <a:spLocks noGrp="1"/>
          </p:cNvSpPr>
          <p:nvPr>
            <p:ph type="body" idx="1"/>
          </p:nvPr>
        </p:nvSpPr>
        <p:spPr>
          <a:noFill/>
          <a:ln/>
        </p:spPr>
        <p:txBody>
          <a:bodyPr/>
          <a:lstStyle/>
          <a:p>
            <a:r>
              <a:rPr lang="es-ES" altLang="es-ES"/>
              <a:t>2do Comandante</a:t>
            </a:r>
            <a:endParaRPr lang="es-CL" altLang="es-ES"/>
          </a:p>
          <a:p>
            <a:endParaRPr lang="es-CL" altLang="es-ES"/>
          </a:p>
        </p:txBody>
      </p:sp>
      <p:sp>
        <p:nvSpPr>
          <p:cNvPr id="30723" name="3 Marcador de número de diapositiva"/>
          <p:cNvSpPr>
            <a:spLocks noGrp="1"/>
          </p:cNvSpPr>
          <p:nvPr>
            <p:ph type="sldNum" sz="quarter" idx="5"/>
          </p:nvPr>
        </p:nvSpPr>
        <p:spPr>
          <a:noFill/>
        </p:spPr>
        <p:txBody>
          <a:bodyPr/>
          <a:lstStyle/>
          <a:p>
            <a:fld id="{448B5C3F-4F13-466B-AFBD-5B40672F9416}" type="slidenum">
              <a:rPr lang="es-ES" altLang="es-ES" smtClean="0"/>
              <a:pPr/>
              <a:t>20</a:t>
            </a:fld>
            <a:endParaRPr lang="es-ES" altLang="es-E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1 Marcador de imagen de diapositiva"/>
          <p:cNvSpPr>
            <a:spLocks noGrp="1" noRot="1" noChangeAspect="1" noTextEdit="1"/>
          </p:cNvSpPr>
          <p:nvPr>
            <p:ph type="sldImg"/>
          </p:nvPr>
        </p:nvSpPr>
        <p:spPr>
          <a:ln/>
        </p:spPr>
        <p:txBody>
          <a:bodyPr/>
          <a:lstStyle/>
          <a:p>
            <a:endParaRPr lang="es-CL"/>
          </a:p>
        </p:txBody>
      </p:sp>
      <p:sp>
        <p:nvSpPr>
          <p:cNvPr id="30722" name="2 Marcador de notas"/>
          <p:cNvSpPr>
            <a:spLocks noGrp="1"/>
          </p:cNvSpPr>
          <p:nvPr>
            <p:ph type="body" idx="1"/>
          </p:nvPr>
        </p:nvSpPr>
        <p:spPr>
          <a:noFill/>
          <a:ln/>
        </p:spPr>
        <p:txBody>
          <a:bodyPr/>
          <a:lstStyle/>
          <a:p>
            <a:r>
              <a:rPr lang="es-ES" altLang="es-ES"/>
              <a:t>2do Comandante</a:t>
            </a:r>
            <a:endParaRPr lang="es-CL" altLang="es-ES"/>
          </a:p>
          <a:p>
            <a:endParaRPr lang="es-CL" altLang="es-ES"/>
          </a:p>
        </p:txBody>
      </p:sp>
      <p:sp>
        <p:nvSpPr>
          <p:cNvPr id="30723" name="3 Marcador de número de diapositiva"/>
          <p:cNvSpPr>
            <a:spLocks noGrp="1"/>
          </p:cNvSpPr>
          <p:nvPr>
            <p:ph type="sldNum" sz="quarter" idx="5"/>
          </p:nvPr>
        </p:nvSpPr>
        <p:spPr>
          <a:noFill/>
        </p:spPr>
        <p:txBody>
          <a:bodyPr/>
          <a:lstStyle/>
          <a:p>
            <a:fld id="{448B5C3F-4F13-466B-AFBD-5B40672F9416}" type="slidenum">
              <a:rPr lang="es-ES" altLang="es-ES" smtClean="0"/>
              <a:pPr/>
              <a:t>21</a:t>
            </a:fld>
            <a:endParaRPr lang="es-ES" altLang="es-E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Marcador de imagen de diapositiva"/>
          <p:cNvSpPr>
            <a:spLocks noGrp="1" noRot="1" noChangeAspect="1" noTextEdit="1"/>
          </p:cNvSpPr>
          <p:nvPr>
            <p:ph type="sldImg"/>
          </p:nvPr>
        </p:nvSpPr>
        <p:spPr>
          <a:xfrm>
            <a:off x="406400" y="696913"/>
            <a:ext cx="6199188" cy="3486150"/>
          </a:xfrm>
          <a:ln/>
        </p:spPr>
      </p:sp>
      <p:sp>
        <p:nvSpPr>
          <p:cNvPr id="22531" name="2 Marcador de notas"/>
          <p:cNvSpPr>
            <a:spLocks noGrp="1"/>
          </p:cNvSpPr>
          <p:nvPr>
            <p:ph type="body" idx="1"/>
          </p:nvPr>
        </p:nvSpPr>
        <p:spPr>
          <a:noFill/>
          <a:ln/>
        </p:spPr>
        <p:txBody>
          <a:bodyPr/>
          <a:lstStyle/>
          <a:p>
            <a:endParaRPr lang="es-CL" altLang="es-ES" dirty="0" smtClean="0">
              <a:latin typeface="Arial" pitchFamily="34" charset="0"/>
            </a:endParaRPr>
          </a:p>
        </p:txBody>
      </p:sp>
      <p:sp>
        <p:nvSpPr>
          <p:cNvPr id="22532" name="3 Marcador de número de diapositiva"/>
          <p:cNvSpPr>
            <a:spLocks noGrp="1"/>
          </p:cNvSpPr>
          <p:nvPr>
            <p:ph type="sldNum" sz="quarter" idx="5"/>
          </p:nvPr>
        </p:nvSpPr>
        <p:spPr>
          <a:noFill/>
        </p:spPr>
        <p:txBody>
          <a:bodyPr/>
          <a:lstStyle/>
          <a:p>
            <a:fld id="{5855C351-9D40-44CA-859E-625329F2FD4A}" type="slidenum">
              <a:rPr lang="es-CL" altLang="es-ES" smtClean="0">
                <a:latin typeface="Arial" pitchFamily="34" charset="0"/>
                <a:cs typeface="Arial" pitchFamily="34" charset="0"/>
              </a:rPr>
              <a:pPr/>
              <a:t>22</a:t>
            </a:fld>
            <a:endParaRPr lang="es-CL" altLang="es-ES" dirty="0" smtClean="0">
              <a:latin typeface="Arial" pitchFamily="34" charset="0"/>
              <a:cs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600200" y="1977629"/>
            <a:ext cx="7239000" cy="857250"/>
          </a:xfrm>
        </p:spPr>
        <p:txBody>
          <a:bodyPr/>
          <a:lstStyle>
            <a:lvl1pPr>
              <a:defRPr sz="4000" baseline="2000"/>
            </a:lvl1pPr>
          </a:lstStyle>
          <a:p>
            <a:r>
              <a:rPr lang="es-ES"/>
              <a:t>Haga clic para modificar el estilo de título de patrón</a:t>
            </a:r>
          </a:p>
        </p:txBody>
      </p:sp>
      <p:sp>
        <p:nvSpPr>
          <p:cNvPr id="5123" name="Rectangle 3"/>
          <p:cNvSpPr>
            <a:spLocks noGrp="1" noChangeArrowheads="1"/>
          </p:cNvSpPr>
          <p:nvPr>
            <p:ph type="subTitle" idx="1"/>
          </p:nvPr>
        </p:nvSpPr>
        <p:spPr>
          <a:xfrm>
            <a:off x="1981200" y="3257550"/>
            <a:ext cx="6400800" cy="1371600"/>
          </a:xfrm>
        </p:spPr>
        <p:txBody>
          <a:bodyPr lIns="91440"/>
          <a:lstStyle>
            <a:lvl1pPr marL="0" indent="0" algn="ctr">
              <a:buFontTx/>
              <a:buNone/>
              <a:defRPr sz="2800" b="1" baseline="2000">
                <a:effectLst>
                  <a:outerShdw blurRad="38100" dist="38100" dir="2700000" algn="tl">
                    <a:srgbClr val="C0C0C0"/>
                  </a:outerShdw>
                </a:effectLst>
              </a:defRPr>
            </a:lvl1pPr>
          </a:lstStyle>
          <a:p>
            <a:r>
              <a:rPr lang="es-ES"/>
              <a:t>Haga clic para modificar el estilo de subtítulo del patrón</a:t>
            </a:r>
          </a:p>
        </p:txBody>
      </p:sp>
      <p:sp>
        <p:nvSpPr>
          <p:cNvPr id="4" name="Rectangle 4"/>
          <p:cNvSpPr>
            <a:spLocks noGrp="1" noChangeArrowheads="1"/>
          </p:cNvSpPr>
          <p:nvPr>
            <p:ph type="dt" sz="half" idx="10"/>
          </p:nvPr>
        </p:nvSpPr>
        <p:spPr bwMode="auto">
          <a:xfrm>
            <a:off x="0" y="4444604"/>
            <a:ext cx="762000" cy="34290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ctr" eaLnBrk="1" hangingPunct="1">
              <a:defRPr sz="1200" b="1">
                <a:solidFill>
                  <a:srgbClr val="000066"/>
                </a:solidFill>
                <a:latin typeface="+mn-lt"/>
                <a:cs typeface="+mn-cs"/>
              </a:defRPr>
            </a:lvl1pPr>
          </a:lstStyle>
          <a:p>
            <a:pPr>
              <a:defRPr/>
            </a:pPr>
            <a:endParaRPr lang="es-ES"/>
          </a:p>
        </p:txBody>
      </p:sp>
      <p:sp>
        <p:nvSpPr>
          <p:cNvPr id="5" name="Rectangle 5"/>
          <p:cNvSpPr>
            <a:spLocks noGrp="1" noChangeArrowheads="1"/>
          </p:cNvSpPr>
          <p:nvPr>
            <p:ph type="ftr" sz="quarter" idx="11"/>
          </p:nvPr>
        </p:nvSpPr>
        <p:spPr>
          <a:xfrm>
            <a:off x="3124200" y="4686300"/>
            <a:ext cx="2895600" cy="342900"/>
          </a:xfrm>
        </p:spPr>
        <p:txBody>
          <a:bodyPr/>
          <a:lstStyle>
            <a:lvl1pPr>
              <a:defRPr/>
            </a:lvl1pPr>
          </a:lstStyle>
          <a:p>
            <a:pPr>
              <a:defRPr/>
            </a:pPr>
            <a:endParaRPr lang="es-ES"/>
          </a:p>
        </p:txBody>
      </p:sp>
      <p:sp>
        <p:nvSpPr>
          <p:cNvPr id="6" name="Rectangle 6"/>
          <p:cNvSpPr>
            <a:spLocks noGrp="1" noChangeArrowheads="1"/>
          </p:cNvSpPr>
          <p:nvPr>
            <p:ph type="sldNum" sz="quarter" idx="12"/>
          </p:nvPr>
        </p:nvSpPr>
        <p:spPr>
          <a:xfrm>
            <a:off x="-92075" y="4893469"/>
            <a:ext cx="914400" cy="285750"/>
          </a:xfrm>
        </p:spPr>
        <p:txBody>
          <a:bodyPr/>
          <a:lstStyle>
            <a:lvl1pPr algn="ctr">
              <a:defRPr/>
            </a:lvl1pPr>
          </a:lstStyle>
          <a:p>
            <a:pPr>
              <a:defRPr/>
            </a:pPr>
            <a:fld id="{1ABDF3B6-2045-4E07-9474-0E271F707D0E}" type="slidenum">
              <a:rPr lang="es-ES"/>
              <a:pPr>
                <a:defRPr/>
              </a:pPr>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ftr" sz="quarter" idx="10"/>
          </p:nvPr>
        </p:nvSpPr>
        <p:spPr>
          <a:ln/>
        </p:spPr>
        <p:txBody>
          <a:bodyPr/>
          <a:lstStyle>
            <a:lvl1pPr>
              <a:defRPr/>
            </a:lvl1pPr>
          </a:lstStyle>
          <a:p>
            <a:pPr>
              <a:defRPr/>
            </a:pPr>
            <a:endParaRPr lang="es-ES"/>
          </a:p>
        </p:txBody>
      </p:sp>
      <p:sp>
        <p:nvSpPr>
          <p:cNvPr id="5" name="Rectangle 5"/>
          <p:cNvSpPr>
            <a:spLocks noGrp="1" noChangeArrowheads="1"/>
          </p:cNvSpPr>
          <p:nvPr>
            <p:ph type="sldNum" sz="quarter" idx="11"/>
          </p:nvPr>
        </p:nvSpPr>
        <p:spPr>
          <a:ln/>
        </p:spPr>
        <p:txBody>
          <a:bodyPr/>
          <a:lstStyle>
            <a:lvl1pPr>
              <a:defRPr/>
            </a:lvl1pPr>
          </a:lstStyle>
          <a:p>
            <a:pPr>
              <a:defRPr/>
            </a:pPr>
            <a:fld id="{FBEC535C-B35F-44B9-A273-F124A45BFF29}" type="slidenum">
              <a:rPr lang="es-ES"/>
              <a:pPr>
                <a:defRPr/>
              </a:pPr>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ftr" sz="quarter" idx="10"/>
          </p:nvPr>
        </p:nvSpPr>
        <p:spPr>
          <a:ln/>
        </p:spPr>
        <p:txBody>
          <a:bodyPr/>
          <a:lstStyle>
            <a:lvl1pPr>
              <a:defRPr/>
            </a:lvl1pPr>
          </a:lstStyle>
          <a:p>
            <a:pPr>
              <a:defRPr/>
            </a:pPr>
            <a:endParaRPr lang="es-ES"/>
          </a:p>
        </p:txBody>
      </p:sp>
      <p:sp>
        <p:nvSpPr>
          <p:cNvPr id="5" name="Rectangle 5"/>
          <p:cNvSpPr>
            <a:spLocks noGrp="1" noChangeArrowheads="1"/>
          </p:cNvSpPr>
          <p:nvPr>
            <p:ph type="sldNum" sz="quarter" idx="11"/>
          </p:nvPr>
        </p:nvSpPr>
        <p:spPr>
          <a:ln/>
        </p:spPr>
        <p:txBody>
          <a:bodyPr/>
          <a:lstStyle>
            <a:lvl1pPr>
              <a:defRPr/>
            </a:lvl1pPr>
          </a:lstStyle>
          <a:p>
            <a:pPr>
              <a:defRPr/>
            </a:pPr>
            <a:fld id="{07713291-290D-4F20-B7E0-5D72C11C9B24}" type="slidenum">
              <a:rPr lang="es-ES"/>
              <a:pPr>
                <a:defRPr/>
              </a:pPr>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6738" y="9144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757738" y="9144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ftr" sz="quarter" idx="10"/>
          </p:nvPr>
        </p:nvSpPr>
        <p:spPr>
          <a:ln/>
        </p:spPr>
        <p:txBody>
          <a:bodyPr/>
          <a:lstStyle>
            <a:lvl1pPr>
              <a:defRPr/>
            </a:lvl1pPr>
          </a:lstStyle>
          <a:p>
            <a:pPr>
              <a:defRPr/>
            </a:pPr>
            <a:endParaRPr lang="es-ES"/>
          </a:p>
        </p:txBody>
      </p:sp>
      <p:sp>
        <p:nvSpPr>
          <p:cNvPr id="6" name="Rectangle 5"/>
          <p:cNvSpPr>
            <a:spLocks noGrp="1" noChangeArrowheads="1"/>
          </p:cNvSpPr>
          <p:nvPr>
            <p:ph type="sldNum" sz="quarter" idx="11"/>
          </p:nvPr>
        </p:nvSpPr>
        <p:spPr>
          <a:ln/>
        </p:spPr>
        <p:txBody>
          <a:bodyPr/>
          <a:lstStyle>
            <a:lvl1pPr>
              <a:defRPr/>
            </a:lvl1pPr>
          </a:lstStyle>
          <a:p>
            <a:pPr>
              <a:defRPr/>
            </a:pPr>
            <a:fld id="{33231D98-52C4-494D-A331-47C3280ABB91}" type="slidenum">
              <a:rPr lang="es-ES"/>
              <a:pPr>
                <a:defRPr/>
              </a:pPr>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ftr" sz="quarter" idx="10"/>
          </p:nvPr>
        </p:nvSpPr>
        <p:spPr>
          <a:ln/>
        </p:spPr>
        <p:txBody>
          <a:bodyPr/>
          <a:lstStyle>
            <a:lvl1pPr>
              <a:defRPr/>
            </a:lvl1pPr>
          </a:lstStyle>
          <a:p>
            <a:pPr>
              <a:defRPr/>
            </a:pPr>
            <a:endParaRPr lang="es-ES"/>
          </a:p>
        </p:txBody>
      </p:sp>
      <p:sp>
        <p:nvSpPr>
          <p:cNvPr id="8" name="Rectangle 5"/>
          <p:cNvSpPr>
            <a:spLocks noGrp="1" noChangeArrowheads="1"/>
          </p:cNvSpPr>
          <p:nvPr>
            <p:ph type="sldNum" sz="quarter" idx="11"/>
          </p:nvPr>
        </p:nvSpPr>
        <p:spPr>
          <a:ln/>
        </p:spPr>
        <p:txBody>
          <a:bodyPr/>
          <a:lstStyle>
            <a:lvl1pPr>
              <a:defRPr/>
            </a:lvl1pPr>
          </a:lstStyle>
          <a:p>
            <a:pPr>
              <a:defRPr/>
            </a:pPr>
            <a:fld id="{0095B98C-77E6-4DD8-889E-71AE1BA71654}" type="slidenum">
              <a:rPr lang="es-ES"/>
              <a:pPr>
                <a:defRPr/>
              </a:pPr>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ftr" sz="quarter" idx="10"/>
          </p:nvPr>
        </p:nvSpPr>
        <p:spPr>
          <a:ln/>
        </p:spPr>
        <p:txBody>
          <a:bodyPr/>
          <a:lstStyle>
            <a:lvl1pPr>
              <a:defRPr/>
            </a:lvl1pPr>
          </a:lstStyle>
          <a:p>
            <a:pPr>
              <a:defRPr/>
            </a:pPr>
            <a:endParaRPr lang="es-ES"/>
          </a:p>
        </p:txBody>
      </p:sp>
      <p:sp>
        <p:nvSpPr>
          <p:cNvPr id="4" name="Rectangle 5"/>
          <p:cNvSpPr>
            <a:spLocks noGrp="1" noChangeArrowheads="1"/>
          </p:cNvSpPr>
          <p:nvPr>
            <p:ph type="sldNum" sz="quarter" idx="11"/>
          </p:nvPr>
        </p:nvSpPr>
        <p:spPr>
          <a:ln/>
        </p:spPr>
        <p:txBody>
          <a:bodyPr/>
          <a:lstStyle>
            <a:lvl1pPr>
              <a:defRPr/>
            </a:lvl1pPr>
          </a:lstStyle>
          <a:p>
            <a:pPr>
              <a:defRPr/>
            </a:pPr>
            <a:fld id="{2D879CF6-4678-471E-AE94-E859981D8D5A}" type="slidenum">
              <a:rPr lang="es-ES"/>
              <a:pPr>
                <a:defRPr/>
              </a:pPr>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ftr" sz="quarter" idx="10"/>
          </p:nvPr>
        </p:nvSpPr>
        <p:spPr>
          <a:ln/>
        </p:spPr>
        <p:txBody>
          <a:bodyPr/>
          <a:lstStyle>
            <a:lvl1pPr>
              <a:defRPr/>
            </a:lvl1pPr>
          </a:lstStyle>
          <a:p>
            <a:pPr>
              <a:defRPr/>
            </a:pPr>
            <a:endParaRPr lang="es-ES"/>
          </a:p>
        </p:txBody>
      </p:sp>
      <p:sp>
        <p:nvSpPr>
          <p:cNvPr id="3" name="Rectangle 5"/>
          <p:cNvSpPr>
            <a:spLocks noGrp="1" noChangeArrowheads="1"/>
          </p:cNvSpPr>
          <p:nvPr>
            <p:ph type="sldNum" sz="quarter" idx="11"/>
          </p:nvPr>
        </p:nvSpPr>
        <p:spPr>
          <a:ln/>
        </p:spPr>
        <p:txBody>
          <a:bodyPr/>
          <a:lstStyle>
            <a:lvl1pPr>
              <a:defRPr/>
            </a:lvl1pPr>
          </a:lstStyle>
          <a:p>
            <a:pPr>
              <a:defRPr/>
            </a:pPr>
            <a:fld id="{51533B67-9AE0-4BB2-9165-3073AE4264FB}" type="slidenum">
              <a:rPr lang="es-ES"/>
              <a:pPr>
                <a:defRPr/>
              </a:pPr>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ftr" sz="quarter" idx="10"/>
          </p:nvPr>
        </p:nvSpPr>
        <p:spPr>
          <a:ln/>
        </p:spPr>
        <p:txBody>
          <a:bodyPr/>
          <a:lstStyle>
            <a:lvl1pPr>
              <a:defRPr/>
            </a:lvl1pPr>
          </a:lstStyle>
          <a:p>
            <a:pPr>
              <a:defRPr/>
            </a:pPr>
            <a:endParaRPr lang="es-ES"/>
          </a:p>
        </p:txBody>
      </p:sp>
      <p:sp>
        <p:nvSpPr>
          <p:cNvPr id="6" name="Rectangle 5"/>
          <p:cNvSpPr>
            <a:spLocks noGrp="1" noChangeArrowheads="1"/>
          </p:cNvSpPr>
          <p:nvPr>
            <p:ph type="sldNum" sz="quarter" idx="11"/>
          </p:nvPr>
        </p:nvSpPr>
        <p:spPr>
          <a:ln/>
        </p:spPr>
        <p:txBody>
          <a:bodyPr/>
          <a:lstStyle>
            <a:lvl1pPr>
              <a:defRPr/>
            </a:lvl1pPr>
          </a:lstStyle>
          <a:p>
            <a:pPr>
              <a:defRPr/>
            </a:pPr>
            <a:fld id="{3A2A0F9C-5C25-4084-A12F-012EAC474CAC}" type="slidenum">
              <a:rPr lang="es-ES"/>
              <a:pPr>
                <a:defRPr/>
              </a:pPr>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dirty="0" smtClean="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ftr" sz="quarter" idx="10"/>
          </p:nvPr>
        </p:nvSpPr>
        <p:spPr>
          <a:ln/>
        </p:spPr>
        <p:txBody>
          <a:bodyPr/>
          <a:lstStyle>
            <a:lvl1pPr>
              <a:defRPr/>
            </a:lvl1pPr>
          </a:lstStyle>
          <a:p>
            <a:pPr>
              <a:defRPr/>
            </a:pPr>
            <a:endParaRPr lang="es-ES"/>
          </a:p>
        </p:txBody>
      </p:sp>
      <p:sp>
        <p:nvSpPr>
          <p:cNvPr id="6" name="Rectangle 5"/>
          <p:cNvSpPr>
            <a:spLocks noGrp="1" noChangeArrowheads="1"/>
          </p:cNvSpPr>
          <p:nvPr>
            <p:ph type="sldNum" sz="quarter" idx="11"/>
          </p:nvPr>
        </p:nvSpPr>
        <p:spPr>
          <a:ln/>
        </p:spPr>
        <p:txBody>
          <a:bodyPr/>
          <a:lstStyle>
            <a:lvl1pPr>
              <a:defRPr/>
            </a:lvl1pPr>
          </a:lstStyle>
          <a:p>
            <a:pPr>
              <a:defRPr/>
            </a:pPr>
            <a:fld id="{FD91B6FD-07B0-4BED-AD66-B98688FC2821}" type="slidenum">
              <a:rPr lang="es-ES"/>
              <a:pPr>
                <a:defRPr/>
              </a:pPr>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ftr" sz="quarter" idx="10"/>
          </p:nvPr>
        </p:nvSpPr>
        <p:spPr>
          <a:ln/>
        </p:spPr>
        <p:txBody>
          <a:bodyPr/>
          <a:lstStyle>
            <a:lvl1pPr>
              <a:defRPr/>
            </a:lvl1pPr>
          </a:lstStyle>
          <a:p>
            <a:pPr>
              <a:defRPr/>
            </a:pPr>
            <a:endParaRPr lang="es-ES"/>
          </a:p>
        </p:txBody>
      </p:sp>
      <p:sp>
        <p:nvSpPr>
          <p:cNvPr id="5" name="Rectangle 5"/>
          <p:cNvSpPr>
            <a:spLocks noGrp="1" noChangeArrowheads="1"/>
          </p:cNvSpPr>
          <p:nvPr>
            <p:ph type="sldNum" sz="quarter" idx="11"/>
          </p:nvPr>
        </p:nvSpPr>
        <p:spPr>
          <a:ln/>
        </p:spPr>
        <p:txBody>
          <a:bodyPr/>
          <a:lstStyle>
            <a:lvl1pPr>
              <a:defRPr/>
            </a:lvl1pPr>
          </a:lstStyle>
          <a:p>
            <a:pPr>
              <a:defRPr/>
            </a:pPr>
            <a:fld id="{D3F2896F-5C16-4FC8-9D9D-4346FFA0A720}" type="slidenum">
              <a:rPr lang="es-ES"/>
              <a:pPr>
                <a:defRPr/>
              </a:pPr>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778625" y="141685"/>
            <a:ext cx="2070100" cy="465891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6739" y="141685"/>
            <a:ext cx="6059487" cy="465891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ftr" sz="quarter" idx="10"/>
          </p:nvPr>
        </p:nvSpPr>
        <p:spPr>
          <a:ln/>
        </p:spPr>
        <p:txBody>
          <a:bodyPr/>
          <a:lstStyle>
            <a:lvl1pPr>
              <a:defRPr/>
            </a:lvl1pPr>
          </a:lstStyle>
          <a:p>
            <a:pPr>
              <a:defRPr/>
            </a:pPr>
            <a:endParaRPr lang="es-ES"/>
          </a:p>
        </p:txBody>
      </p:sp>
      <p:sp>
        <p:nvSpPr>
          <p:cNvPr id="5" name="Rectangle 5"/>
          <p:cNvSpPr>
            <a:spLocks noGrp="1" noChangeArrowheads="1"/>
          </p:cNvSpPr>
          <p:nvPr>
            <p:ph type="sldNum" sz="quarter" idx="11"/>
          </p:nvPr>
        </p:nvSpPr>
        <p:spPr>
          <a:ln/>
        </p:spPr>
        <p:txBody>
          <a:bodyPr/>
          <a:lstStyle>
            <a:lvl1pPr>
              <a:defRPr/>
            </a:lvl1pPr>
          </a:lstStyle>
          <a:p>
            <a:pPr>
              <a:defRPr/>
            </a:pPr>
            <a:fld id="{ED30ECC1-AEEC-45F7-9390-912B99463900}" type="slidenum">
              <a:rPr lang="es-ES"/>
              <a:pPr>
                <a:defRPr/>
              </a:pPr>
              <a:t>‹Nº›</a:t>
            </a:fld>
            <a:endParaRPr lang="es-E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566739" y="141685"/>
            <a:ext cx="8281987" cy="4658915"/>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3" name="Rectangle 4"/>
          <p:cNvSpPr>
            <a:spLocks noGrp="1" noChangeArrowheads="1"/>
          </p:cNvSpPr>
          <p:nvPr>
            <p:ph type="ftr" sz="quarter" idx="10"/>
          </p:nvPr>
        </p:nvSpPr>
        <p:spPr>
          <a:ln/>
        </p:spPr>
        <p:txBody>
          <a:bodyPr/>
          <a:lstStyle>
            <a:lvl1pPr>
              <a:defRPr/>
            </a:lvl1pPr>
          </a:lstStyle>
          <a:p>
            <a:pPr>
              <a:defRPr/>
            </a:pPr>
            <a:endParaRPr lang="es-ES"/>
          </a:p>
        </p:txBody>
      </p:sp>
      <p:sp>
        <p:nvSpPr>
          <p:cNvPr id="4" name="Rectangle 5"/>
          <p:cNvSpPr>
            <a:spLocks noGrp="1" noChangeArrowheads="1"/>
          </p:cNvSpPr>
          <p:nvPr>
            <p:ph type="sldNum" sz="quarter" idx="11"/>
          </p:nvPr>
        </p:nvSpPr>
        <p:spPr>
          <a:ln/>
        </p:spPr>
        <p:txBody>
          <a:bodyPr/>
          <a:lstStyle>
            <a:lvl1pPr>
              <a:defRPr/>
            </a:lvl1pPr>
          </a:lstStyle>
          <a:p>
            <a:pPr>
              <a:defRPr/>
            </a:pPr>
            <a:fld id="{CF05BCC0-D796-4E4B-8B51-95FE8FFD91BC}" type="slidenum">
              <a:rPr lang="es-ES"/>
              <a:pPr>
                <a:defRPr/>
              </a:pPr>
              <a:t>‹Nº›</a:t>
            </a:fld>
            <a:endParaRPr lang="es-E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OverObj" preserve="1">
  <p:cSld name="Título y texto encima de l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1892301" y="141685"/>
            <a:ext cx="6956425" cy="297656"/>
          </a:xfrm>
        </p:spPr>
        <p:txBody>
          <a:bodyPr/>
          <a:lstStyle/>
          <a:p>
            <a:r>
              <a:rPr lang="es-ES" smtClean="0"/>
              <a:t>Haga clic para modificar el estilo de título del patrón</a:t>
            </a:r>
            <a:endParaRPr lang="es-ES"/>
          </a:p>
        </p:txBody>
      </p:sp>
      <p:sp>
        <p:nvSpPr>
          <p:cNvPr id="3" name="2 Marcador de texto"/>
          <p:cNvSpPr>
            <a:spLocks noGrp="1"/>
          </p:cNvSpPr>
          <p:nvPr>
            <p:ph type="body" sz="half" idx="1"/>
          </p:nvPr>
        </p:nvSpPr>
        <p:spPr>
          <a:xfrm>
            <a:off x="566738" y="914400"/>
            <a:ext cx="8229600" cy="188595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66738" y="2914650"/>
            <a:ext cx="8229600" cy="188595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ftr" sz="quarter" idx="10"/>
          </p:nvPr>
        </p:nvSpPr>
        <p:spPr>
          <a:ln/>
        </p:spPr>
        <p:txBody>
          <a:bodyPr/>
          <a:lstStyle>
            <a:lvl1pPr>
              <a:defRPr/>
            </a:lvl1pPr>
          </a:lstStyle>
          <a:p>
            <a:pPr>
              <a:defRPr/>
            </a:pPr>
            <a:endParaRPr lang="es-ES"/>
          </a:p>
        </p:txBody>
      </p:sp>
      <p:sp>
        <p:nvSpPr>
          <p:cNvPr id="6" name="Rectangle 5"/>
          <p:cNvSpPr>
            <a:spLocks noGrp="1" noChangeArrowheads="1"/>
          </p:cNvSpPr>
          <p:nvPr>
            <p:ph type="sldNum" sz="quarter" idx="11"/>
          </p:nvPr>
        </p:nvSpPr>
        <p:spPr>
          <a:ln/>
        </p:spPr>
        <p:txBody>
          <a:bodyPr/>
          <a:lstStyle>
            <a:lvl1pPr>
              <a:defRPr/>
            </a:lvl1pPr>
          </a:lstStyle>
          <a:p>
            <a:pPr>
              <a:defRPr/>
            </a:pPr>
            <a:fld id="{CF701070-2F6F-4D82-96F3-D64FC1544855}" type="slidenum">
              <a:rPr lang="es-ES"/>
              <a:pPr>
                <a:defRPr/>
              </a:pPr>
              <a:t>‹Nº›</a:t>
            </a:fld>
            <a:endParaRPr lang="es-E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bl" preserve="1">
  <p:cSld name="Título y tabla">
    <p:spTree>
      <p:nvGrpSpPr>
        <p:cNvPr id="1" name=""/>
        <p:cNvGrpSpPr/>
        <p:nvPr/>
      </p:nvGrpSpPr>
      <p:grpSpPr>
        <a:xfrm>
          <a:off x="0" y="0"/>
          <a:ext cx="0" cy="0"/>
          <a:chOff x="0" y="0"/>
          <a:chExt cx="0" cy="0"/>
        </a:xfrm>
      </p:grpSpPr>
      <p:sp>
        <p:nvSpPr>
          <p:cNvPr id="2" name="1 Título"/>
          <p:cNvSpPr>
            <a:spLocks noGrp="1"/>
          </p:cNvSpPr>
          <p:nvPr>
            <p:ph type="title"/>
          </p:nvPr>
        </p:nvSpPr>
        <p:spPr>
          <a:xfrm>
            <a:off x="1892301" y="141685"/>
            <a:ext cx="6956425" cy="297656"/>
          </a:xfrm>
        </p:spPr>
        <p:txBody>
          <a:bodyPr/>
          <a:lstStyle/>
          <a:p>
            <a:r>
              <a:rPr lang="es-ES" smtClean="0"/>
              <a:t>Haga clic para modificar el estilo de título del patrón</a:t>
            </a:r>
            <a:endParaRPr lang="es-ES"/>
          </a:p>
        </p:txBody>
      </p:sp>
      <p:sp>
        <p:nvSpPr>
          <p:cNvPr id="3" name="2 Marcador de tabla"/>
          <p:cNvSpPr>
            <a:spLocks noGrp="1"/>
          </p:cNvSpPr>
          <p:nvPr>
            <p:ph type="tbl" idx="1"/>
          </p:nvPr>
        </p:nvSpPr>
        <p:spPr>
          <a:xfrm>
            <a:off x="566738" y="914400"/>
            <a:ext cx="8229600" cy="3886200"/>
          </a:xfrm>
        </p:spPr>
        <p:txBody>
          <a:bodyPr/>
          <a:lstStyle/>
          <a:p>
            <a:pPr lvl="0"/>
            <a:endParaRPr lang="es-ES" noProof="0" dirty="0" smtClean="0"/>
          </a:p>
        </p:txBody>
      </p:sp>
      <p:sp>
        <p:nvSpPr>
          <p:cNvPr id="4" name="Rectangle 4"/>
          <p:cNvSpPr>
            <a:spLocks noGrp="1" noChangeArrowheads="1"/>
          </p:cNvSpPr>
          <p:nvPr>
            <p:ph type="ftr" sz="quarter" idx="10"/>
          </p:nvPr>
        </p:nvSpPr>
        <p:spPr>
          <a:ln/>
        </p:spPr>
        <p:txBody>
          <a:bodyPr/>
          <a:lstStyle>
            <a:lvl1pPr>
              <a:defRPr/>
            </a:lvl1pPr>
          </a:lstStyle>
          <a:p>
            <a:pPr>
              <a:defRPr/>
            </a:pPr>
            <a:endParaRPr lang="es-ES"/>
          </a:p>
        </p:txBody>
      </p:sp>
      <p:sp>
        <p:nvSpPr>
          <p:cNvPr id="5" name="Rectangle 5"/>
          <p:cNvSpPr>
            <a:spLocks noGrp="1" noChangeArrowheads="1"/>
          </p:cNvSpPr>
          <p:nvPr>
            <p:ph type="sldNum" sz="quarter" idx="11"/>
          </p:nvPr>
        </p:nvSpPr>
        <p:spPr>
          <a:ln/>
        </p:spPr>
        <p:txBody>
          <a:bodyPr/>
          <a:lstStyle>
            <a:lvl1pPr>
              <a:defRPr/>
            </a:lvl1pPr>
          </a:lstStyle>
          <a:p>
            <a:pPr>
              <a:defRPr/>
            </a:pPr>
            <a:fld id="{2249FF35-F3B3-4049-86BA-25F28B6F8BC7}" type="slidenum">
              <a:rPr lang="es-ES"/>
              <a:pPr>
                <a:defRPr/>
              </a:pPr>
              <a:t>‹Nº›</a:t>
            </a:fld>
            <a:endParaRPr lang="es-E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1892301" y="141685"/>
            <a:ext cx="6956425" cy="297656"/>
          </a:xfrm>
        </p:spPr>
        <p:txBody>
          <a:bodyPr/>
          <a:lstStyle/>
          <a:p>
            <a:r>
              <a:rPr lang="es-ES" smtClean="0"/>
              <a:t>Haga clic para modificar el estilo de título del patrón</a:t>
            </a:r>
            <a:endParaRPr lang="es-ES"/>
          </a:p>
        </p:txBody>
      </p:sp>
      <p:sp>
        <p:nvSpPr>
          <p:cNvPr id="3" name="2 Marcador de texto"/>
          <p:cNvSpPr>
            <a:spLocks noGrp="1"/>
          </p:cNvSpPr>
          <p:nvPr>
            <p:ph type="body" sz="half" idx="1"/>
          </p:nvPr>
        </p:nvSpPr>
        <p:spPr>
          <a:xfrm>
            <a:off x="566738" y="914400"/>
            <a:ext cx="4038600" cy="3886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757738" y="914400"/>
            <a:ext cx="4038600" cy="3886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ftr" sz="quarter" idx="10"/>
          </p:nvPr>
        </p:nvSpPr>
        <p:spPr>
          <a:ln/>
        </p:spPr>
        <p:txBody>
          <a:bodyPr/>
          <a:lstStyle>
            <a:lvl1pPr>
              <a:defRPr/>
            </a:lvl1pPr>
          </a:lstStyle>
          <a:p>
            <a:pPr>
              <a:defRPr/>
            </a:pPr>
            <a:endParaRPr lang="es-ES"/>
          </a:p>
        </p:txBody>
      </p:sp>
      <p:sp>
        <p:nvSpPr>
          <p:cNvPr id="6" name="Rectangle 5"/>
          <p:cNvSpPr>
            <a:spLocks noGrp="1" noChangeArrowheads="1"/>
          </p:cNvSpPr>
          <p:nvPr>
            <p:ph type="sldNum" sz="quarter" idx="11"/>
          </p:nvPr>
        </p:nvSpPr>
        <p:spPr>
          <a:ln/>
        </p:spPr>
        <p:txBody>
          <a:bodyPr/>
          <a:lstStyle>
            <a:lvl1pPr>
              <a:defRPr/>
            </a:lvl1pPr>
          </a:lstStyle>
          <a:p>
            <a:pPr>
              <a:defRPr/>
            </a:pPr>
            <a:fld id="{65A04EB1-1563-4C2D-AE16-6F2D109715E2}" type="slidenum">
              <a:rPr lang="es-ES"/>
              <a:pPr>
                <a:defRPr/>
              </a:pPr>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892301" y="141685"/>
            <a:ext cx="6956425" cy="29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a:t>
            </a:r>
          </a:p>
        </p:txBody>
      </p:sp>
      <p:sp>
        <p:nvSpPr>
          <p:cNvPr id="1027" name="Rectangle 3"/>
          <p:cNvSpPr>
            <a:spLocks noGrp="1" noChangeArrowheads="1"/>
          </p:cNvSpPr>
          <p:nvPr>
            <p:ph type="body" idx="1"/>
          </p:nvPr>
        </p:nvSpPr>
        <p:spPr bwMode="auto">
          <a:xfrm>
            <a:off x="566738" y="914400"/>
            <a:ext cx="8229600" cy="3886200"/>
          </a:xfrm>
          <a:prstGeom prst="rect">
            <a:avLst/>
          </a:prstGeom>
          <a:noFill/>
          <a:ln w="9525">
            <a:noFill/>
            <a:miter lim="800000"/>
            <a:headEnd/>
            <a:tailEnd/>
          </a:ln>
        </p:spPr>
        <p:txBody>
          <a:bodyPr vert="horz" wrap="square" lIns="5400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100" name="Rectangle 4"/>
          <p:cNvSpPr>
            <a:spLocks noGrp="1" noChangeArrowheads="1"/>
          </p:cNvSpPr>
          <p:nvPr>
            <p:ph type="ftr" sz="quarter" idx="3"/>
          </p:nvPr>
        </p:nvSpPr>
        <p:spPr bwMode="auto">
          <a:xfrm>
            <a:off x="3352800" y="4686300"/>
            <a:ext cx="28956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cs typeface="+mn-cs"/>
              </a:defRPr>
            </a:lvl1pPr>
          </a:lstStyle>
          <a:p>
            <a:pPr>
              <a:defRPr/>
            </a:pPr>
            <a:endParaRPr lang="es-ES"/>
          </a:p>
        </p:txBody>
      </p:sp>
      <p:sp>
        <p:nvSpPr>
          <p:cNvPr id="4101" name="Rectangle 5"/>
          <p:cNvSpPr>
            <a:spLocks noGrp="1" noChangeArrowheads="1"/>
          </p:cNvSpPr>
          <p:nvPr>
            <p:ph type="sldNum" sz="quarter" idx="4"/>
          </p:nvPr>
        </p:nvSpPr>
        <p:spPr bwMode="auto">
          <a:xfrm>
            <a:off x="114300" y="4914900"/>
            <a:ext cx="609600" cy="2857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1">
                <a:solidFill>
                  <a:srgbClr val="000066"/>
                </a:solidFill>
                <a:latin typeface="Tahoma" pitchFamily="34" charset="0"/>
                <a:cs typeface="Arial" charset="0"/>
              </a:defRPr>
            </a:lvl1pPr>
          </a:lstStyle>
          <a:p>
            <a:pPr>
              <a:defRPr/>
            </a:pPr>
            <a:fld id="{BF167996-BECF-431E-BE11-5342C1366C88}" type="slidenum">
              <a:rPr lang="es-ES"/>
              <a:pPr>
                <a:defRPr/>
              </a:pPr>
              <a:t>‹Nº›</a:t>
            </a:fld>
            <a:endParaRPr lang="es-ES" dirty="0"/>
          </a:p>
        </p:txBody>
      </p:sp>
    </p:spTree>
  </p:cSld>
  <p:clrMap bg1="lt1" tx1="dk1" bg2="lt2" tx2="dk2" accent1="accent1" accent2="accent2" accent3="accent3" accent4="accent4" accent5="accent5" accent6="accent6" hlink="hlink" folHlink="folHlink"/>
  <p:sldLayoutIdLst>
    <p:sldLayoutId id="2147489086" r:id="rId1"/>
    <p:sldLayoutId id="2147489072" r:id="rId2"/>
    <p:sldLayoutId id="2147489073" r:id="rId3"/>
    <p:sldLayoutId id="2147489074" r:id="rId4"/>
    <p:sldLayoutId id="2147489075" r:id="rId5"/>
    <p:sldLayoutId id="2147489076" r:id="rId6"/>
    <p:sldLayoutId id="2147489077" r:id="rId7"/>
    <p:sldLayoutId id="2147489078" r:id="rId8"/>
    <p:sldLayoutId id="2147489079" r:id="rId9"/>
    <p:sldLayoutId id="2147489080" r:id="rId10"/>
    <p:sldLayoutId id="2147489081" r:id="rId11"/>
    <p:sldLayoutId id="2147489082" r:id="rId12"/>
    <p:sldLayoutId id="2147489083" r:id="rId13"/>
    <p:sldLayoutId id="2147489084" r:id="rId14"/>
    <p:sldLayoutId id="2147489085" r:id="rId15"/>
  </p:sldLayoutIdLst>
  <p:transition/>
  <p:timing>
    <p:tnLst>
      <p:par>
        <p:cTn id="1" dur="indefinite" restart="never" nodeType="tmRoot"/>
      </p:par>
    </p:tnLst>
  </p:timing>
  <p:hf hdr="0" ftr="0" dt="0"/>
  <p:txStyles>
    <p:titleStyle>
      <a:lvl1pPr algn="ctr" rtl="0" eaLnBrk="0" fontAlgn="base" hangingPunct="0">
        <a:spcBef>
          <a:spcPct val="0"/>
        </a:spcBef>
        <a:spcAft>
          <a:spcPct val="0"/>
        </a:spcAft>
        <a:defRPr sz="2400" b="1">
          <a:solidFill>
            <a:srgbClr val="000066"/>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2400" b="1">
          <a:solidFill>
            <a:srgbClr val="000066"/>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2400" b="1">
          <a:solidFill>
            <a:srgbClr val="000066"/>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2400" b="1">
          <a:solidFill>
            <a:srgbClr val="000066"/>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2400" b="1">
          <a:solidFill>
            <a:srgbClr val="000066"/>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2400" b="1">
          <a:solidFill>
            <a:srgbClr val="000066"/>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2400" b="1">
          <a:solidFill>
            <a:srgbClr val="000066"/>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2400" b="1">
          <a:solidFill>
            <a:srgbClr val="000066"/>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2400" b="1">
          <a:solidFill>
            <a:srgbClr val="000066"/>
          </a:solidFill>
          <a:effectLst>
            <a:outerShdw blurRad="38100" dist="38100" dir="2700000" algn="tl">
              <a:srgbClr val="C0C0C0"/>
            </a:outerShdw>
          </a:effectLst>
          <a:latin typeface="Tahoma" pitchFamily="34" charset="0"/>
        </a:defRPr>
      </a:lvl9pPr>
    </p:titleStyle>
    <p:bodyStyle>
      <a:lvl1pPr marL="609600" indent="-609600" algn="just" rtl="0" eaLnBrk="0" fontAlgn="base" hangingPunct="0">
        <a:spcBef>
          <a:spcPct val="20000"/>
        </a:spcBef>
        <a:spcAft>
          <a:spcPct val="0"/>
        </a:spcAft>
        <a:buAutoNum type="arabicPeriod"/>
        <a:defRPr sz="2400">
          <a:solidFill>
            <a:srgbClr val="000066"/>
          </a:solidFill>
          <a:latin typeface="+mn-lt"/>
          <a:ea typeface="+mn-ea"/>
          <a:cs typeface="+mn-cs"/>
        </a:defRPr>
      </a:lvl1pPr>
      <a:lvl2pPr marL="965200" indent="-508000" algn="just" rtl="0" eaLnBrk="0" fontAlgn="base" hangingPunct="0">
        <a:spcBef>
          <a:spcPct val="20000"/>
        </a:spcBef>
        <a:spcAft>
          <a:spcPct val="0"/>
        </a:spcAft>
        <a:buAutoNum type="alphaLcPeriod"/>
        <a:defRPr sz="2000">
          <a:solidFill>
            <a:srgbClr val="000066"/>
          </a:solidFill>
          <a:latin typeface="+mn-lt"/>
        </a:defRPr>
      </a:lvl2pPr>
      <a:lvl3pPr marL="1371600" indent="-457200" algn="l" rtl="0" eaLnBrk="0" fontAlgn="base" hangingPunct="0">
        <a:spcBef>
          <a:spcPct val="20000"/>
        </a:spcBef>
        <a:spcAft>
          <a:spcPct val="0"/>
        </a:spcAft>
        <a:buAutoNum type="romanLcPeriod"/>
        <a:defRPr sz="2400">
          <a:solidFill>
            <a:srgbClr val="000066"/>
          </a:solidFill>
          <a:latin typeface="+mn-lt"/>
        </a:defRPr>
      </a:lvl3pPr>
      <a:lvl4pPr marL="1828800" indent="-457200" algn="l" rtl="0" eaLnBrk="0" fontAlgn="base" hangingPunct="0">
        <a:spcBef>
          <a:spcPct val="20000"/>
        </a:spcBef>
        <a:spcAft>
          <a:spcPct val="0"/>
        </a:spcAft>
        <a:buAutoNum type="alphaLcParenR"/>
        <a:defRPr sz="2000">
          <a:solidFill>
            <a:srgbClr val="000066"/>
          </a:solidFill>
          <a:latin typeface="+mn-lt"/>
        </a:defRPr>
      </a:lvl4pPr>
      <a:lvl5pPr marL="2286000" indent="-457200" algn="l" rtl="0" eaLnBrk="0" fontAlgn="base" hangingPunct="0">
        <a:spcBef>
          <a:spcPct val="20000"/>
        </a:spcBef>
        <a:spcAft>
          <a:spcPct val="0"/>
        </a:spcAft>
        <a:buAutoNum type="romanLcPeriod"/>
        <a:defRPr sz="2000">
          <a:solidFill>
            <a:srgbClr val="000066"/>
          </a:solidFill>
          <a:latin typeface="+mn-lt"/>
        </a:defRPr>
      </a:lvl5pPr>
      <a:lvl6pPr marL="2743200" indent="-457200" algn="l" rtl="0" fontAlgn="base">
        <a:spcBef>
          <a:spcPct val="20000"/>
        </a:spcBef>
        <a:spcAft>
          <a:spcPct val="0"/>
        </a:spcAft>
        <a:buAutoNum type="romanLcPeriod"/>
        <a:defRPr>
          <a:solidFill>
            <a:srgbClr val="000066"/>
          </a:solidFill>
          <a:latin typeface="+mn-lt"/>
        </a:defRPr>
      </a:lvl6pPr>
      <a:lvl7pPr marL="3200400" indent="-457200" algn="l" rtl="0" fontAlgn="base">
        <a:spcBef>
          <a:spcPct val="20000"/>
        </a:spcBef>
        <a:spcAft>
          <a:spcPct val="0"/>
        </a:spcAft>
        <a:buAutoNum type="romanLcPeriod"/>
        <a:defRPr>
          <a:solidFill>
            <a:srgbClr val="000066"/>
          </a:solidFill>
          <a:latin typeface="+mn-lt"/>
        </a:defRPr>
      </a:lvl7pPr>
      <a:lvl8pPr marL="3657600" indent="-457200" algn="l" rtl="0" fontAlgn="base">
        <a:spcBef>
          <a:spcPct val="20000"/>
        </a:spcBef>
        <a:spcAft>
          <a:spcPct val="0"/>
        </a:spcAft>
        <a:buAutoNum type="romanLcPeriod"/>
        <a:defRPr>
          <a:solidFill>
            <a:srgbClr val="000066"/>
          </a:solidFill>
          <a:latin typeface="+mn-lt"/>
        </a:defRPr>
      </a:lvl8pPr>
      <a:lvl9pPr marL="4114800" indent="-457200" algn="l" rtl="0" fontAlgn="base">
        <a:spcBef>
          <a:spcPct val="20000"/>
        </a:spcBef>
        <a:spcAft>
          <a:spcPct val="0"/>
        </a:spcAft>
        <a:buAutoNum type="romanLcPeriod"/>
        <a:defRPr>
          <a:solidFill>
            <a:srgbClr val="000066"/>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3.jpeg"/><Relationship Id="rId7"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jpeg"/><Relationship Id="rId11" Type="http://schemas.openxmlformats.org/officeDocument/2006/relationships/image" Target="../media/image9.jpeg"/><Relationship Id="rId5" Type="http://schemas.openxmlformats.org/officeDocument/2006/relationships/hyperlink" Target="a&#241;o2010/Fuerzas%20de%20superfiie%20-%20Armada%20de%20Chile.wmv" TargetMode="External"/><Relationship Id="rId10" Type="http://schemas.openxmlformats.org/officeDocument/2006/relationships/image" Target="../media/image8.jpeg"/><Relationship Id="rId4" Type="http://schemas.openxmlformats.org/officeDocument/2006/relationships/image" Target="../media/image2.png"/><Relationship Id="rId9"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jpeg"/><Relationship Id="rId7" Type="http://schemas.openxmlformats.org/officeDocument/2006/relationships/image" Target="../media/image28.jpe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18.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30.jpeg"/><Relationship Id="rId7"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19.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34.jpeg"/><Relationship Id="rId7" Type="http://schemas.openxmlformats.org/officeDocument/2006/relationships/image" Target="../media/image28.jpe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20.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38.jpeg"/><Relationship Id="rId7" Type="http://schemas.openxmlformats.org/officeDocument/2006/relationships/image" Target="../media/image41.jpe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8.jpeg"/><Relationship Id="rId5" Type="http://schemas.openxmlformats.org/officeDocument/2006/relationships/image" Target="../media/image40.jpeg"/><Relationship Id="rId4" Type="http://schemas.openxmlformats.org/officeDocument/2006/relationships/image" Target="../media/image39.jpeg"/></Relationships>
</file>

<file path=ppt/slides/_rels/slide21.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42.jpeg"/><Relationship Id="rId7" Type="http://schemas.openxmlformats.org/officeDocument/2006/relationships/image" Target="../media/image28.jpe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blancoserver2\Fotografía\HISTORIAL 2026\SOUTHERN SEAS 2026 - TOA\foto con filtro.png"/>
          <p:cNvPicPr>
            <a:picLocks noChangeAspect="1" noChangeArrowheads="1"/>
          </p:cNvPicPr>
          <p:nvPr/>
        </p:nvPicPr>
        <p:blipFill>
          <a:blip r:embed="rId3" cstate="print"/>
          <a:srcRect t="17558" r="2290"/>
          <a:stretch>
            <a:fillRect/>
          </a:stretch>
        </p:blipFill>
        <p:spPr bwMode="auto">
          <a:xfrm>
            <a:off x="0" y="0"/>
            <a:ext cx="9144000" cy="5143499"/>
          </a:xfrm>
          <a:prstGeom prst="rect">
            <a:avLst/>
          </a:prstGeom>
          <a:noFill/>
        </p:spPr>
      </p:pic>
      <p:sp>
        <p:nvSpPr>
          <p:cNvPr id="18" name="17 CuadroTexto"/>
          <p:cNvSpPr txBox="1"/>
          <p:nvPr/>
        </p:nvSpPr>
        <p:spPr>
          <a:xfrm>
            <a:off x="5715008" y="4000510"/>
            <a:ext cx="3365576" cy="584775"/>
          </a:xfrm>
          <a:prstGeom prst="rect">
            <a:avLst/>
          </a:prstGeom>
          <a:noFill/>
        </p:spPr>
        <p:txBody>
          <a:bodyPr wrap="square">
            <a:spAutoFit/>
          </a:bodyPr>
          <a:lstStyle/>
          <a:p>
            <a:pPr algn="ctr" eaLnBrk="1" hangingPunct="1">
              <a:defRPr/>
            </a:pPr>
            <a:r>
              <a:rPr lang="es-CL" sz="1600" b="1" dirty="0" smtClean="0">
                <a:solidFill>
                  <a:schemeClr val="bg1">
                    <a:lumMod val="95000"/>
                  </a:schemeClr>
                </a:solidFill>
                <a:latin typeface="Arial" pitchFamily="34" charset="0"/>
              </a:rPr>
              <a:t>CC Andrés Soto Gamín</a:t>
            </a:r>
          </a:p>
          <a:p>
            <a:pPr algn="ctr" eaLnBrk="1" hangingPunct="1">
              <a:defRPr/>
            </a:pPr>
            <a:r>
              <a:rPr lang="es-ES" sz="1600" b="1" dirty="0" smtClean="0">
                <a:solidFill>
                  <a:schemeClr val="bg1">
                    <a:lumMod val="95000"/>
                  </a:schemeClr>
                </a:solidFill>
                <a:latin typeface="Arial" pitchFamily="34" charset="0"/>
              </a:rPr>
              <a:t>Segundo Comandante</a:t>
            </a:r>
            <a:endParaRPr lang="es-CL" sz="1600" b="1" dirty="0">
              <a:solidFill>
                <a:schemeClr val="bg1">
                  <a:lumMod val="95000"/>
                </a:schemeClr>
              </a:solidFill>
              <a:latin typeface="Arial" pitchFamily="34" charset="0"/>
            </a:endParaRPr>
          </a:p>
        </p:txBody>
      </p:sp>
      <p:sp>
        <p:nvSpPr>
          <p:cNvPr id="20" name="19 CuadroTexto"/>
          <p:cNvSpPr txBox="1"/>
          <p:nvPr/>
        </p:nvSpPr>
        <p:spPr>
          <a:xfrm>
            <a:off x="0" y="-18"/>
            <a:ext cx="9144000" cy="1569660"/>
          </a:xfrm>
          <a:prstGeom prst="rect">
            <a:avLst/>
          </a:prstGeom>
          <a:solidFill>
            <a:schemeClr val="bg1">
              <a:alpha val="45000"/>
            </a:schemeClr>
          </a:solidFill>
        </p:spPr>
        <p:txBody>
          <a:bodyPr wrap="square">
            <a:spAutoFit/>
          </a:bodyPr>
          <a:lstStyle/>
          <a:p>
            <a:pPr algn="ctr" eaLnBrk="1" hangingPunct="1">
              <a:lnSpc>
                <a:spcPct val="150000"/>
              </a:lnSpc>
              <a:defRPr/>
            </a:pPr>
            <a:r>
              <a:rPr lang="es-ES" sz="3200" b="1" u="sng" dirty="0" smtClean="0">
                <a:ln w="2857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pitchFamily="34" charset="0"/>
              </a:rPr>
              <a:t>Bienvenidos a la FF-15 </a:t>
            </a:r>
          </a:p>
          <a:p>
            <a:pPr algn="ctr" eaLnBrk="1" hangingPunct="1">
              <a:lnSpc>
                <a:spcPct val="150000"/>
              </a:lnSpc>
              <a:defRPr/>
            </a:pPr>
            <a:r>
              <a:rPr lang="es-ES" sz="3200" b="1" u="sng" dirty="0" smtClean="0">
                <a:ln w="2857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pitchFamily="34" charset="0"/>
              </a:rPr>
              <a:t>“Almirante Blanco Encalada”</a:t>
            </a:r>
            <a:endParaRPr lang="es-CL" sz="3200" b="1" dirty="0">
              <a:ln w="2857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pitchFamily="34" charset="0"/>
            </a:endParaRPr>
          </a:p>
        </p:txBody>
      </p:sp>
      <p:sp>
        <p:nvSpPr>
          <p:cNvPr id="21" name="Rectángulo 11">
            <a:extLst>
              <a:ext uri="{FF2B5EF4-FFF2-40B4-BE49-F238E27FC236}">
                <a16:creationId xmlns:a16="http://schemas.microsoft.com/office/drawing/2014/main" xmlns="" id="{11CA9D27-25BC-4311-98B4-1F73615810FA}"/>
              </a:ext>
            </a:extLst>
          </p:cNvPr>
          <p:cNvSpPr/>
          <p:nvPr/>
        </p:nvSpPr>
        <p:spPr>
          <a:xfrm>
            <a:off x="0" y="4636572"/>
            <a:ext cx="9144000" cy="506928"/>
          </a:xfrm>
          <a:prstGeom prst="rect">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pic>
        <p:nvPicPr>
          <p:cNvPr id="17" name="Picture 2" descr="ESCUADRA"/>
          <p:cNvPicPr>
            <a:picLocks noChangeAspect="1" noChangeArrowheads="1"/>
          </p:cNvPicPr>
          <p:nvPr/>
        </p:nvPicPr>
        <p:blipFill>
          <a:blip r:embed="rId4" cstate="print"/>
          <a:srcRect/>
          <a:stretch>
            <a:fillRect/>
          </a:stretch>
        </p:blipFill>
        <p:spPr bwMode="auto">
          <a:xfrm>
            <a:off x="179512" y="123478"/>
            <a:ext cx="648072" cy="1012613"/>
          </a:xfrm>
          <a:prstGeom prst="rect">
            <a:avLst/>
          </a:prstGeom>
          <a:noFill/>
        </p:spPr>
      </p:pic>
      <p:pic>
        <p:nvPicPr>
          <p:cNvPr id="9" name="1 Imagen"/>
          <p:cNvPicPr>
            <a:picLocks noChangeAspect="1"/>
          </p:cNvPicPr>
          <p:nvPr/>
        </p:nvPicPr>
        <p:blipFill>
          <a:blip r:embed="rId5" cstate="print">
            <a:clrChange>
              <a:clrFrom>
                <a:srgbClr val="FFFFFF"/>
              </a:clrFrom>
              <a:clrTo>
                <a:srgbClr val="FFFFFF">
                  <a:alpha val="0"/>
                </a:srgbClr>
              </a:clrTo>
            </a:clrChange>
          </a:blip>
          <a:srcRect/>
          <a:stretch>
            <a:fillRect/>
          </a:stretch>
        </p:blipFill>
        <p:spPr bwMode="auto">
          <a:xfrm>
            <a:off x="8263190" y="112769"/>
            <a:ext cx="737934" cy="1101659"/>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CuadroTexto"/>
          <p:cNvSpPr txBox="1"/>
          <p:nvPr/>
        </p:nvSpPr>
        <p:spPr>
          <a:xfrm>
            <a:off x="3438527" y="-20638"/>
            <a:ext cx="1656223" cy="461665"/>
          </a:xfrm>
          <a:prstGeom prst="rect">
            <a:avLst/>
          </a:prstGeom>
          <a:noFill/>
        </p:spPr>
        <p:txBody>
          <a:bodyPr wrap="none">
            <a:spAutoFit/>
          </a:bodyPr>
          <a:lstStyle/>
          <a:p>
            <a:pPr>
              <a:defRPr/>
            </a:pPr>
            <a:r>
              <a:rPr lang="es-ES" sz="2400" b="1" dirty="0" smtClean="0">
                <a:solidFill>
                  <a:schemeClr val="accent2">
                    <a:lumMod val="50000"/>
                  </a:schemeClr>
                </a:solidFill>
                <a:latin typeface="+mj-lt"/>
                <a:cs typeface="+mn-cs"/>
              </a:rPr>
              <a:t>TEMARIO</a:t>
            </a:r>
            <a:endParaRPr lang="es-CL" sz="2400" b="1" dirty="0">
              <a:solidFill>
                <a:schemeClr val="accent2">
                  <a:lumMod val="50000"/>
                </a:schemeClr>
              </a:solidFill>
              <a:latin typeface="+mj-lt"/>
              <a:cs typeface="+mn-cs"/>
            </a:endParaRPr>
          </a:p>
        </p:txBody>
      </p:sp>
      <p:sp>
        <p:nvSpPr>
          <p:cNvPr id="10" name="14 CuadroTexto"/>
          <p:cNvSpPr txBox="1">
            <a:spLocks noChangeArrowheads="1"/>
          </p:cNvSpPr>
          <p:nvPr/>
        </p:nvSpPr>
        <p:spPr bwMode="auto">
          <a:xfrm>
            <a:off x="857224" y="785800"/>
            <a:ext cx="7848872" cy="3046988"/>
          </a:xfrm>
          <a:prstGeom prst="rect">
            <a:avLst/>
          </a:prstGeom>
          <a:noFill/>
          <a:ln w="9525">
            <a:noFill/>
            <a:miter lim="800000"/>
            <a:headEnd/>
            <a:tailEnd/>
          </a:ln>
        </p:spPr>
        <p:txBody>
          <a:bodyPr wrap="square">
            <a:spAutoFit/>
          </a:bodyPr>
          <a:lstStyle/>
          <a:p>
            <a:pPr marL="228600" indent="-228600">
              <a:buAutoNum type="arabicPeriod"/>
            </a:pPr>
            <a:endParaRPr lang="es-ES" sz="2400" b="1" dirty="0" smtClean="0">
              <a:solidFill>
                <a:srgbClr val="191966"/>
              </a:solidFill>
              <a:latin typeface="Tahoma" pitchFamily="34" charset="0"/>
            </a:endParaRPr>
          </a:p>
          <a:p>
            <a:pPr marL="228600" indent="-228600">
              <a:buAutoNum type="arabicPeriod"/>
            </a:pPr>
            <a:r>
              <a:rPr lang="es-ES" sz="2400" b="1" dirty="0" smtClean="0">
                <a:solidFill>
                  <a:srgbClr val="FF0000"/>
                </a:solidFill>
                <a:latin typeface="Tahoma" pitchFamily="34" charset="0"/>
              </a:rPr>
              <a:t> INTRODUCCIÓN.</a:t>
            </a:r>
          </a:p>
          <a:p>
            <a:pPr marL="228600" indent="-228600">
              <a:buAutoNum type="arabicPeriod"/>
            </a:pPr>
            <a:endParaRPr lang="es-ES" sz="2400" b="1" dirty="0" smtClean="0">
              <a:solidFill>
                <a:srgbClr val="FF0000"/>
              </a:solidFill>
              <a:latin typeface="Tahoma" pitchFamily="34" charset="0"/>
            </a:endParaRPr>
          </a:p>
          <a:p>
            <a:pPr marL="228600" indent="-228600">
              <a:buFontTx/>
              <a:buAutoNum type="arabicPeriod"/>
            </a:pPr>
            <a:r>
              <a:rPr lang="es-CL" sz="2400" b="1" dirty="0" smtClean="0">
                <a:solidFill>
                  <a:srgbClr val="191966"/>
                </a:solidFill>
                <a:latin typeface="Tahoma" pitchFamily="34" charset="0"/>
              </a:rPr>
              <a:t> FF-15 </a:t>
            </a:r>
            <a:r>
              <a:rPr lang="es-CL" sz="2400" b="1" dirty="0">
                <a:solidFill>
                  <a:srgbClr val="191966"/>
                </a:solidFill>
                <a:latin typeface="Tahoma" pitchFamily="34" charset="0"/>
              </a:rPr>
              <a:t>«ALMIRANTE BLANCO ENCALADA</a:t>
            </a:r>
            <a:r>
              <a:rPr lang="es-CL" sz="2400" b="1" dirty="0" smtClean="0">
                <a:solidFill>
                  <a:srgbClr val="191966"/>
                </a:solidFill>
                <a:latin typeface="Tahoma" pitchFamily="34" charset="0"/>
              </a:rPr>
              <a:t>».</a:t>
            </a:r>
          </a:p>
          <a:p>
            <a:pPr marL="228600" indent="-228600">
              <a:buFontTx/>
              <a:buAutoNum type="arabicPeriod"/>
            </a:pPr>
            <a:endParaRPr lang="es-CL" sz="2400" b="1" dirty="0" smtClean="0">
              <a:solidFill>
                <a:srgbClr val="191966"/>
              </a:solidFill>
              <a:latin typeface="Tahoma" pitchFamily="34" charset="0"/>
            </a:endParaRPr>
          </a:p>
          <a:p>
            <a:pPr marL="228600" indent="-228600">
              <a:buAutoNum type="arabicPeriod"/>
            </a:pPr>
            <a:r>
              <a:rPr lang="es-CL" sz="2400" b="1" dirty="0" smtClean="0">
                <a:solidFill>
                  <a:srgbClr val="191966"/>
                </a:solidFill>
                <a:latin typeface="Tahoma" pitchFamily="34" charset="0"/>
              </a:rPr>
              <a:t> ACTIVIDADES.</a:t>
            </a:r>
          </a:p>
          <a:p>
            <a:pPr marL="228600" indent="-228600"/>
            <a:endParaRPr lang="es-CL" sz="2400" b="1" dirty="0" smtClean="0">
              <a:solidFill>
                <a:srgbClr val="191966"/>
              </a:solidFill>
              <a:latin typeface="Tahoma" pitchFamily="34" charset="0"/>
            </a:endParaRPr>
          </a:p>
          <a:p>
            <a:pPr marL="228600" indent="-228600"/>
            <a:endParaRPr lang="es-ES" sz="2400" b="1" dirty="0" smtClean="0">
              <a:solidFill>
                <a:srgbClr val="191966"/>
              </a:solidFill>
              <a:latin typeface="Tahoma" pitchFamily="34" charset="0"/>
            </a:endParaRPr>
          </a:p>
        </p:txBody>
      </p:sp>
      <p:sp>
        <p:nvSpPr>
          <p:cNvPr id="9" name="Rectángulo 11">
            <a:extLst>
              <a:ext uri="{FF2B5EF4-FFF2-40B4-BE49-F238E27FC236}">
                <a16:creationId xmlns:a16="http://schemas.microsoft.com/office/drawing/2014/main" xmlns="" id="{11CA9D27-25BC-4311-98B4-1F73615810FA}"/>
              </a:ext>
            </a:extLst>
          </p:cNvPr>
          <p:cNvSpPr/>
          <p:nvPr/>
        </p:nvSpPr>
        <p:spPr>
          <a:xfrm>
            <a:off x="0" y="4636572"/>
            <a:ext cx="9144000" cy="506928"/>
          </a:xfrm>
          <a:prstGeom prst="rect">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12" name="5 Marcador de número de diapositiva"/>
          <p:cNvSpPr>
            <a:spLocks noGrp="1"/>
          </p:cNvSpPr>
          <p:nvPr>
            <p:ph type="sldNum" sz="quarter" idx="11"/>
          </p:nvPr>
        </p:nvSpPr>
        <p:spPr>
          <a:xfrm>
            <a:off x="8534400" y="4357700"/>
            <a:ext cx="609600" cy="285750"/>
          </a:xfrm>
        </p:spPr>
        <p:txBody>
          <a:bodyPr/>
          <a:lstStyle/>
          <a:p>
            <a:pPr>
              <a:defRPr/>
            </a:pPr>
            <a:fld id="{51533B67-9AE0-4BB2-9165-3073AE4264FB}" type="slidenum">
              <a:rPr lang="es-ES" b="1" smtClean="0">
                <a:solidFill>
                  <a:schemeClr val="accent2"/>
                </a:solidFill>
              </a:rPr>
              <a:pPr>
                <a:defRPr/>
              </a:pPr>
              <a:t>2</a:t>
            </a:fld>
            <a:endParaRPr lang="es-ES" b="1" dirty="0">
              <a:solidFill>
                <a:schemeClr val="accent2"/>
              </a:solidFill>
            </a:endParaRPr>
          </a:p>
        </p:txBody>
      </p:sp>
      <p:grpSp>
        <p:nvGrpSpPr>
          <p:cNvPr id="2" name="13 Grupo"/>
          <p:cNvGrpSpPr/>
          <p:nvPr/>
        </p:nvGrpSpPr>
        <p:grpSpPr>
          <a:xfrm>
            <a:off x="78929" y="0"/>
            <a:ext cx="8937410" cy="1079288"/>
            <a:chOff x="78929" y="0"/>
            <a:chExt cx="8937410" cy="1079288"/>
          </a:xfrm>
        </p:grpSpPr>
        <p:grpSp>
          <p:nvGrpSpPr>
            <p:cNvPr id="3" name="17 Grupo"/>
            <p:cNvGrpSpPr>
              <a:grpSpLocks/>
            </p:cNvGrpSpPr>
            <p:nvPr/>
          </p:nvGrpSpPr>
          <p:grpSpPr bwMode="auto">
            <a:xfrm>
              <a:off x="857223" y="0"/>
              <a:ext cx="8159116" cy="1000114"/>
              <a:chOff x="250948" y="144135"/>
              <a:chExt cx="9703998" cy="1332840"/>
            </a:xfrm>
          </p:grpSpPr>
          <p:sp>
            <p:nvSpPr>
              <p:cNvPr id="17" name="16 Forma libre"/>
              <p:cNvSpPr/>
              <p:nvPr/>
            </p:nvSpPr>
            <p:spPr>
              <a:xfrm>
                <a:off x="250948" y="751326"/>
                <a:ext cx="6867428" cy="232721"/>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5825" h="233362">
                    <a:moveTo>
                      <a:pt x="4763" y="4762"/>
                    </a:moveTo>
                    <a:cubicBezTo>
                      <a:pt x="3175" y="80962"/>
                      <a:pt x="1588" y="157162"/>
                      <a:pt x="0" y="233362"/>
                    </a:cubicBezTo>
                    <a:lnTo>
                      <a:pt x="4538663" y="233362"/>
                    </a:lnTo>
                    <a:lnTo>
                      <a:pt x="4695825" y="0"/>
                    </a:lnTo>
                    <a:lnTo>
                      <a:pt x="4763" y="4762"/>
                    </a:lnTo>
                    <a:close/>
                  </a:path>
                </a:pathLst>
              </a:custGeom>
              <a:solidFill>
                <a:srgbClr val="0A0A2C"/>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8" name="17 Paralelogramo"/>
              <p:cNvSpPr/>
              <p:nvPr/>
            </p:nvSpPr>
            <p:spPr>
              <a:xfrm>
                <a:off x="6975503" y="751326"/>
                <a:ext cx="1071548" cy="234836"/>
              </a:xfrm>
              <a:prstGeom prst="parallelogram">
                <a:avLst>
                  <a:gd name="adj" fmla="val 96235"/>
                </a:avLst>
              </a:prstGeom>
              <a:solidFill>
                <a:schemeClr val="accent6">
                  <a:lumMod val="75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9" name="18 Paralelogramo"/>
              <p:cNvSpPr/>
              <p:nvPr/>
            </p:nvSpPr>
            <p:spPr>
              <a:xfrm>
                <a:off x="7918465" y="749210"/>
                <a:ext cx="1071548" cy="232721"/>
              </a:xfrm>
              <a:prstGeom prst="parallelogram">
                <a:avLst>
                  <a:gd name="adj" fmla="val 96235"/>
                </a:avLst>
              </a:prstGeom>
              <a:solidFill>
                <a:schemeClr val="accent6">
                  <a:lumMod val="20000"/>
                  <a:lumOff val="80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20" name="24 Imagen"/>
              <p:cNvPicPr>
                <a:picLocks noChangeAspect="1"/>
              </p:cNvPicPr>
              <p:nvPr/>
            </p:nvPicPr>
            <p:blipFill>
              <a:blip r:embed="rId3" cstate="print"/>
              <a:srcRect/>
              <a:stretch>
                <a:fillRect/>
              </a:stretch>
            </p:blipFill>
            <p:spPr bwMode="auto">
              <a:xfrm>
                <a:off x="9172207" y="144135"/>
                <a:ext cx="782739" cy="1332840"/>
              </a:xfrm>
              <a:prstGeom prst="rect">
                <a:avLst/>
              </a:prstGeom>
              <a:noFill/>
              <a:ln w="9525">
                <a:noFill/>
                <a:miter lim="800000"/>
                <a:headEnd/>
                <a:tailEnd/>
              </a:ln>
            </p:spPr>
          </p:pic>
        </p:grpSp>
        <p:pic>
          <p:nvPicPr>
            <p:cNvPr id="16" name="Picture 2" descr="ESCUADRA"/>
            <p:cNvPicPr>
              <a:picLocks noChangeAspect="1" noChangeArrowheads="1"/>
            </p:cNvPicPr>
            <p:nvPr/>
          </p:nvPicPr>
          <p:blipFill>
            <a:blip r:embed="rId4" cstate="print"/>
            <a:srcRect/>
            <a:stretch>
              <a:fillRect/>
            </a:stretch>
          </p:blipFill>
          <p:spPr bwMode="auto">
            <a:xfrm>
              <a:off x="78929" y="66675"/>
              <a:ext cx="648072" cy="1012613"/>
            </a:xfrm>
            <a:prstGeom prst="rect">
              <a:avLst/>
            </a:prstGeom>
            <a:noFill/>
          </p:spPr>
        </p:pic>
      </p:grpSp>
    </p:spTree>
    <p:extLst>
      <p:ext uri="{BB962C8B-B14F-4D97-AF65-F5344CB8AC3E}">
        <p14:creationId xmlns:p14="http://schemas.microsoft.com/office/powerpoint/2010/main" val="1919634280"/>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ángulo 11">
            <a:extLst>
              <a:ext uri="{FF2B5EF4-FFF2-40B4-BE49-F238E27FC236}">
                <a16:creationId xmlns:a16="http://schemas.microsoft.com/office/drawing/2014/main" xmlns="" id="{11CA9D27-25BC-4311-98B4-1F73615810FA}"/>
              </a:ext>
            </a:extLst>
          </p:cNvPr>
          <p:cNvSpPr/>
          <p:nvPr/>
        </p:nvSpPr>
        <p:spPr>
          <a:xfrm>
            <a:off x="0" y="4636572"/>
            <a:ext cx="9144000" cy="506928"/>
          </a:xfrm>
          <a:prstGeom prst="rect">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12" name="5 Marcador de número de diapositiva"/>
          <p:cNvSpPr>
            <a:spLocks noGrp="1"/>
          </p:cNvSpPr>
          <p:nvPr>
            <p:ph type="sldNum" sz="quarter" idx="11"/>
          </p:nvPr>
        </p:nvSpPr>
        <p:spPr>
          <a:xfrm>
            <a:off x="8534400" y="4357700"/>
            <a:ext cx="609600" cy="285750"/>
          </a:xfrm>
        </p:spPr>
        <p:txBody>
          <a:bodyPr/>
          <a:lstStyle/>
          <a:p>
            <a:pPr>
              <a:defRPr/>
            </a:pPr>
            <a:fld id="{51533B67-9AE0-4BB2-9165-3073AE4264FB}" type="slidenum">
              <a:rPr lang="es-ES" b="1" smtClean="0">
                <a:solidFill>
                  <a:schemeClr val="accent2"/>
                </a:solidFill>
              </a:rPr>
              <a:pPr>
                <a:defRPr/>
              </a:pPr>
              <a:t>3</a:t>
            </a:fld>
            <a:endParaRPr lang="es-ES" b="1" dirty="0">
              <a:solidFill>
                <a:schemeClr val="accent2"/>
              </a:solidFill>
            </a:endParaRPr>
          </a:p>
        </p:txBody>
      </p:sp>
      <p:grpSp>
        <p:nvGrpSpPr>
          <p:cNvPr id="2" name="13 Grupo"/>
          <p:cNvGrpSpPr/>
          <p:nvPr/>
        </p:nvGrpSpPr>
        <p:grpSpPr>
          <a:xfrm>
            <a:off x="78929" y="0"/>
            <a:ext cx="8937410" cy="1079288"/>
            <a:chOff x="78929" y="0"/>
            <a:chExt cx="8937410" cy="1079288"/>
          </a:xfrm>
        </p:grpSpPr>
        <p:grpSp>
          <p:nvGrpSpPr>
            <p:cNvPr id="3" name="17 Grupo"/>
            <p:cNvGrpSpPr>
              <a:grpSpLocks/>
            </p:cNvGrpSpPr>
            <p:nvPr/>
          </p:nvGrpSpPr>
          <p:grpSpPr bwMode="auto">
            <a:xfrm>
              <a:off x="857223" y="0"/>
              <a:ext cx="8159116" cy="1000114"/>
              <a:chOff x="250948" y="144135"/>
              <a:chExt cx="9703998" cy="1332840"/>
            </a:xfrm>
          </p:grpSpPr>
          <p:sp>
            <p:nvSpPr>
              <p:cNvPr id="17" name="16 Forma libre"/>
              <p:cNvSpPr/>
              <p:nvPr/>
            </p:nvSpPr>
            <p:spPr>
              <a:xfrm>
                <a:off x="250948" y="751326"/>
                <a:ext cx="6867428" cy="232721"/>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5825" h="233362">
                    <a:moveTo>
                      <a:pt x="4763" y="4762"/>
                    </a:moveTo>
                    <a:cubicBezTo>
                      <a:pt x="3175" y="80962"/>
                      <a:pt x="1588" y="157162"/>
                      <a:pt x="0" y="233362"/>
                    </a:cubicBezTo>
                    <a:lnTo>
                      <a:pt x="4538663" y="233362"/>
                    </a:lnTo>
                    <a:lnTo>
                      <a:pt x="4695825" y="0"/>
                    </a:lnTo>
                    <a:lnTo>
                      <a:pt x="4763" y="4762"/>
                    </a:lnTo>
                    <a:close/>
                  </a:path>
                </a:pathLst>
              </a:custGeom>
              <a:solidFill>
                <a:srgbClr val="0A0A2C"/>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8" name="17 Paralelogramo"/>
              <p:cNvSpPr/>
              <p:nvPr/>
            </p:nvSpPr>
            <p:spPr>
              <a:xfrm>
                <a:off x="6975503" y="751326"/>
                <a:ext cx="1071548" cy="234836"/>
              </a:xfrm>
              <a:prstGeom prst="parallelogram">
                <a:avLst>
                  <a:gd name="adj" fmla="val 96235"/>
                </a:avLst>
              </a:prstGeom>
              <a:solidFill>
                <a:schemeClr val="accent6">
                  <a:lumMod val="75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9" name="18 Paralelogramo"/>
              <p:cNvSpPr/>
              <p:nvPr/>
            </p:nvSpPr>
            <p:spPr>
              <a:xfrm>
                <a:off x="7918465" y="749210"/>
                <a:ext cx="1071548" cy="232721"/>
              </a:xfrm>
              <a:prstGeom prst="parallelogram">
                <a:avLst>
                  <a:gd name="adj" fmla="val 96235"/>
                </a:avLst>
              </a:prstGeom>
              <a:solidFill>
                <a:schemeClr val="accent6">
                  <a:lumMod val="20000"/>
                  <a:lumOff val="80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20" name="24 Imagen"/>
              <p:cNvPicPr>
                <a:picLocks noChangeAspect="1"/>
              </p:cNvPicPr>
              <p:nvPr/>
            </p:nvPicPr>
            <p:blipFill>
              <a:blip r:embed="rId3" cstate="print"/>
              <a:srcRect/>
              <a:stretch>
                <a:fillRect/>
              </a:stretch>
            </p:blipFill>
            <p:spPr bwMode="auto">
              <a:xfrm>
                <a:off x="9172207" y="144135"/>
                <a:ext cx="782739" cy="1332840"/>
              </a:xfrm>
              <a:prstGeom prst="rect">
                <a:avLst/>
              </a:prstGeom>
              <a:noFill/>
              <a:ln w="9525">
                <a:noFill/>
                <a:miter lim="800000"/>
                <a:headEnd/>
                <a:tailEnd/>
              </a:ln>
            </p:spPr>
          </p:pic>
        </p:grpSp>
        <p:pic>
          <p:nvPicPr>
            <p:cNvPr id="16" name="Picture 2" descr="ESCUADRA"/>
            <p:cNvPicPr>
              <a:picLocks noChangeAspect="1" noChangeArrowheads="1"/>
            </p:cNvPicPr>
            <p:nvPr/>
          </p:nvPicPr>
          <p:blipFill>
            <a:blip r:embed="rId4" cstate="print"/>
            <a:srcRect/>
            <a:stretch>
              <a:fillRect/>
            </a:stretch>
          </p:blipFill>
          <p:spPr bwMode="auto">
            <a:xfrm>
              <a:off x="78929" y="66675"/>
              <a:ext cx="648072" cy="1012613"/>
            </a:xfrm>
            <a:prstGeom prst="rect">
              <a:avLst/>
            </a:prstGeom>
            <a:noFill/>
          </p:spPr>
        </p:pic>
      </p:grpSp>
      <p:sp>
        <p:nvSpPr>
          <p:cNvPr id="14" name="Text Box 4">
            <a:hlinkClick r:id="rId5" action="ppaction://hlinkfile"/>
          </p:cNvPr>
          <p:cNvSpPr txBox="1">
            <a:spLocks noChangeArrowheads="1"/>
          </p:cNvSpPr>
          <p:nvPr/>
        </p:nvSpPr>
        <p:spPr bwMode="auto">
          <a:xfrm>
            <a:off x="169070" y="3114526"/>
            <a:ext cx="1484312" cy="574675"/>
          </a:xfrm>
          <a:prstGeom prst="rect">
            <a:avLst/>
          </a:prstGeom>
          <a:solidFill>
            <a:srgbClr val="C00000"/>
          </a:solidFill>
          <a:ln>
            <a:headEnd/>
            <a:tailEnd/>
          </a:ln>
        </p:spPr>
        <p:style>
          <a:lnRef idx="0">
            <a:schemeClr val="accent6"/>
          </a:lnRef>
          <a:fillRef idx="3">
            <a:schemeClr val="accent6"/>
          </a:fillRef>
          <a:effectRef idx="3">
            <a:schemeClr val="accent6"/>
          </a:effectRef>
          <a:fontRef idx="minor">
            <a:schemeClr val="lt1"/>
          </a:fontRef>
        </p:style>
        <p:txBody>
          <a:bodyPr anchor="ctr"/>
          <a:lstStyle/>
          <a:p>
            <a:pPr algn="ctr" eaLnBrk="0" hangingPunct="0"/>
            <a:r>
              <a:rPr lang="es-ES" sz="1400">
                <a:latin typeface="Impact" pitchFamily="34" charset="0"/>
              </a:rPr>
              <a:t>ESCUADRA</a:t>
            </a:r>
          </a:p>
        </p:txBody>
      </p:sp>
      <p:sp>
        <p:nvSpPr>
          <p:cNvPr id="15" name="Text Box 5"/>
          <p:cNvSpPr txBox="1">
            <a:spLocks noChangeArrowheads="1"/>
          </p:cNvSpPr>
          <p:nvPr/>
        </p:nvSpPr>
        <p:spPr bwMode="auto">
          <a:xfrm>
            <a:off x="1727200" y="3109913"/>
            <a:ext cx="1309688" cy="555625"/>
          </a:xfrm>
          <a:prstGeom prst="rect">
            <a:avLst/>
          </a:prstGeom>
          <a:ln>
            <a:headEnd/>
            <a:tailEnd/>
          </a:ln>
        </p:spPr>
        <p:style>
          <a:lnRef idx="0">
            <a:schemeClr val="accent6"/>
          </a:lnRef>
          <a:fillRef idx="3">
            <a:schemeClr val="accent6"/>
          </a:fillRef>
          <a:effectRef idx="3">
            <a:schemeClr val="accent6"/>
          </a:effectRef>
          <a:fontRef idx="minor">
            <a:schemeClr val="lt1"/>
          </a:fontRef>
        </p:style>
        <p:txBody>
          <a:bodyPr anchor="ctr"/>
          <a:lstStyle/>
          <a:p>
            <a:pPr algn="ctr" eaLnBrk="0" hangingPunct="0"/>
            <a:r>
              <a:rPr lang="es-ES" sz="1400">
                <a:latin typeface="Impact" pitchFamily="34" charset="0"/>
              </a:rPr>
              <a:t>Fuerza de Submarinos</a:t>
            </a:r>
          </a:p>
        </p:txBody>
      </p:sp>
      <p:sp>
        <p:nvSpPr>
          <p:cNvPr id="21" name="Text Box 6"/>
          <p:cNvSpPr txBox="1">
            <a:spLocks noChangeArrowheads="1"/>
          </p:cNvSpPr>
          <p:nvPr/>
        </p:nvSpPr>
        <p:spPr bwMode="auto">
          <a:xfrm>
            <a:off x="3105150" y="3109913"/>
            <a:ext cx="1400175" cy="569913"/>
          </a:xfrm>
          <a:prstGeom prst="rect">
            <a:avLst/>
          </a:prstGeom>
          <a:ln>
            <a:headEnd/>
            <a:tailEnd/>
          </a:ln>
        </p:spPr>
        <p:style>
          <a:lnRef idx="0">
            <a:schemeClr val="accent6"/>
          </a:lnRef>
          <a:fillRef idx="3">
            <a:schemeClr val="accent6"/>
          </a:fillRef>
          <a:effectRef idx="3">
            <a:schemeClr val="accent6"/>
          </a:effectRef>
          <a:fontRef idx="minor">
            <a:schemeClr val="lt1"/>
          </a:fontRef>
        </p:style>
        <p:txBody>
          <a:bodyPr anchor="ctr"/>
          <a:lstStyle/>
          <a:p>
            <a:pPr algn="ctr" eaLnBrk="0" hangingPunct="0"/>
            <a:r>
              <a:rPr lang="es-ES" sz="1400">
                <a:latin typeface="Impact" pitchFamily="34" charset="0"/>
              </a:rPr>
              <a:t>Cuerpo</a:t>
            </a:r>
          </a:p>
          <a:p>
            <a:pPr algn="ctr" eaLnBrk="0" hangingPunct="0"/>
            <a:r>
              <a:rPr lang="es-ES" sz="1400">
                <a:latin typeface="Impact" pitchFamily="34" charset="0"/>
              </a:rPr>
              <a:t> I.M.</a:t>
            </a:r>
          </a:p>
        </p:txBody>
      </p:sp>
      <p:sp>
        <p:nvSpPr>
          <p:cNvPr id="22" name="Text Box 7"/>
          <p:cNvSpPr txBox="1">
            <a:spLocks noChangeArrowheads="1"/>
          </p:cNvSpPr>
          <p:nvPr/>
        </p:nvSpPr>
        <p:spPr bwMode="auto">
          <a:xfrm>
            <a:off x="4594225" y="3109913"/>
            <a:ext cx="1387475" cy="555625"/>
          </a:xfrm>
          <a:prstGeom prst="rect">
            <a:avLst/>
          </a:prstGeom>
          <a:ln>
            <a:headEnd/>
            <a:tailEnd/>
          </a:ln>
        </p:spPr>
        <p:style>
          <a:lnRef idx="0">
            <a:schemeClr val="accent6"/>
          </a:lnRef>
          <a:fillRef idx="3">
            <a:schemeClr val="accent6"/>
          </a:fillRef>
          <a:effectRef idx="3">
            <a:schemeClr val="accent6"/>
          </a:effectRef>
          <a:fontRef idx="minor">
            <a:schemeClr val="lt1"/>
          </a:fontRef>
        </p:style>
        <p:txBody>
          <a:bodyPr anchor="ctr"/>
          <a:lstStyle/>
          <a:p>
            <a:pPr algn="ctr" eaLnBrk="0" hangingPunct="0"/>
            <a:r>
              <a:rPr lang="es-ES" sz="1400">
                <a:latin typeface="Impact" pitchFamily="34" charset="0"/>
              </a:rPr>
              <a:t>Aviación </a:t>
            </a:r>
          </a:p>
          <a:p>
            <a:pPr algn="ctr" eaLnBrk="0" hangingPunct="0"/>
            <a:r>
              <a:rPr lang="es-ES" sz="1400">
                <a:latin typeface="Impact" pitchFamily="34" charset="0"/>
              </a:rPr>
              <a:t>Naval.</a:t>
            </a:r>
          </a:p>
        </p:txBody>
      </p:sp>
      <p:sp>
        <p:nvSpPr>
          <p:cNvPr id="23" name="Text Box 8"/>
          <p:cNvSpPr txBox="1">
            <a:spLocks noChangeArrowheads="1"/>
          </p:cNvSpPr>
          <p:nvPr/>
        </p:nvSpPr>
        <p:spPr bwMode="auto">
          <a:xfrm>
            <a:off x="6043613" y="3109913"/>
            <a:ext cx="1384300" cy="554038"/>
          </a:xfrm>
          <a:prstGeom prst="rect">
            <a:avLst/>
          </a:prstGeom>
          <a:ln>
            <a:headEnd/>
            <a:tailEnd/>
          </a:ln>
        </p:spPr>
        <p:style>
          <a:lnRef idx="0">
            <a:schemeClr val="accent6"/>
          </a:lnRef>
          <a:fillRef idx="3">
            <a:schemeClr val="accent6"/>
          </a:fillRef>
          <a:effectRef idx="3">
            <a:schemeClr val="accent6"/>
          </a:effectRef>
          <a:fontRef idx="minor">
            <a:schemeClr val="lt1"/>
          </a:fontRef>
        </p:style>
        <p:txBody>
          <a:bodyPr anchor="ctr"/>
          <a:lstStyle/>
          <a:p>
            <a:pPr algn="ctr" eaLnBrk="0" hangingPunct="0"/>
            <a:r>
              <a:rPr lang="es-ES" sz="1400">
                <a:latin typeface="Impact" pitchFamily="34" charset="0"/>
              </a:rPr>
              <a:t>Comando Anf.Tr.Nv.</a:t>
            </a:r>
          </a:p>
        </p:txBody>
      </p:sp>
      <p:sp>
        <p:nvSpPr>
          <p:cNvPr id="24" name="Text Box 9"/>
          <p:cNvSpPr txBox="1">
            <a:spLocks noChangeArrowheads="1"/>
          </p:cNvSpPr>
          <p:nvPr/>
        </p:nvSpPr>
        <p:spPr bwMode="auto">
          <a:xfrm>
            <a:off x="7481888" y="3113088"/>
            <a:ext cx="1371600" cy="566738"/>
          </a:xfrm>
          <a:prstGeom prst="rect">
            <a:avLst/>
          </a:prstGeom>
          <a:ln>
            <a:headEnd/>
            <a:tailEnd/>
          </a:ln>
        </p:spPr>
        <p:style>
          <a:lnRef idx="0">
            <a:schemeClr val="accent6"/>
          </a:lnRef>
          <a:fillRef idx="3">
            <a:schemeClr val="accent6"/>
          </a:fillRef>
          <a:effectRef idx="3">
            <a:schemeClr val="accent6"/>
          </a:effectRef>
          <a:fontRef idx="minor">
            <a:schemeClr val="lt1"/>
          </a:fontRef>
        </p:style>
        <p:txBody>
          <a:bodyPr anchor="ctr"/>
          <a:lstStyle/>
          <a:p>
            <a:pPr algn="ctr" eaLnBrk="0" hangingPunct="0"/>
            <a:r>
              <a:rPr lang="es-ES" sz="1400">
                <a:latin typeface="Impact" pitchFamily="34" charset="0"/>
              </a:rPr>
              <a:t>Comando</a:t>
            </a:r>
          </a:p>
          <a:p>
            <a:pPr algn="ctr" eaLnBrk="0" hangingPunct="0"/>
            <a:r>
              <a:rPr lang="es-ES" sz="1400">
                <a:latin typeface="Impact" pitchFamily="34" charset="0"/>
              </a:rPr>
              <a:t> FFEE</a:t>
            </a:r>
          </a:p>
        </p:txBody>
      </p:sp>
      <p:sp>
        <p:nvSpPr>
          <p:cNvPr id="25" name="Text Box 10">
            <a:hlinkClick r:id="" action="ppaction://hlinkshowjump?jump=previousslide"/>
          </p:cNvPr>
          <p:cNvSpPr txBox="1">
            <a:spLocks noChangeArrowheads="1"/>
          </p:cNvSpPr>
          <p:nvPr/>
        </p:nvSpPr>
        <p:spPr bwMode="auto">
          <a:xfrm>
            <a:off x="243682" y="2042988"/>
            <a:ext cx="2819400" cy="584775"/>
          </a:xfrm>
          <a:prstGeom prst="rect">
            <a:avLst/>
          </a:prstGeom>
          <a:ln>
            <a:headEnd/>
            <a:tailEnd/>
          </a:ln>
        </p:spPr>
        <p:style>
          <a:lnRef idx="0">
            <a:schemeClr val="accent6"/>
          </a:lnRef>
          <a:fillRef idx="3">
            <a:schemeClr val="accent6"/>
          </a:fillRef>
          <a:effectRef idx="3">
            <a:schemeClr val="accent6"/>
          </a:effectRef>
          <a:fontRef idx="minor">
            <a:schemeClr val="lt1"/>
          </a:fontRef>
        </p:style>
        <p:txBody>
          <a:bodyPr>
            <a:spAutoFit/>
          </a:bodyPr>
          <a:lstStyle/>
          <a:p>
            <a:pPr algn="ctr" defTabSz="762000" eaLnBrk="0" hangingPunct="0">
              <a:spcBef>
                <a:spcPct val="50000"/>
              </a:spcBef>
              <a:defRPr/>
            </a:pPr>
            <a:r>
              <a:rPr lang="es-ES_tradnl" sz="1600" dirty="0">
                <a:latin typeface="Impact" pitchFamily="34" charset="0"/>
              </a:rPr>
              <a:t>COMANDO DE OPERACIONES NAVALES</a:t>
            </a:r>
          </a:p>
        </p:txBody>
      </p:sp>
      <p:cxnSp>
        <p:nvCxnSpPr>
          <p:cNvPr id="26" name="AutoShape 12"/>
          <p:cNvCxnSpPr>
            <a:cxnSpLocks noChangeShapeType="1"/>
          </p:cNvCxnSpPr>
          <p:nvPr/>
        </p:nvCxnSpPr>
        <p:spPr bwMode="auto">
          <a:xfrm rot="5400000">
            <a:off x="1019969" y="2489995"/>
            <a:ext cx="536575" cy="700087"/>
          </a:xfrm>
          <a:prstGeom prst="bentConnector3">
            <a:avLst>
              <a:gd name="adj1" fmla="val 48519"/>
            </a:avLst>
          </a:prstGeom>
          <a:noFill/>
          <a:ln w="28575">
            <a:solidFill>
              <a:schemeClr val="tx1"/>
            </a:solidFill>
            <a:miter lim="800000"/>
            <a:headEnd/>
            <a:tailEnd/>
          </a:ln>
        </p:spPr>
      </p:cxnSp>
      <p:cxnSp>
        <p:nvCxnSpPr>
          <p:cNvPr id="27" name="AutoShape 17"/>
          <p:cNvCxnSpPr>
            <a:cxnSpLocks noChangeShapeType="1"/>
          </p:cNvCxnSpPr>
          <p:nvPr/>
        </p:nvCxnSpPr>
        <p:spPr bwMode="auto">
          <a:xfrm rot="16200000" flipH="1">
            <a:off x="4633913" y="-423862"/>
            <a:ext cx="538162" cy="6529388"/>
          </a:xfrm>
          <a:prstGeom prst="bentConnector3">
            <a:avLst>
              <a:gd name="adj1" fmla="val 48671"/>
            </a:avLst>
          </a:prstGeom>
          <a:noFill/>
          <a:ln w="28575">
            <a:solidFill>
              <a:schemeClr val="tx1"/>
            </a:solidFill>
            <a:miter lim="800000"/>
            <a:headEnd/>
            <a:tailEnd/>
          </a:ln>
        </p:spPr>
      </p:cxnSp>
      <p:cxnSp>
        <p:nvCxnSpPr>
          <p:cNvPr id="28" name="AutoShape 18"/>
          <p:cNvCxnSpPr>
            <a:cxnSpLocks noChangeShapeType="1"/>
          </p:cNvCxnSpPr>
          <p:nvPr/>
        </p:nvCxnSpPr>
        <p:spPr bwMode="auto">
          <a:xfrm flipV="1">
            <a:off x="3062288" y="1730251"/>
            <a:ext cx="1360487" cy="625475"/>
          </a:xfrm>
          <a:prstGeom prst="bentConnector2">
            <a:avLst/>
          </a:prstGeom>
          <a:noFill/>
          <a:ln w="38100">
            <a:solidFill>
              <a:schemeClr val="tx1"/>
            </a:solidFill>
            <a:miter lim="800000"/>
            <a:headEnd/>
            <a:tailEnd/>
          </a:ln>
        </p:spPr>
      </p:cxnSp>
      <p:cxnSp>
        <p:nvCxnSpPr>
          <p:cNvPr id="29" name="AutoShape 13"/>
          <p:cNvCxnSpPr>
            <a:cxnSpLocks noChangeShapeType="1"/>
          </p:cNvCxnSpPr>
          <p:nvPr/>
        </p:nvCxnSpPr>
        <p:spPr bwMode="auto">
          <a:xfrm rot="16200000" flipH="1">
            <a:off x="1741488" y="2468563"/>
            <a:ext cx="538162" cy="744538"/>
          </a:xfrm>
          <a:prstGeom prst="bentConnector3">
            <a:avLst>
              <a:gd name="adj1" fmla="val 48671"/>
            </a:avLst>
          </a:prstGeom>
          <a:noFill/>
          <a:ln w="28575">
            <a:solidFill>
              <a:schemeClr val="tx1"/>
            </a:solidFill>
            <a:miter lim="800000"/>
            <a:headEnd/>
            <a:tailEnd/>
          </a:ln>
        </p:spPr>
      </p:cxnSp>
      <p:cxnSp>
        <p:nvCxnSpPr>
          <p:cNvPr id="30" name="AutoShape 14"/>
          <p:cNvCxnSpPr>
            <a:cxnSpLocks noChangeShapeType="1"/>
          </p:cNvCxnSpPr>
          <p:nvPr/>
        </p:nvCxnSpPr>
        <p:spPr bwMode="auto">
          <a:xfrm rot="16200000" flipH="1">
            <a:off x="2452688" y="1757363"/>
            <a:ext cx="538162" cy="2166938"/>
          </a:xfrm>
          <a:prstGeom prst="bentConnector3">
            <a:avLst>
              <a:gd name="adj1" fmla="val 48671"/>
            </a:avLst>
          </a:prstGeom>
          <a:noFill/>
          <a:ln w="28575">
            <a:solidFill>
              <a:schemeClr val="tx1"/>
            </a:solidFill>
            <a:miter lim="800000"/>
            <a:headEnd/>
            <a:tailEnd/>
          </a:ln>
        </p:spPr>
      </p:cxnSp>
      <p:cxnSp>
        <p:nvCxnSpPr>
          <p:cNvPr id="31" name="AutoShape 15"/>
          <p:cNvCxnSpPr>
            <a:cxnSpLocks noChangeShapeType="1"/>
          </p:cNvCxnSpPr>
          <p:nvPr/>
        </p:nvCxnSpPr>
        <p:spPr bwMode="auto">
          <a:xfrm rot="16200000" flipH="1">
            <a:off x="3194051" y="1016000"/>
            <a:ext cx="538162" cy="3649663"/>
          </a:xfrm>
          <a:prstGeom prst="bentConnector3">
            <a:avLst>
              <a:gd name="adj1" fmla="val 48671"/>
            </a:avLst>
          </a:prstGeom>
          <a:noFill/>
          <a:ln w="28575">
            <a:solidFill>
              <a:schemeClr val="tx1"/>
            </a:solidFill>
            <a:miter lim="800000"/>
            <a:headEnd/>
            <a:tailEnd/>
          </a:ln>
        </p:spPr>
      </p:cxnSp>
      <p:cxnSp>
        <p:nvCxnSpPr>
          <p:cNvPr id="32" name="AutoShape 16"/>
          <p:cNvCxnSpPr>
            <a:cxnSpLocks noChangeShapeType="1"/>
          </p:cNvCxnSpPr>
          <p:nvPr/>
        </p:nvCxnSpPr>
        <p:spPr bwMode="auto">
          <a:xfrm rot="16200000" flipH="1">
            <a:off x="3917951" y="292100"/>
            <a:ext cx="538162" cy="5097463"/>
          </a:xfrm>
          <a:prstGeom prst="bentConnector3">
            <a:avLst>
              <a:gd name="adj1" fmla="val 48671"/>
            </a:avLst>
          </a:prstGeom>
          <a:noFill/>
          <a:ln w="28575">
            <a:solidFill>
              <a:schemeClr val="tx1"/>
            </a:solidFill>
            <a:miter lim="800000"/>
            <a:headEnd/>
            <a:tailEnd/>
          </a:ln>
        </p:spPr>
      </p:cxnSp>
      <p:sp>
        <p:nvSpPr>
          <p:cNvPr id="47" name="Text Box 3"/>
          <p:cNvSpPr txBox="1">
            <a:spLocks noChangeArrowheads="1"/>
          </p:cNvSpPr>
          <p:nvPr/>
        </p:nvSpPr>
        <p:spPr bwMode="auto">
          <a:xfrm>
            <a:off x="3400329" y="664875"/>
            <a:ext cx="1995487" cy="1046440"/>
          </a:xfrm>
          <a:prstGeom prst="rect">
            <a:avLst/>
          </a:prstGeom>
          <a:gradFill rotWithShape="1">
            <a:gsLst>
              <a:gs pos="0">
                <a:srgbClr val="333399">
                  <a:gamma/>
                  <a:shade val="46275"/>
                  <a:invGamma/>
                </a:srgbClr>
              </a:gs>
              <a:gs pos="50000">
                <a:srgbClr val="333399"/>
              </a:gs>
              <a:gs pos="100000">
                <a:srgbClr val="333399">
                  <a:gamma/>
                  <a:shade val="46275"/>
                  <a:invGamma/>
                </a:srgbClr>
              </a:gs>
            </a:gsLst>
            <a:lin ang="0" scaled="1"/>
          </a:gradFill>
          <a:ln w="19050">
            <a:solidFill>
              <a:schemeClr val="accent2"/>
            </a:solidFill>
            <a:miter lim="800000"/>
            <a:headEnd/>
            <a:tailEnd/>
          </a:ln>
          <a:effectLst/>
        </p:spPr>
        <p:txBody>
          <a:bodyPr anchor="ctr" anchorCtr="1">
            <a:spAutoFit/>
          </a:bodyPr>
          <a:lstStyle/>
          <a:p>
            <a:pPr algn="ctr" defTabSz="762000" eaLnBrk="0" hangingPunct="0">
              <a:lnSpc>
                <a:spcPct val="80000"/>
              </a:lnSpc>
              <a:spcBef>
                <a:spcPct val="50000"/>
              </a:spcBef>
              <a:defRPr/>
            </a:pPr>
            <a:r>
              <a:rPr lang="es-ES_tradnl" sz="3200" dirty="0">
                <a:solidFill>
                  <a:schemeClr val="bg1">
                    <a:lumMod val="95000"/>
                  </a:schemeClr>
                </a:solidFill>
                <a:latin typeface="Impact" pitchFamily="34" charset="0"/>
              </a:rPr>
              <a:t>C. J. A</a:t>
            </a:r>
            <a:r>
              <a:rPr lang="es-ES_tradnl" sz="2800" dirty="0">
                <a:solidFill>
                  <a:schemeClr val="bg1">
                    <a:lumMod val="95000"/>
                  </a:schemeClr>
                </a:solidFill>
                <a:latin typeface="Impact" pitchFamily="34" charset="0"/>
              </a:rPr>
              <a:t>.</a:t>
            </a:r>
          </a:p>
          <a:p>
            <a:pPr algn="ctr" defTabSz="762000" eaLnBrk="0" hangingPunct="0">
              <a:lnSpc>
                <a:spcPct val="80000"/>
              </a:lnSpc>
              <a:spcBef>
                <a:spcPct val="50000"/>
              </a:spcBef>
              <a:defRPr/>
            </a:pPr>
            <a:r>
              <a:rPr lang="es-ES_tradnl" dirty="0">
                <a:solidFill>
                  <a:schemeClr val="bg1">
                    <a:lumMod val="95000"/>
                  </a:schemeClr>
                </a:solidFill>
                <a:latin typeface="Impact" pitchFamily="34" charset="0"/>
              </a:rPr>
              <a:t>E. M. G. A</a:t>
            </a:r>
            <a:r>
              <a:rPr lang="es-ES_tradnl" dirty="0">
                <a:latin typeface="Impact" pitchFamily="34" charset="0"/>
              </a:rPr>
              <a:t>.</a:t>
            </a:r>
            <a:endParaRPr lang="es-ES_tradnl" sz="1800" dirty="0">
              <a:latin typeface="Impact" pitchFamily="34" charset="0"/>
            </a:endParaRPr>
          </a:p>
        </p:txBody>
      </p:sp>
      <p:pic>
        <p:nvPicPr>
          <p:cNvPr id="48" name="Picture 19" descr="ss1 solo"/>
          <p:cNvPicPr>
            <a:picLocks noChangeAspect="1" noChangeArrowheads="1"/>
          </p:cNvPicPr>
          <p:nvPr/>
        </p:nvPicPr>
        <p:blipFill>
          <a:blip r:embed="rId6" cstate="print"/>
          <a:srcRect/>
          <a:stretch>
            <a:fillRect/>
          </a:stretch>
        </p:blipFill>
        <p:spPr bwMode="auto">
          <a:xfrm>
            <a:off x="1835696" y="3725466"/>
            <a:ext cx="819122" cy="8568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9" name="Picture 20" descr="ASOCFILE120031024192034"/>
          <p:cNvPicPr>
            <a:picLocks noChangeAspect="1" noChangeArrowheads="1"/>
          </p:cNvPicPr>
          <p:nvPr/>
        </p:nvPicPr>
        <p:blipFill>
          <a:blip r:embed="rId7" cstate="print"/>
          <a:srcRect/>
          <a:stretch>
            <a:fillRect/>
          </a:stretch>
        </p:blipFill>
        <p:spPr bwMode="auto">
          <a:xfrm>
            <a:off x="4925304" y="3725466"/>
            <a:ext cx="941025" cy="8568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0" name="Picture 22" descr="ASOCFILE120040907094607"/>
          <p:cNvPicPr>
            <a:picLocks noChangeAspect="1" noChangeArrowheads="1"/>
          </p:cNvPicPr>
          <p:nvPr/>
        </p:nvPicPr>
        <p:blipFill>
          <a:blip r:embed="rId8" cstate="print"/>
          <a:srcRect/>
          <a:stretch>
            <a:fillRect/>
          </a:stretch>
        </p:blipFill>
        <p:spPr bwMode="auto">
          <a:xfrm>
            <a:off x="7902744" y="3723878"/>
            <a:ext cx="940148" cy="8568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1" name="Picture 23" descr="INFATE DE MARINA"/>
          <p:cNvPicPr>
            <a:picLocks noChangeAspect="1" noChangeArrowheads="1"/>
          </p:cNvPicPr>
          <p:nvPr/>
        </p:nvPicPr>
        <p:blipFill>
          <a:blip r:embed="rId9" cstate="print"/>
          <a:srcRect/>
          <a:stretch>
            <a:fillRect/>
          </a:stretch>
        </p:blipFill>
        <p:spPr bwMode="auto">
          <a:xfrm>
            <a:off x="3342667" y="3723878"/>
            <a:ext cx="864726" cy="8568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2" name="Picture 29" descr="6786392569_3e5cd45137"/>
          <p:cNvPicPr>
            <a:picLocks noChangeAspect="1" noChangeArrowheads="1"/>
          </p:cNvPicPr>
          <p:nvPr/>
        </p:nvPicPr>
        <p:blipFill>
          <a:blip r:embed="rId10" cstate="print"/>
          <a:srcRect l="20084" r="12552"/>
          <a:stretch>
            <a:fillRect/>
          </a:stretch>
        </p:blipFill>
        <p:spPr bwMode="auto">
          <a:xfrm>
            <a:off x="6387991" y="3724167"/>
            <a:ext cx="859464" cy="84543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3" name="Picture 2" descr="\\blancoserver2\FOTOS 2017\fotos cuadro\4.jpg"/>
          <p:cNvPicPr>
            <a:picLocks noChangeAspect="1" noChangeArrowheads="1"/>
          </p:cNvPicPr>
          <p:nvPr/>
        </p:nvPicPr>
        <p:blipFill>
          <a:blip r:embed="rId11" cstate="print"/>
          <a:srcRect/>
          <a:stretch>
            <a:fillRect/>
          </a:stretch>
        </p:blipFill>
        <p:spPr bwMode="auto">
          <a:xfrm>
            <a:off x="347946" y="3746460"/>
            <a:ext cx="1018554" cy="81484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4" name="AutoShape 25"/>
          <p:cNvSpPr>
            <a:spLocks noChangeArrowheads="1"/>
          </p:cNvSpPr>
          <p:nvPr/>
        </p:nvSpPr>
        <p:spPr bwMode="auto">
          <a:xfrm>
            <a:off x="2382838" y="-141393"/>
            <a:ext cx="4434885" cy="685800"/>
          </a:xfrm>
          <a:prstGeom prst="roundRect">
            <a:avLst>
              <a:gd name="adj" fmla="val 16667"/>
            </a:avLst>
          </a:prstGeom>
          <a:noFill/>
          <a:ln w="9525" algn="ctr">
            <a:noFill/>
            <a:round/>
            <a:headEnd/>
            <a:tailEnd/>
          </a:ln>
        </p:spPr>
        <p:txBody>
          <a:bodyPr anchor="ctr"/>
          <a:lstStyle/>
          <a:p>
            <a:pPr>
              <a:defRPr/>
            </a:pPr>
            <a:r>
              <a:rPr lang="es-ES_tradnl" sz="2400" b="1" dirty="0" smtClean="0">
                <a:solidFill>
                  <a:schemeClr val="accent2">
                    <a:lumMod val="50000"/>
                  </a:schemeClr>
                </a:solidFill>
                <a:latin typeface="+mj-lt"/>
                <a:cs typeface="+mn-cs"/>
              </a:rPr>
              <a:t>NUESTRA ORGANIZACIÓN</a:t>
            </a:r>
            <a:endParaRPr lang="es-ES" sz="2400" b="1" dirty="0">
              <a:solidFill>
                <a:schemeClr val="accent2">
                  <a:lumMod val="50000"/>
                </a:schemeClr>
              </a:solidFill>
              <a:latin typeface="+mj-lt"/>
              <a:cs typeface="+mn-cs"/>
            </a:endParaRPr>
          </a:p>
        </p:txBody>
      </p:sp>
    </p:spTree>
    <p:extLst>
      <p:ext uri="{BB962C8B-B14F-4D97-AF65-F5344CB8AC3E}">
        <p14:creationId xmlns:p14="http://schemas.microsoft.com/office/powerpoint/2010/main" val="4172525332"/>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14 CuadroTexto"/>
          <p:cNvSpPr txBox="1">
            <a:spLocks noChangeArrowheads="1"/>
          </p:cNvSpPr>
          <p:nvPr/>
        </p:nvSpPr>
        <p:spPr bwMode="auto">
          <a:xfrm>
            <a:off x="857224" y="785800"/>
            <a:ext cx="7848872" cy="1200329"/>
          </a:xfrm>
          <a:prstGeom prst="rect">
            <a:avLst/>
          </a:prstGeom>
          <a:noFill/>
          <a:ln w="9525">
            <a:noFill/>
            <a:miter lim="800000"/>
            <a:headEnd/>
            <a:tailEnd/>
          </a:ln>
        </p:spPr>
        <p:txBody>
          <a:bodyPr wrap="square">
            <a:spAutoFit/>
          </a:bodyPr>
          <a:lstStyle/>
          <a:p>
            <a:pPr marL="228600" indent="-228600">
              <a:buAutoNum type="arabicPeriod"/>
            </a:pPr>
            <a:endParaRPr lang="es-ES" sz="2400" b="1" dirty="0" smtClean="0">
              <a:solidFill>
                <a:srgbClr val="FF0000"/>
              </a:solidFill>
              <a:latin typeface="Tahoma" pitchFamily="34" charset="0"/>
            </a:endParaRPr>
          </a:p>
          <a:p>
            <a:pPr marL="228600" indent="-228600"/>
            <a:endParaRPr lang="es-CL" sz="2400" b="1" dirty="0" smtClean="0">
              <a:solidFill>
                <a:srgbClr val="191966"/>
              </a:solidFill>
              <a:latin typeface="Tahoma" pitchFamily="34" charset="0"/>
            </a:endParaRPr>
          </a:p>
          <a:p>
            <a:pPr marL="228600" indent="-228600"/>
            <a:endParaRPr lang="es-ES" sz="2400" b="1" dirty="0" smtClean="0">
              <a:solidFill>
                <a:srgbClr val="191966"/>
              </a:solidFill>
              <a:latin typeface="Tahoma" pitchFamily="34" charset="0"/>
            </a:endParaRPr>
          </a:p>
        </p:txBody>
      </p:sp>
      <p:sp>
        <p:nvSpPr>
          <p:cNvPr id="9" name="Rectángulo 11">
            <a:extLst>
              <a:ext uri="{FF2B5EF4-FFF2-40B4-BE49-F238E27FC236}">
                <a16:creationId xmlns:a16="http://schemas.microsoft.com/office/drawing/2014/main" xmlns="" id="{11CA9D27-25BC-4311-98B4-1F73615810FA}"/>
              </a:ext>
            </a:extLst>
          </p:cNvPr>
          <p:cNvSpPr/>
          <p:nvPr/>
        </p:nvSpPr>
        <p:spPr>
          <a:xfrm>
            <a:off x="0" y="4636572"/>
            <a:ext cx="9144000" cy="506928"/>
          </a:xfrm>
          <a:prstGeom prst="rect">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12" name="5 Marcador de número de diapositiva"/>
          <p:cNvSpPr>
            <a:spLocks noGrp="1"/>
          </p:cNvSpPr>
          <p:nvPr>
            <p:ph type="sldNum" sz="quarter" idx="11"/>
          </p:nvPr>
        </p:nvSpPr>
        <p:spPr>
          <a:xfrm>
            <a:off x="8534400" y="4357700"/>
            <a:ext cx="609600" cy="285750"/>
          </a:xfrm>
        </p:spPr>
        <p:txBody>
          <a:bodyPr/>
          <a:lstStyle/>
          <a:p>
            <a:pPr>
              <a:defRPr/>
            </a:pPr>
            <a:fld id="{51533B67-9AE0-4BB2-9165-3073AE4264FB}" type="slidenum">
              <a:rPr lang="es-ES" b="1" smtClean="0">
                <a:solidFill>
                  <a:schemeClr val="accent2"/>
                </a:solidFill>
              </a:rPr>
              <a:pPr>
                <a:defRPr/>
              </a:pPr>
              <a:t>4</a:t>
            </a:fld>
            <a:endParaRPr lang="es-ES" b="1" dirty="0">
              <a:solidFill>
                <a:schemeClr val="accent2"/>
              </a:solidFill>
            </a:endParaRPr>
          </a:p>
        </p:txBody>
      </p:sp>
      <p:pic>
        <p:nvPicPr>
          <p:cNvPr id="14" name="13 Imagen" descr="ESCUADRA.jpg"/>
          <p:cNvPicPr>
            <a:picLocks noChangeAspect="1"/>
          </p:cNvPicPr>
          <p:nvPr/>
        </p:nvPicPr>
        <p:blipFill>
          <a:blip r:embed="rId3" cstate="print"/>
          <a:stretch>
            <a:fillRect/>
          </a:stretch>
        </p:blipFill>
        <p:spPr>
          <a:xfrm>
            <a:off x="0" y="2200290"/>
            <a:ext cx="9144000" cy="2514600"/>
          </a:xfrm>
          <a:prstGeom prst="rect">
            <a:avLst/>
          </a:prstGeom>
        </p:spPr>
      </p:pic>
      <p:sp>
        <p:nvSpPr>
          <p:cNvPr id="30" name="AutoShape 25"/>
          <p:cNvSpPr>
            <a:spLocks noChangeArrowheads="1"/>
          </p:cNvSpPr>
          <p:nvPr/>
        </p:nvSpPr>
        <p:spPr bwMode="auto">
          <a:xfrm>
            <a:off x="1781175" y="-92546"/>
            <a:ext cx="5149850" cy="685800"/>
          </a:xfrm>
          <a:prstGeom prst="roundRect">
            <a:avLst>
              <a:gd name="adj" fmla="val 16667"/>
            </a:avLst>
          </a:prstGeom>
          <a:noFill/>
          <a:ln w="9525" algn="ctr">
            <a:noFill/>
            <a:round/>
            <a:headEnd/>
            <a:tailEnd/>
          </a:ln>
        </p:spPr>
        <p:txBody>
          <a:bodyPr anchor="ctr"/>
          <a:lstStyle/>
          <a:p>
            <a:pPr algn="ctr">
              <a:defRPr/>
            </a:pPr>
            <a:r>
              <a:rPr lang="es-ES_tradnl" sz="2400" b="1" dirty="0" smtClean="0">
                <a:solidFill>
                  <a:schemeClr val="accent2">
                    <a:lumMod val="50000"/>
                  </a:schemeClr>
                </a:solidFill>
                <a:latin typeface="+mj-lt"/>
                <a:cs typeface="+mn-cs"/>
              </a:rPr>
              <a:t>LA ESCUADRA NACIONAL</a:t>
            </a:r>
            <a:endParaRPr lang="es-ES" sz="2400" b="1" dirty="0">
              <a:solidFill>
                <a:schemeClr val="accent2">
                  <a:lumMod val="50000"/>
                </a:schemeClr>
              </a:solidFill>
              <a:latin typeface="+mj-lt"/>
              <a:cs typeface="+mn-cs"/>
            </a:endParaRPr>
          </a:p>
        </p:txBody>
      </p:sp>
      <p:grpSp>
        <p:nvGrpSpPr>
          <p:cNvPr id="2" name="13 Grupo"/>
          <p:cNvGrpSpPr/>
          <p:nvPr/>
        </p:nvGrpSpPr>
        <p:grpSpPr>
          <a:xfrm>
            <a:off x="78929" y="0"/>
            <a:ext cx="8937410" cy="1000114"/>
            <a:chOff x="78929" y="0"/>
            <a:chExt cx="8937410" cy="1000114"/>
          </a:xfrm>
        </p:grpSpPr>
        <p:grpSp>
          <p:nvGrpSpPr>
            <p:cNvPr id="3" name="17 Grupo"/>
            <p:cNvGrpSpPr>
              <a:grpSpLocks/>
            </p:cNvGrpSpPr>
            <p:nvPr/>
          </p:nvGrpSpPr>
          <p:grpSpPr bwMode="auto">
            <a:xfrm>
              <a:off x="857223" y="0"/>
              <a:ext cx="8159116" cy="928676"/>
              <a:chOff x="250948" y="144135"/>
              <a:chExt cx="9703998" cy="1237635"/>
            </a:xfrm>
          </p:grpSpPr>
          <p:sp>
            <p:nvSpPr>
              <p:cNvPr id="17" name="16 Forma libre"/>
              <p:cNvSpPr/>
              <p:nvPr/>
            </p:nvSpPr>
            <p:spPr>
              <a:xfrm>
                <a:off x="250948" y="751326"/>
                <a:ext cx="6867428" cy="232721"/>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5825" h="233362">
                    <a:moveTo>
                      <a:pt x="4763" y="4762"/>
                    </a:moveTo>
                    <a:cubicBezTo>
                      <a:pt x="3175" y="80962"/>
                      <a:pt x="1588" y="157162"/>
                      <a:pt x="0" y="233362"/>
                    </a:cubicBezTo>
                    <a:lnTo>
                      <a:pt x="4538663" y="233362"/>
                    </a:lnTo>
                    <a:lnTo>
                      <a:pt x="4695825" y="0"/>
                    </a:lnTo>
                    <a:lnTo>
                      <a:pt x="4763" y="4762"/>
                    </a:lnTo>
                    <a:close/>
                  </a:path>
                </a:pathLst>
              </a:custGeom>
              <a:solidFill>
                <a:srgbClr val="0A0A2C"/>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8" name="17 Paralelogramo"/>
              <p:cNvSpPr/>
              <p:nvPr/>
            </p:nvSpPr>
            <p:spPr>
              <a:xfrm>
                <a:off x="6975503" y="751326"/>
                <a:ext cx="1071548" cy="234836"/>
              </a:xfrm>
              <a:prstGeom prst="parallelogram">
                <a:avLst>
                  <a:gd name="adj" fmla="val 96235"/>
                </a:avLst>
              </a:prstGeom>
              <a:solidFill>
                <a:schemeClr val="accent6">
                  <a:lumMod val="75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9" name="18 Paralelogramo"/>
              <p:cNvSpPr/>
              <p:nvPr/>
            </p:nvSpPr>
            <p:spPr>
              <a:xfrm>
                <a:off x="7918465" y="749210"/>
                <a:ext cx="1071548" cy="232721"/>
              </a:xfrm>
              <a:prstGeom prst="parallelogram">
                <a:avLst>
                  <a:gd name="adj" fmla="val 96235"/>
                </a:avLst>
              </a:prstGeom>
              <a:solidFill>
                <a:schemeClr val="accent6">
                  <a:lumMod val="20000"/>
                  <a:lumOff val="80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20" name="24 Imagen"/>
              <p:cNvPicPr>
                <a:picLocks noChangeAspect="1"/>
              </p:cNvPicPr>
              <p:nvPr/>
            </p:nvPicPr>
            <p:blipFill>
              <a:blip r:embed="rId4" cstate="print"/>
              <a:srcRect/>
              <a:stretch>
                <a:fillRect/>
              </a:stretch>
            </p:blipFill>
            <p:spPr bwMode="auto">
              <a:xfrm>
                <a:off x="9228117" y="144135"/>
                <a:ext cx="726829" cy="1237635"/>
              </a:xfrm>
              <a:prstGeom prst="rect">
                <a:avLst/>
              </a:prstGeom>
              <a:noFill/>
              <a:ln w="9525">
                <a:noFill/>
                <a:miter lim="800000"/>
                <a:headEnd/>
                <a:tailEnd/>
              </a:ln>
            </p:spPr>
          </p:pic>
        </p:grpSp>
        <p:pic>
          <p:nvPicPr>
            <p:cNvPr id="16" name="Picture 2" descr="ESCUADRA"/>
            <p:cNvPicPr>
              <a:picLocks noChangeAspect="1" noChangeArrowheads="1"/>
            </p:cNvPicPr>
            <p:nvPr/>
          </p:nvPicPr>
          <p:blipFill>
            <a:blip r:embed="rId5" cstate="print"/>
            <a:srcRect/>
            <a:stretch>
              <a:fillRect/>
            </a:stretch>
          </p:blipFill>
          <p:spPr bwMode="auto">
            <a:xfrm>
              <a:off x="78929" y="66675"/>
              <a:ext cx="597401" cy="933439"/>
            </a:xfrm>
            <a:prstGeom prst="rect">
              <a:avLst/>
            </a:prstGeom>
            <a:noFill/>
          </p:spPr>
        </p:pic>
      </p:grpSp>
      <p:sp>
        <p:nvSpPr>
          <p:cNvPr id="29" name="28 CuadroTexto"/>
          <p:cNvSpPr txBox="1"/>
          <p:nvPr/>
        </p:nvSpPr>
        <p:spPr>
          <a:xfrm>
            <a:off x="500034" y="750329"/>
            <a:ext cx="8143932" cy="1464231"/>
          </a:xfrm>
          <a:prstGeom prst="roundRect">
            <a:avLst/>
          </a:prstGeom>
          <a:solidFill>
            <a:schemeClr val="accent6">
              <a:lumMod val="50000"/>
              <a:alpha val="38000"/>
            </a:schemeClr>
          </a:solidFill>
        </p:spPr>
        <p:txBody>
          <a:bodyPr wrap="square" rtlCol="0">
            <a:spAutoFit/>
          </a:bodyPr>
          <a:lstStyle/>
          <a:p>
            <a:pPr algn="just"/>
            <a:r>
              <a:rPr lang="es-ES" sz="1600" dirty="0" smtClean="0">
                <a:solidFill>
                  <a:schemeClr val="bg1"/>
                </a:solidFill>
                <a:latin typeface="Arial" pitchFamily="34" charset="0"/>
              </a:rPr>
              <a:t>La Escuadra es la principal Fuerza Operativa de la Armada de Chile. Sus Unidades son una muestra evidente de la razón de ser de la Institución, materializada en “buques de guerra”. En éstos, se concentra la máxima expresión de tecnología para ganar la guerra en el mar, se desarrollan los procedimientos tácticos y de conducción operacional para contribuir al éxito de la misión del Estado.</a:t>
            </a:r>
            <a:endParaRPr lang="es-ES" sz="1600" dirty="0">
              <a:latin typeface="Arial" pitchFamily="34" charset="0"/>
              <a:cs typeface="Arial" pitchFamily="34" charset="0"/>
            </a:endParaRPr>
          </a:p>
        </p:txBody>
      </p:sp>
    </p:spTree>
    <p:extLst>
      <p:ext uri="{BB962C8B-B14F-4D97-AF65-F5344CB8AC3E}">
        <p14:creationId xmlns:p14="http://schemas.microsoft.com/office/powerpoint/2010/main" val="1308934405"/>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CuadroTexto"/>
          <p:cNvSpPr txBox="1"/>
          <p:nvPr/>
        </p:nvSpPr>
        <p:spPr>
          <a:xfrm>
            <a:off x="3438527" y="-20638"/>
            <a:ext cx="1656223" cy="461665"/>
          </a:xfrm>
          <a:prstGeom prst="rect">
            <a:avLst/>
          </a:prstGeom>
          <a:noFill/>
        </p:spPr>
        <p:txBody>
          <a:bodyPr wrap="none">
            <a:spAutoFit/>
          </a:bodyPr>
          <a:lstStyle/>
          <a:p>
            <a:pPr>
              <a:defRPr/>
            </a:pPr>
            <a:r>
              <a:rPr lang="es-ES" sz="2400" b="1" dirty="0" smtClean="0">
                <a:solidFill>
                  <a:schemeClr val="accent2">
                    <a:lumMod val="50000"/>
                  </a:schemeClr>
                </a:solidFill>
                <a:latin typeface="+mj-lt"/>
                <a:cs typeface="+mn-cs"/>
              </a:rPr>
              <a:t>TEMARIO</a:t>
            </a:r>
            <a:endParaRPr lang="es-CL" sz="2400" b="1" dirty="0">
              <a:solidFill>
                <a:schemeClr val="accent2">
                  <a:lumMod val="50000"/>
                </a:schemeClr>
              </a:solidFill>
              <a:latin typeface="+mj-lt"/>
              <a:cs typeface="+mn-cs"/>
            </a:endParaRPr>
          </a:p>
        </p:txBody>
      </p:sp>
      <p:sp>
        <p:nvSpPr>
          <p:cNvPr id="10" name="14 CuadroTexto"/>
          <p:cNvSpPr txBox="1">
            <a:spLocks noChangeArrowheads="1"/>
          </p:cNvSpPr>
          <p:nvPr/>
        </p:nvSpPr>
        <p:spPr bwMode="auto">
          <a:xfrm>
            <a:off x="857224" y="785800"/>
            <a:ext cx="7848872" cy="3046988"/>
          </a:xfrm>
          <a:prstGeom prst="rect">
            <a:avLst/>
          </a:prstGeom>
          <a:noFill/>
          <a:ln w="9525">
            <a:noFill/>
            <a:miter lim="800000"/>
            <a:headEnd/>
            <a:tailEnd/>
          </a:ln>
        </p:spPr>
        <p:txBody>
          <a:bodyPr wrap="square">
            <a:spAutoFit/>
          </a:bodyPr>
          <a:lstStyle/>
          <a:p>
            <a:pPr marL="228600" indent="-228600">
              <a:buAutoNum type="arabicPeriod"/>
            </a:pPr>
            <a:endParaRPr lang="es-ES" sz="2400" b="1" dirty="0" smtClean="0">
              <a:solidFill>
                <a:srgbClr val="191966"/>
              </a:solidFill>
              <a:latin typeface="Tahoma" pitchFamily="34" charset="0"/>
            </a:endParaRPr>
          </a:p>
          <a:p>
            <a:pPr marL="228600" indent="-228600">
              <a:buAutoNum type="arabicPeriod"/>
            </a:pPr>
            <a:r>
              <a:rPr lang="es-ES" sz="2400" b="1" dirty="0" smtClean="0">
                <a:solidFill>
                  <a:srgbClr val="002060"/>
                </a:solidFill>
                <a:latin typeface="Tahoma" pitchFamily="34" charset="0"/>
              </a:rPr>
              <a:t> INTRODUCCIÓN.</a:t>
            </a:r>
          </a:p>
          <a:p>
            <a:pPr marL="228600" indent="-228600">
              <a:buAutoNum type="arabicPeriod"/>
            </a:pPr>
            <a:endParaRPr lang="es-ES" sz="2400" b="1" dirty="0" smtClean="0">
              <a:solidFill>
                <a:srgbClr val="FF0000"/>
              </a:solidFill>
              <a:latin typeface="Tahoma" pitchFamily="34" charset="0"/>
            </a:endParaRPr>
          </a:p>
          <a:p>
            <a:pPr marL="228600" indent="-228600">
              <a:buFontTx/>
              <a:buAutoNum type="arabicPeriod"/>
            </a:pPr>
            <a:r>
              <a:rPr lang="es-CL" sz="2400" b="1" dirty="0" smtClean="0">
                <a:solidFill>
                  <a:srgbClr val="191966"/>
                </a:solidFill>
                <a:latin typeface="Tahoma" pitchFamily="34" charset="0"/>
              </a:rPr>
              <a:t> </a:t>
            </a:r>
            <a:r>
              <a:rPr lang="es-CL" sz="2400" b="1" dirty="0" smtClean="0">
                <a:solidFill>
                  <a:srgbClr val="FF0000"/>
                </a:solidFill>
                <a:latin typeface="Tahoma" pitchFamily="34" charset="0"/>
              </a:rPr>
              <a:t>FF-15 </a:t>
            </a:r>
            <a:r>
              <a:rPr lang="es-CL" sz="2400" b="1" dirty="0">
                <a:solidFill>
                  <a:srgbClr val="FF0000"/>
                </a:solidFill>
                <a:latin typeface="Tahoma" pitchFamily="34" charset="0"/>
              </a:rPr>
              <a:t>«ALMIRANTE BLANCO ENCALADA</a:t>
            </a:r>
            <a:r>
              <a:rPr lang="es-CL" sz="2400" b="1" dirty="0" smtClean="0">
                <a:solidFill>
                  <a:srgbClr val="FF0000"/>
                </a:solidFill>
                <a:latin typeface="Tahoma" pitchFamily="34" charset="0"/>
              </a:rPr>
              <a:t>».</a:t>
            </a:r>
          </a:p>
          <a:p>
            <a:pPr marL="228600" indent="-228600">
              <a:buFontTx/>
              <a:buAutoNum type="arabicPeriod"/>
            </a:pPr>
            <a:endParaRPr lang="es-CL" sz="2400" b="1" dirty="0" smtClean="0">
              <a:solidFill>
                <a:srgbClr val="191966"/>
              </a:solidFill>
              <a:latin typeface="Tahoma" pitchFamily="34" charset="0"/>
            </a:endParaRPr>
          </a:p>
          <a:p>
            <a:pPr marL="228600" indent="-228600">
              <a:buAutoNum type="arabicPeriod"/>
            </a:pPr>
            <a:r>
              <a:rPr lang="es-CL" sz="2400" b="1" dirty="0" smtClean="0">
                <a:solidFill>
                  <a:srgbClr val="191966"/>
                </a:solidFill>
                <a:latin typeface="Tahoma" pitchFamily="34" charset="0"/>
              </a:rPr>
              <a:t> ACTIVIDADES.</a:t>
            </a:r>
          </a:p>
          <a:p>
            <a:pPr marL="228600" indent="-228600"/>
            <a:endParaRPr lang="es-CL" sz="2400" b="1" dirty="0" smtClean="0">
              <a:solidFill>
                <a:srgbClr val="191966"/>
              </a:solidFill>
              <a:latin typeface="Tahoma" pitchFamily="34" charset="0"/>
            </a:endParaRPr>
          </a:p>
          <a:p>
            <a:pPr marL="228600" indent="-228600"/>
            <a:endParaRPr lang="es-ES" sz="2400" b="1" dirty="0" smtClean="0">
              <a:solidFill>
                <a:srgbClr val="191966"/>
              </a:solidFill>
              <a:latin typeface="Tahoma" pitchFamily="34" charset="0"/>
            </a:endParaRPr>
          </a:p>
        </p:txBody>
      </p:sp>
      <p:sp>
        <p:nvSpPr>
          <p:cNvPr id="9" name="Rectángulo 11">
            <a:extLst>
              <a:ext uri="{FF2B5EF4-FFF2-40B4-BE49-F238E27FC236}">
                <a16:creationId xmlns:a16="http://schemas.microsoft.com/office/drawing/2014/main" xmlns="" id="{11CA9D27-25BC-4311-98B4-1F73615810FA}"/>
              </a:ext>
            </a:extLst>
          </p:cNvPr>
          <p:cNvSpPr/>
          <p:nvPr/>
        </p:nvSpPr>
        <p:spPr>
          <a:xfrm>
            <a:off x="0" y="4636572"/>
            <a:ext cx="9144000" cy="506928"/>
          </a:xfrm>
          <a:prstGeom prst="rect">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12" name="5 Marcador de número de diapositiva"/>
          <p:cNvSpPr>
            <a:spLocks noGrp="1"/>
          </p:cNvSpPr>
          <p:nvPr>
            <p:ph type="sldNum" sz="quarter" idx="11"/>
          </p:nvPr>
        </p:nvSpPr>
        <p:spPr>
          <a:xfrm>
            <a:off x="8534400" y="4357700"/>
            <a:ext cx="609600" cy="285750"/>
          </a:xfrm>
        </p:spPr>
        <p:txBody>
          <a:bodyPr/>
          <a:lstStyle/>
          <a:p>
            <a:pPr>
              <a:defRPr/>
            </a:pPr>
            <a:fld id="{51533B67-9AE0-4BB2-9165-3073AE4264FB}" type="slidenum">
              <a:rPr lang="es-ES" b="1" smtClean="0">
                <a:solidFill>
                  <a:schemeClr val="accent2"/>
                </a:solidFill>
              </a:rPr>
              <a:pPr>
                <a:defRPr/>
              </a:pPr>
              <a:t>5</a:t>
            </a:fld>
            <a:endParaRPr lang="es-ES" b="1" dirty="0">
              <a:solidFill>
                <a:schemeClr val="accent2"/>
              </a:solidFill>
            </a:endParaRPr>
          </a:p>
        </p:txBody>
      </p:sp>
      <p:grpSp>
        <p:nvGrpSpPr>
          <p:cNvPr id="2" name="13 Grupo"/>
          <p:cNvGrpSpPr/>
          <p:nvPr/>
        </p:nvGrpSpPr>
        <p:grpSpPr>
          <a:xfrm>
            <a:off x="78929" y="0"/>
            <a:ext cx="8937410" cy="1079288"/>
            <a:chOff x="78929" y="0"/>
            <a:chExt cx="8937410" cy="1079288"/>
          </a:xfrm>
        </p:grpSpPr>
        <p:grpSp>
          <p:nvGrpSpPr>
            <p:cNvPr id="3" name="17 Grupo"/>
            <p:cNvGrpSpPr>
              <a:grpSpLocks/>
            </p:cNvGrpSpPr>
            <p:nvPr/>
          </p:nvGrpSpPr>
          <p:grpSpPr bwMode="auto">
            <a:xfrm>
              <a:off x="857223" y="0"/>
              <a:ext cx="8159116" cy="1000114"/>
              <a:chOff x="250948" y="144135"/>
              <a:chExt cx="9703998" cy="1332840"/>
            </a:xfrm>
          </p:grpSpPr>
          <p:sp>
            <p:nvSpPr>
              <p:cNvPr id="17" name="16 Forma libre"/>
              <p:cNvSpPr/>
              <p:nvPr/>
            </p:nvSpPr>
            <p:spPr>
              <a:xfrm>
                <a:off x="250948" y="751326"/>
                <a:ext cx="6867428" cy="232721"/>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5825" h="233362">
                    <a:moveTo>
                      <a:pt x="4763" y="4762"/>
                    </a:moveTo>
                    <a:cubicBezTo>
                      <a:pt x="3175" y="80962"/>
                      <a:pt x="1588" y="157162"/>
                      <a:pt x="0" y="233362"/>
                    </a:cubicBezTo>
                    <a:lnTo>
                      <a:pt x="4538663" y="233362"/>
                    </a:lnTo>
                    <a:lnTo>
                      <a:pt x="4695825" y="0"/>
                    </a:lnTo>
                    <a:lnTo>
                      <a:pt x="4763" y="4762"/>
                    </a:lnTo>
                    <a:close/>
                  </a:path>
                </a:pathLst>
              </a:custGeom>
              <a:solidFill>
                <a:srgbClr val="0A0A2C"/>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8" name="17 Paralelogramo"/>
              <p:cNvSpPr/>
              <p:nvPr/>
            </p:nvSpPr>
            <p:spPr>
              <a:xfrm>
                <a:off x="6975503" y="751326"/>
                <a:ext cx="1071548" cy="234836"/>
              </a:xfrm>
              <a:prstGeom prst="parallelogram">
                <a:avLst>
                  <a:gd name="adj" fmla="val 96235"/>
                </a:avLst>
              </a:prstGeom>
              <a:solidFill>
                <a:schemeClr val="accent6">
                  <a:lumMod val="75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9" name="18 Paralelogramo"/>
              <p:cNvSpPr/>
              <p:nvPr/>
            </p:nvSpPr>
            <p:spPr>
              <a:xfrm>
                <a:off x="7918465" y="749210"/>
                <a:ext cx="1071548" cy="232721"/>
              </a:xfrm>
              <a:prstGeom prst="parallelogram">
                <a:avLst>
                  <a:gd name="adj" fmla="val 96235"/>
                </a:avLst>
              </a:prstGeom>
              <a:solidFill>
                <a:schemeClr val="accent6">
                  <a:lumMod val="20000"/>
                  <a:lumOff val="80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20" name="24 Imagen"/>
              <p:cNvPicPr>
                <a:picLocks noChangeAspect="1"/>
              </p:cNvPicPr>
              <p:nvPr/>
            </p:nvPicPr>
            <p:blipFill>
              <a:blip r:embed="rId3" cstate="print"/>
              <a:srcRect/>
              <a:stretch>
                <a:fillRect/>
              </a:stretch>
            </p:blipFill>
            <p:spPr bwMode="auto">
              <a:xfrm>
                <a:off x="9172207" y="144135"/>
                <a:ext cx="782739" cy="1332840"/>
              </a:xfrm>
              <a:prstGeom prst="rect">
                <a:avLst/>
              </a:prstGeom>
              <a:noFill/>
              <a:ln w="9525">
                <a:noFill/>
                <a:miter lim="800000"/>
                <a:headEnd/>
                <a:tailEnd/>
              </a:ln>
            </p:spPr>
          </p:pic>
        </p:grpSp>
        <p:pic>
          <p:nvPicPr>
            <p:cNvPr id="16" name="Picture 2" descr="ESCUADRA"/>
            <p:cNvPicPr>
              <a:picLocks noChangeAspect="1" noChangeArrowheads="1"/>
            </p:cNvPicPr>
            <p:nvPr/>
          </p:nvPicPr>
          <p:blipFill>
            <a:blip r:embed="rId4" cstate="print"/>
            <a:srcRect/>
            <a:stretch>
              <a:fillRect/>
            </a:stretch>
          </p:blipFill>
          <p:spPr bwMode="auto">
            <a:xfrm>
              <a:off x="78929" y="66675"/>
              <a:ext cx="648072" cy="1012613"/>
            </a:xfrm>
            <a:prstGeom prst="rect">
              <a:avLst/>
            </a:prstGeom>
            <a:noFill/>
          </p:spPr>
        </p:pic>
      </p:grpSp>
    </p:spTree>
    <p:extLst>
      <p:ext uri="{BB962C8B-B14F-4D97-AF65-F5344CB8AC3E}">
        <p14:creationId xmlns:p14="http://schemas.microsoft.com/office/powerpoint/2010/main" val="1919634280"/>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CuadroTexto"/>
          <p:cNvSpPr txBox="1"/>
          <p:nvPr/>
        </p:nvSpPr>
        <p:spPr>
          <a:xfrm>
            <a:off x="1556631" y="0"/>
            <a:ext cx="6444393" cy="461665"/>
          </a:xfrm>
          <a:prstGeom prst="rect">
            <a:avLst/>
          </a:prstGeom>
          <a:noFill/>
        </p:spPr>
        <p:txBody>
          <a:bodyPr wrap="none">
            <a:spAutoFit/>
          </a:bodyPr>
          <a:lstStyle/>
          <a:p>
            <a:pPr>
              <a:defRPr/>
            </a:pPr>
            <a:r>
              <a:rPr lang="es-ES" sz="2400" b="1" dirty="0" smtClean="0">
                <a:solidFill>
                  <a:schemeClr val="accent2">
                    <a:lumMod val="50000"/>
                  </a:schemeClr>
                </a:solidFill>
                <a:latin typeface="+mj-lt"/>
                <a:cs typeface="+mn-cs"/>
              </a:rPr>
              <a:t>FF-15 “ALMIRANTE BLANCO ENCALADA”</a:t>
            </a:r>
          </a:p>
        </p:txBody>
      </p:sp>
      <p:sp>
        <p:nvSpPr>
          <p:cNvPr id="9" name="Rectángulo 11">
            <a:extLst>
              <a:ext uri="{FF2B5EF4-FFF2-40B4-BE49-F238E27FC236}">
                <a16:creationId xmlns:a16="http://schemas.microsoft.com/office/drawing/2014/main" xmlns="" id="{11CA9D27-25BC-4311-98B4-1F73615810FA}"/>
              </a:ext>
            </a:extLst>
          </p:cNvPr>
          <p:cNvSpPr/>
          <p:nvPr/>
        </p:nvSpPr>
        <p:spPr>
          <a:xfrm>
            <a:off x="0" y="4636572"/>
            <a:ext cx="9144000" cy="506928"/>
          </a:xfrm>
          <a:prstGeom prst="rect">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12" name="5 Marcador de número de diapositiva"/>
          <p:cNvSpPr>
            <a:spLocks noGrp="1"/>
          </p:cNvSpPr>
          <p:nvPr>
            <p:ph type="sldNum" sz="quarter" idx="11"/>
          </p:nvPr>
        </p:nvSpPr>
        <p:spPr>
          <a:xfrm>
            <a:off x="8534400" y="4357700"/>
            <a:ext cx="609600" cy="285750"/>
          </a:xfrm>
        </p:spPr>
        <p:txBody>
          <a:bodyPr/>
          <a:lstStyle/>
          <a:p>
            <a:pPr>
              <a:defRPr/>
            </a:pPr>
            <a:fld id="{51533B67-9AE0-4BB2-9165-3073AE4264FB}" type="slidenum">
              <a:rPr lang="es-ES" b="1" smtClean="0">
                <a:solidFill>
                  <a:schemeClr val="accent2"/>
                </a:solidFill>
              </a:rPr>
              <a:pPr>
                <a:defRPr/>
              </a:pPr>
              <a:t>6</a:t>
            </a:fld>
            <a:endParaRPr lang="es-ES" b="1" dirty="0">
              <a:solidFill>
                <a:schemeClr val="accent2"/>
              </a:solidFill>
            </a:endParaRPr>
          </a:p>
        </p:txBody>
      </p:sp>
      <p:grpSp>
        <p:nvGrpSpPr>
          <p:cNvPr id="2" name="13 Grupo"/>
          <p:cNvGrpSpPr/>
          <p:nvPr/>
        </p:nvGrpSpPr>
        <p:grpSpPr>
          <a:xfrm>
            <a:off x="78929" y="0"/>
            <a:ext cx="8937410" cy="1079288"/>
            <a:chOff x="78929" y="0"/>
            <a:chExt cx="8937410" cy="1079288"/>
          </a:xfrm>
        </p:grpSpPr>
        <p:grpSp>
          <p:nvGrpSpPr>
            <p:cNvPr id="3" name="17 Grupo"/>
            <p:cNvGrpSpPr>
              <a:grpSpLocks/>
            </p:cNvGrpSpPr>
            <p:nvPr/>
          </p:nvGrpSpPr>
          <p:grpSpPr bwMode="auto">
            <a:xfrm>
              <a:off x="857223" y="0"/>
              <a:ext cx="8159116" cy="1000114"/>
              <a:chOff x="250948" y="144135"/>
              <a:chExt cx="9703998" cy="1332840"/>
            </a:xfrm>
          </p:grpSpPr>
          <p:sp>
            <p:nvSpPr>
              <p:cNvPr id="17" name="16 Forma libre"/>
              <p:cNvSpPr/>
              <p:nvPr/>
            </p:nvSpPr>
            <p:spPr>
              <a:xfrm>
                <a:off x="250948" y="751326"/>
                <a:ext cx="6867428" cy="232721"/>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5825" h="233362">
                    <a:moveTo>
                      <a:pt x="4763" y="4762"/>
                    </a:moveTo>
                    <a:cubicBezTo>
                      <a:pt x="3175" y="80962"/>
                      <a:pt x="1588" y="157162"/>
                      <a:pt x="0" y="233362"/>
                    </a:cubicBezTo>
                    <a:lnTo>
                      <a:pt x="4538663" y="233362"/>
                    </a:lnTo>
                    <a:lnTo>
                      <a:pt x="4695825" y="0"/>
                    </a:lnTo>
                    <a:lnTo>
                      <a:pt x="4763" y="4762"/>
                    </a:lnTo>
                    <a:close/>
                  </a:path>
                </a:pathLst>
              </a:custGeom>
              <a:solidFill>
                <a:srgbClr val="0A0A2C"/>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8" name="17 Paralelogramo"/>
              <p:cNvSpPr/>
              <p:nvPr/>
            </p:nvSpPr>
            <p:spPr>
              <a:xfrm>
                <a:off x="6975503" y="751326"/>
                <a:ext cx="1071548" cy="234836"/>
              </a:xfrm>
              <a:prstGeom prst="parallelogram">
                <a:avLst>
                  <a:gd name="adj" fmla="val 96235"/>
                </a:avLst>
              </a:prstGeom>
              <a:solidFill>
                <a:schemeClr val="accent6">
                  <a:lumMod val="75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9" name="18 Paralelogramo"/>
              <p:cNvSpPr/>
              <p:nvPr/>
            </p:nvSpPr>
            <p:spPr>
              <a:xfrm>
                <a:off x="7918465" y="749210"/>
                <a:ext cx="1071548" cy="232721"/>
              </a:xfrm>
              <a:prstGeom prst="parallelogram">
                <a:avLst>
                  <a:gd name="adj" fmla="val 96235"/>
                </a:avLst>
              </a:prstGeom>
              <a:solidFill>
                <a:schemeClr val="accent6">
                  <a:lumMod val="20000"/>
                  <a:lumOff val="80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20" name="24 Imagen"/>
              <p:cNvPicPr>
                <a:picLocks noChangeAspect="1"/>
              </p:cNvPicPr>
              <p:nvPr/>
            </p:nvPicPr>
            <p:blipFill>
              <a:blip r:embed="rId3" cstate="print"/>
              <a:srcRect/>
              <a:stretch>
                <a:fillRect/>
              </a:stretch>
            </p:blipFill>
            <p:spPr bwMode="auto">
              <a:xfrm>
                <a:off x="9172207" y="144135"/>
                <a:ext cx="782739" cy="1332840"/>
              </a:xfrm>
              <a:prstGeom prst="rect">
                <a:avLst/>
              </a:prstGeom>
              <a:noFill/>
              <a:ln w="9525">
                <a:noFill/>
                <a:miter lim="800000"/>
                <a:headEnd/>
                <a:tailEnd/>
              </a:ln>
            </p:spPr>
          </p:pic>
        </p:grpSp>
        <p:pic>
          <p:nvPicPr>
            <p:cNvPr id="16" name="Picture 2" descr="ESCUADRA"/>
            <p:cNvPicPr>
              <a:picLocks noChangeAspect="1" noChangeArrowheads="1"/>
            </p:cNvPicPr>
            <p:nvPr/>
          </p:nvPicPr>
          <p:blipFill>
            <a:blip r:embed="rId4" cstate="print"/>
            <a:srcRect/>
            <a:stretch>
              <a:fillRect/>
            </a:stretch>
          </p:blipFill>
          <p:spPr bwMode="auto">
            <a:xfrm>
              <a:off x="78929" y="66675"/>
              <a:ext cx="648072" cy="1012613"/>
            </a:xfrm>
            <a:prstGeom prst="rect">
              <a:avLst/>
            </a:prstGeom>
            <a:noFill/>
          </p:spPr>
        </p:pic>
      </p:grpSp>
      <p:sp>
        <p:nvSpPr>
          <p:cNvPr id="22" name="Text Box 3"/>
          <p:cNvSpPr txBox="1">
            <a:spLocks noChangeArrowheads="1"/>
          </p:cNvSpPr>
          <p:nvPr/>
        </p:nvSpPr>
        <p:spPr bwMode="auto">
          <a:xfrm>
            <a:off x="4644008" y="1059582"/>
            <a:ext cx="4320479" cy="3416320"/>
          </a:xfrm>
          <a:prstGeom prst="rect">
            <a:avLst/>
          </a:prstGeom>
          <a:noFill/>
          <a:ln w="9525">
            <a:noFill/>
            <a:miter lim="800000"/>
            <a:headEnd/>
            <a:tailEnd/>
          </a:ln>
        </p:spPr>
        <p:txBody>
          <a:bodyPr wrap="square">
            <a:spAutoFit/>
          </a:bodyPr>
          <a:lstStyle/>
          <a:p>
            <a:pPr marL="342900" indent="-342900" algn="just">
              <a:spcBef>
                <a:spcPct val="50000"/>
              </a:spcBef>
              <a:buFontTx/>
              <a:buChar char="•"/>
            </a:pPr>
            <a:r>
              <a:rPr lang="es-ES" sz="1200" dirty="0" smtClean="0">
                <a:solidFill>
                  <a:schemeClr val="accent6">
                    <a:lumMod val="50000"/>
                  </a:schemeClr>
                </a:solidFill>
                <a:latin typeface="Arial" charset="0"/>
              </a:rPr>
              <a:t>Fragata Multipropósito FF-15 Almirante Blanco Encalada, ex – HNLMS (Royal </a:t>
            </a:r>
            <a:r>
              <a:rPr lang="es-ES" sz="1200" dirty="0" err="1" smtClean="0">
                <a:solidFill>
                  <a:schemeClr val="accent6">
                    <a:lumMod val="50000"/>
                  </a:schemeClr>
                </a:solidFill>
                <a:latin typeface="Arial" charset="0"/>
              </a:rPr>
              <a:t>Netherlands</a:t>
            </a:r>
            <a:r>
              <a:rPr lang="es-ES" sz="1200" dirty="0" smtClean="0">
                <a:solidFill>
                  <a:schemeClr val="accent6">
                    <a:lumMod val="50000"/>
                  </a:schemeClr>
                </a:solidFill>
                <a:latin typeface="Arial" charset="0"/>
              </a:rPr>
              <a:t> </a:t>
            </a:r>
            <a:r>
              <a:rPr lang="es-ES" sz="1200" dirty="0" err="1" smtClean="0">
                <a:solidFill>
                  <a:schemeClr val="accent6">
                    <a:lumMod val="50000"/>
                  </a:schemeClr>
                </a:solidFill>
                <a:latin typeface="Arial" charset="0"/>
              </a:rPr>
              <a:t>Navy</a:t>
            </a:r>
            <a:r>
              <a:rPr lang="es-ES" sz="1200" dirty="0" smtClean="0">
                <a:solidFill>
                  <a:schemeClr val="accent6">
                    <a:lumMod val="50000"/>
                  </a:schemeClr>
                </a:solidFill>
                <a:latin typeface="Arial" charset="0"/>
              </a:rPr>
              <a:t>) Abraham van der </a:t>
            </a:r>
            <a:r>
              <a:rPr lang="es-ES" sz="1200" dirty="0" err="1" smtClean="0">
                <a:solidFill>
                  <a:schemeClr val="accent6">
                    <a:lumMod val="50000"/>
                  </a:schemeClr>
                </a:solidFill>
                <a:latin typeface="Arial" charset="0"/>
              </a:rPr>
              <a:t>Hulst</a:t>
            </a:r>
            <a:r>
              <a:rPr lang="es-ES" sz="1200" dirty="0" smtClean="0">
                <a:solidFill>
                  <a:schemeClr val="accent6">
                    <a:lumMod val="50000"/>
                  </a:schemeClr>
                </a:solidFill>
                <a:latin typeface="Arial" charset="0"/>
              </a:rPr>
              <a:t>,  fue construida en los Astilleros Royal </a:t>
            </a:r>
            <a:r>
              <a:rPr lang="es-ES" sz="1200" dirty="0" err="1" smtClean="0">
                <a:solidFill>
                  <a:schemeClr val="accent6">
                    <a:lumMod val="50000"/>
                  </a:schemeClr>
                </a:solidFill>
                <a:latin typeface="Arial" charset="0"/>
              </a:rPr>
              <a:t>Schelde</a:t>
            </a:r>
            <a:r>
              <a:rPr lang="es-ES" sz="1200" dirty="0" smtClean="0">
                <a:solidFill>
                  <a:schemeClr val="accent6">
                    <a:lumMod val="50000"/>
                  </a:schemeClr>
                </a:solidFill>
                <a:latin typeface="Arial" charset="0"/>
              </a:rPr>
              <a:t> de Holanda siendo comisionada el 15 de diciembre de 1993. </a:t>
            </a:r>
          </a:p>
          <a:p>
            <a:pPr marL="342900" indent="-342900" algn="just">
              <a:spcBef>
                <a:spcPct val="50000"/>
              </a:spcBef>
              <a:buFontTx/>
              <a:buChar char="•"/>
            </a:pPr>
            <a:r>
              <a:rPr lang="es-ES" sz="1200" dirty="0" smtClean="0">
                <a:solidFill>
                  <a:schemeClr val="accent6">
                    <a:lumMod val="50000"/>
                  </a:schemeClr>
                </a:solidFill>
                <a:latin typeface="Arial" charset="0"/>
              </a:rPr>
              <a:t>Como parte del Proyecto Puente II se concretó la compra y transferencia del buque a la Armada de Chile. Este proceso se inició el </a:t>
            </a:r>
            <a:r>
              <a:rPr lang="es-ES_tradnl" sz="1200" dirty="0" smtClean="0">
                <a:solidFill>
                  <a:schemeClr val="accent6">
                    <a:lumMod val="50000"/>
                  </a:schemeClr>
                </a:solidFill>
                <a:latin typeface="Arial" charset="0"/>
              </a:rPr>
              <a:t>26 de Marzo </a:t>
            </a:r>
            <a:r>
              <a:rPr lang="es-ES" sz="1200" dirty="0" smtClean="0">
                <a:solidFill>
                  <a:schemeClr val="accent6">
                    <a:lumMod val="50000"/>
                  </a:schemeClr>
                </a:solidFill>
                <a:latin typeface="Arial" charset="0"/>
              </a:rPr>
              <a:t>de</a:t>
            </a:r>
            <a:r>
              <a:rPr lang="es-ES_tradnl" sz="1200" dirty="0" smtClean="0">
                <a:solidFill>
                  <a:schemeClr val="accent6">
                    <a:lumMod val="50000"/>
                  </a:schemeClr>
                </a:solidFill>
                <a:latin typeface="Arial" charset="0"/>
              </a:rPr>
              <a:t>l año</a:t>
            </a:r>
            <a:r>
              <a:rPr lang="es-ES" sz="1200" dirty="0" smtClean="0">
                <a:solidFill>
                  <a:schemeClr val="accent6">
                    <a:lumMod val="50000"/>
                  </a:schemeClr>
                </a:solidFill>
                <a:latin typeface="Arial" charset="0"/>
              </a:rPr>
              <a:t> 2004 con </a:t>
            </a:r>
            <a:r>
              <a:rPr lang="es-ES_tradnl" sz="1200" dirty="0" smtClean="0">
                <a:solidFill>
                  <a:schemeClr val="accent6">
                    <a:lumMod val="50000"/>
                  </a:schemeClr>
                </a:solidFill>
                <a:latin typeface="Arial" charset="0"/>
              </a:rPr>
              <a:t>la firma del Contrato de Compra entre la República de Chile y los Países Bajos, continuó con el establecimiento de la </a:t>
            </a:r>
            <a:r>
              <a:rPr lang="es-ES_tradnl" sz="1200" dirty="0" err="1" smtClean="0">
                <a:solidFill>
                  <a:schemeClr val="accent6">
                    <a:lumMod val="50000"/>
                  </a:schemeClr>
                </a:solidFill>
                <a:latin typeface="Arial" charset="0"/>
              </a:rPr>
              <a:t>Inspectoría</a:t>
            </a:r>
            <a:r>
              <a:rPr lang="es-ES_tradnl" sz="1200" dirty="0" smtClean="0">
                <a:solidFill>
                  <a:schemeClr val="accent6">
                    <a:lumMod val="50000"/>
                  </a:schemeClr>
                </a:solidFill>
                <a:latin typeface="Arial" charset="0"/>
              </a:rPr>
              <a:t> Técnica de Obras en Den </a:t>
            </a:r>
            <a:r>
              <a:rPr lang="es-ES_tradnl" sz="1200" dirty="0" err="1" smtClean="0">
                <a:solidFill>
                  <a:schemeClr val="accent6">
                    <a:lumMod val="50000"/>
                  </a:schemeClr>
                </a:solidFill>
                <a:latin typeface="Arial" charset="0"/>
              </a:rPr>
              <a:t>Helder</a:t>
            </a:r>
            <a:r>
              <a:rPr lang="es-ES_tradnl" sz="1200" dirty="0" smtClean="0">
                <a:solidFill>
                  <a:schemeClr val="accent6">
                    <a:lumMod val="50000"/>
                  </a:schemeClr>
                </a:solidFill>
                <a:latin typeface="Arial" charset="0"/>
              </a:rPr>
              <a:t> el 01 de Junio del 2004, </a:t>
            </a:r>
            <a:r>
              <a:rPr lang="es-ES" sz="1200" dirty="0" smtClean="0">
                <a:solidFill>
                  <a:schemeClr val="accent6">
                    <a:lumMod val="50000"/>
                  </a:schemeClr>
                </a:solidFill>
                <a:latin typeface="Arial" charset="0"/>
              </a:rPr>
              <a:t>y concluyó con el traspaso </a:t>
            </a:r>
            <a:r>
              <a:rPr lang="es-ES_tradnl" sz="1200" dirty="0" smtClean="0">
                <a:solidFill>
                  <a:schemeClr val="accent6">
                    <a:lumMod val="50000"/>
                  </a:schemeClr>
                </a:solidFill>
                <a:latin typeface="Arial" charset="0"/>
              </a:rPr>
              <a:t>de la unidad, </a:t>
            </a:r>
            <a:r>
              <a:rPr lang="es-ES" sz="1200" dirty="0" smtClean="0">
                <a:solidFill>
                  <a:schemeClr val="accent6">
                    <a:lumMod val="50000"/>
                  </a:schemeClr>
                </a:solidFill>
                <a:latin typeface="Arial" charset="0"/>
              </a:rPr>
              <a:t>efectuado en la Base Naval de Den </a:t>
            </a:r>
            <a:r>
              <a:rPr lang="es-ES" sz="1200" dirty="0" err="1" smtClean="0">
                <a:solidFill>
                  <a:schemeClr val="accent6">
                    <a:lumMod val="50000"/>
                  </a:schemeClr>
                </a:solidFill>
                <a:latin typeface="Arial" charset="0"/>
              </a:rPr>
              <a:t>Helder</a:t>
            </a:r>
            <a:r>
              <a:rPr lang="es-ES" sz="1200" dirty="0" smtClean="0">
                <a:solidFill>
                  <a:schemeClr val="accent6">
                    <a:lumMod val="50000"/>
                  </a:schemeClr>
                </a:solidFill>
                <a:latin typeface="Arial" charset="0"/>
              </a:rPr>
              <a:t> el 16 de diciembre de 2005.</a:t>
            </a:r>
          </a:p>
          <a:p>
            <a:pPr marL="342900" indent="-342900" algn="just">
              <a:spcBef>
                <a:spcPct val="50000"/>
              </a:spcBef>
              <a:buFontTx/>
              <a:buChar char="•"/>
            </a:pPr>
            <a:r>
              <a:rPr lang="es-ES" sz="1200" dirty="0" smtClean="0">
                <a:solidFill>
                  <a:schemeClr val="accent6">
                    <a:lumMod val="50000"/>
                  </a:schemeClr>
                </a:solidFill>
                <a:latin typeface="Arial" charset="0"/>
              </a:rPr>
              <a:t>El 08 de Febrero de 2006 zarpa la FF “Blanco Encalada”  con destino a </a:t>
            </a:r>
            <a:r>
              <a:rPr lang="es-ES_tradnl" sz="1200" dirty="0" smtClean="0">
                <a:solidFill>
                  <a:schemeClr val="accent6">
                    <a:lumMod val="50000"/>
                  </a:schemeClr>
                </a:solidFill>
                <a:latin typeface="Arial" charset="0"/>
              </a:rPr>
              <a:t>Chile</a:t>
            </a:r>
            <a:r>
              <a:rPr lang="es-ES" sz="1200" dirty="0" smtClean="0">
                <a:solidFill>
                  <a:schemeClr val="accent6">
                    <a:lumMod val="50000"/>
                  </a:schemeClr>
                </a:solidFill>
                <a:latin typeface="Arial" charset="0"/>
              </a:rPr>
              <a:t> incorporándose a la Escuadra Nacional el 06 de marzo de 2006.</a:t>
            </a:r>
            <a:endParaRPr lang="es-ES" sz="1200" dirty="0">
              <a:solidFill>
                <a:schemeClr val="accent6">
                  <a:lumMod val="50000"/>
                </a:schemeClr>
              </a:solidFill>
              <a:latin typeface="Arial" charset="0"/>
            </a:endParaRPr>
          </a:p>
        </p:txBody>
      </p:sp>
      <p:pic>
        <p:nvPicPr>
          <p:cNvPr id="1026" name="Picture 2" descr="C:\Users\182414239\Desktop\escritorio v1.0\fotos viejas\37.jpg"/>
          <p:cNvPicPr>
            <a:picLocks noChangeAspect="1" noChangeArrowheads="1"/>
          </p:cNvPicPr>
          <p:nvPr/>
        </p:nvPicPr>
        <p:blipFill>
          <a:blip r:embed="rId5" cstate="print"/>
          <a:srcRect l="18536" t="27183" r="-93" b="13510"/>
          <a:stretch>
            <a:fillRect/>
          </a:stretch>
        </p:blipFill>
        <p:spPr bwMode="auto">
          <a:xfrm>
            <a:off x="214281" y="1357304"/>
            <a:ext cx="4321999" cy="2357454"/>
          </a:xfrm>
          <a:prstGeom prst="rect">
            <a:avLst/>
          </a:prstGeom>
          <a:noFill/>
        </p:spPr>
      </p:pic>
    </p:spTree>
    <p:extLst>
      <p:ext uri="{BB962C8B-B14F-4D97-AF65-F5344CB8AC3E}">
        <p14:creationId xmlns:p14="http://schemas.microsoft.com/office/powerpoint/2010/main" val="1919634280"/>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 name="14 CuadroTexto"/>
          <p:cNvSpPr txBox="1">
            <a:spLocks noChangeArrowheads="1"/>
          </p:cNvSpPr>
          <p:nvPr/>
        </p:nvSpPr>
        <p:spPr bwMode="auto">
          <a:xfrm>
            <a:off x="857224" y="785800"/>
            <a:ext cx="7848872" cy="1200329"/>
          </a:xfrm>
          <a:prstGeom prst="rect">
            <a:avLst/>
          </a:prstGeom>
          <a:noFill/>
          <a:ln w="9525">
            <a:noFill/>
            <a:miter lim="800000"/>
            <a:headEnd/>
            <a:tailEnd/>
          </a:ln>
        </p:spPr>
        <p:txBody>
          <a:bodyPr wrap="square">
            <a:spAutoFit/>
          </a:bodyPr>
          <a:lstStyle/>
          <a:p>
            <a:pPr marL="228600" indent="-228600">
              <a:buAutoNum type="arabicPeriod"/>
            </a:pPr>
            <a:endParaRPr lang="es-ES" sz="2400" b="1" dirty="0" smtClean="0">
              <a:solidFill>
                <a:srgbClr val="191966"/>
              </a:solidFill>
              <a:latin typeface="Tahoma" pitchFamily="34" charset="0"/>
            </a:endParaRPr>
          </a:p>
          <a:p>
            <a:pPr marL="228600" indent="-228600"/>
            <a:endParaRPr lang="es-CL" sz="2400" b="1" dirty="0" smtClean="0">
              <a:solidFill>
                <a:srgbClr val="191966"/>
              </a:solidFill>
              <a:latin typeface="Tahoma" pitchFamily="34" charset="0"/>
            </a:endParaRPr>
          </a:p>
          <a:p>
            <a:pPr marL="228600" indent="-228600"/>
            <a:endParaRPr lang="es-ES" sz="2400" b="1" dirty="0" smtClean="0">
              <a:solidFill>
                <a:srgbClr val="191966"/>
              </a:solidFill>
              <a:latin typeface="Tahoma" pitchFamily="34" charset="0"/>
            </a:endParaRPr>
          </a:p>
        </p:txBody>
      </p:sp>
      <p:sp>
        <p:nvSpPr>
          <p:cNvPr id="9" name="Rectángulo 11">
            <a:extLst>
              <a:ext uri="{FF2B5EF4-FFF2-40B4-BE49-F238E27FC236}">
                <a16:creationId xmlns:a16="http://schemas.microsoft.com/office/drawing/2014/main" xmlns="" id="{11CA9D27-25BC-4311-98B4-1F73615810FA}"/>
              </a:ext>
            </a:extLst>
          </p:cNvPr>
          <p:cNvSpPr/>
          <p:nvPr/>
        </p:nvSpPr>
        <p:spPr>
          <a:xfrm>
            <a:off x="0" y="4636572"/>
            <a:ext cx="9144000" cy="506928"/>
          </a:xfrm>
          <a:prstGeom prst="rect">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12" name="5 Marcador de número de diapositiva"/>
          <p:cNvSpPr>
            <a:spLocks noGrp="1"/>
          </p:cNvSpPr>
          <p:nvPr>
            <p:ph type="sldNum" sz="quarter" idx="11"/>
          </p:nvPr>
        </p:nvSpPr>
        <p:spPr>
          <a:xfrm>
            <a:off x="8534400" y="4357700"/>
            <a:ext cx="609600" cy="285750"/>
          </a:xfrm>
        </p:spPr>
        <p:txBody>
          <a:bodyPr/>
          <a:lstStyle/>
          <a:p>
            <a:pPr>
              <a:defRPr/>
            </a:pPr>
            <a:fld id="{51533B67-9AE0-4BB2-9165-3073AE4264FB}" type="slidenum">
              <a:rPr lang="es-ES" b="1" smtClean="0">
                <a:solidFill>
                  <a:schemeClr val="accent2"/>
                </a:solidFill>
              </a:rPr>
              <a:pPr>
                <a:defRPr/>
              </a:pPr>
              <a:t>7</a:t>
            </a:fld>
            <a:endParaRPr lang="es-ES" b="1" dirty="0">
              <a:solidFill>
                <a:schemeClr val="accent2"/>
              </a:solidFill>
            </a:endParaRPr>
          </a:p>
        </p:txBody>
      </p:sp>
      <p:grpSp>
        <p:nvGrpSpPr>
          <p:cNvPr id="2" name="13 Grupo"/>
          <p:cNvGrpSpPr/>
          <p:nvPr/>
        </p:nvGrpSpPr>
        <p:grpSpPr>
          <a:xfrm>
            <a:off x="78929" y="0"/>
            <a:ext cx="8937410" cy="1079288"/>
            <a:chOff x="78929" y="0"/>
            <a:chExt cx="8937410" cy="1079288"/>
          </a:xfrm>
        </p:grpSpPr>
        <p:grpSp>
          <p:nvGrpSpPr>
            <p:cNvPr id="3" name="17 Grupo"/>
            <p:cNvGrpSpPr>
              <a:grpSpLocks/>
            </p:cNvGrpSpPr>
            <p:nvPr/>
          </p:nvGrpSpPr>
          <p:grpSpPr bwMode="auto">
            <a:xfrm>
              <a:off x="857223" y="0"/>
              <a:ext cx="8159116" cy="1000114"/>
              <a:chOff x="250948" y="144135"/>
              <a:chExt cx="9703998" cy="1332840"/>
            </a:xfrm>
          </p:grpSpPr>
          <p:sp>
            <p:nvSpPr>
              <p:cNvPr id="17" name="16 Forma libre"/>
              <p:cNvSpPr/>
              <p:nvPr/>
            </p:nvSpPr>
            <p:spPr>
              <a:xfrm>
                <a:off x="250948" y="751326"/>
                <a:ext cx="6867428" cy="232721"/>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5825" h="233362">
                    <a:moveTo>
                      <a:pt x="4763" y="4762"/>
                    </a:moveTo>
                    <a:cubicBezTo>
                      <a:pt x="3175" y="80962"/>
                      <a:pt x="1588" y="157162"/>
                      <a:pt x="0" y="233362"/>
                    </a:cubicBezTo>
                    <a:lnTo>
                      <a:pt x="4538663" y="233362"/>
                    </a:lnTo>
                    <a:lnTo>
                      <a:pt x="4695825" y="0"/>
                    </a:lnTo>
                    <a:lnTo>
                      <a:pt x="4763" y="4762"/>
                    </a:lnTo>
                    <a:close/>
                  </a:path>
                </a:pathLst>
              </a:custGeom>
              <a:solidFill>
                <a:srgbClr val="0A0A2C"/>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8" name="17 Paralelogramo"/>
              <p:cNvSpPr/>
              <p:nvPr/>
            </p:nvSpPr>
            <p:spPr>
              <a:xfrm>
                <a:off x="6975503" y="751326"/>
                <a:ext cx="1071548" cy="234836"/>
              </a:xfrm>
              <a:prstGeom prst="parallelogram">
                <a:avLst>
                  <a:gd name="adj" fmla="val 96235"/>
                </a:avLst>
              </a:prstGeom>
              <a:solidFill>
                <a:schemeClr val="accent6">
                  <a:lumMod val="75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9" name="18 Paralelogramo"/>
              <p:cNvSpPr/>
              <p:nvPr/>
            </p:nvSpPr>
            <p:spPr>
              <a:xfrm>
                <a:off x="7918465" y="749210"/>
                <a:ext cx="1071548" cy="232721"/>
              </a:xfrm>
              <a:prstGeom prst="parallelogram">
                <a:avLst>
                  <a:gd name="adj" fmla="val 96235"/>
                </a:avLst>
              </a:prstGeom>
              <a:solidFill>
                <a:schemeClr val="accent6">
                  <a:lumMod val="20000"/>
                  <a:lumOff val="80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20" name="24 Imagen"/>
              <p:cNvPicPr>
                <a:picLocks noChangeAspect="1"/>
              </p:cNvPicPr>
              <p:nvPr/>
            </p:nvPicPr>
            <p:blipFill>
              <a:blip r:embed="rId3" cstate="print"/>
              <a:srcRect/>
              <a:stretch>
                <a:fillRect/>
              </a:stretch>
            </p:blipFill>
            <p:spPr bwMode="auto">
              <a:xfrm>
                <a:off x="9172207" y="144135"/>
                <a:ext cx="782739" cy="1332840"/>
              </a:xfrm>
              <a:prstGeom prst="rect">
                <a:avLst/>
              </a:prstGeom>
              <a:noFill/>
              <a:ln w="9525">
                <a:noFill/>
                <a:miter lim="800000"/>
                <a:headEnd/>
                <a:tailEnd/>
              </a:ln>
            </p:spPr>
          </p:pic>
        </p:grpSp>
        <p:pic>
          <p:nvPicPr>
            <p:cNvPr id="16" name="Picture 2" descr="ESCUADRA"/>
            <p:cNvPicPr>
              <a:picLocks noChangeAspect="1" noChangeArrowheads="1"/>
            </p:cNvPicPr>
            <p:nvPr/>
          </p:nvPicPr>
          <p:blipFill>
            <a:blip r:embed="rId4" cstate="print"/>
            <a:srcRect/>
            <a:stretch>
              <a:fillRect/>
            </a:stretch>
          </p:blipFill>
          <p:spPr bwMode="auto">
            <a:xfrm>
              <a:off x="78929" y="66675"/>
              <a:ext cx="648072" cy="1012613"/>
            </a:xfrm>
            <a:prstGeom prst="rect">
              <a:avLst/>
            </a:prstGeom>
            <a:noFill/>
          </p:spPr>
        </p:pic>
      </p:grpSp>
      <p:pic>
        <p:nvPicPr>
          <p:cNvPr id="14" name="Picture 13" descr="Manuel_Blanco_Encalada_%28Nataniel_Hughes,_1853%29"/>
          <p:cNvPicPr>
            <a:picLocks noChangeAspect="1" noChangeArrowheads="1"/>
          </p:cNvPicPr>
          <p:nvPr/>
        </p:nvPicPr>
        <p:blipFill>
          <a:blip r:embed="rId5" cstate="print"/>
          <a:srcRect/>
          <a:stretch>
            <a:fillRect/>
          </a:stretch>
        </p:blipFill>
        <p:spPr bwMode="auto">
          <a:xfrm>
            <a:off x="285720" y="1214428"/>
            <a:ext cx="2439127" cy="30718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5" name="14 CuadroTexto"/>
          <p:cNvSpPr txBox="1"/>
          <p:nvPr/>
        </p:nvSpPr>
        <p:spPr>
          <a:xfrm>
            <a:off x="1428728" y="0"/>
            <a:ext cx="6574237" cy="461665"/>
          </a:xfrm>
          <a:prstGeom prst="rect">
            <a:avLst/>
          </a:prstGeom>
          <a:noFill/>
        </p:spPr>
        <p:txBody>
          <a:bodyPr wrap="none">
            <a:spAutoFit/>
          </a:bodyPr>
          <a:lstStyle/>
          <a:p>
            <a:pPr algn="ctr">
              <a:defRPr/>
            </a:pPr>
            <a:r>
              <a:rPr lang="es-ES" sz="2400" b="1" dirty="0" smtClean="0">
                <a:solidFill>
                  <a:schemeClr val="accent2">
                    <a:lumMod val="50000"/>
                  </a:schemeClr>
                </a:solidFill>
                <a:latin typeface="+mj-lt"/>
                <a:cs typeface="+mn-cs"/>
              </a:rPr>
              <a:t>ALMIRANTE MANUEL BLANCO ENCALADA</a:t>
            </a:r>
          </a:p>
        </p:txBody>
      </p:sp>
      <p:sp>
        <p:nvSpPr>
          <p:cNvPr id="21" name="Text Box 3"/>
          <p:cNvSpPr txBox="1">
            <a:spLocks noChangeArrowheads="1"/>
          </p:cNvSpPr>
          <p:nvPr/>
        </p:nvSpPr>
        <p:spPr bwMode="auto">
          <a:xfrm>
            <a:off x="3071802" y="1214428"/>
            <a:ext cx="5429288" cy="2769989"/>
          </a:xfrm>
          <a:prstGeom prst="rect">
            <a:avLst/>
          </a:prstGeom>
          <a:noFill/>
          <a:ln w="9525">
            <a:noFill/>
            <a:miter lim="800000"/>
            <a:headEnd/>
            <a:tailEnd/>
          </a:ln>
        </p:spPr>
        <p:txBody>
          <a:bodyPr wrap="square">
            <a:spAutoFit/>
          </a:bodyPr>
          <a:lstStyle/>
          <a:p>
            <a:pPr marL="342900" indent="-342900" algn="just">
              <a:spcBef>
                <a:spcPct val="50000"/>
              </a:spcBef>
              <a:buFontTx/>
              <a:buChar char="•"/>
            </a:pPr>
            <a:r>
              <a:rPr lang="es-ES" sz="1200" dirty="0" smtClean="0">
                <a:solidFill>
                  <a:schemeClr val="accent6">
                    <a:lumMod val="50000"/>
                  </a:schemeClr>
                </a:solidFill>
                <a:latin typeface="Arial" charset="0"/>
              </a:rPr>
              <a:t>Uno de los forjadores de la Armada de Chile.</a:t>
            </a:r>
          </a:p>
          <a:p>
            <a:pPr marL="342900" indent="-342900" algn="just">
              <a:spcBef>
                <a:spcPct val="50000"/>
              </a:spcBef>
              <a:buFontTx/>
              <a:buChar char="•"/>
            </a:pPr>
            <a:r>
              <a:rPr lang="es-ES" sz="1200" dirty="0" smtClean="0">
                <a:solidFill>
                  <a:schemeClr val="accent6">
                    <a:lumMod val="50000"/>
                  </a:schemeClr>
                </a:solidFill>
                <a:latin typeface="Arial" charset="0"/>
              </a:rPr>
              <a:t>Impulsor de la Independencia Nacional.</a:t>
            </a:r>
          </a:p>
          <a:p>
            <a:pPr marL="342900" indent="-342900" algn="just">
              <a:spcBef>
                <a:spcPct val="50000"/>
              </a:spcBef>
              <a:buFontTx/>
              <a:buChar char="•"/>
            </a:pPr>
            <a:r>
              <a:rPr lang="es-ES" sz="1200" dirty="0" smtClean="0">
                <a:solidFill>
                  <a:schemeClr val="accent6">
                    <a:lumMod val="50000"/>
                  </a:schemeClr>
                </a:solidFill>
                <a:latin typeface="Arial" charset="0"/>
              </a:rPr>
              <a:t>Cooperador incansable del Director Supremo Bernardo O'Higgins Riquelme en la creación de la Primera Escuadra Nacional y de la Escuela Naval.</a:t>
            </a:r>
          </a:p>
          <a:p>
            <a:pPr marL="342900" indent="-342900" algn="just">
              <a:spcBef>
                <a:spcPct val="50000"/>
              </a:spcBef>
              <a:buFontTx/>
              <a:buChar char="•"/>
            </a:pPr>
            <a:r>
              <a:rPr lang="es-ES" sz="1200" dirty="0" smtClean="0">
                <a:solidFill>
                  <a:schemeClr val="accent6">
                    <a:lumMod val="50000"/>
                  </a:schemeClr>
                </a:solidFill>
                <a:latin typeface="Arial" charset="0"/>
              </a:rPr>
              <a:t>Jefe de la Primera Escuadra Nacional.</a:t>
            </a:r>
          </a:p>
          <a:p>
            <a:pPr marL="342900" indent="-342900" algn="just">
              <a:spcBef>
                <a:spcPct val="50000"/>
              </a:spcBef>
              <a:buFontTx/>
              <a:buChar char="•"/>
            </a:pPr>
            <a:r>
              <a:rPr lang="es-ES" sz="1200" dirty="0" smtClean="0">
                <a:solidFill>
                  <a:schemeClr val="accent6">
                    <a:lumMod val="50000"/>
                  </a:schemeClr>
                </a:solidFill>
                <a:latin typeface="Arial" charset="0"/>
              </a:rPr>
              <a:t>Concretó la captura de la fragata "Reina María Isabel“.</a:t>
            </a:r>
          </a:p>
          <a:p>
            <a:pPr marL="342900" indent="-342900" algn="just">
              <a:spcBef>
                <a:spcPct val="50000"/>
              </a:spcBef>
              <a:buFontTx/>
              <a:buChar char="•"/>
            </a:pPr>
            <a:r>
              <a:rPr lang="es-ES" sz="1200" dirty="0" smtClean="0">
                <a:solidFill>
                  <a:schemeClr val="accent6">
                    <a:lumMod val="50000"/>
                  </a:schemeClr>
                </a:solidFill>
                <a:latin typeface="Arial" charset="0"/>
              </a:rPr>
              <a:t>Jefe interino del Estado Mayor y Comandante General de Armas de Santiago.</a:t>
            </a:r>
          </a:p>
          <a:p>
            <a:pPr marL="342900" indent="-342900" algn="just">
              <a:spcBef>
                <a:spcPct val="50000"/>
              </a:spcBef>
              <a:buFontTx/>
              <a:buChar char="•"/>
            </a:pPr>
            <a:r>
              <a:rPr lang="es-ES" sz="1200" dirty="0" smtClean="0">
                <a:solidFill>
                  <a:schemeClr val="accent6">
                    <a:lumMod val="50000"/>
                  </a:schemeClr>
                </a:solidFill>
                <a:latin typeface="Arial" charset="0"/>
              </a:rPr>
              <a:t>Primer Presidente de la República.</a:t>
            </a:r>
          </a:p>
          <a:p>
            <a:pPr marL="342900" indent="-342900" algn="just">
              <a:spcBef>
                <a:spcPct val="50000"/>
              </a:spcBef>
              <a:buFontTx/>
              <a:buChar char="•"/>
            </a:pPr>
            <a:r>
              <a:rPr lang="es-ES" sz="1200" dirty="0" smtClean="0">
                <a:solidFill>
                  <a:schemeClr val="accent6">
                    <a:lumMod val="50000"/>
                  </a:schemeClr>
                </a:solidFill>
                <a:latin typeface="Arial" charset="0"/>
              </a:rPr>
              <a:t>Comandante en Jefe del Ejército.</a:t>
            </a:r>
          </a:p>
        </p:txBody>
      </p:sp>
      <p:sp>
        <p:nvSpPr>
          <p:cNvPr id="22" name="21 Rectángulo"/>
          <p:cNvSpPr/>
          <p:nvPr/>
        </p:nvSpPr>
        <p:spPr>
          <a:xfrm>
            <a:off x="785786" y="4286262"/>
            <a:ext cx="1643074" cy="338554"/>
          </a:xfrm>
          <a:prstGeom prst="rect">
            <a:avLst/>
          </a:prstGeom>
        </p:spPr>
        <p:txBody>
          <a:bodyPr wrap="square">
            <a:spAutoFit/>
          </a:bodyPr>
          <a:lstStyle/>
          <a:p>
            <a:r>
              <a:rPr lang="es-ES" sz="1600" dirty="0" smtClean="0">
                <a:solidFill>
                  <a:schemeClr val="accent6">
                    <a:lumMod val="50000"/>
                  </a:schemeClr>
                </a:solidFill>
                <a:latin typeface="Arial" charset="0"/>
              </a:rPr>
              <a:t>[1790 -1876]</a:t>
            </a:r>
            <a:endParaRPr lang="es-ES" sz="1600" dirty="0">
              <a:solidFill>
                <a:schemeClr val="accent6">
                  <a:lumMod val="50000"/>
                </a:schemeClr>
              </a:solidFill>
            </a:endParaRPr>
          </a:p>
        </p:txBody>
      </p:sp>
    </p:spTree>
    <p:extLst>
      <p:ext uri="{BB962C8B-B14F-4D97-AF65-F5344CB8AC3E}">
        <p14:creationId xmlns:p14="http://schemas.microsoft.com/office/powerpoint/2010/main" val="2073575949"/>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Imagen 8"/>
          <p:cNvPicPr>
            <a:picLocks noChangeAspect="1"/>
          </p:cNvPicPr>
          <p:nvPr/>
        </p:nvPicPr>
        <p:blipFill rotWithShape="1">
          <a:blip r:embed="rId3" cstate="print">
            <a:lum bright="22000" contrast="-41000"/>
            <a:extLst>
              <a:ext uri="{28A0092B-C50C-407E-A947-70E740481C1C}">
                <a14:useLocalDpi xmlns:a14="http://schemas.microsoft.com/office/drawing/2010/main" val="0"/>
              </a:ext>
            </a:extLst>
          </a:blip>
          <a:srcRect l="6555" t="23561" r="12071" b="23137"/>
          <a:stretch/>
        </p:blipFill>
        <p:spPr>
          <a:xfrm>
            <a:off x="0" y="716769"/>
            <a:ext cx="9144000" cy="3998121"/>
          </a:xfrm>
          <a:prstGeom prst="rect">
            <a:avLst/>
          </a:prstGeom>
        </p:spPr>
      </p:pic>
      <p:sp>
        <p:nvSpPr>
          <p:cNvPr id="13" name="12 CuadroTexto"/>
          <p:cNvSpPr txBox="1"/>
          <p:nvPr/>
        </p:nvSpPr>
        <p:spPr>
          <a:xfrm>
            <a:off x="2038764" y="-7640"/>
            <a:ext cx="5066472" cy="461665"/>
          </a:xfrm>
          <a:prstGeom prst="rect">
            <a:avLst/>
          </a:prstGeom>
          <a:noFill/>
        </p:spPr>
        <p:txBody>
          <a:bodyPr wrap="square">
            <a:spAutoFit/>
          </a:bodyPr>
          <a:lstStyle/>
          <a:p>
            <a:pPr>
              <a:defRPr/>
            </a:pPr>
            <a:r>
              <a:rPr lang="es-ES" sz="2400" b="1" dirty="0" smtClean="0">
                <a:solidFill>
                  <a:schemeClr val="accent2">
                    <a:lumMod val="50000"/>
                  </a:schemeClr>
                </a:solidFill>
                <a:latin typeface="+mj-lt"/>
                <a:cs typeface="+mn-cs"/>
              </a:rPr>
              <a:t>CARACTERÍSTICAS GENERALES</a:t>
            </a:r>
            <a:endParaRPr lang="es-CL" sz="2400" b="1" dirty="0">
              <a:solidFill>
                <a:schemeClr val="accent2">
                  <a:lumMod val="50000"/>
                </a:schemeClr>
              </a:solidFill>
              <a:latin typeface="+mj-lt"/>
              <a:cs typeface="+mn-cs"/>
            </a:endParaRPr>
          </a:p>
        </p:txBody>
      </p:sp>
      <p:sp>
        <p:nvSpPr>
          <p:cNvPr id="10" name="14 CuadroTexto"/>
          <p:cNvSpPr txBox="1">
            <a:spLocks noChangeArrowheads="1"/>
          </p:cNvSpPr>
          <p:nvPr/>
        </p:nvSpPr>
        <p:spPr bwMode="auto">
          <a:xfrm>
            <a:off x="857224" y="785800"/>
            <a:ext cx="7848872" cy="646331"/>
          </a:xfrm>
          <a:prstGeom prst="rect">
            <a:avLst/>
          </a:prstGeom>
          <a:noFill/>
          <a:ln w="9525">
            <a:noFill/>
            <a:miter lim="800000"/>
            <a:headEnd/>
            <a:tailEnd/>
          </a:ln>
        </p:spPr>
        <p:txBody>
          <a:bodyPr wrap="square">
            <a:spAutoFit/>
          </a:bodyPr>
          <a:lstStyle/>
          <a:p>
            <a:endParaRPr lang="es-CL" sz="1200" b="1" dirty="0" smtClean="0">
              <a:solidFill>
                <a:srgbClr val="191966"/>
              </a:solidFill>
              <a:latin typeface="Tahoma" pitchFamily="34" charset="0"/>
            </a:endParaRPr>
          </a:p>
          <a:p>
            <a:pPr marL="228600" indent="-228600"/>
            <a:endParaRPr lang="es-ES" sz="2400" b="1" dirty="0" smtClean="0">
              <a:solidFill>
                <a:srgbClr val="191966"/>
              </a:solidFill>
              <a:latin typeface="Tahoma" pitchFamily="34" charset="0"/>
            </a:endParaRPr>
          </a:p>
        </p:txBody>
      </p:sp>
      <p:sp>
        <p:nvSpPr>
          <p:cNvPr id="9" name="Rectángulo 11">
            <a:extLst>
              <a:ext uri="{FF2B5EF4-FFF2-40B4-BE49-F238E27FC236}">
                <a16:creationId xmlns:a16="http://schemas.microsoft.com/office/drawing/2014/main" xmlns="" id="{11CA9D27-25BC-4311-98B4-1F73615810FA}"/>
              </a:ext>
            </a:extLst>
          </p:cNvPr>
          <p:cNvSpPr/>
          <p:nvPr/>
        </p:nvSpPr>
        <p:spPr>
          <a:xfrm>
            <a:off x="0" y="4714890"/>
            <a:ext cx="9144000" cy="428610"/>
          </a:xfrm>
          <a:prstGeom prst="rect">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12" name="5 Marcador de número de diapositiva"/>
          <p:cNvSpPr>
            <a:spLocks noGrp="1"/>
          </p:cNvSpPr>
          <p:nvPr>
            <p:ph type="sldNum" sz="quarter" idx="11"/>
          </p:nvPr>
        </p:nvSpPr>
        <p:spPr>
          <a:xfrm>
            <a:off x="8534400" y="4357700"/>
            <a:ext cx="609600" cy="285750"/>
          </a:xfrm>
        </p:spPr>
        <p:txBody>
          <a:bodyPr/>
          <a:lstStyle/>
          <a:p>
            <a:pPr>
              <a:defRPr/>
            </a:pPr>
            <a:fld id="{51533B67-9AE0-4BB2-9165-3073AE4264FB}" type="slidenum">
              <a:rPr lang="es-ES" b="1" smtClean="0">
                <a:solidFill>
                  <a:schemeClr val="accent2"/>
                </a:solidFill>
              </a:rPr>
              <a:pPr>
                <a:defRPr/>
              </a:pPr>
              <a:t>8</a:t>
            </a:fld>
            <a:endParaRPr lang="es-ES" b="1" dirty="0">
              <a:solidFill>
                <a:schemeClr val="accent2"/>
              </a:solidFill>
            </a:endParaRPr>
          </a:p>
        </p:txBody>
      </p:sp>
      <p:grpSp>
        <p:nvGrpSpPr>
          <p:cNvPr id="2" name="13 Grupo"/>
          <p:cNvGrpSpPr/>
          <p:nvPr/>
        </p:nvGrpSpPr>
        <p:grpSpPr>
          <a:xfrm>
            <a:off x="78929" y="66675"/>
            <a:ext cx="8126095" cy="1012613"/>
            <a:chOff x="78929" y="66675"/>
            <a:chExt cx="8126095" cy="1012613"/>
          </a:xfrm>
        </p:grpSpPr>
        <p:grpSp>
          <p:nvGrpSpPr>
            <p:cNvPr id="3" name="17 Grupo"/>
            <p:cNvGrpSpPr>
              <a:grpSpLocks/>
            </p:cNvGrpSpPr>
            <p:nvPr/>
          </p:nvGrpSpPr>
          <p:grpSpPr bwMode="auto">
            <a:xfrm>
              <a:off x="857223" y="454026"/>
              <a:ext cx="7347801" cy="177800"/>
              <a:chOff x="250948" y="749210"/>
              <a:chExt cx="8739065" cy="236952"/>
            </a:xfrm>
          </p:grpSpPr>
          <p:sp>
            <p:nvSpPr>
              <p:cNvPr id="17" name="16 Forma libre"/>
              <p:cNvSpPr/>
              <p:nvPr/>
            </p:nvSpPr>
            <p:spPr>
              <a:xfrm>
                <a:off x="250948" y="751326"/>
                <a:ext cx="6867428" cy="232721"/>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5825" h="233362">
                    <a:moveTo>
                      <a:pt x="4763" y="4762"/>
                    </a:moveTo>
                    <a:cubicBezTo>
                      <a:pt x="3175" y="80962"/>
                      <a:pt x="1588" y="157162"/>
                      <a:pt x="0" y="233362"/>
                    </a:cubicBezTo>
                    <a:lnTo>
                      <a:pt x="4538663" y="233362"/>
                    </a:lnTo>
                    <a:lnTo>
                      <a:pt x="4695825" y="0"/>
                    </a:lnTo>
                    <a:lnTo>
                      <a:pt x="4763" y="4762"/>
                    </a:lnTo>
                    <a:close/>
                  </a:path>
                </a:pathLst>
              </a:custGeom>
              <a:solidFill>
                <a:srgbClr val="0A0A2C"/>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8" name="17 Paralelogramo"/>
              <p:cNvSpPr/>
              <p:nvPr/>
            </p:nvSpPr>
            <p:spPr>
              <a:xfrm>
                <a:off x="6975503" y="751326"/>
                <a:ext cx="1071548" cy="234836"/>
              </a:xfrm>
              <a:prstGeom prst="parallelogram">
                <a:avLst>
                  <a:gd name="adj" fmla="val 96235"/>
                </a:avLst>
              </a:prstGeom>
              <a:solidFill>
                <a:schemeClr val="accent6">
                  <a:lumMod val="75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9" name="18 Paralelogramo"/>
              <p:cNvSpPr/>
              <p:nvPr/>
            </p:nvSpPr>
            <p:spPr>
              <a:xfrm>
                <a:off x="7918465" y="749210"/>
                <a:ext cx="1071548" cy="232721"/>
              </a:xfrm>
              <a:prstGeom prst="parallelogram">
                <a:avLst>
                  <a:gd name="adj" fmla="val 96235"/>
                </a:avLst>
              </a:prstGeom>
              <a:solidFill>
                <a:schemeClr val="accent6">
                  <a:lumMod val="20000"/>
                  <a:lumOff val="80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grpSp>
        <p:pic>
          <p:nvPicPr>
            <p:cNvPr id="16" name="Picture 2" descr="ESCUADRA"/>
            <p:cNvPicPr>
              <a:picLocks noChangeAspect="1" noChangeArrowheads="1"/>
            </p:cNvPicPr>
            <p:nvPr/>
          </p:nvPicPr>
          <p:blipFill>
            <a:blip r:embed="rId4" cstate="print"/>
            <a:srcRect/>
            <a:stretch>
              <a:fillRect/>
            </a:stretch>
          </p:blipFill>
          <p:spPr bwMode="auto">
            <a:xfrm>
              <a:off x="78929" y="66675"/>
              <a:ext cx="648072" cy="1012613"/>
            </a:xfrm>
            <a:prstGeom prst="rect">
              <a:avLst/>
            </a:prstGeom>
            <a:noFill/>
          </p:spPr>
        </p:pic>
      </p:grpSp>
      <p:sp>
        <p:nvSpPr>
          <p:cNvPr id="14" name="Text Box 5"/>
          <p:cNvSpPr txBox="1">
            <a:spLocks noChangeArrowheads="1"/>
          </p:cNvSpPr>
          <p:nvPr/>
        </p:nvSpPr>
        <p:spPr bwMode="auto">
          <a:xfrm>
            <a:off x="727001" y="894075"/>
            <a:ext cx="8012113" cy="3477875"/>
          </a:xfrm>
          <a:prstGeom prst="rect">
            <a:avLst/>
          </a:prstGeom>
          <a:noFill/>
          <a:ln w="9525">
            <a:noFill/>
            <a:miter lim="800000"/>
            <a:headEnd/>
            <a:tailEnd/>
          </a:ln>
        </p:spPr>
        <p:txBody>
          <a:bodyPr>
            <a:spAutoFit/>
          </a:bodyPr>
          <a:lstStyle/>
          <a:p>
            <a:r>
              <a:rPr lang="es-ES" sz="1200" b="1" dirty="0" smtClean="0">
                <a:solidFill>
                  <a:schemeClr val="accent6">
                    <a:lumMod val="50000"/>
                  </a:schemeClr>
                </a:solidFill>
                <a:latin typeface="Arial" charset="0"/>
              </a:rPr>
              <a:t>DOTACIÓN:</a:t>
            </a:r>
            <a:r>
              <a:rPr lang="es-ES" sz="1200" b="1" dirty="0">
                <a:solidFill>
                  <a:schemeClr val="accent6">
                    <a:lumMod val="50000"/>
                  </a:schemeClr>
                </a:solidFill>
                <a:latin typeface="Arial" charset="0"/>
              </a:rPr>
              <a:t>		</a:t>
            </a:r>
            <a:r>
              <a:rPr lang="es-ES" sz="1200" b="1" dirty="0" smtClean="0">
                <a:solidFill>
                  <a:schemeClr val="accent6">
                    <a:lumMod val="50000"/>
                  </a:schemeClr>
                </a:solidFill>
                <a:latin typeface="Arial" charset="0"/>
              </a:rPr>
              <a:t>	19  </a:t>
            </a:r>
            <a:r>
              <a:rPr lang="es-ES" sz="1200" b="1" dirty="0" err="1" smtClean="0">
                <a:solidFill>
                  <a:schemeClr val="accent6">
                    <a:lumMod val="50000"/>
                  </a:schemeClr>
                </a:solidFill>
                <a:latin typeface="Arial" charset="0"/>
              </a:rPr>
              <a:t>Ofs</a:t>
            </a:r>
            <a:r>
              <a:rPr lang="es-ES" sz="1200" b="1" dirty="0" smtClean="0">
                <a:solidFill>
                  <a:schemeClr val="accent6">
                    <a:lumMod val="50000"/>
                  </a:schemeClr>
                </a:solidFill>
                <a:latin typeface="Arial" charset="0"/>
              </a:rPr>
              <a:t>./126 </a:t>
            </a:r>
            <a:r>
              <a:rPr lang="es-ES" sz="1200" b="1" dirty="0">
                <a:solidFill>
                  <a:schemeClr val="accent6">
                    <a:lumMod val="50000"/>
                  </a:schemeClr>
                </a:solidFill>
                <a:latin typeface="Arial" charset="0"/>
              </a:rPr>
              <a:t>GM</a:t>
            </a:r>
            <a:r>
              <a:rPr lang="es-ES" sz="1200" b="1" dirty="0" smtClean="0">
                <a:solidFill>
                  <a:schemeClr val="accent6">
                    <a:lumMod val="50000"/>
                  </a:schemeClr>
                </a:solidFill>
                <a:latin typeface="Arial" charset="0"/>
              </a:rPr>
              <a:t>.</a:t>
            </a:r>
          </a:p>
          <a:p>
            <a:endParaRPr lang="es-ES" sz="1200" b="1" dirty="0">
              <a:solidFill>
                <a:schemeClr val="accent6">
                  <a:lumMod val="50000"/>
                </a:schemeClr>
              </a:solidFill>
              <a:latin typeface="Arial" charset="0"/>
            </a:endParaRPr>
          </a:p>
          <a:p>
            <a:r>
              <a:rPr lang="es-ES" sz="1200" b="1" dirty="0" smtClean="0">
                <a:solidFill>
                  <a:schemeClr val="accent6">
                    <a:lumMod val="50000"/>
                  </a:schemeClr>
                </a:solidFill>
                <a:latin typeface="Arial" charset="0"/>
              </a:rPr>
              <a:t>DIMENSIONES: </a:t>
            </a:r>
            <a:endParaRPr lang="es-ES" sz="1200" b="1" dirty="0">
              <a:solidFill>
                <a:schemeClr val="accent6">
                  <a:lumMod val="50000"/>
                </a:schemeClr>
              </a:solidFill>
              <a:latin typeface="Arial" charset="0"/>
            </a:endParaRPr>
          </a:p>
          <a:p>
            <a:r>
              <a:rPr lang="es-ES" sz="1200" b="1" dirty="0">
                <a:solidFill>
                  <a:schemeClr val="accent6">
                    <a:lumMod val="50000"/>
                  </a:schemeClr>
                </a:solidFill>
                <a:latin typeface="Arial" charset="0"/>
              </a:rPr>
              <a:t>Eslora			123,72 </a:t>
            </a:r>
            <a:r>
              <a:rPr lang="es-ES" sz="1200" b="1" dirty="0" smtClean="0">
                <a:solidFill>
                  <a:schemeClr val="accent6">
                    <a:lumMod val="50000"/>
                  </a:schemeClr>
                </a:solidFill>
                <a:latin typeface="Arial" charset="0"/>
              </a:rPr>
              <a:t>m.</a:t>
            </a:r>
            <a:endParaRPr lang="es-ES" sz="1200" b="1" dirty="0">
              <a:solidFill>
                <a:schemeClr val="accent6">
                  <a:lumMod val="50000"/>
                </a:schemeClr>
              </a:solidFill>
              <a:latin typeface="Arial" charset="0"/>
            </a:endParaRPr>
          </a:p>
          <a:p>
            <a:r>
              <a:rPr lang="es-ES" sz="1200" b="1" dirty="0">
                <a:solidFill>
                  <a:schemeClr val="accent6">
                    <a:lumMod val="50000"/>
                  </a:schemeClr>
                </a:solidFill>
                <a:latin typeface="Arial" charset="0"/>
              </a:rPr>
              <a:t>Manga			14,37   </a:t>
            </a:r>
            <a:r>
              <a:rPr lang="es-ES" sz="1200" b="1" dirty="0" smtClean="0">
                <a:solidFill>
                  <a:schemeClr val="accent6">
                    <a:lumMod val="50000"/>
                  </a:schemeClr>
                </a:solidFill>
                <a:latin typeface="Arial" charset="0"/>
              </a:rPr>
              <a:t>m.</a:t>
            </a:r>
            <a:endParaRPr lang="es-ES" sz="1200" b="1" dirty="0">
              <a:solidFill>
                <a:schemeClr val="accent6">
                  <a:lumMod val="50000"/>
                </a:schemeClr>
              </a:solidFill>
              <a:latin typeface="Arial" charset="0"/>
            </a:endParaRPr>
          </a:p>
          <a:p>
            <a:r>
              <a:rPr lang="es-ES" sz="1200" b="1" dirty="0">
                <a:solidFill>
                  <a:schemeClr val="accent6">
                    <a:lumMod val="50000"/>
                  </a:schemeClr>
                </a:solidFill>
                <a:latin typeface="Arial" charset="0"/>
              </a:rPr>
              <a:t>Desplazamiento		3340  </a:t>
            </a:r>
            <a:r>
              <a:rPr lang="es-ES" sz="1200" b="1" dirty="0" smtClean="0">
                <a:solidFill>
                  <a:schemeClr val="accent6">
                    <a:lumMod val="50000"/>
                  </a:schemeClr>
                </a:solidFill>
                <a:latin typeface="Arial" charset="0"/>
              </a:rPr>
              <a:t>  t.</a:t>
            </a:r>
            <a:endParaRPr lang="es-ES" sz="1200" b="1" dirty="0">
              <a:solidFill>
                <a:schemeClr val="accent6">
                  <a:lumMod val="50000"/>
                </a:schemeClr>
              </a:solidFill>
              <a:latin typeface="Arial" charset="0"/>
            </a:endParaRPr>
          </a:p>
          <a:p>
            <a:r>
              <a:rPr lang="es-ES" sz="1200" b="1" dirty="0">
                <a:solidFill>
                  <a:schemeClr val="accent6">
                    <a:lumMod val="50000"/>
                  </a:schemeClr>
                </a:solidFill>
                <a:latin typeface="Arial" charset="0"/>
              </a:rPr>
              <a:t>Calado máx.		</a:t>
            </a:r>
            <a:r>
              <a:rPr lang="es-ES" sz="1200" b="1" dirty="0" smtClean="0">
                <a:solidFill>
                  <a:schemeClr val="accent6">
                    <a:lumMod val="50000"/>
                  </a:schemeClr>
                </a:solidFill>
                <a:latin typeface="Arial" charset="0"/>
              </a:rPr>
              <a:t>	6,30     m.</a:t>
            </a:r>
          </a:p>
          <a:p>
            <a:endParaRPr lang="es-ES" sz="1200" b="1" dirty="0">
              <a:solidFill>
                <a:schemeClr val="accent6">
                  <a:lumMod val="50000"/>
                </a:schemeClr>
              </a:solidFill>
              <a:latin typeface="Arial" charset="0"/>
            </a:endParaRPr>
          </a:p>
          <a:p>
            <a:r>
              <a:rPr lang="es-ES" sz="1200" b="1" dirty="0" smtClean="0">
                <a:solidFill>
                  <a:schemeClr val="accent6">
                    <a:lumMod val="50000"/>
                  </a:schemeClr>
                </a:solidFill>
                <a:latin typeface="Arial" charset="0"/>
              </a:rPr>
              <a:t>VELOCIDADES:</a:t>
            </a:r>
            <a:endParaRPr lang="es-ES" sz="1200" b="1" dirty="0">
              <a:solidFill>
                <a:schemeClr val="accent6">
                  <a:lumMod val="50000"/>
                </a:schemeClr>
              </a:solidFill>
              <a:latin typeface="Arial" charset="0"/>
            </a:endParaRPr>
          </a:p>
          <a:p>
            <a:r>
              <a:rPr lang="es-ES" sz="1200" b="1" dirty="0">
                <a:solidFill>
                  <a:schemeClr val="accent6">
                    <a:lumMod val="50000"/>
                  </a:schemeClr>
                </a:solidFill>
                <a:latin typeface="Arial" charset="0"/>
              </a:rPr>
              <a:t>Máxima 			28 </a:t>
            </a:r>
            <a:r>
              <a:rPr lang="es-ES" sz="1200" b="1" dirty="0" err="1" smtClean="0">
                <a:solidFill>
                  <a:schemeClr val="accent6">
                    <a:lumMod val="50000"/>
                  </a:schemeClr>
                </a:solidFill>
                <a:latin typeface="Arial" charset="0"/>
              </a:rPr>
              <a:t>nd</a:t>
            </a:r>
            <a:r>
              <a:rPr lang="es-ES" sz="1200" b="1" dirty="0" smtClean="0">
                <a:solidFill>
                  <a:schemeClr val="accent6">
                    <a:lumMod val="50000"/>
                  </a:schemeClr>
                </a:solidFill>
                <a:latin typeface="Arial" charset="0"/>
              </a:rPr>
              <a:t>.  </a:t>
            </a:r>
            <a:r>
              <a:rPr lang="es-ES" sz="1200" b="1" dirty="0">
                <a:solidFill>
                  <a:schemeClr val="accent6">
                    <a:lumMod val="50000"/>
                  </a:schemeClr>
                </a:solidFill>
                <a:latin typeface="Arial" charset="0"/>
              </a:rPr>
              <a:t>(2 Turbinas a Gas)</a:t>
            </a:r>
          </a:p>
          <a:p>
            <a:r>
              <a:rPr lang="es-ES" sz="1200" b="1" dirty="0">
                <a:solidFill>
                  <a:schemeClr val="accent6">
                    <a:lumMod val="50000"/>
                  </a:schemeClr>
                </a:solidFill>
                <a:latin typeface="Arial" charset="0"/>
              </a:rPr>
              <a:t>Crucero			14 </a:t>
            </a:r>
            <a:r>
              <a:rPr lang="es-ES" sz="1200" b="1" dirty="0" err="1" smtClean="0">
                <a:solidFill>
                  <a:schemeClr val="accent6">
                    <a:lumMod val="50000"/>
                  </a:schemeClr>
                </a:solidFill>
                <a:latin typeface="Arial" charset="0"/>
              </a:rPr>
              <a:t>nd</a:t>
            </a:r>
            <a:r>
              <a:rPr lang="es-ES" sz="1200" b="1" dirty="0" smtClean="0">
                <a:solidFill>
                  <a:schemeClr val="accent6">
                    <a:lumMod val="50000"/>
                  </a:schemeClr>
                </a:solidFill>
                <a:latin typeface="Arial" charset="0"/>
              </a:rPr>
              <a:t>.  (</a:t>
            </a:r>
            <a:r>
              <a:rPr lang="es-ES" sz="1200" b="1" dirty="0">
                <a:solidFill>
                  <a:schemeClr val="accent6">
                    <a:lumMod val="50000"/>
                  </a:schemeClr>
                </a:solidFill>
                <a:latin typeface="Arial" charset="0"/>
              </a:rPr>
              <a:t>1 Motor Diesel)</a:t>
            </a:r>
          </a:p>
          <a:p>
            <a:r>
              <a:rPr lang="es-MX" sz="1200" b="1" dirty="0">
                <a:solidFill>
                  <a:schemeClr val="accent6">
                    <a:lumMod val="50000"/>
                  </a:schemeClr>
                </a:solidFill>
                <a:latin typeface="Arial" charset="0"/>
              </a:rPr>
              <a:t>Máx.. Diesel		</a:t>
            </a:r>
            <a:r>
              <a:rPr lang="es-MX" sz="1200" b="1" dirty="0" smtClean="0">
                <a:solidFill>
                  <a:schemeClr val="accent6">
                    <a:lumMod val="50000"/>
                  </a:schemeClr>
                </a:solidFill>
                <a:latin typeface="Arial" charset="0"/>
              </a:rPr>
              <a:t>	18 </a:t>
            </a:r>
            <a:r>
              <a:rPr lang="es-MX" sz="1200" b="1" dirty="0" err="1" smtClean="0">
                <a:solidFill>
                  <a:schemeClr val="accent6">
                    <a:lumMod val="50000"/>
                  </a:schemeClr>
                </a:solidFill>
                <a:latin typeface="Arial" charset="0"/>
              </a:rPr>
              <a:t>nd</a:t>
            </a:r>
            <a:r>
              <a:rPr lang="es-MX" sz="1200" b="1" dirty="0" smtClean="0">
                <a:solidFill>
                  <a:schemeClr val="accent6">
                    <a:lumMod val="50000"/>
                  </a:schemeClr>
                </a:solidFill>
                <a:latin typeface="Arial" charset="0"/>
              </a:rPr>
              <a:t>.  </a:t>
            </a:r>
            <a:r>
              <a:rPr lang="es-MX" sz="1200" b="1" dirty="0">
                <a:solidFill>
                  <a:schemeClr val="accent6">
                    <a:lumMod val="50000"/>
                  </a:schemeClr>
                </a:solidFill>
                <a:latin typeface="Arial" charset="0"/>
              </a:rPr>
              <a:t>(2 Motores Diesel)</a:t>
            </a:r>
            <a:endParaRPr lang="es-ES" sz="1200" b="1" dirty="0">
              <a:solidFill>
                <a:schemeClr val="accent6">
                  <a:lumMod val="50000"/>
                </a:schemeClr>
              </a:solidFill>
              <a:latin typeface="Arial" charset="0"/>
            </a:endParaRPr>
          </a:p>
          <a:p>
            <a:endParaRPr lang="es-ES" sz="1200" b="1" dirty="0">
              <a:solidFill>
                <a:schemeClr val="accent6">
                  <a:lumMod val="50000"/>
                </a:schemeClr>
              </a:solidFill>
              <a:latin typeface="Arial" charset="0"/>
            </a:endParaRPr>
          </a:p>
          <a:p>
            <a:r>
              <a:rPr lang="es-ES" sz="1200" b="1" dirty="0" smtClean="0">
                <a:solidFill>
                  <a:schemeClr val="accent6">
                    <a:lumMod val="50000"/>
                  </a:schemeClr>
                </a:solidFill>
                <a:latin typeface="Arial" charset="0"/>
              </a:rPr>
              <a:t>PROPULSIÓN:</a:t>
            </a:r>
            <a:r>
              <a:rPr lang="es-ES" sz="1200" b="1" dirty="0">
                <a:solidFill>
                  <a:schemeClr val="accent6">
                    <a:lumMod val="50000"/>
                  </a:schemeClr>
                </a:solidFill>
                <a:latin typeface="Arial" charset="0"/>
              </a:rPr>
              <a:t>		CODOG (</a:t>
            </a:r>
            <a:r>
              <a:rPr lang="es-ES" sz="1200" b="1" dirty="0" smtClean="0">
                <a:solidFill>
                  <a:schemeClr val="accent6">
                    <a:lumMod val="50000"/>
                  </a:schemeClr>
                </a:solidFill>
                <a:latin typeface="Arial" charset="0"/>
              </a:rPr>
              <a:t>Combinación </a:t>
            </a:r>
            <a:r>
              <a:rPr lang="es-ES" sz="1200" b="1" dirty="0">
                <a:solidFill>
                  <a:schemeClr val="accent6">
                    <a:lumMod val="50000"/>
                  </a:schemeClr>
                </a:solidFill>
                <a:latin typeface="Arial" charset="0"/>
              </a:rPr>
              <a:t>Diesel O Gas)                                                             	                                </a:t>
            </a:r>
            <a:r>
              <a:rPr lang="es-ES" sz="1200" b="1" dirty="0" smtClean="0">
                <a:solidFill>
                  <a:schemeClr val="accent6">
                    <a:lumMod val="50000"/>
                  </a:schemeClr>
                </a:solidFill>
                <a:latin typeface="Arial" charset="0"/>
              </a:rPr>
              <a:t>     	2 </a:t>
            </a:r>
            <a:r>
              <a:rPr lang="es-ES" sz="1200" b="1" dirty="0">
                <a:solidFill>
                  <a:schemeClr val="accent6">
                    <a:lumMod val="50000"/>
                  </a:schemeClr>
                </a:solidFill>
                <a:latin typeface="Arial" charset="0"/>
              </a:rPr>
              <a:t>motores Diesel </a:t>
            </a:r>
            <a:r>
              <a:rPr lang="es-ES" sz="1200" b="1" dirty="0" err="1">
                <a:solidFill>
                  <a:schemeClr val="accent6">
                    <a:lumMod val="50000"/>
                  </a:schemeClr>
                </a:solidFill>
                <a:latin typeface="Arial" charset="0"/>
              </a:rPr>
              <a:t>Stork</a:t>
            </a:r>
            <a:r>
              <a:rPr lang="es-ES" sz="1200" b="1" dirty="0">
                <a:solidFill>
                  <a:schemeClr val="accent6">
                    <a:lumMod val="50000"/>
                  </a:schemeClr>
                </a:solidFill>
                <a:latin typeface="Arial" charset="0"/>
              </a:rPr>
              <a:t> </a:t>
            </a:r>
            <a:r>
              <a:rPr lang="es-ES" sz="1200" b="1" dirty="0" err="1">
                <a:solidFill>
                  <a:schemeClr val="accent6">
                    <a:lumMod val="50000"/>
                  </a:schemeClr>
                </a:solidFill>
                <a:latin typeface="Arial" charset="0"/>
              </a:rPr>
              <a:t>Werkspoor</a:t>
            </a:r>
            <a:endParaRPr lang="es-ES" sz="1200" b="1" dirty="0">
              <a:solidFill>
                <a:schemeClr val="accent6">
                  <a:lumMod val="50000"/>
                </a:schemeClr>
              </a:solidFill>
              <a:latin typeface="Arial" charset="0"/>
            </a:endParaRPr>
          </a:p>
          <a:p>
            <a:r>
              <a:rPr lang="es-ES" sz="1200" b="1" dirty="0">
                <a:solidFill>
                  <a:schemeClr val="accent6">
                    <a:lumMod val="50000"/>
                  </a:schemeClr>
                </a:solidFill>
                <a:latin typeface="Arial" charset="0"/>
              </a:rPr>
              <a:t>			</a:t>
            </a:r>
            <a:r>
              <a:rPr lang="es-ES" sz="1200" b="1" dirty="0" smtClean="0">
                <a:solidFill>
                  <a:schemeClr val="accent6">
                    <a:lumMod val="50000"/>
                  </a:schemeClr>
                </a:solidFill>
                <a:latin typeface="Arial" charset="0"/>
              </a:rPr>
              <a:t>2 </a:t>
            </a:r>
            <a:r>
              <a:rPr lang="es-ES" sz="1200" b="1" dirty="0">
                <a:solidFill>
                  <a:schemeClr val="accent6">
                    <a:lumMod val="50000"/>
                  </a:schemeClr>
                </a:solidFill>
                <a:latin typeface="Arial" charset="0"/>
              </a:rPr>
              <a:t>Turbinas a gas  ROLLS ROYCE SPEY 1A </a:t>
            </a:r>
          </a:p>
          <a:p>
            <a:endParaRPr lang="es-ES" sz="1200" b="1" dirty="0">
              <a:solidFill>
                <a:schemeClr val="accent6">
                  <a:lumMod val="50000"/>
                </a:schemeClr>
              </a:solidFill>
              <a:latin typeface="Arial" charset="0"/>
            </a:endParaRPr>
          </a:p>
          <a:p>
            <a:endParaRPr lang="en-US" sz="1600" b="1" dirty="0">
              <a:solidFill>
                <a:schemeClr val="bg1"/>
              </a:solidFill>
              <a:latin typeface="Arial" charset="0"/>
            </a:endParaRPr>
          </a:p>
        </p:txBody>
      </p:sp>
      <p:pic>
        <p:nvPicPr>
          <p:cNvPr id="22" name="1 Imagen"/>
          <p:cNvPicPr>
            <a:picLocks noChangeAspect="1"/>
          </p:cNvPicPr>
          <p:nvPr/>
        </p:nvPicPr>
        <p:blipFill>
          <a:blip r:embed="rId5" cstate="print">
            <a:clrChange>
              <a:clrFrom>
                <a:srgbClr val="FFFFFF"/>
              </a:clrFrom>
              <a:clrTo>
                <a:srgbClr val="FFFFFF">
                  <a:alpha val="0"/>
                </a:srgbClr>
              </a:clrTo>
            </a:clrChange>
          </a:blip>
          <a:srcRect/>
          <a:stretch>
            <a:fillRect/>
          </a:stretch>
        </p:blipFill>
        <p:spPr bwMode="auto">
          <a:xfrm>
            <a:off x="8354794" y="1"/>
            <a:ext cx="669915" cy="1000114"/>
          </a:xfrm>
          <a:prstGeom prst="rect">
            <a:avLst/>
          </a:prstGeom>
          <a:noFill/>
          <a:ln w="9525">
            <a:noFill/>
            <a:miter lim="800000"/>
            <a:headEnd/>
            <a:tailEnd/>
          </a:ln>
        </p:spPr>
      </p:pic>
    </p:spTree>
    <p:extLst>
      <p:ext uri="{BB962C8B-B14F-4D97-AF65-F5344CB8AC3E}">
        <p14:creationId xmlns:p14="http://schemas.microsoft.com/office/powerpoint/2010/main" val="1159501039"/>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24 Grupo"/>
          <p:cNvGrpSpPr/>
          <p:nvPr/>
        </p:nvGrpSpPr>
        <p:grpSpPr>
          <a:xfrm>
            <a:off x="605642" y="846977"/>
            <a:ext cx="8395514" cy="3820759"/>
            <a:chOff x="605642" y="846977"/>
            <a:chExt cx="8395514" cy="3820759"/>
          </a:xfrm>
        </p:grpSpPr>
        <p:pic>
          <p:nvPicPr>
            <p:cNvPr id="20" name="Picture 171"/>
            <p:cNvPicPr>
              <a:picLocks noChangeAspect="1" noChangeArrowheads="1"/>
            </p:cNvPicPr>
            <p:nvPr/>
          </p:nvPicPr>
          <p:blipFill>
            <a:blip r:embed="rId3" cstate="print"/>
            <a:srcRect/>
            <a:stretch>
              <a:fillRect/>
            </a:stretch>
          </p:blipFill>
          <p:spPr bwMode="auto">
            <a:xfrm>
              <a:off x="605642" y="846977"/>
              <a:ext cx="7742712" cy="3797759"/>
            </a:xfrm>
            <a:prstGeom prst="rect">
              <a:avLst/>
            </a:prstGeom>
            <a:noFill/>
            <a:ln w="9525">
              <a:noFill/>
              <a:miter lim="800000"/>
              <a:headEnd/>
              <a:tailEnd/>
            </a:ln>
          </p:spPr>
        </p:pic>
        <p:sp>
          <p:nvSpPr>
            <p:cNvPr id="23" name="4 CuadroTexto"/>
            <p:cNvSpPr txBox="1">
              <a:spLocks noChangeArrowheads="1"/>
            </p:cNvSpPr>
            <p:nvPr/>
          </p:nvSpPr>
          <p:spPr bwMode="auto">
            <a:xfrm>
              <a:off x="3500430" y="3929072"/>
              <a:ext cx="2260600" cy="738664"/>
            </a:xfrm>
            <a:prstGeom prst="rect">
              <a:avLst/>
            </a:prstGeom>
            <a:solidFill>
              <a:srgbClr val="0066CC"/>
            </a:solidFill>
            <a:ln w="34925">
              <a:solidFill>
                <a:schemeClr val="tx1"/>
              </a:solidFill>
              <a:miter lim="800000"/>
              <a:headEnd/>
              <a:tailEnd/>
            </a:ln>
          </p:spPr>
          <p:txBody>
            <a:bodyPr>
              <a:spAutoFit/>
            </a:bodyPr>
            <a:lstStyle/>
            <a:p>
              <a:pPr algn="just"/>
              <a:r>
                <a:rPr lang="es-CL" sz="1200" b="1" dirty="0">
                  <a:solidFill>
                    <a:srgbClr val="FFFF00"/>
                  </a:solidFill>
                  <a:latin typeface="Arial" charset="0"/>
                </a:rPr>
                <a:t>EXOCET MISSILE.</a:t>
              </a:r>
            </a:p>
            <a:p>
              <a:pPr algn="just">
                <a:buFontTx/>
                <a:buChar char="-"/>
              </a:pPr>
              <a:r>
                <a:rPr lang="es-CL" sz="1000" dirty="0">
                  <a:solidFill>
                    <a:srgbClr val="FFFF00"/>
                  </a:solidFill>
                  <a:latin typeface="Arial" charset="0"/>
                </a:rPr>
                <a:t> Su – Su </a:t>
              </a:r>
              <a:r>
                <a:rPr lang="es-CL" sz="1000" dirty="0" err="1">
                  <a:solidFill>
                    <a:srgbClr val="FFFF00"/>
                  </a:solidFill>
                  <a:latin typeface="Arial" charset="0"/>
                </a:rPr>
                <a:t>Misiile</a:t>
              </a:r>
              <a:r>
                <a:rPr lang="es-CL" sz="1000" dirty="0">
                  <a:solidFill>
                    <a:srgbClr val="FFFF00"/>
                  </a:solidFill>
                  <a:latin typeface="Arial" charset="0"/>
                </a:rPr>
                <a:t> – (</a:t>
              </a:r>
              <a:r>
                <a:rPr lang="es-CL" sz="1000" dirty="0" err="1">
                  <a:solidFill>
                    <a:srgbClr val="FFFF00"/>
                  </a:solidFill>
                  <a:latin typeface="Arial" charset="0"/>
                </a:rPr>
                <a:t>Fire</a:t>
              </a:r>
              <a:r>
                <a:rPr lang="es-CL" sz="1000" dirty="0">
                  <a:solidFill>
                    <a:srgbClr val="FFFF00"/>
                  </a:solidFill>
                  <a:latin typeface="Arial" charset="0"/>
                </a:rPr>
                <a:t> and </a:t>
              </a:r>
              <a:r>
                <a:rPr lang="es-CL" sz="1000" dirty="0" err="1">
                  <a:solidFill>
                    <a:srgbClr val="FFFF00"/>
                  </a:solidFill>
                  <a:latin typeface="Arial" charset="0"/>
                </a:rPr>
                <a:t>Forget</a:t>
              </a:r>
              <a:r>
                <a:rPr lang="es-CL" sz="1000" dirty="0">
                  <a:solidFill>
                    <a:srgbClr val="FFFF00"/>
                  </a:solidFill>
                  <a:latin typeface="Arial" charset="0"/>
                </a:rPr>
                <a:t>).</a:t>
              </a:r>
            </a:p>
            <a:p>
              <a:pPr algn="just">
                <a:buFontTx/>
                <a:buChar char="-"/>
              </a:pPr>
              <a:r>
                <a:rPr lang="es-CL" sz="1000" dirty="0">
                  <a:solidFill>
                    <a:srgbClr val="FFFF00"/>
                  </a:solidFill>
                  <a:latin typeface="Arial" charset="0"/>
                </a:rPr>
                <a:t> 8 </a:t>
              </a:r>
              <a:r>
                <a:rPr lang="es-CL" sz="1000" dirty="0" err="1">
                  <a:solidFill>
                    <a:srgbClr val="FFFF00"/>
                  </a:solidFill>
                  <a:latin typeface="Arial" charset="0"/>
                </a:rPr>
                <a:t>canisters</a:t>
              </a:r>
              <a:r>
                <a:rPr lang="es-CL" sz="1000" dirty="0">
                  <a:solidFill>
                    <a:srgbClr val="FFFF00"/>
                  </a:solidFill>
                  <a:latin typeface="Arial" charset="0"/>
                </a:rPr>
                <a:t>.</a:t>
              </a:r>
            </a:p>
            <a:p>
              <a:pPr algn="just">
                <a:buFontTx/>
                <a:buChar char="-"/>
              </a:pPr>
              <a:r>
                <a:rPr lang="es-CL" sz="1000" dirty="0" err="1">
                  <a:solidFill>
                    <a:srgbClr val="FFFF00"/>
                  </a:solidFill>
                  <a:latin typeface="Arial" charset="0"/>
                </a:rPr>
                <a:t>Maximum</a:t>
              </a:r>
              <a:r>
                <a:rPr lang="es-CL" sz="1000" dirty="0">
                  <a:solidFill>
                    <a:srgbClr val="FFFF00"/>
                  </a:solidFill>
                  <a:latin typeface="Arial" charset="0"/>
                </a:rPr>
                <a:t> </a:t>
              </a:r>
              <a:r>
                <a:rPr lang="es-CL" sz="1000" dirty="0" err="1">
                  <a:solidFill>
                    <a:srgbClr val="FFFF00"/>
                  </a:solidFill>
                  <a:latin typeface="Arial" charset="0"/>
                </a:rPr>
                <a:t>range</a:t>
              </a:r>
              <a:r>
                <a:rPr lang="es-CL" sz="1000" dirty="0">
                  <a:solidFill>
                    <a:srgbClr val="FFFF00"/>
                  </a:solidFill>
                  <a:latin typeface="Arial" charset="0"/>
                </a:rPr>
                <a:t>: 100 </a:t>
              </a:r>
              <a:r>
                <a:rPr lang="es-CL" sz="1000" dirty="0" err="1">
                  <a:solidFill>
                    <a:srgbClr val="FFFF00"/>
                  </a:solidFill>
                  <a:latin typeface="Arial" charset="0"/>
                </a:rPr>
                <a:t>nm</a:t>
              </a:r>
              <a:r>
                <a:rPr lang="es-CL" sz="1000" dirty="0">
                  <a:solidFill>
                    <a:srgbClr val="FFFF00"/>
                  </a:solidFill>
                  <a:latin typeface="Arial" charset="0"/>
                </a:rPr>
                <a:t>.</a:t>
              </a:r>
              <a:endParaRPr lang="es-ES" sz="1000" dirty="0">
                <a:solidFill>
                  <a:srgbClr val="FFFF00"/>
                </a:solidFill>
                <a:latin typeface="Arial" charset="0"/>
              </a:endParaRPr>
            </a:p>
          </p:txBody>
        </p:sp>
        <p:sp>
          <p:nvSpPr>
            <p:cNvPr id="24" name="4 CuadroTexto"/>
            <p:cNvSpPr txBox="1">
              <a:spLocks noChangeArrowheads="1"/>
            </p:cNvSpPr>
            <p:nvPr/>
          </p:nvSpPr>
          <p:spPr bwMode="auto">
            <a:xfrm>
              <a:off x="6826117" y="1833086"/>
              <a:ext cx="2175039" cy="577081"/>
            </a:xfrm>
            <a:prstGeom prst="rect">
              <a:avLst/>
            </a:prstGeom>
            <a:solidFill>
              <a:srgbClr val="0066CC"/>
            </a:solidFill>
            <a:ln w="34925">
              <a:solidFill>
                <a:schemeClr val="tx1"/>
              </a:solidFill>
              <a:miter lim="800000"/>
              <a:headEnd/>
              <a:tailEnd/>
            </a:ln>
          </p:spPr>
          <p:txBody>
            <a:bodyPr wrap="square">
              <a:spAutoFit/>
            </a:bodyPr>
            <a:lstStyle/>
            <a:p>
              <a:pPr algn="just"/>
              <a:r>
                <a:rPr lang="es-CL" sz="1050" b="1" dirty="0" smtClean="0">
                  <a:solidFill>
                    <a:srgbClr val="FFFF00"/>
                  </a:solidFill>
                  <a:latin typeface="Arial" charset="0"/>
                </a:rPr>
                <a:t>SCOUT RADAR</a:t>
              </a:r>
            </a:p>
            <a:p>
              <a:pPr algn="just"/>
              <a:r>
                <a:rPr lang="es-CL" sz="1050" b="1" dirty="0" smtClean="0">
                  <a:solidFill>
                    <a:srgbClr val="FFFF00"/>
                  </a:solidFill>
                  <a:latin typeface="Arial" charset="0"/>
                </a:rPr>
                <a:t>SPERRY MARINE RADAR</a:t>
              </a:r>
            </a:p>
            <a:p>
              <a:pPr algn="just"/>
              <a:r>
                <a:rPr lang="es-CL" sz="1050" b="1" dirty="0" smtClean="0">
                  <a:solidFill>
                    <a:srgbClr val="FFFF00"/>
                  </a:solidFill>
                  <a:latin typeface="Arial" charset="0"/>
                </a:rPr>
                <a:t>RAYMARINE RADAR</a:t>
              </a:r>
              <a:endParaRPr lang="es-ES" sz="800" dirty="0">
                <a:solidFill>
                  <a:srgbClr val="FFFF00"/>
                </a:solidFill>
                <a:latin typeface="Arial" charset="0"/>
              </a:endParaRPr>
            </a:p>
          </p:txBody>
        </p:sp>
      </p:grpSp>
      <p:sp>
        <p:nvSpPr>
          <p:cNvPr id="13" name="12 CuadroTexto"/>
          <p:cNvSpPr txBox="1"/>
          <p:nvPr/>
        </p:nvSpPr>
        <p:spPr>
          <a:xfrm>
            <a:off x="2038764" y="-7640"/>
            <a:ext cx="5066472" cy="461665"/>
          </a:xfrm>
          <a:prstGeom prst="rect">
            <a:avLst/>
          </a:prstGeom>
          <a:noFill/>
        </p:spPr>
        <p:txBody>
          <a:bodyPr wrap="square">
            <a:spAutoFit/>
          </a:bodyPr>
          <a:lstStyle/>
          <a:p>
            <a:pPr>
              <a:defRPr/>
            </a:pPr>
            <a:r>
              <a:rPr lang="es-ES" sz="2400" b="1" dirty="0" smtClean="0">
                <a:solidFill>
                  <a:schemeClr val="accent2">
                    <a:lumMod val="50000"/>
                  </a:schemeClr>
                </a:solidFill>
                <a:latin typeface="+mj-lt"/>
                <a:cs typeface="+mn-cs"/>
              </a:rPr>
              <a:t>CARACTERÍSTICAS GENERALES</a:t>
            </a:r>
            <a:endParaRPr lang="es-CL" sz="2400" b="1" dirty="0">
              <a:solidFill>
                <a:schemeClr val="accent2">
                  <a:lumMod val="50000"/>
                </a:schemeClr>
              </a:solidFill>
              <a:latin typeface="+mj-lt"/>
              <a:cs typeface="+mn-cs"/>
            </a:endParaRPr>
          </a:p>
        </p:txBody>
      </p:sp>
      <p:sp>
        <p:nvSpPr>
          <p:cNvPr id="10" name="14 CuadroTexto"/>
          <p:cNvSpPr txBox="1">
            <a:spLocks noChangeArrowheads="1"/>
          </p:cNvSpPr>
          <p:nvPr/>
        </p:nvSpPr>
        <p:spPr bwMode="auto">
          <a:xfrm>
            <a:off x="857224" y="785800"/>
            <a:ext cx="7848872" cy="646331"/>
          </a:xfrm>
          <a:prstGeom prst="rect">
            <a:avLst/>
          </a:prstGeom>
          <a:noFill/>
          <a:ln w="9525">
            <a:noFill/>
            <a:miter lim="800000"/>
            <a:headEnd/>
            <a:tailEnd/>
          </a:ln>
        </p:spPr>
        <p:txBody>
          <a:bodyPr wrap="square">
            <a:spAutoFit/>
          </a:bodyPr>
          <a:lstStyle/>
          <a:p>
            <a:endParaRPr lang="es-CL" sz="1200" b="1" dirty="0" smtClean="0">
              <a:solidFill>
                <a:srgbClr val="191966"/>
              </a:solidFill>
              <a:latin typeface="Tahoma" pitchFamily="34" charset="0"/>
            </a:endParaRPr>
          </a:p>
          <a:p>
            <a:pPr marL="228600" indent="-228600"/>
            <a:endParaRPr lang="es-ES" sz="2400" b="1" dirty="0" smtClean="0">
              <a:solidFill>
                <a:srgbClr val="191966"/>
              </a:solidFill>
              <a:latin typeface="Tahoma" pitchFamily="34" charset="0"/>
            </a:endParaRPr>
          </a:p>
        </p:txBody>
      </p:sp>
      <p:sp>
        <p:nvSpPr>
          <p:cNvPr id="9" name="Rectángulo 11">
            <a:extLst>
              <a:ext uri="{FF2B5EF4-FFF2-40B4-BE49-F238E27FC236}">
                <a16:creationId xmlns:a16="http://schemas.microsoft.com/office/drawing/2014/main" xmlns="" id="{11CA9D27-25BC-4311-98B4-1F73615810FA}"/>
              </a:ext>
            </a:extLst>
          </p:cNvPr>
          <p:cNvSpPr/>
          <p:nvPr/>
        </p:nvSpPr>
        <p:spPr>
          <a:xfrm>
            <a:off x="0" y="4714890"/>
            <a:ext cx="9144000" cy="428610"/>
          </a:xfrm>
          <a:prstGeom prst="rect">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12" name="5 Marcador de número de diapositiva"/>
          <p:cNvSpPr>
            <a:spLocks noGrp="1"/>
          </p:cNvSpPr>
          <p:nvPr>
            <p:ph type="sldNum" sz="quarter" idx="11"/>
          </p:nvPr>
        </p:nvSpPr>
        <p:spPr>
          <a:xfrm>
            <a:off x="8534400" y="4357700"/>
            <a:ext cx="609600" cy="285750"/>
          </a:xfrm>
        </p:spPr>
        <p:txBody>
          <a:bodyPr/>
          <a:lstStyle/>
          <a:p>
            <a:pPr>
              <a:defRPr/>
            </a:pPr>
            <a:fld id="{51533B67-9AE0-4BB2-9165-3073AE4264FB}" type="slidenum">
              <a:rPr lang="es-ES" b="1" smtClean="0">
                <a:solidFill>
                  <a:schemeClr val="accent2"/>
                </a:solidFill>
              </a:rPr>
              <a:pPr>
                <a:defRPr/>
              </a:pPr>
              <a:t>9</a:t>
            </a:fld>
            <a:endParaRPr lang="es-ES" b="1" dirty="0">
              <a:solidFill>
                <a:schemeClr val="accent2"/>
              </a:solidFill>
            </a:endParaRPr>
          </a:p>
        </p:txBody>
      </p:sp>
      <p:grpSp>
        <p:nvGrpSpPr>
          <p:cNvPr id="2" name="13 Grupo"/>
          <p:cNvGrpSpPr/>
          <p:nvPr/>
        </p:nvGrpSpPr>
        <p:grpSpPr>
          <a:xfrm>
            <a:off x="78929" y="66675"/>
            <a:ext cx="8126095" cy="1012613"/>
            <a:chOff x="78929" y="66675"/>
            <a:chExt cx="8126095" cy="1012613"/>
          </a:xfrm>
        </p:grpSpPr>
        <p:grpSp>
          <p:nvGrpSpPr>
            <p:cNvPr id="3" name="17 Grupo"/>
            <p:cNvGrpSpPr>
              <a:grpSpLocks/>
            </p:cNvGrpSpPr>
            <p:nvPr/>
          </p:nvGrpSpPr>
          <p:grpSpPr bwMode="auto">
            <a:xfrm>
              <a:off x="857223" y="454026"/>
              <a:ext cx="7347801" cy="177800"/>
              <a:chOff x="250948" y="749210"/>
              <a:chExt cx="8739065" cy="236952"/>
            </a:xfrm>
          </p:grpSpPr>
          <p:sp>
            <p:nvSpPr>
              <p:cNvPr id="17" name="16 Forma libre"/>
              <p:cNvSpPr/>
              <p:nvPr/>
            </p:nvSpPr>
            <p:spPr>
              <a:xfrm>
                <a:off x="250948" y="751326"/>
                <a:ext cx="6867428" cy="232721"/>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5825" h="233362">
                    <a:moveTo>
                      <a:pt x="4763" y="4762"/>
                    </a:moveTo>
                    <a:cubicBezTo>
                      <a:pt x="3175" y="80962"/>
                      <a:pt x="1588" y="157162"/>
                      <a:pt x="0" y="233362"/>
                    </a:cubicBezTo>
                    <a:lnTo>
                      <a:pt x="4538663" y="233362"/>
                    </a:lnTo>
                    <a:lnTo>
                      <a:pt x="4695825" y="0"/>
                    </a:lnTo>
                    <a:lnTo>
                      <a:pt x="4763" y="4762"/>
                    </a:lnTo>
                    <a:close/>
                  </a:path>
                </a:pathLst>
              </a:custGeom>
              <a:solidFill>
                <a:srgbClr val="0A0A2C"/>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8" name="17 Paralelogramo"/>
              <p:cNvSpPr/>
              <p:nvPr/>
            </p:nvSpPr>
            <p:spPr>
              <a:xfrm>
                <a:off x="6975503" y="751326"/>
                <a:ext cx="1071548" cy="234836"/>
              </a:xfrm>
              <a:prstGeom prst="parallelogram">
                <a:avLst>
                  <a:gd name="adj" fmla="val 96235"/>
                </a:avLst>
              </a:prstGeom>
              <a:solidFill>
                <a:schemeClr val="accent6">
                  <a:lumMod val="75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9" name="18 Paralelogramo"/>
              <p:cNvSpPr/>
              <p:nvPr/>
            </p:nvSpPr>
            <p:spPr>
              <a:xfrm>
                <a:off x="7918465" y="749210"/>
                <a:ext cx="1071548" cy="232721"/>
              </a:xfrm>
              <a:prstGeom prst="parallelogram">
                <a:avLst>
                  <a:gd name="adj" fmla="val 96235"/>
                </a:avLst>
              </a:prstGeom>
              <a:solidFill>
                <a:schemeClr val="accent6">
                  <a:lumMod val="20000"/>
                  <a:lumOff val="80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grpSp>
        <p:pic>
          <p:nvPicPr>
            <p:cNvPr id="16" name="Picture 2" descr="ESCUADRA"/>
            <p:cNvPicPr>
              <a:picLocks noChangeAspect="1" noChangeArrowheads="1"/>
            </p:cNvPicPr>
            <p:nvPr/>
          </p:nvPicPr>
          <p:blipFill>
            <a:blip r:embed="rId4" cstate="print"/>
            <a:srcRect/>
            <a:stretch>
              <a:fillRect/>
            </a:stretch>
          </p:blipFill>
          <p:spPr bwMode="auto">
            <a:xfrm>
              <a:off x="78929" y="66675"/>
              <a:ext cx="648072" cy="1012613"/>
            </a:xfrm>
            <a:prstGeom prst="rect">
              <a:avLst/>
            </a:prstGeom>
            <a:noFill/>
          </p:spPr>
        </p:pic>
      </p:grpSp>
      <p:pic>
        <p:nvPicPr>
          <p:cNvPr id="22" name="1 Imagen"/>
          <p:cNvPicPr>
            <a:picLocks noChangeAspect="1"/>
          </p:cNvPicPr>
          <p:nvPr/>
        </p:nvPicPr>
        <p:blipFill>
          <a:blip r:embed="rId5" cstate="print">
            <a:clrChange>
              <a:clrFrom>
                <a:srgbClr val="FFFFFF"/>
              </a:clrFrom>
              <a:clrTo>
                <a:srgbClr val="FFFFFF">
                  <a:alpha val="0"/>
                </a:srgbClr>
              </a:clrTo>
            </a:clrChange>
          </a:blip>
          <a:srcRect/>
          <a:stretch>
            <a:fillRect/>
          </a:stretch>
        </p:blipFill>
        <p:spPr bwMode="auto">
          <a:xfrm>
            <a:off x="8354794" y="1"/>
            <a:ext cx="669915" cy="1000114"/>
          </a:xfrm>
          <a:prstGeom prst="rect">
            <a:avLst/>
          </a:prstGeom>
          <a:noFill/>
          <a:ln w="9525">
            <a:noFill/>
            <a:miter lim="800000"/>
            <a:headEnd/>
            <a:tailEnd/>
          </a:ln>
        </p:spPr>
      </p:pic>
      <p:sp>
        <p:nvSpPr>
          <p:cNvPr id="26" name="Text Box 5"/>
          <p:cNvSpPr txBox="1">
            <a:spLocks noChangeArrowheads="1"/>
          </p:cNvSpPr>
          <p:nvPr/>
        </p:nvSpPr>
        <p:spPr bwMode="auto">
          <a:xfrm>
            <a:off x="758900" y="614018"/>
            <a:ext cx="8012113" cy="276999"/>
          </a:xfrm>
          <a:prstGeom prst="rect">
            <a:avLst/>
          </a:prstGeom>
          <a:noFill/>
          <a:ln w="9525">
            <a:noFill/>
            <a:miter lim="800000"/>
            <a:headEnd/>
            <a:tailEnd/>
          </a:ln>
        </p:spPr>
        <p:txBody>
          <a:bodyPr>
            <a:spAutoFit/>
          </a:bodyPr>
          <a:lstStyle/>
          <a:p>
            <a:r>
              <a:rPr lang="es-CL" sz="1200" b="1" dirty="0" smtClean="0">
                <a:solidFill>
                  <a:schemeClr val="accent6">
                    <a:lumMod val="50000"/>
                  </a:schemeClr>
                </a:solidFill>
                <a:latin typeface="Arial" charset="0"/>
              </a:rPr>
              <a:t>ARMAMENTO Y SENSORES:</a:t>
            </a:r>
            <a:endParaRPr lang="en-US" sz="1600" dirty="0">
              <a:solidFill>
                <a:schemeClr val="bg1"/>
              </a:solidFill>
              <a:latin typeface="Arial" charset="0"/>
            </a:endParaRPr>
          </a:p>
        </p:txBody>
      </p:sp>
      <p:sp>
        <p:nvSpPr>
          <p:cNvPr id="27" name="26 Rectángulo"/>
          <p:cNvSpPr/>
          <p:nvPr/>
        </p:nvSpPr>
        <p:spPr bwMode="auto">
          <a:xfrm>
            <a:off x="571472" y="3929072"/>
            <a:ext cx="2857520" cy="714380"/>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s-ES" sz="2800" b="0" i="0" u="none" strike="noStrike" cap="none" normalizeH="0" baseline="0" smtClean="0">
              <a:ln>
                <a:noFill/>
              </a:ln>
              <a:solidFill>
                <a:schemeClr val="tx1"/>
              </a:solidFill>
              <a:effectLst/>
              <a:latin typeface="Times New Roman" pitchFamily="18" charset="0"/>
            </a:endParaRPr>
          </a:p>
        </p:txBody>
      </p:sp>
      <p:sp>
        <p:nvSpPr>
          <p:cNvPr id="29" name="28 Rectángulo"/>
          <p:cNvSpPr/>
          <p:nvPr/>
        </p:nvSpPr>
        <p:spPr bwMode="auto">
          <a:xfrm>
            <a:off x="654784" y="3143254"/>
            <a:ext cx="178501" cy="714380"/>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s-ES" sz="2800" b="0" i="0" u="none" strike="noStrike" cap="none" normalizeH="0" baseline="0" smtClean="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1159501039"/>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Imagen 3" descr="Humo saliendo de las nubes&#10;&#10;Descripción generada automáticamente con confianza media">
            <a:extLst>
              <a:ext uri="{FF2B5EF4-FFF2-40B4-BE49-F238E27FC236}">
                <a16:creationId xmlns="" xmlns:a16="http://schemas.microsoft.com/office/drawing/2014/main" id="{3E0FEB82-2B83-C883-7342-1F2AD63AAD97}"/>
              </a:ext>
            </a:extLst>
          </p:cNvPr>
          <p:cNvPicPr>
            <a:picLocks noChangeAspect="1"/>
          </p:cNvPicPr>
          <p:nvPr/>
        </p:nvPicPr>
        <p:blipFill>
          <a:blip r:embed="rId3" cstate="print"/>
          <a:srcRect t="2127"/>
          <a:stretch>
            <a:fillRect/>
          </a:stretch>
        </p:blipFill>
        <p:spPr>
          <a:xfrm>
            <a:off x="1" y="0"/>
            <a:ext cx="9144032" cy="5000642"/>
          </a:xfrm>
          <a:prstGeom prst="rect">
            <a:avLst/>
          </a:prstGeom>
          <a:ln>
            <a:noFill/>
          </a:ln>
          <a:effectLst>
            <a:outerShdw blurRad="292100" dist="139700" dir="2700000" algn="tl" rotWithShape="0">
              <a:srgbClr val="333333">
                <a:alpha val="65000"/>
              </a:srgbClr>
            </a:outerShdw>
          </a:effectLst>
        </p:spPr>
      </p:pic>
      <p:sp>
        <p:nvSpPr>
          <p:cNvPr id="13" name="12 CuadroTexto"/>
          <p:cNvSpPr txBox="1"/>
          <p:nvPr/>
        </p:nvSpPr>
        <p:spPr>
          <a:xfrm>
            <a:off x="2038764" y="-7640"/>
            <a:ext cx="5066472" cy="461665"/>
          </a:xfrm>
          <a:prstGeom prst="rect">
            <a:avLst/>
          </a:prstGeom>
          <a:noFill/>
        </p:spPr>
        <p:txBody>
          <a:bodyPr wrap="square">
            <a:spAutoFit/>
          </a:bodyPr>
          <a:lstStyle/>
          <a:p>
            <a:pPr algn="ctr">
              <a:defRPr/>
            </a:pPr>
            <a:r>
              <a:rPr lang="es-ES" sz="2400" b="1" dirty="0" smtClean="0">
                <a:solidFill>
                  <a:schemeClr val="accent2">
                    <a:lumMod val="50000"/>
                  </a:schemeClr>
                </a:solidFill>
                <a:latin typeface="+mj-lt"/>
                <a:cs typeface="+mn-cs"/>
              </a:rPr>
              <a:t>ROLES PRIMARIOS DEL BUQUE</a:t>
            </a:r>
            <a:endParaRPr lang="es-CL" sz="2400" b="1" dirty="0">
              <a:solidFill>
                <a:schemeClr val="accent2">
                  <a:lumMod val="50000"/>
                </a:schemeClr>
              </a:solidFill>
              <a:latin typeface="+mj-lt"/>
              <a:cs typeface="+mn-cs"/>
            </a:endParaRPr>
          </a:p>
        </p:txBody>
      </p:sp>
      <p:sp>
        <p:nvSpPr>
          <p:cNvPr id="9" name="Rectángulo 11">
            <a:extLst>
              <a:ext uri="{FF2B5EF4-FFF2-40B4-BE49-F238E27FC236}">
                <a16:creationId xmlns:a16="http://schemas.microsoft.com/office/drawing/2014/main" xmlns="" id="{11CA9D27-25BC-4311-98B4-1F73615810FA}"/>
              </a:ext>
            </a:extLst>
          </p:cNvPr>
          <p:cNvSpPr/>
          <p:nvPr/>
        </p:nvSpPr>
        <p:spPr>
          <a:xfrm>
            <a:off x="0" y="4636572"/>
            <a:ext cx="9144000" cy="506928"/>
          </a:xfrm>
          <a:prstGeom prst="rect">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12" name="5 Marcador de número de diapositiva"/>
          <p:cNvSpPr>
            <a:spLocks noGrp="1"/>
          </p:cNvSpPr>
          <p:nvPr>
            <p:ph type="sldNum" sz="quarter" idx="11"/>
          </p:nvPr>
        </p:nvSpPr>
        <p:spPr>
          <a:xfrm>
            <a:off x="8534400" y="4357700"/>
            <a:ext cx="609600" cy="285750"/>
          </a:xfrm>
        </p:spPr>
        <p:txBody>
          <a:bodyPr/>
          <a:lstStyle/>
          <a:p>
            <a:pPr>
              <a:defRPr/>
            </a:pPr>
            <a:fld id="{51533B67-9AE0-4BB2-9165-3073AE4264FB}" type="slidenum">
              <a:rPr lang="es-ES" b="1" smtClean="0">
                <a:solidFill>
                  <a:schemeClr val="accent2"/>
                </a:solidFill>
              </a:rPr>
              <a:pPr>
                <a:defRPr/>
              </a:pPr>
              <a:t>10</a:t>
            </a:fld>
            <a:endParaRPr lang="es-ES" b="1" dirty="0">
              <a:solidFill>
                <a:schemeClr val="accent2"/>
              </a:solidFill>
            </a:endParaRPr>
          </a:p>
        </p:txBody>
      </p:sp>
      <p:grpSp>
        <p:nvGrpSpPr>
          <p:cNvPr id="2" name="13 Grupo"/>
          <p:cNvGrpSpPr/>
          <p:nvPr/>
        </p:nvGrpSpPr>
        <p:grpSpPr>
          <a:xfrm>
            <a:off x="78929" y="66675"/>
            <a:ext cx="8126095" cy="1012613"/>
            <a:chOff x="78929" y="66675"/>
            <a:chExt cx="8126095" cy="1012613"/>
          </a:xfrm>
        </p:grpSpPr>
        <p:grpSp>
          <p:nvGrpSpPr>
            <p:cNvPr id="3" name="17 Grupo"/>
            <p:cNvGrpSpPr>
              <a:grpSpLocks/>
            </p:cNvGrpSpPr>
            <p:nvPr/>
          </p:nvGrpSpPr>
          <p:grpSpPr bwMode="auto">
            <a:xfrm>
              <a:off x="857223" y="454026"/>
              <a:ext cx="7347801" cy="177800"/>
              <a:chOff x="250948" y="749210"/>
              <a:chExt cx="8739065" cy="236952"/>
            </a:xfrm>
          </p:grpSpPr>
          <p:sp>
            <p:nvSpPr>
              <p:cNvPr id="17" name="16 Forma libre"/>
              <p:cNvSpPr/>
              <p:nvPr/>
            </p:nvSpPr>
            <p:spPr>
              <a:xfrm>
                <a:off x="250948" y="751326"/>
                <a:ext cx="6867428" cy="232721"/>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5825" h="233362">
                    <a:moveTo>
                      <a:pt x="4763" y="4762"/>
                    </a:moveTo>
                    <a:cubicBezTo>
                      <a:pt x="3175" y="80962"/>
                      <a:pt x="1588" y="157162"/>
                      <a:pt x="0" y="233362"/>
                    </a:cubicBezTo>
                    <a:lnTo>
                      <a:pt x="4538663" y="233362"/>
                    </a:lnTo>
                    <a:lnTo>
                      <a:pt x="4695825" y="0"/>
                    </a:lnTo>
                    <a:lnTo>
                      <a:pt x="4763" y="4762"/>
                    </a:lnTo>
                    <a:close/>
                  </a:path>
                </a:pathLst>
              </a:custGeom>
              <a:solidFill>
                <a:srgbClr val="0A0A2C"/>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8" name="17 Paralelogramo"/>
              <p:cNvSpPr/>
              <p:nvPr/>
            </p:nvSpPr>
            <p:spPr>
              <a:xfrm>
                <a:off x="6975503" y="751326"/>
                <a:ext cx="1071548" cy="234836"/>
              </a:xfrm>
              <a:prstGeom prst="parallelogram">
                <a:avLst>
                  <a:gd name="adj" fmla="val 96235"/>
                </a:avLst>
              </a:prstGeom>
              <a:solidFill>
                <a:schemeClr val="accent6">
                  <a:lumMod val="75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9" name="18 Paralelogramo"/>
              <p:cNvSpPr/>
              <p:nvPr/>
            </p:nvSpPr>
            <p:spPr>
              <a:xfrm>
                <a:off x="7918465" y="749210"/>
                <a:ext cx="1071548" cy="232721"/>
              </a:xfrm>
              <a:prstGeom prst="parallelogram">
                <a:avLst>
                  <a:gd name="adj" fmla="val 96235"/>
                </a:avLst>
              </a:prstGeom>
              <a:solidFill>
                <a:schemeClr val="accent6">
                  <a:lumMod val="20000"/>
                  <a:lumOff val="80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grpSp>
        <p:pic>
          <p:nvPicPr>
            <p:cNvPr id="16" name="Picture 2" descr="ESCUADRA"/>
            <p:cNvPicPr>
              <a:picLocks noChangeAspect="1" noChangeArrowheads="1"/>
            </p:cNvPicPr>
            <p:nvPr/>
          </p:nvPicPr>
          <p:blipFill>
            <a:blip r:embed="rId4" cstate="print"/>
            <a:srcRect/>
            <a:stretch>
              <a:fillRect/>
            </a:stretch>
          </p:blipFill>
          <p:spPr bwMode="auto">
            <a:xfrm>
              <a:off x="78929" y="66675"/>
              <a:ext cx="648072" cy="1012613"/>
            </a:xfrm>
            <a:prstGeom prst="rect">
              <a:avLst/>
            </a:prstGeom>
            <a:noFill/>
          </p:spPr>
        </p:pic>
      </p:grpSp>
      <p:sp>
        <p:nvSpPr>
          <p:cNvPr id="15" name="Rectangle 5"/>
          <p:cNvSpPr>
            <a:spLocks noChangeArrowheads="1"/>
          </p:cNvSpPr>
          <p:nvPr/>
        </p:nvSpPr>
        <p:spPr bwMode="auto">
          <a:xfrm>
            <a:off x="95119" y="1133557"/>
            <a:ext cx="5091490" cy="1384995"/>
          </a:xfrm>
          <a:prstGeom prst="rect">
            <a:avLst/>
          </a:prstGeom>
          <a:solidFill>
            <a:srgbClr val="FFFFFF">
              <a:alpha val="40000"/>
            </a:srgbClr>
          </a:solidFill>
          <a:ln>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s-ES_tradnl" b="1" dirty="0" smtClean="0">
                <a:solidFill>
                  <a:srgbClr val="002060"/>
                </a:solidFill>
                <a:latin typeface="Arial" pitchFamily="34" charset="0"/>
              </a:rPr>
              <a:t>Combate de superficie con misiles </a:t>
            </a:r>
            <a:r>
              <a:rPr lang="es-ES_tradnl" b="1" dirty="0" err="1" smtClean="0">
                <a:solidFill>
                  <a:srgbClr val="002060"/>
                </a:solidFill>
                <a:latin typeface="Arial" pitchFamily="34" charset="0"/>
              </a:rPr>
              <a:t>transhorizonte</a:t>
            </a:r>
            <a:endParaRPr lang="es-ES_tradnl" b="1" dirty="0" smtClean="0">
              <a:solidFill>
                <a:srgbClr val="002060"/>
              </a:solidFill>
              <a:latin typeface="Arial" pitchFamily="34" charset="0"/>
            </a:endParaRPr>
          </a:p>
          <a:p>
            <a:pPr marL="457200" indent="-457200"/>
            <a:endParaRPr lang="es-ES_tradnl" b="1" dirty="0" smtClean="0">
              <a:solidFill>
                <a:schemeClr val="accent6">
                  <a:lumMod val="50000"/>
                </a:schemeClr>
              </a:solidFill>
              <a:latin typeface="Arial" pitchFamily="34" charset="0"/>
            </a:endParaRPr>
          </a:p>
        </p:txBody>
      </p:sp>
      <p:pic>
        <p:nvPicPr>
          <p:cNvPr id="23" name="1 Imagen"/>
          <p:cNvPicPr>
            <a:picLocks noChangeAspect="1"/>
          </p:cNvPicPr>
          <p:nvPr/>
        </p:nvPicPr>
        <p:blipFill>
          <a:blip r:embed="rId5" cstate="print">
            <a:clrChange>
              <a:clrFrom>
                <a:srgbClr val="FFFFFF"/>
              </a:clrFrom>
              <a:clrTo>
                <a:srgbClr val="FFFFFF">
                  <a:alpha val="0"/>
                </a:srgbClr>
              </a:clrTo>
            </a:clrChange>
          </a:blip>
          <a:srcRect/>
          <a:stretch>
            <a:fillRect/>
          </a:stretch>
        </p:blipFill>
        <p:spPr bwMode="auto">
          <a:xfrm>
            <a:off x="8358214" y="71420"/>
            <a:ext cx="642910" cy="959798"/>
          </a:xfrm>
          <a:prstGeom prst="rect">
            <a:avLst/>
          </a:prstGeom>
          <a:noFill/>
          <a:ln w="9525">
            <a:noFill/>
            <a:miter lim="800000"/>
            <a:headEnd/>
            <a:tailEnd/>
          </a:ln>
        </p:spPr>
      </p:pic>
    </p:spTree>
    <p:extLst>
      <p:ext uri="{BB962C8B-B14F-4D97-AF65-F5344CB8AC3E}">
        <p14:creationId xmlns:p14="http://schemas.microsoft.com/office/powerpoint/2010/main" val="2207986835"/>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blancoserver2\Fotografía\FOTOS PARA HISTORIAL COMANDANTE\AÑOS ANTERIORES\2020\04_ABRIL\21. EJERCICIO TIRO\IMG_1336.JPG"/>
          <p:cNvPicPr>
            <a:picLocks noChangeAspect="1" noChangeArrowheads="1"/>
          </p:cNvPicPr>
          <p:nvPr/>
        </p:nvPicPr>
        <p:blipFill>
          <a:blip r:embed="rId3" cstate="print"/>
          <a:srcRect t="5860" b="9765"/>
          <a:stretch>
            <a:fillRect/>
          </a:stretch>
        </p:blipFill>
        <p:spPr bwMode="auto">
          <a:xfrm>
            <a:off x="0" y="0"/>
            <a:ext cx="9144000" cy="5143500"/>
          </a:xfrm>
          <a:prstGeom prst="rect">
            <a:avLst/>
          </a:prstGeom>
          <a:noFill/>
        </p:spPr>
      </p:pic>
      <p:sp>
        <p:nvSpPr>
          <p:cNvPr id="9" name="Rectángulo 11">
            <a:extLst>
              <a:ext uri="{FF2B5EF4-FFF2-40B4-BE49-F238E27FC236}">
                <a16:creationId xmlns:a16="http://schemas.microsoft.com/office/drawing/2014/main" xmlns="" id="{11CA9D27-25BC-4311-98B4-1F73615810FA}"/>
              </a:ext>
            </a:extLst>
          </p:cNvPr>
          <p:cNvSpPr/>
          <p:nvPr/>
        </p:nvSpPr>
        <p:spPr>
          <a:xfrm>
            <a:off x="0" y="4636572"/>
            <a:ext cx="9144000" cy="506928"/>
          </a:xfrm>
          <a:prstGeom prst="rect">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12" name="5 Marcador de número de diapositiva"/>
          <p:cNvSpPr>
            <a:spLocks noGrp="1"/>
          </p:cNvSpPr>
          <p:nvPr>
            <p:ph type="sldNum" sz="quarter" idx="11"/>
          </p:nvPr>
        </p:nvSpPr>
        <p:spPr>
          <a:xfrm>
            <a:off x="8534400" y="4357700"/>
            <a:ext cx="609600" cy="285750"/>
          </a:xfrm>
        </p:spPr>
        <p:txBody>
          <a:bodyPr/>
          <a:lstStyle/>
          <a:p>
            <a:pPr>
              <a:defRPr/>
            </a:pPr>
            <a:fld id="{51533B67-9AE0-4BB2-9165-3073AE4264FB}" type="slidenum">
              <a:rPr lang="es-ES" b="1" smtClean="0">
                <a:solidFill>
                  <a:schemeClr val="accent2"/>
                </a:solidFill>
              </a:rPr>
              <a:pPr>
                <a:defRPr/>
              </a:pPr>
              <a:t>11</a:t>
            </a:fld>
            <a:endParaRPr lang="es-ES" b="1" dirty="0">
              <a:solidFill>
                <a:schemeClr val="accent2"/>
              </a:solidFill>
            </a:endParaRPr>
          </a:p>
        </p:txBody>
      </p:sp>
      <p:grpSp>
        <p:nvGrpSpPr>
          <p:cNvPr id="2" name="13 Grupo"/>
          <p:cNvGrpSpPr/>
          <p:nvPr/>
        </p:nvGrpSpPr>
        <p:grpSpPr>
          <a:xfrm>
            <a:off x="78929" y="66675"/>
            <a:ext cx="8126095" cy="1012613"/>
            <a:chOff x="78929" y="66675"/>
            <a:chExt cx="8126095" cy="1012613"/>
          </a:xfrm>
        </p:grpSpPr>
        <p:grpSp>
          <p:nvGrpSpPr>
            <p:cNvPr id="3" name="17 Grupo"/>
            <p:cNvGrpSpPr>
              <a:grpSpLocks/>
            </p:cNvGrpSpPr>
            <p:nvPr/>
          </p:nvGrpSpPr>
          <p:grpSpPr bwMode="auto">
            <a:xfrm>
              <a:off x="857223" y="454026"/>
              <a:ext cx="7347801" cy="177800"/>
              <a:chOff x="250948" y="749210"/>
              <a:chExt cx="8739065" cy="236952"/>
            </a:xfrm>
          </p:grpSpPr>
          <p:sp>
            <p:nvSpPr>
              <p:cNvPr id="17" name="16 Forma libre"/>
              <p:cNvSpPr/>
              <p:nvPr/>
            </p:nvSpPr>
            <p:spPr>
              <a:xfrm>
                <a:off x="250948" y="751326"/>
                <a:ext cx="6867428" cy="232721"/>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5825" h="233362">
                    <a:moveTo>
                      <a:pt x="4763" y="4762"/>
                    </a:moveTo>
                    <a:cubicBezTo>
                      <a:pt x="3175" y="80962"/>
                      <a:pt x="1588" y="157162"/>
                      <a:pt x="0" y="233362"/>
                    </a:cubicBezTo>
                    <a:lnTo>
                      <a:pt x="4538663" y="233362"/>
                    </a:lnTo>
                    <a:lnTo>
                      <a:pt x="4695825" y="0"/>
                    </a:lnTo>
                    <a:lnTo>
                      <a:pt x="4763" y="4762"/>
                    </a:lnTo>
                    <a:close/>
                  </a:path>
                </a:pathLst>
              </a:custGeom>
              <a:solidFill>
                <a:srgbClr val="0A0A2C"/>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8" name="17 Paralelogramo"/>
              <p:cNvSpPr/>
              <p:nvPr/>
            </p:nvSpPr>
            <p:spPr>
              <a:xfrm>
                <a:off x="6975503" y="751326"/>
                <a:ext cx="1071548" cy="234836"/>
              </a:xfrm>
              <a:prstGeom prst="parallelogram">
                <a:avLst>
                  <a:gd name="adj" fmla="val 96235"/>
                </a:avLst>
              </a:prstGeom>
              <a:solidFill>
                <a:schemeClr val="accent6">
                  <a:lumMod val="75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9" name="18 Paralelogramo"/>
              <p:cNvSpPr/>
              <p:nvPr/>
            </p:nvSpPr>
            <p:spPr>
              <a:xfrm>
                <a:off x="7918465" y="749210"/>
                <a:ext cx="1071548" cy="232721"/>
              </a:xfrm>
              <a:prstGeom prst="parallelogram">
                <a:avLst>
                  <a:gd name="adj" fmla="val 96235"/>
                </a:avLst>
              </a:prstGeom>
              <a:solidFill>
                <a:schemeClr val="accent6">
                  <a:lumMod val="20000"/>
                  <a:lumOff val="80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grpSp>
        <p:pic>
          <p:nvPicPr>
            <p:cNvPr id="16" name="Picture 2" descr="ESCUADRA"/>
            <p:cNvPicPr>
              <a:picLocks noChangeAspect="1" noChangeArrowheads="1"/>
            </p:cNvPicPr>
            <p:nvPr/>
          </p:nvPicPr>
          <p:blipFill>
            <a:blip r:embed="rId4" cstate="print"/>
            <a:srcRect/>
            <a:stretch>
              <a:fillRect/>
            </a:stretch>
          </p:blipFill>
          <p:spPr bwMode="auto">
            <a:xfrm>
              <a:off x="78929" y="66675"/>
              <a:ext cx="648072" cy="1012613"/>
            </a:xfrm>
            <a:prstGeom prst="rect">
              <a:avLst/>
            </a:prstGeom>
            <a:noFill/>
          </p:spPr>
        </p:pic>
      </p:grpSp>
      <p:sp>
        <p:nvSpPr>
          <p:cNvPr id="22" name="21 CuadroTexto"/>
          <p:cNvSpPr txBox="1"/>
          <p:nvPr/>
        </p:nvSpPr>
        <p:spPr>
          <a:xfrm>
            <a:off x="2038764" y="-7640"/>
            <a:ext cx="5066472" cy="461665"/>
          </a:xfrm>
          <a:prstGeom prst="rect">
            <a:avLst/>
          </a:prstGeom>
          <a:noFill/>
        </p:spPr>
        <p:txBody>
          <a:bodyPr wrap="square">
            <a:spAutoFit/>
          </a:bodyPr>
          <a:lstStyle/>
          <a:p>
            <a:pPr algn="ctr">
              <a:defRPr/>
            </a:pPr>
            <a:r>
              <a:rPr lang="es-ES" sz="2400" b="1" dirty="0" smtClean="0">
                <a:solidFill>
                  <a:schemeClr val="accent2">
                    <a:lumMod val="50000"/>
                  </a:schemeClr>
                </a:solidFill>
                <a:latin typeface="+mj-lt"/>
                <a:cs typeface="+mn-cs"/>
              </a:rPr>
              <a:t>ROLES PRIMARIOS DEL BUQUE</a:t>
            </a:r>
            <a:endParaRPr lang="es-CL" sz="2400" b="1" dirty="0">
              <a:solidFill>
                <a:schemeClr val="accent2">
                  <a:lumMod val="50000"/>
                </a:schemeClr>
              </a:solidFill>
              <a:latin typeface="+mj-lt"/>
              <a:cs typeface="+mn-cs"/>
            </a:endParaRPr>
          </a:p>
        </p:txBody>
      </p:sp>
      <p:pic>
        <p:nvPicPr>
          <p:cNvPr id="23" name="1 Imagen"/>
          <p:cNvPicPr>
            <a:picLocks noChangeAspect="1"/>
          </p:cNvPicPr>
          <p:nvPr/>
        </p:nvPicPr>
        <p:blipFill>
          <a:blip r:embed="rId5" cstate="print">
            <a:clrChange>
              <a:clrFrom>
                <a:srgbClr val="FFFFFF"/>
              </a:clrFrom>
              <a:clrTo>
                <a:srgbClr val="FFFFFF">
                  <a:alpha val="0"/>
                </a:srgbClr>
              </a:clrTo>
            </a:clrChange>
          </a:blip>
          <a:srcRect/>
          <a:stretch>
            <a:fillRect/>
          </a:stretch>
        </p:blipFill>
        <p:spPr bwMode="auto">
          <a:xfrm>
            <a:off x="8358214" y="71420"/>
            <a:ext cx="642910" cy="959798"/>
          </a:xfrm>
          <a:prstGeom prst="rect">
            <a:avLst/>
          </a:prstGeom>
          <a:noFill/>
          <a:ln w="9525">
            <a:noFill/>
            <a:miter lim="800000"/>
            <a:headEnd/>
            <a:tailEnd/>
          </a:ln>
        </p:spPr>
      </p:pic>
      <p:sp>
        <p:nvSpPr>
          <p:cNvPr id="14" name="Rectangle 5"/>
          <p:cNvSpPr>
            <a:spLocks noChangeArrowheads="1"/>
          </p:cNvSpPr>
          <p:nvPr/>
        </p:nvSpPr>
        <p:spPr bwMode="auto">
          <a:xfrm>
            <a:off x="1763688" y="771550"/>
            <a:ext cx="5091490" cy="954107"/>
          </a:xfrm>
          <a:prstGeom prst="rect">
            <a:avLst/>
          </a:prstGeom>
          <a:solidFill>
            <a:srgbClr val="FFFFFF">
              <a:alpha val="40000"/>
            </a:srgbClr>
          </a:solidFill>
          <a:ln>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s-ES_tradnl" b="1" dirty="0" smtClean="0">
                <a:solidFill>
                  <a:srgbClr val="002060"/>
                </a:solidFill>
                <a:latin typeface="Arial" pitchFamily="34" charset="0"/>
              </a:rPr>
              <a:t>Acción de superficie con artillería</a:t>
            </a:r>
            <a:endParaRPr lang="es-ES_tradnl" b="1" dirty="0" smtClean="0">
              <a:solidFill>
                <a:schemeClr val="accent6">
                  <a:lumMod val="50000"/>
                </a:schemeClr>
              </a:solidFill>
              <a:latin typeface="Arial" pitchFamily="34" charset="0"/>
            </a:endParaRPr>
          </a:p>
        </p:txBody>
      </p:sp>
    </p:spTree>
    <p:extLst>
      <p:ext uri="{BB962C8B-B14F-4D97-AF65-F5344CB8AC3E}">
        <p14:creationId xmlns:p14="http://schemas.microsoft.com/office/powerpoint/2010/main" val="2207986835"/>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5" descr="\\blancoserver2\Fotografía\FOTOS PARA HISTORIAL COMANDANTE\AÑOS ANTERIORES\2024\4. ABRIL\16_ HI-LINE N-74-77 CON SS CARRERA\_DSC0009.JPG"/>
          <p:cNvPicPr>
            <a:picLocks noChangeAspect="1" noChangeArrowheads="1"/>
          </p:cNvPicPr>
          <p:nvPr/>
        </p:nvPicPr>
        <p:blipFill>
          <a:blip r:embed="rId3" cstate="print"/>
          <a:srcRect t="4676" b="11169"/>
          <a:stretch>
            <a:fillRect/>
          </a:stretch>
        </p:blipFill>
        <p:spPr bwMode="auto">
          <a:xfrm>
            <a:off x="0" y="0"/>
            <a:ext cx="9144000" cy="5143500"/>
          </a:xfrm>
          <a:prstGeom prst="rect">
            <a:avLst/>
          </a:prstGeom>
          <a:noFill/>
        </p:spPr>
      </p:pic>
      <p:sp>
        <p:nvSpPr>
          <p:cNvPr id="9" name="Rectángulo 11">
            <a:extLst>
              <a:ext uri="{FF2B5EF4-FFF2-40B4-BE49-F238E27FC236}">
                <a16:creationId xmlns:a16="http://schemas.microsoft.com/office/drawing/2014/main" xmlns="" id="{11CA9D27-25BC-4311-98B4-1F73615810FA}"/>
              </a:ext>
            </a:extLst>
          </p:cNvPr>
          <p:cNvSpPr/>
          <p:nvPr/>
        </p:nvSpPr>
        <p:spPr>
          <a:xfrm>
            <a:off x="0" y="4636572"/>
            <a:ext cx="9144000" cy="506928"/>
          </a:xfrm>
          <a:prstGeom prst="rect">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12" name="5 Marcador de número de diapositiva"/>
          <p:cNvSpPr>
            <a:spLocks noGrp="1"/>
          </p:cNvSpPr>
          <p:nvPr>
            <p:ph type="sldNum" sz="quarter" idx="11"/>
          </p:nvPr>
        </p:nvSpPr>
        <p:spPr>
          <a:xfrm>
            <a:off x="8534400" y="4357700"/>
            <a:ext cx="609600" cy="285750"/>
          </a:xfrm>
        </p:spPr>
        <p:txBody>
          <a:bodyPr/>
          <a:lstStyle/>
          <a:p>
            <a:pPr>
              <a:defRPr/>
            </a:pPr>
            <a:fld id="{51533B67-9AE0-4BB2-9165-3073AE4264FB}" type="slidenum">
              <a:rPr lang="es-ES" b="1" smtClean="0">
                <a:solidFill>
                  <a:schemeClr val="accent2"/>
                </a:solidFill>
              </a:rPr>
              <a:pPr>
                <a:defRPr/>
              </a:pPr>
              <a:t>12</a:t>
            </a:fld>
            <a:endParaRPr lang="es-ES" b="1" dirty="0">
              <a:solidFill>
                <a:schemeClr val="accent2"/>
              </a:solidFill>
            </a:endParaRPr>
          </a:p>
        </p:txBody>
      </p:sp>
      <p:grpSp>
        <p:nvGrpSpPr>
          <p:cNvPr id="2" name="13 Grupo"/>
          <p:cNvGrpSpPr/>
          <p:nvPr/>
        </p:nvGrpSpPr>
        <p:grpSpPr>
          <a:xfrm>
            <a:off x="78929" y="66675"/>
            <a:ext cx="8126095" cy="1012613"/>
            <a:chOff x="78929" y="66675"/>
            <a:chExt cx="8126095" cy="1012613"/>
          </a:xfrm>
        </p:grpSpPr>
        <p:grpSp>
          <p:nvGrpSpPr>
            <p:cNvPr id="3" name="17 Grupo"/>
            <p:cNvGrpSpPr>
              <a:grpSpLocks/>
            </p:cNvGrpSpPr>
            <p:nvPr/>
          </p:nvGrpSpPr>
          <p:grpSpPr bwMode="auto">
            <a:xfrm>
              <a:off x="857223" y="454026"/>
              <a:ext cx="7347801" cy="177800"/>
              <a:chOff x="250948" y="749210"/>
              <a:chExt cx="8739065" cy="236952"/>
            </a:xfrm>
          </p:grpSpPr>
          <p:sp>
            <p:nvSpPr>
              <p:cNvPr id="17" name="16 Forma libre"/>
              <p:cNvSpPr/>
              <p:nvPr/>
            </p:nvSpPr>
            <p:spPr>
              <a:xfrm>
                <a:off x="250948" y="751326"/>
                <a:ext cx="6867428" cy="232721"/>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5825" h="233362">
                    <a:moveTo>
                      <a:pt x="4763" y="4762"/>
                    </a:moveTo>
                    <a:cubicBezTo>
                      <a:pt x="3175" y="80962"/>
                      <a:pt x="1588" y="157162"/>
                      <a:pt x="0" y="233362"/>
                    </a:cubicBezTo>
                    <a:lnTo>
                      <a:pt x="4538663" y="233362"/>
                    </a:lnTo>
                    <a:lnTo>
                      <a:pt x="4695825" y="0"/>
                    </a:lnTo>
                    <a:lnTo>
                      <a:pt x="4763" y="4762"/>
                    </a:lnTo>
                    <a:close/>
                  </a:path>
                </a:pathLst>
              </a:custGeom>
              <a:solidFill>
                <a:srgbClr val="0A0A2C"/>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8" name="17 Paralelogramo"/>
              <p:cNvSpPr/>
              <p:nvPr/>
            </p:nvSpPr>
            <p:spPr>
              <a:xfrm>
                <a:off x="6975503" y="751326"/>
                <a:ext cx="1071548" cy="234836"/>
              </a:xfrm>
              <a:prstGeom prst="parallelogram">
                <a:avLst>
                  <a:gd name="adj" fmla="val 96235"/>
                </a:avLst>
              </a:prstGeom>
              <a:solidFill>
                <a:schemeClr val="accent6">
                  <a:lumMod val="75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9" name="18 Paralelogramo"/>
              <p:cNvSpPr/>
              <p:nvPr/>
            </p:nvSpPr>
            <p:spPr>
              <a:xfrm>
                <a:off x="7918465" y="749210"/>
                <a:ext cx="1071548" cy="232721"/>
              </a:xfrm>
              <a:prstGeom prst="parallelogram">
                <a:avLst>
                  <a:gd name="adj" fmla="val 96235"/>
                </a:avLst>
              </a:prstGeom>
              <a:solidFill>
                <a:schemeClr val="accent6">
                  <a:lumMod val="20000"/>
                  <a:lumOff val="80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grpSp>
        <p:pic>
          <p:nvPicPr>
            <p:cNvPr id="16" name="Picture 2" descr="ESCUADRA"/>
            <p:cNvPicPr>
              <a:picLocks noChangeAspect="1" noChangeArrowheads="1"/>
            </p:cNvPicPr>
            <p:nvPr/>
          </p:nvPicPr>
          <p:blipFill>
            <a:blip r:embed="rId4" cstate="print"/>
            <a:srcRect/>
            <a:stretch>
              <a:fillRect/>
            </a:stretch>
          </p:blipFill>
          <p:spPr bwMode="auto">
            <a:xfrm>
              <a:off x="78929" y="66675"/>
              <a:ext cx="648072" cy="1012613"/>
            </a:xfrm>
            <a:prstGeom prst="rect">
              <a:avLst/>
            </a:prstGeom>
            <a:noFill/>
          </p:spPr>
        </p:pic>
      </p:grpSp>
      <p:sp>
        <p:nvSpPr>
          <p:cNvPr id="22" name="21 CuadroTexto"/>
          <p:cNvSpPr txBox="1"/>
          <p:nvPr/>
        </p:nvSpPr>
        <p:spPr>
          <a:xfrm>
            <a:off x="2038764" y="-7640"/>
            <a:ext cx="5066472" cy="461665"/>
          </a:xfrm>
          <a:prstGeom prst="rect">
            <a:avLst/>
          </a:prstGeom>
          <a:noFill/>
        </p:spPr>
        <p:txBody>
          <a:bodyPr wrap="square">
            <a:spAutoFit/>
          </a:bodyPr>
          <a:lstStyle/>
          <a:p>
            <a:pPr algn="ctr">
              <a:defRPr/>
            </a:pPr>
            <a:r>
              <a:rPr lang="es-ES" sz="2400" b="1" dirty="0" smtClean="0">
                <a:solidFill>
                  <a:schemeClr val="accent2">
                    <a:lumMod val="50000"/>
                  </a:schemeClr>
                </a:solidFill>
                <a:latin typeface="+mj-lt"/>
                <a:cs typeface="+mn-cs"/>
              </a:rPr>
              <a:t>ROLES PRIMARIOS DEL BUQUE</a:t>
            </a:r>
            <a:endParaRPr lang="es-CL" sz="2400" b="1" dirty="0">
              <a:solidFill>
                <a:schemeClr val="accent2">
                  <a:lumMod val="50000"/>
                </a:schemeClr>
              </a:solidFill>
              <a:latin typeface="+mj-lt"/>
              <a:cs typeface="+mn-cs"/>
            </a:endParaRPr>
          </a:p>
        </p:txBody>
      </p:sp>
      <p:pic>
        <p:nvPicPr>
          <p:cNvPr id="23" name="1 Imagen"/>
          <p:cNvPicPr>
            <a:picLocks noChangeAspect="1"/>
          </p:cNvPicPr>
          <p:nvPr/>
        </p:nvPicPr>
        <p:blipFill>
          <a:blip r:embed="rId5" cstate="print">
            <a:clrChange>
              <a:clrFrom>
                <a:srgbClr val="FFFFFF"/>
              </a:clrFrom>
              <a:clrTo>
                <a:srgbClr val="FFFFFF">
                  <a:alpha val="0"/>
                </a:srgbClr>
              </a:clrTo>
            </a:clrChange>
          </a:blip>
          <a:srcRect/>
          <a:stretch>
            <a:fillRect/>
          </a:stretch>
        </p:blipFill>
        <p:spPr bwMode="auto">
          <a:xfrm>
            <a:off x="8358214" y="71420"/>
            <a:ext cx="642910" cy="959798"/>
          </a:xfrm>
          <a:prstGeom prst="rect">
            <a:avLst/>
          </a:prstGeom>
          <a:noFill/>
          <a:ln w="9525">
            <a:noFill/>
            <a:miter lim="800000"/>
            <a:headEnd/>
            <a:tailEnd/>
          </a:ln>
        </p:spPr>
      </p:pic>
      <p:sp>
        <p:nvSpPr>
          <p:cNvPr id="14" name="Rectangle 5"/>
          <p:cNvSpPr>
            <a:spLocks noChangeArrowheads="1"/>
          </p:cNvSpPr>
          <p:nvPr/>
        </p:nvSpPr>
        <p:spPr bwMode="auto">
          <a:xfrm>
            <a:off x="1691680" y="771550"/>
            <a:ext cx="5091490" cy="954107"/>
          </a:xfrm>
          <a:prstGeom prst="rect">
            <a:avLst/>
          </a:prstGeom>
          <a:solidFill>
            <a:srgbClr val="FFFFFF">
              <a:alpha val="40000"/>
            </a:srgbClr>
          </a:solidFill>
          <a:ln>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s-ES_tradnl" b="1" dirty="0" smtClean="0">
                <a:solidFill>
                  <a:srgbClr val="002060"/>
                </a:solidFill>
                <a:latin typeface="Arial" pitchFamily="34" charset="0"/>
              </a:rPr>
              <a:t>Defensa A/S de un grupo de tarea</a:t>
            </a:r>
            <a:endParaRPr lang="es-ES_tradnl" b="1" dirty="0" smtClean="0">
              <a:solidFill>
                <a:schemeClr val="accent6">
                  <a:lumMod val="50000"/>
                </a:schemeClr>
              </a:solidFill>
              <a:latin typeface="Arial" pitchFamily="34" charset="0"/>
            </a:endParaRPr>
          </a:p>
        </p:txBody>
      </p:sp>
    </p:spTree>
    <p:extLst>
      <p:ext uri="{BB962C8B-B14F-4D97-AF65-F5344CB8AC3E}">
        <p14:creationId xmlns:p14="http://schemas.microsoft.com/office/powerpoint/2010/main" val="2207986835"/>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3" descr="\\blancoserver2\Fotografía\FOTOS PARA HISTORIAL COMANDANTE\AÑOS ANTERIORES\2020\04_ABRIL\20. Pract de tiro Est.1 TEAM ART. CIC\DSC_0450.JPG"/>
          <p:cNvPicPr>
            <a:picLocks noChangeAspect="1" noChangeArrowheads="1"/>
          </p:cNvPicPr>
          <p:nvPr/>
        </p:nvPicPr>
        <p:blipFill>
          <a:blip r:embed="rId3" cstate="print"/>
          <a:srcRect b="15625"/>
          <a:stretch>
            <a:fillRect/>
          </a:stretch>
        </p:blipFill>
        <p:spPr bwMode="auto">
          <a:xfrm>
            <a:off x="0" y="0"/>
            <a:ext cx="9144000" cy="5143500"/>
          </a:xfrm>
          <a:prstGeom prst="rect">
            <a:avLst/>
          </a:prstGeom>
          <a:noFill/>
        </p:spPr>
      </p:pic>
      <p:sp>
        <p:nvSpPr>
          <p:cNvPr id="9" name="Rectángulo 11">
            <a:extLst>
              <a:ext uri="{FF2B5EF4-FFF2-40B4-BE49-F238E27FC236}">
                <a16:creationId xmlns:a16="http://schemas.microsoft.com/office/drawing/2014/main" xmlns="" id="{11CA9D27-25BC-4311-98B4-1F73615810FA}"/>
              </a:ext>
            </a:extLst>
          </p:cNvPr>
          <p:cNvSpPr/>
          <p:nvPr/>
        </p:nvSpPr>
        <p:spPr>
          <a:xfrm>
            <a:off x="0" y="4636572"/>
            <a:ext cx="9144000" cy="506928"/>
          </a:xfrm>
          <a:prstGeom prst="rect">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12" name="5 Marcador de número de diapositiva"/>
          <p:cNvSpPr>
            <a:spLocks noGrp="1"/>
          </p:cNvSpPr>
          <p:nvPr>
            <p:ph type="sldNum" sz="quarter" idx="11"/>
          </p:nvPr>
        </p:nvSpPr>
        <p:spPr>
          <a:xfrm>
            <a:off x="8534400" y="4357700"/>
            <a:ext cx="609600" cy="285750"/>
          </a:xfrm>
        </p:spPr>
        <p:txBody>
          <a:bodyPr/>
          <a:lstStyle/>
          <a:p>
            <a:pPr>
              <a:defRPr/>
            </a:pPr>
            <a:fld id="{51533B67-9AE0-4BB2-9165-3073AE4264FB}" type="slidenum">
              <a:rPr lang="es-ES" b="1" smtClean="0">
                <a:solidFill>
                  <a:schemeClr val="accent2"/>
                </a:solidFill>
              </a:rPr>
              <a:pPr>
                <a:defRPr/>
              </a:pPr>
              <a:t>13</a:t>
            </a:fld>
            <a:endParaRPr lang="es-ES" b="1" dirty="0">
              <a:solidFill>
                <a:schemeClr val="accent2"/>
              </a:solidFill>
            </a:endParaRPr>
          </a:p>
        </p:txBody>
      </p:sp>
      <p:grpSp>
        <p:nvGrpSpPr>
          <p:cNvPr id="2" name="13 Grupo"/>
          <p:cNvGrpSpPr/>
          <p:nvPr/>
        </p:nvGrpSpPr>
        <p:grpSpPr>
          <a:xfrm>
            <a:off x="78929" y="66675"/>
            <a:ext cx="8126095" cy="1012613"/>
            <a:chOff x="78929" y="66675"/>
            <a:chExt cx="8126095" cy="1012613"/>
          </a:xfrm>
        </p:grpSpPr>
        <p:grpSp>
          <p:nvGrpSpPr>
            <p:cNvPr id="3" name="17 Grupo"/>
            <p:cNvGrpSpPr>
              <a:grpSpLocks/>
            </p:cNvGrpSpPr>
            <p:nvPr/>
          </p:nvGrpSpPr>
          <p:grpSpPr bwMode="auto">
            <a:xfrm>
              <a:off x="857223" y="454026"/>
              <a:ext cx="7347801" cy="177800"/>
              <a:chOff x="250948" y="749210"/>
              <a:chExt cx="8739065" cy="236952"/>
            </a:xfrm>
          </p:grpSpPr>
          <p:sp>
            <p:nvSpPr>
              <p:cNvPr id="17" name="16 Forma libre"/>
              <p:cNvSpPr/>
              <p:nvPr/>
            </p:nvSpPr>
            <p:spPr>
              <a:xfrm>
                <a:off x="250948" y="751326"/>
                <a:ext cx="6867428" cy="232721"/>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5825" h="233362">
                    <a:moveTo>
                      <a:pt x="4763" y="4762"/>
                    </a:moveTo>
                    <a:cubicBezTo>
                      <a:pt x="3175" y="80962"/>
                      <a:pt x="1588" y="157162"/>
                      <a:pt x="0" y="233362"/>
                    </a:cubicBezTo>
                    <a:lnTo>
                      <a:pt x="4538663" y="233362"/>
                    </a:lnTo>
                    <a:lnTo>
                      <a:pt x="4695825" y="0"/>
                    </a:lnTo>
                    <a:lnTo>
                      <a:pt x="4763" y="4762"/>
                    </a:lnTo>
                    <a:close/>
                  </a:path>
                </a:pathLst>
              </a:custGeom>
              <a:solidFill>
                <a:srgbClr val="0A0A2C"/>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8" name="17 Paralelogramo"/>
              <p:cNvSpPr/>
              <p:nvPr/>
            </p:nvSpPr>
            <p:spPr>
              <a:xfrm>
                <a:off x="6975503" y="751326"/>
                <a:ext cx="1071548" cy="234836"/>
              </a:xfrm>
              <a:prstGeom prst="parallelogram">
                <a:avLst>
                  <a:gd name="adj" fmla="val 96235"/>
                </a:avLst>
              </a:prstGeom>
              <a:solidFill>
                <a:schemeClr val="accent6">
                  <a:lumMod val="75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9" name="18 Paralelogramo"/>
              <p:cNvSpPr/>
              <p:nvPr/>
            </p:nvSpPr>
            <p:spPr>
              <a:xfrm>
                <a:off x="7918465" y="749210"/>
                <a:ext cx="1071548" cy="232721"/>
              </a:xfrm>
              <a:prstGeom prst="parallelogram">
                <a:avLst>
                  <a:gd name="adj" fmla="val 96235"/>
                </a:avLst>
              </a:prstGeom>
              <a:solidFill>
                <a:schemeClr val="accent6">
                  <a:lumMod val="20000"/>
                  <a:lumOff val="80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grpSp>
        <p:pic>
          <p:nvPicPr>
            <p:cNvPr id="16" name="Picture 2" descr="ESCUADRA"/>
            <p:cNvPicPr>
              <a:picLocks noChangeAspect="1" noChangeArrowheads="1"/>
            </p:cNvPicPr>
            <p:nvPr/>
          </p:nvPicPr>
          <p:blipFill>
            <a:blip r:embed="rId4" cstate="print"/>
            <a:srcRect/>
            <a:stretch>
              <a:fillRect/>
            </a:stretch>
          </p:blipFill>
          <p:spPr bwMode="auto">
            <a:xfrm>
              <a:off x="78929" y="66675"/>
              <a:ext cx="648072" cy="1012613"/>
            </a:xfrm>
            <a:prstGeom prst="rect">
              <a:avLst/>
            </a:prstGeom>
            <a:noFill/>
          </p:spPr>
        </p:pic>
      </p:grpSp>
      <p:sp>
        <p:nvSpPr>
          <p:cNvPr id="22" name="21 CuadroTexto"/>
          <p:cNvSpPr txBox="1"/>
          <p:nvPr/>
        </p:nvSpPr>
        <p:spPr>
          <a:xfrm>
            <a:off x="1500166" y="-7639"/>
            <a:ext cx="6286544" cy="461665"/>
          </a:xfrm>
          <a:prstGeom prst="rect">
            <a:avLst/>
          </a:prstGeom>
          <a:noFill/>
        </p:spPr>
        <p:txBody>
          <a:bodyPr wrap="square">
            <a:spAutoFit/>
          </a:bodyPr>
          <a:lstStyle/>
          <a:p>
            <a:pPr algn="ctr">
              <a:defRPr/>
            </a:pPr>
            <a:r>
              <a:rPr lang="es-ES" sz="2400" b="1" dirty="0" smtClean="0">
                <a:solidFill>
                  <a:schemeClr val="bg1"/>
                </a:solidFill>
                <a:latin typeface="+mj-lt"/>
                <a:cs typeface="+mn-cs"/>
              </a:rPr>
              <a:t>ROLES SECUNDARIOS DEL BUQUE</a:t>
            </a:r>
            <a:endParaRPr lang="es-CL" sz="2400" b="1" dirty="0">
              <a:solidFill>
                <a:schemeClr val="bg1"/>
              </a:solidFill>
              <a:latin typeface="+mj-lt"/>
              <a:cs typeface="+mn-cs"/>
            </a:endParaRPr>
          </a:p>
        </p:txBody>
      </p:sp>
      <p:pic>
        <p:nvPicPr>
          <p:cNvPr id="25" name="1 Imagen"/>
          <p:cNvPicPr>
            <a:picLocks noChangeAspect="1"/>
          </p:cNvPicPr>
          <p:nvPr/>
        </p:nvPicPr>
        <p:blipFill>
          <a:blip r:embed="rId5" cstate="print">
            <a:clrChange>
              <a:clrFrom>
                <a:srgbClr val="FFFFFF"/>
              </a:clrFrom>
              <a:clrTo>
                <a:srgbClr val="FFFFFF">
                  <a:alpha val="0"/>
                </a:srgbClr>
              </a:clrTo>
            </a:clrChange>
          </a:blip>
          <a:srcRect/>
          <a:stretch>
            <a:fillRect/>
          </a:stretch>
        </p:blipFill>
        <p:spPr bwMode="auto">
          <a:xfrm>
            <a:off x="8358214" y="71420"/>
            <a:ext cx="642910" cy="959798"/>
          </a:xfrm>
          <a:prstGeom prst="rect">
            <a:avLst/>
          </a:prstGeom>
          <a:noFill/>
          <a:ln w="9525">
            <a:noFill/>
            <a:miter lim="800000"/>
            <a:headEnd/>
            <a:tailEnd/>
          </a:ln>
        </p:spPr>
      </p:pic>
      <p:sp>
        <p:nvSpPr>
          <p:cNvPr id="14" name="Rectangle 5"/>
          <p:cNvSpPr>
            <a:spLocks noChangeArrowheads="1"/>
          </p:cNvSpPr>
          <p:nvPr/>
        </p:nvSpPr>
        <p:spPr bwMode="auto">
          <a:xfrm>
            <a:off x="1691680" y="699542"/>
            <a:ext cx="5091490" cy="954107"/>
          </a:xfrm>
          <a:prstGeom prst="rect">
            <a:avLst/>
          </a:prstGeom>
          <a:solidFill>
            <a:srgbClr val="FFFFFF">
              <a:alpha val="40000"/>
            </a:srgbClr>
          </a:solidFill>
          <a:ln>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s-ES_tradnl" b="1" dirty="0" smtClean="0">
                <a:solidFill>
                  <a:srgbClr val="002060"/>
                </a:solidFill>
                <a:latin typeface="Arial" pitchFamily="34" charset="0"/>
              </a:rPr>
              <a:t>Bombardeo y Fuego de Apoyo Naval</a:t>
            </a:r>
            <a:endParaRPr lang="es-ES_tradnl" b="1" dirty="0" smtClean="0">
              <a:solidFill>
                <a:schemeClr val="accent6">
                  <a:lumMod val="50000"/>
                </a:schemeClr>
              </a:solidFill>
              <a:latin typeface="Arial" pitchFamily="34" charset="0"/>
            </a:endParaRPr>
          </a:p>
        </p:txBody>
      </p:sp>
    </p:spTree>
    <p:extLst>
      <p:ext uri="{BB962C8B-B14F-4D97-AF65-F5344CB8AC3E}">
        <p14:creationId xmlns:p14="http://schemas.microsoft.com/office/powerpoint/2010/main" val="2207986835"/>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blancoserver2\Fotografía\HISTORIAL 2026\9. ops 1\20260126_191113.jpg"/>
          <p:cNvPicPr>
            <a:picLocks noChangeAspect="1" noChangeArrowheads="1"/>
          </p:cNvPicPr>
          <p:nvPr/>
        </p:nvPicPr>
        <p:blipFill>
          <a:blip r:embed="rId3" cstate="print">
            <a:lum contrast="-34000"/>
          </a:blip>
          <a:srcRect r="17867"/>
          <a:stretch>
            <a:fillRect/>
          </a:stretch>
        </p:blipFill>
        <p:spPr bwMode="auto">
          <a:xfrm>
            <a:off x="-1" y="0"/>
            <a:ext cx="9144001" cy="5143500"/>
          </a:xfrm>
          <a:prstGeom prst="rect">
            <a:avLst/>
          </a:prstGeom>
          <a:noFill/>
        </p:spPr>
      </p:pic>
      <p:sp>
        <p:nvSpPr>
          <p:cNvPr id="9" name="Rectángulo 11">
            <a:extLst>
              <a:ext uri="{FF2B5EF4-FFF2-40B4-BE49-F238E27FC236}">
                <a16:creationId xmlns:a16="http://schemas.microsoft.com/office/drawing/2014/main" xmlns="" id="{11CA9D27-25BC-4311-98B4-1F73615810FA}"/>
              </a:ext>
            </a:extLst>
          </p:cNvPr>
          <p:cNvSpPr/>
          <p:nvPr/>
        </p:nvSpPr>
        <p:spPr>
          <a:xfrm>
            <a:off x="0" y="4636572"/>
            <a:ext cx="9144000" cy="506928"/>
          </a:xfrm>
          <a:prstGeom prst="rect">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12" name="5 Marcador de número de diapositiva"/>
          <p:cNvSpPr>
            <a:spLocks noGrp="1"/>
          </p:cNvSpPr>
          <p:nvPr>
            <p:ph type="sldNum" sz="quarter" idx="11"/>
          </p:nvPr>
        </p:nvSpPr>
        <p:spPr>
          <a:xfrm>
            <a:off x="8534400" y="4357700"/>
            <a:ext cx="609600" cy="285750"/>
          </a:xfrm>
        </p:spPr>
        <p:txBody>
          <a:bodyPr/>
          <a:lstStyle/>
          <a:p>
            <a:pPr>
              <a:defRPr/>
            </a:pPr>
            <a:fld id="{51533B67-9AE0-4BB2-9165-3073AE4264FB}" type="slidenum">
              <a:rPr lang="es-ES" b="1" smtClean="0">
                <a:solidFill>
                  <a:schemeClr val="accent2"/>
                </a:solidFill>
              </a:rPr>
              <a:pPr>
                <a:defRPr/>
              </a:pPr>
              <a:t>14</a:t>
            </a:fld>
            <a:endParaRPr lang="es-ES" b="1" dirty="0">
              <a:solidFill>
                <a:schemeClr val="accent2"/>
              </a:solidFill>
            </a:endParaRPr>
          </a:p>
        </p:txBody>
      </p:sp>
      <p:grpSp>
        <p:nvGrpSpPr>
          <p:cNvPr id="2" name="13 Grupo"/>
          <p:cNvGrpSpPr/>
          <p:nvPr/>
        </p:nvGrpSpPr>
        <p:grpSpPr>
          <a:xfrm>
            <a:off x="78929" y="66675"/>
            <a:ext cx="8126095" cy="1012613"/>
            <a:chOff x="78929" y="66675"/>
            <a:chExt cx="8126095" cy="1012613"/>
          </a:xfrm>
        </p:grpSpPr>
        <p:grpSp>
          <p:nvGrpSpPr>
            <p:cNvPr id="3" name="17 Grupo"/>
            <p:cNvGrpSpPr>
              <a:grpSpLocks/>
            </p:cNvGrpSpPr>
            <p:nvPr/>
          </p:nvGrpSpPr>
          <p:grpSpPr bwMode="auto">
            <a:xfrm>
              <a:off x="857223" y="454026"/>
              <a:ext cx="7347801" cy="177800"/>
              <a:chOff x="250948" y="749210"/>
              <a:chExt cx="8739065" cy="236952"/>
            </a:xfrm>
          </p:grpSpPr>
          <p:sp>
            <p:nvSpPr>
              <p:cNvPr id="17" name="16 Forma libre"/>
              <p:cNvSpPr/>
              <p:nvPr/>
            </p:nvSpPr>
            <p:spPr>
              <a:xfrm>
                <a:off x="250948" y="751326"/>
                <a:ext cx="6867428" cy="232721"/>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5825" h="233362">
                    <a:moveTo>
                      <a:pt x="4763" y="4762"/>
                    </a:moveTo>
                    <a:cubicBezTo>
                      <a:pt x="3175" y="80962"/>
                      <a:pt x="1588" y="157162"/>
                      <a:pt x="0" y="233362"/>
                    </a:cubicBezTo>
                    <a:lnTo>
                      <a:pt x="4538663" y="233362"/>
                    </a:lnTo>
                    <a:lnTo>
                      <a:pt x="4695825" y="0"/>
                    </a:lnTo>
                    <a:lnTo>
                      <a:pt x="4763" y="4762"/>
                    </a:lnTo>
                    <a:close/>
                  </a:path>
                </a:pathLst>
              </a:custGeom>
              <a:solidFill>
                <a:srgbClr val="0A0A2C"/>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8" name="17 Paralelogramo"/>
              <p:cNvSpPr/>
              <p:nvPr/>
            </p:nvSpPr>
            <p:spPr>
              <a:xfrm>
                <a:off x="6975503" y="751326"/>
                <a:ext cx="1071548" cy="234836"/>
              </a:xfrm>
              <a:prstGeom prst="parallelogram">
                <a:avLst>
                  <a:gd name="adj" fmla="val 96235"/>
                </a:avLst>
              </a:prstGeom>
              <a:solidFill>
                <a:schemeClr val="accent6">
                  <a:lumMod val="75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9" name="18 Paralelogramo"/>
              <p:cNvSpPr/>
              <p:nvPr/>
            </p:nvSpPr>
            <p:spPr>
              <a:xfrm>
                <a:off x="7918465" y="749210"/>
                <a:ext cx="1071548" cy="232721"/>
              </a:xfrm>
              <a:prstGeom prst="parallelogram">
                <a:avLst>
                  <a:gd name="adj" fmla="val 96235"/>
                </a:avLst>
              </a:prstGeom>
              <a:solidFill>
                <a:schemeClr val="accent6">
                  <a:lumMod val="20000"/>
                  <a:lumOff val="80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grpSp>
        <p:pic>
          <p:nvPicPr>
            <p:cNvPr id="16" name="Picture 2" descr="ESCUADRA"/>
            <p:cNvPicPr>
              <a:picLocks noChangeAspect="1" noChangeArrowheads="1"/>
            </p:cNvPicPr>
            <p:nvPr/>
          </p:nvPicPr>
          <p:blipFill>
            <a:blip r:embed="rId4" cstate="print"/>
            <a:srcRect/>
            <a:stretch>
              <a:fillRect/>
            </a:stretch>
          </p:blipFill>
          <p:spPr bwMode="auto">
            <a:xfrm>
              <a:off x="78929" y="66675"/>
              <a:ext cx="648072" cy="1012613"/>
            </a:xfrm>
            <a:prstGeom prst="rect">
              <a:avLst/>
            </a:prstGeom>
            <a:noFill/>
          </p:spPr>
        </p:pic>
      </p:grpSp>
      <p:sp>
        <p:nvSpPr>
          <p:cNvPr id="22" name="21 CuadroTexto"/>
          <p:cNvSpPr txBox="1"/>
          <p:nvPr/>
        </p:nvSpPr>
        <p:spPr>
          <a:xfrm>
            <a:off x="1500166" y="-7639"/>
            <a:ext cx="6286544" cy="461665"/>
          </a:xfrm>
          <a:prstGeom prst="rect">
            <a:avLst/>
          </a:prstGeom>
          <a:noFill/>
        </p:spPr>
        <p:txBody>
          <a:bodyPr wrap="square">
            <a:spAutoFit/>
          </a:bodyPr>
          <a:lstStyle/>
          <a:p>
            <a:pPr algn="ctr">
              <a:defRPr/>
            </a:pPr>
            <a:r>
              <a:rPr lang="es-ES" sz="2400" b="1" dirty="0" smtClean="0">
                <a:solidFill>
                  <a:schemeClr val="bg1"/>
                </a:solidFill>
                <a:latin typeface="+mj-lt"/>
                <a:cs typeface="+mn-cs"/>
              </a:rPr>
              <a:t>ROLES SECUNDARIOS DEL BUQUE</a:t>
            </a:r>
            <a:endParaRPr lang="es-CL" sz="2400" b="1" dirty="0">
              <a:solidFill>
                <a:schemeClr val="bg1"/>
              </a:solidFill>
              <a:latin typeface="+mj-lt"/>
              <a:cs typeface="+mn-cs"/>
            </a:endParaRPr>
          </a:p>
        </p:txBody>
      </p:sp>
      <p:pic>
        <p:nvPicPr>
          <p:cNvPr id="21" name="1 Imagen"/>
          <p:cNvPicPr>
            <a:picLocks noChangeAspect="1"/>
          </p:cNvPicPr>
          <p:nvPr/>
        </p:nvPicPr>
        <p:blipFill>
          <a:blip r:embed="rId5" cstate="print">
            <a:clrChange>
              <a:clrFrom>
                <a:srgbClr val="FFFFFF"/>
              </a:clrFrom>
              <a:clrTo>
                <a:srgbClr val="FFFFFF">
                  <a:alpha val="0"/>
                </a:srgbClr>
              </a:clrTo>
            </a:clrChange>
          </a:blip>
          <a:srcRect/>
          <a:stretch>
            <a:fillRect/>
          </a:stretch>
        </p:blipFill>
        <p:spPr bwMode="auto">
          <a:xfrm>
            <a:off x="8358214" y="71420"/>
            <a:ext cx="642910" cy="959798"/>
          </a:xfrm>
          <a:prstGeom prst="rect">
            <a:avLst/>
          </a:prstGeom>
          <a:noFill/>
          <a:ln w="9525">
            <a:noFill/>
            <a:miter lim="800000"/>
            <a:headEnd/>
            <a:tailEnd/>
          </a:ln>
        </p:spPr>
      </p:pic>
      <p:sp>
        <p:nvSpPr>
          <p:cNvPr id="20" name="Rectangle 5"/>
          <p:cNvSpPr>
            <a:spLocks noChangeArrowheads="1"/>
          </p:cNvSpPr>
          <p:nvPr/>
        </p:nvSpPr>
        <p:spPr bwMode="auto">
          <a:xfrm>
            <a:off x="5205793" y="1203598"/>
            <a:ext cx="3824003" cy="954107"/>
          </a:xfrm>
          <a:prstGeom prst="rect">
            <a:avLst/>
          </a:prstGeom>
          <a:solidFill>
            <a:srgbClr val="FFFFFF">
              <a:alpha val="40000"/>
            </a:srgbClr>
          </a:solidFill>
          <a:ln>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s-ES_tradnl" b="1" dirty="0" smtClean="0">
                <a:solidFill>
                  <a:srgbClr val="002060"/>
                </a:solidFill>
                <a:latin typeface="Arial" pitchFamily="34" charset="0"/>
              </a:rPr>
              <a:t>Abordaje y registro de buques</a:t>
            </a:r>
            <a:endParaRPr lang="es-ES_tradnl" b="1" dirty="0" smtClean="0">
              <a:solidFill>
                <a:schemeClr val="accent6">
                  <a:lumMod val="50000"/>
                </a:schemeClr>
              </a:solidFill>
              <a:latin typeface="Arial" pitchFamily="34" charset="0"/>
            </a:endParaRPr>
          </a:p>
        </p:txBody>
      </p:sp>
    </p:spTree>
    <p:extLst>
      <p:ext uri="{BB962C8B-B14F-4D97-AF65-F5344CB8AC3E}">
        <p14:creationId xmlns:p14="http://schemas.microsoft.com/office/powerpoint/2010/main" val="2207986835"/>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11" descr="\\blancoserver2\Fotografía\FOTOS PARA HISTORIAL COMANDANTE\AÑOS ANTERIORES\2023\5. MAYO\T1 SILVA\Blanco 2\IMG-20230525-WA0052.jpg"/>
          <p:cNvPicPr>
            <a:picLocks noChangeAspect="1" noChangeArrowheads="1"/>
          </p:cNvPicPr>
          <p:nvPr/>
        </p:nvPicPr>
        <p:blipFill>
          <a:blip r:embed="rId3"/>
          <a:srcRect l="1692" r="9693"/>
          <a:stretch>
            <a:fillRect/>
          </a:stretch>
        </p:blipFill>
        <p:spPr bwMode="auto">
          <a:xfrm>
            <a:off x="0" y="0"/>
            <a:ext cx="9144000" cy="4643452"/>
          </a:xfrm>
          <a:prstGeom prst="rect">
            <a:avLst/>
          </a:prstGeom>
          <a:noFill/>
        </p:spPr>
      </p:pic>
      <p:sp>
        <p:nvSpPr>
          <p:cNvPr id="9" name="Rectángulo 11">
            <a:extLst>
              <a:ext uri="{FF2B5EF4-FFF2-40B4-BE49-F238E27FC236}">
                <a16:creationId xmlns:a16="http://schemas.microsoft.com/office/drawing/2014/main" xmlns="" id="{11CA9D27-25BC-4311-98B4-1F73615810FA}"/>
              </a:ext>
            </a:extLst>
          </p:cNvPr>
          <p:cNvSpPr/>
          <p:nvPr/>
        </p:nvSpPr>
        <p:spPr>
          <a:xfrm>
            <a:off x="0" y="4636572"/>
            <a:ext cx="9144000" cy="506928"/>
          </a:xfrm>
          <a:prstGeom prst="rect">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12" name="5 Marcador de número de diapositiva"/>
          <p:cNvSpPr>
            <a:spLocks noGrp="1"/>
          </p:cNvSpPr>
          <p:nvPr>
            <p:ph type="sldNum" sz="quarter" idx="11"/>
          </p:nvPr>
        </p:nvSpPr>
        <p:spPr>
          <a:xfrm>
            <a:off x="8534400" y="4357700"/>
            <a:ext cx="609600" cy="285750"/>
          </a:xfrm>
        </p:spPr>
        <p:txBody>
          <a:bodyPr/>
          <a:lstStyle/>
          <a:p>
            <a:pPr>
              <a:defRPr/>
            </a:pPr>
            <a:fld id="{51533B67-9AE0-4BB2-9165-3073AE4264FB}" type="slidenum">
              <a:rPr lang="es-ES" b="1" smtClean="0">
                <a:solidFill>
                  <a:schemeClr val="accent2"/>
                </a:solidFill>
              </a:rPr>
              <a:pPr>
                <a:defRPr/>
              </a:pPr>
              <a:t>15</a:t>
            </a:fld>
            <a:endParaRPr lang="es-ES" b="1" dirty="0">
              <a:solidFill>
                <a:schemeClr val="accent2"/>
              </a:solidFill>
            </a:endParaRPr>
          </a:p>
        </p:txBody>
      </p:sp>
      <p:grpSp>
        <p:nvGrpSpPr>
          <p:cNvPr id="2" name="13 Grupo"/>
          <p:cNvGrpSpPr/>
          <p:nvPr/>
        </p:nvGrpSpPr>
        <p:grpSpPr>
          <a:xfrm>
            <a:off x="78929" y="66675"/>
            <a:ext cx="8126095" cy="1012613"/>
            <a:chOff x="78929" y="66675"/>
            <a:chExt cx="8126095" cy="1012613"/>
          </a:xfrm>
        </p:grpSpPr>
        <p:grpSp>
          <p:nvGrpSpPr>
            <p:cNvPr id="3" name="17 Grupo"/>
            <p:cNvGrpSpPr>
              <a:grpSpLocks/>
            </p:cNvGrpSpPr>
            <p:nvPr/>
          </p:nvGrpSpPr>
          <p:grpSpPr bwMode="auto">
            <a:xfrm>
              <a:off x="857223" y="454026"/>
              <a:ext cx="7347801" cy="177800"/>
              <a:chOff x="250948" y="749210"/>
              <a:chExt cx="8739065" cy="236952"/>
            </a:xfrm>
          </p:grpSpPr>
          <p:sp>
            <p:nvSpPr>
              <p:cNvPr id="17" name="16 Forma libre"/>
              <p:cNvSpPr/>
              <p:nvPr/>
            </p:nvSpPr>
            <p:spPr>
              <a:xfrm>
                <a:off x="250948" y="751326"/>
                <a:ext cx="6867428" cy="232721"/>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5825" h="233362">
                    <a:moveTo>
                      <a:pt x="4763" y="4762"/>
                    </a:moveTo>
                    <a:cubicBezTo>
                      <a:pt x="3175" y="80962"/>
                      <a:pt x="1588" y="157162"/>
                      <a:pt x="0" y="233362"/>
                    </a:cubicBezTo>
                    <a:lnTo>
                      <a:pt x="4538663" y="233362"/>
                    </a:lnTo>
                    <a:lnTo>
                      <a:pt x="4695825" y="0"/>
                    </a:lnTo>
                    <a:lnTo>
                      <a:pt x="4763" y="4762"/>
                    </a:lnTo>
                    <a:close/>
                  </a:path>
                </a:pathLst>
              </a:custGeom>
              <a:solidFill>
                <a:srgbClr val="0A0A2C"/>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8" name="17 Paralelogramo"/>
              <p:cNvSpPr/>
              <p:nvPr/>
            </p:nvSpPr>
            <p:spPr>
              <a:xfrm>
                <a:off x="6975503" y="751326"/>
                <a:ext cx="1071548" cy="234836"/>
              </a:xfrm>
              <a:prstGeom prst="parallelogram">
                <a:avLst>
                  <a:gd name="adj" fmla="val 96235"/>
                </a:avLst>
              </a:prstGeom>
              <a:solidFill>
                <a:schemeClr val="accent6">
                  <a:lumMod val="75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9" name="18 Paralelogramo"/>
              <p:cNvSpPr/>
              <p:nvPr/>
            </p:nvSpPr>
            <p:spPr>
              <a:xfrm>
                <a:off x="7918465" y="749210"/>
                <a:ext cx="1071548" cy="232721"/>
              </a:xfrm>
              <a:prstGeom prst="parallelogram">
                <a:avLst>
                  <a:gd name="adj" fmla="val 96235"/>
                </a:avLst>
              </a:prstGeom>
              <a:solidFill>
                <a:schemeClr val="accent6">
                  <a:lumMod val="20000"/>
                  <a:lumOff val="80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grpSp>
        <p:pic>
          <p:nvPicPr>
            <p:cNvPr id="16" name="Picture 2" descr="ESCUADRA"/>
            <p:cNvPicPr>
              <a:picLocks noChangeAspect="1" noChangeArrowheads="1"/>
            </p:cNvPicPr>
            <p:nvPr/>
          </p:nvPicPr>
          <p:blipFill>
            <a:blip r:embed="rId4" cstate="print"/>
            <a:srcRect/>
            <a:stretch>
              <a:fillRect/>
            </a:stretch>
          </p:blipFill>
          <p:spPr bwMode="auto">
            <a:xfrm>
              <a:off x="78929" y="66675"/>
              <a:ext cx="648072" cy="1012613"/>
            </a:xfrm>
            <a:prstGeom prst="rect">
              <a:avLst/>
            </a:prstGeom>
            <a:noFill/>
          </p:spPr>
        </p:pic>
      </p:grpSp>
      <p:sp>
        <p:nvSpPr>
          <p:cNvPr id="22" name="21 CuadroTexto"/>
          <p:cNvSpPr txBox="1"/>
          <p:nvPr/>
        </p:nvSpPr>
        <p:spPr>
          <a:xfrm>
            <a:off x="1500166" y="-7639"/>
            <a:ext cx="6286544" cy="461665"/>
          </a:xfrm>
          <a:prstGeom prst="rect">
            <a:avLst/>
          </a:prstGeom>
          <a:noFill/>
        </p:spPr>
        <p:txBody>
          <a:bodyPr wrap="square">
            <a:spAutoFit/>
          </a:bodyPr>
          <a:lstStyle/>
          <a:p>
            <a:pPr algn="ctr">
              <a:defRPr/>
            </a:pPr>
            <a:r>
              <a:rPr lang="es-ES" sz="2400" b="1" dirty="0" smtClean="0">
                <a:solidFill>
                  <a:srgbClr val="002060"/>
                </a:solidFill>
                <a:latin typeface="+mj-lt"/>
                <a:cs typeface="+mn-cs"/>
              </a:rPr>
              <a:t>ROLES SECUNDARIOS DEL BUQUE</a:t>
            </a:r>
            <a:endParaRPr lang="es-CL" sz="2400" b="1" dirty="0">
              <a:solidFill>
                <a:srgbClr val="002060"/>
              </a:solidFill>
              <a:latin typeface="+mj-lt"/>
              <a:cs typeface="+mn-cs"/>
            </a:endParaRPr>
          </a:p>
        </p:txBody>
      </p:sp>
      <p:pic>
        <p:nvPicPr>
          <p:cNvPr id="23" name="1 Imagen"/>
          <p:cNvPicPr>
            <a:picLocks noChangeAspect="1"/>
          </p:cNvPicPr>
          <p:nvPr/>
        </p:nvPicPr>
        <p:blipFill>
          <a:blip r:embed="rId5" cstate="print">
            <a:clrChange>
              <a:clrFrom>
                <a:srgbClr val="FFFFFF"/>
              </a:clrFrom>
              <a:clrTo>
                <a:srgbClr val="FFFFFF">
                  <a:alpha val="0"/>
                </a:srgbClr>
              </a:clrTo>
            </a:clrChange>
          </a:blip>
          <a:srcRect/>
          <a:stretch>
            <a:fillRect/>
          </a:stretch>
        </p:blipFill>
        <p:spPr bwMode="auto">
          <a:xfrm>
            <a:off x="8358214" y="71420"/>
            <a:ext cx="642910" cy="959798"/>
          </a:xfrm>
          <a:prstGeom prst="rect">
            <a:avLst/>
          </a:prstGeom>
          <a:noFill/>
          <a:ln w="9525">
            <a:noFill/>
            <a:miter lim="800000"/>
            <a:headEnd/>
            <a:tailEnd/>
          </a:ln>
        </p:spPr>
      </p:pic>
      <p:sp>
        <p:nvSpPr>
          <p:cNvPr id="20" name="Rectangle 5"/>
          <p:cNvSpPr>
            <a:spLocks noChangeArrowheads="1"/>
          </p:cNvSpPr>
          <p:nvPr/>
        </p:nvSpPr>
        <p:spPr bwMode="auto">
          <a:xfrm>
            <a:off x="1605479" y="680378"/>
            <a:ext cx="5990857" cy="523220"/>
          </a:xfrm>
          <a:prstGeom prst="rect">
            <a:avLst/>
          </a:prstGeom>
          <a:solidFill>
            <a:srgbClr val="FFFFFF">
              <a:alpha val="40000"/>
            </a:srgbClr>
          </a:solidFill>
          <a:ln>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s-ES_tradnl" b="1" dirty="0" smtClean="0">
                <a:solidFill>
                  <a:srgbClr val="002060"/>
                </a:solidFill>
                <a:latin typeface="Arial" pitchFamily="34" charset="0"/>
              </a:rPr>
              <a:t>Apoyo a catástrofes naturales</a:t>
            </a:r>
            <a:endParaRPr lang="es-ES_tradnl" b="1" dirty="0" smtClean="0">
              <a:solidFill>
                <a:schemeClr val="accent6">
                  <a:lumMod val="50000"/>
                </a:schemeClr>
              </a:solidFill>
              <a:latin typeface="Arial" pitchFamily="34" charset="0"/>
            </a:endParaRPr>
          </a:p>
        </p:txBody>
      </p:sp>
    </p:spTree>
    <p:extLst>
      <p:ext uri="{BB962C8B-B14F-4D97-AF65-F5344CB8AC3E}">
        <p14:creationId xmlns:p14="http://schemas.microsoft.com/office/powerpoint/2010/main" val="2207986835"/>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CuadroTexto"/>
          <p:cNvSpPr txBox="1"/>
          <p:nvPr/>
        </p:nvSpPr>
        <p:spPr>
          <a:xfrm>
            <a:off x="3438527" y="-20638"/>
            <a:ext cx="1656223" cy="461665"/>
          </a:xfrm>
          <a:prstGeom prst="rect">
            <a:avLst/>
          </a:prstGeom>
          <a:noFill/>
        </p:spPr>
        <p:txBody>
          <a:bodyPr wrap="none">
            <a:spAutoFit/>
          </a:bodyPr>
          <a:lstStyle/>
          <a:p>
            <a:pPr>
              <a:defRPr/>
            </a:pPr>
            <a:r>
              <a:rPr lang="es-ES" sz="2400" b="1" dirty="0" smtClean="0">
                <a:solidFill>
                  <a:schemeClr val="accent2">
                    <a:lumMod val="50000"/>
                  </a:schemeClr>
                </a:solidFill>
                <a:latin typeface="+mj-lt"/>
                <a:cs typeface="+mn-cs"/>
              </a:rPr>
              <a:t>TEMARIO</a:t>
            </a:r>
            <a:endParaRPr lang="es-CL" sz="2400" b="1" dirty="0">
              <a:solidFill>
                <a:schemeClr val="accent2">
                  <a:lumMod val="50000"/>
                </a:schemeClr>
              </a:solidFill>
              <a:latin typeface="+mj-lt"/>
              <a:cs typeface="+mn-cs"/>
            </a:endParaRPr>
          </a:p>
        </p:txBody>
      </p:sp>
      <p:sp>
        <p:nvSpPr>
          <p:cNvPr id="10" name="14 CuadroTexto"/>
          <p:cNvSpPr txBox="1">
            <a:spLocks noChangeArrowheads="1"/>
          </p:cNvSpPr>
          <p:nvPr/>
        </p:nvSpPr>
        <p:spPr bwMode="auto">
          <a:xfrm>
            <a:off x="857224" y="785800"/>
            <a:ext cx="7848872" cy="3046988"/>
          </a:xfrm>
          <a:prstGeom prst="rect">
            <a:avLst/>
          </a:prstGeom>
          <a:noFill/>
          <a:ln w="9525">
            <a:noFill/>
            <a:miter lim="800000"/>
            <a:headEnd/>
            <a:tailEnd/>
          </a:ln>
        </p:spPr>
        <p:txBody>
          <a:bodyPr wrap="square">
            <a:spAutoFit/>
          </a:bodyPr>
          <a:lstStyle/>
          <a:p>
            <a:pPr marL="228600" indent="-228600">
              <a:buAutoNum type="arabicPeriod"/>
            </a:pPr>
            <a:endParaRPr lang="es-ES" sz="2400" b="1" dirty="0" smtClean="0">
              <a:solidFill>
                <a:srgbClr val="191966"/>
              </a:solidFill>
              <a:latin typeface="Tahoma" pitchFamily="34" charset="0"/>
            </a:endParaRPr>
          </a:p>
          <a:p>
            <a:pPr marL="228600" indent="-228600">
              <a:buAutoNum type="arabicPeriod"/>
            </a:pPr>
            <a:r>
              <a:rPr lang="es-ES" sz="2400" b="1" dirty="0" smtClean="0">
                <a:solidFill>
                  <a:srgbClr val="002060"/>
                </a:solidFill>
                <a:latin typeface="Tahoma" pitchFamily="34" charset="0"/>
              </a:rPr>
              <a:t> INTRODUCCIÓN.</a:t>
            </a:r>
          </a:p>
          <a:p>
            <a:pPr marL="228600" indent="-228600">
              <a:buAutoNum type="arabicPeriod"/>
            </a:pPr>
            <a:endParaRPr lang="es-ES" sz="2400" b="1" dirty="0" smtClean="0">
              <a:solidFill>
                <a:srgbClr val="FF0000"/>
              </a:solidFill>
              <a:latin typeface="Tahoma" pitchFamily="34" charset="0"/>
            </a:endParaRPr>
          </a:p>
          <a:p>
            <a:pPr marL="228600" indent="-228600">
              <a:buFontTx/>
              <a:buAutoNum type="arabicPeriod"/>
            </a:pPr>
            <a:r>
              <a:rPr lang="es-CL" sz="2400" b="1" dirty="0" smtClean="0">
                <a:solidFill>
                  <a:srgbClr val="191966"/>
                </a:solidFill>
                <a:latin typeface="Tahoma" pitchFamily="34" charset="0"/>
              </a:rPr>
              <a:t> </a:t>
            </a:r>
            <a:r>
              <a:rPr lang="es-CL" sz="2400" b="1" dirty="0" smtClean="0">
                <a:solidFill>
                  <a:srgbClr val="002060"/>
                </a:solidFill>
                <a:latin typeface="Tahoma" pitchFamily="34" charset="0"/>
              </a:rPr>
              <a:t>FF-15 </a:t>
            </a:r>
            <a:r>
              <a:rPr lang="es-CL" sz="2400" b="1" dirty="0">
                <a:solidFill>
                  <a:srgbClr val="002060"/>
                </a:solidFill>
                <a:latin typeface="Tahoma" pitchFamily="34" charset="0"/>
              </a:rPr>
              <a:t>«ALMIRANTE BLANCO ENCALADA</a:t>
            </a:r>
            <a:r>
              <a:rPr lang="es-CL" sz="2400" b="1" dirty="0" smtClean="0">
                <a:solidFill>
                  <a:srgbClr val="002060"/>
                </a:solidFill>
                <a:latin typeface="Tahoma" pitchFamily="34" charset="0"/>
              </a:rPr>
              <a:t>».</a:t>
            </a:r>
          </a:p>
          <a:p>
            <a:pPr marL="228600" indent="-228600">
              <a:buFontTx/>
              <a:buAutoNum type="arabicPeriod"/>
            </a:pPr>
            <a:endParaRPr lang="es-CL" sz="2400" b="1" dirty="0" smtClean="0">
              <a:solidFill>
                <a:srgbClr val="191966"/>
              </a:solidFill>
              <a:latin typeface="Tahoma" pitchFamily="34" charset="0"/>
            </a:endParaRPr>
          </a:p>
          <a:p>
            <a:pPr marL="228600" indent="-228600">
              <a:buAutoNum type="arabicPeriod"/>
            </a:pPr>
            <a:r>
              <a:rPr lang="es-CL" sz="2400" b="1" dirty="0" smtClean="0">
                <a:solidFill>
                  <a:srgbClr val="191966"/>
                </a:solidFill>
                <a:latin typeface="Tahoma" pitchFamily="34" charset="0"/>
              </a:rPr>
              <a:t> </a:t>
            </a:r>
            <a:r>
              <a:rPr lang="es-CL" sz="2400" b="1" dirty="0" smtClean="0">
                <a:solidFill>
                  <a:srgbClr val="FF0000"/>
                </a:solidFill>
                <a:latin typeface="Tahoma" pitchFamily="34" charset="0"/>
              </a:rPr>
              <a:t>ACTIVIDADES.</a:t>
            </a:r>
          </a:p>
          <a:p>
            <a:pPr marL="228600" indent="-228600"/>
            <a:endParaRPr lang="es-CL" sz="2400" b="1" dirty="0" smtClean="0">
              <a:solidFill>
                <a:srgbClr val="191966"/>
              </a:solidFill>
              <a:latin typeface="Tahoma" pitchFamily="34" charset="0"/>
            </a:endParaRPr>
          </a:p>
          <a:p>
            <a:pPr marL="228600" indent="-228600"/>
            <a:endParaRPr lang="es-ES" sz="2400" b="1" dirty="0" smtClean="0">
              <a:solidFill>
                <a:srgbClr val="191966"/>
              </a:solidFill>
              <a:latin typeface="Tahoma" pitchFamily="34" charset="0"/>
            </a:endParaRPr>
          </a:p>
        </p:txBody>
      </p:sp>
      <p:sp>
        <p:nvSpPr>
          <p:cNvPr id="9" name="Rectángulo 11">
            <a:extLst>
              <a:ext uri="{FF2B5EF4-FFF2-40B4-BE49-F238E27FC236}">
                <a16:creationId xmlns:a16="http://schemas.microsoft.com/office/drawing/2014/main" xmlns="" id="{11CA9D27-25BC-4311-98B4-1F73615810FA}"/>
              </a:ext>
            </a:extLst>
          </p:cNvPr>
          <p:cNvSpPr/>
          <p:nvPr/>
        </p:nvSpPr>
        <p:spPr>
          <a:xfrm>
            <a:off x="0" y="4636572"/>
            <a:ext cx="9144000" cy="506928"/>
          </a:xfrm>
          <a:prstGeom prst="rect">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12" name="5 Marcador de número de diapositiva"/>
          <p:cNvSpPr>
            <a:spLocks noGrp="1"/>
          </p:cNvSpPr>
          <p:nvPr>
            <p:ph type="sldNum" sz="quarter" idx="11"/>
          </p:nvPr>
        </p:nvSpPr>
        <p:spPr>
          <a:xfrm>
            <a:off x="8534400" y="4357700"/>
            <a:ext cx="609600" cy="285750"/>
          </a:xfrm>
        </p:spPr>
        <p:txBody>
          <a:bodyPr/>
          <a:lstStyle/>
          <a:p>
            <a:pPr>
              <a:defRPr/>
            </a:pPr>
            <a:fld id="{51533B67-9AE0-4BB2-9165-3073AE4264FB}" type="slidenum">
              <a:rPr lang="es-ES" b="1" smtClean="0">
                <a:solidFill>
                  <a:schemeClr val="accent2"/>
                </a:solidFill>
              </a:rPr>
              <a:pPr>
                <a:defRPr/>
              </a:pPr>
              <a:t>16</a:t>
            </a:fld>
            <a:endParaRPr lang="es-ES" b="1" dirty="0">
              <a:solidFill>
                <a:schemeClr val="accent2"/>
              </a:solidFill>
            </a:endParaRPr>
          </a:p>
        </p:txBody>
      </p:sp>
      <p:grpSp>
        <p:nvGrpSpPr>
          <p:cNvPr id="2" name="13 Grupo"/>
          <p:cNvGrpSpPr/>
          <p:nvPr/>
        </p:nvGrpSpPr>
        <p:grpSpPr>
          <a:xfrm>
            <a:off x="78929" y="66675"/>
            <a:ext cx="8126095" cy="1012613"/>
            <a:chOff x="78929" y="66675"/>
            <a:chExt cx="8126095" cy="1012613"/>
          </a:xfrm>
        </p:grpSpPr>
        <p:grpSp>
          <p:nvGrpSpPr>
            <p:cNvPr id="3" name="17 Grupo"/>
            <p:cNvGrpSpPr>
              <a:grpSpLocks/>
            </p:cNvGrpSpPr>
            <p:nvPr/>
          </p:nvGrpSpPr>
          <p:grpSpPr bwMode="auto">
            <a:xfrm>
              <a:off x="857223" y="454026"/>
              <a:ext cx="7347801" cy="177800"/>
              <a:chOff x="250948" y="749210"/>
              <a:chExt cx="8739065" cy="236952"/>
            </a:xfrm>
          </p:grpSpPr>
          <p:sp>
            <p:nvSpPr>
              <p:cNvPr id="17" name="16 Forma libre"/>
              <p:cNvSpPr/>
              <p:nvPr/>
            </p:nvSpPr>
            <p:spPr>
              <a:xfrm>
                <a:off x="250948" y="751326"/>
                <a:ext cx="6867428" cy="232721"/>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5825" h="233362">
                    <a:moveTo>
                      <a:pt x="4763" y="4762"/>
                    </a:moveTo>
                    <a:cubicBezTo>
                      <a:pt x="3175" y="80962"/>
                      <a:pt x="1588" y="157162"/>
                      <a:pt x="0" y="233362"/>
                    </a:cubicBezTo>
                    <a:lnTo>
                      <a:pt x="4538663" y="233362"/>
                    </a:lnTo>
                    <a:lnTo>
                      <a:pt x="4695825" y="0"/>
                    </a:lnTo>
                    <a:lnTo>
                      <a:pt x="4763" y="4762"/>
                    </a:lnTo>
                    <a:close/>
                  </a:path>
                </a:pathLst>
              </a:custGeom>
              <a:solidFill>
                <a:srgbClr val="0A0A2C"/>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8" name="17 Paralelogramo"/>
              <p:cNvSpPr/>
              <p:nvPr/>
            </p:nvSpPr>
            <p:spPr>
              <a:xfrm>
                <a:off x="6975503" y="751326"/>
                <a:ext cx="1071548" cy="234836"/>
              </a:xfrm>
              <a:prstGeom prst="parallelogram">
                <a:avLst>
                  <a:gd name="adj" fmla="val 96235"/>
                </a:avLst>
              </a:prstGeom>
              <a:solidFill>
                <a:schemeClr val="accent6">
                  <a:lumMod val="75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9" name="18 Paralelogramo"/>
              <p:cNvSpPr/>
              <p:nvPr/>
            </p:nvSpPr>
            <p:spPr>
              <a:xfrm>
                <a:off x="7918465" y="749210"/>
                <a:ext cx="1071548" cy="232721"/>
              </a:xfrm>
              <a:prstGeom prst="parallelogram">
                <a:avLst>
                  <a:gd name="adj" fmla="val 96235"/>
                </a:avLst>
              </a:prstGeom>
              <a:solidFill>
                <a:schemeClr val="accent6">
                  <a:lumMod val="20000"/>
                  <a:lumOff val="80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grpSp>
        <p:pic>
          <p:nvPicPr>
            <p:cNvPr id="16" name="Picture 2" descr="ESCUADRA"/>
            <p:cNvPicPr>
              <a:picLocks noChangeAspect="1" noChangeArrowheads="1"/>
            </p:cNvPicPr>
            <p:nvPr/>
          </p:nvPicPr>
          <p:blipFill>
            <a:blip r:embed="rId3" cstate="print"/>
            <a:srcRect/>
            <a:stretch>
              <a:fillRect/>
            </a:stretch>
          </p:blipFill>
          <p:spPr bwMode="auto">
            <a:xfrm>
              <a:off x="78929" y="66675"/>
              <a:ext cx="648072" cy="1012613"/>
            </a:xfrm>
            <a:prstGeom prst="rect">
              <a:avLst/>
            </a:prstGeom>
            <a:noFill/>
          </p:spPr>
        </p:pic>
      </p:grpSp>
      <p:pic>
        <p:nvPicPr>
          <p:cNvPr id="14" name="1 Imagen"/>
          <p:cNvPicPr>
            <a:picLocks noChangeAspect="1"/>
          </p:cNvPicPr>
          <p:nvPr/>
        </p:nvPicPr>
        <p:blipFill>
          <a:blip r:embed="rId4" cstate="print">
            <a:clrChange>
              <a:clrFrom>
                <a:srgbClr val="FFFFFF"/>
              </a:clrFrom>
              <a:clrTo>
                <a:srgbClr val="FFFFFF">
                  <a:alpha val="0"/>
                </a:srgbClr>
              </a:clrTo>
            </a:clrChange>
          </a:blip>
          <a:srcRect/>
          <a:stretch>
            <a:fillRect/>
          </a:stretch>
        </p:blipFill>
        <p:spPr bwMode="auto">
          <a:xfrm>
            <a:off x="8358214" y="71420"/>
            <a:ext cx="642910" cy="959798"/>
          </a:xfrm>
          <a:prstGeom prst="rect">
            <a:avLst/>
          </a:prstGeom>
          <a:noFill/>
          <a:ln w="9525">
            <a:noFill/>
            <a:miter lim="800000"/>
            <a:headEnd/>
            <a:tailEnd/>
          </a:ln>
        </p:spPr>
      </p:pic>
    </p:spTree>
    <p:extLst>
      <p:ext uri="{BB962C8B-B14F-4D97-AF65-F5344CB8AC3E}">
        <p14:creationId xmlns:p14="http://schemas.microsoft.com/office/powerpoint/2010/main" val="1919634280"/>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blancoserver2\Fotografía\HISTORIAL 2026\7. DESPLAZAMIENTO TALCAHUANO FEB 2026\IMG-20260302-WA0241.jpg"/>
          <p:cNvPicPr>
            <a:picLocks noChangeAspect="1" noChangeArrowheads="1"/>
          </p:cNvPicPr>
          <p:nvPr/>
        </p:nvPicPr>
        <p:blipFill>
          <a:blip r:embed="rId3" cstate="print"/>
          <a:srcRect b="18750"/>
          <a:stretch>
            <a:fillRect/>
          </a:stretch>
        </p:blipFill>
        <p:spPr bwMode="auto">
          <a:xfrm>
            <a:off x="4572000" y="0"/>
            <a:ext cx="4572000" cy="2786064"/>
          </a:xfrm>
          <a:prstGeom prst="rect">
            <a:avLst/>
          </a:prstGeom>
          <a:noFill/>
        </p:spPr>
      </p:pic>
      <p:pic>
        <p:nvPicPr>
          <p:cNvPr id="2051" name="Picture 3" descr="\\blancoserver2\Fotografía\HISTORIAL 2026\7. DESPLAZAMIENTO TALCAHUANO FEB 2026\IMG-20260302-WA0110.jpg"/>
          <p:cNvPicPr>
            <a:picLocks noChangeAspect="1" noChangeArrowheads="1"/>
          </p:cNvPicPr>
          <p:nvPr/>
        </p:nvPicPr>
        <p:blipFill>
          <a:blip r:embed="rId4"/>
          <a:srcRect/>
          <a:stretch>
            <a:fillRect/>
          </a:stretch>
        </p:blipFill>
        <p:spPr bwMode="auto">
          <a:xfrm>
            <a:off x="0" y="734900"/>
            <a:ext cx="4572000" cy="3914776"/>
          </a:xfrm>
          <a:prstGeom prst="rect">
            <a:avLst/>
          </a:prstGeom>
          <a:noFill/>
        </p:spPr>
      </p:pic>
      <p:sp>
        <p:nvSpPr>
          <p:cNvPr id="22" name="21 CuadroTexto"/>
          <p:cNvSpPr txBox="1"/>
          <p:nvPr/>
        </p:nvSpPr>
        <p:spPr>
          <a:xfrm>
            <a:off x="-32" y="-1"/>
            <a:ext cx="9144000" cy="464999"/>
          </a:xfrm>
          <a:prstGeom prst="rect">
            <a:avLst/>
          </a:prstGeom>
          <a:solidFill>
            <a:schemeClr val="bg1">
              <a:lumMod val="95000"/>
              <a:alpha val="49000"/>
            </a:schemeClr>
          </a:solidFill>
          <a:ln w="28575">
            <a:noFill/>
          </a:ln>
        </p:spPr>
        <p:txBody>
          <a:bodyPr wrap="square" rtlCol="0">
            <a:spAutoFit/>
          </a:bodyPr>
          <a:lstStyle/>
          <a:p>
            <a:pPr marL="171450" indent="-171450">
              <a:lnSpc>
                <a:spcPct val="140000"/>
              </a:lnSpc>
              <a:buFont typeface="Arial" panose="020B0604020202020204" pitchFamily="34" charset="0"/>
              <a:buChar char="•"/>
            </a:pPr>
            <a:endParaRPr lang="es-CL" sz="800" b="1" dirty="0">
              <a:solidFill>
                <a:srgbClr val="000066"/>
              </a:solidFill>
              <a:latin typeface="Arial" pitchFamily="34" charset="0"/>
            </a:endParaRPr>
          </a:p>
          <a:p>
            <a:pPr marL="171450" indent="-171450">
              <a:lnSpc>
                <a:spcPct val="140000"/>
              </a:lnSpc>
              <a:buFont typeface="Arial" panose="020B0604020202020204" pitchFamily="34" charset="0"/>
              <a:buChar char="•"/>
            </a:pPr>
            <a:endParaRPr lang="es-CL" sz="1050" b="1" dirty="0">
              <a:solidFill>
                <a:srgbClr val="002060"/>
              </a:solidFill>
              <a:latin typeface="Arial" pitchFamily="34" charset="0"/>
            </a:endParaRPr>
          </a:p>
        </p:txBody>
      </p:sp>
      <p:pic>
        <p:nvPicPr>
          <p:cNvPr id="2053" name="Picture 5" descr="\\blancoserver2\Fotografía\HISTORIAL 2026\17. SOUTHERN SEAS 2026 - TOA\OFICIALES CERRO BANDERA.jpg"/>
          <p:cNvPicPr>
            <a:picLocks noChangeAspect="1" noChangeArrowheads="1"/>
          </p:cNvPicPr>
          <p:nvPr/>
        </p:nvPicPr>
        <p:blipFill>
          <a:blip r:embed="rId5" cstate="print"/>
          <a:srcRect b="18750"/>
          <a:stretch>
            <a:fillRect/>
          </a:stretch>
        </p:blipFill>
        <p:spPr bwMode="auto">
          <a:xfrm>
            <a:off x="0" y="0"/>
            <a:ext cx="4572000" cy="2786064"/>
          </a:xfrm>
          <a:prstGeom prst="rect">
            <a:avLst/>
          </a:prstGeom>
          <a:noFill/>
        </p:spPr>
      </p:pic>
      <p:pic>
        <p:nvPicPr>
          <p:cNvPr id="2050" name="Picture 2" descr="\\blancoserver2\Fotografía\HISTORIAL 2026\7. DESPLAZAMIENTO TALCAHUANO FEB 2026\138167.jpg"/>
          <p:cNvPicPr>
            <a:picLocks noChangeAspect="1" noChangeArrowheads="1"/>
          </p:cNvPicPr>
          <p:nvPr/>
        </p:nvPicPr>
        <p:blipFill>
          <a:blip r:embed="rId6"/>
          <a:srcRect/>
          <a:stretch>
            <a:fillRect/>
          </a:stretch>
        </p:blipFill>
        <p:spPr bwMode="auto">
          <a:xfrm>
            <a:off x="4557407" y="2525736"/>
            <a:ext cx="4586593" cy="2117716"/>
          </a:xfrm>
          <a:prstGeom prst="rect">
            <a:avLst/>
          </a:prstGeom>
          <a:noFill/>
        </p:spPr>
      </p:pic>
      <p:sp>
        <p:nvSpPr>
          <p:cNvPr id="10" name="14 CuadroTexto"/>
          <p:cNvSpPr txBox="1">
            <a:spLocks noChangeArrowheads="1"/>
          </p:cNvSpPr>
          <p:nvPr/>
        </p:nvSpPr>
        <p:spPr bwMode="auto">
          <a:xfrm>
            <a:off x="857224" y="785800"/>
            <a:ext cx="7848872" cy="1200329"/>
          </a:xfrm>
          <a:prstGeom prst="rect">
            <a:avLst/>
          </a:prstGeom>
          <a:noFill/>
          <a:ln w="9525">
            <a:noFill/>
            <a:miter lim="800000"/>
            <a:headEnd/>
            <a:tailEnd/>
          </a:ln>
        </p:spPr>
        <p:txBody>
          <a:bodyPr wrap="square">
            <a:spAutoFit/>
          </a:bodyPr>
          <a:lstStyle/>
          <a:p>
            <a:pPr marL="228600" indent="-228600">
              <a:buAutoNum type="arabicPeriod"/>
            </a:pPr>
            <a:endParaRPr lang="es-ES" sz="2400" b="1" dirty="0">
              <a:solidFill>
                <a:srgbClr val="191966"/>
              </a:solidFill>
              <a:latin typeface="Tahoma" pitchFamily="34" charset="0"/>
            </a:endParaRPr>
          </a:p>
          <a:p>
            <a:pPr marL="228600" indent="-228600"/>
            <a:endParaRPr lang="es-CL" sz="2400" b="1" dirty="0">
              <a:solidFill>
                <a:srgbClr val="191966"/>
              </a:solidFill>
              <a:latin typeface="Tahoma" pitchFamily="34" charset="0"/>
            </a:endParaRPr>
          </a:p>
          <a:p>
            <a:pPr marL="228600" indent="-228600"/>
            <a:endParaRPr lang="es-ES" sz="2400" b="1" dirty="0">
              <a:solidFill>
                <a:srgbClr val="191966"/>
              </a:solidFill>
              <a:latin typeface="Tahoma" pitchFamily="34" charset="0"/>
            </a:endParaRPr>
          </a:p>
        </p:txBody>
      </p:sp>
      <p:sp>
        <p:nvSpPr>
          <p:cNvPr id="9" name="Rectángulo 11">
            <a:extLst>
              <a:ext uri="{FF2B5EF4-FFF2-40B4-BE49-F238E27FC236}">
                <a16:creationId xmlns:a16="http://schemas.microsoft.com/office/drawing/2014/main" xmlns="" id="{11CA9D27-25BC-4311-98B4-1F73615810FA}"/>
              </a:ext>
            </a:extLst>
          </p:cNvPr>
          <p:cNvSpPr/>
          <p:nvPr/>
        </p:nvSpPr>
        <p:spPr>
          <a:xfrm>
            <a:off x="0" y="4636572"/>
            <a:ext cx="9144000" cy="506928"/>
          </a:xfrm>
          <a:prstGeom prst="rect">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12" name="5 Marcador de número de diapositiva"/>
          <p:cNvSpPr>
            <a:spLocks noGrp="1"/>
          </p:cNvSpPr>
          <p:nvPr>
            <p:ph type="sldNum" sz="quarter" idx="11"/>
          </p:nvPr>
        </p:nvSpPr>
        <p:spPr>
          <a:xfrm>
            <a:off x="8534400" y="4357700"/>
            <a:ext cx="609600" cy="285750"/>
          </a:xfrm>
        </p:spPr>
        <p:txBody>
          <a:bodyPr/>
          <a:lstStyle/>
          <a:p>
            <a:pPr>
              <a:defRPr/>
            </a:pPr>
            <a:fld id="{51533B67-9AE0-4BB2-9165-3073AE4264FB}" type="slidenum">
              <a:rPr lang="es-ES" b="1" smtClean="0">
                <a:solidFill>
                  <a:schemeClr val="accent2"/>
                </a:solidFill>
              </a:rPr>
              <a:pPr>
                <a:defRPr/>
              </a:pPr>
              <a:t>17</a:t>
            </a:fld>
            <a:endParaRPr lang="es-ES" b="1" dirty="0">
              <a:solidFill>
                <a:schemeClr val="accent2"/>
              </a:solidFill>
            </a:endParaRPr>
          </a:p>
        </p:txBody>
      </p:sp>
      <p:grpSp>
        <p:nvGrpSpPr>
          <p:cNvPr id="2" name="17 Grupo"/>
          <p:cNvGrpSpPr>
            <a:grpSpLocks/>
          </p:cNvGrpSpPr>
          <p:nvPr/>
        </p:nvGrpSpPr>
        <p:grpSpPr bwMode="auto">
          <a:xfrm>
            <a:off x="857223" y="454026"/>
            <a:ext cx="7347801" cy="177800"/>
            <a:chOff x="250948" y="749210"/>
            <a:chExt cx="8739065" cy="236952"/>
          </a:xfrm>
        </p:grpSpPr>
        <p:sp>
          <p:nvSpPr>
            <p:cNvPr id="17" name="16 Forma libre"/>
            <p:cNvSpPr/>
            <p:nvPr/>
          </p:nvSpPr>
          <p:spPr>
            <a:xfrm>
              <a:off x="250948" y="751326"/>
              <a:ext cx="6867428" cy="232721"/>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5825" h="233362">
                  <a:moveTo>
                    <a:pt x="4763" y="4762"/>
                  </a:moveTo>
                  <a:cubicBezTo>
                    <a:pt x="3175" y="80962"/>
                    <a:pt x="1588" y="157162"/>
                    <a:pt x="0" y="233362"/>
                  </a:cubicBezTo>
                  <a:lnTo>
                    <a:pt x="4538663" y="233362"/>
                  </a:lnTo>
                  <a:lnTo>
                    <a:pt x="4695825" y="0"/>
                  </a:lnTo>
                  <a:lnTo>
                    <a:pt x="4763" y="4762"/>
                  </a:lnTo>
                  <a:close/>
                </a:path>
              </a:pathLst>
            </a:custGeom>
            <a:solidFill>
              <a:srgbClr val="0A0A2C"/>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8" name="17 Paralelogramo"/>
            <p:cNvSpPr/>
            <p:nvPr/>
          </p:nvSpPr>
          <p:spPr>
            <a:xfrm>
              <a:off x="6975503" y="751326"/>
              <a:ext cx="1071548" cy="234836"/>
            </a:xfrm>
            <a:prstGeom prst="parallelogram">
              <a:avLst>
                <a:gd name="adj" fmla="val 96235"/>
              </a:avLst>
            </a:prstGeom>
            <a:solidFill>
              <a:schemeClr val="accent6">
                <a:lumMod val="75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9" name="18 Paralelogramo"/>
            <p:cNvSpPr/>
            <p:nvPr/>
          </p:nvSpPr>
          <p:spPr>
            <a:xfrm>
              <a:off x="7918465" y="749210"/>
              <a:ext cx="1071548" cy="232721"/>
            </a:xfrm>
            <a:prstGeom prst="parallelogram">
              <a:avLst>
                <a:gd name="adj" fmla="val 96235"/>
              </a:avLst>
            </a:prstGeom>
            <a:solidFill>
              <a:schemeClr val="accent6">
                <a:lumMod val="20000"/>
                <a:lumOff val="80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grpSp>
      <p:sp>
        <p:nvSpPr>
          <p:cNvPr id="15" name="14 CuadroTexto"/>
          <p:cNvSpPr txBox="1"/>
          <p:nvPr/>
        </p:nvSpPr>
        <p:spPr>
          <a:xfrm>
            <a:off x="0" y="0"/>
            <a:ext cx="9144000" cy="461665"/>
          </a:xfrm>
          <a:prstGeom prst="rect">
            <a:avLst/>
          </a:prstGeom>
          <a:noFill/>
        </p:spPr>
        <p:txBody>
          <a:bodyPr wrap="square">
            <a:spAutoFit/>
          </a:bodyPr>
          <a:lstStyle>
            <a:defPPr>
              <a:defRPr lang="es-ES"/>
            </a:defPPr>
            <a:lvl1pPr algn="ctr">
              <a:defRPr sz="2400" b="1">
                <a:solidFill>
                  <a:srgbClr val="002060"/>
                </a:solidFill>
                <a:latin typeface="Century Gothic" panose="020B0502020202020204" pitchFamily="34" charset="0"/>
                <a:cs typeface="+mn-cs"/>
              </a:defRPr>
            </a:lvl1pPr>
          </a:lstStyle>
          <a:p>
            <a:r>
              <a:rPr lang="es-CL" dirty="0"/>
              <a:t>ACTIVIDADES </a:t>
            </a:r>
            <a:r>
              <a:rPr lang="es-CL" dirty="0" smtClean="0"/>
              <a:t>DE COHESIÓN</a:t>
            </a:r>
            <a:endParaRPr lang="es-CL" dirty="0"/>
          </a:p>
        </p:txBody>
      </p:sp>
      <p:pic>
        <p:nvPicPr>
          <p:cNvPr id="21" name="1 Imagen"/>
          <p:cNvPicPr>
            <a:picLocks noChangeAspect="1"/>
          </p:cNvPicPr>
          <p:nvPr/>
        </p:nvPicPr>
        <p:blipFill>
          <a:blip r:embed="rId7" cstate="print">
            <a:clrChange>
              <a:clrFrom>
                <a:srgbClr val="FFFFFF"/>
              </a:clrFrom>
              <a:clrTo>
                <a:srgbClr val="FFFFFF">
                  <a:alpha val="0"/>
                </a:srgbClr>
              </a:clrTo>
            </a:clrChange>
          </a:blip>
          <a:srcRect/>
          <a:stretch>
            <a:fillRect/>
          </a:stretch>
        </p:blipFill>
        <p:spPr bwMode="auto">
          <a:xfrm>
            <a:off x="8521937" y="1"/>
            <a:ext cx="622063" cy="928676"/>
          </a:xfrm>
          <a:prstGeom prst="rect">
            <a:avLst/>
          </a:prstGeom>
          <a:noFill/>
          <a:ln w="9525">
            <a:noFill/>
            <a:miter lim="800000"/>
            <a:headEnd/>
            <a:tailEnd/>
          </a:ln>
        </p:spPr>
      </p:pic>
      <p:pic>
        <p:nvPicPr>
          <p:cNvPr id="20" name="Picture 2" descr="Imagen relacionada"/>
          <p:cNvPicPr>
            <a:picLocks noChangeAspect="1" noChangeArrowheads="1"/>
          </p:cNvPicPr>
          <p:nvPr/>
        </p:nvPicPr>
        <p:blipFill>
          <a:blip r:embed="rId8" cstate="print"/>
          <a:srcRect/>
          <a:stretch>
            <a:fillRect/>
          </a:stretch>
        </p:blipFill>
        <p:spPr bwMode="auto">
          <a:xfrm>
            <a:off x="0" y="0"/>
            <a:ext cx="787521" cy="1010653"/>
          </a:xfrm>
          <a:prstGeom prst="rect">
            <a:avLst/>
          </a:prstGeom>
          <a:noFill/>
        </p:spPr>
      </p:pic>
    </p:spTree>
    <p:extLst>
      <p:ext uri="{BB962C8B-B14F-4D97-AF65-F5344CB8AC3E}">
        <p14:creationId xmlns:p14="http://schemas.microsoft.com/office/powerpoint/2010/main" val="2073575949"/>
      </p:ext>
    </p:extLst>
  </p:cSld>
  <p:clrMapOvr>
    <a:masterClrMapping/>
  </p:clrMapOvr>
  <p:transition advClick="0"/>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blancoserver2\Fotografía\HISTORIAL 2026\10. NAVEGACIÓN MARZO APOYO SM\_DSC0004.JPG"/>
          <p:cNvPicPr>
            <a:picLocks noChangeAspect="1" noChangeArrowheads="1"/>
          </p:cNvPicPr>
          <p:nvPr/>
        </p:nvPicPr>
        <p:blipFill>
          <a:blip r:embed="rId3" cstate="print"/>
          <a:srcRect l="22222" r="6667" b="12658"/>
          <a:stretch>
            <a:fillRect/>
          </a:stretch>
        </p:blipFill>
        <p:spPr bwMode="auto">
          <a:xfrm>
            <a:off x="4572000" y="0"/>
            <a:ext cx="4572000" cy="2428874"/>
          </a:xfrm>
          <a:prstGeom prst="rect">
            <a:avLst/>
          </a:prstGeom>
          <a:noFill/>
        </p:spPr>
      </p:pic>
      <p:pic>
        <p:nvPicPr>
          <p:cNvPr id="21" name="Picture 3" descr="\\blancoserver2\Fotografía\HISTORIAL 2026\SOUTHERN SEAS 2026 - TOA\foto con filtro.png"/>
          <p:cNvPicPr>
            <a:picLocks noChangeAspect="1" noChangeArrowheads="1"/>
          </p:cNvPicPr>
          <p:nvPr/>
        </p:nvPicPr>
        <p:blipFill>
          <a:blip r:embed="rId4" cstate="print"/>
          <a:srcRect t="22138" r="2290" b="4580"/>
          <a:stretch>
            <a:fillRect/>
          </a:stretch>
        </p:blipFill>
        <p:spPr bwMode="auto">
          <a:xfrm>
            <a:off x="4572000" y="2341670"/>
            <a:ext cx="4572000" cy="2286016"/>
          </a:xfrm>
          <a:prstGeom prst="rect">
            <a:avLst/>
          </a:prstGeom>
          <a:noFill/>
        </p:spPr>
      </p:pic>
      <p:pic>
        <p:nvPicPr>
          <p:cNvPr id="4098" name="Picture 2" descr="\\blancoserver2\Fotografía\HISTORIAL 2026\9. ops 1\20260127_100430.jpg"/>
          <p:cNvPicPr>
            <a:picLocks noChangeAspect="1" noChangeArrowheads="1"/>
          </p:cNvPicPr>
          <p:nvPr/>
        </p:nvPicPr>
        <p:blipFill>
          <a:blip r:embed="rId5" cstate="print"/>
          <a:srcRect r="24185" b="12820"/>
          <a:stretch>
            <a:fillRect/>
          </a:stretch>
        </p:blipFill>
        <p:spPr bwMode="auto">
          <a:xfrm>
            <a:off x="0" y="-18"/>
            <a:ext cx="4572000" cy="2428892"/>
          </a:xfrm>
          <a:prstGeom prst="rect">
            <a:avLst/>
          </a:prstGeom>
          <a:noFill/>
        </p:spPr>
      </p:pic>
      <p:pic>
        <p:nvPicPr>
          <p:cNvPr id="4100" name="Picture 4" descr="\\blancoserver2\Fotografía\HISTORIAL 2026\17. SOUTHERN SEAS 2026 - TOA\Paso 1ra y 2da Angostura con NIMITZ\20260426_104612.jpg"/>
          <p:cNvPicPr>
            <a:picLocks noChangeAspect="1" noChangeArrowheads="1"/>
          </p:cNvPicPr>
          <p:nvPr/>
        </p:nvPicPr>
        <p:blipFill>
          <a:blip r:embed="rId6" cstate="print"/>
          <a:srcRect l="3770" t="2840" r="35910" b="31316"/>
          <a:stretch>
            <a:fillRect/>
          </a:stretch>
        </p:blipFill>
        <p:spPr bwMode="auto">
          <a:xfrm>
            <a:off x="0" y="2353510"/>
            <a:ext cx="4572000" cy="2305708"/>
          </a:xfrm>
          <a:prstGeom prst="rect">
            <a:avLst/>
          </a:prstGeom>
          <a:noFill/>
        </p:spPr>
      </p:pic>
      <p:sp>
        <p:nvSpPr>
          <p:cNvPr id="10" name="14 CuadroTexto"/>
          <p:cNvSpPr txBox="1">
            <a:spLocks noChangeArrowheads="1"/>
          </p:cNvSpPr>
          <p:nvPr/>
        </p:nvSpPr>
        <p:spPr bwMode="auto">
          <a:xfrm>
            <a:off x="857224" y="785800"/>
            <a:ext cx="7848872" cy="1200329"/>
          </a:xfrm>
          <a:prstGeom prst="rect">
            <a:avLst/>
          </a:prstGeom>
          <a:noFill/>
          <a:ln w="9525">
            <a:noFill/>
            <a:miter lim="800000"/>
            <a:headEnd/>
            <a:tailEnd/>
          </a:ln>
        </p:spPr>
        <p:txBody>
          <a:bodyPr wrap="square">
            <a:spAutoFit/>
          </a:bodyPr>
          <a:lstStyle/>
          <a:p>
            <a:pPr marL="228600" indent="-228600">
              <a:buAutoNum type="arabicPeriod"/>
            </a:pPr>
            <a:endParaRPr lang="es-ES" sz="2400" b="1" dirty="0">
              <a:solidFill>
                <a:srgbClr val="191966"/>
              </a:solidFill>
              <a:latin typeface="Tahoma" pitchFamily="34" charset="0"/>
            </a:endParaRPr>
          </a:p>
          <a:p>
            <a:pPr marL="228600" indent="-228600"/>
            <a:endParaRPr lang="es-CL" sz="2400" b="1" dirty="0">
              <a:solidFill>
                <a:srgbClr val="191966"/>
              </a:solidFill>
              <a:latin typeface="Tahoma" pitchFamily="34" charset="0"/>
            </a:endParaRPr>
          </a:p>
          <a:p>
            <a:pPr marL="228600" indent="-228600"/>
            <a:endParaRPr lang="es-ES" sz="2400" b="1" dirty="0">
              <a:solidFill>
                <a:srgbClr val="191966"/>
              </a:solidFill>
              <a:latin typeface="Tahoma" pitchFamily="34" charset="0"/>
            </a:endParaRPr>
          </a:p>
        </p:txBody>
      </p:sp>
      <p:sp>
        <p:nvSpPr>
          <p:cNvPr id="9" name="Rectángulo 11">
            <a:extLst>
              <a:ext uri="{FF2B5EF4-FFF2-40B4-BE49-F238E27FC236}">
                <a16:creationId xmlns:a16="http://schemas.microsoft.com/office/drawing/2014/main" xmlns="" id="{11CA9D27-25BC-4311-98B4-1F73615810FA}"/>
              </a:ext>
            </a:extLst>
          </p:cNvPr>
          <p:cNvSpPr/>
          <p:nvPr/>
        </p:nvSpPr>
        <p:spPr>
          <a:xfrm>
            <a:off x="0" y="4636572"/>
            <a:ext cx="9144000" cy="506928"/>
          </a:xfrm>
          <a:prstGeom prst="rect">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12" name="5 Marcador de número de diapositiva"/>
          <p:cNvSpPr>
            <a:spLocks noGrp="1"/>
          </p:cNvSpPr>
          <p:nvPr>
            <p:ph type="sldNum" sz="quarter" idx="11"/>
          </p:nvPr>
        </p:nvSpPr>
        <p:spPr>
          <a:xfrm>
            <a:off x="8534400" y="4357700"/>
            <a:ext cx="609600" cy="285750"/>
          </a:xfrm>
        </p:spPr>
        <p:txBody>
          <a:bodyPr/>
          <a:lstStyle/>
          <a:p>
            <a:pPr>
              <a:defRPr/>
            </a:pPr>
            <a:fld id="{51533B67-9AE0-4BB2-9165-3073AE4264FB}" type="slidenum">
              <a:rPr lang="es-ES" b="1" smtClean="0">
                <a:solidFill>
                  <a:schemeClr val="accent2"/>
                </a:solidFill>
              </a:rPr>
              <a:pPr>
                <a:defRPr/>
              </a:pPr>
              <a:t>18</a:t>
            </a:fld>
            <a:endParaRPr lang="es-ES" b="1" dirty="0">
              <a:solidFill>
                <a:schemeClr val="accent2"/>
              </a:solidFill>
            </a:endParaRPr>
          </a:p>
        </p:txBody>
      </p:sp>
      <p:sp>
        <p:nvSpPr>
          <p:cNvPr id="23" name="22 CuadroTexto"/>
          <p:cNvSpPr txBox="1"/>
          <p:nvPr/>
        </p:nvSpPr>
        <p:spPr>
          <a:xfrm>
            <a:off x="-32" y="-1"/>
            <a:ext cx="9144000" cy="464999"/>
          </a:xfrm>
          <a:prstGeom prst="rect">
            <a:avLst/>
          </a:prstGeom>
          <a:solidFill>
            <a:schemeClr val="bg1">
              <a:lumMod val="95000"/>
              <a:alpha val="49000"/>
            </a:schemeClr>
          </a:solidFill>
          <a:ln w="28575">
            <a:noFill/>
          </a:ln>
        </p:spPr>
        <p:txBody>
          <a:bodyPr wrap="square" rtlCol="0">
            <a:spAutoFit/>
          </a:bodyPr>
          <a:lstStyle/>
          <a:p>
            <a:pPr marL="171450" indent="-171450">
              <a:lnSpc>
                <a:spcPct val="140000"/>
              </a:lnSpc>
              <a:buFont typeface="Arial" panose="020B0604020202020204" pitchFamily="34" charset="0"/>
              <a:buChar char="•"/>
            </a:pPr>
            <a:endParaRPr lang="es-CL" sz="800" b="1" dirty="0">
              <a:solidFill>
                <a:srgbClr val="000066"/>
              </a:solidFill>
              <a:latin typeface="Arial" pitchFamily="34" charset="0"/>
            </a:endParaRPr>
          </a:p>
          <a:p>
            <a:pPr marL="171450" indent="-171450">
              <a:lnSpc>
                <a:spcPct val="140000"/>
              </a:lnSpc>
              <a:buFont typeface="Arial" panose="020B0604020202020204" pitchFamily="34" charset="0"/>
              <a:buChar char="•"/>
            </a:pPr>
            <a:endParaRPr lang="es-CL" sz="1050" b="1" dirty="0">
              <a:solidFill>
                <a:srgbClr val="002060"/>
              </a:solidFill>
              <a:latin typeface="Arial" pitchFamily="34" charset="0"/>
            </a:endParaRPr>
          </a:p>
        </p:txBody>
      </p:sp>
      <p:grpSp>
        <p:nvGrpSpPr>
          <p:cNvPr id="2" name="17 Grupo"/>
          <p:cNvGrpSpPr>
            <a:grpSpLocks/>
          </p:cNvGrpSpPr>
          <p:nvPr/>
        </p:nvGrpSpPr>
        <p:grpSpPr bwMode="auto">
          <a:xfrm>
            <a:off x="857223" y="0"/>
            <a:ext cx="8159116" cy="1000114"/>
            <a:chOff x="250948" y="144135"/>
            <a:chExt cx="9703998" cy="1332840"/>
          </a:xfrm>
        </p:grpSpPr>
        <p:sp>
          <p:nvSpPr>
            <p:cNvPr id="17" name="16 Forma libre"/>
            <p:cNvSpPr/>
            <p:nvPr/>
          </p:nvSpPr>
          <p:spPr>
            <a:xfrm>
              <a:off x="250948" y="751326"/>
              <a:ext cx="6867428" cy="232721"/>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5825" h="233362">
                  <a:moveTo>
                    <a:pt x="4763" y="4762"/>
                  </a:moveTo>
                  <a:cubicBezTo>
                    <a:pt x="3175" y="80962"/>
                    <a:pt x="1588" y="157162"/>
                    <a:pt x="0" y="233362"/>
                  </a:cubicBezTo>
                  <a:lnTo>
                    <a:pt x="4538663" y="233362"/>
                  </a:lnTo>
                  <a:lnTo>
                    <a:pt x="4695825" y="0"/>
                  </a:lnTo>
                  <a:lnTo>
                    <a:pt x="4763" y="4762"/>
                  </a:lnTo>
                  <a:close/>
                </a:path>
              </a:pathLst>
            </a:custGeom>
            <a:solidFill>
              <a:srgbClr val="0A0A2C"/>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8" name="17 Paralelogramo"/>
            <p:cNvSpPr/>
            <p:nvPr/>
          </p:nvSpPr>
          <p:spPr>
            <a:xfrm>
              <a:off x="6975503" y="751326"/>
              <a:ext cx="1071548" cy="234836"/>
            </a:xfrm>
            <a:prstGeom prst="parallelogram">
              <a:avLst>
                <a:gd name="adj" fmla="val 96235"/>
              </a:avLst>
            </a:prstGeom>
            <a:solidFill>
              <a:schemeClr val="accent6">
                <a:lumMod val="75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9" name="18 Paralelogramo"/>
            <p:cNvSpPr/>
            <p:nvPr/>
          </p:nvSpPr>
          <p:spPr>
            <a:xfrm>
              <a:off x="7918465" y="749210"/>
              <a:ext cx="1071548" cy="232721"/>
            </a:xfrm>
            <a:prstGeom prst="parallelogram">
              <a:avLst>
                <a:gd name="adj" fmla="val 96235"/>
              </a:avLst>
            </a:prstGeom>
            <a:solidFill>
              <a:schemeClr val="accent6">
                <a:lumMod val="20000"/>
                <a:lumOff val="80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20" name="24 Imagen"/>
            <p:cNvPicPr>
              <a:picLocks noChangeAspect="1"/>
            </p:cNvPicPr>
            <p:nvPr/>
          </p:nvPicPr>
          <p:blipFill>
            <a:blip r:embed="rId7" cstate="print"/>
            <a:srcRect/>
            <a:stretch>
              <a:fillRect/>
            </a:stretch>
          </p:blipFill>
          <p:spPr bwMode="auto">
            <a:xfrm>
              <a:off x="9172207" y="144135"/>
              <a:ext cx="782739" cy="1332840"/>
            </a:xfrm>
            <a:prstGeom prst="rect">
              <a:avLst/>
            </a:prstGeom>
            <a:noFill/>
            <a:ln w="9525">
              <a:noFill/>
              <a:miter lim="800000"/>
              <a:headEnd/>
              <a:tailEnd/>
            </a:ln>
          </p:spPr>
        </p:pic>
      </p:grpSp>
      <p:sp>
        <p:nvSpPr>
          <p:cNvPr id="15" name="14 CuadroTexto"/>
          <p:cNvSpPr txBox="1"/>
          <p:nvPr/>
        </p:nvSpPr>
        <p:spPr>
          <a:xfrm>
            <a:off x="0" y="0"/>
            <a:ext cx="9144000" cy="461665"/>
          </a:xfrm>
          <a:prstGeom prst="rect">
            <a:avLst/>
          </a:prstGeom>
          <a:noFill/>
        </p:spPr>
        <p:txBody>
          <a:bodyPr wrap="square">
            <a:spAutoFit/>
          </a:bodyPr>
          <a:lstStyle/>
          <a:p>
            <a:pPr algn="ctr">
              <a:defRPr/>
            </a:pPr>
            <a:r>
              <a:rPr lang="es-CL" sz="2400" b="1" dirty="0">
                <a:solidFill>
                  <a:srgbClr val="002060"/>
                </a:solidFill>
                <a:latin typeface="Century Gothic" panose="020B0502020202020204" pitchFamily="34" charset="0"/>
                <a:cs typeface="+mn-cs"/>
              </a:rPr>
              <a:t>ACTIVIDADES OPERATIVAS</a:t>
            </a:r>
          </a:p>
        </p:txBody>
      </p:sp>
      <p:pic>
        <p:nvPicPr>
          <p:cNvPr id="22" name="Picture 2" descr="Imagen relacionada"/>
          <p:cNvPicPr>
            <a:picLocks noChangeAspect="1" noChangeArrowheads="1"/>
          </p:cNvPicPr>
          <p:nvPr/>
        </p:nvPicPr>
        <p:blipFill>
          <a:blip r:embed="rId8" cstate="print"/>
          <a:srcRect/>
          <a:stretch>
            <a:fillRect/>
          </a:stretch>
        </p:blipFill>
        <p:spPr bwMode="auto">
          <a:xfrm>
            <a:off x="0" y="0"/>
            <a:ext cx="787521" cy="1010653"/>
          </a:xfrm>
          <a:prstGeom prst="rect">
            <a:avLst/>
          </a:prstGeom>
          <a:noFill/>
        </p:spPr>
      </p:pic>
    </p:spTree>
    <p:extLst>
      <p:ext uri="{BB962C8B-B14F-4D97-AF65-F5344CB8AC3E}">
        <p14:creationId xmlns:p14="http://schemas.microsoft.com/office/powerpoint/2010/main" val="2073575949"/>
      </p:ext>
    </p:extLst>
  </p:cSld>
  <p:clrMapOvr>
    <a:masterClrMapping/>
  </p:clrMapOvr>
  <p:transition advClick="0"/>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blancoserver2\Fotografía\HISTORIAL 2026\17. SOUTHERN SEAS 2026 - TOA\Reparación de Velero WL\IMG-20260507-WA0020.jpg"/>
          <p:cNvPicPr>
            <a:picLocks noChangeAspect="1" noChangeArrowheads="1"/>
          </p:cNvPicPr>
          <p:nvPr/>
        </p:nvPicPr>
        <p:blipFill>
          <a:blip r:embed="rId3"/>
          <a:srcRect b="27083"/>
          <a:stretch>
            <a:fillRect/>
          </a:stretch>
        </p:blipFill>
        <p:spPr bwMode="auto">
          <a:xfrm>
            <a:off x="4571968" y="-18"/>
            <a:ext cx="4572032" cy="2500330"/>
          </a:xfrm>
          <a:prstGeom prst="rect">
            <a:avLst/>
          </a:prstGeom>
          <a:noFill/>
        </p:spPr>
      </p:pic>
      <p:pic>
        <p:nvPicPr>
          <p:cNvPr id="1028" name="Picture 4" descr="\\blancoserver2\Fotografía\HISTORIAL 2026\18. DESFILE 19 DE MAYO ZAPALLAR\183939.jpg"/>
          <p:cNvPicPr>
            <a:picLocks noChangeAspect="1" noChangeArrowheads="1"/>
          </p:cNvPicPr>
          <p:nvPr/>
        </p:nvPicPr>
        <p:blipFill>
          <a:blip r:embed="rId4"/>
          <a:srcRect t="10881" b="7036"/>
          <a:stretch>
            <a:fillRect/>
          </a:stretch>
        </p:blipFill>
        <p:spPr bwMode="auto">
          <a:xfrm>
            <a:off x="0" y="0"/>
            <a:ext cx="4572000" cy="2513960"/>
          </a:xfrm>
          <a:prstGeom prst="rect">
            <a:avLst/>
          </a:prstGeom>
          <a:noFill/>
        </p:spPr>
      </p:pic>
      <p:sp>
        <p:nvSpPr>
          <p:cNvPr id="23" name="22 CuadroTexto"/>
          <p:cNvSpPr txBox="1"/>
          <p:nvPr/>
        </p:nvSpPr>
        <p:spPr>
          <a:xfrm>
            <a:off x="-32" y="-18"/>
            <a:ext cx="9144000" cy="464999"/>
          </a:xfrm>
          <a:prstGeom prst="rect">
            <a:avLst/>
          </a:prstGeom>
          <a:solidFill>
            <a:schemeClr val="bg1">
              <a:lumMod val="95000"/>
              <a:alpha val="49000"/>
            </a:schemeClr>
          </a:solidFill>
          <a:ln w="28575">
            <a:noFill/>
          </a:ln>
        </p:spPr>
        <p:txBody>
          <a:bodyPr wrap="square" rtlCol="0">
            <a:spAutoFit/>
          </a:bodyPr>
          <a:lstStyle/>
          <a:p>
            <a:pPr marL="171450" indent="-171450">
              <a:lnSpc>
                <a:spcPct val="140000"/>
              </a:lnSpc>
              <a:buFont typeface="Arial" panose="020B0604020202020204" pitchFamily="34" charset="0"/>
              <a:buChar char="•"/>
            </a:pPr>
            <a:endParaRPr lang="es-CL" sz="800" b="1" dirty="0">
              <a:solidFill>
                <a:srgbClr val="000066"/>
              </a:solidFill>
              <a:latin typeface="Arial" pitchFamily="34" charset="0"/>
            </a:endParaRPr>
          </a:p>
          <a:p>
            <a:pPr marL="171450" indent="-171450">
              <a:lnSpc>
                <a:spcPct val="140000"/>
              </a:lnSpc>
              <a:buFont typeface="Arial" panose="020B0604020202020204" pitchFamily="34" charset="0"/>
              <a:buChar char="•"/>
            </a:pPr>
            <a:endParaRPr lang="es-CL" sz="1050" b="1" dirty="0">
              <a:solidFill>
                <a:srgbClr val="002060"/>
              </a:solidFill>
              <a:latin typeface="Arial" pitchFamily="34" charset="0"/>
            </a:endParaRPr>
          </a:p>
        </p:txBody>
      </p:sp>
      <p:sp>
        <p:nvSpPr>
          <p:cNvPr id="10" name="14 CuadroTexto"/>
          <p:cNvSpPr txBox="1">
            <a:spLocks noChangeArrowheads="1"/>
          </p:cNvSpPr>
          <p:nvPr/>
        </p:nvSpPr>
        <p:spPr bwMode="auto">
          <a:xfrm>
            <a:off x="857224" y="785800"/>
            <a:ext cx="7848872" cy="1200329"/>
          </a:xfrm>
          <a:prstGeom prst="rect">
            <a:avLst/>
          </a:prstGeom>
          <a:noFill/>
          <a:ln w="9525">
            <a:noFill/>
            <a:miter lim="800000"/>
            <a:headEnd/>
            <a:tailEnd/>
          </a:ln>
        </p:spPr>
        <p:txBody>
          <a:bodyPr wrap="square">
            <a:spAutoFit/>
          </a:bodyPr>
          <a:lstStyle/>
          <a:p>
            <a:pPr marL="228600" indent="-228600">
              <a:buAutoNum type="arabicPeriod"/>
            </a:pPr>
            <a:endParaRPr lang="es-ES" sz="2400" b="1" dirty="0">
              <a:solidFill>
                <a:srgbClr val="191966"/>
              </a:solidFill>
              <a:latin typeface="Tahoma" pitchFamily="34" charset="0"/>
            </a:endParaRPr>
          </a:p>
          <a:p>
            <a:pPr marL="228600" indent="-228600"/>
            <a:endParaRPr lang="es-CL" sz="2400" b="1" dirty="0">
              <a:solidFill>
                <a:srgbClr val="191966"/>
              </a:solidFill>
              <a:latin typeface="Tahoma" pitchFamily="34" charset="0"/>
            </a:endParaRPr>
          </a:p>
          <a:p>
            <a:pPr marL="228600" indent="-228600"/>
            <a:endParaRPr lang="es-ES" sz="2400" b="1" dirty="0">
              <a:solidFill>
                <a:srgbClr val="191966"/>
              </a:solidFill>
              <a:latin typeface="Tahoma" pitchFamily="34" charset="0"/>
            </a:endParaRPr>
          </a:p>
        </p:txBody>
      </p:sp>
      <p:sp>
        <p:nvSpPr>
          <p:cNvPr id="9" name="Rectángulo 11">
            <a:extLst>
              <a:ext uri="{FF2B5EF4-FFF2-40B4-BE49-F238E27FC236}">
                <a16:creationId xmlns:a16="http://schemas.microsoft.com/office/drawing/2014/main" xmlns="" id="{11CA9D27-25BC-4311-98B4-1F73615810FA}"/>
              </a:ext>
            </a:extLst>
          </p:cNvPr>
          <p:cNvSpPr/>
          <p:nvPr/>
        </p:nvSpPr>
        <p:spPr>
          <a:xfrm>
            <a:off x="0" y="4636572"/>
            <a:ext cx="9144000" cy="506928"/>
          </a:xfrm>
          <a:prstGeom prst="rect">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12" name="5 Marcador de número de diapositiva"/>
          <p:cNvSpPr>
            <a:spLocks noGrp="1"/>
          </p:cNvSpPr>
          <p:nvPr>
            <p:ph type="sldNum" sz="quarter" idx="11"/>
          </p:nvPr>
        </p:nvSpPr>
        <p:spPr>
          <a:xfrm>
            <a:off x="8534400" y="4357700"/>
            <a:ext cx="609600" cy="285750"/>
          </a:xfrm>
        </p:spPr>
        <p:txBody>
          <a:bodyPr/>
          <a:lstStyle/>
          <a:p>
            <a:pPr>
              <a:defRPr/>
            </a:pPr>
            <a:fld id="{51533B67-9AE0-4BB2-9165-3073AE4264FB}" type="slidenum">
              <a:rPr lang="es-ES" b="1" smtClean="0">
                <a:solidFill>
                  <a:schemeClr val="accent2"/>
                </a:solidFill>
              </a:rPr>
              <a:pPr>
                <a:defRPr/>
              </a:pPr>
              <a:t>19</a:t>
            </a:fld>
            <a:endParaRPr lang="es-ES" b="1" dirty="0">
              <a:solidFill>
                <a:schemeClr val="accent2"/>
              </a:solidFill>
            </a:endParaRPr>
          </a:p>
        </p:txBody>
      </p:sp>
      <p:grpSp>
        <p:nvGrpSpPr>
          <p:cNvPr id="2" name="17 Grupo"/>
          <p:cNvGrpSpPr>
            <a:grpSpLocks/>
          </p:cNvGrpSpPr>
          <p:nvPr/>
        </p:nvGrpSpPr>
        <p:grpSpPr bwMode="auto">
          <a:xfrm>
            <a:off x="857223" y="454026"/>
            <a:ext cx="7347801" cy="177800"/>
            <a:chOff x="250948" y="749210"/>
            <a:chExt cx="8739065" cy="236952"/>
          </a:xfrm>
        </p:grpSpPr>
        <p:sp>
          <p:nvSpPr>
            <p:cNvPr id="17" name="16 Forma libre"/>
            <p:cNvSpPr/>
            <p:nvPr/>
          </p:nvSpPr>
          <p:spPr>
            <a:xfrm>
              <a:off x="250948" y="751326"/>
              <a:ext cx="6867428" cy="232721"/>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5825" h="233362">
                  <a:moveTo>
                    <a:pt x="4763" y="4762"/>
                  </a:moveTo>
                  <a:cubicBezTo>
                    <a:pt x="3175" y="80962"/>
                    <a:pt x="1588" y="157162"/>
                    <a:pt x="0" y="233362"/>
                  </a:cubicBezTo>
                  <a:lnTo>
                    <a:pt x="4538663" y="233362"/>
                  </a:lnTo>
                  <a:lnTo>
                    <a:pt x="4695825" y="0"/>
                  </a:lnTo>
                  <a:lnTo>
                    <a:pt x="4763" y="4762"/>
                  </a:lnTo>
                  <a:close/>
                </a:path>
              </a:pathLst>
            </a:custGeom>
            <a:solidFill>
              <a:srgbClr val="0A0A2C"/>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8" name="17 Paralelogramo"/>
            <p:cNvSpPr/>
            <p:nvPr/>
          </p:nvSpPr>
          <p:spPr>
            <a:xfrm>
              <a:off x="6975503" y="751326"/>
              <a:ext cx="1071548" cy="234836"/>
            </a:xfrm>
            <a:prstGeom prst="parallelogram">
              <a:avLst>
                <a:gd name="adj" fmla="val 96235"/>
              </a:avLst>
            </a:prstGeom>
            <a:solidFill>
              <a:schemeClr val="accent6">
                <a:lumMod val="75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9" name="18 Paralelogramo"/>
            <p:cNvSpPr/>
            <p:nvPr/>
          </p:nvSpPr>
          <p:spPr>
            <a:xfrm>
              <a:off x="7918465" y="749210"/>
              <a:ext cx="1071548" cy="232721"/>
            </a:xfrm>
            <a:prstGeom prst="parallelogram">
              <a:avLst>
                <a:gd name="adj" fmla="val 96235"/>
              </a:avLst>
            </a:prstGeom>
            <a:solidFill>
              <a:schemeClr val="accent6">
                <a:lumMod val="20000"/>
                <a:lumOff val="80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grpSp>
      <p:sp>
        <p:nvSpPr>
          <p:cNvPr id="15" name="14 CuadroTexto"/>
          <p:cNvSpPr txBox="1"/>
          <p:nvPr/>
        </p:nvSpPr>
        <p:spPr>
          <a:xfrm>
            <a:off x="0" y="0"/>
            <a:ext cx="9144000" cy="461665"/>
          </a:xfrm>
          <a:prstGeom prst="rect">
            <a:avLst/>
          </a:prstGeom>
          <a:noFill/>
        </p:spPr>
        <p:txBody>
          <a:bodyPr wrap="square">
            <a:spAutoFit/>
          </a:bodyPr>
          <a:lstStyle>
            <a:defPPr>
              <a:defRPr lang="es-ES"/>
            </a:defPPr>
            <a:lvl1pPr algn="ctr">
              <a:defRPr sz="2400" b="1">
                <a:solidFill>
                  <a:srgbClr val="002060"/>
                </a:solidFill>
                <a:latin typeface="Century Gothic" panose="020B0502020202020204" pitchFamily="34" charset="0"/>
                <a:cs typeface="+mn-cs"/>
              </a:defRPr>
            </a:lvl1pPr>
          </a:lstStyle>
          <a:p>
            <a:r>
              <a:rPr lang="es-CL" dirty="0"/>
              <a:t>ACTIVIDADES APOYO COMUNIDAD</a:t>
            </a:r>
          </a:p>
        </p:txBody>
      </p:sp>
      <p:pic>
        <p:nvPicPr>
          <p:cNvPr id="1027" name="Picture 3" descr="\\blancoserver2\Fotografía\fotos T1 Sanhueza para agregar y hisotorial y carpeta de fotos 2026\IMG-20260608-WA0018.jpg"/>
          <p:cNvPicPr>
            <a:picLocks noChangeAspect="1" noChangeArrowheads="1"/>
          </p:cNvPicPr>
          <p:nvPr/>
        </p:nvPicPr>
        <p:blipFill>
          <a:blip r:embed="rId5" cstate="print"/>
          <a:srcRect l="6599" r="7920" b="14856"/>
          <a:stretch>
            <a:fillRect/>
          </a:stretch>
        </p:blipFill>
        <p:spPr bwMode="auto">
          <a:xfrm>
            <a:off x="-1756" y="2514598"/>
            <a:ext cx="4626144" cy="2128854"/>
          </a:xfrm>
          <a:prstGeom prst="rect">
            <a:avLst/>
          </a:prstGeom>
          <a:noFill/>
        </p:spPr>
      </p:pic>
      <p:pic>
        <p:nvPicPr>
          <p:cNvPr id="21" name="Picture 7" descr="\\blancoserver2\Fotografía\HISTORIAL 2026\15. Visita Bomberos BLANCO ENCALADA\158070.jpg"/>
          <p:cNvPicPr>
            <a:picLocks noChangeAspect="1" noChangeArrowheads="1"/>
          </p:cNvPicPr>
          <p:nvPr/>
        </p:nvPicPr>
        <p:blipFill>
          <a:blip r:embed="rId6"/>
          <a:srcRect l="6314" t="14112" r="10234" b="1217"/>
          <a:stretch>
            <a:fillRect/>
          </a:stretch>
        </p:blipFill>
        <p:spPr bwMode="auto">
          <a:xfrm>
            <a:off x="4572000" y="2500312"/>
            <a:ext cx="4572000" cy="2143140"/>
          </a:xfrm>
          <a:prstGeom prst="rect">
            <a:avLst/>
          </a:prstGeom>
          <a:noFill/>
        </p:spPr>
      </p:pic>
      <p:pic>
        <p:nvPicPr>
          <p:cNvPr id="22" name="1 Imagen"/>
          <p:cNvPicPr>
            <a:picLocks noChangeAspect="1"/>
          </p:cNvPicPr>
          <p:nvPr/>
        </p:nvPicPr>
        <p:blipFill>
          <a:blip r:embed="rId7" cstate="print">
            <a:clrChange>
              <a:clrFrom>
                <a:srgbClr val="FFFFFF"/>
              </a:clrFrom>
              <a:clrTo>
                <a:srgbClr val="FFFFFF">
                  <a:alpha val="0"/>
                </a:srgbClr>
              </a:clrTo>
            </a:clrChange>
          </a:blip>
          <a:srcRect/>
          <a:stretch>
            <a:fillRect/>
          </a:stretch>
        </p:blipFill>
        <p:spPr bwMode="auto">
          <a:xfrm>
            <a:off x="8521937" y="1"/>
            <a:ext cx="622063" cy="928676"/>
          </a:xfrm>
          <a:prstGeom prst="rect">
            <a:avLst/>
          </a:prstGeom>
          <a:noFill/>
          <a:ln w="9525">
            <a:noFill/>
            <a:miter lim="800000"/>
            <a:headEnd/>
            <a:tailEnd/>
          </a:ln>
        </p:spPr>
      </p:pic>
      <p:pic>
        <p:nvPicPr>
          <p:cNvPr id="20" name="Picture 2" descr="Imagen relacionada"/>
          <p:cNvPicPr>
            <a:picLocks noChangeAspect="1" noChangeArrowheads="1"/>
          </p:cNvPicPr>
          <p:nvPr/>
        </p:nvPicPr>
        <p:blipFill>
          <a:blip r:embed="rId8" cstate="print"/>
          <a:srcRect/>
          <a:stretch>
            <a:fillRect/>
          </a:stretch>
        </p:blipFill>
        <p:spPr bwMode="auto">
          <a:xfrm>
            <a:off x="0" y="0"/>
            <a:ext cx="787521" cy="1010653"/>
          </a:xfrm>
          <a:prstGeom prst="rect">
            <a:avLst/>
          </a:prstGeom>
          <a:noFill/>
        </p:spPr>
      </p:pic>
    </p:spTree>
    <p:extLst>
      <p:ext uri="{BB962C8B-B14F-4D97-AF65-F5344CB8AC3E}">
        <p14:creationId xmlns:p14="http://schemas.microsoft.com/office/powerpoint/2010/main" val="2073575949"/>
      </p:ext>
    </p:extLst>
  </p:cSld>
  <p:clrMapOvr>
    <a:masterClrMapping/>
  </p:clrMapOvr>
  <p:transition advClick="0"/>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blancoserver2\Fotografía\HISTORIAL 2026\7. DESPLAZAMIENTO TALCAHUANO FEB 2026\IMG-20260302-WA0228.jpg"/>
          <p:cNvPicPr>
            <a:picLocks noChangeAspect="1" noChangeArrowheads="1"/>
          </p:cNvPicPr>
          <p:nvPr/>
        </p:nvPicPr>
        <p:blipFill>
          <a:blip r:embed="rId3" cstate="print"/>
          <a:srcRect b="17988"/>
          <a:stretch>
            <a:fillRect/>
          </a:stretch>
        </p:blipFill>
        <p:spPr bwMode="auto">
          <a:xfrm>
            <a:off x="4572000" y="0"/>
            <a:ext cx="4572000" cy="2500312"/>
          </a:xfrm>
          <a:prstGeom prst="rect">
            <a:avLst/>
          </a:prstGeom>
          <a:noFill/>
        </p:spPr>
      </p:pic>
      <p:pic>
        <p:nvPicPr>
          <p:cNvPr id="3076" name="Picture 4" descr="\\blancoserver2\Fotografía\HISTORIAL 2026\7. DESPLAZAMIENTO TALCAHUANO FEB 2026\IMG-20260302-WA0220.jpg"/>
          <p:cNvPicPr>
            <a:picLocks noChangeAspect="1" noChangeArrowheads="1"/>
          </p:cNvPicPr>
          <p:nvPr/>
        </p:nvPicPr>
        <p:blipFill>
          <a:blip r:embed="rId4" cstate="print"/>
          <a:srcRect t="-3100" b="17850"/>
          <a:stretch>
            <a:fillRect/>
          </a:stretch>
        </p:blipFill>
        <p:spPr bwMode="auto">
          <a:xfrm>
            <a:off x="0" y="-98752"/>
            <a:ext cx="4572000" cy="2599064"/>
          </a:xfrm>
          <a:prstGeom prst="rect">
            <a:avLst/>
          </a:prstGeom>
          <a:noFill/>
        </p:spPr>
      </p:pic>
      <p:sp>
        <p:nvSpPr>
          <p:cNvPr id="22" name="21 CuadroTexto"/>
          <p:cNvSpPr txBox="1"/>
          <p:nvPr/>
        </p:nvSpPr>
        <p:spPr>
          <a:xfrm>
            <a:off x="-32" y="-1"/>
            <a:ext cx="9144000" cy="464999"/>
          </a:xfrm>
          <a:prstGeom prst="rect">
            <a:avLst/>
          </a:prstGeom>
          <a:solidFill>
            <a:schemeClr val="bg1">
              <a:lumMod val="95000"/>
              <a:alpha val="49000"/>
            </a:schemeClr>
          </a:solidFill>
          <a:ln w="28575">
            <a:noFill/>
          </a:ln>
        </p:spPr>
        <p:txBody>
          <a:bodyPr wrap="square" rtlCol="0">
            <a:spAutoFit/>
          </a:bodyPr>
          <a:lstStyle/>
          <a:p>
            <a:pPr marL="171450" indent="-171450">
              <a:lnSpc>
                <a:spcPct val="140000"/>
              </a:lnSpc>
              <a:buFont typeface="Arial" panose="020B0604020202020204" pitchFamily="34" charset="0"/>
              <a:buChar char="•"/>
            </a:pPr>
            <a:endParaRPr lang="es-CL" sz="800" b="1" dirty="0">
              <a:solidFill>
                <a:srgbClr val="000066"/>
              </a:solidFill>
              <a:latin typeface="Arial" pitchFamily="34" charset="0"/>
            </a:endParaRPr>
          </a:p>
          <a:p>
            <a:pPr marL="171450" indent="-171450">
              <a:lnSpc>
                <a:spcPct val="140000"/>
              </a:lnSpc>
              <a:buFont typeface="Arial" panose="020B0604020202020204" pitchFamily="34" charset="0"/>
              <a:buChar char="•"/>
            </a:pPr>
            <a:endParaRPr lang="es-CL" sz="1050" b="1" dirty="0">
              <a:solidFill>
                <a:srgbClr val="002060"/>
              </a:solidFill>
              <a:latin typeface="Arial" pitchFamily="34" charset="0"/>
            </a:endParaRPr>
          </a:p>
        </p:txBody>
      </p:sp>
      <p:pic>
        <p:nvPicPr>
          <p:cNvPr id="3075" name="Picture 3" descr="\\blancoserver2\Fotografía\HISTORIAL 2026\7. DESPLAZAMIENTO TALCAHUANO FEB 2026\IMG-20260302-WA0245.jpg"/>
          <p:cNvPicPr>
            <a:picLocks noChangeAspect="1" noChangeArrowheads="1"/>
          </p:cNvPicPr>
          <p:nvPr/>
        </p:nvPicPr>
        <p:blipFill>
          <a:blip r:embed="rId5" cstate="print"/>
          <a:srcRect b="11717"/>
          <a:stretch>
            <a:fillRect/>
          </a:stretch>
        </p:blipFill>
        <p:spPr bwMode="auto">
          <a:xfrm>
            <a:off x="0" y="2451975"/>
            <a:ext cx="4572000" cy="2691525"/>
          </a:xfrm>
          <a:prstGeom prst="rect">
            <a:avLst/>
          </a:prstGeom>
          <a:noFill/>
        </p:spPr>
      </p:pic>
      <p:sp>
        <p:nvSpPr>
          <p:cNvPr id="10" name="14 CuadroTexto"/>
          <p:cNvSpPr txBox="1">
            <a:spLocks noChangeArrowheads="1"/>
          </p:cNvSpPr>
          <p:nvPr/>
        </p:nvSpPr>
        <p:spPr bwMode="auto">
          <a:xfrm>
            <a:off x="857224" y="785800"/>
            <a:ext cx="7848872" cy="1200329"/>
          </a:xfrm>
          <a:prstGeom prst="rect">
            <a:avLst/>
          </a:prstGeom>
          <a:noFill/>
          <a:ln w="9525">
            <a:noFill/>
            <a:miter lim="800000"/>
            <a:headEnd/>
            <a:tailEnd/>
          </a:ln>
        </p:spPr>
        <p:txBody>
          <a:bodyPr wrap="square">
            <a:spAutoFit/>
          </a:bodyPr>
          <a:lstStyle/>
          <a:p>
            <a:pPr marL="228600" indent="-228600">
              <a:buAutoNum type="arabicPeriod"/>
            </a:pPr>
            <a:endParaRPr lang="es-ES" sz="2400" b="1" dirty="0">
              <a:solidFill>
                <a:srgbClr val="191966"/>
              </a:solidFill>
              <a:latin typeface="Tahoma" pitchFamily="34" charset="0"/>
            </a:endParaRPr>
          </a:p>
          <a:p>
            <a:pPr marL="228600" indent="-228600"/>
            <a:endParaRPr lang="es-CL" sz="2400" b="1" dirty="0">
              <a:solidFill>
                <a:srgbClr val="191966"/>
              </a:solidFill>
              <a:latin typeface="Tahoma" pitchFamily="34" charset="0"/>
            </a:endParaRPr>
          </a:p>
          <a:p>
            <a:pPr marL="228600" indent="-228600"/>
            <a:endParaRPr lang="es-ES" sz="2400" b="1" dirty="0">
              <a:solidFill>
                <a:srgbClr val="191966"/>
              </a:solidFill>
              <a:latin typeface="Tahoma" pitchFamily="34" charset="0"/>
            </a:endParaRPr>
          </a:p>
        </p:txBody>
      </p:sp>
      <p:sp>
        <p:nvSpPr>
          <p:cNvPr id="9" name="Rectángulo 11">
            <a:extLst>
              <a:ext uri="{FF2B5EF4-FFF2-40B4-BE49-F238E27FC236}">
                <a16:creationId xmlns:a16="http://schemas.microsoft.com/office/drawing/2014/main" xmlns="" id="{11CA9D27-25BC-4311-98B4-1F73615810FA}"/>
              </a:ext>
            </a:extLst>
          </p:cNvPr>
          <p:cNvSpPr/>
          <p:nvPr/>
        </p:nvSpPr>
        <p:spPr>
          <a:xfrm>
            <a:off x="0" y="4636572"/>
            <a:ext cx="9144000" cy="506928"/>
          </a:xfrm>
          <a:prstGeom prst="rect">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12" name="5 Marcador de número de diapositiva"/>
          <p:cNvSpPr>
            <a:spLocks noGrp="1"/>
          </p:cNvSpPr>
          <p:nvPr>
            <p:ph type="sldNum" sz="quarter" idx="11"/>
          </p:nvPr>
        </p:nvSpPr>
        <p:spPr>
          <a:xfrm>
            <a:off x="8534400" y="4357700"/>
            <a:ext cx="609600" cy="285750"/>
          </a:xfrm>
        </p:spPr>
        <p:txBody>
          <a:bodyPr/>
          <a:lstStyle/>
          <a:p>
            <a:pPr>
              <a:defRPr/>
            </a:pPr>
            <a:fld id="{51533B67-9AE0-4BB2-9165-3073AE4264FB}" type="slidenum">
              <a:rPr lang="es-ES" b="1" smtClean="0">
                <a:solidFill>
                  <a:schemeClr val="accent2"/>
                </a:solidFill>
              </a:rPr>
              <a:pPr>
                <a:defRPr/>
              </a:pPr>
              <a:t>20</a:t>
            </a:fld>
            <a:endParaRPr lang="es-ES" b="1" dirty="0">
              <a:solidFill>
                <a:schemeClr val="accent2"/>
              </a:solidFill>
            </a:endParaRPr>
          </a:p>
        </p:txBody>
      </p:sp>
      <p:grpSp>
        <p:nvGrpSpPr>
          <p:cNvPr id="2" name="17 Grupo"/>
          <p:cNvGrpSpPr>
            <a:grpSpLocks/>
          </p:cNvGrpSpPr>
          <p:nvPr/>
        </p:nvGrpSpPr>
        <p:grpSpPr bwMode="auto">
          <a:xfrm>
            <a:off x="857223" y="454026"/>
            <a:ext cx="7347801" cy="177800"/>
            <a:chOff x="250948" y="749210"/>
            <a:chExt cx="8739065" cy="236952"/>
          </a:xfrm>
        </p:grpSpPr>
        <p:sp>
          <p:nvSpPr>
            <p:cNvPr id="17" name="16 Forma libre"/>
            <p:cNvSpPr/>
            <p:nvPr/>
          </p:nvSpPr>
          <p:spPr>
            <a:xfrm>
              <a:off x="250948" y="751326"/>
              <a:ext cx="6867428" cy="232721"/>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5825" h="233362">
                  <a:moveTo>
                    <a:pt x="4763" y="4762"/>
                  </a:moveTo>
                  <a:cubicBezTo>
                    <a:pt x="3175" y="80962"/>
                    <a:pt x="1588" y="157162"/>
                    <a:pt x="0" y="233362"/>
                  </a:cubicBezTo>
                  <a:lnTo>
                    <a:pt x="4538663" y="233362"/>
                  </a:lnTo>
                  <a:lnTo>
                    <a:pt x="4695825" y="0"/>
                  </a:lnTo>
                  <a:lnTo>
                    <a:pt x="4763" y="4762"/>
                  </a:lnTo>
                  <a:close/>
                </a:path>
              </a:pathLst>
            </a:custGeom>
            <a:solidFill>
              <a:srgbClr val="0A0A2C"/>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8" name="17 Paralelogramo"/>
            <p:cNvSpPr/>
            <p:nvPr/>
          </p:nvSpPr>
          <p:spPr>
            <a:xfrm>
              <a:off x="6975503" y="751326"/>
              <a:ext cx="1071548" cy="234836"/>
            </a:xfrm>
            <a:prstGeom prst="parallelogram">
              <a:avLst>
                <a:gd name="adj" fmla="val 96235"/>
              </a:avLst>
            </a:prstGeom>
            <a:solidFill>
              <a:schemeClr val="accent6">
                <a:lumMod val="75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9" name="18 Paralelogramo"/>
            <p:cNvSpPr/>
            <p:nvPr/>
          </p:nvSpPr>
          <p:spPr>
            <a:xfrm>
              <a:off x="7918465" y="749210"/>
              <a:ext cx="1071548" cy="232721"/>
            </a:xfrm>
            <a:prstGeom prst="parallelogram">
              <a:avLst>
                <a:gd name="adj" fmla="val 96235"/>
              </a:avLst>
            </a:prstGeom>
            <a:solidFill>
              <a:schemeClr val="accent6">
                <a:lumMod val="20000"/>
                <a:lumOff val="80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grpSp>
      <p:sp>
        <p:nvSpPr>
          <p:cNvPr id="15" name="14 CuadroTexto"/>
          <p:cNvSpPr txBox="1"/>
          <p:nvPr/>
        </p:nvSpPr>
        <p:spPr>
          <a:xfrm>
            <a:off x="0" y="0"/>
            <a:ext cx="9144000" cy="461665"/>
          </a:xfrm>
          <a:prstGeom prst="rect">
            <a:avLst/>
          </a:prstGeom>
          <a:noFill/>
        </p:spPr>
        <p:txBody>
          <a:bodyPr wrap="square">
            <a:spAutoFit/>
          </a:bodyPr>
          <a:lstStyle>
            <a:defPPr>
              <a:defRPr lang="es-ES"/>
            </a:defPPr>
            <a:lvl1pPr algn="ctr">
              <a:defRPr sz="2400" b="1">
                <a:solidFill>
                  <a:srgbClr val="002060"/>
                </a:solidFill>
                <a:latin typeface="Century Gothic" panose="020B0502020202020204" pitchFamily="34" charset="0"/>
                <a:cs typeface="+mn-cs"/>
              </a:defRPr>
            </a:lvl1pPr>
          </a:lstStyle>
          <a:p>
            <a:r>
              <a:rPr lang="es-CL" dirty="0"/>
              <a:t>EMBARCOS DE </a:t>
            </a:r>
            <a:r>
              <a:rPr lang="es-CL" dirty="0" smtClean="0"/>
              <a:t>OPORTUNIDAD</a:t>
            </a:r>
            <a:endParaRPr lang="es-CL" dirty="0"/>
          </a:p>
        </p:txBody>
      </p:sp>
      <p:pic>
        <p:nvPicPr>
          <p:cNvPr id="21" name="1 Imagen"/>
          <p:cNvPicPr>
            <a:picLocks noChangeAspect="1"/>
          </p:cNvPicPr>
          <p:nvPr/>
        </p:nvPicPr>
        <p:blipFill>
          <a:blip r:embed="rId6" cstate="print">
            <a:clrChange>
              <a:clrFrom>
                <a:srgbClr val="FFFFFF"/>
              </a:clrFrom>
              <a:clrTo>
                <a:srgbClr val="FFFFFF">
                  <a:alpha val="0"/>
                </a:srgbClr>
              </a:clrTo>
            </a:clrChange>
          </a:blip>
          <a:srcRect/>
          <a:stretch>
            <a:fillRect/>
          </a:stretch>
        </p:blipFill>
        <p:spPr bwMode="auto">
          <a:xfrm>
            <a:off x="8521937" y="1"/>
            <a:ext cx="622063" cy="928676"/>
          </a:xfrm>
          <a:prstGeom prst="rect">
            <a:avLst/>
          </a:prstGeom>
          <a:noFill/>
          <a:ln w="9525">
            <a:noFill/>
            <a:miter lim="800000"/>
            <a:headEnd/>
            <a:tailEnd/>
          </a:ln>
        </p:spPr>
      </p:pic>
      <p:pic>
        <p:nvPicPr>
          <p:cNvPr id="3078" name="Picture 6" descr="\\blancoserver2\Fotografía\HISTORIAL 2026\10. NAVEGACIÓN MARZO APOYO SM\140914.jpg"/>
          <p:cNvPicPr>
            <a:picLocks noChangeAspect="1" noChangeArrowheads="1"/>
          </p:cNvPicPr>
          <p:nvPr/>
        </p:nvPicPr>
        <p:blipFill>
          <a:blip r:embed="rId7" cstate="print"/>
          <a:srcRect/>
          <a:stretch>
            <a:fillRect/>
          </a:stretch>
        </p:blipFill>
        <p:spPr bwMode="auto">
          <a:xfrm>
            <a:off x="4572000" y="2500312"/>
            <a:ext cx="4589167" cy="2143140"/>
          </a:xfrm>
          <a:prstGeom prst="rect">
            <a:avLst/>
          </a:prstGeom>
          <a:noFill/>
        </p:spPr>
      </p:pic>
      <p:pic>
        <p:nvPicPr>
          <p:cNvPr id="20" name="Picture 2" descr="Imagen relacionada"/>
          <p:cNvPicPr>
            <a:picLocks noChangeAspect="1" noChangeArrowheads="1"/>
          </p:cNvPicPr>
          <p:nvPr/>
        </p:nvPicPr>
        <p:blipFill>
          <a:blip r:embed="rId8" cstate="print"/>
          <a:srcRect/>
          <a:stretch>
            <a:fillRect/>
          </a:stretch>
        </p:blipFill>
        <p:spPr bwMode="auto">
          <a:xfrm>
            <a:off x="0" y="0"/>
            <a:ext cx="787521" cy="1010653"/>
          </a:xfrm>
          <a:prstGeom prst="rect">
            <a:avLst/>
          </a:prstGeom>
          <a:noFill/>
        </p:spPr>
      </p:pic>
    </p:spTree>
    <p:extLst>
      <p:ext uri="{BB962C8B-B14F-4D97-AF65-F5344CB8AC3E}">
        <p14:creationId xmlns:p14="http://schemas.microsoft.com/office/powerpoint/2010/main" val="2073575949"/>
      </p:ext>
    </p:extLst>
  </p:cSld>
  <p:clrMapOvr>
    <a:masterClrMapping/>
  </p:clrMapOvr>
  <p:transition advClick="0"/>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blancoserver2\Fotografía\HISTORIAL 2026\11. ops2\20260322_093921.jpg"/>
          <p:cNvPicPr>
            <a:picLocks noChangeAspect="1" noChangeArrowheads="1"/>
          </p:cNvPicPr>
          <p:nvPr/>
        </p:nvPicPr>
        <p:blipFill>
          <a:blip r:embed="rId3" cstate="print"/>
          <a:srcRect l="17068" b="-633"/>
          <a:stretch>
            <a:fillRect/>
          </a:stretch>
        </p:blipFill>
        <p:spPr bwMode="auto">
          <a:xfrm>
            <a:off x="4429124" y="-18"/>
            <a:ext cx="4714907" cy="2643206"/>
          </a:xfrm>
          <a:prstGeom prst="rect">
            <a:avLst/>
          </a:prstGeom>
          <a:noFill/>
        </p:spPr>
      </p:pic>
      <p:pic>
        <p:nvPicPr>
          <p:cNvPr id="5124" name="Picture 4" descr="\\blancoserver2\Fotografía\HISTORIAL 2026\9. ops 1\20260126_134517.jpg"/>
          <p:cNvPicPr>
            <a:picLocks noChangeAspect="1" noChangeArrowheads="1"/>
          </p:cNvPicPr>
          <p:nvPr/>
        </p:nvPicPr>
        <p:blipFill>
          <a:blip r:embed="rId4" cstate="print"/>
          <a:srcRect t="7500" r="28390"/>
          <a:stretch>
            <a:fillRect/>
          </a:stretch>
        </p:blipFill>
        <p:spPr bwMode="auto">
          <a:xfrm>
            <a:off x="0" y="-18"/>
            <a:ext cx="4429124" cy="2643188"/>
          </a:xfrm>
          <a:prstGeom prst="rect">
            <a:avLst/>
          </a:prstGeom>
          <a:noFill/>
        </p:spPr>
      </p:pic>
      <p:sp>
        <p:nvSpPr>
          <p:cNvPr id="22" name="21 CuadroTexto"/>
          <p:cNvSpPr txBox="1"/>
          <p:nvPr/>
        </p:nvSpPr>
        <p:spPr>
          <a:xfrm>
            <a:off x="-32" y="-1"/>
            <a:ext cx="9144000" cy="464999"/>
          </a:xfrm>
          <a:prstGeom prst="rect">
            <a:avLst/>
          </a:prstGeom>
          <a:solidFill>
            <a:schemeClr val="bg1">
              <a:lumMod val="95000"/>
              <a:alpha val="49000"/>
            </a:schemeClr>
          </a:solidFill>
          <a:ln w="28575">
            <a:noFill/>
          </a:ln>
        </p:spPr>
        <p:txBody>
          <a:bodyPr wrap="square" rtlCol="0">
            <a:spAutoFit/>
          </a:bodyPr>
          <a:lstStyle/>
          <a:p>
            <a:pPr marL="171450" indent="-171450">
              <a:lnSpc>
                <a:spcPct val="140000"/>
              </a:lnSpc>
              <a:buFont typeface="Arial" panose="020B0604020202020204" pitchFamily="34" charset="0"/>
              <a:buChar char="•"/>
            </a:pPr>
            <a:endParaRPr lang="es-CL" sz="800" b="1" dirty="0">
              <a:solidFill>
                <a:srgbClr val="000066"/>
              </a:solidFill>
              <a:latin typeface="Arial" pitchFamily="34" charset="0"/>
            </a:endParaRPr>
          </a:p>
          <a:p>
            <a:pPr marL="171450" indent="-171450">
              <a:lnSpc>
                <a:spcPct val="140000"/>
              </a:lnSpc>
              <a:buFont typeface="Arial" panose="020B0604020202020204" pitchFamily="34" charset="0"/>
              <a:buChar char="•"/>
            </a:pPr>
            <a:endParaRPr lang="es-CL" sz="1050" b="1" dirty="0">
              <a:solidFill>
                <a:srgbClr val="002060"/>
              </a:solidFill>
              <a:latin typeface="Arial" pitchFamily="34" charset="0"/>
            </a:endParaRPr>
          </a:p>
        </p:txBody>
      </p:sp>
      <p:pic>
        <p:nvPicPr>
          <p:cNvPr id="5122" name="Picture 2" descr="\\blancoserver2\Fotografía\HISTORIAL 2026\11. ops2\IMG-20260326-WA0022.jpg"/>
          <p:cNvPicPr>
            <a:picLocks noChangeAspect="1" noChangeArrowheads="1"/>
          </p:cNvPicPr>
          <p:nvPr/>
        </p:nvPicPr>
        <p:blipFill>
          <a:blip r:embed="rId5" cstate="print"/>
          <a:srcRect t="7200"/>
          <a:stretch>
            <a:fillRect/>
          </a:stretch>
        </p:blipFill>
        <p:spPr bwMode="auto">
          <a:xfrm>
            <a:off x="4357686" y="2571750"/>
            <a:ext cx="4786314" cy="2071702"/>
          </a:xfrm>
          <a:prstGeom prst="rect">
            <a:avLst/>
          </a:prstGeom>
          <a:noFill/>
        </p:spPr>
      </p:pic>
      <p:pic>
        <p:nvPicPr>
          <p:cNvPr id="5125" name="Picture 5" descr="\\blancoserver2\Fotografía\HISTORIAL 2026\17. SOUTHERN SEAS 2026 - TOA\Pilotaje Canal Gray\20260425_112738.jpg"/>
          <p:cNvPicPr>
            <a:picLocks noChangeAspect="1" noChangeArrowheads="1"/>
          </p:cNvPicPr>
          <p:nvPr/>
        </p:nvPicPr>
        <p:blipFill>
          <a:blip r:embed="rId6" cstate="print"/>
          <a:srcRect l="19639" t="18639" b="2339"/>
          <a:stretch>
            <a:fillRect/>
          </a:stretch>
        </p:blipFill>
        <p:spPr bwMode="auto">
          <a:xfrm>
            <a:off x="0" y="2631313"/>
            <a:ext cx="4429124" cy="2012139"/>
          </a:xfrm>
          <a:prstGeom prst="rect">
            <a:avLst/>
          </a:prstGeom>
          <a:noFill/>
        </p:spPr>
      </p:pic>
      <p:sp>
        <p:nvSpPr>
          <p:cNvPr id="10" name="14 CuadroTexto"/>
          <p:cNvSpPr txBox="1">
            <a:spLocks noChangeArrowheads="1"/>
          </p:cNvSpPr>
          <p:nvPr/>
        </p:nvSpPr>
        <p:spPr bwMode="auto">
          <a:xfrm>
            <a:off x="857224" y="785800"/>
            <a:ext cx="7848872" cy="1200329"/>
          </a:xfrm>
          <a:prstGeom prst="rect">
            <a:avLst/>
          </a:prstGeom>
          <a:noFill/>
          <a:ln w="9525">
            <a:noFill/>
            <a:miter lim="800000"/>
            <a:headEnd/>
            <a:tailEnd/>
          </a:ln>
        </p:spPr>
        <p:txBody>
          <a:bodyPr wrap="square">
            <a:spAutoFit/>
          </a:bodyPr>
          <a:lstStyle/>
          <a:p>
            <a:pPr marL="228600" indent="-228600">
              <a:buAutoNum type="arabicPeriod"/>
            </a:pPr>
            <a:endParaRPr lang="es-ES" sz="2400" b="1" dirty="0">
              <a:solidFill>
                <a:srgbClr val="191966"/>
              </a:solidFill>
              <a:latin typeface="Tahoma" pitchFamily="34" charset="0"/>
            </a:endParaRPr>
          </a:p>
          <a:p>
            <a:pPr marL="228600" indent="-228600"/>
            <a:endParaRPr lang="es-CL" sz="2400" b="1" dirty="0">
              <a:solidFill>
                <a:srgbClr val="191966"/>
              </a:solidFill>
              <a:latin typeface="Tahoma" pitchFamily="34" charset="0"/>
            </a:endParaRPr>
          </a:p>
          <a:p>
            <a:pPr marL="228600" indent="-228600"/>
            <a:endParaRPr lang="es-ES" sz="2400" b="1" dirty="0">
              <a:solidFill>
                <a:srgbClr val="191966"/>
              </a:solidFill>
              <a:latin typeface="Tahoma" pitchFamily="34" charset="0"/>
            </a:endParaRPr>
          </a:p>
        </p:txBody>
      </p:sp>
      <p:sp>
        <p:nvSpPr>
          <p:cNvPr id="9" name="Rectángulo 11">
            <a:extLst>
              <a:ext uri="{FF2B5EF4-FFF2-40B4-BE49-F238E27FC236}">
                <a16:creationId xmlns:a16="http://schemas.microsoft.com/office/drawing/2014/main" xmlns="" id="{11CA9D27-25BC-4311-98B4-1F73615810FA}"/>
              </a:ext>
            </a:extLst>
          </p:cNvPr>
          <p:cNvSpPr/>
          <p:nvPr/>
        </p:nvSpPr>
        <p:spPr>
          <a:xfrm>
            <a:off x="0" y="4636572"/>
            <a:ext cx="9144000" cy="506928"/>
          </a:xfrm>
          <a:prstGeom prst="rect">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12" name="5 Marcador de número de diapositiva"/>
          <p:cNvSpPr>
            <a:spLocks noGrp="1"/>
          </p:cNvSpPr>
          <p:nvPr>
            <p:ph type="sldNum" sz="quarter" idx="11"/>
          </p:nvPr>
        </p:nvSpPr>
        <p:spPr>
          <a:xfrm>
            <a:off x="8534400" y="4357700"/>
            <a:ext cx="609600" cy="285750"/>
          </a:xfrm>
        </p:spPr>
        <p:txBody>
          <a:bodyPr/>
          <a:lstStyle/>
          <a:p>
            <a:pPr>
              <a:defRPr/>
            </a:pPr>
            <a:fld id="{51533B67-9AE0-4BB2-9165-3073AE4264FB}" type="slidenum">
              <a:rPr lang="es-ES" b="1" smtClean="0">
                <a:solidFill>
                  <a:schemeClr val="accent2"/>
                </a:solidFill>
              </a:rPr>
              <a:pPr>
                <a:defRPr/>
              </a:pPr>
              <a:t>21</a:t>
            </a:fld>
            <a:endParaRPr lang="es-ES" b="1" dirty="0">
              <a:solidFill>
                <a:schemeClr val="accent2"/>
              </a:solidFill>
            </a:endParaRPr>
          </a:p>
        </p:txBody>
      </p:sp>
      <p:grpSp>
        <p:nvGrpSpPr>
          <p:cNvPr id="2" name="17 Grupo"/>
          <p:cNvGrpSpPr>
            <a:grpSpLocks/>
          </p:cNvGrpSpPr>
          <p:nvPr/>
        </p:nvGrpSpPr>
        <p:grpSpPr bwMode="auto">
          <a:xfrm>
            <a:off x="857223" y="454026"/>
            <a:ext cx="7347801" cy="177800"/>
            <a:chOff x="250948" y="749210"/>
            <a:chExt cx="8739065" cy="236952"/>
          </a:xfrm>
        </p:grpSpPr>
        <p:sp>
          <p:nvSpPr>
            <p:cNvPr id="17" name="16 Forma libre"/>
            <p:cNvSpPr/>
            <p:nvPr/>
          </p:nvSpPr>
          <p:spPr>
            <a:xfrm>
              <a:off x="250948" y="751326"/>
              <a:ext cx="6867428" cy="232721"/>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5825" h="233362">
                  <a:moveTo>
                    <a:pt x="4763" y="4762"/>
                  </a:moveTo>
                  <a:cubicBezTo>
                    <a:pt x="3175" y="80962"/>
                    <a:pt x="1588" y="157162"/>
                    <a:pt x="0" y="233362"/>
                  </a:cubicBezTo>
                  <a:lnTo>
                    <a:pt x="4538663" y="233362"/>
                  </a:lnTo>
                  <a:lnTo>
                    <a:pt x="4695825" y="0"/>
                  </a:lnTo>
                  <a:lnTo>
                    <a:pt x="4763" y="4762"/>
                  </a:lnTo>
                  <a:close/>
                </a:path>
              </a:pathLst>
            </a:custGeom>
            <a:solidFill>
              <a:srgbClr val="0A0A2C"/>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8" name="17 Paralelogramo"/>
            <p:cNvSpPr/>
            <p:nvPr/>
          </p:nvSpPr>
          <p:spPr>
            <a:xfrm>
              <a:off x="6975503" y="751326"/>
              <a:ext cx="1071548" cy="234836"/>
            </a:xfrm>
            <a:prstGeom prst="parallelogram">
              <a:avLst>
                <a:gd name="adj" fmla="val 96235"/>
              </a:avLst>
            </a:prstGeom>
            <a:solidFill>
              <a:schemeClr val="accent6">
                <a:lumMod val="75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9" name="18 Paralelogramo"/>
            <p:cNvSpPr/>
            <p:nvPr/>
          </p:nvSpPr>
          <p:spPr>
            <a:xfrm>
              <a:off x="7918465" y="749210"/>
              <a:ext cx="1071548" cy="232721"/>
            </a:xfrm>
            <a:prstGeom prst="parallelogram">
              <a:avLst>
                <a:gd name="adj" fmla="val 96235"/>
              </a:avLst>
            </a:prstGeom>
            <a:solidFill>
              <a:schemeClr val="accent6">
                <a:lumMod val="20000"/>
                <a:lumOff val="80000"/>
              </a:schemeClr>
            </a:solidFill>
            <a:ln>
              <a:solidFill>
                <a:srgbClr val="CC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grpSp>
      <p:sp>
        <p:nvSpPr>
          <p:cNvPr id="15" name="14 CuadroTexto"/>
          <p:cNvSpPr txBox="1"/>
          <p:nvPr/>
        </p:nvSpPr>
        <p:spPr>
          <a:xfrm>
            <a:off x="0" y="0"/>
            <a:ext cx="9144000" cy="461665"/>
          </a:xfrm>
          <a:prstGeom prst="rect">
            <a:avLst/>
          </a:prstGeom>
          <a:noFill/>
        </p:spPr>
        <p:txBody>
          <a:bodyPr wrap="square">
            <a:spAutoFit/>
          </a:bodyPr>
          <a:lstStyle>
            <a:defPPr>
              <a:defRPr lang="es-ES"/>
            </a:defPPr>
            <a:lvl1pPr algn="ctr">
              <a:defRPr sz="2400" b="1">
                <a:solidFill>
                  <a:srgbClr val="002060"/>
                </a:solidFill>
                <a:latin typeface="Century Gothic" panose="020B0502020202020204" pitchFamily="34" charset="0"/>
                <a:cs typeface="+mn-cs"/>
              </a:defRPr>
            </a:lvl1pPr>
          </a:lstStyle>
          <a:p>
            <a:r>
              <a:rPr lang="es-CL" dirty="0"/>
              <a:t>ENTRENAMIENTO</a:t>
            </a:r>
          </a:p>
        </p:txBody>
      </p:sp>
      <p:pic>
        <p:nvPicPr>
          <p:cNvPr id="21" name="1 Imagen"/>
          <p:cNvPicPr>
            <a:picLocks noChangeAspect="1"/>
          </p:cNvPicPr>
          <p:nvPr/>
        </p:nvPicPr>
        <p:blipFill>
          <a:blip r:embed="rId7" cstate="print">
            <a:clrChange>
              <a:clrFrom>
                <a:srgbClr val="FFFFFF"/>
              </a:clrFrom>
              <a:clrTo>
                <a:srgbClr val="FFFFFF">
                  <a:alpha val="0"/>
                </a:srgbClr>
              </a:clrTo>
            </a:clrChange>
          </a:blip>
          <a:srcRect/>
          <a:stretch>
            <a:fillRect/>
          </a:stretch>
        </p:blipFill>
        <p:spPr bwMode="auto">
          <a:xfrm>
            <a:off x="8521937" y="1"/>
            <a:ext cx="622063" cy="928676"/>
          </a:xfrm>
          <a:prstGeom prst="rect">
            <a:avLst/>
          </a:prstGeom>
          <a:noFill/>
          <a:ln w="9525">
            <a:noFill/>
            <a:miter lim="800000"/>
            <a:headEnd/>
            <a:tailEnd/>
          </a:ln>
        </p:spPr>
      </p:pic>
      <p:pic>
        <p:nvPicPr>
          <p:cNvPr id="20" name="Picture 2" descr="Imagen relacionada"/>
          <p:cNvPicPr>
            <a:picLocks noChangeAspect="1" noChangeArrowheads="1"/>
          </p:cNvPicPr>
          <p:nvPr/>
        </p:nvPicPr>
        <p:blipFill>
          <a:blip r:embed="rId8" cstate="print"/>
          <a:srcRect/>
          <a:stretch>
            <a:fillRect/>
          </a:stretch>
        </p:blipFill>
        <p:spPr bwMode="auto">
          <a:xfrm>
            <a:off x="0" y="0"/>
            <a:ext cx="787521" cy="1010653"/>
          </a:xfrm>
          <a:prstGeom prst="rect">
            <a:avLst/>
          </a:prstGeom>
          <a:noFill/>
        </p:spPr>
      </p:pic>
    </p:spTree>
    <p:extLst>
      <p:ext uri="{BB962C8B-B14F-4D97-AF65-F5344CB8AC3E}">
        <p14:creationId xmlns:p14="http://schemas.microsoft.com/office/powerpoint/2010/main" val="2073575949"/>
      </p:ext>
    </p:extLst>
  </p:cSld>
  <p:clrMapOvr>
    <a:masterClrMapping/>
  </p:clrMapOvr>
  <p:transition advClick="0"/>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blancoserver2\Fotografía\HISTORIAL 2026\SOUTHERN SEAS 2026 - TOA\foto con filtro.png"/>
          <p:cNvPicPr>
            <a:picLocks noChangeAspect="1" noChangeArrowheads="1"/>
          </p:cNvPicPr>
          <p:nvPr/>
        </p:nvPicPr>
        <p:blipFill>
          <a:blip r:embed="rId3" cstate="print"/>
          <a:srcRect t="17558" r="2290"/>
          <a:stretch>
            <a:fillRect/>
          </a:stretch>
        </p:blipFill>
        <p:spPr bwMode="auto">
          <a:xfrm>
            <a:off x="0" y="0"/>
            <a:ext cx="9144000" cy="5143499"/>
          </a:xfrm>
          <a:prstGeom prst="rect">
            <a:avLst/>
          </a:prstGeom>
          <a:noFill/>
        </p:spPr>
      </p:pic>
      <p:sp>
        <p:nvSpPr>
          <p:cNvPr id="18" name="17 CuadroTexto"/>
          <p:cNvSpPr txBox="1"/>
          <p:nvPr/>
        </p:nvSpPr>
        <p:spPr>
          <a:xfrm>
            <a:off x="5715008" y="4000510"/>
            <a:ext cx="3365576" cy="584775"/>
          </a:xfrm>
          <a:prstGeom prst="rect">
            <a:avLst/>
          </a:prstGeom>
          <a:noFill/>
        </p:spPr>
        <p:txBody>
          <a:bodyPr wrap="square">
            <a:spAutoFit/>
          </a:bodyPr>
          <a:lstStyle/>
          <a:p>
            <a:pPr algn="ctr" eaLnBrk="1" hangingPunct="1">
              <a:defRPr/>
            </a:pPr>
            <a:r>
              <a:rPr lang="es-CL" sz="1600" b="1" dirty="0" smtClean="0">
                <a:solidFill>
                  <a:schemeClr val="bg1">
                    <a:lumMod val="95000"/>
                  </a:schemeClr>
                </a:solidFill>
                <a:latin typeface="Arial" pitchFamily="34" charset="0"/>
              </a:rPr>
              <a:t>CC Andrés Soto Gamín</a:t>
            </a:r>
          </a:p>
          <a:p>
            <a:pPr algn="ctr" eaLnBrk="1" hangingPunct="1">
              <a:defRPr/>
            </a:pPr>
            <a:r>
              <a:rPr lang="es-ES" sz="1600" b="1" dirty="0" smtClean="0">
                <a:solidFill>
                  <a:schemeClr val="bg1">
                    <a:lumMod val="95000"/>
                  </a:schemeClr>
                </a:solidFill>
                <a:latin typeface="Arial" pitchFamily="34" charset="0"/>
              </a:rPr>
              <a:t>Segundo Comandante</a:t>
            </a:r>
            <a:endParaRPr lang="es-CL" sz="1600" b="1" dirty="0">
              <a:solidFill>
                <a:schemeClr val="bg1">
                  <a:lumMod val="95000"/>
                </a:schemeClr>
              </a:solidFill>
              <a:latin typeface="Arial" pitchFamily="34" charset="0"/>
            </a:endParaRPr>
          </a:p>
        </p:txBody>
      </p:sp>
      <p:sp>
        <p:nvSpPr>
          <p:cNvPr id="20" name="19 CuadroTexto"/>
          <p:cNvSpPr txBox="1"/>
          <p:nvPr/>
        </p:nvSpPr>
        <p:spPr>
          <a:xfrm>
            <a:off x="0" y="-18"/>
            <a:ext cx="9144000" cy="1569660"/>
          </a:xfrm>
          <a:prstGeom prst="rect">
            <a:avLst/>
          </a:prstGeom>
          <a:solidFill>
            <a:schemeClr val="bg1">
              <a:alpha val="45000"/>
            </a:schemeClr>
          </a:solidFill>
        </p:spPr>
        <p:txBody>
          <a:bodyPr wrap="square">
            <a:spAutoFit/>
          </a:bodyPr>
          <a:lstStyle/>
          <a:p>
            <a:pPr algn="ctr" eaLnBrk="1" hangingPunct="1">
              <a:lnSpc>
                <a:spcPct val="150000"/>
              </a:lnSpc>
              <a:defRPr/>
            </a:pPr>
            <a:r>
              <a:rPr lang="es-ES" sz="3200" b="1" u="sng" dirty="0" smtClean="0">
                <a:ln w="2857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pitchFamily="34" charset="0"/>
              </a:rPr>
              <a:t>Bienvenidos a </a:t>
            </a:r>
            <a:r>
              <a:rPr lang="es-ES" sz="3200" b="1" u="sng" dirty="0" smtClean="0">
                <a:ln w="2857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pitchFamily="34" charset="0"/>
              </a:rPr>
              <a:t>la Fragata </a:t>
            </a:r>
            <a:endParaRPr lang="es-ES" sz="3200" b="1" u="sng" dirty="0" smtClean="0">
              <a:ln w="2857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pitchFamily="34" charset="0"/>
            </a:endParaRPr>
          </a:p>
          <a:p>
            <a:pPr algn="ctr" eaLnBrk="1" hangingPunct="1">
              <a:lnSpc>
                <a:spcPct val="150000"/>
              </a:lnSpc>
              <a:defRPr/>
            </a:pPr>
            <a:r>
              <a:rPr lang="es-ES" sz="3200" b="1" u="sng" dirty="0" smtClean="0">
                <a:ln w="2857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pitchFamily="34" charset="0"/>
              </a:rPr>
              <a:t>“Almirante Blanco Encalada”</a:t>
            </a:r>
            <a:endParaRPr lang="es-CL" sz="3200" b="1" dirty="0">
              <a:ln w="2857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pitchFamily="34" charset="0"/>
            </a:endParaRPr>
          </a:p>
        </p:txBody>
      </p:sp>
      <p:sp>
        <p:nvSpPr>
          <p:cNvPr id="21" name="Rectángulo 11">
            <a:extLst>
              <a:ext uri="{FF2B5EF4-FFF2-40B4-BE49-F238E27FC236}">
                <a16:creationId xmlns:a16="http://schemas.microsoft.com/office/drawing/2014/main" xmlns="" id="{11CA9D27-25BC-4311-98B4-1F73615810FA}"/>
              </a:ext>
            </a:extLst>
          </p:cNvPr>
          <p:cNvSpPr/>
          <p:nvPr/>
        </p:nvSpPr>
        <p:spPr>
          <a:xfrm>
            <a:off x="0" y="4636572"/>
            <a:ext cx="9144000" cy="506928"/>
          </a:xfrm>
          <a:prstGeom prst="rect">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pic>
        <p:nvPicPr>
          <p:cNvPr id="17" name="Picture 2" descr="ESCUADRA"/>
          <p:cNvPicPr>
            <a:picLocks noChangeAspect="1" noChangeArrowheads="1"/>
          </p:cNvPicPr>
          <p:nvPr/>
        </p:nvPicPr>
        <p:blipFill>
          <a:blip r:embed="rId4" cstate="print"/>
          <a:srcRect/>
          <a:stretch>
            <a:fillRect/>
          </a:stretch>
        </p:blipFill>
        <p:spPr bwMode="auto">
          <a:xfrm>
            <a:off x="179512" y="123478"/>
            <a:ext cx="648072" cy="1012613"/>
          </a:xfrm>
          <a:prstGeom prst="rect">
            <a:avLst/>
          </a:prstGeom>
          <a:noFill/>
        </p:spPr>
      </p:pic>
      <p:pic>
        <p:nvPicPr>
          <p:cNvPr id="9" name="1 Imagen"/>
          <p:cNvPicPr>
            <a:picLocks noChangeAspect="1"/>
          </p:cNvPicPr>
          <p:nvPr/>
        </p:nvPicPr>
        <p:blipFill>
          <a:blip r:embed="rId5" cstate="print">
            <a:clrChange>
              <a:clrFrom>
                <a:srgbClr val="FFFFFF"/>
              </a:clrFrom>
              <a:clrTo>
                <a:srgbClr val="FFFFFF">
                  <a:alpha val="0"/>
                </a:srgbClr>
              </a:clrTo>
            </a:clrChange>
          </a:blip>
          <a:srcRect/>
          <a:stretch>
            <a:fillRect/>
          </a:stretch>
        </p:blipFill>
        <p:spPr bwMode="auto">
          <a:xfrm>
            <a:off x="8263190" y="112769"/>
            <a:ext cx="737934" cy="1101659"/>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Patron escuadra 1">
  <a:themeElements>
    <a:clrScheme name="Patron escuadra 1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Patron escuadra 1">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sz="28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sz="28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Patron escuadra 1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atron escuadra 1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atron escuadra 1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atron escuadra 1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atron escuadra 1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atron escuadra 1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atron escuadra 1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79637</TotalTime>
  <Words>896</Words>
  <Application>Microsoft Office PowerPoint</Application>
  <PresentationFormat>Presentación en pantalla (16:9)</PresentationFormat>
  <Paragraphs>213</Paragraphs>
  <Slides>22</Slides>
  <Notes>22</Notes>
  <HiddenSlides>1</HiddenSlides>
  <MMClips>0</MMClips>
  <ScaleCrop>false</ScaleCrop>
  <HeadingPairs>
    <vt:vector size="4" baseType="variant">
      <vt:variant>
        <vt:lpstr>Tema</vt:lpstr>
      </vt:variant>
      <vt:variant>
        <vt:i4>1</vt:i4>
      </vt:variant>
      <vt:variant>
        <vt:lpstr>Títulos de diapositiva</vt:lpstr>
      </vt:variant>
      <vt:variant>
        <vt:i4>22</vt:i4>
      </vt:variant>
    </vt:vector>
  </HeadingPairs>
  <TitlesOfParts>
    <vt:vector size="23" baseType="lpstr">
      <vt:lpstr>Patron escuadra 1</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Dark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BRIEFING</dc:title>
  <dc:creator>OFOPER</dc:creator>
  <cp:lastModifiedBy>XO</cp:lastModifiedBy>
  <cp:revision>4526</cp:revision>
  <dcterms:created xsi:type="dcterms:W3CDTF">2006-04-24T21:35:19Z</dcterms:created>
  <dcterms:modified xsi:type="dcterms:W3CDTF">2026-06-13T14:50:44Z</dcterms:modified>
</cp:coreProperties>
</file>