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9" r:id="rId1"/>
  </p:sldMasterIdLst>
  <p:notesMasterIdLst>
    <p:notesMasterId r:id="rId78"/>
  </p:notesMasterIdLst>
  <p:sldIdLst>
    <p:sldId id="256" r:id="rId2"/>
    <p:sldId id="258" r:id="rId3"/>
    <p:sldId id="307" r:id="rId4"/>
    <p:sldId id="259" r:id="rId5"/>
    <p:sldId id="260" r:id="rId6"/>
    <p:sldId id="262" r:id="rId7"/>
    <p:sldId id="261" r:id="rId8"/>
    <p:sldId id="263" r:id="rId9"/>
    <p:sldId id="264" r:id="rId10"/>
    <p:sldId id="266" r:id="rId11"/>
    <p:sldId id="311" r:id="rId12"/>
    <p:sldId id="312" r:id="rId13"/>
    <p:sldId id="313" r:id="rId14"/>
    <p:sldId id="317" r:id="rId15"/>
    <p:sldId id="329" r:id="rId16"/>
    <p:sldId id="331" r:id="rId17"/>
    <p:sldId id="333" r:id="rId18"/>
    <p:sldId id="334" r:id="rId19"/>
    <p:sldId id="337" r:id="rId20"/>
    <p:sldId id="338" r:id="rId21"/>
    <p:sldId id="335" r:id="rId22"/>
    <p:sldId id="332" r:id="rId23"/>
    <p:sldId id="268" r:id="rId24"/>
    <p:sldId id="326" r:id="rId25"/>
    <p:sldId id="269" r:id="rId26"/>
    <p:sldId id="270" r:id="rId27"/>
    <p:sldId id="271" r:id="rId28"/>
    <p:sldId id="314" r:id="rId29"/>
    <p:sldId id="328" r:id="rId30"/>
    <p:sldId id="315" r:id="rId31"/>
    <p:sldId id="272" r:id="rId32"/>
    <p:sldId id="318" r:id="rId33"/>
    <p:sldId id="319" r:id="rId34"/>
    <p:sldId id="320" r:id="rId35"/>
    <p:sldId id="321" r:id="rId36"/>
    <p:sldId id="322" r:id="rId37"/>
    <p:sldId id="324" r:id="rId38"/>
    <p:sldId id="325" r:id="rId39"/>
    <p:sldId id="273" r:id="rId40"/>
    <p:sldId id="274" r:id="rId41"/>
    <p:sldId id="275" r:id="rId42"/>
    <p:sldId id="276" r:id="rId43"/>
    <p:sldId id="277" r:id="rId44"/>
    <p:sldId id="278" r:id="rId45"/>
    <p:sldId id="285" r:id="rId46"/>
    <p:sldId id="281" r:id="rId47"/>
    <p:sldId id="279" r:id="rId48"/>
    <p:sldId id="283" r:id="rId49"/>
    <p:sldId id="280" r:id="rId50"/>
    <p:sldId id="282" r:id="rId51"/>
    <p:sldId id="284" r:id="rId52"/>
    <p:sldId id="286" r:id="rId53"/>
    <p:sldId id="288" r:id="rId54"/>
    <p:sldId id="287" r:id="rId55"/>
    <p:sldId id="289" r:id="rId56"/>
    <p:sldId id="290" r:id="rId57"/>
    <p:sldId id="292" r:id="rId58"/>
    <p:sldId id="291" r:id="rId59"/>
    <p:sldId id="336" r:id="rId60"/>
    <p:sldId id="293" r:id="rId61"/>
    <p:sldId id="306" r:id="rId62"/>
    <p:sldId id="294" r:id="rId63"/>
    <p:sldId id="295" r:id="rId64"/>
    <p:sldId id="296" r:id="rId65"/>
    <p:sldId id="297" r:id="rId66"/>
    <p:sldId id="299" r:id="rId67"/>
    <p:sldId id="300" r:id="rId68"/>
    <p:sldId id="298" r:id="rId69"/>
    <p:sldId id="301" r:id="rId70"/>
    <p:sldId id="302" r:id="rId71"/>
    <p:sldId id="303" r:id="rId72"/>
    <p:sldId id="304" r:id="rId73"/>
    <p:sldId id="305" r:id="rId74"/>
    <p:sldId id="308" r:id="rId75"/>
    <p:sldId id="310" r:id="rId76"/>
    <p:sldId id="309" r:id="rId77"/>
  </p:sldIdLst>
  <p:sldSz cx="12192000" cy="6858000"/>
  <p:notesSz cx="6858000" cy="9144000"/>
  <p:defaultTextStyle>
    <a:defPPr>
      <a:defRPr lang="es-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Estilo medio 2 - Énfasis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6620"/>
    <p:restoredTop sz="95719"/>
  </p:normalViewPr>
  <p:slideViewPr>
    <p:cSldViewPr snapToGrid="0">
      <p:cViewPr varScale="1">
        <p:scale>
          <a:sx n="94" d="100"/>
          <a:sy n="94" d="100"/>
        </p:scale>
        <p:origin x="640" y="4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15F8F8F-FEB4-1647-8475-564C969E7910}" type="doc">
      <dgm:prSet loTypeId="urn:microsoft.com/office/officeart/2005/8/layout/orgChart1" loCatId="" qsTypeId="urn:microsoft.com/office/officeart/2005/8/quickstyle/simple1" qsCatId="simple" csTypeId="urn:microsoft.com/office/officeart/2005/8/colors/accent1_2" csCatId="accent1" phldr="1"/>
      <dgm:spPr/>
      <dgm:t>
        <a:bodyPr/>
        <a:lstStyle/>
        <a:p>
          <a:endParaRPr lang="es-MX"/>
        </a:p>
      </dgm:t>
    </dgm:pt>
    <dgm:pt modelId="{1C0746EA-6FF1-E64B-8D66-298CAF758248}">
      <dgm:prSet phldrT="[Texto]"/>
      <dgm:spPr>
        <a:noFill/>
      </dgm:spPr>
      <dgm:t>
        <a:bodyPr/>
        <a:lstStyle/>
        <a:p>
          <a:r>
            <a:rPr lang="es-MX" dirty="0">
              <a:solidFill>
                <a:schemeClr val="tx1"/>
              </a:solidFill>
            </a:rPr>
            <a:t>AF (TF)</a:t>
          </a:r>
        </a:p>
      </dgm:t>
    </dgm:pt>
    <dgm:pt modelId="{6DB2174D-A00A-4149-8CFD-A67B73176F40}" type="parTrans" cxnId="{233696B7-B9CC-6E46-AECC-6FD1B6997418}">
      <dgm:prSet/>
      <dgm:spPr/>
      <dgm:t>
        <a:bodyPr/>
        <a:lstStyle/>
        <a:p>
          <a:endParaRPr lang="es-MX"/>
        </a:p>
      </dgm:t>
    </dgm:pt>
    <dgm:pt modelId="{5C728F95-1C07-634F-9B2D-108ED80E2930}" type="sibTrans" cxnId="{233696B7-B9CC-6E46-AECC-6FD1B6997418}">
      <dgm:prSet/>
      <dgm:spPr/>
      <dgm:t>
        <a:bodyPr/>
        <a:lstStyle/>
        <a:p>
          <a:endParaRPr lang="es-MX"/>
        </a:p>
      </dgm:t>
    </dgm:pt>
    <dgm:pt modelId="{36AEE5A6-5803-CC45-9488-18B70AA923B9}" type="asst">
      <dgm:prSet phldrT="[Texto]"/>
      <dgm:spPr>
        <a:noFill/>
      </dgm:spPr>
      <dgm:t>
        <a:bodyPr/>
        <a:lstStyle/>
        <a:p>
          <a:r>
            <a:rPr lang="es-MX" dirty="0">
              <a:solidFill>
                <a:schemeClr val="tx1"/>
              </a:solidFill>
            </a:rPr>
            <a:t>AF STAFF</a:t>
          </a:r>
        </a:p>
      </dgm:t>
    </dgm:pt>
    <dgm:pt modelId="{A6BD8D2E-FA04-7442-BE3E-464DA30FAA71}" type="parTrans" cxnId="{259490A3-C1DC-C34C-A791-A4CE82C1681C}">
      <dgm:prSet/>
      <dgm:spPr/>
      <dgm:t>
        <a:bodyPr/>
        <a:lstStyle/>
        <a:p>
          <a:endParaRPr lang="es-MX"/>
        </a:p>
      </dgm:t>
    </dgm:pt>
    <dgm:pt modelId="{795C090F-2AF5-A348-9574-C702BCC69739}" type="sibTrans" cxnId="{259490A3-C1DC-C34C-A791-A4CE82C1681C}">
      <dgm:prSet/>
      <dgm:spPr/>
      <dgm:t>
        <a:bodyPr/>
        <a:lstStyle/>
        <a:p>
          <a:endParaRPr lang="es-MX"/>
        </a:p>
      </dgm:t>
    </dgm:pt>
    <dgm:pt modelId="{8F7E9096-F064-5C44-8A34-26A757F1E4A2}">
      <dgm:prSet phldrT="[Texto]"/>
      <dgm:spPr>
        <a:solidFill>
          <a:srgbClr val="002060"/>
        </a:solidFill>
      </dgm:spPr>
      <dgm:t>
        <a:bodyPr/>
        <a:lstStyle/>
        <a:p>
          <a:r>
            <a:rPr lang="es-MX" dirty="0"/>
            <a:t>ATF</a:t>
          </a:r>
        </a:p>
      </dgm:t>
    </dgm:pt>
    <dgm:pt modelId="{0F95EECB-8616-3447-A044-9F2D2EF4605C}" type="parTrans" cxnId="{A862D3F7-F39C-A041-A3C0-BB445A6BC815}">
      <dgm:prSet/>
      <dgm:spPr/>
      <dgm:t>
        <a:bodyPr/>
        <a:lstStyle/>
        <a:p>
          <a:endParaRPr lang="es-MX"/>
        </a:p>
      </dgm:t>
    </dgm:pt>
    <dgm:pt modelId="{6DC6A850-3D05-9B4A-A980-E6A28D4CE47D}" type="sibTrans" cxnId="{A862D3F7-F39C-A041-A3C0-BB445A6BC815}">
      <dgm:prSet/>
      <dgm:spPr/>
      <dgm:t>
        <a:bodyPr/>
        <a:lstStyle/>
        <a:p>
          <a:endParaRPr lang="es-MX"/>
        </a:p>
      </dgm:t>
    </dgm:pt>
    <dgm:pt modelId="{3C5A68BD-1B3E-4840-A51D-06ACD96D58AC}">
      <dgm:prSet phldrT="[Texto]"/>
      <dgm:spPr>
        <a:solidFill>
          <a:srgbClr val="00B050"/>
        </a:solidFill>
      </dgm:spPr>
      <dgm:t>
        <a:bodyPr/>
        <a:lstStyle/>
        <a:p>
          <a:r>
            <a:rPr lang="es-MX" dirty="0"/>
            <a:t>LF</a:t>
          </a:r>
        </a:p>
      </dgm:t>
    </dgm:pt>
    <dgm:pt modelId="{7FA1FCA9-3F86-AE44-AF09-8207EE1B95DC}" type="parTrans" cxnId="{AD372695-076D-C044-B5F3-65759F58C1E9}">
      <dgm:prSet/>
      <dgm:spPr/>
      <dgm:t>
        <a:bodyPr/>
        <a:lstStyle/>
        <a:p>
          <a:endParaRPr lang="es-MX"/>
        </a:p>
      </dgm:t>
    </dgm:pt>
    <dgm:pt modelId="{8254EFDF-7F3A-CA4F-A9D7-5FFAAF7C048D}" type="sibTrans" cxnId="{AD372695-076D-C044-B5F3-65759F58C1E9}">
      <dgm:prSet/>
      <dgm:spPr/>
      <dgm:t>
        <a:bodyPr/>
        <a:lstStyle/>
        <a:p>
          <a:endParaRPr lang="es-MX"/>
        </a:p>
      </dgm:t>
    </dgm:pt>
    <dgm:pt modelId="{E093E693-5450-2C48-8E18-14CA588B9842}" type="pres">
      <dgm:prSet presAssocID="{215F8F8F-FEB4-1647-8475-564C969E7910}" presName="hierChild1" presStyleCnt="0">
        <dgm:presLayoutVars>
          <dgm:orgChart val="1"/>
          <dgm:chPref val="1"/>
          <dgm:dir/>
          <dgm:animOne val="branch"/>
          <dgm:animLvl val="lvl"/>
          <dgm:resizeHandles/>
        </dgm:presLayoutVars>
      </dgm:prSet>
      <dgm:spPr/>
    </dgm:pt>
    <dgm:pt modelId="{6A7F4D73-2F9E-2A4C-846F-DCF636140295}" type="pres">
      <dgm:prSet presAssocID="{1C0746EA-6FF1-E64B-8D66-298CAF758248}" presName="hierRoot1" presStyleCnt="0">
        <dgm:presLayoutVars>
          <dgm:hierBranch val="init"/>
        </dgm:presLayoutVars>
      </dgm:prSet>
      <dgm:spPr/>
    </dgm:pt>
    <dgm:pt modelId="{C862C473-44E5-0749-A0F6-9B9C10167AE0}" type="pres">
      <dgm:prSet presAssocID="{1C0746EA-6FF1-E64B-8D66-298CAF758248}" presName="rootComposite1" presStyleCnt="0"/>
      <dgm:spPr/>
    </dgm:pt>
    <dgm:pt modelId="{B690A64D-8DE3-BD4F-B60D-8493D6EF63BD}" type="pres">
      <dgm:prSet presAssocID="{1C0746EA-6FF1-E64B-8D66-298CAF758248}" presName="rootText1" presStyleLbl="node0" presStyleIdx="0" presStyleCnt="1" custLinFactNeighborX="5017" custLinFactNeighborY="-6684">
        <dgm:presLayoutVars>
          <dgm:chPref val="3"/>
        </dgm:presLayoutVars>
      </dgm:prSet>
      <dgm:spPr/>
    </dgm:pt>
    <dgm:pt modelId="{3635E47A-04B6-334A-9028-80EA6532A061}" type="pres">
      <dgm:prSet presAssocID="{1C0746EA-6FF1-E64B-8D66-298CAF758248}" presName="rootConnector1" presStyleLbl="node1" presStyleIdx="0" presStyleCnt="0"/>
      <dgm:spPr/>
    </dgm:pt>
    <dgm:pt modelId="{FD7915A0-7A37-904F-9515-F5FE75AFBC55}" type="pres">
      <dgm:prSet presAssocID="{1C0746EA-6FF1-E64B-8D66-298CAF758248}" presName="hierChild2" presStyleCnt="0"/>
      <dgm:spPr/>
    </dgm:pt>
    <dgm:pt modelId="{A0C031EA-2137-2145-860B-3B86C327AA3D}" type="pres">
      <dgm:prSet presAssocID="{0F95EECB-8616-3447-A044-9F2D2EF4605C}" presName="Name37" presStyleLbl="parChTrans1D2" presStyleIdx="0" presStyleCnt="3"/>
      <dgm:spPr/>
    </dgm:pt>
    <dgm:pt modelId="{0321EB36-DCB9-0A44-B2BD-E2DC5DFE0AB7}" type="pres">
      <dgm:prSet presAssocID="{8F7E9096-F064-5C44-8A34-26A757F1E4A2}" presName="hierRoot2" presStyleCnt="0">
        <dgm:presLayoutVars>
          <dgm:hierBranch val="init"/>
        </dgm:presLayoutVars>
      </dgm:prSet>
      <dgm:spPr/>
    </dgm:pt>
    <dgm:pt modelId="{8CDD5429-6A0C-1541-97DD-ACACF2F51068}" type="pres">
      <dgm:prSet presAssocID="{8F7E9096-F064-5C44-8A34-26A757F1E4A2}" presName="rootComposite" presStyleCnt="0"/>
      <dgm:spPr/>
    </dgm:pt>
    <dgm:pt modelId="{5221E8AC-F80D-DF4F-A69E-B512E04B4A6D}" type="pres">
      <dgm:prSet presAssocID="{8F7E9096-F064-5C44-8A34-26A757F1E4A2}" presName="rootText" presStyleLbl="node2" presStyleIdx="0" presStyleCnt="2">
        <dgm:presLayoutVars>
          <dgm:chPref val="3"/>
        </dgm:presLayoutVars>
      </dgm:prSet>
      <dgm:spPr/>
    </dgm:pt>
    <dgm:pt modelId="{D997CBB4-CA60-4D44-925C-F60A547E1758}" type="pres">
      <dgm:prSet presAssocID="{8F7E9096-F064-5C44-8A34-26A757F1E4A2}" presName="rootConnector" presStyleLbl="node2" presStyleIdx="0" presStyleCnt="2"/>
      <dgm:spPr/>
    </dgm:pt>
    <dgm:pt modelId="{D2CC33A2-006B-3544-AE32-A27D5D5B03C4}" type="pres">
      <dgm:prSet presAssocID="{8F7E9096-F064-5C44-8A34-26A757F1E4A2}" presName="hierChild4" presStyleCnt="0"/>
      <dgm:spPr/>
    </dgm:pt>
    <dgm:pt modelId="{98CA0EE4-A7A7-6645-B657-87B20CF7989D}" type="pres">
      <dgm:prSet presAssocID="{8F7E9096-F064-5C44-8A34-26A757F1E4A2}" presName="hierChild5" presStyleCnt="0"/>
      <dgm:spPr/>
    </dgm:pt>
    <dgm:pt modelId="{8ADDD8AB-E10E-3248-9FD3-A28456E40F08}" type="pres">
      <dgm:prSet presAssocID="{7FA1FCA9-3F86-AE44-AF09-8207EE1B95DC}" presName="Name37" presStyleLbl="parChTrans1D2" presStyleIdx="1" presStyleCnt="3"/>
      <dgm:spPr/>
    </dgm:pt>
    <dgm:pt modelId="{45483146-2E5B-8E45-8113-448EBC2F6A59}" type="pres">
      <dgm:prSet presAssocID="{3C5A68BD-1B3E-4840-A51D-06ACD96D58AC}" presName="hierRoot2" presStyleCnt="0">
        <dgm:presLayoutVars>
          <dgm:hierBranch val="init"/>
        </dgm:presLayoutVars>
      </dgm:prSet>
      <dgm:spPr/>
    </dgm:pt>
    <dgm:pt modelId="{B9270D16-1581-2E4E-A22B-8CD0A2CF5C7A}" type="pres">
      <dgm:prSet presAssocID="{3C5A68BD-1B3E-4840-A51D-06ACD96D58AC}" presName="rootComposite" presStyleCnt="0"/>
      <dgm:spPr/>
    </dgm:pt>
    <dgm:pt modelId="{210B7992-E193-D141-B412-5718DC53C7E6}" type="pres">
      <dgm:prSet presAssocID="{3C5A68BD-1B3E-4840-A51D-06ACD96D58AC}" presName="rootText" presStyleLbl="node2" presStyleIdx="1" presStyleCnt="2">
        <dgm:presLayoutVars>
          <dgm:chPref val="3"/>
        </dgm:presLayoutVars>
      </dgm:prSet>
      <dgm:spPr/>
    </dgm:pt>
    <dgm:pt modelId="{1A0216BB-AD2E-A640-A858-DB6D3971B635}" type="pres">
      <dgm:prSet presAssocID="{3C5A68BD-1B3E-4840-A51D-06ACD96D58AC}" presName="rootConnector" presStyleLbl="node2" presStyleIdx="1" presStyleCnt="2"/>
      <dgm:spPr/>
    </dgm:pt>
    <dgm:pt modelId="{BAB04F3F-AF52-174B-947E-F74AB241E749}" type="pres">
      <dgm:prSet presAssocID="{3C5A68BD-1B3E-4840-A51D-06ACD96D58AC}" presName="hierChild4" presStyleCnt="0"/>
      <dgm:spPr/>
    </dgm:pt>
    <dgm:pt modelId="{F3ABB3E2-AA3D-E645-AF95-A2E44F9E8F77}" type="pres">
      <dgm:prSet presAssocID="{3C5A68BD-1B3E-4840-A51D-06ACD96D58AC}" presName="hierChild5" presStyleCnt="0"/>
      <dgm:spPr/>
    </dgm:pt>
    <dgm:pt modelId="{3439AFEE-CA0A-0F43-961E-74BB1F668DE1}" type="pres">
      <dgm:prSet presAssocID="{1C0746EA-6FF1-E64B-8D66-298CAF758248}" presName="hierChild3" presStyleCnt="0"/>
      <dgm:spPr/>
    </dgm:pt>
    <dgm:pt modelId="{0418E623-A3DC-4F4F-A100-9F370AB51D80}" type="pres">
      <dgm:prSet presAssocID="{A6BD8D2E-FA04-7442-BE3E-464DA30FAA71}" presName="Name111" presStyleLbl="parChTrans1D2" presStyleIdx="2" presStyleCnt="3"/>
      <dgm:spPr/>
    </dgm:pt>
    <dgm:pt modelId="{52E12A12-1F02-E74E-92AE-314B0D15A01B}" type="pres">
      <dgm:prSet presAssocID="{36AEE5A6-5803-CC45-9488-18B70AA923B9}" presName="hierRoot3" presStyleCnt="0">
        <dgm:presLayoutVars>
          <dgm:hierBranch val="init"/>
        </dgm:presLayoutVars>
      </dgm:prSet>
      <dgm:spPr/>
    </dgm:pt>
    <dgm:pt modelId="{1D9122DF-D71D-CA42-B71C-C06345A45019}" type="pres">
      <dgm:prSet presAssocID="{36AEE5A6-5803-CC45-9488-18B70AA923B9}" presName="rootComposite3" presStyleCnt="0"/>
      <dgm:spPr/>
    </dgm:pt>
    <dgm:pt modelId="{9B9DA893-F391-5C40-9E75-903140D2A7DF}" type="pres">
      <dgm:prSet presAssocID="{36AEE5A6-5803-CC45-9488-18B70AA923B9}" presName="rootText3" presStyleLbl="asst1" presStyleIdx="0" presStyleCnt="1">
        <dgm:presLayoutVars>
          <dgm:chPref val="3"/>
        </dgm:presLayoutVars>
      </dgm:prSet>
      <dgm:spPr/>
    </dgm:pt>
    <dgm:pt modelId="{3608973A-1BF3-4745-848D-6C7AEBAEB3FF}" type="pres">
      <dgm:prSet presAssocID="{36AEE5A6-5803-CC45-9488-18B70AA923B9}" presName="rootConnector3" presStyleLbl="asst1" presStyleIdx="0" presStyleCnt="1"/>
      <dgm:spPr/>
    </dgm:pt>
    <dgm:pt modelId="{E24BFE33-2D0D-2A4A-8638-068CA28F60ED}" type="pres">
      <dgm:prSet presAssocID="{36AEE5A6-5803-CC45-9488-18B70AA923B9}" presName="hierChild6" presStyleCnt="0"/>
      <dgm:spPr/>
    </dgm:pt>
    <dgm:pt modelId="{15DB7742-C979-204F-9B79-4F03D9F1D191}" type="pres">
      <dgm:prSet presAssocID="{36AEE5A6-5803-CC45-9488-18B70AA923B9}" presName="hierChild7" presStyleCnt="0"/>
      <dgm:spPr/>
    </dgm:pt>
  </dgm:ptLst>
  <dgm:cxnLst>
    <dgm:cxn modelId="{D5129D06-DA31-2E4E-8AF2-F862439D21E4}" type="presOf" srcId="{8F7E9096-F064-5C44-8A34-26A757F1E4A2}" destId="{5221E8AC-F80D-DF4F-A69E-B512E04B4A6D}" srcOrd="0" destOrd="0" presId="urn:microsoft.com/office/officeart/2005/8/layout/orgChart1"/>
    <dgm:cxn modelId="{40E3DB12-3DB3-A944-999F-AE2FF837598D}" type="presOf" srcId="{3C5A68BD-1B3E-4840-A51D-06ACD96D58AC}" destId="{210B7992-E193-D141-B412-5718DC53C7E6}" srcOrd="0" destOrd="0" presId="urn:microsoft.com/office/officeart/2005/8/layout/orgChart1"/>
    <dgm:cxn modelId="{6B0E7921-EFCD-0943-99FF-BC59641C1F16}" type="presOf" srcId="{1C0746EA-6FF1-E64B-8D66-298CAF758248}" destId="{3635E47A-04B6-334A-9028-80EA6532A061}" srcOrd="1" destOrd="0" presId="urn:microsoft.com/office/officeart/2005/8/layout/orgChart1"/>
    <dgm:cxn modelId="{5FD5003A-EF23-A848-B582-BD096C5DC4C8}" type="presOf" srcId="{7FA1FCA9-3F86-AE44-AF09-8207EE1B95DC}" destId="{8ADDD8AB-E10E-3248-9FD3-A28456E40F08}" srcOrd="0" destOrd="0" presId="urn:microsoft.com/office/officeart/2005/8/layout/orgChart1"/>
    <dgm:cxn modelId="{F82D5A44-770A-164B-BBF1-A06351E6B39D}" type="presOf" srcId="{1C0746EA-6FF1-E64B-8D66-298CAF758248}" destId="{B690A64D-8DE3-BD4F-B60D-8493D6EF63BD}" srcOrd="0" destOrd="0" presId="urn:microsoft.com/office/officeart/2005/8/layout/orgChart1"/>
    <dgm:cxn modelId="{B1B55957-215F-014B-BD99-1D0C423FE225}" type="presOf" srcId="{36AEE5A6-5803-CC45-9488-18B70AA923B9}" destId="{3608973A-1BF3-4745-848D-6C7AEBAEB3FF}" srcOrd="1" destOrd="0" presId="urn:microsoft.com/office/officeart/2005/8/layout/orgChart1"/>
    <dgm:cxn modelId="{E26C375A-DC0C-B743-BA07-00B279B2C32C}" type="presOf" srcId="{0F95EECB-8616-3447-A044-9F2D2EF4605C}" destId="{A0C031EA-2137-2145-860B-3B86C327AA3D}" srcOrd="0" destOrd="0" presId="urn:microsoft.com/office/officeart/2005/8/layout/orgChart1"/>
    <dgm:cxn modelId="{F7787D83-8F67-D84E-88E4-58A27B678F44}" type="presOf" srcId="{A6BD8D2E-FA04-7442-BE3E-464DA30FAA71}" destId="{0418E623-A3DC-4F4F-A100-9F370AB51D80}" srcOrd="0" destOrd="0" presId="urn:microsoft.com/office/officeart/2005/8/layout/orgChart1"/>
    <dgm:cxn modelId="{AD372695-076D-C044-B5F3-65759F58C1E9}" srcId="{1C0746EA-6FF1-E64B-8D66-298CAF758248}" destId="{3C5A68BD-1B3E-4840-A51D-06ACD96D58AC}" srcOrd="2" destOrd="0" parTransId="{7FA1FCA9-3F86-AE44-AF09-8207EE1B95DC}" sibTransId="{8254EFDF-7F3A-CA4F-A9D7-5FFAAF7C048D}"/>
    <dgm:cxn modelId="{3AE22C98-95E1-7E4C-B83F-BD4632E0B380}" type="presOf" srcId="{215F8F8F-FEB4-1647-8475-564C969E7910}" destId="{E093E693-5450-2C48-8E18-14CA588B9842}" srcOrd="0" destOrd="0" presId="urn:microsoft.com/office/officeart/2005/8/layout/orgChart1"/>
    <dgm:cxn modelId="{259490A3-C1DC-C34C-A791-A4CE82C1681C}" srcId="{1C0746EA-6FF1-E64B-8D66-298CAF758248}" destId="{36AEE5A6-5803-CC45-9488-18B70AA923B9}" srcOrd="0" destOrd="0" parTransId="{A6BD8D2E-FA04-7442-BE3E-464DA30FAA71}" sibTransId="{795C090F-2AF5-A348-9574-C702BCC69739}"/>
    <dgm:cxn modelId="{4D0192B5-242A-2340-AB45-22EEFB7D3B92}" type="presOf" srcId="{3C5A68BD-1B3E-4840-A51D-06ACD96D58AC}" destId="{1A0216BB-AD2E-A640-A858-DB6D3971B635}" srcOrd="1" destOrd="0" presId="urn:microsoft.com/office/officeart/2005/8/layout/orgChart1"/>
    <dgm:cxn modelId="{233696B7-B9CC-6E46-AECC-6FD1B6997418}" srcId="{215F8F8F-FEB4-1647-8475-564C969E7910}" destId="{1C0746EA-6FF1-E64B-8D66-298CAF758248}" srcOrd="0" destOrd="0" parTransId="{6DB2174D-A00A-4149-8CFD-A67B73176F40}" sibTransId="{5C728F95-1C07-634F-9B2D-108ED80E2930}"/>
    <dgm:cxn modelId="{ED7BBEC5-7B9A-2047-AEEB-72C47C33FA8D}" type="presOf" srcId="{36AEE5A6-5803-CC45-9488-18B70AA923B9}" destId="{9B9DA893-F391-5C40-9E75-903140D2A7DF}" srcOrd="0" destOrd="0" presId="urn:microsoft.com/office/officeart/2005/8/layout/orgChart1"/>
    <dgm:cxn modelId="{69B2FDC6-7950-6543-8224-B275E52F0F34}" type="presOf" srcId="{8F7E9096-F064-5C44-8A34-26A757F1E4A2}" destId="{D997CBB4-CA60-4D44-925C-F60A547E1758}" srcOrd="1" destOrd="0" presId="urn:microsoft.com/office/officeart/2005/8/layout/orgChart1"/>
    <dgm:cxn modelId="{A862D3F7-F39C-A041-A3C0-BB445A6BC815}" srcId="{1C0746EA-6FF1-E64B-8D66-298CAF758248}" destId="{8F7E9096-F064-5C44-8A34-26A757F1E4A2}" srcOrd="1" destOrd="0" parTransId="{0F95EECB-8616-3447-A044-9F2D2EF4605C}" sibTransId="{6DC6A850-3D05-9B4A-A980-E6A28D4CE47D}"/>
    <dgm:cxn modelId="{B163ED4C-C4DD-7B4C-89AA-501FA3BA157D}" type="presParOf" srcId="{E093E693-5450-2C48-8E18-14CA588B9842}" destId="{6A7F4D73-2F9E-2A4C-846F-DCF636140295}" srcOrd="0" destOrd="0" presId="urn:microsoft.com/office/officeart/2005/8/layout/orgChart1"/>
    <dgm:cxn modelId="{5545EB50-BAAB-AE41-8598-B1312EFA3AC9}" type="presParOf" srcId="{6A7F4D73-2F9E-2A4C-846F-DCF636140295}" destId="{C862C473-44E5-0749-A0F6-9B9C10167AE0}" srcOrd="0" destOrd="0" presId="urn:microsoft.com/office/officeart/2005/8/layout/orgChart1"/>
    <dgm:cxn modelId="{757B1F0F-4E9F-1D4C-8D90-5A15516CC2D9}" type="presParOf" srcId="{C862C473-44E5-0749-A0F6-9B9C10167AE0}" destId="{B690A64D-8DE3-BD4F-B60D-8493D6EF63BD}" srcOrd="0" destOrd="0" presId="urn:microsoft.com/office/officeart/2005/8/layout/orgChart1"/>
    <dgm:cxn modelId="{8003A863-883F-5549-8D95-CC1BEE8D56FB}" type="presParOf" srcId="{C862C473-44E5-0749-A0F6-9B9C10167AE0}" destId="{3635E47A-04B6-334A-9028-80EA6532A061}" srcOrd="1" destOrd="0" presId="urn:microsoft.com/office/officeart/2005/8/layout/orgChart1"/>
    <dgm:cxn modelId="{F0ECFB38-B4F3-4546-B6D3-BFE3344B8945}" type="presParOf" srcId="{6A7F4D73-2F9E-2A4C-846F-DCF636140295}" destId="{FD7915A0-7A37-904F-9515-F5FE75AFBC55}" srcOrd="1" destOrd="0" presId="urn:microsoft.com/office/officeart/2005/8/layout/orgChart1"/>
    <dgm:cxn modelId="{D37C41A9-C8C2-394F-9C7D-31A8150623F8}" type="presParOf" srcId="{FD7915A0-7A37-904F-9515-F5FE75AFBC55}" destId="{A0C031EA-2137-2145-860B-3B86C327AA3D}" srcOrd="0" destOrd="0" presId="urn:microsoft.com/office/officeart/2005/8/layout/orgChart1"/>
    <dgm:cxn modelId="{4A997E69-903A-A74A-867E-6EEFA2D37E42}" type="presParOf" srcId="{FD7915A0-7A37-904F-9515-F5FE75AFBC55}" destId="{0321EB36-DCB9-0A44-B2BD-E2DC5DFE0AB7}" srcOrd="1" destOrd="0" presId="urn:microsoft.com/office/officeart/2005/8/layout/orgChart1"/>
    <dgm:cxn modelId="{DC510B4E-77B9-B444-8695-A5733DF27E4D}" type="presParOf" srcId="{0321EB36-DCB9-0A44-B2BD-E2DC5DFE0AB7}" destId="{8CDD5429-6A0C-1541-97DD-ACACF2F51068}" srcOrd="0" destOrd="0" presId="urn:microsoft.com/office/officeart/2005/8/layout/orgChart1"/>
    <dgm:cxn modelId="{EADE81D4-4F02-7A46-A529-3F7AEE39F143}" type="presParOf" srcId="{8CDD5429-6A0C-1541-97DD-ACACF2F51068}" destId="{5221E8AC-F80D-DF4F-A69E-B512E04B4A6D}" srcOrd="0" destOrd="0" presId="urn:microsoft.com/office/officeart/2005/8/layout/orgChart1"/>
    <dgm:cxn modelId="{D51E4895-61E5-FD40-9A51-E34431C467D0}" type="presParOf" srcId="{8CDD5429-6A0C-1541-97DD-ACACF2F51068}" destId="{D997CBB4-CA60-4D44-925C-F60A547E1758}" srcOrd="1" destOrd="0" presId="urn:microsoft.com/office/officeart/2005/8/layout/orgChart1"/>
    <dgm:cxn modelId="{2A4DF843-D020-B94D-A5E5-1246F262A981}" type="presParOf" srcId="{0321EB36-DCB9-0A44-B2BD-E2DC5DFE0AB7}" destId="{D2CC33A2-006B-3544-AE32-A27D5D5B03C4}" srcOrd="1" destOrd="0" presId="urn:microsoft.com/office/officeart/2005/8/layout/orgChart1"/>
    <dgm:cxn modelId="{CA027103-2E30-D94D-939F-7692B0A93656}" type="presParOf" srcId="{0321EB36-DCB9-0A44-B2BD-E2DC5DFE0AB7}" destId="{98CA0EE4-A7A7-6645-B657-87B20CF7989D}" srcOrd="2" destOrd="0" presId="urn:microsoft.com/office/officeart/2005/8/layout/orgChart1"/>
    <dgm:cxn modelId="{32E3F5A2-A595-AB4C-BDF5-FF68D6650236}" type="presParOf" srcId="{FD7915A0-7A37-904F-9515-F5FE75AFBC55}" destId="{8ADDD8AB-E10E-3248-9FD3-A28456E40F08}" srcOrd="2" destOrd="0" presId="urn:microsoft.com/office/officeart/2005/8/layout/orgChart1"/>
    <dgm:cxn modelId="{B3A64382-A1FD-3442-8839-860F12AA99D5}" type="presParOf" srcId="{FD7915A0-7A37-904F-9515-F5FE75AFBC55}" destId="{45483146-2E5B-8E45-8113-448EBC2F6A59}" srcOrd="3" destOrd="0" presId="urn:microsoft.com/office/officeart/2005/8/layout/orgChart1"/>
    <dgm:cxn modelId="{B4B0FFEB-4E7A-2742-A082-5EB2E79ADD3E}" type="presParOf" srcId="{45483146-2E5B-8E45-8113-448EBC2F6A59}" destId="{B9270D16-1581-2E4E-A22B-8CD0A2CF5C7A}" srcOrd="0" destOrd="0" presId="urn:microsoft.com/office/officeart/2005/8/layout/orgChart1"/>
    <dgm:cxn modelId="{EC8A4FD9-D9D0-DC4D-985E-C26FB206EBD3}" type="presParOf" srcId="{B9270D16-1581-2E4E-A22B-8CD0A2CF5C7A}" destId="{210B7992-E193-D141-B412-5718DC53C7E6}" srcOrd="0" destOrd="0" presId="urn:microsoft.com/office/officeart/2005/8/layout/orgChart1"/>
    <dgm:cxn modelId="{374B555D-05C6-ED41-8761-081B958198A0}" type="presParOf" srcId="{B9270D16-1581-2E4E-A22B-8CD0A2CF5C7A}" destId="{1A0216BB-AD2E-A640-A858-DB6D3971B635}" srcOrd="1" destOrd="0" presId="urn:microsoft.com/office/officeart/2005/8/layout/orgChart1"/>
    <dgm:cxn modelId="{6EB12A61-8BEA-E248-A57D-4964AC9528A0}" type="presParOf" srcId="{45483146-2E5B-8E45-8113-448EBC2F6A59}" destId="{BAB04F3F-AF52-174B-947E-F74AB241E749}" srcOrd="1" destOrd="0" presId="urn:microsoft.com/office/officeart/2005/8/layout/orgChart1"/>
    <dgm:cxn modelId="{5E75CCC0-D21C-E84F-A3A1-64F0F5B533EB}" type="presParOf" srcId="{45483146-2E5B-8E45-8113-448EBC2F6A59}" destId="{F3ABB3E2-AA3D-E645-AF95-A2E44F9E8F77}" srcOrd="2" destOrd="0" presId="urn:microsoft.com/office/officeart/2005/8/layout/orgChart1"/>
    <dgm:cxn modelId="{43C2DDA1-1BFC-3544-9098-8691697525A1}" type="presParOf" srcId="{6A7F4D73-2F9E-2A4C-846F-DCF636140295}" destId="{3439AFEE-CA0A-0F43-961E-74BB1F668DE1}" srcOrd="2" destOrd="0" presId="urn:microsoft.com/office/officeart/2005/8/layout/orgChart1"/>
    <dgm:cxn modelId="{6F10C9DD-D521-784C-8573-10C9C66FE40D}" type="presParOf" srcId="{3439AFEE-CA0A-0F43-961E-74BB1F668DE1}" destId="{0418E623-A3DC-4F4F-A100-9F370AB51D80}" srcOrd="0" destOrd="0" presId="urn:microsoft.com/office/officeart/2005/8/layout/orgChart1"/>
    <dgm:cxn modelId="{7BA72D48-6F05-5E43-B05F-6AE63A31DB11}" type="presParOf" srcId="{3439AFEE-CA0A-0F43-961E-74BB1F668DE1}" destId="{52E12A12-1F02-E74E-92AE-314B0D15A01B}" srcOrd="1" destOrd="0" presId="urn:microsoft.com/office/officeart/2005/8/layout/orgChart1"/>
    <dgm:cxn modelId="{411F467A-A193-694F-BEE4-C935C7CF3A9B}" type="presParOf" srcId="{52E12A12-1F02-E74E-92AE-314B0D15A01B}" destId="{1D9122DF-D71D-CA42-B71C-C06345A45019}" srcOrd="0" destOrd="0" presId="urn:microsoft.com/office/officeart/2005/8/layout/orgChart1"/>
    <dgm:cxn modelId="{8BE16873-4209-7741-915C-FA2EDAF8FDFD}" type="presParOf" srcId="{1D9122DF-D71D-CA42-B71C-C06345A45019}" destId="{9B9DA893-F391-5C40-9E75-903140D2A7DF}" srcOrd="0" destOrd="0" presId="urn:microsoft.com/office/officeart/2005/8/layout/orgChart1"/>
    <dgm:cxn modelId="{2D658FEB-26BB-B141-9233-D7FAB8847B2E}" type="presParOf" srcId="{1D9122DF-D71D-CA42-B71C-C06345A45019}" destId="{3608973A-1BF3-4745-848D-6C7AEBAEB3FF}" srcOrd="1" destOrd="0" presId="urn:microsoft.com/office/officeart/2005/8/layout/orgChart1"/>
    <dgm:cxn modelId="{AB2BA52B-7562-1944-9A4F-E9CB66571310}" type="presParOf" srcId="{52E12A12-1F02-E74E-92AE-314B0D15A01B}" destId="{E24BFE33-2D0D-2A4A-8638-068CA28F60ED}" srcOrd="1" destOrd="0" presId="urn:microsoft.com/office/officeart/2005/8/layout/orgChart1"/>
    <dgm:cxn modelId="{CF9D7769-0B7B-3D4E-83A0-2538F0B2E999}" type="presParOf" srcId="{52E12A12-1F02-E74E-92AE-314B0D15A01B}" destId="{15DB7742-C979-204F-9B79-4F03D9F1D191}"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15F8F8F-FEB4-1647-8475-564C969E7910}" type="doc">
      <dgm:prSet loTypeId="urn:microsoft.com/office/officeart/2005/8/layout/orgChart1" loCatId="" qsTypeId="urn:microsoft.com/office/officeart/2005/8/quickstyle/simple1" qsCatId="simple" csTypeId="urn:microsoft.com/office/officeart/2005/8/colors/accent1_2" csCatId="accent1" phldr="1"/>
      <dgm:spPr/>
      <dgm:t>
        <a:bodyPr/>
        <a:lstStyle/>
        <a:p>
          <a:endParaRPr lang="es-MX"/>
        </a:p>
      </dgm:t>
    </dgm:pt>
    <dgm:pt modelId="{8F7E9096-F064-5C44-8A34-26A757F1E4A2}">
      <dgm:prSet phldrT="[Texto]"/>
      <dgm:spPr>
        <a:solidFill>
          <a:srgbClr val="002060"/>
        </a:solidFill>
      </dgm:spPr>
      <dgm:t>
        <a:bodyPr/>
        <a:lstStyle/>
        <a:p>
          <a:r>
            <a:rPr lang="es-MX" dirty="0"/>
            <a:t>ATF</a:t>
          </a:r>
        </a:p>
      </dgm:t>
    </dgm:pt>
    <dgm:pt modelId="{0F95EECB-8616-3447-A044-9F2D2EF4605C}" type="parTrans" cxnId="{A862D3F7-F39C-A041-A3C0-BB445A6BC815}">
      <dgm:prSet/>
      <dgm:spPr/>
      <dgm:t>
        <a:bodyPr/>
        <a:lstStyle/>
        <a:p>
          <a:endParaRPr lang="es-MX"/>
        </a:p>
      </dgm:t>
    </dgm:pt>
    <dgm:pt modelId="{6DC6A850-3D05-9B4A-A980-E6A28D4CE47D}" type="sibTrans" cxnId="{A862D3F7-F39C-A041-A3C0-BB445A6BC815}">
      <dgm:prSet/>
      <dgm:spPr/>
      <dgm:t>
        <a:bodyPr/>
        <a:lstStyle/>
        <a:p>
          <a:endParaRPr lang="es-MX"/>
        </a:p>
      </dgm:t>
    </dgm:pt>
    <dgm:pt modelId="{E093E693-5450-2C48-8E18-14CA588B9842}" type="pres">
      <dgm:prSet presAssocID="{215F8F8F-FEB4-1647-8475-564C969E7910}" presName="hierChild1" presStyleCnt="0">
        <dgm:presLayoutVars>
          <dgm:orgChart val="1"/>
          <dgm:chPref val="1"/>
          <dgm:dir/>
          <dgm:animOne val="branch"/>
          <dgm:animLvl val="lvl"/>
          <dgm:resizeHandles/>
        </dgm:presLayoutVars>
      </dgm:prSet>
      <dgm:spPr/>
    </dgm:pt>
    <dgm:pt modelId="{E954D2B5-B266-E94A-9748-54F4A8F1F115}" type="pres">
      <dgm:prSet presAssocID="{8F7E9096-F064-5C44-8A34-26A757F1E4A2}" presName="hierRoot1" presStyleCnt="0">
        <dgm:presLayoutVars>
          <dgm:hierBranch val="init"/>
        </dgm:presLayoutVars>
      </dgm:prSet>
      <dgm:spPr/>
    </dgm:pt>
    <dgm:pt modelId="{0BD92E4A-7081-DE45-A0DC-E7870146EB31}" type="pres">
      <dgm:prSet presAssocID="{8F7E9096-F064-5C44-8A34-26A757F1E4A2}" presName="rootComposite1" presStyleCnt="0"/>
      <dgm:spPr/>
    </dgm:pt>
    <dgm:pt modelId="{E4617851-C8E7-F544-A209-79EC1CF36E1F}" type="pres">
      <dgm:prSet presAssocID="{8F7E9096-F064-5C44-8A34-26A757F1E4A2}" presName="rootText1" presStyleLbl="node0" presStyleIdx="0" presStyleCnt="1" custLinFactNeighborY="-25052">
        <dgm:presLayoutVars>
          <dgm:chPref val="3"/>
        </dgm:presLayoutVars>
      </dgm:prSet>
      <dgm:spPr/>
    </dgm:pt>
    <dgm:pt modelId="{4976150B-A776-D145-9B70-9EB7BF066435}" type="pres">
      <dgm:prSet presAssocID="{8F7E9096-F064-5C44-8A34-26A757F1E4A2}" presName="rootConnector1" presStyleLbl="node1" presStyleIdx="0" presStyleCnt="0"/>
      <dgm:spPr/>
    </dgm:pt>
    <dgm:pt modelId="{84C95793-04E9-F14F-B14F-CC150FD46A74}" type="pres">
      <dgm:prSet presAssocID="{8F7E9096-F064-5C44-8A34-26A757F1E4A2}" presName="hierChild2" presStyleCnt="0"/>
      <dgm:spPr/>
    </dgm:pt>
    <dgm:pt modelId="{6BD68DD9-94B5-994F-BF87-56FBC0083FBD}" type="pres">
      <dgm:prSet presAssocID="{8F7E9096-F064-5C44-8A34-26A757F1E4A2}" presName="hierChild3" presStyleCnt="0"/>
      <dgm:spPr/>
    </dgm:pt>
  </dgm:ptLst>
  <dgm:cxnLst>
    <dgm:cxn modelId="{0897B843-7B7E-0445-95E4-E63752EB6BFF}" type="presOf" srcId="{8F7E9096-F064-5C44-8A34-26A757F1E4A2}" destId="{4976150B-A776-D145-9B70-9EB7BF066435}" srcOrd="1" destOrd="0" presId="urn:microsoft.com/office/officeart/2005/8/layout/orgChart1"/>
    <dgm:cxn modelId="{A0DE5A81-39AF-B445-AD8A-E01DF92793B9}" type="presOf" srcId="{8F7E9096-F064-5C44-8A34-26A757F1E4A2}" destId="{E4617851-C8E7-F544-A209-79EC1CF36E1F}" srcOrd="0" destOrd="0" presId="urn:microsoft.com/office/officeart/2005/8/layout/orgChart1"/>
    <dgm:cxn modelId="{3AE22C98-95E1-7E4C-B83F-BD4632E0B380}" type="presOf" srcId="{215F8F8F-FEB4-1647-8475-564C969E7910}" destId="{E093E693-5450-2C48-8E18-14CA588B9842}" srcOrd="0" destOrd="0" presId="urn:microsoft.com/office/officeart/2005/8/layout/orgChart1"/>
    <dgm:cxn modelId="{A862D3F7-F39C-A041-A3C0-BB445A6BC815}" srcId="{215F8F8F-FEB4-1647-8475-564C969E7910}" destId="{8F7E9096-F064-5C44-8A34-26A757F1E4A2}" srcOrd="0" destOrd="0" parTransId="{0F95EECB-8616-3447-A044-9F2D2EF4605C}" sibTransId="{6DC6A850-3D05-9B4A-A980-E6A28D4CE47D}"/>
    <dgm:cxn modelId="{FE9D3DF6-75D6-D54A-8337-17B185AE6FC3}" type="presParOf" srcId="{E093E693-5450-2C48-8E18-14CA588B9842}" destId="{E954D2B5-B266-E94A-9748-54F4A8F1F115}" srcOrd="0" destOrd="0" presId="urn:microsoft.com/office/officeart/2005/8/layout/orgChart1"/>
    <dgm:cxn modelId="{28DA21A4-A7D4-A24A-874F-D3D9F07172A0}" type="presParOf" srcId="{E954D2B5-B266-E94A-9748-54F4A8F1F115}" destId="{0BD92E4A-7081-DE45-A0DC-E7870146EB31}" srcOrd="0" destOrd="0" presId="urn:microsoft.com/office/officeart/2005/8/layout/orgChart1"/>
    <dgm:cxn modelId="{CE4EE50E-55AC-E44A-B9F4-43DB80F43F07}" type="presParOf" srcId="{0BD92E4A-7081-DE45-A0DC-E7870146EB31}" destId="{E4617851-C8E7-F544-A209-79EC1CF36E1F}" srcOrd="0" destOrd="0" presId="urn:microsoft.com/office/officeart/2005/8/layout/orgChart1"/>
    <dgm:cxn modelId="{9A4163D6-64A6-D244-B968-EC660050FBA9}" type="presParOf" srcId="{0BD92E4A-7081-DE45-A0DC-E7870146EB31}" destId="{4976150B-A776-D145-9B70-9EB7BF066435}" srcOrd="1" destOrd="0" presId="urn:microsoft.com/office/officeart/2005/8/layout/orgChart1"/>
    <dgm:cxn modelId="{432377FB-E9A0-CD4A-B774-72163182AF9E}" type="presParOf" srcId="{E954D2B5-B266-E94A-9748-54F4A8F1F115}" destId="{84C95793-04E9-F14F-B14F-CC150FD46A74}" srcOrd="1" destOrd="0" presId="urn:microsoft.com/office/officeart/2005/8/layout/orgChart1"/>
    <dgm:cxn modelId="{E2A0AD20-68BF-0948-95F5-F08BA53204FA}" type="presParOf" srcId="{E954D2B5-B266-E94A-9748-54F4A8F1F115}" destId="{6BD68DD9-94B5-994F-BF87-56FBC0083FBD}"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15F8F8F-FEB4-1647-8475-564C969E7910}" type="doc">
      <dgm:prSet loTypeId="urn:microsoft.com/office/officeart/2005/8/layout/orgChart1" loCatId="" qsTypeId="urn:microsoft.com/office/officeart/2005/8/quickstyle/simple1" qsCatId="simple" csTypeId="urn:microsoft.com/office/officeart/2005/8/colors/accent1_2" csCatId="accent1" phldr="1"/>
      <dgm:spPr/>
      <dgm:t>
        <a:bodyPr/>
        <a:lstStyle/>
        <a:p>
          <a:endParaRPr lang="es-MX"/>
        </a:p>
      </dgm:t>
    </dgm:pt>
    <dgm:pt modelId="{8F7E9096-F064-5C44-8A34-26A757F1E4A2}">
      <dgm:prSet phldrT="[Texto]"/>
      <dgm:spPr>
        <a:solidFill>
          <a:srgbClr val="002060"/>
        </a:solidFill>
      </dgm:spPr>
      <dgm:t>
        <a:bodyPr/>
        <a:lstStyle/>
        <a:p>
          <a:r>
            <a:rPr lang="es-MX" dirty="0"/>
            <a:t>ATF</a:t>
          </a:r>
        </a:p>
      </dgm:t>
    </dgm:pt>
    <dgm:pt modelId="{0F95EECB-8616-3447-A044-9F2D2EF4605C}" type="parTrans" cxnId="{A862D3F7-F39C-A041-A3C0-BB445A6BC815}">
      <dgm:prSet/>
      <dgm:spPr/>
      <dgm:t>
        <a:bodyPr/>
        <a:lstStyle/>
        <a:p>
          <a:endParaRPr lang="es-MX"/>
        </a:p>
      </dgm:t>
    </dgm:pt>
    <dgm:pt modelId="{6DC6A850-3D05-9B4A-A980-E6A28D4CE47D}" type="sibTrans" cxnId="{A862D3F7-F39C-A041-A3C0-BB445A6BC815}">
      <dgm:prSet/>
      <dgm:spPr/>
      <dgm:t>
        <a:bodyPr/>
        <a:lstStyle/>
        <a:p>
          <a:endParaRPr lang="es-MX"/>
        </a:p>
      </dgm:t>
    </dgm:pt>
    <dgm:pt modelId="{E093E693-5450-2C48-8E18-14CA588B9842}" type="pres">
      <dgm:prSet presAssocID="{215F8F8F-FEB4-1647-8475-564C969E7910}" presName="hierChild1" presStyleCnt="0">
        <dgm:presLayoutVars>
          <dgm:orgChart val="1"/>
          <dgm:chPref val="1"/>
          <dgm:dir/>
          <dgm:animOne val="branch"/>
          <dgm:animLvl val="lvl"/>
          <dgm:resizeHandles/>
        </dgm:presLayoutVars>
      </dgm:prSet>
      <dgm:spPr/>
    </dgm:pt>
    <dgm:pt modelId="{E954D2B5-B266-E94A-9748-54F4A8F1F115}" type="pres">
      <dgm:prSet presAssocID="{8F7E9096-F064-5C44-8A34-26A757F1E4A2}" presName="hierRoot1" presStyleCnt="0">
        <dgm:presLayoutVars>
          <dgm:hierBranch val="init"/>
        </dgm:presLayoutVars>
      </dgm:prSet>
      <dgm:spPr/>
    </dgm:pt>
    <dgm:pt modelId="{0BD92E4A-7081-DE45-A0DC-E7870146EB31}" type="pres">
      <dgm:prSet presAssocID="{8F7E9096-F064-5C44-8A34-26A757F1E4A2}" presName="rootComposite1" presStyleCnt="0"/>
      <dgm:spPr/>
    </dgm:pt>
    <dgm:pt modelId="{E4617851-C8E7-F544-A209-79EC1CF36E1F}" type="pres">
      <dgm:prSet presAssocID="{8F7E9096-F064-5C44-8A34-26A757F1E4A2}" presName="rootText1" presStyleLbl="node0" presStyleIdx="0" presStyleCnt="1" custLinFactNeighborY="-25052">
        <dgm:presLayoutVars>
          <dgm:chPref val="3"/>
        </dgm:presLayoutVars>
      </dgm:prSet>
      <dgm:spPr/>
    </dgm:pt>
    <dgm:pt modelId="{4976150B-A776-D145-9B70-9EB7BF066435}" type="pres">
      <dgm:prSet presAssocID="{8F7E9096-F064-5C44-8A34-26A757F1E4A2}" presName="rootConnector1" presStyleLbl="node1" presStyleIdx="0" presStyleCnt="0"/>
      <dgm:spPr/>
    </dgm:pt>
    <dgm:pt modelId="{84C95793-04E9-F14F-B14F-CC150FD46A74}" type="pres">
      <dgm:prSet presAssocID="{8F7E9096-F064-5C44-8A34-26A757F1E4A2}" presName="hierChild2" presStyleCnt="0"/>
      <dgm:spPr/>
    </dgm:pt>
    <dgm:pt modelId="{6BD68DD9-94B5-994F-BF87-56FBC0083FBD}" type="pres">
      <dgm:prSet presAssocID="{8F7E9096-F064-5C44-8A34-26A757F1E4A2}" presName="hierChild3" presStyleCnt="0"/>
      <dgm:spPr/>
    </dgm:pt>
  </dgm:ptLst>
  <dgm:cxnLst>
    <dgm:cxn modelId="{0897B843-7B7E-0445-95E4-E63752EB6BFF}" type="presOf" srcId="{8F7E9096-F064-5C44-8A34-26A757F1E4A2}" destId="{4976150B-A776-D145-9B70-9EB7BF066435}" srcOrd="1" destOrd="0" presId="urn:microsoft.com/office/officeart/2005/8/layout/orgChart1"/>
    <dgm:cxn modelId="{A0DE5A81-39AF-B445-AD8A-E01DF92793B9}" type="presOf" srcId="{8F7E9096-F064-5C44-8A34-26A757F1E4A2}" destId="{E4617851-C8E7-F544-A209-79EC1CF36E1F}" srcOrd="0" destOrd="0" presId="urn:microsoft.com/office/officeart/2005/8/layout/orgChart1"/>
    <dgm:cxn modelId="{3AE22C98-95E1-7E4C-B83F-BD4632E0B380}" type="presOf" srcId="{215F8F8F-FEB4-1647-8475-564C969E7910}" destId="{E093E693-5450-2C48-8E18-14CA588B9842}" srcOrd="0" destOrd="0" presId="urn:microsoft.com/office/officeart/2005/8/layout/orgChart1"/>
    <dgm:cxn modelId="{A862D3F7-F39C-A041-A3C0-BB445A6BC815}" srcId="{215F8F8F-FEB4-1647-8475-564C969E7910}" destId="{8F7E9096-F064-5C44-8A34-26A757F1E4A2}" srcOrd="0" destOrd="0" parTransId="{0F95EECB-8616-3447-A044-9F2D2EF4605C}" sibTransId="{6DC6A850-3D05-9B4A-A980-E6A28D4CE47D}"/>
    <dgm:cxn modelId="{FE9D3DF6-75D6-D54A-8337-17B185AE6FC3}" type="presParOf" srcId="{E093E693-5450-2C48-8E18-14CA588B9842}" destId="{E954D2B5-B266-E94A-9748-54F4A8F1F115}" srcOrd="0" destOrd="0" presId="urn:microsoft.com/office/officeart/2005/8/layout/orgChart1"/>
    <dgm:cxn modelId="{28DA21A4-A7D4-A24A-874F-D3D9F07172A0}" type="presParOf" srcId="{E954D2B5-B266-E94A-9748-54F4A8F1F115}" destId="{0BD92E4A-7081-DE45-A0DC-E7870146EB31}" srcOrd="0" destOrd="0" presId="urn:microsoft.com/office/officeart/2005/8/layout/orgChart1"/>
    <dgm:cxn modelId="{CE4EE50E-55AC-E44A-B9F4-43DB80F43F07}" type="presParOf" srcId="{0BD92E4A-7081-DE45-A0DC-E7870146EB31}" destId="{E4617851-C8E7-F544-A209-79EC1CF36E1F}" srcOrd="0" destOrd="0" presId="urn:microsoft.com/office/officeart/2005/8/layout/orgChart1"/>
    <dgm:cxn modelId="{9A4163D6-64A6-D244-B968-EC660050FBA9}" type="presParOf" srcId="{0BD92E4A-7081-DE45-A0DC-E7870146EB31}" destId="{4976150B-A776-D145-9B70-9EB7BF066435}" srcOrd="1" destOrd="0" presId="urn:microsoft.com/office/officeart/2005/8/layout/orgChart1"/>
    <dgm:cxn modelId="{432377FB-E9A0-CD4A-B774-72163182AF9E}" type="presParOf" srcId="{E954D2B5-B266-E94A-9748-54F4A8F1F115}" destId="{84C95793-04E9-F14F-B14F-CC150FD46A74}" srcOrd="1" destOrd="0" presId="urn:microsoft.com/office/officeart/2005/8/layout/orgChart1"/>
    <dgm:cxn modelId="{E2A0AD20-68BF-0948-95F5-F08BA53204FA}" type="presParOf" srcId="{E954D2B5-B266-E94A-9748-54F4A8F1F115}" destId="{6BD68DD9-94B5-994F-BF87-56FBC0083FBD}"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15F8F8F-FEB4-1647-8475-564C969E7910}" type="doc">
      <dgm:prSet loTypeId="urn:microsoft.com/office/officeart/2005/8/layout/orgChart1" loCatId="" qsTypeId="urn:microsoft.com/office/officeart/2005/8/quickstyle/simple1" qsCatId="simple" csTypeId="urn:microsoft.com/office/officeart/2005/8/colors/accent1_2" csCatId="accent1" phldr="1"/>
      <dgm:spPr/>
      <dgm:t>
        <a:bodyPr/>
        <a:lstStyle/>
        <a:p>
          <a:endParaRPr lang="es-MX"/>
        </a:p>
      </dgm:t>
    </dgm:pt>
    <dgm:pt modelId="{8F7E9096-F064-5C44-8A34-26A757F1E4A2}">
      <dgm:prSet phldrT="[Texto]"/>
      <dgm:spPr>
        <a:solidFill>
          <a:srgbClr val="00B050"/>
        </a:solidFill>
      </dgm:spPr>
      <dgm:t>
        <a:bodyPr/>
        <a:lstStyle/>
        <a:p>
          <a:r>
            <a:rPr lang="es-MX" dirty="0"/>
            <a:t>LF</a:t>
          </a:r>
        </a:p>
      </dgm:t>
    </dgm:pt>
    <dgm:pt modelId="{0F95EECB-8616-3447-A044-9F2D2EF4605C}" type="parTrans" cxnId="{A862D3F7-F39C-A041-A3C0-BB445A6BC815}">
      <dgm:prSet/>
      <dgm:spPr/>
      <dgm:t>
        <a:bodyPr/>
        <a:lstStyle/>
        <a:p>
          <a:endParaRPr lang="es-MX"/>
        </a:p>
      </dgm:t>
    </dgm:pt>
    <dgm:pt modelId="{6DC6A850-3D05-9B4A-A980-E6A28D4CE47D}" type="sibTrans" cxnId="{A862D3F7-F39C-A041-A3C0-BB445A6BC815}">
      <dgm:prSet/>
      <dgm:spPr/>
      <dgm:t>
        <a:bodyPr/>
        <a:lstStyle/>
        <a:p>
          <a:endParaRPr lang="es-MX"/>
        </a:p>
      </dgm:t>
    </dgm:pt>
    <dgm:pt modelId="{E093E693-5450-2C48-8E18-14CA588B9842}" type="pres">
      <dgm:prSet presAssocID="{215F8F8F-FEB4-1647-8475-564C969E7910}" presName="hierChild1" presStyleCnt="0">
        <dgm:presLayoutVars>
          <dgm:orgChart val="1"/>
          <dgm:chPref val="1"/>
          <dgm:dir/>
          <dgm:animOne val="branch"/>
          <dgm:animLvl val="lvl"/>
          <dgm:resizeHandles/>
        </dgm:presLayoutVars>
      </dgm:prSet>
      <dgm:spPr/>
    </dgm:pt>
    <dgm:pt modelId="{E954D2B5-B266-E94A-9748-54F4A8F1F115}" type="pres">
      <dgm:prSet presAssocID="{8F7E9096-F064-5C44-8A34-26A757F1E4A2}" presName="hierRoot1" presStyleCnt="0">
        <dgm:presLayoutVars>
          <dgm:hierBranch val="init"/>
        </dgm:presLayoutVars>
      </dgm:prSet>
      <dgm:spPr/>
    </dgm:pt>
    <dgm:pt modelId="{0BD92E4A-7081-DE45-A0DC-E7870146EB31}" type="pres">
      <dgm:prSet presAssocID="{8F7E9096-F064-5C44-8A34-26A757F1E4A2}" presName="rootComposite1" presStyleCnt="0"/>
      <dgm:spPr/>
    </dgm:pt>
    <dgm:pt modelId="{E4617851-C8E7-F544-A209-79EC1CF36E1F}" type="pres">
      <dgm:prSet presAssocID="{8F7E9096-F064-5C44-8A34-26A757F1E4A2}" presName="rootText1" presStyleLbl="node0" presStyleIdx="0" presStyleCnt="1" custLinFactNeighborY="-25052">
        <dgm:presLayoutVars>
          <dgm:chPref val="3"/>
        </dgm:presLayoutVars>
      </dgm:prSet>
      <dgm:spPr/>
    </dgm:pt>
    <dgm:pt modelId="{4976150B-A776-D145-9B70-9EB7BF066435}" type="pres">
      <dgm:prSet presAssocID="{8F7E9096-F064-5C44-8A34-26A757F1E4A2}" presName="rootConnector1" presStyleLbl="node1" presStyleIdx="0" presStyleCnt="0"/>
      <dgm:spPr/>
    </dgm:pt>
    <dgm:pt modelId="{84C95793-04E9-F14F-B14F-CC150FD46A74}" type="pres">
      <dgm:prSet presAssocID="{8F7E9096-F064-5C44-8A34-26A757F1E4A2}" presName="hierChild2" presStyleCnt="0"/>
      <dgm:spPr/>
    </dgm:pt>
    <dgm:pt modelId="{6BD68DD9-94B5-994F-BF87-56FBC0083FBD}" type="pres">
      <dgm:prSet presAssocID="{8F7E9096-F064-5C44-8A34-26A757F1E4A2}" presName="hierChild3" presStyleCnt="0"/>
      <dgm:spPr/>
    </dgm:pt>
  </dgm:ptLst>
  <dgm:cxnLst>
    <dgm:cxn modelId="{0897B843-7B7E-0445-95E4-E63752EB6BFF}" type="presOf" srcId="{8F7E9096-F064-5C44-8A34-26A757F1E4A2}" destId="{4976150B-A776-D145-9B70-9EB7BF066435}" srcOrd="1" destOrd="0" presId="urn:microsoft.com/office/officeart/2005/8/layout/orgChart1"/>
    <dgm:cxn modelId="{A0DE5A81-39AF-B445-AD8A-E01DF92793B9}" type="presOf" srcId="{8F7E9096-F064-5C44-8A34-26A757F1E4A2}" destId="{E4617851-C8E7-F544-A209-79EC1CF36E1F}" srcOrd="0" destOrd="0" presId="urn:microsoft.com/office/officeart/2005/8/layout/orgChart1"/>
    <dgm:cxn modelId="{3AE22C98-95E1-7E4C-B83F-BD4632E0B380}" type="presOf" srcId="{215F8F8F-FEB4-1647-8475-564C969E7910}" destId="{E093E693-5450-2C48-8E18-14CA588B9842}" srcOrd="0" destOrd="0" presId="urn:microsoft.com/office/officeart/2005/8/layout/orgChart1"/>
    <dgm:cxn modelId="{A862D3F7-F39C-A041-A3C0-BB445A6BC815}" srcId="{215F8F8F-FEB4-1647-8475-564C969E7910}" destId="{8F7E9096-F064-5C44-8A34-26A757F1E4A2}" srcOrd="0" destOrd="0" parTransId="{0F95EECB-8616-3447-A044-9F2D2EF4605C}" sibTransId="{6DC6A850-3D05-9B4A-A980-E6A28D4CE47D}"/>
    <dgm:cxn modelId="{FE9D3DF6-75D6-D54A-8337-17B185AE6FC3}" type="presParOf" srcId="{E093E693-5450-2C48-8E18-14CA588B9842}" destId="{E954D2B5-B266-E94A-9748-54F4A8F1F115}" srcOrd="0" destOrd="0" presId="urn:microsoft.com/office/officeart/2005/8/layout/orgChart1"/>
    <dgm:cxn modelId="{28DA21A4-A7D4-A24A-874F-D3D9F07172A0}" type="presParOf" srcId="{E954D2B5-B266-E94A-9748-54F4A8F1F115}" destId="{0BD92E4A-7081-DE45-A0DC-E7870146EB31}" srcOrd="0" destOrd="0" presId="urn:microsoft.com/office/officeart/2005/8/layout/orgChart1"/>
    <dgm:cxn modelId="{CE4EE50E-55AC-E44A-B9F4-43DB80F43F07}" type="presParOf" srcId="{0BD92E4A-7081-DE45-A0DC-E7870146EB31}" destId="{E4617851-C8E7-F544-A209-79EC1CF36E1F}" srcOrd="0" destOrd="0" presId="urn:microsoft.com/office/officeart/2005/8/layout/orgChart1"/>
    <dgm:cxn modelId="{9A4163D6-64A6-D244-B968-EC660050FBA9}" type="presParOf" srcId="{0BD92E4A-7081-DE45-A0DC-E7870146EB31}" destId="{4976150B-A776-D145-9B70-9EB7BF066435}" srcOrd="1" destOrd="0" presId="urn:microsoft.com/office/officeart/2005/8/layout/orgChart1"/>
    <dgm:cxn modelId="{432377FB-E9A0-CD4A-B774-72163182AF9E}" type="presParOf" srcId="{E954D2B5-B266-E94A-9748-54F4A8F1F115}" destId="{84C95793-04E9-F14F-B14F-CC150FD46A74}" srcOrd="1" destOrd="0" presId="urn:microsoft.com/office/officeart/2005/8/layout/orgChart1"/>
    <dgm:cxn modelId="{E2A0AD20-68BF-0948-95F5-F08BA53204FA}" type="presParOf" srcId="{E954D2B5-B266-E94A-9748-54F4A8F1F115}" destId="{6BD68DD9-94B5-994F-BF87-56FBC0083FBD}" srcOrd="2" destOrd="0" presId="urn:microsoft.com/office/officeart/2005/8/layout/orgChart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15F8F8F-FEB4-1647-8475-564C969E7910}" type="doc">
      <dgm:prSet loTypeId="urn:microsoft.com/office/officeart/2005/8/layout/orgChart1" loCatId="" qsTypeId="urn:microsoft.com/office/officeart/2005/8/quickstyle/simple1" qsCatId="simple" csTypeId="urn:microsoft.com/office/officeart/2005/8/colors/accent1_2" csCatId="accent1" phldr="1"/>
      <dgm:spPr/>
      <dgm:t>
        <a:bodyPr/>
        <a:lstStyle/>
        <a:p>
          <a:endParaRPr lang="es-MX"/>
        </a:p>
      </dgm:t>
    </dgm:pt>
    <dgm:pt modelId="{8F7E9096-F064-5C44-8A34-26A757F1E4A2}">
      <dgm:prSet phldrT="[Texto]"/>
      <dgm:spPr>
        <a:solidFill>
          <a:srgbClr val="00B050"/>
        </a:solidFill>
      </dgm:spPr>
      <dgm:t>
        <a:bodyPr/>
        <a:lstStyle/>
        <a:p>
          <a:r>
            <a:rPr lang="es-MX" dirty="0"/>
            <a:t>LF</a:t>
          </a:r>
        </a:p>
      </dgm:t>
    </dgm:pt>
    <dgm:pt modelId="{0F95EECB-8616-3447-A044-9F2D2EF4605C}" type="parTrans" cxnId="{A862D3F7-F39C-A041-A3C0-BB445A6BC815}">
      <dgm:prSet/>
      <dgm:spPr/>
      <dgm:t>
        <a:bodyPr/>
        <a:lstStyle/>
        <a:p>
          <a:endParaRPr lang="es-MX"/>
        </a:p>
      </dgm:t>
    </dgm:pt>
    <dgm:pt modelId="{6DC6A850-3D05-9B4A-A980-E6A28D4CE47D}" type="sibTrans" cxnId="{A862D3F7-F39C-A041-A3C0-BB445A6BC815}">
      <dgm:prSet/>
      <dgm:spPr/>
      <dgm:t>
        <a:bodyPr/>
        <a:lstStyle/>
        <a:p>
          <a:endParaRPr lang="es-MX"/>
        </a:p>
      </dgm:t>
    </dgm:pt>
    <dgm:pt modelId="{E093E693-5450-2C48-8E18-14CA588B9842}" type="pres">
      <dgm:prSet presAssocID="{215F8F8F-FEB4-1647-8475-564C969E7910}" presName="hierChild1" presStyleCnt="0">
        <dgm:presLayoutVars>
          <dgm:orgChart val="1"/>
          <dgm:chPref val="1"/>
          <dgm:dir/>
          <dgm:animOne val="branch"/>
          <dgm:animLvl val="lvl"/>
          <dgm:resizeHandles/>
        </dgm:presLayoutVars>
      </dgm:prSet>
      <dgm:spPr/>
    </dgm:pt>
    <dgm:pt modelId="{E954D2B5-B266-E94A-9748-54F4A8F1F115}" type="pres">
      <dgm:prSet presAssocID="{8F7E9096-F064-5C44-8A34-26A757F1E4A2}" presName="hierRoot1" presStyleCnt="0">
        <dgm:presLayoutVars>
          <dgm:hierBranch val="init"/>
        </dgm:presLayoutVars>
      </dgm:prSet>
      <dgm:spPr/>
    </dgm:pt>
    <dgm:pt modelId="{0BD92E4A-7081-DE45-A0DC-E7870146EB31}" type="pres">
      <dgm:prSet presAssocID="{8F7E9096-F064-5C44-8A34-26A757F1E4A2}" presName="rootComposite1" presStyleCnt="0"/>
      <dgm:spPr/>
    </dgm:pt>
    <dgm:pt modelId="{E4617851-C8E7-F544-A209-79EC1CF36E1F}" type="pres">
      <dgm:prSet presAssocID="{8F7E9096-F064-5C44-8A34-26A757F1E4A2}" presName="rootText1" presStyleLbl="node0" presStyleIdx="0" presStyleCnt="1" custLinFactNeighborX="-11521" custLinFactNeighborY="-23913">
        <dgm:presLayoutVars>
          <dgm:chPref val="3"/>
        </dgm:presLayoutVars>
      </dgm:prSet>
      <dgm:spPr/>
    </dgm:pt>
    <dgm:pt modelId="{4976150B-A776-D145-9B70-9EB7BF066435}" type="pres">
      <dgm:prSet presAssocID="{8F7E9096-F064-5C44-8A34-26A757F1E4A2}" presName="rootConnector1" presStyleLbl="node1" presStyleIdx="0" presStyleCnt="0"/>
      <dgm:spPr/>
    </dgm:pt>
    <dgm:pt modelId="{84C95793-04E9-F14F-B14F-CC150FD46A74}" type="pres">
      <dgm:prSet presAssocID="{8F7E9096-F064-5C44-8A34-26A757F1E4A2}" presName="hierChild2" presStyleCnt="0"/>
      <dgm:spPr/>
    </dgm:pt>
    <dgm:pt modelId="{6BD68DD9-94B5-994F-BF87-56FBC0083FBD}" type="pres">
      <dgm:prSet presAssocID="{8F7E9096-F064-5C44-8A34-26A757F1E4A2}" presName="hierChild3" presStyleCnt="0"/>
      <dgm:spPr/>
    </dgm:pt>
  </dgm:ptLst>
  <dgm:cxnLst>
    <dgm:cxn modelId="{0897B843-7B7E-0445-95E4-E63752EB6BFF}" type="presOf" srcId="{8F7E9096-F064-5C44-8A34-26A757F1E4A2}" destId="{4976150B-A776-D145-9B70-9EB7BF066435}" srcOrd="1" destOrd="0" presId="urn:microsoft.com/office/officeart/2005/8/layout/orgChart1"/>
    <dgm:cxn modelId="{A0DE5A81-39AF-B445-AD8A-E01DF92793B9}" type="presOf" srcId="{8F7E9096-F064-5C44-8A34-26A757F1E4A2}" destId="{E4617851-C8E7-F544-A209-79EC1CF36E1F}" srcOrd="0" destOrd="0" presId="urn:microsoft.com/office/officeart/2005/8/layout/orgChart1"/>
    <dgm:cxn modelId="{3AE22C98-95E1-7E4C-B83F-BD4632E0B380}" type="presOf" srcId="{215F8F8F-FEB4-1647-8475-564C969E7910}" destId="{E093E693-5450-2C48-8E18-14CA588B9842}" srcOrd="0" destOrd="0" presId="urn:microsoft.com/office/officeart/2005/8/layout/orgChart1"/>
    <dgm:cxn modelId="{A862D3F7-F39C-A041-A3C0-BB445A6BC815}" srcId="{215F8F8F-FEB4-1647-8475-564C969E7910}" destId="{8F7E9096-F064-5C44-8A34-26A757F1E4A2}" srcOrd="0" destOrd="0" parTransId="{0F95EECB-8616-3447-A044-9F2D2EF4605C}" sibTransId="{6DC6A850-3D05-9B4A-A980-E6A28D4CE47D}"/>
    <dgm:cxn modelId="{FE9D3DF6-75D6-D54A-8337-17B185AE6FC3}" type="presParOf" srcId="{E093E693-5450-2C48-8E18-14CA588B9842}" destId="{E954D2B5-B266-E94A-9748-54F4A8F1F115}" srcOrd="0" destOrd="0" presId="urn:microsoft.com/office/officeart/2005/8/layout/orgChart1"/>
    <dgm:cxn modelId="{28DA21A4-A7D4-A24A-874F-D3D9F07172A0}" type="presParOf" srcId="{E954D2B5-B266-E94A-9748-54F4A8F1F115}" destId="{0BD92E4A-7081-DE45-A0DC-E7870146EB31}" srcOrd="0" destOrd="0" presId="urn:microsoft.com/office/officeart/2005/8/layout/orgChart1"/>
    <dgm:cxn modelId="{CE4EE50E-55AC-E44A-B9F4-43DB80F43F07}" type="presParOf" srcId="{0BD92E4A-7081-DE45-A0DC-E7870146EB31}" destId="{E4617851-C8E7-F544-A209-79EC1CF36E1F}" srcOrd="0" destOrd="0" presId="urn:microsoft.com/office/officeart/2005/8/layout/orgChart1"/>
    <dgm:cxn modelId="{9A4163D6-64A6-D244-B968-EC660050FBA9}" type="presParOf" srcId="{0BD92E4A-7081-DE45-A0DC-E7870146EB31}" destId="{4976150B-A776-D145-9B70-9EB7BF066435}" srcOrd="1" destOrd="0" presId="urn:microsoft.com/office/officeart/2005/8/layout/orgChart1"/>
    <dgm:cxn modelId="{432377FB-E9A0-CD4A-B774-72163182AF9E}" type="presParOf" srcId="{E954D2B5-B266-E94A-9748-54F4A8F1F115}" destId="{84C95793-04E9-F14F-B14F-CC150FD46A74}" srcOrd="1" destOrd="0" presId="urn:microsoft.com/office/officeart/2005/8/layout/orgChart1"/>
    <dgm:cxn modelId="{E2A0AD20-68BF-0948-95F5-F08BA53204FA}" type="presParOf" srcId="{E954D2B5-B266-E94A-9748-54F4A8F1F115}" destId="{6BD68DD9-94B5-994F-BF87-56FBC0083FBD}" srcOrd="2" destOrd="0" presId="urn:microsoft.com/office/officeart/2005/8/layout/orgChart1"/>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15F8F8F-FEB4-1647-8475-564C969E7910}" type="doc">
      <dgm:prSet loTypeId="urn:microsoft.com/office/officeart/2005/8/layout/orgChart1" loCatId="" qsTypeId="urn:microsoft.com/office/officeart/2005/8/quickstyle/simple1" qsCatId="simple" csTypeId="urn:microsoft.com/office/officeart/2005/8/colors/accent1_2" csCatId="accent1" phldr="1"/>
      <dgm:spPr/>
      <dgm:t>
        <a:bodyPr/>
        <a:lstStyle/>
        <a:p>
          <a:endParaRPr lang="es-MX"/>
        </a:p>
      </dgm:t>
    </dgm:pt>
    <dgm:pt modelId="{1C0746EA-6FF1-E64B-8D66-298CAF758248}">
      <dgm:prSet phldrT="[Texto]"/>
      <dgm:spPr>
        <a:noFill/>
      </dgm:spPr>
      <dgm:t>
        <a:bodyPr/>
        <a:lstStyle/>
        <a:p>
          <a:r>
            <a:rPr lang="es-MX" dirty="0">
              <a:solidFill>
                <a:schemeClr val="tx1"/>
              </a:solidFill>
            </a:rPr>
            <a:t>AF</a:t>
          </a:r>
        </a:p>
      </dgm:t>
    </dgm:pt>
    <dgm:pt modelId="{6DB2174D-A00A-4149-8CFD-A67B73176F40}" type="parTrans" cxnId="{233696B7-B9CC-6E46-AECC-6FD1B6997418}">
      <dgm:prSet/>
      <dgm:spPr/>
      <dgm:t>
        <a:bodyPr/>
        <a:lstStyle/>
        <a:p>
          <a:endParaRPr lang="es-MX"/>
        </a:p>
      </dgm:t>
    </dgm:pt>
    <dgm:pt modelId="{5C728F95-1C07-634F-9B2D-108ED80E2930}" type="sibTrans" cxnId="{233696B7-B9CC-6E46-AECC-6FD1B6997418}">
      <dgm:prSet/>
      <dgm:spPr/>
      <dgm:t>
        <a:bodyPr/>
        <a:lstStyle/>
        <a:p>
          <a:endParaRPr lang="es-MX"/>
        </a:p>
      </dgm:t>
    </dgm:pt>
    <dgm:pt modelId="{36AEE5A6-5803-CC45-9488-18B70AA923B9}" type="asst">
      <dgm:prSet phldrT="[Texto]"/>
      <dgm:spPr>
        <a:noFill/>
      </dgm:spPr>
      <dgm:t>
        <a:bodyPr/>
        <a:lstStyle/>
        <a:p>
          <a:r>
            <a:rPr lang="es-MX" dirty="0">
              <a:solidFill>
                <a:schemeClr val="tx1"/>
              </a:solidFill>
            </a:rPr>
            <a:t>AF STAFF</a:t>
          </a:r>
        </a:p>
      </dgm:t>
    </dgm:pt>
    <dgm:pt modelId="{A6BD8D2E-FA04-7442-BE3E-464DA30FAA71}" type="parTrans" cxnId="{259490A3-C1DC-C34C-A791-A4CE82C1681C}">
      <dgm:prSet/>
      <dgm:spPr/>
      <dgm:t>
        <a:bodyPr/>
        <a:lstStyle/>
        <a:p>
          <a:endParaRPr lang="es-MX"/>
        </a:p>
      </dgm:t>
    </dgm:pt>
    <dgm:pt modelId="{795C090F-2AF5-A348-9574-C702BCC69739}" type="sibTrans" cxnId="{259490A3-C1DC-C34C-A791-A4CE82C1681C}">
      <dgm:prSet/>
      <dgm:spPr/>
      <dgm:t>
        <a:bodyPr/>
        <a:lstStyle/>
        <a:p>
          <a:endParaRPr lang="es-MX"/>
        </a:p>
      </dgm:t>
    </dgm:pt>
    <dgm:pt modelId="{8F7E9096-F064-5C44-8A34-26A757F1E4A2}">
      <dgm:prSet phldrT="[Texto]"/>
      <dgm:spPr>
        <a:solidFill>
          <a:srgbClr val="002060"/>
        </a:solidFill>
      </dgm:spPr>
      <dgm:t>
        <a:bodyPr/>
        <a:lstStyle/>
        <a:p>
          <a:r>
            <a:rPr lang="es-MX" dirty="0"/>
            <a:t>ATF</a:t>
          </a:r>
        </a:p>
      </dgm:t>
    </dgm:pt>
    <dgm:pt modelId="{0F95EECB-8616-3447-A044-9F2D2EF4605C}" type="parTrans" cxnId="{A862D3F7-F39C-A041-A3C0-BB445A6BC815}">
      <dgm:prSet/>
      <dgm:spPr/>
      <dgm:t>
        <a:bodyPr/>
        <a:lstStyle/>
        <a:p>
          <a:endParaRPr lang="es-MX"/>
        </a:p>
      </dgm:t>
    </dgm:pt>
    <dgm:pt modelId="{6DC6A850-3D05-9B4A-A980-E6A28D4CE47D}" type="sibTrans" cxnId="{A862D3F7-F39C-A041-A3C0-BB445A6BC815}">
      <dgm:prSet/>
      <dgm:spPr/>
      <dgm:t>
        <a:bodyPr/>
        <a:lstStyle/>
        <a:p>
          <a:endParaRPr lang="es-MX"/>
        </a:p>
      </dgm:t>
    </dgm:pt>
    <dgm:pt modelId="{3C5A68BD-1B3E-4840-A51D-06ACD96D58AC}">
      <dgm:prSet phldrT="[Texto]"/>
      <dgm:spPr>
        <a:solidFill>
          <a:srgbClr val="00B050"/>
        </a:solidFill>
      </dgm:spPr>
      <dgm:t>
        <a:bodyPr/>
        <a:lstStyle/>
        <a:p>
          <a:r>
            <a:rPr lang="es-MX" dirty="0"/>
            <a:t>LF</a:t>
          </a:r>
        </a:p>
      </dgm:t>
    </dgm:pt>
    <dgm:pt modelId="{7FA1FCA9-3F86-AE44-AF09-8207EE1B95DC}" type="parTrans" cxnId="{AD372695-076D-C044-B5F3-65759F58C1E9}">
      <dgm:prSet/>
      <dgm:spPr/>
      <dgm:t>
        <a:bodyPr/>
        <a:lstStyle/>
        <a:p>
          <a:endParaRPr lang="es-MX"/>
        </a:p>
      </dgm:t>
    </dgm:pt>
    <dgm:pt modelId="{8254EFDF-7F3A-CA4F-A9D7-5FFAAF7C048D}" type="sibTrans" cxnId="{AD372695-076D-C044-B5F3-65759F58C1E9}">
      <dgm:prSet/>
      <dgm:spPr/>
      <dgm:t>
        <a:bodyPr/>
        <a:lstStyle/>
        <a:p>
          <a:endParaRPr lang="es-MX"/>
        </a:p>
      </dgm:t>
    </dgm:pt>
    <dgm:pt modelId="{E093E693-5450-2C48-8E18-14CA588B9842}" type="pres">
      <dgm:prSet presAssocID="{215F8F8F-FEB4-1647-8475-564C969E7910}" presName="hierChild1" presStyleCnt="0">
        <dgm:presLayoutVars>
          <dgm:orgChart val="1"/>
          <dgm:chPref val="1"/>
          <dgm:dir/>
          <dgm:animOne val="branch"/>
          <dgm:animLvl val="lvl"/>
          <dgm:resizeHandles/>
        </dgm:presLayoutVars>
      </dgm:prSet>
      <dgm:spPr/>
    </dgm:pt>
    <dgm:pt modelId="{6A7F4D73-2F9E-2A4C-846F-DCF636140295}" type="pres">
      <dgm:prSet presAssocID="{1C0746EA-6FF1-E64B-8D66-298CAF758248}" presName="hierRoot1" presStyleCnt="0">
        <dgm:presLayoutVars>
          <dgm:hierBranch val="init"/>
        </dgm:presLayoutVars>
      </dgm:prSet>
      <dgm:spPr/>
    </dgm:pt>
    <dgm:pt modelId="{C862C473-44E5-0749-A0F6-9B9C10167AE0}" type="pres">
      <dgm:prSet presAssocID="{1C0746EA-6FF1-E64B-8D66-298CAF758248}" presName="rootComposite1" presStyleCnt="0"/>
      <dgm:spPr/>
    </dgm:pt>
    <dgm:pt modelId="{B690A64D-8DE3-BD4F-B60D-8493D6EF63BD}" type="pres">
      <dgm:prSet presAssocID="{1C0746EA-6FF1-E64B-8D66-298CAF758248}" presName="rootText1" presStyleLbl="node0" presStyleIdx="0" presStyleCnt="1" custLinFactNeighborX="5017" custLinFactNeighborY="-6684">
        <dgm:presLayoutVars>
          <dgm:chPref val="3"/>
        </dgm:presLayoutVars>
      </dgm:prSet>
      <dgm:spPr/>
    </dgm:pt>
    <dgm:pt modelId="{3635E47A-04B6-334A-9028-80EA6532A061}" type="pres">
      <dgm:prSet presAssocID="{1C0746EA-6FF1-E64B-8D66-298CAF758248}" presName="rootConnector1" presStyleLbl="node1" presStyleIdx="0" presStyleCnt="0"/>
      <dgm:spPr/>
    </dgm:pt>
    <dgm:pt modelId="{FD7915A0-7A37-904F-9515-F5FE75AFBC55}" type="pres">
      <dgm:prSet presAssocID="{1C0746EA-6FF1-E64B-8D66-298CAF758248}" presName="hierChild2" presStyleCnt="0"/>
      <dgm:spPr/>
    </dgm:pt>
    <dgm:pt modelId="{A0C031EA-2137-2145-860B-3B86C327AA3D}" type="pres">
      <dgm:prSet presAssocID="{0F95EECB-8616-3447-A044-9F2D2EF4605C}" presName="Name37" presStyleLbl="parChTrans1D2" presStyleIdx="0" presStyleCnt="3"/>
      <dgm:spPr/>
    </dgm:pt>
    <dgm:pt modelId="{0321EB36-DCB9-0A44-B2BD-E2DC5DFE0AB7}" type="pres">
      <dgm:prSet presAssocID="{8F7E9096-F064-5C44-8A34-26A757F1E4A2}" presName="hierRoot2" presStyleCnt="0">
        <dgm:presLayoutVars>
          <dgm:hierBranch val="init"/>
        </dgm:presLayoutVars>
      </dgm:prSet>
      <dgm:spPr/>
    </dgm:pt>
    <dgm:pt modelId="{8CDD5429-6A0C-1541-97DD-ACACF2F51068}" type="pres">
      <dgm:prSet presAssocID="{8F7E9096-F064-5C44-8A34-26A757F1E4A2}" presName="rootComposite" presStyleCnt="0"/>
      <dgm:spPr/>
    </dgm:pt>
    <dgm:pt modelId="{5221E8AC-F80D-DF4F-A69E-B512E04B4A6D}" type="pres">
      <dgm:prSet presAssocID="{8F7E9096-F064-5C44-8A34-26A757F1E4A2}" presName="rootText" presStyleLbl="node2" presStyleIdx="0" presStyleCnt="2">
        <dgm:presLayoutVars>
          <dgm:chPref val="3"/>
        </dgm:presLayoutVars>
      </dgm:prSet>
      <dgm:spPr/>
    </dgm:pt>
    <dgm:pt modelId="{D997CBB4-CA60-4D44-925C-F60A547E1758}" type="pres">
      <dgm:prSet presAssocID="{8F7E9096-F064-5C44-8A34-26A757F1E4A2}" presName="rootConnector" presStyleLbl="node2" presStyleIdx="0" presStyleCnt="2"/>
      <dgm:spPr/>
    </dgm:pt>
    <dgm:pt modelId="{D2CC33A2-006B-3544-AE32-A27D5D5B03C4}" type="pres">
      <dgm:prSet presAssocID="{8F7E9096-F064-5C44-8A34-26A757F1E4A2}" presName="hierChild4" presStyleCnt="0"/>
      <dgm:spPr/>
    </dgm:pt>
    <dgm:pt modelId="{98CA0EE4-A7A7-6645-B657-87B20CF7989D}" type="pres">
      <dgm:prSet presAssocID="{8F7E9096-F064-5C44-8A34-26A757F1E4A2}" presName="hierChild5" presStyleCnt="0"/>
      <dgm:spPr/>
    </dgm:pt>
    <dgm:pt modelId="{8ADDD8AB-E10E-3248-9FD3-A28456E40F08}" type="pres">
      <dgm:prSet presAssocID="{7FA1FCA9-3F86-AE44-AF09-8207EE1B95DC}" presName="Name37" presStyleLbl="parChTrans1D2" presStyleIdx="1" presStyleCnt="3"/>
      <dgm:spPr/>
    </dgm:pt>
    <dgm:pt modelId="{45483146-2E5B-8E45-8113-448EBC2F6A59}" type="pres">
      <dgm:prSet presAssocID="{3C5A68BD-1B3E-4840-A51D-06ACD96D58AC}" presName="hierRoot2" presStyleCnt="0">
        <dgm:presLayoutVars>
          <dgm:hierBranch val="init"/>
        </dgm:presLayoutVars>
      </dgm:prSet>
      <dgm:spPr/>
    </dgm:pt>
    <dgm:pt modelId="{B9270D16-1581-2E4E-A22B-8CD0A2CF5C7A}" type="pres">
      <dgm:prSet presAssocID="{3C5A68BD-1B3E-4840-A51D-06ACD96D58AC}" presName="rootComposite" presStyleCnt="0"/>
      <dgm:spPr/>
    </dgm:pt>
    <dgm:pt modelId="{210B7992-E193-D141-B412-5718DC53C7E6}" type="pres">
      <dgm:prSet presAssocID="{3C5A68BD-1B3E-4840-A51D-06ACD96D58AC}" presName="rootText" presStyleLbl="node2" presStyleIdx="1" presStyleCnt="2">
        <dgm:presLayoutVars>
          <dgm:chPref val="3"/>
        </dgm:presLayoutVars>
      </dgm:prSet>
      <dgm:spPr/>
    </dgm:pt>
    <dgm:pt modelId="{1A0216BB-AD2E-A640-A858-DB6D3971B635}" type="pres">
      <dgm:prSet presAssocID="{3C5A68BD-1B3E-4840-A51D-06ACD96D58AC}" presName="rootConnector" presStyleLbl="node2" presStyleIdx="1" presStyleCnt="2"/>
      <dgm:spPr/>
    </dgm:pt>
    <dgm:pt modelId="{BAB04F3F-AF52-174B-947E-F74AB241E749}" type="pres">
      <dgm:prSet presAssocID="{3C5A68BD-1B3E-4840-A51D-06ACD96D58AC}" presName="hierChild4" presStyleCnt="0"/>
      <dgm:spPr/>
    </dgm:pt>
    <dgm:pt modelId="{F3ABB3E2-AA3D-E645-AF95-A2E44F9E8F77}" type="pres">
      <dgm:prSet presAssocID="{3C5A68BD-1B3E-4840-A51D-06ACD96D58AC}" presName="hierChild5" presStyleCnt="0"/>
      <dgm:spPr/>
    </dgm:pt>
    <dgm:pt modelId="{3439AFEE-CA0A-0F43-961E-74BB1F668DE1}" type="pres">
      <dgm:prSet presAssocID="{1C0746EA-6FF1-E64B-8D66-298CAF758248}" presName="hierChild3" presStyleCnt="0"/>
      <dgm:spPr/>
    </dgm:pt>
    <dgm:pt modelId="{0418E623-A3DC-4F4F-A100-9F370AB51D80}" type="pres">
      <dgm:prSet presAssocID="{A6BD8D2E-FA04-7442-BE3E-464DA30FAA71}" presName="Name111" presStyleLbl="parChTrans1D2" presStyleIdx="2" presStyleCnt="3"/>
      <dgm:spPr/>
    </dgm:pt>
    <dgm:pt modelId="{52E12A12-1F02-E74E-92AE-314B0D15A01B}" type="pres">
      <dgm:prSet presAssocID="{36AEE5A6-5803-CC45-9488-18B70AA923B9}" presName="hierRoot3" presStyleCnt="0">
        <dgm:presLayoutVars>
          <dgm:hierBranch val="init"/>
        </dgm:presLayoutVars>
      </dgm:prSet>
      <dgm:spPr/>
    </dgm:pt>
    <dgm:pt modelId="{1D9122DF-D71D-CA42-B71C-C06345A45019}" type="pres">
      <dgm:prSet presAssocID="{36AEE5A6-5803-CC45-9488-18B70AA923B9}" presName="rootComposite3" presStyleCnt="0"/>
      <dgm:spPr/>
    </dgm:pt>
    <dgm:pt modelId="{9B9DA893-F391-5C40-9E75-903140D2A7DF}" type="pres">
      <dgm:prSet presAssocID="{36AEE5A6-5803-CC45-9488-18B70AA923B9}" presName="rootText3" presStyleLbl="asst1" presStyleIdx="0" presStyleCnt="1">
        <dgm:presLayoutVars>
          <dgm:chPref val="3"/>
        </dgm:presLayoutVars>
      </dgm:prSet>
      <dgm:spPr/>
    </dgm:pt>
    <dgm:pt modelId="{3608973A-1BF3-4745-848D-6C7AEBAEB3FF}" type="pres">
      <dgm:prSet presAssocID="{36AEE5A6-5803-CC45-9488-18B70AA923B9}" presName="rootConnector3" presStyleLbl="asst1" presStyleIdx="0" presStyleCnt="1"/>
      <dgm:spPr/>
    </dgm:pt>
    <dgm:pt modelId="{E24BFE33-2D0D-2A4A-8638-068CA28F60ED}" type="pres">
      <dgm:prSet presAssocID="{36AEE5A6-5803-CC45-9488-18B70AA923B9}" presName="hierChild6" presStyleCnt="0"/>
      <dgm:spPr/>
    </dgm:pt>
    <dgm:pt modelId="{15DB7742-C979-204F-9B79-4F03D9F1D191}" type="pres">
      <dgm:prSet presAssocID="{36AEE5A6-5803-CC45-9488-18B70AA923B9}" presName="hierChild7" presStyleCnt="0"/>
      <dgm:spPr/>
    </dgm:pt>
  </dgm:ptLst>
  <dgm:cxnLst>
    <dgm:cxn modelId="{D5129D06-DA31-2E4E-8AF2-F862439D21E4}" type="presOf" srcId="{8F7E9096-F064-5C44-8A34-26A757F1E4A2}" destId="{5221E8AC-F80D-DF4F-A69E-B512E04B4A6D}" srcOrd="0" destOrd="0" presId="urn:microsoft.com/office/officeart/2005/8/layout/orgChart1"/>
    <dgm:cxn modelId="{40E3DB12-3DB3-A944-999F-AE2FF837598D}" type="presOf" srcId="{3C5A68BD-1B3E-4840-A51D-06ACD96D58AC}" destId="{210B7992-E193-D141-B412-5718DC53C7E6}" srcOrd="0" destOrd="0" presId="urn:microsoft.com/office/officeart/2005/8/layout/orgChart1"/>
    <dgm:cxn modelId="{6B0E7921-EFCD-0943-99FF-BC59641C1F16}" type="presOf" srcId="{1C0746EA-6FF1-E64B-8D66-298CAF758248}" destId="{3635E47A-04B6-334A-9028-80EA6532A061}" srcOrd="1" destOrd="0" presId="urn:microsoft.com/office/officeart/2005/8/layout/orgChart1"/>
    <dgm:cxn modelId="{5FD5003A-EF23-A848-B582-BD096C5DC4C8}" type="presOf" srcId="{7FA1FCA9-3F86-AE44-AF09-8207EE1B95DC}" destId="{8ADDD8AB-E10E-3248-9FD3-A28456E40F08}" srcOrd="0" destOrd="0" presId="urn:microsoft.com/office/officeart/2005/8/layout/orgChart1"/>
    <dgm:cxn modelId="{F82D5A44-770A-164B-BBF1-A06351E6B39D}" type="presOf" srcId="{1C0746EA-6FF1-E64B-8D66-298CAF758248}" destId="{B690A64D-8DE3-BD4F-B60D-8493D6EF63BD}" srcOrd="0" destOrd="0" presId="urn:microsoft.com/office/officeart/2005/8/layout/orgChart1"/>
    <dgm:cxn modelId="{B1B55957-215F-014B-BD99-1D0C423FE225}" type="presOf" srcId="{36AEE5A6-5803-CC45-9488-18B70AA923B9}" destId="{3608973A-1BF3-4745-848D-6C7AEBAEB3FF}" srcOrd="1" destOrd="0" presId="urn:microsoft.com/office/officeart/2005/8/layout/orgChart1"/>
    <dgm:cxn modelId="{E26C375A-DC0C-B743-BA07-00B279B2C32C}" type="presOf" srcId="{0F95EECB-8616-3447-A044-9F2D2EF4605C}" destId="{A0C031EA-2137-2145-860B-3B86C327AA3D}" srcOrd="0" destOrd="0" presId="urn:microsoft.com/office/officeart/2005/8/layout/orgChart1"/>
    <dgm:cxn modelId="{F7787D83-8F67-D84E-88E4-58A27B678F44}" type="presOf" srcId="{A6BD8D2E-FA04-7442-BE3E-464DA30FAA71}" destId="{0418E623-A3DC-4F4F-A100-9F370AB51D80}" srcOrd="0" destOrd="0" presId="urn:microsoft.com/office/officeart/2005/8/layout/orgChart1"/>
    <dgm:cxn modelId="{AD372695-076D-C044-B5F3-65759F58C1E9}" srcId="{1C0746EA-6FF1-E64B-8D66-298CAF758248}" destId="{3C5A68BD-1B3E-4840-A51D-06ACD96D58AC}" srcOrd="2" destOrd="0" parTransId="{7FA1FCA9-3F86-AE44-AF09-8207EE1B95DC}" sibTransId="{8254EFDF-7F3A-CA4F-A9D7-5FFAAF7C048D}"/>
    <dgm:cxn modelId="{3AE22C98-95E1-7E4C-B83F-BD4632E0B380}" type="presOf" srcId="{215F8F8F-FEB4-1647-8475-564C969E7910}" destId="{E093E693-5450-2C48-8E18-14CA588B9842}" srcOrd="0" destOrd="0" presId="urn:microsoft.com/office/officeart/2005/8/layout/orgChart1"/>
    <dgm:cxn modelId="{259490A3-C1DC-C34C-A791-A4CE82C1681C}" srcId="{1C0746EA-6FF1-E64B-8D66-298CAF758248}" destId="{36AEE5A6-5803-CC45-9488-18B70AA923B9}" srcOrd="0" destOrd="0" parTransId="{A6BD8D2E-FA04-7442-BE3E-464DA30FAA71}" sibTransId="{795C090F-2AF5-A348-9574-C702BCC69739}"/>
    <dgm:cxn modelId="{4D0192B5-242A-2340-AB45-22EEFB7D3B92}" type="presOf" srcId="{3C5A68BD-1B3E-4840-A51D-06ACD96D58AC}" destId="{1A0216BB-AD2E-A640-A858-DB6D3971B635}" srcOrd="1" destOrd="0" presId="urn:microsoft.com/office/officeart/2005/8/layout/orgChart1"/>
    <dgm:cxn modelId="{233696B7-B9CC-6E46-AECC-6FD1B6997418}" srcId="{215F8F8F-FEB4-1647-8475-564C969E7910}" destId="{1C0746EA-6FF1-E64B-8D66-298CAF758248}" srcOrd="0" destOrd="0" parTransId="{6DB2174D-A00A-4149-8CFD-A67B73176F40}" sibTransId="{5C728F95-1C07-634F-9B2D-108ED80E2930}"/>
    <dgm:cxn modelId="{ED7BBEC5-7B9A-2047-AEEB-72C47C33FA8D}" type="presOf" srcId="{36AEE5A6-5803-CC45-9488-18B70AA923B9}" destId="{9B9DA893-F391-5C40-9E75-903140D2A7DF}" srcOrd="0" destOrd="0" presId="urn:microsoft.com/office/officeart/2005/8/layout/orgChart1"/>
    <dgm:cxn modelId="{69B2FDC6-7950-6543-8224-B275E52F0F34}" type="presOf" srcId="{8F7E9096-F064-5C44-8A34-26A757F1E4A2}" destId="{D997CBB4-CA60-4D44-925C-F60A547E1758}" srcOrd="1" destOrd="0" presId="urn:microsoft.com/office/officeart/2005/8/layout/orgChart1"/>
    <dgm:cxn modelId="{A862D3F7-F39C-A041-A3C0-BB445A6BC815}" srcId="{1C0746EA-6FF1-E64B-8D66-298CAF758248}" destId="{8F7E9096-F064-5C44-8A34-26A757F1E4A2}" srcOrd="1" destOrd="0" parTransId="{0F95EECB-8616-3447-A044-9F2D2EF4605C}" sibTransId="{6DC6A850-3D05-9B4A-A980-E6A28D4CE47D}"/>
    <dgm:cxn modelId="{B163ED4C-C4DD-7B4C-89AA-501FA3BA157D}" type="presParOf" srcId="{E093E693-5450-2C48-8E18-14CA588B9842}" destId="{6A7F4D73-2F9E-2A4C-846F-DCF636140295}" srcOrd="0" destOrd="0" presId="urn:microsoft.com/office/officeart/2005/8/layout/orgChart1"/>
    <dgm:cxn modelId="{5545EB50-BAAB-AE41-8598-B1312EFA3AC9}" type="presParOf" srcId="{6A7F4D73-2F9E-2A4C-846F-DCF636140295}" destId="{C862C473-44E5-0749-A0F6-9B9C10167AE0}" srcOrd="0" destOrd="0" presId="urn:microsoft.com/office/officeart/2005/8/layout/orgChart1"/>
    <dgm:cxn modelId="{757B1F0F-4E9F-1D4C-8D90-5A15516CC2D9}" type="presParOf" srcId="{C862C473-44E5-0749-A0F6-9B9C10167AE0}" destId="{B690A64D-8DE3-BD4F-B60D-8493D6EF63BD}" srcOrd="0" destOrd="0" presId="urn:microsoft.com/office/officeart/2005/8/layout/orgChart1"/>
    <dgm:cxn modelId="{8003A863-883F-5549-8D95-CC1BEE8D56FB}" type="presParOf" srcId="{C862C473-44E5-0749-A0F6-9B9C10167AE0}" destId="{3635E47A-04B6-334A-9028-80EA6532A061}" srcOrd="1" destOrd="0" presId="urn:microsoft.com/office/officeart/2005/8/layout/orgChart1"/>
    <dgm:cxn modelId="{F0ECFB38-B4F3-4546-B6D3-BFE3344B8945}" type="presParOf" srcId="{6A7F4D73-2F9E-2A4C-846F-DCF636140295}" destId="{FD7915A0-7A37-904F-9515-F5FE75AFBC55}" srcOrd="1" destOrd="0" presId="urn:microsoft.com/office/officeart/2005/8/layout/orgChart1"/>
    <dgm:cxn modelId="{D37C41A9-C8C2-394F-9C7D-31A8150623F8}" type="presParOf" srcId="{FD7915A0-7A37-904F-9515-F5FE75AFBC55}" destId="{A0C031EA-2137-2145-860B-3B86C327AA3D}" srcOrd="0" destOrd="0" presId="urn:microsoft.com/office/officeart/2005/8/layout/orgChart1"/>
    <dgm:cxn modelId="{4A997E69-903A-A74A-867E-6EEFA2D37E42}" type="presParOf" srcId="{FD7915A0-7A37-904F-9515-F5FE75AFBC55}" destId="{0321EB36-DCB9-0A44-B2BD-E2DC5DFE0AB7}" srcOrd="1" destOrd="0" presId="urn:microsoft.com/office/officeart/2005/8/layout/orgChart1"/>
    <dgm:cxn modelId="{DC510B4E-77B9-B444-8695-A5733DF27E4D}" type="presParOf" srcId="{0321EB36-DCB9-0A44-B2BD-E2DC5DFE0AB7}" destId="{8CDD5429-6A0C-1541-97DD-ACACF2F51068}" srcOrd="0" destOrd="0" presId="urn:microsoft.com/office/officeart/2005/8/layout/orgChart1"/>
    <dgm:cxn modelId="{EADE81D4-4F02-7A46-A529-3F7AEE39F143}" type="presParOf" srcId="{8CDD5429-6A0C-1541-97DD-ACACF2F51068}" destId="{5221E8AC-F80D-DF4F-A69E-B512E04B4A6D}" srcOrd="0" destOrd="0" presId="urn:microsoft.com/office/officeart/2005/8/layout/orgChart1"/>
    <dgm:cxn modelId="{D51E4895-61E5-FD40-9A51-E34431C467D0}" type="presParOf" srcId="{8CDD5429-6A0C-1541-97DD-ACACF2F51068}" destId="{D997CBB4-CA60-4D44-925C-F60A547E1758}" srcOrd="1" destOrd="0" presId="urn:microsoft.com/office/officeart/2005/8/layout/orgChart1"/>
    <dgm:cxn modelId="{2A4DF843-D020-B94D-A5E5-1246F262A981}" type="presParOf" srcId="{0321EB36-DCB9-0A44-B2BD-E2DC5DFE0AB7}" destId="{D2CC33A2-006B-3544-AE32-A27D5D5B03C4}" srcOrd="1" destOrd="0" presId="urn:microsoft.com/office/officeart/2005/8/layout/orgChart1"/>
    <dgm:cxn modelId="{CA027103-2E30-D94D-939F-7692B0A93656}" type="presParOf" srcId="{0321EB36-DCB9-0A44-B2BD-E2DC5DFE0AB7}" destId="{98CA0EE4-A7A7-6645-B657-87B20CF7989D}" srcOrd="2" destOrd="0" presId="urn:microsoft.com/office/officeart/2005/8/layout/orgChart1"/>
    <dgm:cxn modelId="{32E3F5A2-A595-AB4C-BDF5-FF68D6650236}" type="presParOf" srcId="{FD7915A0-7A37-904F-9515-F5FE75AFBC55}" destId="{8ADDD8AB-E10E-3248-9FD3-A28456E40F08}" srcOrd="2" destOrd="0" presId="urn:microsoft.com/office/officeart/2005/8/layout/orgChart1"/>
    <dgm:cxn modelId="{B3A64382-A1FD-3442-8839-860F12AA99D5}" type="presParOf" srcId="{FD7915A0-7A37-904F-9515-F5FE75AFBC55}" destId="{45483146-2E5B-8E45-8113-448EBC2F6A59}" srcOrd="3" destOrd="0" presId="urn:microsoft.com/office/officeart/2005/8/layout/orgChart1"/>
    <dgm:cxn modelId="{B4B0FFEB-4E7A-2742-A082-5EB2E79ADD3E}" type="presParOf" srcId="{45483146-2E5B-8E45-8113-448EBC2F6A59}" destId="{B9270D16-1581-2E4E-A22B-8CD0A2CF5C7A}" srcOrd="0" destOrd="0" presId="urn:microsoft.com/office/officeart/2005/8/layout/orgChart1"/>
    <dgm:cxn modelId="{EC8A4FD9-D9D0-DC4D-985E-C26FB206EBD3}" type="presParOf" srcId="{B9270D16-1581-2E4E-A22B-8CD0A2CF5C7A}" destId="{210B7992-E193-D141-B412-5718DC53C7E6}" srcOrd="0" destOrd="0" presId="urn:microsoft.com/office/officeart/2005/8/layout/orgChart1"/>
    <dgm:cxn modelId="{374B555D-05C6-ED41-8761-081B958198A0}" type="presParOf" srcId="{B9270D16-1581-2E4E-A22B-8CD0A2CF5C7A}" destId="{1A0216BB-AD2E-A640-A858-DB6D3971B635}" srcOrd="1" destOrd="0" presId="urn:microsoft.com/office/officeart/2005/8/layout/orgChart1"/>
    <dgm:cxn modelId="{6EB12A61-8BEA-E248-A57D-4964AC9528A0}" type="presParOf" srcId="{45483146-2E5B-8E45-8113-448EBC2F6A59}" destId="{BAB04F3F-AF52-174B-947E-F74AB241E749}" srcOrd="1" destOrd="0" presId="urn:microsoft.com/office/officeart/2005/8/layout/orgChart1"/>
    <dgm:cxn modelId="{5E75CCC0-D21C-E84F-A3A1-64F0F5B533EB}" type="presParOf" srcId="{45483146-2E5B-8E45-8113-448EBC2F6A59}" destId="{F3ABB3E2-AA3D-E645-AF95-A2E44F9E8F77}" srcOrd="2" destOrd="0" presId="urn:microsoft.com/office/officeart/2005/8/layout/orgChart1"/>
    <dgm:cxn modelId="{43C2DDA1-1BFC-3544-9098-8691697525A1}" type="presParOf" srcId="{6A7F4D73-2F9E-2A4C-846F-DCF636140295}" destId="{3439AFEE-CA0A-0F43-961E-74BB1F668DE1}" srcOrd="2" destOrd="0" presId="urn:microsoft.com/office/officeart/2005/8/layout/orgChart1"/>
    <dgm:cxn modelId="{6F10C9DD-D521-784C-8573-10C9C66FE40D}" type="presParOf" srcId="{3439AFEE-CA0A-0F43-961E-74BB1F668DE1}" destId="{0418E623-A3DC-4F4F-A100-9F370AB51D80}" srcOrd="0" destOrd="0" presId="urn:microsoft.com/office/officeart/2005/8/layout/orgChart1"/>
    <dgm:cxn modelId="{7BA72D48-6F05-5E43-B05F-6AE63A31DB11}" type="presParOf" srcId="{3439AFEE-CA0A-0F43-961E-74BB1F668DE1}" destId="{52E12A12-1F02-E74E-92AE-314B0D15A01B}" srcOrd="1" destOrd="0" presId="urn:microsoft.com/office/officeart/2005/8/layout/orgChart1"/>
    <dgm:cxn modelId="{411F467A-A193-694F-BEE4-C935C7CF3A9B}" type="presParOf" srcId="{52E12A12-1F02-E74E-92AE-314B0D15A01B}" destId="{1D9122DF-D71D-CA42-B71C-C06345A45019}" srcOrd="0" destOrd="0" presId="urn:microsoft.com/office/officeart/2005/8/layout/orgChart1"/>
    <dgm:cxn modelId="{8BE16873-4209-7741-915C-FA2EDAF8FDFD}" type="presParOf" srcId="{1D9122DF-D71D-CA42-B71C-C06345A45019}" destId="{9B9DA893-F391-5C40-9E75-903140D2A7DF}" srcOrd="0" destOrd="0" presId="urn:microsoft.com/office/officeart/2005/8/layout/orgChart1"/>
    <dgm:cxn modelId="{2D658FEB-26BB-B141-9233-D7FAB8847B2E}" type="presParOf" srcId="{1D9122DF-D71D-CA42-B71C-C06345A45019}" destId="{3608973A-1BF3-4745-848D-6C7AEBAEB3FF}" srcOrd="1" destOrd="0" presId="urn:microsoft.com/office/officeart/2005/8/layout/orgChart1"/>
    <dgm:cxn modelId="{AB2BA52B-7562-1944-9A4F-E9CB66571310}" type="presParOf" srcId="{52E12A12-1F02-E74E-92AE-314B0D15A01B}" destId="{E24BFE33-2D0D-2A4A-8638-068CA28F60ED}" srcOrd="1" destOrd="0" presId="urn:microsoft.com/office/officeart/2005/8/layout/orgChart1"/>
    <dgm:cxn modelId="{CF9D7769-0B7B-3D4E-83A0-2538F0B2E999}" type="presParOf" srcId="{52E12A12-1F02-E74E-92AE-314B0D15A01B}" destId="{15DB7742-C979-204F-9B79-4F03D9F1D191}"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15F8F8F-FEB4-1647-8475-564C969E7910}" type="doc">
      <dgm:prSet loTypeId="urn:microsoft.com/office/officeart/2005/8/layout/orgChart1" loCatId="" qsTypeId="urn:microsoft.com/office/officeart/2005/8/quickstyle/simple1" qsCatId="simple" csTypeId="urn:microsoft.com/office/officeart/2005/8/colors/accent1_2" csCatId="accent1" phldr="1"/>
      <dgm:spPr/>
      <dgm:t>
        <a:bodyPr/>
        <a:lstStyle/>
        <a:p>
          <a:endParaRPr lang="es-MX"/>
        </a:p>
      </dgm:t>
    </dgm:pt>
    <dgm:pt modelId="{1C0746EA-6FF1-E64B-8D66-298CAF758248}">
      <dgm:prSet phldrT="[Texto]"/>
      <dgm:spPr>
        <a:noFill/>
      </dgm:spPr>
      <dgm:t>
        <a:bodyPr/>
        <a:lstStyle/>
        <a:p>
          <a:r>
            <a:rPr lang="es-MX" dirty="0">
              <a:solidFill>
                <a:schemeClr val="tx1"/>
              </a:solidFill>
            </a:rPr>
            <a:t>AF</a:t>
          </a:r>
        </a:p>
      </dgm:t>
    </dgm:pt>
    <dgm:pt modelId="{6DB2174D-A00A-4149-8CFD-A67B73176F40}" type="parTrans" cxnId="{233696B7-B9CC-6E46-AECC-6FD1B6997418}">
      <dgm:prSet/>
      <dgm:spPr/>
      <dgm:t>
        <a:bodyPr/>
        <a:lstStyle/>
        <a:p>
          <a:endParaRPr lang="es-MX"/>
        </a:p>
      </dgm:t>
    </dgm:pt>
    <dgm:pt modelId="{5C728F95-1C07-634F-9B2D-108ED80E2930}" type="sibTrans" cxnId="{233696B7-B9CC-6E46-AECC-6FD1B6997418}">
      <dgm:prSet/>
      <dgm:spPr/>
      <dgm:t>
        <a:bodyPr/>
        <a:lstStyle/>
        <a:p>
          <a:endParaRPr lang="es-MX"/>
        </a:p>
      </dgm:t>
    </dgm:pt>
    <dgm:pt modelId="{36AEE5A6-5803-CC45-9488-18B70AA923B9}" type="asst">
      <dgm:prSet phldrT="[Texto]"/>
      <dgm:spPr>
        <a:noFill/>
      </dgm:spPr>
      <dgm:t>
        <a:bodyPr/>
        <a:lstStyle/>
        <a:p>
          <a:r>
            <a:rPr lang="es-MX" dirty="0">
              <a:solidFill>
                <a:schemeClr val="tx1"/>
              </a:solidFill>
            </a:rPr>
            <a:t>AF STAFF</a:t>
          </a:r>
        </a:p>
      </dgm:t>
    </dgm:pt>
    <dgm:pt modelId="{A6BD8D2E-FA04-7442-BE3E-464DA30FAA71}" type="parTrans" cxnId="{259490A3-C1DC-C34C-A791-A4CE82C1681C}">
      <dgm:prSet/>
      <dgm:spPr/>
      <dgm:t>
        <a:bodyPr/>
        <a:lstStyle/>
        <a:p>
          <a:endParaRPr lang="es-MX"/>
        </a:p>
      </dgm:t>
    </dgm:pt>
    <dgm:pt modelId="{795C090F-2AF5-A348-9574-C702BCC69739}" type="sibTrans" cxnId="{259490A3-C1DC-C34C-A791-A4CE82C1681C}">
      <dgm:prSet/>
      <dgm:spPr/>
      <dgm:t>
        <a:bodyPr/>
        <a:lstStyle/>
        <a:p>
          <a:endParaRPr lang="es-MX"/>
        </a:p>
      </dgm:t>
    </dgm:pt>
    <dgm:pt modelId="{8F7E9096-F064-5C44-8A34-26A757F1E4A2}">
      <dgm:prSet phldrT="[Texto]"/>
      <dgm:spPr>
        <a:solidFill>
          <a:srgbClr val="002060"/>
        </a:solidFill>
      </dgm:spPr>
      <dgm:t>
        <a:bodyPr/>
        <a:lstStyle/>
        <a:p>
          <a:r>
            <a:rPr lang="es-MX" dirty="0"/>
            <a:t>ATF</a:t>
          </a:r>
        </a:p>
      </dgm:t>
    </dgm:pt>
    <dgm:pt modelId="{0F95EECB-8616-3447-A044-9F2D2EF4605C}" type="parTrans" cxnId="{A862D3F7-F39C-A041-A3C0-BB445A6BC815}">
      <dgm:prSet/>
      <dgm:spPr/>
      <dgm:t>
        <a:bodyPr/>
        <a:lstStyle/>
        <a:p>
          <a:endParaRPr lang="es-MX"/>
        </a:p>
      </dgm:t>
    </dgm:pt>
    <dgm:pt modelId="{6DC6A850-3D05-9B4A-A980-E6A28D4CE47D}" type="sibTrans" cxnId="{A862D3F7-F39C-A041-A3C0-BB445A6BC815}">
      <dgm:prSet/>
      <dgm:spPr/>
      <dgm:t>
        <a:bodyPr/>
        <a:lstStyle/>
        <a:p>
          <a:endParaRPr lang="es-MX"/>
        </a:p>
      </dgm:t>
    </dgm:pt>
    <dgm:pt modelId="{3C5A68BD-1B3E-4840-A51D-06ACD96D58AC}">
      <dgm:prSet phldrT="[Texto]"/>
      <dgm:spPr>
        <a:solidFill>
          <a:srgbClr val="00B050"/>
        </a:solidFill>
      </dgm:spPr>
      <dgm:t>
        <a:bodyPr/>
        <a:lstStyle/>
        <a:p>
          <a:r>
            <a:rPr lang="es-MX" dirty="0"/>
            <a:t>LF</a:t>
          </a:r>
        </a:p>
      </dgm:t>
    </dgm:pt>
    <dgm:pt modelId="{7FA1FCA9-3F86-AE44-AF09-8207EE1B95DC}" type="parTrans" cxnId="{AD372695-076D-C044-B5F3-65759F58C1E9}">
      <dgm:prSet/>
      <dgm:spPr/>
      <dgm:t>
        <a:bodyPr/>
        <a:lstStyle/>
        <a:p>
          <a:endParaRPr lang="es-MX"/>
        </a:p>
      </dgm:t>
    </dgm:pt>
    <dgm:pt modelId="{8254EFDF-7F3A-CA4F-A9D7-5FFAAF7C048D}" type="sibTrans" cxnId="{AD372695-076D-C044-B5F3-65759F58C1E9}">
      <dgm:prSet/>
      <dgm:spPr/>
      <dgm:t>
        <a:bodyPr/>
        <a:lstStyle/>
        <a:p>
          <a:endParaRPr lang="es-MX"/>
        </a:p>
      </dgm:t>
    </dgm:pt>
    <dgm:pt modelId="{E093E693-5450-2C48-8E18-14CA588B9842}" type="pres">
      <dgm:prSet presAssocID="{215F8F8F-FEB4-1647-8475-564C969E7910}" presName="hierChild1" presStyleCnt="0">
        <dgm:presLayoutVars>
          <dgm:orgChart val="1"/>
          <dgm:chPref val="1"/>
          <dgm:dir/>
          <dgm:animOne val="branch"/>
          <dgm:animLvl val="lvl"/>
          <dgm:resizeHandles/>
        </dgm:presLayoutVars>
      </dgm:prSet>
      <dgm:spPr/>
    </dgm:pt>
    <dgm:pt modelId="{6A7F4D73-2F9E-2A4C-846F-DCF636140295}" type="pres">
      <dgm:prSet presAssocID="{1C0746EA-6FF1-E64B-8D66-298CAF758248}" presName="hierRoot1" presStyleCnt="0">
        <dgm:presLayoutVars>
          <dgm:hierBranch val="init"/>
        </dgm:presLayoutVars>
      </dgm:prSet>
      <dgm:spPr/>
    </dgm:pt>
    <dgm:pt modelId="{C862C473-44E5-0749-A0F6-9B9C10167AE0}" type="pres">
      <dgm:prSet presAssocID="{1C0746EA-6FF1-E64B-8D66-298CAF758248}" presName="rootComposite1" presStyleCnt="0"/>
      <dgm:spPr/>
    </dgm:pt>
    <dgm:pt modelId="{B690A64D-8DE3-BD4F-B60D-8493D6EF63BD}" type="pres">
      <dgm:prSet presAssocID="{1C0746EA-6FF1-E64B-8D66-298CAF758248}" presName="rootText1" presStyleLbl="node0" presStyleIdx="0" presStyleCnt="1" custLinFactNeighborX="5017" custLinFactNeighborY="-6684">
        <dgm:presLayoutVars>
          <dgm:chPref val="3"/>
        </dgm:presLayoutVars>
      </dgm:prSet>
      <dgm:spPr/>
    </dgm:pt>
    <dgm:pt modelId="{3635E47A-04B6-334A-9028-80EA6532A061}" type="pres">
      <dgm:prSet presAssocID="{1C0746EA-6FF1-E64B-8D66-298CAF758248}" presName="rootConnector1" presStyleLbl="node1" presStyleIdx="0" presStyleCnt="0"/>
      <dgm:spPr/>
    </dgm:pt>
    <dgm:pt modelId="{FD7915A0-7A37-904F-9515-F5FE75AFBC55}" type="pres">
      <dgm:prSet presAssocID="{1C0746EA-6FF1-E64B-8D66-298CAF758248}" presName="hierChild2" presStyleCnt="0"/>
      <dgm:spPr/>
    </dgm:pt>
    <dgm:pt modelId="{A0C031EA-2137-2145-860B-3B86C327AA3D}" type="pres">
      <dgm:prSet presAssocID="{0F95EECB-8616-3447-A044-9F2D2EF4605C}" presName="Name37" presStyleLbl="parChTrans1D2" presStyleIdx="0" presStyleCnt="3"/>
      <dgm:spPr/>
    </dgm:pt>
    <dgm:pt modelId="{0321EB36-DCB9-0A44-B2BD-E2DC5DFE0AB7}" type="pres">
      <dgm:prSet presAssocID="{8F7E9096-F064-5C44-8A34-26A757F1E4A2}" presName="hierRoot2" presStyleCnt="0">
        <dgm:presLayoutVars>
          <dgm:hierBranch val="init"/>
        </dgm:presLayoutVars>
      </dgm:prSet>
      <dgm:spPr/>
    </dgm:pt>
    <dgm:pt modelId="{8CDD5429-6A0C-1541-97DD-ACACF2F51068}" type="pres">
      <dgm:prSet presAssocID="{8F7E9096-F064-5C44-8A34-26A757F1E4A2}" presName="rootComposite" presStyleCnt="0"/>
      <dgm:spPr/>
    </dgm:pt>
    <dgm:pt modelId="{5221E8AC-F80D-DF4F-A69E-B512E04B4A6D}" type="pres">
      <dgm:prSet presAssocID="{8F7E9096-F064-5C44-8A34-26A757F1E4A2}" presName="rootText" presStyleLbl="node2" presStyleIdx="0" presStyleCnt="2">
        <dgm:presLayoutVars>
          <dgm:chPref val="3"/>
        </dgm:presLayoutVars>
      </dgm:prSet>
      <dgm:spPr/>
    </dgm:pt>
    <dgm:pt modelId="{D997CBB4-CA60-4D44-925C-F60A547E1758}" type="pres">
      <dgm:prSet presAssocID="{8F7E9096-F064-5C44-8A34-26A757F1E4A2}" presName="rootConnector" presStyleLbl="node2" presStyleIdx="0" presStyleCnt="2"/>
      <dgm:spPr/>
    </dgm:pt>
    <dgm:pt modelId="{D2CC33A2-006B-3544-AE32-A27D5D5B03C4}" type="pres">
      <dgm:prSet presAssocID="{8F7E9096-F064-5C44-8A34-26A757F1E4A2}" presName="hierChild4" presStyleCnt="0"/>
      <dgm:spPr/>
    </dgm:pt>
    <dgm:pt modelId="{98CA0EE4-A7A7-6645-B657-87B20CF7989D}" type="pres">
      <dgm:prSet presAssocID="{8F7E9096-F064-5C44-8A34-26A757F1E4A2}" presName="hierChild5" presStyleCnt="0"/>
      <dgm:spPr/>
    </dgm:pt>
    <dgm:pt modelId="{8ADDD8AB-E10E-3248-9FD3-A28456E40F08}" type="pres">
      <dgm:prSet presAssocID="{7FA1FCA9-3F86-AE44-AF09-8207EE1B95DC}" presName="Name37" presStyleLbl="parChTrans1D2" presStyleIdx="1" presStyleCnt="3"/>
      <dgm:spPr/>
    </dgm:pt>
    <dgm:pt modelId="{45483146-2E5B-8E45-8113-448EBC2F6A59}" type="pres">
      <dgm:prSet presAssocID="{3C5A68BD-1B3E-4840-A51D-06ACD96D58AC}" presName="hierRoot2" presStyleCnt="0">
        <dgm:presLayoutVars>
          <dgm:hierBranch val="init"/>
        </dgm:presLayoutVars>
      </dgm:prSet>
      <dgm:spPr/>
    </dgm:pt>
    <dgm:pt modelId="{B9270D16-1581-2E4E-A22B-8CD0A2CF5C7A}" type="pres">
      <dgm:prSet presAssocID="{3C5A68BD-1B3E-4840-A51D-06ACD96D58AC}" presName="rootComposite" presStyleCnt="0"/>
      <dgm:spPr/>
    </dgm:pt>
    <dgm:pt modelId="{210B7992-E193-D141-B412-5718DC53C7E6}" type="pres">
      <dgm:prSet presAssocID="{3C5A68BD-1B3E-4840-A51D-06ACD96D58AC}" presName="rootText" presStyleLbl="node2" presStyleIdx="1" presStyleCnt="2">
        <dgm:presLayoutVars>
          <dgm:chPref val="3"/>
        </dgm:presLayoutVars>
      </dgm:prSet>
      <dgm:spPr/>
    </dgm:pt>
    <dgm:pt modelId="{1A0216BB-AD2E-A640-A858-DB6D3971B635}" type="pres">
      <dgm:prSet presAssocID="{3C5A68BD-1B3E-4840-A51D-06ACD96D58AC}" presName="rootConnector" presStyleLbl="node2" presStyleIdx="1" presStyleCnt="2"/>
      <dgm:spPr/>
    </dgm:pt>
    <dgm:pt modelId="{BAB04F3F-AF52-174B-947E-F74AB241E749}" type="pres">
      <dgm:prSet presAssocID="{3C5A68BD-1B3E-4840-A51D-06ACD96D58AC}" presName="hierChild4" presStyleCnt="0"/>
      <dgm:spPr/>
    </dgm:pt>
    <dgm:pt modelId="{F3ABB3E2-AA3D-E645-AF95-A2E44F9E8F77}" type="pres">
      <dgm:prSet presAssocID="{3C5A68BD-1B3E-4840-A51D-06ACD96D58AC}" presName="hierChild5" presStyleCnt="0"/>
      <dgm:spPr/>
    </dgm:pt>
    <dgm:pt modelId="{3439AFEE-CA0A-0F43-961E-74BB1F668DE1}" type="pres">
      <dgm:prSet presAssocID="{1C0746EA-6FF1-E64B-8D66-298CAF758248}" presName="hierChild3" presStyleCnt="0"/>
      <dgm:spPr/>
    </dgm:pt>
    <dgm:pt modelId="{0418E623-A3DC-4F4F-A100-9F370AB51D80}" type="pres">
      <dgm:prSet presAssocID="{A6BD8D2E-FA04-7442-BE3E-464DA30FAA71}" presName="Name111" presStyleLbl="parChTrans1D2" presStyleIdx="2" presStyleCnt="3"/>
      <dgm:spPr/>
    </dgm:pt>
    <dgm:pt modelId="{52E12A12-1F02-E74E-92AE-314B0D15A01B}" type="pres">
      <dgm:prSet presAssocID="{36AEE5A6-5803-CC45-9488-18B70AA923B9}" presName="hierRoot3" presStyleCnt="0">
        <dgm:presLayoutVars>
          <dgm:hierBranch val="init"/>
        </dgm:presLayoutVars>
      </dgm:prSet>
      <dgm:spPr/>
    </dgm:pt>
    <dgm:pt modelId="{1D9122DF-D71D-CA42-B71C-C06345A45019}" type="pres">
      <dgm:prSet presAssocID="{36AEE5A6-5803-CC45-9488-18B70AA923B9}" presName="rootComposite3" presStyleCnt="0"/>
      <dgm:spPr/>
    </dgm:pt>
    <dgm:pt modelId="{9B9DA893-F391-5C40-9E75-903140D2A7DF}" type="pres">
      <dgm:prSet presAssocID="{36AEE5A6-5803-CC45-9488-18B70AA923B9}" presName="rootText3" presStyleLbl="asst1" presStyleIdx="0" presStyleCnt="1">
        <dgm:presLayoutVars>
          <dgm:chPref val="3"/>
        </dgm:presLayoutVars>
      </dgm:prSet>
      <dgm:spPr/>
    </dgm:pt>
    <dgm:pt modelId="{3608973A-1BF3-4745-848D-6C7AEBAEB3FF}" type="pres">
      <dgm:prSet presAssocID="{36AEE5A6-5803-CC45-9488-18B70AA923B9}" presName="rootConnector3" presStyleLbl="asst1" presStyleIdx="0" presStyleCnt="1"/>
      <dgm:spPr/>
    </dgm:pt>
    <dgm:pt modelId="{E24BFE33-2D0D-2A4A-8638-068CA28F60ED}" type="pres">
      <dgm:prSet presAssocID="{36AEE5A6-5803-CC45-9488-18B70AA923B9}" presName="hierChild6" presStyleCnt="0"/>
      <dgm:spPr/>
    </dgm:pt>
    <dgm:pt modelId="{15DB7742-C979-204F-9B79-4F03D9F1D191}" type="pres">
      <dgm:prSet presAssocID="{36AEE5A6-5803-CC45-9488-18B70AA923B9}" presName="hierChild7" presStyleCnt="0"/>
      <dgm:spPr/>
    </dgm:pt>
  </dgm:ptLst>
  <dgm:cxnLst>
    <dgm:cxn modelId="{D5129D06-DA31-2E4E-8AF2-F862439D21E4}" type="presOf" srcId="{8F7E9096-F064-5C44-8A34-26A757F1E4A2}" destId="{5221E8AC-F80D-DF4F-A69E-B512E04B4A6D}" srcOrd="0" destOrd="0" presId="urn:microsoft.com/office/officeart/2005/8/layout/orgChart1"/>
    <dgm:cxn modelId="{40E3DB12-3DB3-A944-999F-AE2FF837598D}" type="presOf" srcId="{3C5A68BD-1B3E-4840-A51D-06ACD96D58AC}" destId="{210B7992-E193-D141-B412-5718DC53C7E6}" srcOrd="0" destOrd="0" presId="urn:microsoft.com/office/officeart/2005/8/layout/orgChart1"/>
    <dgm:cxn modelId="{6B0E7921-EFCD-0943-99FF-BC59641C1F16}" type="presOf" srcId="{1C0746EA-6FF1-E64B-8D66-298CAF758248}" destId="{3635E47A-04B6-334A-9028-80EA6532A061}" srcOrd="1" destOrd="0" presId="urn:microsoft.com/office/officeart/2005/8/layout/orgChart1"/>
    <dgm:cxn modelId="{5FD5003A-EF23-A848-B582-BD096C5DC4C8}" type="presOf" srcId="{7FA1FCA9-3F86-AE44-AF09-8207EE1B95DC}" destId="{8ADDD8AB-E10E-3248-9FD3-A28456E40F08}" srcOrd="0" destOrd="0" presId="urn:microsoft.com/office/officeart/2005/8/layout/orgChart1"/>
    <dgm:cxn modelId="{F82D5A44-770A-164B-BBF1-A06351E6B39D}" type="presOf" srcId="{1C0746EA-6FF1-E64B-8D66-298CAF758248}" destId="{B690A64D-8DE3-BD4F-B60D-8493D6EF63BD}" srcOrd="0" destOrd="0" presId="urn:microsoft.com/office/officeart/2005/8/layout/orgChart1"/>
    <dgm:cxn modelId="{B1B55957-215F-014B-BD99-1D0C423FE225}" type="presOf" srcId="{36AEE5A6-5803-CC45-9488-18B70AA923B9}" destId="{3608973A-1BF3-4745-848D-6C7AEBAEB3FF}" srcOrd="1" destOrd="0" presId="urn:microsoft.com/office/officeart/2005/8/layout/orgChart1"/>
    <dgm:cxn modelId="{E26C375A-DC0C-B743-BA07-00B279B2C32C}" type="presOf" srcId="{0F95EECB-8616-3447-A044-9F2D2EF4605C}" destId="{A0C031EA-2137-2145-860B-3B86C327AA3D}" srcOrd="0" destOrd="0" presId="urn:microsoft.com/office/officeart/2005/8/layout/orgChart1"/>
    <dgm:cxn modelId="{F7787D83-8F67-D84E-88E4-58A27B678F44}" type="presOf" srcId="{A6BD8D2E-FA04-7442-BE3E-464DA30FAA71}" destId="{0418E623-A3DC-4F4F-A100-9F370AB51D80}" srcOrd="0" destOrd="0" presId="urn:microsoft.com/office/officeart/2005/8/layout/orgChart1"/>
    <dgm:cxn modelId="{AD372695-076D-C044-B5F3-65759F58C1E9}" srcId="{1C0746EA-6FF1-E64B-8D66-298CAF758248}" destId="{3C5A68BD-1B3E-4840-A51D-06ACD96D58AC}" srcOrd="2" destOrd="0" parTransId="{7FA1FCA9-3F86-AE44-AF09-8207EE1B95DC}" sibTransId="{8254EFDF-7F3A-CA4F-A9D7-5FFAAF7C048D}"/>
    <dgm:cxn modelId="{3AE22C98-95E1-7E4C-B83F-BD4632E0B380}" type="presOf" srcId="{215F8F8F-FEB4-1647-8475-564C969E7910}" destId="{E093E693-5450-2C48-8E18-14CA588B9842}" srcOrd="0" destOrd="0" presId="urn:microsoft.com/office/officeart/2005/8/layout/orgChart1"/>
    <dgm:cxn modelId="{259490A3-C1DC-C34C-A791-A4CE82C1681C}" srcId="{1C0746EA-6FF1-E64B-8D66-298CAF758248}" destId="{36AEE5A6-5803-CC45-9488-18B70AA923B9}" srcOrd="0" destOrd="0" parTransId="{A6BD8D2E-FA04-7442-BE3E-464DA30FAA71}" sibTransId="{795C090F-2AF5-A348-9574-C702BCC69739}"/>
    <dgm:cxn modelId="{4D0192B5-242A-2340-AB45-22EEFB7D3B92}" type="presOf" srcId="{3C5A68BD-1B3E-4840-A51D-06ACD96D58AC}" destId="{1A0216BB-AD2E-A640-A858-DB6D3971B635}" srcOrd="1" destOrd="0" presId="urn:microsoft.com/office/officeart/2005/8/layout/orgChart1"/>
    <dgm:cxn modelId="{233696B7-B9CC-6E46-AECC-6FD1B6997418}" srcId="{215F8F8F-FEB4-1647-8475-564C969E7910}" destId="{1C0746EA-6FF1-E64B-8D66-298CAF758248}" srcOrd="0" destOrd="0" parTransId="{6DB2174D-A00A-4149-8CFD-A67B73176F40}" sibTransId="{5C728F95-1C07-634F-9B2D-108ED80E2930}"/>
    <dgm:cxn modelId="{ED7BBEC5-7B9A-2047-AEEB-72C47C33FA8D}" type="presOf" srcId="{36AEE5A6-5803-CC45-9488-18B70AA923B9}" destId="{9B9DA893-F391-5C40-9E75-903140D2A7DF}" srcOrd="0" destOrd="0" presId="urn:microsoft.com/office/officeart/2005/8/layout/orgChart1"/>
    <dgm:cxn modelId="{69B2FDC6-7950-6543-8224-B275E52F0F34}" type="presOf" srcId="{8F7E9096-F064-5C44-8A34-26A757F1E4A2}" destId="{D997CBB4-CA60-4D44-925C-F60A547E1758}" srcOrd="1" destOrd="0" presId="urn:microsoft.com/office/officeart/2005/8/layout/orgChart1"/>
    <dgm:cxn modelId="{A862D3F7-F39C-A041-A3C0-BB445A6BC815}" srcId="{1C0746EA-6FF1-E64B-8D66-298CAF758248}" destId="{8F7E9096-F064-5C44-8A34-26A757F1E4A2}" srcOrd="1" destOrd="0" parTransId="{0F95EECB-8616-3447-A044-9F2D2EF4605C}" sibTransId="{6DC6A850-3D05-9B4A-A980-E6A28D4CE47D}"/>
    <dgm:cxn modelId="{B163ED4C-C4DD-7B4C-89AA-501FA3BA157D}" type="presParOf" srcId="{E093E693-5450-2C48-8E18-14CA588B9842}" destId="{6A7F4D73-2F9E-2A4C-846F-DCF636140295}" srcOrd="0" destOrd="0" presId="urn:microsoft.com/office/officeart/2005/8/layout/orgChart1"/>
    <dgm:cxn modelId="{5545EB50-BAAB-AE41-8598-B1312EFA3AC9}" type="presParOf" srcId="{6A7F4D73-2F9E-2A4C-846F-DCF636140295}" destId="{C862C473-44E5-0749-A0F6-9B9C10167AE0}" srcOrd="0" destOrd="0" presId="urn:microsoft.com/office/officeart/2005/8/layout/orgChart1"/>
    <dgm:cxn modelId="{757B1F0F-4E9F-1D4C-8D90-5A15516CC2D9}" type="presParOf" srcId="{C862C473-44E5-0749-A0F6-9B9C10167AE0}" destId="{B690A64D-8DE3-BD4F-B60D-8493D6EF63BD}" srcOrd="0" destOrd="0" presId="urn:microsoft.com/office/officeart/2005/8/layout/orgChart1"/>
    <dgm:cxn modelId="{8003A863-883F-5549-8D95-CC1BEE8D56FB}" type="presParOf" srcId="{C862C473-44E5-0749-A0F6-9B9C10167AE0}" destId="{3635E47A-04B6-334A-9028-80EA6532A061}" srcOrd="1" destOrd="0" presId="urn:microsoft.com/office/officeart/2005/8/layout/orgChart1"/>
    <dgm:cxn modelId="{F0ECFB38-B4F3-4546-B6D3-BFE3344B8945}" type="presParOf" srcId="{6A7F4D73-2F9E-2A4C-846F-DCF636140295}" destId="{FD7915A0-7A37-904F-9515-F5FE75AFBC55}" srcOrd="1" destOrd="0" presId="urn:microsoft.com/office/officeart/2005/8/layout/orgChart1"/>
    <dgm:cxn modelId="{D37C41A9-C8C2-394F-9C7D-31A8150623F8}" type="presParOf" srcId="{FD7915A0-7A37-904F-9515-F5FE75AFBC55}" destId="{A0C031EA-2137-2145-860B-3B86C327AA3D}" srcOrd="0" destOrd="0" presId="urn:microsoft.com/office/officeart/2005/8/layout/orgChart1"/>
    <dgm:cxn modelId="{4A997E69-903A-A74A-867E-6EEFA2D37E42}" type="presParOf" srcId="{FD7915A0-7A37-904F-9515-F5FE75AFBC55}" destId="{0321EB36-DCB9-0A44-B2BD-E2DC5DFE0AB7}" srcOrd="1" destOrd="0" presId="urn:microsoft.com/office/officeart/2005/8/layout/orgChart1"/>
    <dgm:cxn modelId="{DC510B4E-77B9-B444-8695-A5733DF27E4D}" type="presParOf" srcId="{0321EB36-DCB9-0A44-B2BD-E2DC5DFE0AB7}" destId="{8CDD5429-6A0C-1541-97DD-ACACF2F51068}" srcOrd="0" destOrd="0" presId="urn:microsoft.com/office/officeart/2005/8/layout/orgChart1"/>
    <dgm:cxn modelId="{EADE81D4-4F02-7A46-A529-3F7AEE39F143}" type="presParOf" srcId="{8CDD5429-6A0C-1541-97DD-ACACF2F51068}" destId="{5221E8AC-F80D-DF4F-A69E-B512E04B4A6D}" srcOrd="0" destOrd="0" presId="urn:microsoft.com/office/officeart/2005/8/layout/orgChart1"/>
    <dgm:cxn modelId="{D51E4895-61E5-FD40-9A51-E34431C467D0}" type="presParOf" srcId="{8CDD5429-6A0C-1541-97DD-ACACF2F51068}" destId="{D997CBB4-CA60-4D44-925C-F60A547E1758}" srcOrd="1" destOrd="0" presId="urn:microsoft.com/office/officeart/2005/8/layout/orgChart1"/>
    <dgm:cxn modelId="{2A4DF843-D020-B94D-A5E5-1246F262A981}" type="presParOf" srcId="{0321EB36-DCB9-0A44-B2BD-E2DC5DFE0AB7}" destId="{D2CC33A2-006B-3544-AE32-A27D5D5B03C4}" srcOrd="1" destOrd="0" presId="urn:microsoft.com/office/officeart/2005/8/layout/orgChart1"/>
    <dgm:cxn modelId="{CA027103-2E30-D94D-939F-7692B0A93656}" type="presParOf" srcId="{0321EB36-DCB9-0A44-B2BD-E2DC5DFE0AB7}" destId="{98CA0EE4-A7A7-6645-B657-87B20CF7989D}" srcOrd="2" destOrd="0" presId="urn:microsoft.com/office/officeart/2005/8/layout/orgChart1"/>
    <dgm:cxn modelId="{32E3F5A2-A595-AB4C-BDF5-FF68D6650236}" type="presParOf" srcId="{FD7915A0-7A37-904F-9515-F5FE75AFBC55}" destId="{8ADDD8AB-E10E-3248-9FD3-A28456E40F08}" srcOrd="2" destOrd="0" presId="urn:microsoft.com/office/officeart/2005/8/layout/orgChart1"/>
    <dgm:cxn modelId="{B3A64382-A1FD-3442-8839-860F12AA99D5}" type="presParOf" srcId="{FD7915A0-7A37-904F-9515-F5FE75AFBC55}" destId="{45483146-2E5B-8E45-8113-448EBC2F6A59}" srcOrd="3" destOrd="0" presId="urn:microsoft.com/office/officeart/2005/8/layout/orgChart1"/>
    <dgm:cxn modelId="{B4B0FFEB-4E7A-2742-A082-5EB2E79ADD3E}" type="presParOf" srcId="{45483146-2E5B-8E45-8113-448EBC2F6A59}" destId="{B9270D16-1581-2E4E-A22B-8CD0A2CF5C7A}" srcOrd="0" destOrd="0" presId="urn:microsoft.com/office/officeart/2005/8/layout/orgChart1"/>
    <dgm:cxn modelId="{EC8A4FD9-D9D0-DC4D-985E-C26FB206EBD3}" type="presParOf" srcId="{B9270D16-1581-2E4E-A22B-8CD0A2CF5C7A}" destId="{210B7992-E193-D141-B412-5718DC53C7E6}" srcOrd="0" destOrd="0" presId="urn:microsoft.com/office/officeart/2005/8/layout/orgChart1"/>
    <dgm:cxn modelId="{374B555D-05C6-ED41-8761-081B958198A0}" type="presParOf" srcId="{B9270D16-1581-2E4E-A22B-8CD0A2CF5C7A}" destId="{1A0216BB-AD2E-A640-A858-DB6D3971B635}" srcOrd="1" destOrd="0" presId="urn:microsoft.com/office/officeart/2005/8/layout/orgChart1"/>
    <dgm:cxn modelId="{6EB12A61-8BEA-E248-A57D-4964AC9528A0}" type="presParOf" srcId="{45483146-2E5B-8E45-8113-448EBC2F6A59}" destId="{BAB04F3F-AF52-174B-947E-F74AB241E749}" srcOrd="1" destOrd="0" presId="urn:microsoft.com/office/officeart/2005/8/layout/orgChart1"/>
    <dgm:cxn modelId="{5E75CCC0-D21C-E84F-A3A1-64F0F5B533EB}" type="presParOf" srcId="{45483146-2E5B-8E45-8113-448EBC2F6A59}" destId="{F3ABB3E2-AA3D-E645-AF95-A2E44F9E8F77}" srcOrd="2" destOrd="0" presId="urn:microsoft.com/office/officeart/2005/8/layout/orgChart1"/>
    <dgm:cxn modelId="{43C2DDA1-1BFC-3544-9098-8691697525A1}" type="presParOf" srcId="{6A7F4D73-2F9E-2A4C-846F-DCF636140295}" destId="{3439AFEE-CA0A-0F43-961E-74BB1F668DE1}" srcOrd="2" destOrd="0" presId="urn:microsoft.com/office/officeart/2005/8/layout/orgChart1"/>
    <dgm:cxn modelId="{6F10C9DD-D521-784C-8573-10C9C66FE40D}" type="presParOf" srcId="{3439AFEE-CA0A-0F43-961E-74BB1F668DE1}" destId="{0418E623-A3DC-4F4F-A100-9F370AB51D80}" srcOrd="0" destOrd="0" presId="urn:microsoft.com/office/officeart/2005/8/layout/orgChart1"/>
    <dgm:cxn modelId="{7BA72D48-6F05-5E43-B05F-6AE63A31DB11}" type="presParOf" srcId="{3439AFEE-CA0A-0F43-961E-74BB1F668DE1}" destId="{52E12A12-1F02-E74E-92AE-314B0D15A01B}" srcOrd="1" destOrd="0" presId="urn:microsoft.com/office/officeart/2005/8/layout/orgChart1"/>
    <dgm:cxn modelId="{411F467A-A193-694F-BEE4-C935C7CF3A9B}" type="presParOf" srcId="{52E12A12-1F02-E74E-92AE-314B0D15A01B}" destId="{1D9122DF-D71D-CA42-B71C-C06345A45019}" srcOrd="0" destOrd="0" presId="urn:microsoft.com/office/officeart/2005/8/layout/orgChart1"/>
    <dgm:cxn modelId="{8BE16873-4209-7741-915C-FA2EDAF8FDFD}" type="presParOf" srcId="{1D9122DF-D71D-CA42-B71C-C06345A45019}" destId="{9B9DA893-F391-5C40-9E75-903140D2A7DF}" srcOrd="0" destOrd="0" presId="urn:microsoft.com/office/officeart/2005/8/layout/orgChart1"/>
    <dgm:cxn modelId="{2D658FEB-26BB-B141-9233-D7FAB8847B2E}" type="presParOf" srcId="{1D9122DF-D71D-CA42-B71C-C06345A45019}" destId="{3608973A-1BF3-4745-848D-6C7AEBAEB3FF}" srcOrd="1" destOrd="0" presId="urn:microsoft.com/office/officeart/2005/8/layout/orgChart1"/>
    <dgm:cxn modelId="{AB2BA52B-7562-1944-9A4F-E9CB66571310}" type="presParOf" srcId="{52E12A12-1F02-E74E-92AE-314B0D15A01B}" destId="{E24BFE33-2D0D-2A4A-8638-068CA28F60ED}" srcOrd="1" destOrd="0" presId="urn:microsoft.com/office/officeart/2005/8/layout/orgChart1"/>
    <dgm:cxn modelId="{CF9D7769-0B7B-3D4E-83A0-2538F0B2E999}" type="presParOf" srcId="{52E12A12-1F02-E74E-92AE-314B0D15A01B}" destId="{15DB7742-C979-204F-9B79-4F03D9F1D191}"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66914B7-3646-BB49-8DEF-A022AE016A55}" type="doc">
      <dgm:prSet loTypeId="urn:microsoft.com/office/officeart/2005/8/layout/orgChart1" loCatId="" qsTypeId="urn:microsoft.com/office/officeart/2005/8/quickstyle/simple1" qsCatId="simple" csTypeId="urn:microsoft.com/office/officeart/2005/8/colors/accent1_2" csCatId="accent1" phldr="1"/>
      <dgm:spPr/>
      <dgm:t>
        <a:bodyPr/>
        <a:lstStyle/>
        <a:p>
          <a:endParaRPr lang="es-MX"/>
        </a:p>
      </dgm:t>
    </dgm:pt>
    <dgm:pt modelId="{DEE37305-4F68-4043-8956-802263441A5F}">
      <dgm:prSet phldrT="[Texto]"/>
      <dgm:spPr>
        <a:noFill/>
        <a:ln>
          <a:solidFill>
            <a:schemeClr val="tx1"/>
          </a:solidFill>
        </a:ln>
      </dgm:spPr>
      <dgm:t>
        <a:bodyPr/>
        <a:lstStyle/>
        <a:p>
          <a:r>
            <a:rPr lang="es-MX" dirty="0">
              <a:solidFill>
                <a:schemeClr val="tx1"/>
              </a:solidFill>
            </a:rPr>
            <a:t>CCMC</a:t>
          </a:r>
        </a:p>
      </dgm:t>
    </dgm:pt>
    <dgm:pt modelId="{8B4A7A7D-D9CD-A847-8F00-B846B8071673}" type="parTrans" cxnId="{791E35E6-0094-744B-B7F3-F13671CBDAC1}">
      <dgm:prSet/>
      <dgm:spPr/>
      <dgm:t>
        <a:bodyPr/>
        <a:lstStyle/>
        <a:p>
          <a:endParaRPr lang="es-MX"/>
        </a:p>
      </dgm:t>
    </dgm:pt>
    <dgm:pt modelId="{D0A757A0-CB40-B74F-B464-F9B80F51D907}" type="sibTrans" cxnId="{791E35E6-0094-744B-B7F3-F13671CBDAC1}">
      <dgm:prSet/>
      <dgm:spPr/>
      <dgm:t>
        <a:bodyPr/>
        <a:lstStyle/>
        <a:p>
          <a:endParaRPr lang="es-MX"/>
        </a:p>
      </dgm:t>
    </dgm:pt>
    <dgm:pt modelId="{4E60C9D9-018E-2F4C-A77D-4D9F68D11F94}" type="asst">
      <dgm:prSet phldrT="[Texto]"/>
      <dgm:spPr>
        <a:noFill/>
        <a:ln>
          <a:solidFill>
            <a:schemeClr val="tx1"/>
          </a:solidFill>
        </a:ln>
      </dgm:spPr>
      <dgm:t>
        <a:bodyPr/>
        <a:lstStyle/>
        <a:p>
          <a:r>
            <a:rPr lang="es-MX" dirty="0">
              <a:solidFill>
                <a:schemeClr val="tx1"/>
              </a:solidFill>
            </a:rPr>
            <a:t>AF STAFF</a:t>
          </a:r>
        </a:p>
      </dgm:t>
    </dgm:pt>
    <dgm:pt modelId="{8419480E-1E98-4346-8DA7-163F3C8491E0}" type="parTrans" cxnId="{E2848564-092E-1849-8003-0235FD39EBA3}">
      <dgm:prSet/>
      <dgm:spPr/>
      <dgm:t>
        <a:bodyPr/>
        <a:lstStyle/>
        <a:p>
          <a:endParaRPr lang="es-MX"/>
        </a:p>
      </dgm:t>
    </dgm:pt>
    <dgm:pt modelId="{B0B39660-B376-D145-BCA9-9351735EB4FC}" type="sibTrans" cxnId="{E2848564-092E-1849-8003-0235FD39EBA3}">
      <dgm:prSet/>
      <dgm:spPr/>
      <dgm:t>
        <a:bodyPr/>
        <a:lstStyle/>
        <a:p>
          <a:endParaRPr lang="es-MX"/>
        </a:p>
      </dgm:t>
    </dgm:pt>
    <dgm:pt modelId="{D5C1380C-981D-DD48-AF66-B260D946D2AA}">
      <dgm:prSet phldrT="[Texto]"/>
      <dgm:spPr>
        <a:solidFill>
          <a:srgbClr val="00B050"/>
        </a:solidFill>
      </dgm:spPr>
      <dgm:t>
        <a:bodyPr/>
        <a:lstStyle/>
        <a:p>
          <a:r>
            <a:rPr lang="es-MX" dirty="0"/>
            <a:t>LF</a:t>
          </a:r>
        </a:p>
      </dgm:t>
    </dgm:pt>
    <dgm:pt modelId="{D66F78B0-9186-E344-B901-FD0D2A17A9CF}" type="parTrans" cxnId="{90E2F245-7AF7-7C43-91CA-C1EA2726ABCB}">
      <dgm:prSet/>
      <dgm:spPr/>
      <dgm:t>
        <a:bodyPr/>
        <a:lstStyle/>
        <a:p>
          <a:endParaRPr lang="es-MX"/>
        </a:p>
      </dgm:t>
    </dgm:pt>
    <dgm:pt modelId="{4BE8E62B-2FDB-224A-8E78-F9FD1BBAB3FF}" type="sibTrans" cxnId="{90E2F245-7AF7-7C43-91CA-C1EA2726ABCB}">
      <dgm:prSet/>
      <dgm:spPr/>
      <dgm:t>
        <a:bodyPr/>
        <a:lstStyle/>
        <a:p>
          <a:endParaRPr lang="es-MX"/>
        </a:p>
      </dgm:t>
    </dgm:pt>
    <dgm:pt modelId="{F2413070-0B21-F84D-AAFD-842DCA342999}">
      <dgm:prSet phldrT="[Texto]"/>
      <dgm:spPr>
        <a:solidFill>
          <a:srgbClr val="0070C0"/>
        </a:solidFill>
      </dgm:spPr>
      <dgm:t>
        <a:bodyPr/>
        <a:lstStyle/>
        <a:p>
          <a:r>
            <a:rPr lang="es-MX" dirty="0"/>
            <a:t>ATF</a:t>
          </a:r>
        </a:p>
      </dgm:t>
    </dgm:pt>
    <dgm:pt modelId="{4780F18D-912A-4A43-AE94-44BD9ED72155}" type="parTrans" cxnId="{B3BD2A33-327A-D949-B7BE-6FCB5068C5A1}">
      <dgm:prSet/>
      <dgm:spPr/>
      <dgm:t>
        <a:bodyPr/>
        <a:lstStyle/>
        <a:p>
          <a:endParaRPr lang="es-MX"/>
        </a:p>
      </dgm:t>
    </dgm:pt>
    <dgm:pt modelId="{4B507075-4777-2441-A05A-8776E7BEC1B9}" type="sibTrans" cxnId="{B3BD2A33-327A-D949-B7BE-6FCB5068C5A1}">
      <dgm:prSet/>
      <dgm:spPr/>
      <dgm:t>
        <a:bodyPr/>
        <a:lstStyle/>
        <a:p>
          <a:endParaRPr lang="es-MX"/>
        </a:p>
      </dgm:t>
    </dgm:pt>
    <dgm:pt modelId="{98129DBE-3F60-FF4A-94A7-273B060922D7}">
      <dgm:prSet phldrT="[Texto]"/>
      <dgm:spPr>
        <a:noFill/>
        <a:ln>
          <a:solidFill>
            <a:schemeClr val="tx1"/>
          </a:solidFill>
        </a:ln>
      </dgm:spPr>
      <dgm:t>
        <a:bodyPr/>
        <a:lstStyle/>
        <a:p>
          <a:r>
            <a:rPr lang="es-MX" dirty="0">
              <a:solidFill>
                <a:schemeClr val="tx1"/>
              </a:solidFill>
            </a:rPr>
            <a:t>AF (SUB-CWC) </a:t>
          </a:r>
        </a:p>
        <a:p>
          <a:r>
            <a:rPr lang="es-MX" dirty="0">
              <a:solidFill>
                <a:schemeClr val="tx1"/>
              </a:solidFill>
            </a:rPr>
            <a:t>JP-3-02, B-1.</a:t>
          </a:r>
        </a:p>
      </dgm:t>
    </dgm:pt>
    <dgm:pt modelId="{145258C5-994E-484F-8862-DDFA74FAD150}" type="parTrans" cxnId="{F21D5F2D-716B-A249-9B28-3441041DA6D7}">
      <dgm:prSet/>
      <dgm:spPr/>
      <dgm:t>
        <a:bodyPr/>
        <a:lstStyle/>
        <a:p>
          <a:endParaRPr lang="es-MX"/>
        </a:p>
      </dgm:t>
    </dgm:pt>
    <dgm:pt modelId="{7F427ED2-35A5-1247-9310-BF2C0D391438}" type="sibTrans" cxnId="{F21D5F2D-716B-A249-9B28-3441041DA6D7}">
      <dgm:prSet/>
      <dgm:spPr/>
      <dgm:t>
        <a:bodyPr/>
        <a:lstStyle/>
        <a:p>
          <a:endParaRPr lang="es-MX"/>
        </a:p>
      </dgm:t>
    </dgm:pt>
    <dgm:pt modelId="{A5F270B1-007A-B348-B3D5-88324C56536D}" type="pres">
      <dgm:prSet presAssocID="{E66914B7-3646-BB49-8DEF-A022AE016A55}" presName="hierChild1" presStyleCnt="0">
        <dgm:presLayoutVars>
          <dgm:orgChart val="1"/>
          <dgm:chPref val="1"/>
          <dgm:dir/>
          <dgm:animOne val="branch"/>
          <dgm:animLvl val="lvl"/>
          <dgm:resizeHandles/>
        </dgm:presLayoutVars>
      </dgm:prSet>
      <dgm:spPr/>
    </dgm:pt>
    <dgm:pt modelId="{09CDE670-89F7-0B4F-A1A9-7CB54CC0AD5A}" type="pres">
      <dgm:prSet presAssocID="{DEE37305-4F68-4043-8956-802263441A5F}" presName="hierRoot1" presStyleCnt="0">
        <dgm:presLayoutVars>
          <dgm:hierBranch val="init"/>
        </dgm:presLayoutVars>
      </dgm:prSet>
      <dgm:spPr/>
    </dgm:pt>
    <dgm:pt modelId="{EBB5FA55-CF1F-394D-A996-56E95FC12038}" type="pres">
      <dgm:prSet presAssocID="{DEE37305-4F68-4043-8956-802263441A5F}" presName="rootComposite1" presStyleCnt="0"/>
      <dgm:spPr/>
    </dgm:pt>
    <dgm:pt modelId="{A22B1611-380E-D045-AAB5-E374F742C168}" type="pres">
      <dgm:prSet presAssocID="{DEE37305-4F68-4043-8956-802263441A5F}" presName="rootText1" presStyleLbl="node0" presStyleIdx="0" presStyleCnt="2" custScaleY="53979" custLinFactX="21537" custLinFactY="-3594" custLinFactNeighborX="100000" custLinFactNeighborY="-100000">
        <dgm:presLayoutVars>
          <dgm:chPref val="3"/>
        </dgm:presLayoutVars>
      </dgm:prSet>
      <dgm:spPr/>
    </dgm:pt>
    <dgm:pt modelId="{0D36E27A-A522-DC4A-93FF-6F2F1367B5B4}" type="pres">
      <dgm:prSet presAssocID="{DEE37305-4F68-4043-8956-802263441A5F}" presName="rootConnector1" presStyleLbl="node1" presStyleIdx="0" presStyleCnt="0"/>
      <dgm:spPr/>
    </dgm:pt>
    <dgm:pt modelId="{94C18D50-1D32-D64D-ACB5-56AC411DFEA8}" type="pres">
      <dgm:prSet presAssocID="{DEE37305-4F68-4043-8956-802263441A5F}" presName="hierChild2" presStyleCnt="0"/>
      <dgm:spPr/>
    </dgm:pt>
    <dgm:pt modelId="{8D8245FD-412D-0544-BCBD-F7D25CC15856}" type="pres">
      <dgm:prSet presAssocID="{DEE37305-4F68-4043-8956-802263441A5F}" presName="hierChild3" presStyleCnt="0"/>
      <dgm:spPr/>
    </dgm:pt>
    <dgm:pt modelId="{90C79A72-A8BC-854D-8BFB-08FB45A32C9B}" type="pres">
      <dgm:prSet presAssocID="{98129DBE-3F60-FF4A-94A7-273B060922D7}" presName="hierRoot1" presStyleCnt="0">
        <dgm:presLayoutVars>
          <dgm:hierBranch val="init"/>
        </dgm:presLayoutVars>
      </dgm:prSet>
      <dgm:spPr/>
    </dgm:pt>
    <dgm:pt modelId="{613A24CF-9111-F641-A0EE-3A70337EBB3F}" type="pres">
      <dgm:prSet presAssocID="{98129DBE-3F60-FF4A-94A7-273B060922D7}" presName="rootComposite1" presStyleCnt="0"/>
      <dgm:spPr/>
    </dgm:pt>
    <dgm:pt modelId="{85CF4598-4A73-4D40-B0C5-E7A82191CD96}" type="pres">
      <dgm:prSet presAssocID="{98129DBE-3F60-FF4A-94A7-273B060922D7}" presName="rootText1" presStyleLbl="node0" presStyleIdx="1" presStyleCnt="2" custScaleY="54647" custLinFactNeighborX="-1757" custLinFactNeighborY="34651">
        <dgm:presLayoutVars>
          <dgm:chPref val="3"/>
        </dgm:presLayoutVars>
      </dgm:prSet>
      <dgm:spPr/>
    </dgm:pt>
    <dgm:pt modelId="{12FDBB38-7306-964A-9DC0-7D29442DDAA5}" type="pres">
      <dgm:prSet presAssocID="{98129DBE-3F60-FF4A-94A7-273B060922D7}" presName="rootConnector1" presStyleLbl="node1" presStyleIdx="0" presStyleCnt="0"/>
      <dgm:spPr/>
    </dgm:pt>
    <dgm:pt modelId="{037758A5-53F7-484B-B91A-785D644F174D}" type="pres">
      <dgm:prSet presAssocID="{98129DBE-3F60-FF4A-94A7-273B060922D7}" presName="hierChild2" presStyleCnt="0"/>
      <dgm:spPr/>
    </dgm:pt>
    <dgm:pt modelId="{12DBE170-E5B2-5A45-99C3-F0A7AB0ACF36}" type="pres">
      <dgm:prSet presAssocID="{D66F78B0-9186-E344-B901-FD0D2A17A9CF}" presName="Name37" presStyleLbl="parChTrans1D2" presStyleIdx="0" presStyleCnt="3"/>
      <dgm:spPr/>
    </dgm:pt>
    <dgm:pt modelId="{9BF55D7F-B262-1A4B-87CC-0D6A53DD7501}" type="pres">
      <dgm:prSet presAssocID="{D5C1380C-981D-DD48-AF66-B260D946D2AA}" presName="hierRoot2" presStyleCnt="0">
        <dgm:presLayoutVars>
          <dgm:hierBranch val="init"/>
        </dgm:presLayoutVars>
      </dgm:prSet>
      <dgm:spPr/>
    </dgm:pt>
    <dgm:pt modelId="{45F8F216-A026-1445-987C-09C7A4555B88}" type="pres">
      <dgm:prSet presAssocID="{D5C1380C-981D-DD48-AF66-B260D946D2AA}" presName="rootComposite" presStyleCnt="0"/>
      <dgm:spPr/>
    </dgm:pt>
    <dgm:pt modelId="{D4A94A0E-E307-EA4F-BE18-8D7C32C2EDCC}" type="pres">
      <dgm:prSet presAssocID="{D5C1380C-981D-DD48-AF66-B260D946D2AA}" presName="rootText" presStyleLbl="node2" presStyleIdx="0" presStyleCnt="2" custScaleY="55960">
        <dgm:presLayoutVars>
          <dgm:chPref val="3"/>
        </dgm:presLayoutVars>
      </dgm:prSet>
      <dgm:spPr/>
    </dgm:pt>
    <dgm:pt modelId="{8BAC34D8-2196-634E-91EC-8E736E864026}" type="pres">
      <dgm:prSet presAssocID="{D5C1380C-981D-DD48-AF66-B260D946D2AA}" presName="rootConnector" presStyleLbl="node2" presStyleIdx="0" presStyleCnt="2"/>
      <dgm:spPr/>
    </dgm:pt>
    <dgm:pt modelId="{8CD5467A-CF5B-5245-8722-80E9E33E7307}" type="pres">
      <dgm:prSet presAssocID="{D5C1380C-981D-DD48-AF66-B260D946D2AA}" presName="hierChild4" presStyleCnt="0"/>
      <dgm:spPr/>
    </dgm:pt>
    <dgm:pt modelId="{316DC7A7-0D51-DB48-B9B8-A12AD55558C2}" type="pres">
      <dgm:prSet presAssocID="{D5C1380C-981D-DD48-AF66-B260D946D2AA}" presName="hierChild5" presStyleCnt="0"/>
      <dgm:spPr/>
    </dgm:pt>
    <dgm:pt modelId="{D0291D7A-3CA6-734E-88CF-A05E090925AF}" type="pres">
      <dgm:prSet presAssocID="{4780F18D-912A-4A43-AE94-44BD9ED72155}" presName="Name37" presStyleLbl="parChTrans1D2" presStyleIdx="1" presStyleCnt="3"/>
      <dgm:spPr/>
    </dgm:pt>
    <dgm:pt modelId="{7FE991ED-8406-BA4B-AF39-58C919A9C23B}" type="pres">
      <dgm:prSet presAssocID="{F2413070-0B21-F84D-AAFD-842DCA342999}" presName="hierRoot2" presStyleCnt="0">
        <dgm:presLayoutVars>
          <dgm:hierBranch val="init"/>
        </dgm:presLayoutVars>
      </dgm:prSet>
      <dgm:spPr/>
    </dgm:pt>
    <dgm:pt modelId="{37E63230-53F3-DA44-8B44-C630294D25ED}" type="pres">
      <dgm:prSet presAssocID="{F2413070-0B21-F84D-AAFD-842DCA342999}" presName="rootComposite" presStyleCnt="0"/>
      <dgm:spPr/>
    </dgm:pt>
    <dgm:pt modelId="{05B1A42F-FEF2-BA45-B777-DD91FB449CCD}" type="pres">
      <dgm:prSet presAssocID="{F2413070-0B21-F84D-AAFD-842DCA342999}" presName="rootText" presStyleLbl="node2" presStyleIdx="1" presStyleCnt="2" custScaleY="51276">
        <dgm:presLayoutVars>
          <dgm:chPref val="3"/>
        </dgm:presLayoutVars>
      </dgm:prSet>
      <dgm:spPr/>
    </dgm:pt>
    <dgm:pt modelId="{9495D73C-3052-4A44-AA2C-B257AD3D2D73}" type="pres">
      <dgm:prSet presAssocID="{F2413070-0B21-F84D-AAFD-842DCA342999}" presName="rootConnector" presStyleLbl="node2" presStyleIdx="1" presStyleCnt="2"/>
      <dgm:spPr/>
    </dgm:pt>
    <dgm:pt modelId="{FE849B42-ACE0-5F4E-AA50-7BC38E894CAD}" type="pres">
      <dgm:prSet presAssocID="{F2413070-0B21-F84D-AAFD-842DCA342999}" presName="hierChild4" presStyleCnt="0"/>
      <dgm:spPr/>
    </dgm:pt>
    <dgm:pt modelId="{CB39FB20-3562-1647-AB0B-44983B28430C}" type="pres">
      <dgm:prSet presAssocID="{F2413070-0B21-F84D-AAFD-842DCA342999}" presName="hierChild5" presStyleCnt="0"/>
      <dgm:spPr/>
    </dgm:pt>
    <dgm:pt modelId="{99313F50-BC8E-9244-AB97-B838660DBD0B}" type="pres">
      <dgm:prSet presAssocID="{98129DBE-3F60-FF4A-94A7-273B060922D7}" presName="hierChild3" presStyleCnt="0"/>
      <dgm:spPr/>
    </dgm:pt>
    <dgm:pt modelId="{ED7238EA-4411-7745-84F5-C165DC683293}" type="pres">
      <dgm:prSet presAssocID="{8419480E-1E98-4346-8DA7-163F3C8491E0}" presName="Name111" presStyleLbl="parChTrans1D2" presStyleIdx="2" presStyleCnt="3"/>
      <dgm:spPr/>
    </dgm:pt>
    <dgm:pt modelId="{8D7BDD50-C3DD-7C4D-B8DF-9173EEDBA36D}" type="pres">
      <dgm:prSet presAssocID="{4E60C9D9-018E-2F4C-A77D-4D9F68D11F94}" presName="hierRoot3" presStyleCnt="0">
        <dgm:presLayoutVars>
          <dgm:hierBranch val="init"/>
        </dgm:presLayoutVars>
      </dgm:prSet>
      <dgm:spPr/>
    </dgm:pt>
    <dgm:pt modelId="{E8FD06B0-3195-4944-B519-D14BBEACB2B2}" type="pres">
      <dgm:prSet presAssocID="{4E60C9D9-018E-2F4C-A77D-4D9F68D11F94}" presName="rootComposite3" presStyleCnt="0"/>
      <dgm:spPr/>
    </dgm:pt>
    <dgm:pt modelId="{2A02D220-612A-0948-9173-5A63983FC5D1}" type="pres">
      <dgm:prSet presAssocID="{4E60C9D9-018E-2F4C-A77D-4D9F68D11F94}" presName="rootText3" presStyleLbl="asst1" presStyleIdx="0" presStyleCnt="1" custScaleY="50674">
        <dgm:presLayoutVars>
          <dgm:chPref val="3"/>
        </dgm:presLayoutVars>
      </dgm:prSet>
      <dgm:spPr/>
    </dgm:pt>
    <dgm:pt modelId="{20E5C864-9E8C-7544-9F72-5F8D58D6C288}" type="pres">
      <dgm:prSet presAssocID="{4E60C9D9-018E-2F4C-A77D-4D9F68D11F94}" presName="rootConnector3" presStyleLbl="asst1" presStyleIdx="0" presStyleCnt="1"/>
      <dgm:spPr/>
    </dgm:pt>
    <dgm:pt modelId="{CC59C72F-8989-2F4D-B14A-89F8A324E494}" type="pres">
      <dgm:prSet presAssocID="{4E60C9D9-018E-2F4C-A77D-4D9F68D11F94}" presName="hierChild6" presStyleCnt="0"/>
      <dgm:spPr/>
    </dgm:pt>
    <dgm:pt modelId="{BD9BBEE8-C74A-1E49-B320-EC02086D4CDE}" type="pres">
      <dgm:prSet presAssocID="{4E60C9D9-018E-2F4C-A77D-4D9F68D11F94}" presName="hierChild7" presStyleCnt="0"/>
      <dgm:spPr/>
    </dgm:pt>
  </dgm:ptLst>
  <dgm:cxnLst>
    <dgm:cxn modelId="{D4483D2D-EB2B-DC4E-92D3-6AA41623E2B5}" type="presOf" srcId="{4E60C9D9-018E-2F4C-A77D-4D9F68D11F94}" destId="{2A02D220-612A-0948-9173-5A63983FC5D1}" srcOrd="0" destOrd="0" presId="urn:microsoft.com/office/officeart/2005/8/layout/orgChart1"/>
    <dgm:cxn modelId="{F21D5F2D-716B-A249-9B28-3441041DA6D7}" srcId="{E66914B7-3646-BB49-8DEF-A022AE016A55}" destId="{98129DBE-3F60-FF4A-94A7-273B060922D7}" srcOrd="1" destOrd="0" parTransId="{145258C5-994E-484F-8862-DDFA74FAD150}" sibTransId="{7F427ED2-35A5-1247-9310-BF2C0D391438}"/>
    <dgm:cxn modelId="{B3BD2A33-327A-D949-B7BE-6FCB5068C5A1}" srcId="{98129DBE-3F60-FF4A-94A7-273B060922D7}" destId="{F2413070-0B21-F84D-AAFD-842DCA342999}" srcOrd="2" destOrd="0" parTransId="{4780F18D-912A-4A43-AE94-44BD9ED72155}" sibTransId="{4B507075-4777-2441-A05A-8776E7BEC1B9}"/>
    <dgm:cxn modelId="{D5ABEE36-F679-6D42-9096-0589C713090E}" type="presOf" srcId="{D5C1380C-981D-DD48-AF66-B260D946D2AA}" destId="{D4A94A0E-E307-EA4F-BE18-8D7C32C2EDCC}" srcOrd="0" destOrd="0" presId="urn:microsoft.com/office/officeart/2005/8/layout/orgChart1"/>
    <dgm:cxn modelId="{ADFD9E3F-47EF-7B45-8C0C-FA89FCC11418}" type="presOf" srcId="{D66F78B0-9186-E344-B901-FD0D2A17A9CF}" destId="{12DBE170-E5B2-5A45-99C3-F0A7AB0ACF36}" srcOrd="0" destOrd="0" presId="urn:microsoft.com/office/officeart/2005/8/layout/orgChart1"/>
    <dgm:cxn modelId="{90E2F245-7AF7-7C43-91CA-C1EA2726ABCB}" srcId="{98129DBE-3F60-FF4A-94A7-273B060922D7}" destId="{D5C1380C-981D-DD48-AF66-B260D946D2AA}" srcOrd="1" destOrd="0" parTransId="{D66F78B0-9186-E344-B901-FD0D2A17A9CF}" sibTransId="{4BE8E62B-2FDB-224A-8E78-F9FD1BBAB3FF}"/>
    <dgm:cxn modelId="{AD42E050-6FC1-6E4C-8B76-9C73F64F6944}" type="presOf" srcId="{98129DBE-3F60-FF4A-94A7-273B060922D7}" destId="{85CF4598-4A73-4D40-B0C5-E7A82191CD96}" srcOrd="0" destOrd="0" presId="urn:microsoft.com/office/officeart/2005/8/layout/orgChart1"/>
    <dgm:cxn modelId="{E2848564-092E-1849-8003-0235FD39EBA3}" srcId="{98129DBE-3F60-FF4A-94A7-273B060922D7}" destId="{4E60C9D9-018E-2F4C-A77D-4D9F68D11F94}" srcOrd="0" destOrd="0" parTransId="{8419480E-1E98-4346-8DA7-163F3C8491E0}" sibTransId="{B0B39660-B376-D145-BCA9-9351735EB4FC}"/>
    <dgm:cxn modelId="{4EFEBF65-8261-E44E-A38C-DF93203B5AC5}" type="presOf" srcId="{4E60C9D9-018E-2F4C-A77D-4D9F68D11F94}" destId="{20E5C864-9E8C-7544-9F72-5F8D58D6C288}" srcOrd="1" destOrd="0" presId="urn:microsoft.com/office/officeart/2005/8/layout/orgChart1"/>
    <dgm:cxn modelId="{B1294F77-C343-4F46-8458-4B1CC60D40C1}" type="presOf" srcId="{D5C1380C-981D-DD48-AF66-B260D946D2AA}" destId="{8BAC34D8-2196-634E-91EC-8E736E864026}" srcOrd="1" destOrd="0" presId="urn:microsoft.com/office/officeart/2005/8/layout/orgChart1"/>
    <dgm:cxn modelId="{0C244A8B-2921-6A4D-8007-92DC33C76039}" type="presOf" srcId="{DEE37305-4F68-4043-8956-802263441A5F}" destId="{A22B1611-380E-D045-AAB5-E374F742C168}" srcOrd="0" destOrd="0" presId="urn:microsoft.com/office/officeart/2005/8/layout/orgChart1"/>
    <dgm:cxn modelId="{F35458AF-C388-DF4A-B0D6-6F85A6856028}" type="presOf" srcId="{4780F18D-912A-4A43-AE94-44BD9ED72155}" destId="{D0291D7A-3CA6-734E-88CF-A05E090925AF}" srcOrd="0" destOrd="0" presId="urn:microsoft.com/office/officeart/2005/8/layout/orgChart1"/>
    <dgm:cxn modelId="{259053B9-9B5E-B34E-AE36-39BB5E4A543F}" type="presOf" srcId="{F2413070-0B21-F84D-AAFD-842DCA342999}" destId="{05B1A42F-FEF2-BA45-B777-DD91FB449CCD}" srcOrd="0" destOrd="0" presId="urn:microsoft.com/office/officeart/2005/8/layout/orgChart1"/>
    <dgm:cxn modelId="{EACCF1C1-A859-0742-9D8A-5A783C915ABD}" type="presOf" srcId="{DEE37305-4F68-4043-8956-802263441A5F}" destId="{0D36E27A-A522-DC4A-93FF-6F2F1367B5B4}" srcOrd="1" destOrd="0" presId="urn:microsoft.com/office/officeart/2005/8/layout/orgChart1"/>
    <dgm:cxn modelId="{791E35E6-0094-744B-B7F3-F13671CBDAC1}" srcId="{E66914B7-3646-BB49-8DEF-A022AE016A55}" destId="{DEE37305-4F68-4043-8956-802263441A5F}" srcOrd="0" destOrd="0" parTransId="{8B4A7A7D-D9CD-A847-8F00-B846B8071673}" sibTransId="{D0A757A0-CB40-B74F-B464-F9B80F51D907}"/>
    <dgm:cxn modelId="{8FCCACE8-3B26-2D4D-9DC7-7CE50A7E2624}" type="presOf" srcId="{F2413070-0B21-F84D-AAFD-842DCA342999}" destId="{9495D73C-3052-4A44-AA2C-B257AD3D2D73}" srcOrd="1" destOrd="0" presId="urn:microsoft.com/office/officeart/2005/8/layout/orgChart1"/>
    <dgm:cxn modelId="{CFF92CEB-D385-1B47-898E-4B89BB5200FE}" type="presOf" srcId="{E66914B7-3646-BB49-8DEF-A022AE016A55}" destId="{A5F270B1-007A-B348-B3D5-88324C56536D}" srcOrd="0" destOrd="0" presId="urn:microsoft.com/office/officeart/2005/8/layout/orgChart1"/>
    <dgm:cxn modelId="{34D66CF2-1E76-3F40-B83E-241A31C5FF7F}" type="presOf" srcId="{98129DBE-3F60-FF4A-94A7-273B060922D7}" destId="{12FDBB38-7306-964A-9DC0-7D29442DDAA5}" srcOrd="1" destOrd="0" presId="urn:microsoft.com/office/officeart/2005/8/layout/orgChart1"/>
    <dgm:cxn modelId="{6D4150FD-3904-1F4F-AB3D-5DACBD796314}" type="presOf" srcId="{8419480E-1E98-4346-8DA7-163F3C8491E0}" destId="{ED7238EA-4411-7745-84F5-C165DC683293}" srcOrd="0" destOrd="0" presId="urn:microsoft.com/office/officeart/2005/8/layout/orgChart1"/>
    <dgm:cxn modelId="{F2440FDB-B635-A94E-B341-AE4B5D683CD2}" type="presParOf" srcId="{A5F270B1-007A-B348-B3D5-88324C56536D}" destId="{09CDE670-89F7-0B4F-A1A9-7CB54CC0AD5A}" srcOrd="0" destOrd="0" presId="urn:microsoft.com/office/officeart/2005/8/layout/orgChart1"/>
    <dgm:cxn modelId="{60747230-40AE-3840-970E-7210D3449834}" type="presParOf" srcId="{09CDE670-89F7-0B4F-A1A9-7CB54CC0AD5A}" destId="{EBB5FA55-CF1F-394D-A996-56E95FC12038}" srcOrd="0" destOrd="0" presId="urn:microsoft.com/office/officeart/2005/8/layout/orgChart1"/>
    <dgm:cxn modelId="{3DA56AAB-E664-E741-8031-91ACD0C989CF}" type="presParOf" srcId="{EBB5FA55-CF1F-394D-A996-56E95FC12038}" destId="{A22B1611-380E-D045-AAB5-E374F742C168}" srcOrd="0" destOrd="0" presId="urn:microsoft.com/office/officeart/2005/8/layout/orgChart1"/>
    <dgm:cxn modelId="{938690B8-8AC0-CD4A-A53C-A754A727765B}" type="presParOf" srcId="{EBB5FA55-CF1F-394D-A996-56E95FC12038}" destId="{0D36E27A-A522-DC4A-93FF-6F2F1367B5B4}" srcOrd="1" destOrd="0" presId="urn:microsoft.com/office/officeart/2005/8/layout/orgChart1"/>
    <dgm:cxn modelId="{F1B10A57-1D5A-D445-B0F9-EB9D0234E323}" type="presParOf" srcId="{09CDE670-89F7-0B4F-A1A9-7CB54CC0AD5A}" destId="{94C18D50-1D32-D64D-ACB5-56AC411DFEA8}" srcOrd="1" destOrd="0" presId="urn:microsoft.com/office/officeart/2005/8/layout/orgChart1"/>
    <dgm:cxn modelId="{08E29B3B-8676-CD4E-9266-8612877F81EF}" type="presParOf" srcId="{09CDE670-89F7-0B4F-A1A9-7CB54CC0AD5A}" destId="{8D8245FD-412D-0544-BCBD-F7D25CC15856}" srcOrd="2" destOrd="0" presId="urn:microsoft.com/office/officeart/2005/8/layout/orgChart1"/>
    <dgm:cxn modelId="{0053A075-4C98-1148-A024-6D7F28D27A0C}" type="presParOf" srcId="{A5F270B1-007A-B348-B3D5-88324C56536D}" destId="{90C79A72-A8BC-854D-8BFB-08FB45A32C9B}" srcOrd="1" destOrd="0" presId="urn:microsoft.com/office/officeart/2005/8/layout/orgChart1"/>
    <dgm:cxn modelId="{FB4078B9-470F-6E40-8B1D-89CCBB75273C}" type="presParOf" srcId="{90C79A72-A8BC-854D-8BFB-08FB45A32C9B}" destId="{613A24CF-9111-F641-A0EE-3A70337EBB3F}" srcOrd="0" destOrd="0" presId="urn:microsoft.com/office/officeart/2005/8/layout/orgChart1"/>
    <dgm:cxn modelId="{A6CCB1F7-9489-8F46-AAF0-D9A6977F2FAF}" type="presParOf" srcId="{613A24CF-9111-F641-A0EE-3A70337EBB3F}" destId="{85CF4598-4A73-4D40-B0C5-E7A82191CD96}" srcOrd="0" destOrd="0" presId="urn:microsoft.com/office/officeart/2005/8/layout/orgChart1"/>
    <dgm:cxn modelId="{FE3AE4F5-F1BE-AC46-A9C7-6D9957AC299F}" type="presParOf" srcId="{613A24CF-9111-F641-A0EE-3A70337EBB3F}" destId="{12FDBB38-7306-964A-9DC0-7D29442DDAA5}" srcOrd="1" destOrd="0" presId="urn:microsoft.com/office/officeart/2005/8/layout/orgChart1"/>
    <dgm:cxn modelId="{F040821B-4E5C-B848-A55C-0DC3EF156226}" type="presParOf" srcId="{90C79A72-A8BC-854D-8BFB-08FB45A32C9B}" destId="{037758A5-53F7-484B-B91A-785D644F174D}" srcOrd="1" destOrd="0" presId="urn:microsoft.com/office/officeart/2005/8/layout/orgChart1"/>
    <dgm:cxn modelId="{B313A9FE-9F9D-274A-9F83-3E1557B05C0A}" type="presParOf" srcId="{037758A5-53F7-484B-B91A-785D644F174D}" destId="{12DBE170-E5B2-5A45-99C3-F0A7AB0ACF36}" srcOrd="0" destOrd="0" presId="urn:microsoft.com/office/officeart/2005/8/layout/orgChart1"/>
    <dgm:cxn modelId="{E3C6E149-F0D2-AA43-8F91-81D10AEB8216}" type="presParOf" srcId="{037758A5-53F7-484B-B91A-785D644F174D}" destId="{9BF55D7F-B262-1A4B-87CC-0D6A53DD7501}" srcOrd="1" destOrd="0" presId="urn:microsoft.com/office/officeart/2005/8/layout/orgChart1"/>
    <dgm:cxn modelId="{38A6F04D-14FC-164E-BF31-2A897EE8B599}" type="presParOf" srcId="{9BF55D7F-B262-1A4B-87CC-0D6A53DD7501}" destId="{45F8F216-A026-1445-987C-09C7A4555B88}" srcOrd="0" destOrd="0" presId="urn:microsoft.com/office/officeart/2005/8/layout/orgChart1"/>
    <dgm:cxn modelId="{EE9478C9-3137-5345-8D2E-0DBBAE4A3C67}" type="presParOf" srcId="{45F8F216-A026-1445-987C-09C7A4555B88}" destId="{D4A94A0E-E307-EA4F-BE18-8D7C32C2EDCC}" srcOrd="0" destOrd="0" presId="urn:microsoft.com/office/officeart/2005/8/layout/orgChart1"/>
    <dgm:cxn modelId="{2F75144F-159F-C747-98B8-353BF2EFB213}" type="presParOf" srcId="{45F8F216-A026-1445-987C-09C7A4555B88}" destId="{8BAC34D8-2196-634E-91EC-8E736E864026}" srcOrd="1" destOrd="0" presId="urn:microsoft.com/office/officeart/2005/8/layout/orgChart1"/>
    <dgm:cxn modelId="{E15EB0AC-509A-8F4F-A59A-CF421DF641F3}" type="presParOf" srcId="{9BF55D7F-B262-1A4B-87CC-0D6A53DD7501}" destId="{8CD5467A-CF5B-5245-8722-80E9E33E7307}" srcOrd="1" destOrd="0" presId="urn:microsoft.com/office/officeart/2005/8/layout/orgChart1"/>
    <dgm:cxn modelId="{01DBB692-4895-4843-A904-D1013C2487A3}" type="presParOf" srcId="{9BF55D7F-B262-1A4B-87CC-0D6A53DD7501}" destId="{316DC7A7-0D51-DB48-B9B8-A12AD55558C2}" srcOrd="2" destOrd="0" presId="urn:microsoft.com/office/officeart/2005/8/layout/orgChart1"/>
    <dgm:cxn modelId="{3C0A5DBA-AC72-F141-A304-25E0BF34C728}" type="presParOf" srcId="{037758A5-53F7-484B-B91A-785D644F174D}" destId="{D0291D7A-3CA6-734E-88CF-A05E090925AF}" srcOrd="2" destOrd="0" presId="urn:microsoft.com/office/officeart/2005/8/layout/orgChart1"/>
    <dgm:cxn modelId="{07CA3E8D-9D3B-2D4F-BE52-BC85DB0E30F6}" type="presParOf" srcId="{037758A5-53F7-484B-B91A-785D644F174D}" destId="{7FE991ED-8406-BA4B-AF39-58C919A9C23B}" srcOrd="3" destOrd="0" presId="urn:microsoft.com/office/officeart/2005/8/layout/orgChart1"/>
    <dgm:cxn modelId="{38358176-185B-F641-A2A5-D31FB083CB10}" type="presParOf" srcId="{7FE991ED-8406-BA4B-AF39-58C919A9C23B}" destId="{37E63230-53F3-DA44-8B44-C630294D25ED}" srcOrd="0" destOrd="0" presId="urn:microsoft.com/office/officeart/2005/8/layout/orgChart1"/>
    <dgm:cxn modelId="{D824751A-D3C1-5442-8B28-92A5B91BEEFC}" type="presParOf" srcId="{37E63230-53F3-DA44-8B44-C630294D25ED}" destId="{05B1A42F-FEF2-BA45-B777-DD91FB449CCD}" srcOrd="0" destOrd="0" presId="urn:microsoft.com/office/officeart/2005/8/layout/orgChart1"/>
    <dgm:cxn modelId="{DDB77F70-AD2E-2B47-B4DE-9C0D78296799}" type="presParOf" srcId="{37E63230-53F3-DA44-8B44-C630294D25ED}" destId="{9495D73C-3052-4A44-AA2C-B257AD3D2D73}" srcOrd="1" destOrd="0" presId="urn:microsoft.com/office/officeart/2005/8/layout/orgChart1"/>
    <dgm:cxn modelId="{ACF340E3-FBB7-3F4D-BD5A-DEB19A953D6D}" type="presParOf" srcId="{7FE991ED-8406-BA4B-AF39-58C919A9C23B}" destId="{FE849B42-ACE0-5F4E-AA50-7BC38E894CAD}" srcOrd="1" destOrd="0" presId="urn:microsoft.com/office/officeart/2005/8/layout/orgChart1"/>
    <dgm:cxn modelId="{CEFDCCB1-AA74-5C46-BB85-F4EF1FA1FDE2}" type="presParOf" srcId="{7FE991ED-8406-BA4B-AF39-58C919A9C23B}" destId="{CB39FB20-3562-1647-AB0B-44983B28430C}" srcOrd="2" destOrd="0" presId="urn:microsoft.com/office/officeart/2005/8/layout/orgChart1"/>
    <dgm:cxn modelId="{FCC75AB3-CE57-9747-B1B0-8AABA2D134BC}" type="presParOf" srcId="{90C79A72-A8BC-854D-8BFB-08FB45A32C9B}" destId="{99313F50-BC8E-9244-AB97-B838660DBD0B}" srcOrd="2" destOrd="0" presId="urn:microsoft.com/office/officeart/2005/8/layout/orgChart1"/>
    <dgm:cxn modelId="{853AEEDE-D6F4-DA4B-ACAF-FFD953651F35}" type="presParOf" srcId="{99313F50-BC8E-9244-AB97-B838660DBD0B}" destId="{ED7238EA-4411-7745-84F5-C165DC683293}" srcOrd="0" destOrd="0" presId="urn:microsoft.com/office/officeart/2005/8/layout/orgChart1"/>
    <dgm:cxn modelId="{F3B305E6-1837-FE4D-BE3D-3081F2E8BA09}" type="presParOf" srcId="{99313F50-BC8E-9244-AB97-B838660DBD0B}" destId="{8D7BDD50-C3DD-7C4D-B8DF-9173EEDBA36D}" srcOrd="1" destOrd="0" presId="urn:microsoft.com/office/officeart/2005/8/layout/orgChart1"/>
    <dgm:cxn modelId="{202CC07A-C718-7548-902E-94CCB7C3343A}" type="presParOf" srcId="{8D7BDD50-C3DD-7C4D-B8DF-9173EEDBA36D}" destId="{E8FD06B0-3195-4944-B519-D14BBEACB2B2}" srcOrd="0" destOrd="0" presId="urn:microsoft.com/office/officeart/2005/8/layout/orgChart1"/>
    <dgm:cxn modelId="{B8E3FBB9-769B-0E46-AB17-73248DA85B06}" type="presParOf" srcId="{E8FD06B0-3195-4944-B519-D14BBEACB2B2}" destId="{2A02D220-612A-0948-9173-5A63983FC5D1}" srcOrd="0" destOrd="0" presId="urn:microsoft.com/office/officeart/2005/8/layout/orgChart1"/>
    <dgm:cxn modelId="{4F752315-35A8-0F4C-A488-F809C6328EFB}" type="presParOf" srcId="{E8FD06B0-3195-4944-B519-D14BBEACB2B2}" destId="{20E5C864-9E8C-7544-9F72-5F8D58D6C288}" srcOrd="1" destOrd="0" presId="urn:microsoft.com/office/officeart/2005/8/layout/orgChart1"/>
    <dgm:cxn modelId="{F80A878D-93DE-6A43-ADB7-EB4AD0DAEBA6}" type="presParOf" srcId="{8D7BDD50-C3DD-7C4D-B8DF-9173EEDBA36D}" destId="{CC59C72F-8989-2F4D-B14A-89F8A324E494}" srcOrd="1" destOrd="0" presId="urn:microsoft.com/office/officeart/2005/8/layout/orgChart1"/>
    <dgm:cxn modelId="{1FA82A79-D4E7-8747-A060-7B29F6751337}" type="presParOf" srcId="{8D7BDD50-C3DD-7C4D-B8DF-9173EEDBA36D}" destId="{BD9BBEE8-C74A-1E49-B320-EC02086D4CDE}"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18E623-A3DC-4F4F-A100-9F370AB51D80}">
      <dsp:nvSpPr>
        <dsp:cNvPr id="0" name=""/>
        <dsp:cNvSpPr/>
      </dsp:nvSpPr>
      <dsp:spPr>
        <a:xfrm>
          <a:off x="3302478" y="1139210"/>
          <a:ext cx="353542" cy="1051274"/>
        </a:xfrm>
        <a:custGeom>
          <a:avLst/>
          <a:gdLst/>
          <a:ahLst/>
          <a:cxnLst/>
          <a:rect l="0" t="0" r="0" b="0"/>
          <a:pathLst>
            <a:path>
              <a:moveTo>
                <a:pt x="353542" y="0"/>
              </a:moveTo>
              <a:lnTo>
                <a:pt x="353542" y="1051274"/>
              </a:lnTo>
              <a:lnTo>
                <a:pt x="0" y="105127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ADDD8AB-E10E-3248-9FD3-A28456E40F08}">
      <dsp:nvSpPr>
        <dsp:cNvPr id="0" name=""/>
        <dsp:cNvSpPr/>
      </dsp:nvSpPr>
      <dsp:spPr>
        <a:xfrm>
          <a:off x="3656020" y="1139210"/>
          <a:ext cx="1264136" cy="2099348"/>
        </a:xfrm>
        <a:custGeom>
          <a:avLst/>
          <a:gdLst/>
          <a:ahLst/>
          <a:cxnLst/>
          <a:rect l="0" t="0" r="0" b="0"/>
          <a:pathLst>
            <a:path>
              <a:moveTo>
                <a:pt x="0" y="0"/>
              </a:moveTo>
              <a:lnTo>
                <a:pt x="0" y="1860113"/>
              </a:lnTo>
              <a:lnTo>
                <a:pt x="1264136" y="1860113"/>
              </a:lnTo>
              <a:lnTo>
                <a:pt x="1264136" y="209934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0C031EA-2137-2145-860B-3B86C327AA3D}">
      <dsp:nvSpPr>
        <dsp:cNvPr id="0" name=""/>
        <dsp:cNvSpPr/>
      </dsp:nvSpPr>
      <dsp:spPr>
        <a:xfrm>
          <a:off x="2163267" y="1139210"/>
          <a:ext cx="1492753" cy="2099348"/>
        </a:xfrm>
        <a:custGeom>
          <a:avLst/>
          <a:gdLst/>
          <a:ahLst/>
          <a:cxnLst/>
          <a:rect l="0" t="0" r="0" b="0"/>
          <a:pathLst>
            <a:path>
              <a:moveTo>
                <a:pt x="1492753" y="0"/>
              </a:moveTo>
              <a:lnTo>
                <a:pt x="1492753" y="1860113"/>
              </a:lnTo>
              <a:lnTo>
                <a:pt x="0" y="1860113"/>
              </a:lnTo>
              <a:lnTo>
                <a:pt x="0" y="209934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690A64D-8DE3-BD4F-B60D-8493D6EF63BD}">
      <dsp:nvSpPr>
        <dsp:cNvPr id="0" name=""/>
        <dsp:cNvSpPr/>
      </dsp:nvSpPr>
      <dsp:spPr>
        <a:xfrm>
          <a:off x="2516810" y="0"/>
          <a:ext cx="2278421" cy="1139210"/>
        </a:xfrm>
        <a:prstGeom prst="rect">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05" tIns="27305" rIns="27305" bIns="27305" numCol="1" spcCol="1270" anchor="ctr" anchorCtr="0">
          <a:noAutofit/>
        </a:bodyPr>
        <a:lstStyle/>
        <a:p>
          <a:pPr marL="0" lvl="0" indent="0" algn="ctr" defTabSz="1911350">
            <a:lnSpc>
              <a:spcPct val="90000"/>
            </a:lnSpc>
            <a:spcBef>
              <a:spcPct val="0"/>
            </a:spcBef>
            <a:spcAft>
              <a:spcPct val="35000"/>
            </a:spcAft>
            <a:buNone/>
          </a:pPr>
          <a:r>
            <a:rPr lang="es-MX" sz="4300" kern="1200" dirty="0">
              <a:solidFill>
                <a:schemeClr val="tx1"/>
              </a:solidFill>
            </a:rPr>
            <a:t>AF (TF)</a:t>
          </a:r>
        </a:p>
      </dsp:txBody>
      <dsp:txXfrm>
        <a:off x="2516810" y="0"/>
        <a:ext cx="2278421" cy="1139210"/>
      </dsp:txXfrm>
    </dsp:sp>
    <dsp:sp modelId="{5221E8AC-F80D-DF4F-A69E-B512E04B4A6D}">
      <dsp:nvSpPr>
        <dsp:cNvPr id="0" name=""/>
        <dsp:cNvSpPr/>
      </dsp:nvSpPr>
      <dsp:spPr>
        <a:xfrm>
          <a:off x="1024057" y="3238558"/>
          <a:ext cx="2278421" cy="1139210"/>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05" tIns="27305" rIns="27305" bIns="27305" numCol="1" spcCol="1270" anchor="ctr" anchorCtr="0">
          <a:noAutofit/>
        </a:bodyPr>
        <a:lstStyle/>
        <a:p>
          <a:pPr marL="0" lvl="0" indent="0" algn="ctr" defTabSz="1911350">
            <a:lnSpc>
              <a:spcPct val="90000"/>
            </a:lnSpc>
            <a:spcBef>
              <a:spcPct val="0"/>
            </a:spcBef>
            <a:spcAft>
              <a:spcPct val="35000"/>
            </a:spcAft>
            <a:buNone/>
          </a:pPr>
          <a:r>
            <a:rPr lang="es-MX" sz="4300" kern="1200" dirty="0"/>
            <a:t>ATF</a:t>
          </a:r>
        </a:p>
      </dsp:txBody>
      <dsp:txXfrm>
        <a:off x="1024057" y="3238558"/>
        <a:ext cx="2278421" cy="1139210"/>
      </dsp:txXfrm>
    </dsp:sp>
    <dsp:sp modelId="{210B7992-E193-D141-B412-5718DC53C7E6}">
      <dsp:nvSpPr>
        <dsp:cNvPr id="0" name=""/>
        <dsp:cNvSpPr/>
      </dsp:nvSpPr>
      <dsp:spPr>
        <a:xfrm>
          <a:off x="3780946" y="3238558"/>
          <a:ext cx="2278421" cy="1139210"/>
        </a:xfrm>
        <a:prstGeom prst="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05" tIns="27305" rIns="27305" bIns="27305" numCol="1" spcCol="1270" anchor="ctr" anchorCtr="0">
          <a:noAutofit/>
        </a:bodyPr>
        <a:lstStyle/>
        <a:p>
          <a:pPr marL="0" lvl="0" indent="0" algn="ctr" defTabSz="1911350">
            <a:lnSpc>
              <a:spcPct val="90000"/>
            </a:lnSpc>
            <a:spcBef>
              <a:spcPct val="0"/>
            </a:spcBef>
            <a:spcAft>
              <a:spcPct val="35000"/>
            </a:spcAft>
            <a:buNone/>
          </a:pPr>
          <a:r>
            <a:rPr lang="es-MX" sz="4300" kern="1200" dirty="0"/>
            <a:t>LF</a:t>
          </a:r>
        </a:p>
      </dsp:txBody>
      <dsp:txXfrm>
        <a:off x="3780946" y="3238558"/>
        <a:ext cx="2278421" cy="1139210"/>
      </dsp:txXfrm>
    </dsp:sp>
    <dsp:sp modelId="{9B9DA893-F391-5C40-9E75-903140D2A7DF}">
      <dsp:nvSpPr>
        <dsp:cNvPr id="0" name=""/>
        <dsp:cNvSpPr/>
      </dsp:nvSpPr>
      <dsp:spPr>
        <a:xfrm>
          <a:off x="1024057" y="1620879"/>
          <a:ext cx="2278421" cy="1139210"/>
        </a:xfrm>
        <a:prstGeom prst="rect">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05" tIns="27305" rIns="27305" bIns="27305" numCol="1" spcCol="1270" anchor="ctr" anchorCtr="0">
          <a:noAutofit/>
        </a:bodyPr>
        <a:lstStyle/>
        <a:p>
          <a:pPr marL="0" lvl="0" indent="0" algn="ctr" defTabSz="1911350">
            <a:lnSpc>
              <a:spcPct val="90000"/>
            </a:lnSpc>
            <a:spcBef>
              <a:spcPct val="0"/>
            </a:spcBef>
            <a:spcAft>
              <a:spcPct val="35000"/>
            </a:spcAft>
            <a:buNone/>
          </a:pPr>
          <a:r>
            <a:rPr lang="es-MX" sz="4300" kern="1200" dirty="0">
              <a:solidFill>
                <a:schemeClr val="tx1"/>
              </a:solidFill>
            </a:rPr>
            <a:t>AF STAFF</a:t>
          </a:r>
        </a:p>
      </dsp:txBody>
      <dsp:txXfrm>
        <a:off x="1024057" y="1620879"/>
        <a:ext cx="2278421" cy="11392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617851-C8E7-F544-A209-79EC1CF36E1F}">
      <dsp:nvSpPr>
        <dsp:cNvPr id="0" name=""/>
        <dsp:cNvSpPr/>
      </dsp:nvSpPr>
      <dsp:spPr>
        <a:xfrm>
          <a:off x="306" y="205812"/>
          <a:ext cx="2509421" cy="1254710"/>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275" tIns="41275" rIns="41275" bIns="41275" numCol="1" spcCol="1270" anchor="ctr" anchorCtr="0">
          <a:noAutofit/>
        </a:bodyPr>
        <a:lstStyle/>
        <a:p>
          <a:pPr marL="0" lvl="0" indent="0" algn="ctr" defTabSz="2889250">
            <a:lnSpc>
              <a:spcPct val="90000"/>
            </a:lnSpc>
            <a:spcBef>
              <a:spcPct val="0"/>
            </a:spcBef>
            <a:spcAft>
              <a:spcPct val="35000"/>
            </a:spcAft>
            <a:buNone/>
          </a:pPr>
          <a:r>
            <a:rPr lang="es-MX" sz="6500" kern="1200" dirty="0"/>
            <a:t>ATF</a:t>
          </a:r>
        </a:p>
      </dsp:txBody>
      <dsp:txXfrm>
        <a:off x="306" y="205812"/>
        <a:ext cx="2509421" cy="125471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617851-C8E7-F544-A209-79EC1CF36E1F}">
      <dsp:nvSpPr>
        <dsp:cNvPr id="0" name=""/>
        <dsp:cNvSpPr/>
      </dsp:nvSpPr>
      <dsp:spPr>
        <a:xfrm>
          <a:off x="306" y="205812"/>
          <a:ext cx="2509421" cy="1254710"/>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275" tIns="41275" rIns="41275" bIns="41275" numCol="1" spcCol="1270" anchor="ctr" anchorCtr="0">
          <a:noAutofit/>
        </a:bodyPr>
        <a:lstStyle/>
        <a:p>
          <a:pPr marL="0" lvl="0" indent="0" algn="ctr" defTabSz="2889250">
            <a:lnSpc>
              <a:spcPct val="90000"/>
            </a:lnSpc>
            <a:spcBef>
              <a:spcPct val="0"/>
            </a:spcBef>
            <a:spcAft>
              <a:spcPct val="35000"/>
            </a:spcAft>
            <a:buNone/>
          </a:pPr>
          <a:r>
            <a:rPr lang="es-MX" sz="6500" kern="1200" dirty="0"/>
            <a:t>ATF</a:t>
          </a:r>
        </a:p>
      </dsp:txBody>
      <dsp:txXfrm>
        <a:off x="306" y="205812"/>
        <a:ext cx="2509421" cy="125471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617851-C8E7-F544-A209-79EC1CF36E1F}">
      <dsp:nvSpPr>
        <dsp:cNvPr id="0" name=""/>
        <dsp:cNvSpPr/>
      </dsp:nvSpPr>
      <dsp:spPr>
        <a:xfrm>
          <a:off x="306" y="205812"/>
          <a:ext cx="2509421" cy="1254710"/>
        </a:xfrm>
        <a:prstGeom prst="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275" tIns="41275" rIns="41275" bIns="41275" numCol="1" spcCol="1270" anchor="ctr" anchorCtr="0">
          <a:noAutofit/>
        </a:bodyPr>
        <a:lstStyle/>
        <a:p>
          <a:pPr marL="0" lvl="0" indent="0" algn="ctr" defTabSz="2889250">
            <a:lnSpc>
              <a:spcPct val="90000"/>
            </a:lnSpc>
            <a:spcBef>
              <a:spcPct val="0"/>
            </a:spcBef>
            <a:spcAft>
              <a:spcPct val="35000"/>
            </a:spcAft>
            <a:buNone/>
          </a:pPr>
          <a:r>
            <a:rPr lang="es-MX" sz="6500" kern="1200" dirty="0"/>
            <a:t>LF</a:t>
          </a:r>
        </a:p>
      </dsp:txBody>
      <dsp:txXfrm>
        <a:off x="306" y="205812"/>
        <a:ext cx="2509421" cy="125471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617851-C8E7-F544-A209-79EC1CF36E1F}">
      <dsp:nvSpPr>
        <dsp:cNvPr id="0" name=""/>
        <dsp:cNvSpPr/>
      </dsp:nvSpPr>
      <dsp:spPr>
        <a:xfrm>
          <a:off x="0" y="220103"/>
          <a:ext cx="2509421" cy="1254710"/>
        </a:xfrm>
        <a:prstGeom prst="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275" tIns="41275" rIns="41275" bIns="41275" numCol="1" spcCol="1270" anchor="ctr" anchorCtr="0">
          <a:noAutofit/>
        </a:bodyPr>
        <a:lstStyle/>
        <a:p>
          <a:pPr marL="0" lvl="0" indent="0" algn="ctr" defTabSz="2889250">
            <a:lnSpc>
              <a:spcPct val="90000"/>
            </a:lnSpc>
            <a:spcBef>
              <a:spcPct val="0"/>
            </a:spcBef>
            <a:spcAft>
              <a:spcPct val="35000"/>
            </a:spcAft>
            <a:buNone/>
          </a:pPr>
          <a:r>
            <a:rPr lang="es-MX" sz="6500" kern="1200" dirty="0"/>
            <a:t>LF</a:t>
          </a:r>
        </a:p>
      </dsp:txBody>
      <dsp:txXfrm>
        <a:off x="0" y="220103"/>
        <a:ext cx="2509421" cy="125471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18E623-A3DC-4F4F-A100-9F370AB51D80}">
      <dsp:nvSpPr>
        <dsp:cNvPr id="0" name=""/>
        <dsp:cNvSpPr/>
      </dsp:nvSpPr>
      <dsp:spPr>
        <a:xfrm>
          <a:off x="3302478" y="1139210"/>
          <a:ext cx="353542" cy="1051274"/>
        </a:xfrm>
        <a:custGeom>
          <a:avLst/>
          <a:gdLst/>
          <a:ahLst/>
          <a:cxnLst/>
          <a:rect l="0" t="0" r="0" b="0"/>
          <a:pathLst>
            <a:path>
              <a:moveTo>
                <a:pt x="353542" y="0"/>
              </a:moveTo>
              <a:lnTo>
                <a:pt x="353542" y="1051274"/>
              </a:lnTo>
              <a:lnTo>
                <a:pt x="0" y="105127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ADDD8AB-E10E-3248-9FD3-A28456E40F08}">
      <dsp:nvSpPr>
        <dsp:cNvPr id="0" name=""/>
        <dsp:cNvSpPr/>
      </dsp:nvSpPr>
      <dsp:spPr>
        <a:xfrm>
          <a:off x="3656020" y="1139210"/>
          <a:ext cx="1264136" cy="2099348"/>
        </a:xfrm>
        <a:custGeom>
          <a:avLst/>
          <a:gdLst/>
          <a:ahLst/>
          <a:cxnLst/>
          <a:rect l="0" t="0" r="0" b="0"/>
          <a:pathLst>
            <a:path>
              <a:moveTo>
                <a:pt x="0" y="0"/>
              </a:moveTo>
              <a:lnTo>
                <a:pt x="0" y="1860113"/>
              </a:lnTo>
              <a:lnTo>
                <a:pt x="1264136" y="1860113"/>
              </a:lnTo>
              <a:lnTo>
                <a:pt x="1264136" y="209934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0C031EA-2137-2145-860B-3B86C327AA3D}">
      <dsp:nvSpPr>
        <dsp:cNvPr id="0" name=""/>
        <dsp:cNvSpPr/>
      </dsp:nvSpPr>
      <dsp:spPr>
        <a:xfrm>
          <a:off x="2163267" y="1139210"/>
          <a:ext cx="1492753" cy="2099348"/>
        </a:xfrm>
        <a:custGeom>
          <a:avLst/>
          <a:gdLst/>
          <a:ahLst/>
          <a:cxnLst/>
          <a:rect l="0" t="0" r="0" b="0"/>
          <a:pathLst>
            <a:path>
              <a:moveTo>
                <a:pt x="1492753" y="0"/>
              </a:moveTo>
              <a:lnTo>
                <a:pt x="1492753" y="1860113"/>
              </a:lnTo>
              <a:lnTo>
                <a:pt x="0" y="1860113"/>
              </a:lnTo>
              <a:lnTo>
                <a:pt x="0" y="209934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690A64D-8DE3-BD4F-B60D-8493D6EF63BD}">
      <dsp:nvSpPr>
        <dsp:cNvPr id="0" name=""/>
        <dsp:cNvSpPr/>
      </dsp:nvSpPr>
      <dsp:spPr>
        <a:xfrm>
          <a:off x="2516810" y="0"/>
          <a:ext cx="2278421" cy="1139210"/>
        </a:xfrm>
        <a:prstGeom prst="rect">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05" tIns="27305" rIns="27305" bIns="27305" numCol="1" spcCol="1270" anchor="ctr" anchorCtr="0">
          <a:noAutofit/>
        </a:bodyPr>
        <a:lstStyle/>
        <a:p>
          <a:pPr marL="0" lvl="0" indent="0" algn="ctr" defTabSz="1911350">
            <a:lnSpc>
              <a:spcPct val="90000"/>
            </a:lnSpc>
            <a:spcBef>
              <a:spcPct val="0"/>
            </a:spcBef>
            <a:spcAft>
              <a:spcPct val="35000"/>
            </a:spcAft>
            <a:buNone/>
          </a:pPr>
          <a:r>
            <a:rPr lang="es-MX" sz="4300" kern="1200" dirty="0">
              <a:solidFill>
                <a:schemeClr val="tx1"/>
              </a:solidFill>
            </a:rPr>
            <a:t>AF</a:t>
          </a:r>
        </a:p>
      </dsp:txBody>
      <dsp:txXfrm>
        <a:off x="2516810" y="0"/>
        <a:ext cx="2278421" cy="1139210"/>
      </dsp:txXfrm>
    </dsp:sp>
    <dsp:sp modelId="{5221E8AC-F80D-DF4F-A69E-B512E04B4A6D}">
      <dsp:nvSpPr>
        <dsp:cNvPr id="0" name=""/>
        <dsp:cNvSpPr/>
      </dsp:nvSpPr>
      <dsp:spPr>
        <a:xfrm>
          <a:off x="1024057" y="3238558"/>
          <a:ext cx="2278421" cy="1139210"/>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05" tIns="27305" rIns="27305" bIns="27305" numCol="1" spcCol="1270" anchor="ctr" anchorCtr="0">
          <a:noAutofit/>
        </a:bodyPr>
        <a:lstStyle/>
        <a:p>
          <a:pPr marL="0" lvl="0" indent="0" algn="ctr" defTabSz="1911350">
            <a:lnSpc>
              <a:spcPct val="90000"/>
            </a:lnSpc>
            <a:spcBef>
              <a:spcPct val="0"/>
            </a:spcBef>
            <a:spcAft>
              <a:spcPct val="35000"/>
            </a:spcAft>
            <a:buNone/>
          </a:pPr>
          <a:r>
            <a:rPr lang="es-MX" sz="4300" kern="1200" dirty="0"/>
            <a:t>ATF</a:t>
          </a:r>
        </a:p>
      </dsp:txBody>
      <dsp:txXfrm>
        <a:off x="1024057" y="3238558"/>
        <a:ext cx="2278421" cy="1139210"/>
      </dsp:txXfrm>
    </dsp:sp>
    <dsp:sp modelId="{210B7992-E193-D141-B412-5718DC53C7E6}">
      <dsp:nvSpPr>
        <dsp:cNvPr id="0" name=""/>
        <dsp:cNvSpPr/>
      </dsp:nvSpPr>
      <dsp:spPr>
        <a:xfrm>
          <a:off x="3780946" y="3238558"/>
          <a:ext cx="2278421" cy="1139210"/>
        </a:xfrm>
        <a:prstGeom prst="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05" tIns="27305" rIns="27305" bIns="27305" numCol="1" spcCol="1270" anchor="ctr" anchorCtr="0">
          <a:noAutofit/>
        </a:bodyPr>
        <a:lstStyle/>
        <a:p>
          <a:pPr marL="0" lvl="0" indent="0" algn="ctr" defTabSz="1911350">
            <a:lnSpc>
              <a:spcPct val="90000"/>
            </a:lnSpc>
            <a:spcBef>
              <a:spcPct val="0"/>
            </a:spcBef>
            <a:spcAft>
              <a:spcPct val="35000"/>
            </a:spcAft>
            <a:buNone/>
          </a:pPr>
          <a:r>
            <a:rPr lang="es-MX" sz="4300" kern="1200" dirty="0"/>
            <a:t>LF</a:t>
          </a:r>
        </a:p>
      </dsp:txBody>
      <dsp:txXfrm>
        <a:off x="3780946" y="3238558"/>
        <a:ext cx="2278421" cy="1139210"/>
      </dsp:txXfrm>
    </dsp:sp>
    <dsp:sp modelId="{9B9DA893-F391-5C40-9E75-903140D2A7DF}">
      <dsp:nvSpPr>
        <dsp:cNvPr id="0" name=""/>
        <dsp:cNvSpPr/>
      </dsp:nvSpPr>
      <dsp:spPr>
        <a:xfrm>
          <a:off x="1024057" y="1620879"/>
          <a:ext cx="2278421" cy="1139210"/>
        </a:xfrm>
        <a:prstGeom prst="rect">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05" tIns="27305" rIns="27305" bIns="27305" numCol="1" spcCol="1270" anchor="ctr" anchorCtr="0">
          <a:noAutofit/>
        </a:bodyPr>
        <a:lstStyle/>
        <a:p>
          <a:pPr marL="0" lvl="0" indent="0" algn="ctr" defTabSz="1911350">
            <a:lnSpc>
              <a:spcPct val="90000"/>
            </a:lnSpc>
            <a:spcBef>
              <a:spcPct val="0"/>
            </a:spcBef>
            <a:spcAft>
              <a:spcPct val="35000"/>
            </a:spcAft>
            <a:buNone/>
          </a:pPr>
          <a:r>
            <a:rPr lang="es-MX" sz="4300" kern="1200" dirty="0">
              <a:solidFill>
                <a:schemeClr val="tx1"/>
              </a:solidFill>
            </a:rPr>
            <a:t>AF STAFF</a:t>
          </a:r>
        </a:p>
      </dsp:txBody>
      <dsp:txXfrm>
        <a:off x="1024057" y="1620879"/>
        <a:ext cx="2278421" cy="113921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18E623-A3DC-4F4F-A100-9F370AB51D80}">
      <dsp:nvSpPr>
        <dsp:cNvPr id="0" name=""/>
        <dsp:cNvSpPr/>
      </dsp:nvSpPr>
      <dsp:spPr>
        <a:xfrm>
          <a:off x="3302478" y="1139210"/>
          <a:ext cx="353542" cy="1051274"/>
        </a:xfrm>
        <a:custGeom>
          <a:avLst/>
          <a:gdLst/>
          <a:ahLst/>
          <a:cxnLst/>
          <a:rect l="0" t="0" r="0" b="0"/>
          <a:pathLst>
            <a:path>
              <a:moveTo>
                <a:pt x="353542" y="0"/>
              </a:moveTo>
              <a:lnTo>
                <a:pt x="353542" y="1051274"/>
              </a:lnTo>
              <a:lnTo>
                <a:pt x="0" y="105127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ADDD8AB-E10E-3248-9FD3-A28456E40F08}">
      <dsp:nvSpPr>
        <dsp:cNvPr id="0" name=""/>
        <dsp:cNvSpPr/>
      </dsp:nvSpPr>
      <dsp:spPr>
        <a:xfrm>
          <a:off x="3656020" y="1139210"/>
          <a:ext cx="1264136" cy="2099348"/>
        </a:xfrm>
        <a:custGeom>
          <a:avLst/>
          <a:gdLst/>
          <a:ahLst/>
          <a:cxnLst/>
          <a:rect l="0" t="0" r="0" b="0"/>
          <a:pathLst>
            <a:path>
              <a:moveTo>
                <a:pt x="0" y="0"/>
              </a:moveTo>
              <a:lnTo>
                <a:pt x="0" y="1860113"/>
              </a:lnTo>
              <a:lnTo>
                <a:pt x="1264136" y="1860113"/>
              </a:lnTo>
              <a:lnTo>
                <a:pt x="1264136" y="209934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0C031EA-2137-2145-860B-3B86C327AA3D}">
      <dsp:nvSpPr>
        <dsp:cNvPr id="0" name=""/>
        <dsp:cNvSpPr/>
      </dsp:nvSpPr>
      <dsp:spPr>
        <a:xfrm>
          <a:off x="2163267" y="1139210"/>
          <a:ext cx="1492753" cy="2099348"/>
        </a:xfrm>
        <a:custGeom>
          <a:avLst/>
          <a:gdLst/>
          <a:ahLst/>
          <a:cxnLst/>
          <a:rect l="0" t="0" r="0" b="0"/>
          <a:pathLst>
            <a:path>
              <a:moveTo>
                <a:pt x="1492753" y="0"/>
              </a:moveTo>
              <a:lnTo>
                <a:pt x="1492753" y="1860113"/>
              </a:lnTo>
              <a:lnTo>
                <a:pt x="0" y="1860113"/>
              </a:lnTo>
              <a:lnTo>
                <a:pt x="0" y="209934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690A64D-8DE3-BD4F-B60D-8493D6EF63BD}">
      <dsp:nvSpPr>
        <dsp:cNvPr id="0" name=""/>
        <dsp:cNvSpPr/>
      </dsp:nvSpPr>
      <dsp:spPr>
        <a:xfrm>
          <a:off x="2516810" y="0"/>
          <a:ext cx="2278421" cy="1139210"/>
        </a:xfrm>
        <a:prstGeom prst="rect">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05" tIns="27305" rIns="27305" bIns="27305" numCol="1" spcCol="1270" anchor="ctr" anchorCtr="0">
          <a:noAutofit/>
        </a:bodyPr>
        <a:lstStyle/>
        <a:p>
          <a:pPr marL="0" lvl="0" indent="0" algn="ctr" defTabSz="1911350">
            <a:lnSpc>
              <a:spcPct val="90000"/>
            </a:lnSpc>
            <a:spcBef>
              <a:spcPct val="0"/>
            </a:spcBef>
            <a:spcAft>
              <a:spcPct val="35000"/>
            </a:spcAft>
            <a:buNone/>
          </a:pPr>
          <a:r>
            <a:rPr lang="es-MX" sz="4300" kern="1200" dirty="0">
              <a:solidFill>
                <a:schemeClr val="tx1"/>
              </a:solidFill>
            </a:rPr>
            <a:t>AF</a:t>
          </a:r>
        </a:p>
      </dsp:txBody>
      <dsp:txXfrm>
        <a:off x="2516810" y="0"/>
        <a:ext cx="2278421" cy="1139210"/>
      </dsp:txXfrm>
    </dsp:sp>
    <dsp:sp modelId="{5221E8AC-F80D-DF4F-A69E-B512E04B4A6D}">
      <dsp:nvSpPr>
        <dsp:cNvPr id="0" name=""/>
        <dsp:cNvSpPr/>
      </dsp:nvSpPr>
      <dsp:spPr>
        <a:xfrm>
          <a:off x="1024057" y="3238558"/>
          <a:ext cx="2278421" cy="1139210"/>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05" tIns="27305" rIns="27305" bIns="27305" numCol="1" spcCol="1270" anchor="ctr" anchorCtr="0">
          <a:noAutofit/>
        </a:bodyPr>
        <a:lstStyle/>
        <a:p>
          <a:pPr marL="0" lvl="0" indent="0" algn="ctr" defTabSz="1911350">
            <a:lnSpc>
              <a:spcPct val="90000"/>
            </a:lnSpc>
            <a:spcBef>
              <a:spcPct val="0"/>
            </a:spcBef>
            <a:spcAft>
              <a:spcPct val="35000"/>
            </a:spcAft>
            <a:buNone/>
          </a:pPr>
          <a:r>
            <a:rPr lang="es-MX" sz="4300" kern="1200" dirty="0"/>
            <a:t>ATF</a:t>
          </a:r>
        </a:p>
      </dsp:txBody>
      <dsp:txXfrm>
        <a:off x="1024057" y="3238558"/>
        <a:ext cx="2278421" cy="1139210"/>
      </dsp:txXfrm>
    </dsp:sp>
    <dsp:sp modelId="{210B7992-E193-D141-B412-5718DC53C7E6}">
      <dsp:nvSpPr>
        <dsp:cNvPr id="0" name=""/>
        <dsp:cNvSpPr/>
      </dsp:nvSpPr>
      <dsp:spPr>
        <a:xfrm>
          <a:off x="3780946" y="3238558"/>
          <a:ext cx="2278421" cy="1139210"/>
        </a:xfrm>
        <a:prstGeom prst="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05" tIns="27305" rIns="27305" bIns="27305" numCol="1" spcCol="1270" anchor="ctr" anchorCtr="0">
          <a:noAutofit/>
        </a:bodyPr>
        <a:lstStyle/>
        <a:p>
          <a:pPr marL="0" lvl="0" indent="0" algn="ctr" defTabSz="1911350">
            <a:lnSpc>
              <a:spcPct val="90000"/>
            </a:lnSpc>
            <a:spcBef>
              <a:spcPct val="0"/>
            </a:spcBef>
            <a:spcAft>
              <a:spcPct val="35000"/>
            </a:spcAft>
            <a:buNone/>
          </a:pPr>
          <a:r>
            <a:rPr lang="es-MX" sz="4300" kern="1200" dirty="0"/>
            <a:t>LF</a:t>
          </a:r>
        </a:p>
      </dsp:txBody>
      <dsp:txXfrm>
        <a:off x="3780946" y="3238558"/>
        <a:ext cx="2278421" cy="1139210"/>
      </dsp:txXfrm>
    </dsp:sp>
    <dsp:sp modelId="{9B9DA893-F391-5C40-9E75-903140D2A7DF}">
      <dsp:nvSpPr>
        <dsp:cNvPr id="0" name=""/>
        <dsp:cNvSpPr/>
      </dsp:nvSpPr>
      <dsp:spPr>
        <a:xfrm>
          <a:off x="1024057" y="1620879"/>
          <a:ext cx="2278421" cy="1139210"/>
        </a:xfrm>
        <a:prstGeom prst="rect">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305" tIns="27305" rIns="27305" bIns="27305" numCol="1" spcCol="1270" anchor="ctr" anchorCtr="0">
          <a:noAutofit/>
        </a:bodyPr>
        <a:lstStyle/>
        <a:p>
          <a:pPr marL="0" lvl="0" indent="0" algn="ctr" defTabSz="1911350">
            <a:lnSpc>
              <a:spcPct val="90000"/>
            </a:lnSpc>
            <a:spcBef>
              <a:spcPct val="0"/>
            </a:spcBef>
            <a:spcAft>
              <a:spcPct val="35000"/>
            </a:spcAft>
            <a:buNone/>
          </a:pPr>
          <a:r>
            <a:rPr lang="es-MX" sz="4300" kern="1200" dirty="0">
              <a:solidFill>
                <a:schemeClr val="tx1"/>
              </a:solidFill>
            </a:rPr>
            <a:t>AF STAFF</a:t>
          </a:r>
        </a:p>
      </dsp:txBody>
      <dsp:txXfrm>
        <a:off x="1024057" y="1620879"/>
        <a:ext cx="2278421" cy="113921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7238EA-4411-7745-84F5-C165DC683293}">
      <dsp:nvSpPr>
        <dsp:cNvPr id="0" name=""/>
        <dsp:cNvSpPr/>
      </dsp:nvSpPr>
      <dsp:spPr>
        <a:xfrm>
          <a:off x="3916471" y="1764047"/>
          <a:ext cx="213336" cy="699680"/>
        </a:xfrm>
        <a:custGeom>
          <a:avLst/>
          <a:gdLst/>
          <a:ahLst/>
          <a:cxnLst/>
          <a:rect l="0" t="0" r="0" b="0"/>
          <a:pathLst>
            <a:path>
              <a:moveTo>
                <a:pt x="213336" y="0"/>
              </a:moveTo>
              <a:lnTo>
                <a:pt x="213336" y="699680"/>
              </a:lnTo>
              <a:lnTo>
                <a:pt x="0" y="69968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0291D7A-3CA6-734E-88CF-A05E090925AF}">
      <dsp:nvSpPr>
        <dsp:cNvPr id="0" name=""/>
        <dsp:cNvSpPr/>
      </dsp:nvSpPr>
      <dsp:spPr>
        <a:xfrm>
          <a:off x="4129807" y="1764047"/>
          <a:ext cx="1519119" cy="1822116"/>
        </a:xfrm>
        <a:custGeom>
          <a:avLst/>
          <a:gdLst/>
          <a:ahLst/>
          <a:cxnLst/>
          <a:rect l="0" t="0" r="0" b="0"/>
          <a:pathLst>
            <a:path>
              <a:moveTo>
                <a:pt x="0" y="0"/>
              </a:moveTo>
              <a:lnTo>
                <a:pt x="0" y="1565907"/>
              </a:lnTo>
              <a:lnTo>
                <a:pt x="1519119" y="1565907"/>
              </a:lnTo>
              <a:lnTo>
                <a:pt x="1519119" y="182211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2DBE170-E5B2-5A45-99C3-F0A7AB0ACF36}">
      <dsp:nvSpPr>
        <dsp:cNvPr id="0" name=""/>
        <dsp:cNvSpPr/>
      </dsp:nvSpPr>
      <dsp:spPr>
        <a:xfrm>
          <a:off x="2696432" y="1764047"/>
          <a:ext cx="1433375" cy="1822116"/>
        </a:xfrm>
        <a:custGeom>
          <a:avLst/>
          <a:gdLst/>
          <a:ahLst/>
          <a:cxnLst/>
          <a:rect l="0" t="0" r="0" b="0"/>
          <a:pathLst>
            <a:path>
              <a:moveTo>
                <a:pt x="1433375" y="0"/>
              </a:moveTo>
              <a:lnTo>
                <a:pt x="1433375" y="1565907"/>
              </a:lnTo>
              <a:lnTo>
                <a:pt x="0" y="1565907"/>
              </a:lnTo>
              <a:lnTo>
                <a:pt x="0" y="182211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22B1611-380E-D045-AAB5-E374F742C168}">
      <dsp:nvSpPr>
        <dsp:cNvPr id="0" name=""/>
        <dsp:cNvSpPr/>
      </dsp:nvSpPr>
      <dsp:spPr>
        <a:xfrm>
          <a:off x="2965744" y="0"/>
          <a:ext cx="2440077" cy="658564"/>
        </a:xfrm>
        <a:prstGeom prst="rect">
          <a:avLst/>
        </a:prstGeom>
        <a:no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MX" sz="2000" kern="1200" dirty="0">
              <a:solidFill>
                <a:schemeClr val="tx1"/>
              </a:solidFill>
            </a:rPr>
            <a:t>CCMC</a:t>
          </a:r>
        </a:p>
      </dsp:txBody>
      <dsp:txXfrm>
        <a:off x="2965744" y="0"/>
        <a:ext cx="2440077" cy="658564"/>
      </dsp:txXfrm>
    </dsp:sp>
    <dsp:sp modelId="{85CF4598-4A73-4D40-B0C5-E7A82191CD96}">
      <dsp:nvSpPr>
        <dsp:cNvPr id="0" name=""/>
        <dsp:cNvSpPr/>
      </dsp:nvSpPr>
      <dsp:spPr>
        <a:xfrm>
          <a:off x="2909768" y="1097333"/>
          <a:ext cx="2440077" cy="666714"/>
        </a:xfrm>
        <a:prstGeom prst="rect">
          <a:avLst/>
        </a:prstGeom>
        <a:no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MX" sz="2000" kern="1200" dirty="0">
              <a:solidFill>
                <a:schemeClr val="tx1"/>
              </a:solidFill>
            </a:rPr>
            <a:t>AF (SUB-CWC) </a:t>
          </a:r>
        </a:p>
        <a:p>
          <a:pPr marL="0" lvl="0" indent="0" algn="ctr" defTabSz="889000">
            <a:lnSpc>
              <a:spcPct val="90000"/>
            </a:lnSpc>
            <a:spcBef>
              <a:spcPct val="0"/>
            </a:spcBef>
            <a:spcAft>
              <a:spcPct val="35000"/>
            </a:spcAft>
            <a:buNone/>
          </a:pPr>
          <a:r>
            <a:rPr lang="es-MX" sz="2000" kern="1200" dirty="0">
              <a:solidFill>
                <a:schemeClr val="tx1"/>
              </a:solidFill>
            </a:rPr>
            <a:t>JP-3-02, B-1.</a:t>
          </a:r>
        </a:p>
      </dsp:txBody>
      <dsp:txXfrm>
        <a:off x="2909768" y="1097333"/>
        <a:ext cx="2440077" cy="666714"/>
      </dsp:txXfrm>
    </dsp:sp>
    <dsp:sp modelId="{D4A94A0E-E307-EA4F-BE18-8D7C32C2EDCC}">
      <dsp:nvSpPr>
        <dsp:cNvPr id="0" name=""/>
        <dsp:cNvSpPr/>
      </dsp:nvSpPr>
      <dsp:spPr>
        <a:xfrm>
          <a:off x="1476393" y="3586163"/>
          <a:ext cx="2440077" cy="682733"/>
        </a:xfrm>
        <a:prstGeom prst="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MX" sz="2000" kern="1200" dirty="0"/>
            <a:t>LF</a:t>
          </a:r>
        </a:p>
      </dsp:txBody>
      <dsp:txXfrm>
        <a:off x="1476393" y="3586163"/>
        <a:ext cx="2440077" cy="682733"/>
      </dsp:txXfrm>
    </dsp:sp>
    <dsp:sp modelId="{05B1A42F-FEF2-BA45-B777-DD91FB449CCD}">
      <dsp:nvSpPr>
        <dsp:cNvPr id="0" name=""/>
        <dsp:cNvSpPr/>
      </dsp:nvSpPr>
      <dsp:spPr>
        <a:xfrm>
          <a:off x="4428888" y="3586163"/>
          <a:ext cx="2440077" cy="625587"/>
        </a:xfrm>
        <a:prstGeom prst="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MX" sz="2000" kern="1200" dirty="0"/>
            <a:t>ATF</a:t>
          </a:r>
        </a:p>
      </dsp:txBody>
      <dsp:txXfrm>
        <a:off x="4428888" y="3586163"/>
        <a:ext cx="2440077" cy="625587"/>
      </dsp:txXfrm>
    </dsp:sp>
    <dsp:sp modelId="{2A02D220-612A-0948-9173-5A63983FC5D1}">
      <dsp:nvSpPr>
        <dsp:cNvPr id="0" name=""/>
        <dsp:cNvSpPr/>
      </dsp:nvSpPr>
      <dsp:spPr>
        <a:xfrm>
          <a:off x="1476393" y="2154606"/>
          <a:ext cx="2440077" cy="618242"/>
        </a:xfrm>
        <a:prstGeom prst="rect">
          <a:avLst/>
        </a:prstGeom>
        <a:no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s-MX" sz="2000" kern="1200" dirty="0">
              <a:solidFill>
                <a:schemeClr val="tx1"/>
              </a:solidFill>
            </a:rPr>
            <a:t>AF STAFF</a:t>
          </a:r>
        </a:p>
      </dsp:txBody>
      <dsp:txXfrm>
        <a:off x="1476393" y="2154606"/>
        <a:ext cx="2440077" cy="618242"/>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_tradn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3D22C6-7EB1-E045-87EE-D0E5666AACC0}" type="datetimeFigureOut">
              <a:rPr lang="es-ES_tradnl" smtClean="0"/>
              <a:t>27/1/26</a:t>
            </a:fld>
            <a:endParaRPr lang="es-ES_tradnl"/>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MX"/>
              <a:t>Haga clic para modificar los estilos de texto del patrón</a:t>
            </a:r>
          </a:p>
          <a:p>
            <a:pPr lvl="1"/>
            <a:r>
              <a:rPr lang="es-MX"/>
              <a:t>Segundo nivel</a:t>
            </a:r>
          </a:p>
          <a:p>
            <a:pPr lvl="2"/>
            <a:r>
              <a:rPr lang="es-MX"/>
              <a:t>Tercer nivel</a:t>
            </a:r>
          </a:p>
          <a:p>
            <a:pPr lvl="3"/>
            <a:r>
              <a:rPr lang="es-MX"/>
              <a:t>Cuarto nivel</a:t>
            </a:r>
          </a:p>
          <a:p>
            <a:pPr lvl="4"/>
            <a:r>
              <a:rPr lang="es-MX"/>
              <a:t>Quinto nivel</a:t>
            </a:r>
            <a:endParaRPr lang="es-ES_tradn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_tradn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4CA174-75CB-B942-B3D6-DACC964255FE}" type="slidenum">
              <a:rPr lang="es-ES_tradnl" smtClean="0"/>
              <a:t>‹Nº›</a:t>
            </a:fld>
            <a:endParaRPr lang="es-ES_tradnl"/>
          </a:p>
        </p:txBody>
      </p:sp>
    </p:spTree>
    <p:extLst>
      <p:ext uri="{BB962C8B-B14F-4D97-AF65-F5344CB8AC3E}">
        <p14:creationId xmlns:p14="http://schemas.microsoft.com/office/powerpoint/2010/main" val="10375337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_tradnl" dirty="0"/>
          </a:p>
        </p:txBody>
      </p:sp>
      <p:sp>
        <p:nvSpPr>
          <p:cNvPr id="4" name="Marcador de número de diapositiva 3"/>
          <p:cNvSpPr>
            <a:spLocks noGrp="1"/>
          </p:cNvSpPr>
          <p:nvPr>
            <p:ph type="sldNum" sz="quarter" idx="5"/>
          </p:nvPr>
        </p:nvSpPr>
        <p:spPr/>
        <p:txBody>
          <a:bodyPr/>
          <a:lstStyle/>
          <a:p>
            <a:fld id="{3C4CA174-75CB-B942-B3D6-DACC964255FE}" type="slidenum">
              <a:rPr lang="es-ES_tradnl" smtClean="0"/>
              <a:t>52</a:t>
            </a:fld>
            <a:endParaRPr lang="es-ES_tradnl"/>
          </a:p>
        </p:txBody>
      </p:sp>
    </p:spTree>
    <p:extLst>
      <p:ext uri="{BB962C8B-B14F-4D97-AF65-F5344CB8AC3E}">
        <p14:creationId xmlns:p14="http://schemas.microsoft.com/office/powerpoint/2010/main" val="6356509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9A1C012-8297-4361-ACE8-A2509FB18911}"/>
              </a:ext>
            </a:extLst>
          </p:cNvPr>
          <p:cNvSpPr/>
          <p:nvPr/>
        </p:nvSpPr>
        <p:spPr>
          <a:xfrm>
            <a:off x="0" y="4206240"/>
            <a:ext cx="12192000" cy="265176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EC2572-8518-46FF-8F60-FE2963DF4A6E}"/>
              </a:ext>
            </a:extLst>
          </p:cNvPr>
          <p:cNvSpPr>
            <a:spLocks noGrp="1"/>
          </p:cNvSpPr>
          <p:nvPr>
            <p:ph type="ctrTitle"/>
          </p:nvPr>
        </p:nvSpPr>
        <p:spPr>
          <a:xfrm>
            <a:off x="960120" y="640080"/>
            <a:ext cx="10268712" cy="3227832"/>
          </a:xfrm>
        </p:spPr>
        <p:txBody>
          <a:bodyPr anchor="b">
            <a:normAutofit/>
          </a:bodyPr>
          <a:lstStyle>
            <a:lvl1pPr algn="ctr">
              <a:defRPr sz="8800" baseline="0">
                <a:solidFill>
                  <a:schemeClr val="tx1"/>
                </a:solidFill>
              </a:defRPr>
            </a:lvl1pPr>
          </a:lstStyle>
          <a:p>
            <a:r>
              <a:rPr lang="en-US" dirty="0"/>
              <a:t>Click to edit Master title style</a:t>
            </a:r>
          </a:p>
        </p:txBody>
      </p:sp>
      <p:sp>
        <p:nvSpPr>
          <p:cNvPr id="3" name="Subtitle 2">
            <a:extLst>
              <a:ext uri="{FF2B5EF4-FFF2-40B4-BE49-F238E27FC236}">
                <a16:creationId xmlns:a16="http://schemas.microsoft.com/office/drawing/2014/main" id="{A7A0C76A-7715-48A4-8CF5-14BBF61962A1}"/>
              </a:ext>
            </a:extLst>
          </p:cNvPr>
          <p:cNvSpPr>
            <a:spLocks noGrp="1"/>
          </p:cNvSpPr>
          <p:nvPr>
            <p:ph type="subTitle" idx="1"/>
          </p:nvPr>
        </p:nvSpPr>
        <p:spPr>
          <a:xfrm>
            <a:off x="960120" y="4526280"/>
            <a:ext cx="10268712" cy="1508760"/>
          </a:xfrm>
        </p:spPr>
        <p:txBody>
          <a:bodyPr>
            <a:normAutofit/>
          </a:bodyPr>
          <a:lstStyle>
            <a:lvl1pPr marL="0" indent="0" algn="ctr">
              <a:buNone/>
              <a:defRPr sz="3600"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1" name="Date Placeholder 10">
            <a:extLst>
              <a:ext uri="{FF2B5EF4-FFF2-40B4-BE49-F238E27FC236}">
                <a16:creationId xmlns:a16="http://schemas.microsoft.com/office/drawing/2014/main" id="{52D4EF84-F7DF-49C5-9285-301284ADB99A}"/>
              </a:ext>
            </a:extLst>
          </p:cNvPr>
          <p:cNvSpPr>
            <a:spLocks noGrp="1"/>
          </p:cNvSpPr>
          <p:nvPr>
            <p:ph type="dt" sz="half" idx="10"/>
          </p:nvPr>
        </p:nvSpPr>
        <p:spPr/>
        <p:txBody>
          <a:bodyPr/>
          <a:lstStyle>
            <a:lvl1pPr>
              <a:defRPr>
                <a:solidFill>
                  <a:schemeClr val="bg1"/>
                </a:solidFill>
              </a:defRPr>
            </a:lvl1pPr>
          </a:lstStyle>
          <a:p>
            <a:pPr algn="r"/>
            <a:fld id="{A37D6D71-8B28-4ED6-B932-04B197003D23}" type="datetimeFigureOut">
              <a:rPr lang="en-US" smtClean="0"/>
              <a:pPr algn="r"/>
              <a:t>1/27/26</a:t>
            </a:fld>
            <a:endParaRPr lang="en-US" dirty="0"/>
          </a:p>
        </p:txBody>
      </p:sp>
      <p:sp>
        <p:nvSpPr>
          <p:cNvPr id="12" name="Footer Placeholder 11">
            <a:extLst>
              <a:ext uri="{FF2B5EF4-FFF2-40B4-BE49-F238E27FC236}">
                <a16:creationId xmlns:a16="http://schemas.microsoft.com/office/drawing/2014/main" id="{81266E04-79AF-49EF-86BC-DB29D304BBEC}"/>
              </a:ext>
            </a:extLst>
          </p:cNvPr>
          <p:cNvSpPr>
            <a:spLocks noGrp="1"/>
          </p:cNvSpPr>
          <p:nvPr>
            <p:ph type="ftr" sz="quarter" idx="11"/>
          </p:nvPr>
        </p:nvSpPr>
        <p:spPr/>
        <p:txBody>
          <a:bodyPr/>
          <a:lstStyle>
            <a:lvl1pPr>
              <a:defRPr>
                <a:solidFill>
                  <a:schemeClr val="bg1"/>
                </a:solidFill>
              </a:defRPr>
            </a:lvl1pPr>
          </a:lstStyle>
          <a:p>
            <a:endParaRPr lang="en-US" dirty="0">
              <a:solidFill>
                <a:schemeClr val="bg1"/>
              </a:solidFill>
            </a:endParaRPr>
          </a:p>
        </p:txBody>
      </p:sp>
      <p:sp>
        <p:nvSpPr>
          <p:cNvPr id="13" name="Slide Number Placeholder 12">
            <a:extLst>
              <a:ext uri="{FF2B5EF4-FFF2-40B4-BE49-F238E27FC236}">
                <a16:creationId xmlns:a16="http://schemas.microsoft.com/office/drawing/2014/main" id="{90DF5B53-9A9A-46CE-A910-25ADA58753A8}"/>
              </a:ext>
            </a:extLst>
          </p:cNvPr>
          <p:cNvSpPr>
            <a:spLocks noGrp="1"/>
          </p:cNvSpPr>
          <p:nvPr>
            <p:ph type="sldNum" sz="quarter" idx="12"/>
          </p:nvPr>
        </p:nvSpPr>
        <p:spPr/>
        <p:txBody>
          <a:bodyPr/>
          <a:lstStyle>
            <a:lvl1pPr>
              <a:defRPr>
                <a:solidFill>
                  <a:schemeClr val="bg1"/>
                </a:solidFill>
              </a:defRPr>
            </a:lvl1pPr>
          </a:lstStyle>
          <a:p>
            <a:pPr algn="l"/>
            <a:fld id="{F97E8200-1950-409B-82E7-99938E7AE355}" type="slidenum">
              <a:rPr lang="en-US" smtClean="0"/>
              <a:pPr algn="l"/>
              <a:t>‹Nº›</a:t>
            </a:fld>
            <a:endParaRPr lang="en-US" dirty="0"/>
          </a:p>
        </p:txBody>
      </p:sp>
    </p:spTree>
    <p:extLst>
      <p:ext uri="{BB962C8B-B14F-4D97-AF65-F5344CB8AC3E}">
        <p14:creationId xmlns:p14="http://schemas.microsoft.com/office/powerpoint/2010/main" val="4236001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380910-921F-4143-AB01-0F0AFC2908C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E0182FC-5A0B-4C24-A6ED-990ED5BA90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B6172F4-3DB0-4AE3-8926-081B78034C68}"/>
              </a:ext>
            </a:extLst>
          </p:cNvPr>
          <p:cNvSpPr>
            <a:spLocks noGrp="1"/>
          </p:cNvSpPr>
          <p:nvPr>
            <p:ph type="dt" sz="half" idx="10"/>
          </p:nvPr>
        </p:nvSpPr>
        <p:spPr/>
        <p:txBody>
          <a:bodyPr/>
          <a:lstStyle/>
          <a:p>
            <a:pPr algn="r"/>
            <a:fld id="{A37D6D71-8B28-4ED6-B932-04B197003D23}" type="datetimeFigureOut">
              <a:rPr lang="en-US" smtClean="0"/>
              <a:pPr algn="r"/>
              <a:t>1/27/26</a:t>
            </a:fld>
            <a:endParaRPr lang="en-US" dirty="0"/>
          </a:p>
        </p:txBody>
      </p:sp>
      <p:sp>
        <p:nvSpPr>
          <p:cNvPr id="8" name="Footer Placeholder 7">
            <a:extLst>
              <a:ext uri="{FF2B5EF4-FFF2-40B4-BE49-F238E27FC236}">
                <a16:creationId xmlns:a16="http://schemas.microsoft.com/office/drawing/2014/main" id="{825F1358-C731-465B-BCB1-2CCBFD6ECF7E}"/>
              </a:ext>
            </a:extLst>
          </p:cNvPr>
          <p:cNvSpPr>
            <a:spLocks noGrp="1"/>
          </p:cNvSpPr>
          <p:nvPr>
            <p:ph type="ftr" sz="quarter" idx="11"/>
          </p:nvPr>
        </p:nvSpPr>
        <p:spPr/>
        <p:txBody>
          <a:bodyPr/>
          <a:lstStyle/>
          <a:p>
            <a:endParaRPr lang="en-US" dirty="0">
              <a:solidFill>
                <a:schemeClr val="tx1"/>
              </a:solidFill>
            </a:endParaRPr>
          </a:p>
        </p:txBody>
      </p:sp>
      <p:sp>
        <p:nvSpPr>
          <p:cNvPr id="9" name="Slide Number Placeholder 8">
            <a:extLst>
              <a:ext uri="{FF2B5EF4-FFF2-40B4-BE49-F238E27FC236}">
                <a16:creationId xmlns:a16="http://schemas.microsoft.com/office/drawing/2014/main" id="{C8D59536-57D3-4C8A-A207-568465A32E45}"/>
              </a:ext>
            </a:extLst>
          </p:cNvPr>
          <p:cNvSpPr>
            <a:spLocks noGrp="1"/>
          </p:cNvSpPr>
          <p:nvPr>
            <p:ph type="sldNum" sz="quarter" idx="12"/>
          </p:nvPr>
        </p:nvSpPr>
        <p:spPr/>
        <p:txBody>
          <a:bodyPr/>
          <a:lstStyle/>
          <a:p>
            <a:pPr algn="l"/>
            <a:fld id="{F97E8200-1950-409B-82E7-99938E7AE355}" type="slidenum">
              <a:rPr lang="en-US" smtClean="0"/>
              <a:pPr algn="l"/>
              <a:t>‹Nº›</a:t>
            </a:fld>
            <a:endParaRPr lang="en-US" dirty="0"/>
          </a:p>
        </p:txBody>
      </p:sp>
    </p:spTree>
    <p:extLst>
      <p:ext uri="{BB962C8B-B14F-4D97-AF65-F5344CB8AC3E}">
        <p14:creationId xmlns:p14="http://schemas.microsoft.com/office/powerpoint/2010/main" val="33688365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81E0804-8E9E-4C6E-B18D-44FE715B239E}"/>
              </a:ext>
            </a:extLst>
          </p:cNvPr>
          <p:cNvSpPr/>
          <p:nvPr/>
        </p:nvSpPr>
        <p:spPr>
          <a:xfrm>
            <a:off x="0" y="0"/>
            <a:ext cx="12192000" cy="422497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278AA1-17A5-44BF-8791-EACDA31F5D86}"/>
              </a:ext>
            </a:extLst>
          </p:cNvPr>
          <p:cNvSpPr>
            <a:spLocks noGrp="1"/>
          </p:cNvSpPr>
          <p:nvPr>
            <p:ph type="title"/>
          </p:nvPr>
        </p:nvSpPr>
        <p:spPr>
          <a:xfrm>
            <a:off x="960120" y="768096"/>
            <a:ext cx="10268712" cy="3136392"/>
          </a:xfrm>
        </p:spPr>
        <p:txBody>
          <a:bodyPr anchor="b">
            <a:normAutofit/>
          </a:bodyPr>
          <a:lstStyle>
            <a:lvl1pPr>
              <a:defRPr sz="7200"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01203A5-DA79-4778-AB85-150365748494}"/>
              </a:ext>
            </a:extLst>
          </p:cNvPr>
          <p:cNvSpPr>
            <a:spLocks noGrp="1"/>
          </p:cNvSpPr>
          <p:nvPr>
            <p:ph type="body" idx="1"/>
          </p:nvPr>
        </p:nvSpPr>
        <p:spPr>
          <a:xfrm>
            <a:off x="960120" y="4544568"/>
            <a:ext cx="10268712" cy="1545336"/>
          </a:xfrm>
        </p:spPr>
        <p:txBody>
          <a:bodyPr>
            <a:normAutofit/>
          </a:bodyPr>
          <a:lstStyle>
            <a:lvl1pPr marL="0" indent="0">
              <a:buNone/>
              <a:defRPr sz="36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9" name="Date Placeholder 8">
            <a:extLst>
              <a:ext uri="{FF2B5EF4-FFF2-40B4-BE49-F238E27FC236}">
                <a16:creationId xmlns:a16="http://schemas.microsoft.com/office/drawing/2014/main" id="{CE3B1B5E-0912-44AE-BAED-70B980E53915}"/>
              </a:ext>
            </a:extLst>
          </p:cNvPr>
          <p:cNvSpPr>
            <a:spLocks noGrp="1"/>
          </p:cNvSpPr>
          <p:nvPr>
            <p:ph type="dt" sz="half" idx="10"/>
          </p:nvPr>
        </p:nvSpPr>
        <p:spPr/>
        <p:txBody>
          <a:bodyPr/>
          <a:lstStyle/>
          <a:p>
            <a:pPr algn="r"/>
            <a:fld id="{A37D6D71-8B28-4ED6-B932-04B197003D23}" type="datetimeFigureOut">
              <a:rPr lang="en-US" smtClean="0"/>
              <a:pPr algn="r"/>
              <a:t>1/27/26</a:t>
            </a:fld>
            <a:endParaRPr lang="en-US" dirty="0"/>
          </a:p>
        </p:txBody>
      </p:sp>
      <p:sp>
        <p:nvSpPr>
          <p:cNvPr id="10" name="Footer Placeholder 9">
            <a:extLst>
              <a:ext uri="{FF2B5EF4-FFF2-40B4-BE49-F238E27FC236}">
                <a16:creationId xmlns:a16="http://schemas.microsoft.com/office/drawing/2014/main" id="{346C82F1-A7B2-4F03-A26B-59D79BF5BFD5}"/>
              </a:ext>
            </a:extLst>
          </p:cNvPr>
          <p:cNvSpPr>
            <a:spLocks noGrp="1"/>
          </p:cNvSpPr>
          <p:nvPr>
            <p:ph type="ftr" sz="quarter" idx="11"/>
          </p:nvPr>
        </p:nvSpPr>
        <p:spPr/>
        <p:txBody>
          <a:bodyPr/>
          <a:lstStyle/>
          <a:p>
            <a:endParaRPr lang="en-US" dirty="0">
              <a:solidFill>
                <a:schemeClr val="tx1"/>
              </a:solidFill>
            </a:endParaRPr>
          </a:p>
        </p:txBody>
      </p:sp>
      <p:sp>
        <p:nvSpPr>
          <p:cNvPr id="11" name="Slide Number Placeholder 10">
            <a:extLst>
              <a:ext uri="{FF2B5EF4-FFF2-40B4-BE49-F238E27FC236}">
                <a16:creationId xmlns:a16="http://schemas.microsoft.com/office/drawing/2014/main" id="{B1DC1ABC-47A9-477B-A29D-F6690EE6B532}"/>
              </a:ext>
            </a:extLst>
          </p:cNvPr>
          <p:cNvSpPr>
            <a:spLocks noGrp="1"/>
          </p:cNvSpPr>
          <p:nvPr>
            <p:ph type="sldNum" sz="quarter" idx="12"/>
          </p:nvPr>
        </p:nvSpPr>
        <p:spPr/>
        <p:txBody>
          <a:bodyPr/>
          <a:lstStyle/>
          <a:p>
            <a:pPr algn="l"/>
            <a:fld id="{F97E8200-1950-409B-82E7-99938E7AE355}" type="slidenum">
              <a:rPr lang="en-US" smtClean="0"/>
              <a:pPr algn="l"/>
              <a:t>‹Nº›</a:t>
            </a:fld>
            <a:endParaRPr lang="en-US" dirty="0"/>
          </a:p>
        </p:txBody>
      </p:sp>
    </p:spTree>
    <p:extLst>
      <p:ext uri="{BB962C8B-B14F-4D97-AF65-F5344CB8AC3E}">
        <p14:creationId xmlns:p14="http://schemas.microsoft.com/office/powerpoint/2010/main" val="24084196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5F398-F05F-4793-9FA5-5B817EB95A0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617F1CD-2CD4-4BBB-AB36-73A20B1A8D69}"/>
              </a:ext>
            </a:extLst>
          </p:cNvPr>
          <p:cNvSpPr>
            <a:spLocks noGrp="1"/>
          </p:cNvSpPr>
          <p:nvPr>
            <p:ph sz="half" idx="1"/>
          </p:nvPr>
        </p:nvSpPr>
        <p:spPr>
          <a:xfrm>
            <a:off x="960120" y="2587752"/>
            <a:ext cx="4815840" cy="359359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D67BBE02-B884-4CCC-9CBD-13B792BBA2BE}"/>
              </a:ext>
            </a:extLst>
          </p:cNvPr>
          <p:cNvSpPr>
            <a:spLocks noGrp="1"/>
          </p:cNvSpPr>
          <p:nvPr>
            <p:ph sz="half" idx="2"/>
          </p:nvPr>
        </p:nvSpPr>
        <p:spPr>
          <a:xfrm>
            <a:off x="6412992" y="2583371"/>
            <a:ext cx="4815840" cy="359359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2" name="Date Placeholder 11">
            <a:extLst>
              <a:ext uri="{FF2B5EF4-FFF2-40B4-BE49-F238E27FC236}">
                <a16:creationId xmlns:a16="http://schemas.microsoft.com/office/drawing/2014/main" id="{B7FBE509-AA68-4D63-A589-AD5DE7FFFECA}"/>
              </a:ext>
            </a:extLst>
          </p:cNvPr>
          <p:cNvSpPr>
            <a:spLocks noGrp="1"/>
          </p:cNvSpPr>
          <p:nvPr>
            <p:ph type="dt" sz="half" idx="10"/>
          </p:nvPr>
        </p:nvSpPr>
        <p:spPr/>
        <p:txBody>
          <a:bodyPr/>
          <a:lstStyle/>
          <a:p>
            <a:pPr algn="r"/>
            <a:fld id="{A37D6D71-8B28-4ED6-B932-04B197003D23}" type="datetimeFigureOut">
              <a:rPr lang="en-US" smtClean="0"/>
              <a:pPr algn="r"/>
              <a:t>1/27/26</a:t>
            </a:fld>
            <a:endParaRPr lang="en-US" dirty="0"/>
          </a:p>
        </p:txBody>
      </p:sp>
      <p:sp>
        <p:nvSpPr>
          <p:cNvPr id="13" name="Footer Placeholder 12">
            <a:extLst>
              <a:ext uri="{FF2B5EF4-FFF2-40B4-BE49-F238E27FC236}">
                <a16:creationId xmlns:a16="http://schemas.microsoft.com/office/drawing/2014/main" id="{9C1A4D52-57E4-4F45-BC2C-9FD73E9CEC59}"/>
              </a:ext>
            </a:extLst>
          </p:cNvPr>
          <p:cNvSpPr>
            <a:spLocks noGrp="1"/>
          </p:cNvSpPr>
          <p:nvPr>
            <p:ph type="ftr" sz="quarter" idx="11"/>
          </p:nvPr>
        </p:nvSpPr>
        <p:spPr/>
        <p:txBody>
          <a:bodyPr/>
          <a:lstStyle/>
          <a:p>
            <a:endParaRPr lang="en-US" dirty="0">
              <a:solidFill>
                <a:schemeClr val="tx1"/>
              </a:solidFill>
            </a:endParaRPr>
          </a:p>
        </p:txBody>
      </p:sp>
      <p:sp>
        <p:nvSpPr>
          <p:cNvPr id="14" name="Slide Number Placeholder 13">
            <a:extLst>
              <a:ext uri="{FF2B5EF4-FFF2-40B4-BE49-F238E27FC236}">
                <a16:creationId xmlns:a16="http://schemas.microsoft.com/office/drawing/2014/main" id="{E76AD5E1-358D-4236-85AE-74713259EF08}"/>
              </a:ext>
            </a:extLst>
          </p:cNvPr>
          <p:cNvSpPr>
            <a:spLocks noGrp="1"/>
          </p:cNvSpPr>
          <p:nvPr>
            <p:ph type="sldNum" sz="quarter" idx="12"/>
          </p:nvPr>
        </p:nvSpPr>
        <p:spPr/>
        <p:txBody>
          <a:bodyPr/>
          <a:lstStyle/>
          <a:p>
            <a:pPr algn="l"/>
            <a:fld id="{F97E8200-1950-409B-82E7-99938E7AE355}" type="slidenum">
              <a:rPr lang="en-US" smtClean="0"/>
              <a:pPr algn="l"/>
              <a:t>‹Nº›</a:t>
            </a:fld>
            <a:endParaRPr lang="en-US" dirty="0"/>
          </a:p>
        </p:txBody>
      </p:sp>
    </p:spTree>
    <p:extLst>
      <p:ext uri="{BB962C8B-B14F-4D97-AF65-F5344CB8AC3E}">
        <p14:creationId xmlns:p14="http://schemas.microsoft.com/office/powerpoint/2010/main" val="4498475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287D32C-166A-4FBE-B24D-C25769095429}"/>
              </a:ext>
            </a:extLst>
          </p:cNvPr>
          <p:cNvSpPr>
            <a:spLocks noGrp="1"/>
          </p:cNvSpPr>
          <p:nvPr>
            <p:ph type="body" idx="1"/>
          </p:nvPr>
        </p:nvSpPr>
        <p:spPr>
          <a:xfrm>
            <a:off x="960121" y="2587752"/>
            <a:ext cx="4818888" cy="892048"/>
          </a:xfrm>
        </p:spPr>
        <p:txBody>
          <a:bodyPr anchor="ctr"/>
          <a:lstStyle>
            <a:lvl1pPr marL="0" indent="0">
              <a:buNone/>
              <a:defRPr sz="26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A9EC567-F249-462A-B71A-9C40D50E26AA}"/>
              </a:ext>
            </a:extLst>
          </p:cNvPr>
          <p:cNvSpPr>
            <a:spLocks noGrp="1"/>
          </p:cNvSpPr>
          <p:nvPr>
            <p:ph sz="half" idx="2"/>
          </p:nvPr>
        </p:nvSpPr>
        <p:spPr>
          <a:xfrm>
            <a:off x="960120" y="3594538"/>
            <a:ext cx="4818888" cy="25868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3BB7D2C6-69D1-4DE4-BF68-5FB0623DB9E3}"/>
              </a:ext>
            </a:extLst>
          </p:cNvPr>
          <p:cNvSpPr>
            <a:spLocks noGrp="1"/>
          </p:cNvSpPr>
          <p:nvPr>
            <p:ph type="body" sz="quarter" idx="3"/>
          </p:nvPr>
        </p:nvSpPr>
        <p:spPr>
          <a:xfrm>
            <a:off x="6409944" y="2587752"/>
            <a:ext cx="4818888" cy="892048"/>
          </a:xfrm>
        </p:spPr>
        <p:txBody>
          <a:bodyPr anchor="ctr"/>
          <a:lstStyle>
            <a:lvl1pPr marL="0" indent="0">
              <a:buNone/>
              <a:defRPr sz="26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67CC7-ED09-4F8D-A39A-C5969D33B9F8}"/>
              </a:ext>
            </a:extLst>
          </p:cNvPr>
          <p:cNvSpPr>
            <a:spLocks noGrp="1"/>
          </p:cNvSpPr>
          <p:nvPr>
            <p:ph sz="quarter" idx="4"/>
          </p:nvPr>
        </p:nvSpPr>
        <p:spPr>
          <a:xfrm>
            <a:off x="6409944" y="3594538"/>
            <a:ext cx="4818888" cy="25868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5F92A44F-DE98-4FB5-B474-5DCCDD267A79}"/>
              </a:ext>
            </a:extLst>
          </p:cNvPr>
          <p:cNvSpPr>
            <a:spLocks noGrp="1"/>
          </p:cNvSpPr>
          <p:nvPr>
            <p:ph type="dt" sz="half" idx="10"/>
          </p:nvPr>
        </p:nvSpPr>
        <p:spPr/>
        <p:txBody>
          <a:bodyPr/>
          <a:lstStyle/>
          <a:p>
            <a:pPr algn="r"/>
            <a:fld id="{A37D6D71-8B28-4ED6-B932-04B197003D23}" type="datetimeFigureOut">
              <a:rPr lang="en-US" smtClean="0"/>
              <a:pPr algn="r"/>
              <a:t>1/27/26</a:t>
            </a:fld>
            <a:endParaRPr lang="en-US" dirty="0"/>
          </a:p>
        </p:txBody>
      </p:sp>
      <p:sp>
        <p:nvSpPr>
          <p:cNvPr id="11" name="Footer Placeholder 10">
            <a:extLst>
              <a:ext uri="{FF2B5EF4-FFF2-40B4-BE49-F238E27FC236}">
                <a16:creationId xmlns:a16="http://schemas.microsoft.com/office/drawing/2014/main" id="{3ACC79DA-A9E4-4E93-93F1-81907A901BBB}"/>
              </a:ext>
            </a:extLst>
          </p:cNvPr>
          <p:cNvSpPr>
            <a:spLocks noGrp="1"/>
          </p:cNvSpPr>
          <p:nvPr>
            <p:ph type="ftr" sz="quarter" idx="11"/>
          </p:nvPr>
        </p:nvSpPr>
        <p:spPr/>
        <p:txBody>
          <a:bodyPr/>
          <a:lstStyle/>
          <a:p>
            <a:endParaRPr lang="en-US" dirty="0">
              <a:solidFill>
                <a:schemeClr val="tx1"/>
              </a:solidFill>
            </a:endParaRPr>
          </a:p>
        </p:txBody>
      </p:sp>
      <p:sp>
        <p:nvSpPr>
          <p:cNvPr id="12" name="Slide Number Placeholder 11">
            <a:extLst>
              <a:ext uri="{FF2B5EF4-FFF2-40B4-BE49-F238E27FC236}">
                <a16:creationId xmlns:a16="http://schemas.microsoft.com/office/drawing/2014/main" id="{404DFE57-AA80-4ED8-AD77-35CC56F3FBC6}"/>
              </a:ext>
            </a:extLst>
          </p:cNvPr>
          <p:cNvSpPr>
            <a:spLocks noGrp="1"/>
          </p:cNvSpPr>
          <p:nvPr>
            <p:ph type="sldNum" sz="quarter" idx="12"/>
          </p:nvPr>
        </p:nvSpPr>
        <p:spPr/>
        <p:txBody>
          <a:bodyPr/>
          <a:lstStyle/>
          <a:p>
            <a:pPr algn="l"/>
            <a:fld id="{F97E8200-1950-409B-82E7-99938E7AE355}" type="slidenum">
              <a:rPr lang="en-US" smtClean="0"/>
              <a:pPr algn="l"/>
              <a:t>‹Nº›</a:t>
            </a:fld>
            <a:endParaRPr lang="en-US" dirty="0"/>
          </a:p>
        </p:txBody>
      </p:sp>
      <p:sp>
        <p:nvSpPr>
          <p:cNvPr id="13" name="Title 12">
            <a:extLst>
              <a:ext uri="{FF2B5EF4-FFF2-40B4-BE49-F238E27FC236}">
                <a16:creationId xmlns:a16="http://schemas.microsoft.com/office/drawing/2014/main" id="{FB62259C-ADDF-4293-AD3B-AB2E04A7483B}"/>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1383448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C7BA0-DC57-452F-85B7-C979AA690920}"/>
              </a:ext>
            </a:extLst>
          </p:cNvPr>
          <p:cNvSpPr>
            <a:spLocks noGrp="1"/>
          </p:cNvSpPr>
          <p:nvPr>
            <p:ph type="title"/>
          </p:nvPr>
        </p:nvSpPr>
        <p:spPr/>
        <p:txBody>
          <a:bodyPr/>
          <a:lstStyle/>
          <a:p>
            <a:r>
              <a:rPr lang="en-US"/>
              <a:t>Click to edit Master title style</a:t>
            </a:r>
          </a:p>
        </p:txBody>
      </p:sp>
      <p:sp>
        <p:nvSpPr>
          <p:cNvPr id="6" name="Date Placeholder 5">
            <a:extLst>
              <a:ext uri="{FF2B5EF4-FFF2-40B4-BE49-F238E27FC236}">
                <a16:creationId xmlns:a16="http://schemas.microsoft.com/office/drawing/2014/main" id="{F1C53797-8D72-4774-AC93-EB9FDD650CCD}"/>
              </a:ext>
            </a:extLst>
          </p:cNvPr>
          <p:cNvSpPr>
            <a:spLocks noGrp="1"/>
          </p:cNvSpPr>
          <p:nvPr>
            <p:ph type="dt" sz="half" idx="10"/>
          </p:nvPr>
        </p:nvSpPr>
        <p:spPr/>
        <p:txBody>
          <a:bodyPr/>
          <a:lstStyle/>
          <a:p>
            <a:pPr algn="r"/>
            <a:fld id="{A37D6D71-8B28-4ED6-B932-04B197003D23}" type="datetimeFigureOut">
              <a:rPr lang="en-US" smtClean="0"/>
              <a:pPr algn="r"/>
              <a:t>1/27/26</a:t>
            </a:fld>
            <a:endParaRPr lang="en-US" dirty="0"/>
          </a:p>
        </p:txBody>
      </p:sp>
      <p:sp>
        <p:nvSpPr>
          <p:cNvPr id="7" name="Footer Placeholder 6">
            <a:extLst>
              <a:ext uri="{FF2B5EF4-FFF2-40B4-BE49-F238E27FC236}">
                <a16:creationId xmlns:a16="http://schemas.microsoft.com/office/drawing/2014/main" id="{9E945AB7-1A32-4516-ABF9-B40958AE2E73}"/>
              </a:ext>
            </a:extLst>
          </p:cNvPr>
          <p:cNvSpPr>
            <a:spLocks noGrp="1"/>
          </p:cNvSpPr>
          <p:nvPr>
            <p:ph type="ftr" sz="quarter" idx="11"/>
          </p:nvPr>
        </p:nvSpPr>
        <p:spPr/>
        <p:txBody>
          <a:bodyPr/>
          <a:lstStyle/>
          <a:p>
            <a:endParaRPr lang="en-US" dirty="0">
              <a:solidFill>
                <a:schemeClr val="tx1"/>
              </a:solidFill>
            </a:endParaRPr>
          </a:p>
        </p:txBody>
      </p:sp>
      <p:sp>
        <p:nvSpPr>
          <p:cNvPr id="8" name="Slide Number Placeholder 7">
            <a:extLst>
              <a:ext uri="{FF2B5EF4-FFF2-40B4-BE49-F238E27FC236}">
                <a16:creationId xmlns:a16="http://schemas.microsoft.com/office/drawing/2014/main" id="{B22923C3-1D67-4089-A6B1-9A10315E807F}"/>
              </a:ext>
            </a:extLst>
          </p:cNvPr>
          <p:cNvSpPr>
            <a:spLocks noGrp="1"/>
          </p:cNvSpPr>
          <p:nvPr>
            <p:ph type="sldNum" sz="quarter" idx="12"/>
          </p:nvPr>
        </p:nvSpPr>
        <p:spPr/>
        <p:txBody>
          <a:bodyPr/>
          <a:lstStyle/>
          <a:p>
            <a:pPr algn="l"/>
            <a:fld id="{F97E8200-1950-409B-82E7-99938E7AE355}" type="slidenum">
              <a:rPr lang="en-US" smtClean="0"/>
              <a:pPr algn="l"/>
              <a:t>‹Nº›</a:t>
            </a:fld>
            <a:endParaRPr lang="en-US" dirty="0"/>
          </a:p>
        </p:txBody>
      </p:sp>
    </p:spTree>
    <p:extLst>
      <p:ext uri="{BB962C8B-B14F-4D97-AF65-F5344CB8AC3E}">
        <p14:creationId xmlns:p14="http://schemas.microsoft.com/office/powerpoint/2010/main" val="25450104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FC0A8DC1-14F6-453B-A724-D6493F063F83}"/>
              </a:ext>
            </a:extLst>
          </p:cNvPr>
          <p:cNvSpPr>
            <a:spLocks noGrp="1"/>
          </p:cNvSpPr>
          <p:nvPr>
            <p:ph type="dt" sz="half" idx="10"/>
          </p:nvPr>
        </p:nvSpPr>
        <p:spPr/>
        <p:txBody>
          <a:bodyPr/>
          <a:lstStyle/>
          <a:p>
            <a:pPr algn="r"/>
            <a:fld id="{A37D6D71-8B28-4ED6-B932-04B197003D23}" type="datetimeFigureOut">
              <a:rPr lang="en-US" smtClean="0"/>
              <a:pPr algn="r"/>
              <a:t>1/27/26</a:t>
            </a:fld>
            <a:endParaRPr lang="en-US" dirty="0"/>
          </a:p>
        </p:txBody>
      </p:sp>
      <p:sp>
        <p:nvSpPr>
          <p:cNvPr id="6" name="Footer Placeholder 5">
            <a:extLst>
              <a:ext uri="{FF2B5EF4-FFF2-40B4-BE49-F238E27FC236}">
                <a16:creationId xmlns:a16="http://schemas.microsoft.com/office/drawing/2014/main" id="{66E63FF0-1A91-4698-B12A-112D05373593}"/>
              </a:ext>
            </a:extLst>
          </p:cNvPr>
          <p:cNvSpPr>
            <a:spLocks noGrp="1"/>
          </p:cNvSpPr>
          <p:nvPr>
            <p:ph type="ftr" sz="quarter" idx="11"/>
          </p:nvPr>
        </p:nvSpPr>
        <p:spPr/>
        <p:txBody>
          <a:bodyPr/>
          <a:lstStyle/>
          <a:p>
            <a:endParaRPr lang="en-US" dirty="0">
              <a:solidFill>
                <a:schemeClr val="tx1"/>
              </a:solidFill>
            </a:endParaRPr>
          </a:p>
        </p:txBody>
      </p:sp>
      <p:sp>
        <p:nvSpPr>
          <p:cNvPr id="7" name="Slide Number Placeholder 6">
            <a:extLst>
              <a:ext uri="{FF2B5EF4-FFF2-40B4-BE49-F238E27FC236}">
                <a16:creationId xmlns:a16="http://schemas.microsoft.com/office/drawing/2014/main" id="{1E066D53-44B3-4F04-93FD-9756A60139F9}"/>
              </a:ext>
            </a:extLst>
          </p:cNvPr>
          <p:cNvSpPr>
            <a:spLocks noGrp="1"/>
          </p:cNvSpPr>
          <p:nvPr>
            <p:ph type="sldNum" sz="quarter" idx="12"/>
          </p:nvPr>
        </p:nvSpPr>
        <p:spPr/>
        <p:txBody>
          <a:bodyPr/>
          <a:lstStyle/>
          <a:p>
            <a:pPr algn="l"/>
            <a:fld id="{F97E8200-1950-409B-82E7-99938E7AE355}" type="slidenum">
              <a:rPr lang="en-US" smtClean="0"/>
              <a:pPr algn="l"/>
              <a:t>‹Nº›</a:t>
            </a:fld>
            <a:endParaRPr lang="en-US" dirty="0"/>
          </a:p>
        </p:txBody>
      </p:sp>
    </p:spTree>
    <p:extLst>
      <p:ext uri="{BB962C8B-B14F-4D97-AF65-F5344CB8AC3E}">
        <p14:creationId xmlns:p14="http://schemas.microsoft.com/office/powerpoint/2010/main" val="2386600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083A0FE-F7E3-433E-9A29-D778690D223A}"/>
              </a:ext>
            </a:extLst>
          </p:cNvPr>
          <p:cNvSpPr>
            <a:spLocks noGrp="1"/>
          </p:cNvSpPr>
          <p:nvPr>
            <p:ph idx="1"/>
          </p:nvPr>
        </p:nvSpPr>
        <p:spPr>
          <a:xfrm>
            <a:off x="5183188" y="2591850"/>
            <a:ext cx="6045644" cy="359359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1794B15D-55F5-4208-AF40-41CAFEB56F4C}"/>
              </a:ext>
            </a:extLst>
          </p:cNvPr>
          <p:cNvSpPr>
            <a:spLocks noGrp="1"/>
          </p:cNvSpPr>
          <p:nvPr>
            <p:ph type="body" sz="half" idx="2"/>
          </p:nvPr>
        </p:nvSpPr>
        <p:spPr>
          <a:xfrm>
            <a:off x="960120" y="2591850"/>
            <a:ext cx="3811905" cy="3277137"/>
          </a:xfrm>
        </p:spPr>
        <p:txBody>
          <a:bodyPr anchor="ct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a:extLst>
              <a:ext uri="{FF2B5EF4-FFF2-40B4-BE49-F238E27FC236}">
                <a16:creationId xmlns:a16="http://schemas.microsoft.com/office/drawing/2014/main" id="{E8A46CE7-2F0F-4C85-B633-B9FCB8347AE7}"/>
              </a:ext>
            </a:extLst>
          </p:cNvPr>
          <p:cNvSpPr>
            <a:spLocks noGrp="1"/>
          </p:cNvSpPr>
          <p:nvPr>
            <p:ph type="dt" sz="half" idx="10"/>
          </p:nvPr>
        </p:nvSpPr>
        <p:spPr/>
        <p:txBody>
          <a:bodyPr/>
          <a:lstStyle/>
          <a:p>
            <a:pPr algn="r"/>
            <a:fld id="{A37D6D71-8B28-4ED6-B932-04B197003D23}" type="datetimeFigureOut">
              <a:rPr lang="en-US" smtClean="0"/>
              <a:pPr algn="r"/>
              <a:t>1/27/26</a:t>
            </a:fld>
            <a:endParaRPr lang="en-US" dirty="0"/>
          </a:p>
        </p:txBody>
      </p:sp>
      <p:sp>
        <p:nvSpPr>
          <p:cNvPr id="9" name="Footer Placeholder 8">
            <a:extLst>
              <a:ext uri="{FF2B5EF4-FFF2-40B4-BE49-F238E27FC236}">
                <a16:creationId xmlns:a16="http://schemas.microsoft.com/office/drawing/2014/main" id="{D0900919-3A73-4918-9D97-8DBE7ABB7A19}"/>
              </a:ext>
            </a:extLst>
          </p:cNvPr>
          <p:cNvSpPr>
            <a:spLocks noGrp="1"/>
          </p:cNvSpPr>
          <p:nvPr>
            <p:ph type="ftr" sz="quarter" idx="11"/>
          </p:nvPr>
        </p:nvSpPr>
        <p:spPr/>
        <p:txBody>
          <a:bodyPr/>
          <a:lstStyle/>
          <a:p>
            <a:endParaRPr lang="en-US" dirty="0">
              <a:solidFill>
                <a:schemeClr val="tx1"/>
              </a:solidFill>
            </a:endParaRPr>
          </a:p>
        </p:txBody>
      </p:sp>
      <p:sp>
        <p:nvSpPr>
          <p:cNvPr id="10" name="Slide Number Placeholder 9">
            <a:extLst>
              <a:ext uri="{FF2B5EF4-FFF2-40B4-BE49-F238E27FC236}">
                <a16:creationId xmlns:a16="http://schemas.microsoft.com/office/drawing/2014/main" id="{08BC1001-E44E-4A9A-9E60-2E319A844F65}"/>
              </a:ext>
            </a:extLst>
          </p:cNvPr>
          <p:cNvSpPr>
            <a:spLocks noGrp="1"/>
          </p:cNvSpPr>
          <p:nvPr>
            <p:ph type="sldNum" sz="quarter" idx="12"/>
          </p:nvPr>
        </p:nvSpPr>
        <p:spPr/>
        <p:txBody>
          <a:bodyPr/>
          <a:lstStyle/>
          <a:p>
            <a:pPr algn="l"/>
            <a:fld id="{F97E8200-1950-409B-82E7-99938E7AE355}" type="slidenum">
              <a:rPr lang="en-US" smtClean="0"/>
              <a:pPr algn="l"/>
              <a:t>‹Nº›</a:t>
            </a:fld>
            <a:endParaRPr lang="en-US" dirty="0"/>
          </a:p>
        </p:txBody>
      </p:sp>
      <p:sp>
        <p:nvSpPr>
          <p:cNvPr id="11" name="Title 10">
            <a:extLst>
              <a:ext uri="{FF2B5EF4-FFF2-40B4-BE49-F238E27FC236}">
                <a16:creationId xmlns:a16="http://schemas.microsoft.com/office/drawing/2014/main" id="{A125AC31-022C-40AA-B65C-C9AC48395A6E}"/>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12918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A797A575-703F-410E-9A84-F9B578FEAE80}"/>
              </a:ext>
            </a:extLst>
          </p:cNvPr>
          <p:cNvSpPr>
            <a:spLocks noGrp="1"/>
          </p:cNvSpPr>
          <p:nvPr>
            <p:ph type="pic" idx="1"/>
          </p:nvPr>
        </p:nvSpPr>
        <p:spPr>
          <a:xfrm>
            <a:off x="0" y="2267712"/>
            <a:ext cx="6571469" cy="4590288"/>
          </a:xfrm>
          <a:solidFill>
            <a:schemeClr val="bg1">
              <a:lumMod val="85000"/>
            </a:schemeClr>
          </a:solidFill>
          <a:ln>
            <a:no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1518B509-934D-400A-A922-45B61AC6EDD8}"/>
              </a:ext>
            </a:extLst>
          </p:cNvPr>
          <p:cNvSpPr>
            <a:spLocks noGrp="1"/>
          </p:cNvSpPr>
          <p:nvPr>
            <p:ph type="body" sz="half" idx="2"/>
          </p:nvPr>
        </p:nvSpPr>
        <p:spPr>
          <a:xfrm>
            <a:off x="7235971" y="2587752"/>
            <a:ext cx="3992856" cy="3593592"/>
          </a:xfrm>
        </p:spPr>
        <p:txBody>
          <a:bodyPr anchor="ctr">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a:extLst>
              <a:ext uri="{FF2B5EF4-FFF2-40B4-BE49-F238E27FC236}">
                <a16:creationId xmlns:a16="http://schemas.microsoft.com/office/drawing/2014/main" id="{99813C51-6954-4F3A-A043-D1BCC8B50F83}"/>
              </a:ext>
            </a:extLst>
          </p:cNvPr>
          <p:cNvSpPr>
            <a:spLocks noGrp="1"/>
          </p:cNvSpPr>
          <p:nvPr>
            <p:ph type="dt" sz="half" idx="10"/>
          </p:nvPr>
        </p:nvSpPr>
        <p:spPr/>
        <p:txBody>
          <a:bodyPr/>
          <a:lstStyle/>
          <a:p>
            <a:pPr algn="r"/>
            <a:fld id="{A37D6D71-8B28-4ED6-B932-04B197003D23}" type="datetimeFigureOut">
              <a:rPr lang="en-US" smtClean="0"/>
              <a:pPr algn="r"/>
              <a:t>1/27/26</a:t>
            </a:fld>
            <a:endParaRPr lang="en-US" dirty="0"/>
          </a:p>
        </p:txBody>
      </p:sp>
      <p:sp>
        <p:nvSpPr>
          <p:cNvPr id="9" name="Footer Placeholder 8">
            <a:extLst>
              <a:ext uri="{FF2B5EF4-FFF2-40B4-BE49-F238E27FC236}">
                <a16:creationId xmlns:a16="http://schemas.microsoft.com/office/drawing/2014/main" id="{C0AC32FB-49A3-40E4-9D24-177597043627}"/>
              </a:ext>
            </a:extLst>
          </p:cNvPr>
          <p:cNvSpPr>
            <a:spLocks noGrp="1"/>
          </p:cNvSpPr>
          <p:nvPr>
            <p:ph type="ftr" sz="quarter" idx="11"/>
          </p:nvPr>
        </p:nvSpPr>
        <p:spPr/>
        <p:txBody>
          <a:bodyPr/>
          <a:lstStyle>
            <a:lvl1pPr>
              <a:defRPr>
                <a:solidFill>
                  <a:srgbClr val="FFFFFF"/>
                </a:solidFill>
                <a:effectLst>
                  <a:outerShdw blurRad="50800" dist="38100" dir="2700000" algn="tl" rotWithShape="0">
                    <a:prstClr val="black">
                      <a:alpha val="43000"/>
                    </a:prstClr>
                  </a:outerShdw>
                </a:effectLst>
              </a:defRPr>
            </a:lvl1pPr>
          </a:lstStyle>
          <a:p>
            <a:endParaRPr lang="en-US" dirty="0">
              <a:effectLst>
                <a:outerShdw blurRad="50800" dist="38100" dir="2700000" algn="tl" rotWithShape="0">
                  <a:prstClr val="black">
                    <a:alpha val="43000"/>
                  </a:prstClr>
                </a:outerShdw>
              </a:effectLst>
            </a:endParaRPr>
          </a:p>
        </p:txBody>
      </p:sp>
      <p:sp>
        <p:nvSpPr>
          <p:cNvPr id="10" name="Slide Number Placeholder 9">
            <a:extLst>
              <a:ext uri="{FF2B5EF4-FFF2-40B4-BE49-F238E27FC236}">
                <a16:creationId xmlns:a16="http://schemas.microsoft.com/office/drawing/2014/main" id="{EC93F5E6-DAE6-447B-8038-5F4C9A799F57}"/>
              </a:ext>
            </a:extLst>
          </p:cNvPr>
          <p:cNvSpPr>
            <a:spLocks noGrp="1"/>
          </p:cNvSpPr>
          <p:nvPr>
            <p:ph type="sldNum" sz="quarter" idx="12"/>
          </p:nvPr>
        </p:nvSpPr>
        <p:spPr/>
        <p:txBody>
          <a:bodyPr/>
          <a:lstStyle/>
          <a:p>
            <a:pPr algn="l"/>
            <a:fld id="{F97E8200-1950-409B-82E7-99938E7AE355}" type="slidenum">
              <a:rPr lang="en-US" smtClean="0"/>
              <a:pPr algn="l"/>
              <a:t>‹Nº›</a:t>
            </a:fld>
            <a:endParaRPr lang="en-US" dirty="0"/>
          </a:p>
        </p:txBody>
      </p:sp>
      <p:sp>
        <p:nvSpPr>
          <p:cNvPr id="2" name="Title 1">
            <a:extLst>
              <a:ext uri="{FF2B5EF4-FFF2-40B4-BE49-F238E27FC236}">
                <a16:creationId xmlns:a16="http://schemas.microsoft.com/office/drawing/2014/main" id="{9BFF97FB-514D-4FE8-A9A4-E9A111A56ED4}"/>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2149007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6327B9-64C6-4AFE-8E67-F60CD17A800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692656D-F600-4D76-8A0F-BDBE78759BD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6A13412-4939-4879-B91F-BB5B029B6CEB}"/>
              </a:ext>
            </a:extLst>
          </p:cNvPr>
          <p:cNvSpPr>
            <a:spLocks noGrp="1"/>
          </p:cNvSpPr>
          <p:nvPr>
            <p:ph type="dt" sz="half" idx="10"/>
          </p:nvPr>
        </p:nvSpPr>
        <p:spPr/>
        <p:txBody>
          <a:bodyPr/>
          <a:lstStyle/>
          <a:p>
            <a:pPr algn="r"/>
            <a:fld id="{A37D6D71-8B28-4ED6-B932-04B197003D23}" type="datetimeFigureOut">
              <a:rPr lang="en-US" smtClean="0"/>
              <a:pPr algn="r"/>
              <a:t>1/27/26</a:t>
            </a:fld>
            <a:endParaRPr lang="en-US" dirty="0"/>
          </a:p>
        </p:txBody>
      </p:sp>
      <p:sp>
        <p:nvSpPr>
          <p:cNvPr id="8" name="Footer Placeholder 7">
            <a:extLst>
              <a:ext uri="{FF2B5EF4-FFF2-40B4-BE49-F238E27FC236}">
                <a16:creationId xmlns:a16="http://schemas.microsoft.com/office/drawing/2014/main" id="{95237DB9-DE7D-4687-82D7-612600F06C3E}"/>
              </a:ext>
            </a:extLst>
          </p:cNvPr>
          <p:cNvSpPr>
            <a:spLocks noGrp="1"/>
          </p:cNvSpPr>
          <p:nvPr>
            <p:ph type="ftr" sz="quarter" idx="11"/>
          </p:nvPr>
        </p:nvSpPr>
        <p:spPr/>
        <p:txBody>
          <a:bodyPr/>
          <a:lstStyle/>
          <a:p>
            <a:endParaRPr lang="en-US" dirty="0">
              <a:solidFill>
                <a:schemeClr val="tx1"/>
              </a:solidFill>
            </a:endParaRPr>
          </a:p>
        </p:txBody>
      </p:sp>
      <p:sp>
        <p:nvSpPr>
          <p:cNvPr id="9" name="Slide Number Placeholder 8">
            <a:extLst>
              <a:ext uri="{FF2B5EF4-FFF2-40B4-BE49-F238E27FC236}">
                <a16:creationId xmlns:a16="http://schemas.microsoft.com/office/drawing/2014/main" id="{6C819356-0444-4C23-82D3-E2FDE28D3DCB}"/>
              </a:ext>
            </a:extLst>
          </p:cNvPr>
          <p:cNvSpPr>
            <a:spLocks noGrp="1"/>
          </p:cNvSpPr>
          <p:nvPr>
            <p:ph type="sldNum" sz="quarter" idx="12"/>
          </p:nvPr>
        </p:nvSpPr>
        <p:spPr/>
        <p:txBody>
          <a:bodyPr/>
          <a:lstStyle/>
          <a:p>
            <a:pPr algn="l"/>
            <a:fld id="{F97E8200-1950-409B-82E7-99938E7AE355}" type="slidenum">
              <a:rPr lang="en-US" smtClean="0"/>
              <a:pPr algn="l"/>
              <a:t>‹Nº›</a:t>
            </a:fld>
            <a:endParaRPr lang="en-US" dirty="0"/>
          </a:p>
        </p:txBody>
      </p:sp>
    </p:spTree>
    <p:extLst>
      <p:ext uri="{BB962C8B-B14F-4D97-AF65-F5344CB8AC3E}">
        <p14:creationId xmlns:p14="http://schemas.microsoft.com/office/powerpoint/2010/main" val="26152302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EB51B7C-D548-4AB7-90A4-C196105E6D56}"/>
              </a:ext>
            </a:extLst>
          </p:cNvPr>
          <p:cNvSpPr/>
          <p:nvPr/>
        </p:nvSpPr>
        <p:spPr>
          <a:xfrm>
            <a:off x="7108274" y="0"/>
            <a:ext cx="508372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a:extLst>
              <a:ext uri="{FF2B5EF4-FFF2-40B4-BE49-F238E27FC236}">
                <a16:creationId xmlns:a16="http://schemas.microsoft.com/office/drawing/2014/main" id="{32DC521B-8B54-4843-9FF4-B2C30FA0043F}"/>
              </a:ext>
            </a:extLst>
          </p:cNvPr>
          <p:cNvSpPr>
            <a:spLocks noGrp="1"/>
          </p:cNvSpPr>
          <p:nvPr>
            <p:ph type="title" orient="vert"/>
          </p:nvPr>
        </p:nvSpPr>
        <p:spPr>
          <a:xfrm>
            <a:off x="7751740" y="643467"/>
            <a:ext cx="3477092" cy="5533495"/>
          </a:xfrm>
        </p:spPr>
        <p:txBody>
          <a:bodyPr vert="eaVert" tIns="91440" bIns="91440"/>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410E3F10-9E27-41E6-A965-4243E37BE3D5}"/>
              </a:ext>
            </a:extLst>
          </p:cNvPr>
          <p:cNvSpPr>
            <a:spLocks noGrp="1"/>
          </p:cNvSpPr>
          <p:nvPr>
            <p:ph type="body" orient="vert" idx="1"/>
          </p:nvPr>
        </p:nvSpPr>
        <p:spPr>
          <a:xfrm>
            <a:off x="960120" y="643467"/>
            <a:ext cx="5504687" cy="5533496"/>
          </a:xfrm>
        </p:spPr>
        <p:txBody>
          <a:bodyPr vert="eaVert" tIns="91440" bIns="9144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6341D62D-51A0-4AD7-8027-BF548FB6AAF3}"/>
              </a:ext>
            </a:extLst>
          </p:cNvPr>
          <p:cNvSpPr>
            <a:spLocks noGrp="1"/>
          </p:cNvSpPr>
          <p:nvPr>
            <p:ph type="dt" sz="half" idx="10"/>
          </p:nvPr>
        </p:nvSpPr>
        <p:spPr>
          <a:xfrm>
            <a:off x="7617898" y="6356350"/>
            <a:ext cx="2522798" cy="365125"/>
          </a:xfrm>
        </p:spPr>
        <p:txBody>
          <a:bodyPr/>
          <a:lstStyle>
            <a:lvl1pPr>
              <a:defRPr>
                <a:solidFill>
                  <a:schemeClr val="bg1"/>
                </a:solidFill>
              </a:defRPr>
            </a:lvl1pPr>
          </a:lstStyle>
          <a:p>
            <a:pPr algn="r"/>
            <a:fld id="{A37D6D71-8B28-4ED6-B932-04B197003D23}" type="datetimeFigureOut">
              <a:rPr lang="en-US" smtClean="0"/>
              <a:pPr algn="r"/>
              <a:t>1/27/26</a:t>
            </a:fld>
            <a:endParaRPr lang="en-US" dirty="0"/>
          </a:p>
        </p:txBody>
      </p:sp>
      <p:sp>
        <p:nvSpPr>
          <p:cNvPr id="8" name="Footer Placeholder 7">
            <a:extLst>
              <a:ext uri="{FF2B5EF4-FFF2-40B4-BE49-F238E27FC236}">
                <a16:creationId xmlns:a16="http://schemas.microsoft.com/office/drawing/2014/main" id="{A5857492-A701-44A1-B1D5-7B2C8CD06582}"/>
              </a:ext>
            </a:extLst>
          </p:cNvPr>
          <p:cNvSpPr>
            <a:spLocks noGrp="1"/>
          </p:cNvSpPr>
          <p:nvPr>
            <p:ph type="ftr" sz="quarter" idx="11"/>
          </p:nvPr>
        </p:nvSpPr>
        <p:spPr/>
        <p:txBody>
          <a:bodyPr/>
          <a:lstStyle/>
          <a:p>
            <a:endParaRPr lang="en-US" dirty="0">
              <a:solidFill>
                <a:schemeClr val="tx1"/>
              </a:solidFill>
            </a:endParaRPr>
          </a:p>
        </p:txBody>
      </p:sp>
      <p:sp>
        <p:nvSpPr>
          <p:cNvPr id="9" name="Slide Number Placeholder 8">
            <a:extLst>
              <a:ext uri="{FF2B5EF4-FFF2-40B4-BE49-F238E27FC236}">
                <a16:creationId xmlns:a16="http://schemas.microsoft.com/office/drawing/2014/main" id="{EED2E8AE-F1AA-4D19-A434-102501D3B460}"/>
              </a:ext>
            </a:extLst>
          </p:cNvPr>
          <p:cNvSpPr>
            <a:spLocks noGrp="1"/>
          </p:cNvSpPr>
          <p:nvPr>
            <p:ph type="sldNum" sz="quarter" idx="12"/>
          </p:nvPr>
        </p:nvSpPr>
        <p:spPr/>
        <p:txBody>
          <a:bodyPr/>
          <a:lstStyle>
            <a:lvl1pPr>
              <a:defRPr>
                <a:solidFill>
                  <a:schemeClr val="bg1"/>
                </a:solidFill>
              </a:defRPr>
            </a:lvl1pPr>
          </a:lstStyle>
          <a:p>
            <a:pPr algn="l"/>
            <a:fld id="{F97E8200-1950-409B-82E7-99938E7AE355}" type="slidenum">
              <a:rPr lang="en-US" smtClean="0"/>
              <a:pPr algn="l"/>
              <a:t>‹Nº›</a:t>
            </a:fld>
            <a:endParaRPr lang="en-US" dirty="0"/>
          </a:p>
        </p:txBody>
      </p:sp>
    </p:spTree>
    <p:extLst>
      <p:ext uri="{BB962C8B-B14F-4D97-AF65-F5344CB8AC3E}">
        <p14:creationId xmlns:p14="http://schemas.microsoft.com/office/powerpoint/2010/main" val="20222199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D153959-30FA-4987-A094-7243641F474B}"/>
              </a:ext>
            </a:extLst>
          </p:cNvPr>
          <p:cNvSpPr/>
          <p:nvPr/>
        </p:nvSpPr>
        <p:spPr>
          <a:xfrm>
            <a:off x="0" y="0"/>
            <a:ext cx="12192000" cy="22649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a:extLst>
              <a:ext uri="{FF2B5EF4-FFF2-40B4-BE49-F238E27FC236}">
                <a16:creationId xmlns:a16="http://schemas.microsoft.com/office/drawing/2014/main" id="{50216229-A6DB-436A-B327-667E80F0A563}"/>
              </a:ext>
            </a:extLst>
          </p:cNvPr>
          <p:cNvSpPr>
            <a:spLocks noGrp="1"/>
          </p:cNvSpPr>
          <p:nvPr>
            <p:ph type="title"/>
          </p:nvPr>
        </p:nvSpPr>
        <p:spPr>
          <a:xfrm>
            <a:off x="960120" y="317814"/>
            <a:ext cx="10268712" cy="170078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B2B351D-270D-480D-8AF5-6A213ED2B3FB}"/>
              </a:ext>
            </a:extLst>
          </p:cNvPr>
          <p:cNvSpPr>
            <a:spLocks noGrp="1"/>
          </p:cNvSpPr>
          <p:nvPr>
            <p:ph type="body" idx="1"/>
          </p:nvPr>
        </p:nvSpPr>
        <p:spPr>
          <a:xfrm>
            <a:off x="960120" y="2587752"/>
            <a:ext cx="10268712" cy="35935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E1EB0E73-3310-4A8F-BB4A-7A6A99121A61}"/>
              </a:ext>
            </a:extLst>
          </p:cNvPr>
          <p:cNvSpPr>
            <a:spLocks noGrp="1"/>
          </p:cNvSpPr>
          <p:nvPr>
            <p:ph type="dt" sz="half" idx="2"/>
          </p:nvPr>
        </p:nvSpPr>
        <p:spPr>
          <a:xfrm>
            <a:off x="6903720" y="6356350"/>
            <a:ext cx="3236976" cy="365125"/>
          </a:xfrm>
          <a:prstGeom prst="rect">
            <a:avLst/>
          </a:prstGeom>
        </p:spPr>
        <p:txBody>
          <a:bodyPr vert="horz" lIns="91440" tIns="45720" rIns="91440" bIns="45720" rtlCol="0" anchor="ctr"/>
          <a:lstStyle>
            <a:lvl1pPr algn="just">
              <a:defRPr sz="1200" spc="50" baseline="0">
                <a:solidFill>
                  <a:schemeClr val="tx1"/>
                </a:solidFill>
              </a:defRPr>
            </a:lvl1pPr>
          </a:lstStyle>
          <a:p>
            <a:pPr algn="r"/>
            <a:fld id="{A37D6D71-8B28-4ED6-B932-04B197003D23}" type="datetimeFigureOut">
              <a:rPr lang="en-US" smtClean="0"/>
              <a:pPr algn="r"/>
              <a:t>1/27/26</a:t>
            </a:fld>
            <a:endParaRPr lang="en-US" spc="50" dirty="0"/>
          </a:p>
        </p:txBody>
      </p:sp>
      <p:sp>
        <p:nvSpPr>
          <p:cNvPr id="5" name="Footer Placeholder 4">
            <a:extLst>
              <a:ext uri="{FF2B5EF4-FFF2-40B4-BE49-F238E27FC236}">
                <a16:creationId xmlns:a16="http://schemas.microsoft.com/office/drawing/2014/main" id="{1381C4C0-515B-4404-A780-C31E7DFE54A4}"/>
              </a:ext>
            </a:extLst>
          </p:cNvPr>
          <p:cNvSpPr>
            <a:spLocks noGrp="1"/>
          </p:cNvSpPr>
          <p:nvPr>
            <p:ph type="ftr" sz="quarter" idx="3"/>
          </p:nvPr>
        </p:nvSpPr>
        <p:spPr>
          <a:xfrm>
            <a:off x="960120" y="6356350"/>
            <a:ext cx="5504688" cy="365125"/>
          </a:xfrm>
          <a:prstGeom prst="rect">
            <a:avLst/>
          </a:prstGeom>
        </p:spPr>
        <p:txBody>
          <a:bodyPr vert="horz" lIns="91440" tIns="45720" rIns="91440" bIns="45720" rtlCol="0" anchor="ctr"/>
          <a:lstStyle>
            <a:lvl1pPr algn="l">
              <a:defRPr sz="1100" cap="all" spc="50" baseline="0">
                <a:solidFill>
                  <a:schemeClr val="tx1"/>
                </a:solidFill>
              </a:defRPr>
            </a:lvl1pPr>
          </a:lstStyle>
          <a:p>
            <a:endParaRPr lang="en-US" spc="50" dirty="0"/>
          </a:p>
        </p:txBody>
      </p:sp>
      <p:sp>
        <p:nvSpPr>
          <p:cNvPr id="6" name="Slide Number Placeholder 5">
            <a:extLst>
              <a:ext uri="{FF2B5EF4-FFF2-40B4-BE49-F238E27FC236}">
                <a16:creationId xmlns:a16="http://schemas.microsoft.com/office/drawing/2014/main" id="{944C30C7-F013-428C-A6F7-A8CCCD14CEF4}"/>
              </a:ext>
            </a:extLst>
          </p:cNvPr>
          <p:cNvSpPr>
            <a:spLocks noGrp="1"/>
          </p:cNvSpPr>
          <p:nvPr>
            <p:ph type="sldNum" sz="quarter" idx="4"/>
          </p:nvPr>
        </p:nvSpPr>
        <p:spPr>
          <a:xfrm>
            <a:off x="10296144" y="6356350"/>
            <a:ext cx="932688" cy="365125"/>
          </a:xfrm>
          <a:prstGeom prst="rect">
            <a:avLst/>
          </a:prstGeom>
        </p:spPr>
        <p:txBody>
          <a:bodyPr vert="horz" lIns="91440" tIns="45720" rIns="91440" bIns="45720" rtlCol="0" anchor="ctr"/>
          <a:lstStyle>
            <a:lvl1pPr algn="r">
              <a:defRPr sz="1200">
                <a:solidFill>
                  <a:schemeClr val="tx1"/>
                </a:solidFill>
              </a:defRPr>
            </a:lvl1pPr>
          </a:lstStyle>
          <a:p>
            <a:pPr algn="l"/>
            <a:fld id="{F97E8200-1950-409B-82E7-99938E7AE355}" type="slidenum">
              <a:rPr lang="en-US" smtClean="0"/>
              <a:pPr algn="l"/>
              <a:t>‹Nº›</a:t>
            </a:fld>
            <a:endParaRPr lang="en-US" dirty="0"/>
          </a:p>
        </p:txBody>
      </p:sp>
    </p:spTree>
    <p:extLst>
      <p:ext uri="{BB962C8B-B14F-4D97-AF65-F5344CB8AC3E}">
        <p14:creationId xmlns:p14="http://schemas.microsoft.com/office/powerpoint/2010/main" val="328064264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8" r:id="rId6"/>
    <p:sldLayoutId id="2147483693" r:id="rId7"/>
    <p:sldLayoutId id="2147483694" r:id="rId8"/>
    <p:sldLayoutId id="2147483695" r:id="rId9"/>
    <p:sldLayoutId id="2147483697" r:id="rId10"/>
    <p:sldLayoutId id="2147483696" r:id="rId11"/>
  </p:sldLayoutIdLst>
  <p:txStyles>
    <p:titleStyle>
      <a:lvl1pPr algn="l" defTabSz="914400" rtl="0" eaLnBrk="1" latinLnBrk="0" hangingPunct="1">
        <a:lnSpc>
          <a:spcPct val="90000"/>
        </a:lnSpc>
        <a:spcBef>
          <a:spcPct val="0"/>
        </a:spcBef>
        <a:buNone/>
        <a:defRPr sz="6600" kern="1200" cap="all" spc="120" baseline="0">
          <a:solidFill>
            <a:schemeClr val="bg1"/>
          </a:solidFill>
          <a:latin typeface="+mj-lt"/>
          <a:ea typeface="+mj-ea"/>
          <a:cs typeface="+mj-cs"/>
        </a:defRPr>
      </a:lvl1pPr>
    </p:titleStyle>
    <p:bodyStyle>
      <a:lvl1pPr marL="0" indent="0" algn="l" defTabSz="914400" rtl="0" eaLnBrk="1" latinLnBrk="0" hangingPunct="1">
        <a:lnSpc>
          <a:spcPct val="101000"/>
        </a:lnSpc>
        <a:spcBef>
          <a:spcPts val="700"/>
        </a:spcBef>
        <a:spcAft>
          <a:spcPts val="700"/>
        </a:spcAft>
        <a:buFont typeface="Arial" panose="020B0604020202020204" pitchFamily="34" charset="0"/>
        <a:buNone/>
        <a:defRPr sz="2600" kern="1200" spc="50" baseline="0">
          <a:solidFill>
            <a:schemeClr val="tx1"/>
          </a:solidFill>
          <a:latin typeface="+mn-lt"/>
          <a:ea typeface="+mn-ea"/>
          <a:cs typeface="+mn-cs"/>
        </a:defRPr>
      </a:lvl1pPr>
      <a:lvl2pPr marL="274320" indent="-274320" algn="l" defTabSz="914400" rtl="0" eaLnBrk="1" latinLnBrk="0" hangingPunct="1">
        <a:lnSpc>
          <a:spcPct val="101000"/>
        </a:lnSpc>
        <a:spcBef>
          <a:spcPts val="400"/>
        </a:spcBef>
        <a:spcAft>
          <a:spcPts val="400"/>
        </a:spcAft>
        <a:buClrTx/>
        <a:buFont typeface="Wingdings" panose="05000000000000000000" pitchFamily="2" charset="2"/>
        <a:buChar char="§"/>
        <a:defRPr sz="2300" kern="1200" spc="50" baseline="0">
          <a:solidFill>
            <a:schemeClr val="tx1"/>
          </a:solidFill>
          <a:latin typeface="+mn-lt"/>
          <a:ea typeface="+mn-ea"/>
          <a:cs typeface="+mn-cs"/>
        </a:defRPr>
      </a:lvl2pPr>
      <a:lvl3pPr marL="274320" indent="0" algn="l" defTabSz="914400" rtl="0" eaLnBrk="1" latinLnBrk="0" hangingPunct="1">
        <a:lnSpc>
          <a:spcPct val="101000"/>
        </a:lnSpc>
        <a:spcBef>
          <a:spcPts val="400"/>
        </a:spcBef>
        <a:spcAft>
          <a:spcPts val="400"/>
        </a:spcAft>
        <a:buFont typeface="Arial" panose="020B0604020202020204" pitchFamily="34" charset="0"/>
        <a:buNone/>
        <a:defRPr sz="1800" b="1" kern="1200" spc="50" baseline="0">
          <a:solidFill>
            <a:schemeClr val="tx1"/>
          </a:solidFill>
          <a:latin typeface="+mn-lt"/>
          <a:ea typeface="+mn-ea"/>
          <a:cs typeface="+mn-cs"/>
        </a:defRPr>
      </a:lvl3pPr>
      <a:lvl4pPr marL="594360" indent="-274320" algn="l" defTabSz="914400" rtl="0" eaLnBrk="1" latinLnBrk="0" hangingPunct="1">
        <a:lnSpc>
          <a:spcPct val="101000"/>
        </a:lnSpc>
        <a:spcBef>
          <a:spcPts val="400"/>
        </a:spcBef>
        <a:spcAft>
          <a:spcPts val="400"/>
        </a:spcAft>
        <a:buClrTx/>
        <a:buFont typeface="Wingdings" panose="05000000000000000000" pitchFamily="2" charset="2"/>
        <a:buChar char="§"/>
        <a:defRPr sz="1800" kern="1200" spc="50" baseline="0">
          <a:solidFill>
            <a:schemeClr val="tx1"/>
          </a:solidFill>
          <a:latin typeface="+mn-lt"/>
          <a:ea typeface="+mn-ea"/>
          <a:cs typeface="+mn-cs"/>
        </a:defRPr>
      </a:lvl4pPr>
      <a:lvl5pPr marL="594360" indent="0" algn="l" defTabSz="914400" rtl="0" eaLnBrk="1" latinLnBrk="0" hangingPunct="1">
        <a:lnSpc>
          <a:spcPct val="101000"/>
        </a:lnSpc>
        <a:spcBef>
          <a:spcPts val="400"/>
        </a:spcBef>
        <a:spcAft>
          <a:spcPts val="400"/>
        </a:spcAft>
        <a:buFont typeface="Arial" panose="020B0604020202020204" pitchFamily="34" charset="0"/>
        <a:buNone/>
        <a:defRPr sz="1800" b="1"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9.png"/><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13.png"/><Relationship Id="rId2" Type="http://schemas.openxmlformats.org/officeDocument/2006/relationships/image" Target="../media/image15.jpe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6.jpeg"/><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21.png"/><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jpeg"/><Relationship Id="rId10" Type="http://schemas.openxmlformats.org/officeDocument/2006/relationships/image" Target="../media/image29.jpeg"/><Relationship Id="rId4" Type="http://schemas.openxmlformats.org/officeDocument/2006/relationships/image" Target="../media/image23.png"/><Relationship Id="rId9" Type="http://schemas.openxmlformats.org/officeDocument/2006/relationships/image" Target="../media/image28.png"/></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1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image" Target="../media/image37.jpeg"/></Relationships>
</file>

<file path=ppt/slides/_rels/slide1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 Id="rId4" Type="http://schemas.openxmlformats.org/officeDocument/2006/relationships/image" Target="../media/image42.jpeg"/></Relationships>
</file>

<file path=ppt/slides/_rels/slide2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4" Type="http://schemas.openxmlformats.org/officeDocument/2006/relationships/image" Target="../media/image45.jpeg"/></Relationships>
</file>

<file path=ppt/slides/_rels/slide2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 Id="rId5" Type="http://schemas.openxmlformats.org/officeDocument/2006/relationships/image" Target="../media/image49.jpeg"/><Relationship Id="rId4" Type="http://schemas.openxmlformats.org/officeDocument/2006/relationships/image" Target="../media/image4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jpeg"/><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image" Target="../media/image55.jpeg"/><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8.xml"/><Relationship Id="rId4" Type="http://schemas.openxmlformats.org/officeDocument/2006/relationships/image" Target="../media/image59.gif"/></Relationships>
</file>

<file path=ppt/slides/_rels/slide28.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eg"/><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jpeg"/><Relationship Id="rId1" Type="http://schemas.openxmlformats.org/officeDocument/2006/relationships/slideLayout" Target="../slideLayouts/slideLayout8.xml"/><Relationship Id="rId5" Type="http://schemas.openxmlformats.org/officeDocument/2006/relationships/image" Target="../media/image69.jpeg"/><Relationship Id="rId4" Type="http://schemas.openxmlformats.org/officeDocument/2006/relationships/image" Target="../media/image68.jpeg"/></Relationships>
</file>

<file path=ppt/slides/_rels/slide32.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8.xml"/><Relationship Id="rId5" Type="http://schemas.openxmlformats.org/officeDocument/2006/relationships/image" Target="../media/image76.png"/><Relationship Id="rId4" Type="http://schemas.openxmlformats.org/officeDocument/2006/relationships/image" Target="../media/image75.png"/></Relationships>
</file>

<file path=ppt/slides/_rels/slide35.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8.xml"/><Relationship Id="rId6" Type="http://schemas.openxmlformats.org/officeDocument/2006/relationships/image" Target="../media/image81.png"/><Relationship Id="rId5" Type="http://schemas.openxmlformats.org/officeDocument/2006/relationships/image" Target="../media/image80.jpg"/><Relationship Id="rId4" Type="http://schemas.openxmlformats.org/officeDocument/2006/relationships/image" Target="../media/image79.png"/></Relationships>
</file>

<file path=ppt/slides/_rels/slide36.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png"/><Relationship Id="rId1" Type="http://schemas.openxmlformats.org/officeDocument/2006/relationships/slideLayout" Target="../slideLayouts/slideLayout8.xml"/><Relationship Id="rId5" Type="http://schemas.openxmlformats.org/officeDocument/2006/relationships/image" Target="../media/image85.png"/><Relationship Id="rId4" Type="http://schemas.openxmlformats.org/officeDocument/2006/relationships/image" Target="../media/image84.png"/></Relationships>
</file>

<file path=ppt/slides/_rels/slide37.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86.png"/><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jpeg"/><Relationship Id="rId1" Type="http://schemas.openxmlformats.org/officeDocument/2006/relationships/slideLayout" Target="../slideLayouts/slideLayout8.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90.jpeg"/><Relationship Id="rId2" Type="http://schemas.openxmlformats.org/officeDocument/2006/relationships/diagramData" Target="../diagrams/data2.xml"/><Relationship Id="rId1" Type="http://schemas.openxmlformats.org/officeDocument/2006/relationships/slideLayout" Target="../slideLayouts/slideLayout8.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90.jpeg"/><Relationship Id="rId2" Type="http://schemas.openxmlformats.org/officeDocument/2006/relationships/diagramData" Target="../diagrams/data3.xml"/><Relationship Id="rId1" Type="http://schemas.openxmlformats.org/officeDocument/2006/relationships/slideLayout" Target="../slideLayouts/slideLayout8.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8.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3.xml.rels><?xml version="1.0" encoding="UTF-8" standalone="yes"?>
<Relationships xmlns="http://schemas.openxmlformats.org/package/2006/relationships"><Relationship Id="rId8" Type="http://schemas.openxmlformats.org/officeDocument/2006/relationships/image" Target="../media/image92.png"/><Relationship Id="rId13" Type="http://schemas.openxmlformats.org/officeDocument/2006/relationships/image" Target="../media/image97.png"/><Relationship Id="rId3" Type="http://schemas.openxmlformats.org/officeDocument/2006/relationships/diagramLayout" Target="../diagrams/layout5.xml"/><Relationship Id="rId7" Type="http://schemas.openxmlformats.org/officeDocument/2006/relationships/image" Target="../media/image91.jpeg"/><Relationship Id="rId12" Type="http://schemas.openxmlformats.org/officeDocument/2006/relationships/image" Target="../media/image96.jpeg"/><Relationship Id="rId2" Type="http://schemas.openxmlformats.org/officeDocument/2006/relationships/diagramData" Target="../diagrams/data5.xml"/><Relationship Id="rId1" Type="http://schemas.openxmlformats.org/officeDocument/2006/relationships/slideLayout" Target="../slideLayouts/slideLayout8.xml"/><Relationship Id="rId6" Type="http://schemas.microsoft.com/office/2007/relationships/diagramDrawing" Target="../diagrams/drawing5.xml"/><Relationship Id="rId11" Type="http://schemas.openxmlformats.org/officeDocument/2006/relationships/image" Target="../media/image95.png"/><Relationship Id="rId5" Type="http://schemas.openxmlformats.org/officeDocument/2006/relationships/diagramColors" Target="../diagrams/colors5.xml"/><Relationship Id="rId10" Type="http://schemas.openxmlformats.org/officeDocument/2006/relationships/image" Target="../media/image94.jpeg"/><Relationship Id="rId4" Type="http://schemas.openxmlformats.org/officeDocument/2006/relationships/diagramQuickStyle" Target="../diagrams/quickStyle5.xml"/><Relationship Id="rId9" Type="http://schemas.openxmlformats.org/officeDocument/2006/relationships/image" Target="../media/image93.jpeg"/></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8.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8.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8.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2.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notesSlide" Target="../notesSlides/notesSlide1.xml"/><Relationship Id="rId1" Type="http://schemas.openxmlformats.org/officeDocument/2006/relationships/slideLayout" Target="../slideLayouts/slideLayout8.xml"/><Relationship Id="rId4" Type="http://schemas.openxmlformats.org/officeDocument/2006/relationships/image" Target="../media/image99.png"/></Relationships>
</file>

<file path=ppt/slides/_rels/slide53.xml.rels><?xml version="1.0" encoding="UTF-8" standalone="yes"?>
<Relationships xmlns="http://schemas.openxmlformats.org/package/2006/relationships"><Relationship Id="rId3" Type="http://schemas.openxmlformats.org/officeDocument/2006/relationships/image" Target="../media/image101.jpeg"/><Relationship Id="rId2" Type="http://schemas.openxmlformats.org/officeDocument/2006/relationships/image" Target="../media/image100.jpeg"/><Relationship Id="rId1" Type="http://schemas.openxmlformats.org/officeDocument/2006/relationships/slideLayout" Target="../slideLayouts/slideLayout8.xml"/><Relationship Id="rId4" Type="http://schemas.openxmlformats.org/officeDocument/2006/relationships/image" Target="../media/image102.jpeg"/></Relationships>
</file>

<file path=ppt/slides/_rels/slide54.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8.xml"/></Relationships>
</file>

<file path=ppt/slides/_rels/slide55.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8.xml"/></Relationships>
</file>

<file path=ppt/slides/_rels/slide56.xml.rels><?xml version="1.0" encoding="UTF-8" standalone="yes"?>
<Relationships xmlns="http://schemas.openxmlformats.org/package/2006/relationships"><Relationship Id="rId8" Type="http://schemas.openxmlformats.org/officeDocument/2006/relationships/image" Target="../media/image110.jpeg"/><Relationship Id="rId3" Type="http://schemas.openxmlformats.org/officeDocument/2006/relationships/image" Target="../media/image105.jpeg"/><Relationship Id="rId7" Type="http://schemas.openxmlformats.org/officeDocument/2006/relationships/image" Target="../media/image109.jpeg"/><Relationship Id="rId2" Type="http://schemas.openxmlformats.org/officeDocument/2006/relationships/image" Target="../media/image104.png"/><Relationship Id="rId1" Type="http://schemas.openxmlformats.org/officeDocument/2006/relationships/slideLayout" Target="../slideLayouts/slideLayout8.xml"/><Relationship Id="rId6" Type="http://schemas.openxmlformats.org/officeDocument/2006/relationships/image" Target="../media/image108.jpeg"/><Relationship Id="rId11" Type="http://schemas.openxmlformats.org/officeDocument/2006/relationships/image" Target="../media/image112.jpeg"/><Relationship Id="rId5" Type="http://schemas.openxmlformats.org/officeDocument/2006/relationships/image" Target="../media/image107.jpeg"/><Relationship Id="rId10" Type="http://schemas.openxmlformats.org/officeDocument/2006/relationships/image" Target="../media/image28.png"/><Relationship Id="rId4" Type="http://schemas.openxmlformats.org/officeDocument/2006/relationships/image" Target="../media/image106.png"/><Relationship Id="rId9" Type="http://schemas.openxmlformats.org/officeDocument/2006/relationships/image" Target="../media/image111.jpe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8.xml.rels><?xml version="1.0" encoding="UTF-8" standalone="yes"?>
<Relationships xmlns="http://schemas.openxmlformats.org/package/2006/relationships"><Relationship Id="rId2" Type="http://schemas.openxmlformats.org/officeDocument/2006/relationships/image" Target="../media/image113.png"/><Relationship Id="rId1" Type="http://schemas.openxmlformats.org/officeDocument/2006/relationships/slideLayout" Target="../slideLayouts/slideLayout8.xml"/></Relationships>
</file>

<file path=ppt/slides/_rels/slide59.xml.rels><?xml version="1.0" encoding="UTF-8" standalone="yes"?>
<Relationships xmlns="http://schemas.openxmlformats.org/package/2006/relationships"><Relationship Id="rId2" Type="http://schemas.openxmlformats.org/officeDocument/2006/relationships/image" Target="../media/image114.jpg"/><Relationship Id="rId1" Type="http://schemas.openxmlformats.org/officeDocument/2006/relationships/slideLayout" Target="../slideLayouts/slideLayout8.xml"/></Relationships>
</file>

<file path=ppt/slides/_rels/slide60.xml.rels><?xml version="1.0" encoding="UTF-8" standalone="yes"?>
<Relationships xmlns="http://schemas.openxmlformats.org/package/2006/relationships"><Relationship Id="rId2" Type="http://schemas.openxmlformats.org/officeDocument/2006/relationships/image" Target="../media/image115.png"/><Relationship Id="rId1" Type="http://schemas.openxmlformats.org/officeDocument/2006/relationships/slideLayout" Target="../slideLayouts/slideLayout8.xml"/></Relationships>
</file>

<file path=ppt/slides/_rels/slide61.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image" Target="../media/image116.jpeg"/><Relationship Id="rId1" Type="http://schemas.openxmlformats.org/officeDocument/2006/relationships/slideLayout" Target="../slideLayouts/slideLayout8.xml"/></Relationships>
</file>

<file path=ppt/slides/_rels/slide62.xml.rels><?xml version="1.0" encoding="UTF-8" standalone="yes"?>
<Relationships xmlns="http://schemas.openxmlformats.org/package/2006/relationships"><Relationship Id="rId2" Type="http://schemas.openxmlformats.org/officeDocument/2006/relationships/image" Target="../media/image118.png"/><Relationship Id="rId1" Type="http://schemas.openxmlformats.org/officeDocument/2006/relationships/slideLayout" Target="../slideLayouts/slideLayout8.xml"/></Relationships>
</file>

<file path=ppt/slides/_rels/slide63.xml.rels><?xml version="1.0" encoding="UTF-8" standalone="yes"?>
<Relationships xmlns="http://schemas.openxmlformats.org/package/2006/relationships"><Relationship Id="rId2" Type="http://schemas.openxmlformats.org/officeDocument/2006/relationships/image" Target="../media/image119.png"/><Relationship Id="rId1" Type="http://schemas.openxmlformats.org/officeDocument/2006/relationships/slideLayout" Target="../slideLayouts/slideLayout8.xml"/></Relationships>
</file>

<file path=ppt/slides/_rels/slide64.xml.rels><?xml version="1.0" encoding="UTF-8" standalone="yes"?>
<Relationships xmlns="http://schemas.openxmlformats.org/package/2006/relationships"><Relationship Id="rId2" Type="http://schemas.openxmlformats.org/officeDocument/2006/relationships/image" Target="../media/image120.png"/><Relationship Id="rId1" Type="http://schemas.openxmlformats.org/officeDocument/2006/relationships/slideLayout" Target="../slideLayouts/slideLayout8.xml"/></Relationships>
</file>

<file path=ppt/slides/_rels/slide65.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image" Target="../media/image121.png"/><Relationship Id="rId1" Type="http://schemas.openxmlformats.org/officeDocument/2006/relationships/slideLayout" Target="../slideLayouts/slideLayout8.xml"/></Relationships>
</file>

<file path=ppt/slides/_rels/slide66.xml.rels><?xml version="1.0" encoding="UTF-8" standalone="yes"?>
<Relationships xmlns="http://schemas.openxmlformats.org/package/2006/relationships"><Relationship Id="rId2" Type="http://schemas.openxmlformats.org/officeDocument/2006/relationships/image" Target="../media/image123.png"/><Relationship Id="rId1" Type="http://schemas.openxmlformats.org/officeDocument/2006/relationships/slideLayout" Target="../slideLayouts/slideLayout8.xml"/></Relationships>
</file>

<file path=ppt/slides/_rels/slide67.xml.rels><?xml version="1.0" encoding="UTF-8" standalone="yes"?>
<Relationships xmlns="http://schemas.openxmlformats.org/package/2006/relationships"><Relationship Id="rId2" Type="http://schemas.openxmlformats.org/officeDocument/2006/relationships/image" Target="../media/image124.png"/><Relationship Id="rId1" Type="http://schemas.openxmlformats.org/officeDocument/2006/relationships/slideLayout" Target="../slideLayouts/slideLayout8.xml"/></Relationships>
</file>

<file path=ppt/slides/_rels/slide68.xml.rels><?xml version="1.0" encoding="UTF-8" standalone="yes"?>
<Relationships xmlns="http://schemas.openxmlformats.org/package/2006/relationships"><Relationship Id="rId2" Type="http://schemas.openxmlformats.org/officeDocument/2006/relationships/image" Target="../media/image125.png"/><Relationship Id="rId1" Type="http://schemas.openxmlformats.org/officeDocument/2006/relationships/slideLayout" Target="../slideLayouts/slideLayout8.xml"/></Relationships>
</file>

<file path=ppt/slides/_rels/slide69.xml.rels><?xml version="1.0" encoding="UTF-8" standalone="yes"?>
<Relationships xmlns="http://schemas.openxmlformats.org/package/2006/relationships"><Relationship Id="rId2" Type="http://schemas.openxmlformats.org/officeDocument/2006/relationships/image" Target="../media/image126.jpeg"/><Relationship Id="rId1" Type="http://schemas.openxmlformats.org/officeDocument/2006/relationships/slideLayout" Target="../slideLayouts/slideLayout8.xml"/></Relationships>
</file>

<file path=ppt/slides/_rels/slide70.xml.rels><?xml version="1.0" encoding="UTF-8" standalone="yes"?>
<Relationships xmlns="http://schemas.openxmlformats.org/package/2006/relationships"><Relationship Id="rId2" Type="http://schemas.openxmlformats.org/officeDocument/2006/relationships/image" Target="../media/image127.png"/><Relationship Id="rId1" Type="http://schemas.openxmlformats.org/officeDocument/2006/relationships/slideLayout" Target="../slideLayouts/slideLayout8.xml"/></Relationships>
</file>

<file path=ppt/slides/_rels/slide71.xml.rels><?xml version="1.0" encoding="UTF-8" standalone="yes"?>
<Relationships xmlns="http://schemas.openxmlformats.org/package/2006/relationships"><Relationship Id="rId2" Type="http://schemas.openxmlformats.org/officeDocument/2006/relationships/image" Target="../media/image128.png"/><Relationship Id="rId1" Type="http://schemas.openxmlformats.org/officeDocument/2006/relationships/slideLayout" Target="../slideLayouts/slideLayout8.xml"/></Relationships>
</file>

<file path=ppt/slides/_rels/slide72.xml.rels><?xml version="1.0" encoding="UTF-8" standalone="yes"?>
<Relationships xmlns="http://schemas.openxmlformats.org/package/2006/relationships"><Relationship Id="rId2" Type="http://schemas.openxmlformats.org/officeDocument/2006/relationships/image" Target="../media/image129.png"/><Relationship Id="rId1" Type="http://schemas.openxmlformats.org/officeDocument/2006/relationships/slideLayout" Target="../slideLayouts/slideLayout8.xml"/></Relationships>
</file>

<file path=ppt/slides/_rels/slide73.xml.rels><?xml version="1.0" encoding="UTF-8" standalone="yes"?>
<Relationships xmlns="http://schemas.openxmlformats.org/package/2006/relationships"><Relationship Id="rId2" Type="http://schemas.openxmlformats.org/officeDocument/2006/relationships/image" Target="../media/image130.png"/><Relationship Id="rId1" Type="http://schemas.openxmlformats.org/officeDocument/2006/relationships/slideLayout" Target="../slideLayouts/slideLayout8.xml"/></Relationships>
</file>

<file path=ppt/slides/_rels/slide74.xml.rels><?xml version="1.0" encoding="UTF-8" standalone="yes"?>
<Relationships xmlns="http://schemas.openxmlformats.org/package/2006/relationships"><Relationship Id="rId3" Type="http://schemas.openxmlformats.org/officeDocument/2006/relationships/image" Target="../media/image123.png"/><Relationship Id="rId2" Type="http://schemas.openxmlformats.org/officeDocument/2006/relationships/image" Target="../media/image130.png"/><Relationship Id="rId1" Type="http://schemas.openxmlformats.org/officeDocument/2006/relationships/slideLayout" Target="../slideLayouts/slideLayout8.xml"/></Relationships>
</file>

<file path=ppt/slides/_rels/slide75.xml.rels><?xml version="1.0" encoding="UTF-8" standalone="yes"?>
<Relationships xmlns="http://schemas.openxmlformats.org/package/2006/relationships"><Relationship Id="rId2" Type="http://schemas.openxmlformats.org/officeDocument/2006/relationships/image" Target="../media/image131.jpeg"/><Relationship Id="rId1" Type="http://schemas.openxmlformats.org/officeDocument/2006/relationships/slideLayout" Target="../slideLayouts/slideLayout8.xml"/></Relationships>
</file>

<file path=ppt/slides/_rels/slide7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7" name="Rectangle 1030">
            <a:extLst>
              <a:ext uri="{FF2B5EF4-FFF2-40B4-BE49-F238E27FC236}">
                <a16:creationId xmlns:a16="http://schemas.microsoft.com/office/drawing/2014/main" id="{4AA13AD3-0A4F-475A-BEBB-DEEFF5C09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ART22252">
            <a:extLst>
              <a:ext uri="{FF2B5EF4-FFF2-40B4-BE49-F238E27FC236}">
                <a16:creationId xmlns:a16="http://schemas.microsoft.com/office/drawing/2014/main" id="{6AC26564-7D61-7D76-1902-A84C6482A77F}"/>
              </a:ext>
            </a:extLst>
          </p:cNvPr>
          <p:cNvPicPr>
            <a:picLocks noChangeAspect="1" noChangeArrowheads="1"/>
          </p:cNvPicPr>
          <p:nvPr/>
        </p:nvPicPr>
        <p:blipFill rotWithShape="1">
          <a:blip r:embed="rId2">
            <a:alphaModFix amt="60000"/>
            <a:extLst>
              <a:ext uri="{28A0092B-C50C-407E-A947-70E740481C1C}">
                <a14:useLocalDpi xmlns:a14="http://schemas.microsoft.com/office/drawing/2010/main" val="0"/>
              </a:ext>
            </a:extLst>
          </a:blip>
          <a:srcRect t="35897"/>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ítulo 1">
            <a:extLst>
              <a:ext uri="{FF2B5EF4-FFF2-40B4-BE49-F238E27FC236}">
                <a16:creationId xmlns:a16="http://schemas.microsoft.com/office/drawing/2014/main" id="{AD822177-7FF9-FF5C-E04A-47AF3EE7548A}"/>
              </a:ext>
            </a:extLst>
          </p:cNvPr>
          <p:cNvSpPr>
            <a:spLocks noGrp="1"/>
          </p:cNvSpPr>
          <p:nvPr>
            <p:ph type="ctrTitle"/>
          </p:nvPr>
        </p:nvSpPr>
        <p:spPr>
          <a:xfrm>
            <a:off x="960120" y="640080"/>
            <a:ext cx="10268712" cy="3227832"/>
          </a:xfrm>
        </p:spPr>
        <p:txBody>
          <a:bodyPr anchor="b">
            <a:normAutofit/>
          </a:bodyPr>
          <a:lstStyle/>
          <a:p>
            <a:r>
              <a:rPr lang="es-ES_tradnl" dirty="0"/>
              <a:t>Operaciones Anfibias </a:t>
            </a:r>
          </a:p>
        </p:txBody>
      </p:sp>
      <p:sp>
        <p:nvSpPr>
          <p:cNvPr id="3" name="Subtítulo 2">
            <a:extLst>
              <a:ext uri="{FF2B5EF4-FFF2-40B4-BE49-F238E27FC236}">
                <a16:creationId xmlns:a16="http://schemas.microsoft.com/office/drawing/2014/main" id="{450E4617-A639-CF79-362D-55E612265E0E}"/>
              </a:ext>
            </a:extLst>
          </p:cNvPr>
          <p:cNvSpPr>
            <a:spLocks noGrp="1"/>
          </p:cNvSpPr>
          <p:nvPr>
            <p:ph type="subTitle" idx="1"/>
          </p:nvPr>
        </p:nvSpPr>
        <p:spPr>
          <a:xfrm>
            <a:off x="960120" y="4526280"/>
            <a:ext cx="10268712" cy="1508760"/>
          </a:xfrm>
        </p:spPr>
        <p:txBody>
          <a:bodyPr anchor="t">
            <a:normAutofit/>
          </a:bodyPr>
          <a:lstStyle/>
          <a:p>
            <a:r>
              <a:rPr lang="es-ES_tradnl" dirty="0">
                <a:solidFill>
                  <a:schemeClr val="tx1"/>
                </a:solidFill>
              </a:rPr>
              <a:t>Curso Especialidad Oficiales IM 2024</a:t>
            </a:r>
          </a:p>
        </p:txBody>
      </p:sp>
    </p:spTree>
    <p:extLst>
      <p:ext uri="{BB962C8B-B14F-4D97-AF65-F5344CB8AC3E}">
        <p14:creationId xmlns:p14="http://schemas.microsoft.com/office/powerpoint/2010/main" val="2231161353"/>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431D7D4-1D87-CCD9-D9AA-12ECC90F3835}"/>
              </a:ext>
            </a:extLst>
          </p:cNvPr>
          <p:cNvSpPr>
            <a:spLocks noGrp="1"/>
          </p:cNvSpPr>
          <p:nvPr>
            <p:ph type="title"/>
          </p:nvPr>
        </p:nvSpPr>
        <p:spPr/>
        <p:txBody>
          <a:bodyPr/>
          <a:lstStyle/>
          <a:p>
            <a:r>
              <a:rPr lang="es-ES_tradnl" dirty="0"/>
              <a:t>Desarrollo del modulo</a:t>
            </a:r>
          </a:p>
        </p:txBody>
      </p:sp>
      <p:graphicFrame>
        <p:nvGraphicFramePr>
          <p:cNvPr id="4" name="Tabla 3">
            <a:extLst>
              <a:ext uri="{FF2B5EF4-FFF2-40B4-BE49-F238E27FC236}">
                <a16:creationId xmlns:a16="http://schemas.microsoft.com/office/drawing/2014/main" id="{E8B29AE0-F9D1-68FC-0AA5-82C759E151B8}"/>
              </a:ext>
            </a:extLst>
          </p:cNvPr>
          <p:cNvGraphicFramePr>
            <a:graphicFrameLocks noGrp="1"/>
          </p:cNvGraphicFramePr>
          <p:nvPr>
            <p:extLst>
              <p:ext uri="{D42A27DB-BD31-4B8C-83A1-F6EECF244321}">
                <p14:modId xmlns:p14="http://schemas.microsoft.com/office/powerpoint/2010/main" val="2088833408"/>
              </p:ext>
            </p:extLst>
          </p:nvPr>
        </p:nvGraphicFramePr>
        <p:xfrm>
          <a:off x="0" y="2261938"/>
          <a:ext cx="12192000" cy="4596069"/>
        </p:xfrm>
        <a:graphic>
          <a:graphicData uri="http://schemas.openxmlformats.org/drawingml/2006/table">
            <a:tbl>
              <a:tblPr>
                <a:tableStyleId>{5C22544A-7EE6-4342-B048-85BDC9FD1C3A}</a:tableStyleId>
              </a:tblPr>
              <a:tblGrid>
                <a:gridCol w="812800">
                  <a:extLst>
                    <a:ext uri="{9D8B030D-6E8A-4147-A177-3AD203B41FA5}">
                      <a16:colId xmlns:a16="http://schemas.microsoft.com/office/drawing/2014/main" val="1437923163"/>
                    </a:ext>
                  </a:extLst>
                </a:gridCol>
                <a:gridCol w="812800">
                  <a:extLst>
                    <a:ext uri="{9D8B030D-6E8A-4147-A177-3AD203B41FA5}">
                      <a16:colId xmlns:a16="http://schemas.microsoft.com/office/drawing/2014/main" val="1274505411"/>
                    </a:ext>
                  </a:extLst>
                </a:gridCol>
                <a:gridCol w="812800">
                  <a:extLst>
                    <a:ext uri="{9D8B030D-6E8A-4147-A177-3AD203B41FA5}">
                      <a16:colId xmlns:a16="http://schemas.microsoft.com/office/drawing/2014/main" val="3193823375"/>
                    </a:ext>
                  </a:extLst>
                </a:gridCol>
                <a:gridCol w="812800">
                  <a:extLst>
                    <a:ext uri="{9D8B030D-6E8A-4147-A177-3AD203B41FA5}">
                      <a16:colId xmlns:a16="http://schemas.microsoft.com/office/drawing/2014/main" val="3880448679"/>
                    </a:ext>
                  </a:extLst>
                </a:gridCol>
                <a:gridCol w="812800">
                  <a:extLst>
                    <a:ext uri="{9D8B030D-6E8A-4147-A177-3AD203B41FA5}">
                      <a16:colId xmlns:a16="http://schemas.microsoft.com/office/drawing/2014/main" val="3697039399"/>
                    </a:ext>
                  </a:extLst>
                </a:gridCol>
                <a:gridCol w="812800">
                  <a:extLst>
                    <a:ext uri="{9D8B030D-6E8A-4147-A177-3AD203B41FA5}">
                      <a16:colId xmlns:a16="http://schemas.microsoft.com/office/drawing/2014/main" val="1084947952"/>
                    </a:ext>
                  </a:extLst>
                </a:gridCol>
                <a:gridCol w="812800">
                  <a:extLst>
                    <a:ext uri="{9D8B030D-6E8A-4147-A177-3AD203B41FA5}">
                      <a16:colId xmlns:a16="http://schemas.microsoft.com/office/drawing/2014/main" val="1154015480"/>
                    </a:ext>
                  </a:extLst>
                </a:gridCol>
                <a:gridCol w="812800">
                  <a:extLst>
                    <a:ext uri="{9D8B030D-6E8A-4147-A177-3AD203B41FA5}">
                      <a16:colId xmlns:a16="http://schemas.microsoft.com/office/drawing/2014/main" val="1033448264"/>
                    </a:ext>
                  </a:extLst>
                </a:gridCol>
                <a:gridCol w="812800">
                  <a:extLst>
                    <a:ext uri="{9D8B030D-6E8A-4147-A177-3AD203B41FA5}">
                      <a16:colId xmlns:a16="http://schemas.microsoft.com/office/drawing/2014/main" val="484536698"/>
                    </a:ext>
                  </a:extLst>
                </a:gridCol>
                <a:gridCol w="812800">
                  <a:extLst>
                    <a:ext uri="{9D8B030D-6E8A-4147-A177-3AD203B41FA5}">
                      <a16:colId xmlns:a16="http://schemas.microsoft.com/office/drawing/2014/main" val="2724041180"/>
                    </a:ext>
                  </a:extLst>
                </a:gridCol>
                <a:gridCol w="812800">
                  <a:extLst>
                    <a:ext uri="{9D8B030D-6E8A-4147-A177-3AD203B41FA5}">
                      <a16:colId xmlns:a16="http://schemas.microsoft.com/office/drawing/2014/main" val="745247961"/>
                    </a:ext>
                  </a:extLst>
                </a:gridCol>
                <a:gridCol w="812800">
                  <a:extLst>
                    <a:ext uri="{9D8B030D-6E8A-4147-A177-3AD203B41FA5}">
                      <a16:colId xmlns:a16="http://schemas.microsoft.com/office/drawing/2014/main" val="203324314"/>
                    </a:ext>
                  </a:extLst>
                </a:gridCol>
                <a:gridCol w="812800">
                  <a:extLst>
                    <a:ext uri="{9D8B030D-6E8A-4147-A177-3AD203B41FA5}">
                      <a16:colId xmlns:a16="http://schemas.microsoft.com/office/drawing/2014/main" val="2435590890"/>
                    </a:ext>
                  </a:extLst>
                </a:gridCol>
                <a:gridCol w="812800">
                  <a:extLst>
                    <a:ext uri="{9D8B030D-6E8A-4147-A177-3AD203B41FA5}">
                      <a16:colId xmlns:a16="http://schemas.microsoft.com/office/drawing/2014/main" val="1696930677"/>
                    </a:ext>
                  </a:extLst>
                </a:gridCol>
                <a:gridCol w="812800">
                  <a:extLst>
                    <a:ext uri="{9D8B030D-6E8A-4147-A177-3AD203B41FA5}">
                      <a16:colId xmlns:a16="http://schemas.microsoft.com/office/drawing/2014/main" val="2265406263"/>
                    </a:ext>
                  </a:extLst>
                </a:gridCol>
              </a:tblGrid>
              <a:tr h="270357">
                <a:tc rowSpan="17">
                  <a:txBody>
                    <a:bodyPr/>
                    <a:lstStyle/>
                    <a:p>
                      <a:pPr algn="ctr" fontAlgn="ctr"/>
                      <a:r>
                        <a:rPr lang="es-US" sz="600" u="none" strike="noStrike">
                          <a:effectLst/>
                        </a:rPr>
                        <a:t>Operaciones Anfibias </a:t>
                      </a:r>
                      <a:endParaRPr lang="es-US" sz="600" b="1" i="0" u="none" strike="noStrike">
                        <a:solidFill>
                          <a:srgbClr val="000000"/>
                        </a:solidFill>
                        <a:effectLst/>
                        <a:latin typeface="Calibri" panose="020F0502020204030204" pitchFamily="34" charset="0"/>
                      </a:endParaRPr>
                    </a:p>
                  </a:txBody>
                  <a:tcPr marL="7898" marR="7898" marT="7898" marB="0" anchor="ctr"/>
                </a:tc>
                <a:tc>
                  <a:txBody>
                    <a:bodyPr/>
                    <a:lstStyle/>
                    <a:p>
                      <a:pPr algn="ctr" fontAlgn="b"/>
                      <a:r>
                        <a:rPr lang="es-US" sz="600" u="none" strike="noStrike">
                          <a:effectLst/>
                        </a:rPr>
                        <a:t>18-sep</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ctr" fontAlgn="b"/>
                      <a:r>
                        <a:rPr lang="es-US" sz="600" u="none" strike="noStrike">
                          <a:effectLst/>
                        </a:rPr>
                        <a:t>19-sep</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ctr" fontAlgn="b"/>
                      <a:r>
                        <a:rPr lang="es-US" sz="600" u="none" strike="noStrike">
                          <a:effectLst/>
                        </a:rPr>
                        <a:t>20-sep</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ctr" fontAlgn="b"/>
                      <a:r>
                        <a:rPr lang="es-US" sz="600" u="none" strike="noStrike">
                          <a:effectLst/>
                        </a:rPr>
                        <a:t>21-sep</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ctr" fontAlgn="b"/>
                      <a:r>
                        <a:rPr lang="es-US" sz="600" u="none" strike="noStrike">
                          <a:effectLst/>
                        </a:rPr>
                        <a:t>22-sep</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ctr" fontAlgn="b"/>
                      <a:r>
                        <a:rPr lang="es-US" sz="600" u="none" strike="noStrike">
                          <a:effectLst/>
                        </a:rPr>
                        <a:t>23-sep</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ctr" fontAlgn="b"/>
                      <a:r>
                        <a:rPr lang="es-US" sz="600" u="none" strike="noStrike">
                          <a:effectLst/>
                        </a:rPr>
                        <a:t>24-sep</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ctr" fontAlgn="b"/>
                      <a:r>
                        <a:rPr lang="es-US" sz="600" u="none" strike="noStrike">
                          <a:effectLst/>
                        </a:rPr>
                        <a:t>25-sep</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ctr" fontAlgn="b"/>
                      <a:r>
                        <a:rPr lang="es-US" sz="600" u="none" strike="noStrike">
                          <a:effectLst/>
                        </a:rPr>
                        <a:t>26-sep</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ctr" fontAlgn="b"/>
                      <a:r>
                        <a:rPr lang="es-US" sz="600" u="none" strike="noStrike">
                          <a:effectLst/>
                        </a:rPr>
                        <a:t>27-sep</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ctr" fontAlgn="b"/>
                      <a:r>
                        <a:rPr lang="es-US" sz="600" u="none" strike="noStrike">
                          <a:effectLst/>
                        </a:rPr>
                        <a:t>28-sep</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ctr" fontAlgn="b"/>
                      <a:r>
                        <a:rPr lang="es-US" sz="600" u="none" strike="noStrike">
                          <a:effectLst/>
                        </a:rPr>
                        <a:t>29-sep</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ctr" fontAlgn="b"/>
                      <a:r>
                        <a:rPr lang="es-US" sz="600" u="none" strike="noStrike">
                          <a:effectLst/>
                        </a:rPr>
                        <a:t>30-sep</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ctr" fontAlgn="b"/>
                      <a:r>
                        <a:rPr lang="es-US" sz="600" u="none" strike="noStrike">
                          <a:effectLst/>
                        </a:rPr>
                        <a:t>1-oct</a:t>
                      </a:r>
                      <a:endParaRPr lang="es-US" sz="600" b="0" i="0" u="none" strike="noStrike">
                        <a:solidFill>
                          <a:srgbClr val="000000"/>
                        </a:solidFill>
                        <a:effectLst/>
                        <a:latin typeface="Calibri" panose="020F0502020204030204" pitchFamily="34" charset="0"/>
                      </a:endParaRPr>
                    </a:p>
                  </a:txBody>
                  <a:tcPr marL="7898" marR="7898" marT="7898" marB="0" anchor="b"/>
                </a:tc>
                <a:extLst>
                  <a:ext uri="{0D108BD9-81ED-4DB2-BD59-A6C34878D82A}">
                    <a16:rowId xmlns:a16="http://schemas.microsoft.com/office/drawing/2014/main" val="2215528386"/>
                  </a:ext>
                </a:extLst>
              </a:tr>
              <a:tr h="270357">
                <a:tc vMerge="1">
                  <a:txBody>
                    <a:bodyPr/>
                    <a:lstStyle/>
                    <a:p>
                      <a:endParaRPr lang="es-ES_tradnl"/>
                    </a:p>
                  </a:txBody>
                  <a:tcPr/>
                </a:tc>
                <a:tc rowSpan="4">
                  <a:txBody>
                    <a:bodyPr/>
                    <a:lstStyle/>
                    <a:p>
                      <a:pPr algn="ctr" fontAlgn="ctr"/>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ctr"/>
                </a:tc>
                <a:tc rowSpan="4">
                  <a:txBody>
                    <a:bodyPr/>
                    <a:lstStyle/>
                    <a:p>
                      <a:pPr algn="ctr" fontAlgn="ctr"/>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ctr"/>
                </a:tc>
                <a:tc rowSpan="4">
                  <a:txBody>
                    <a:bodyPr/>
                    <a:lstStyle/>
                    <a:p>
                      <a:pPr algn="ctr" fontAlgn="ctr"/>
                      <a:r>
                        <a:rPr lang="es-US" sz="600" u="none" strike="noStrike">
                          <a:effectLst/>
                        </a:rPr>
                        <a:t>TEORÍA OPERACIONES ANFIBIAS</a:t>
                      </a:r>
                      <a:br>
                        <a:rPr lang="es-US" sz="600" u="none" strike="noStrike">
                          <a:effectLst/>
                        </a:rPr>
                      </a:br>
                      <a:r>
                        <a:rPr lang="es-US" sz="600" u="none" strike="noStrike">
                          <a:effectLst/>
                        </a:rPr>
                        <a:t>T1 VDW</a:t>
                      </a:r>
                      <a:endParaRPr lang="es-US" sz="600" b="0" i="0" u="none" strike="noStrike">
                        <a:solidFill>
                          <a:srgbClr val="000000"/>
                        </a:solidFill>
                        <a:effectLst/>
                        <a:latin typeface="Calibri" panose="020F0502020204030204" pitchFamily="34" charset="0"/>
                      </a:endParaRPr>
                    </a:p>
                  </a:txBody>
                  <a:tcPr marL="7898" marR="7898" marT="7898" marB="0" anchor="ctr"/>
                </a:tc>
                <a:tc rowSpan="4">
                  <a:txBody>
                    <a:bodyPr/>
                    <a:lstStyle/>
                    <a:p>
                      <a:pPr algn="ctr" fontAlgn="ctr"/>
                      <a:r>
                        <a:rPr lang="es-US" sz="600" u="none" strike="noStrike" dirty="0">
                          <a:effectLst/>
                        </a:rPr>
                        <a:t>DOCTRINA ANFIBIA NACIONAL</a:t>
                      </a:r>
                      <a:br>
                        <a:rPr lang="es-US" sz="600" u="none" strike="noStrike" dirty="0">
                          <a:effectLst/>
                        </a:rPr>
                      </a:br>
                      <a:r>
                        <a:rPr lang="es-US" sz="600" u="none" strike="noStrike" dirty="0">
                          <a:effectLst/>
                        </a:rPr>
                        <a:t>CC PARSZYK</a:t>
                      </a:r>
                      <a:endParaRPr lang="es-US" sz="600" b="0" i="0" u="none" strike="noStrike" dirty="0">
                        <a:solidFill>
                          <a:srgbClr val="000000"/>
                        </a:solidFill>
                        <a:effectLst/>
                        <a:latin typeface="Calibri" panose="020F0502020204030204" pitchFamily="34" charset="0"/>
                      </a:endParaRPr>
                    </a:p>
                  </a:txBody>
                  <a:tcPr marL="7898" marR="7898" marT="7898" marB="0" anchor="ctr"/>
                </a:tc>
                <a:tc rowSpan="4">
                  <a:txBody>
                    <a:bodyPr/>
                    <a:lstStyle/>
                    <a:p>
                      <a:pPr algn="ctr" fontAlgn="ctr"/>
                      <a:r>
                        <a:rPr lang="es-US" sz="600" u="none" strike="noStrike" dirty="0">
                          <a:effectLst/>
                        </a:rPr>
                        <a:t>PLANES DE DESEMBARCO</a:t>
                      </a:r>
                      <a:br>
                        <a:rPr lang="es-US" sz="600" u="none" strike="noStrike" dirty="0">
                          <a:effectLst/>
                        </a:rPr>
                      </a:br>
                      <a:r>
                        <a:rPr lang="es-US" sz="600" u="none" strike="noStrike" dirty="0">
                          <a:effectLst/>
                        </a:rPr>
                        <a:t>T1 VDW</a:t>
                      </a:r>
                      <a:endParaRPr lang="es-US" sz="600" b="0" i="0" u="none" strike="noStrike" dirty="0">
                        <a:solidFill>
                          <a:srgbClr val="000000"/>
                        </a:solidFill>
                        <a:effectLst/>
                        <a:latin typeface="Calibri" panose="020F0502020204030204" pitchFamily="34" charset="0"/>
                      </a:endParaRPr>
                    </a:p>
                  </a:txBody>
                  <a:tcPr marL="7898" marR="7898" marT="7898" marB="0" anchor="ctr"/>
                </a:tc>
                <a:tc>
                  <a:txBody>
                    <a:bodyPr/>
                    <a:lstStyle/>
                    <a:p>
                      <a:pPr algn="l"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b"/>
                </a:tc>
                <a:tc rowSpan="4">
                  <a:txBody>
                    <a:bodyPr/>
                    <a:lstStyle/>
                    <a:p>
                      <a:pPr algn="ctr" fontAlgn="ctr"/>
                      <a:r>
                        <a:rPr lang="es-US" sz="600" u="none" strike="noStrike" dirty="0">
                          <a:effectLst/>
                        </a:rPr>
                        <a:t>CASO DE ESTUDIO / OPERACIÓN STARLITE</a:t>
                      </a:r>
                      <a:br>
                        <a:rPr lang="es-US" sz="600" u="none" strike="noStrike" dirty="0">
                          <a:effectLst/>
                        </a:rPr>
                      </a:br>
                      <a:r>
                        <a:rPr lang="es-US" sz="600" u="none" strike="noStrike" dirty="0">
                          <a:effectLst/>
                        </a:rPr>
                        <a:t>EVALUACIÓN JP 3-02</a:t>
                      </a:r>
                      <a:endParaRPr lang="es-US" sz="600" b="0" i="0" u="none" strike="noStrike" dirty="0">
                        <a:solidFill>
                          <a:srgbClr val="000000"/>
                        </a:solidFill>
                        <a:effectLst/>
                        <a:latin typeface="Calibri" panose="020F0502020204030204" pitchFamily="34" charset="0"/>
                      </a:endParaRPr>
                    </a:p>
                  </a:txBody>
                  <a:tcPr marL="7898" marR="7898" marT="7898" marB="0" anchor="ctr"/>
                </a:tc>
                <a:tc rowSpan="4">
                  <a:txBody>
                    <a:bodyPr/>
                    <a:lstStyle/>
                    <a:p>
                      <a:pPr algn="ctr" fontAlgn="b"/>
                      <a:r>
                        <a:rPr lang="es-US" sz="600" u="none" strike="noStrike">
                          <a:effectLst/>
                        </a:rPr>
                        <a:t>Ejercicio incursión </a:t>
                      </a:r>
                      <a:br>
                        <a:rPr lang="es-US" sz="600" u="none" strike="noStrike">
                          <a:effectLst/>
                        </a:rPr>
                      </a:br>
                      <a:r>
                        <a:rPr lang="es-US" sz="600" u="none" strike="noStrike">
                          <a:effectLst/>
                        </a:rPr>
                        <a:t>T1 VDW</a:t>
                      </a:r>
                      <a:br>
                        <a:rPr lang="es-US" sz="600" u="none" strike="noStrike">
                          <a:effectLst/>
                        </a:rPr>
                      </a:br>
                      <a:endParaRPr lang="es-US" sz="600" b="0" i="0" u="none" strike="noStrike">
                        <a:solidFill>
                          <a:srgbClr val="000000"/>
                        </a:solidFill>
                        <a:effectLst/>
                        <a:latin typeface="Calibri" panose="020F0502020204030204" pitchFamily="34" charset="0"/>
                      </a:endParaRPr>
                    </a:p>
                  </a:txBody>
                  <a:tcPr marL="7898" marR="7898" marT="7898" marB="0" anchor="b"/>
                </a:tc>
                <a:tc rowSpan="4">
                  <a:txBody>
                    <a:bodyPr/>
                    <a:lstStyle/>
                    <a:p>
                      <a:pPr algn="ctr" fontAlgn="b"/>
                      <a:r>
                        <a:rPr lang="es-US" sz="600" u="none" strike="noStrike">
                          <a:effectLst/>
                        </a:rPr>
                        <a:t>Ejercicio incursión Problem framing brief</a:t>
                      </a:r>
                      <a:br>
                        <a:rPr lang="es-US" sz="600" u="none" strike="noStrike">
                          <a:effectLst/>
                        </a:rPr>
                      </a:br>
                      <a:r>
                        <a:rPr lang="es-US" sz="600" u="none" strike="noStrike">
                          <a:effectLst/>
                        </a:rPr>
                        <a:t>T1 VDW</a:t>
                      </a:r>
                      <a:br>
                        <a:rPr lang="es-US" sz="600" u="none" strike="noStrike">
                          <a:effectLst/>
                        </a:rPr>
                      </a:br>
                      <a:endParaRPr lang="es-US" sz="600" b="0" i="0" u="none" strike="noStrike">
                        <a:solidFill>
                          <a:srgbClr val="000000"/>
                        </a:solidFill>
                        <a:effectLst/>
                        <a:latin typeface="Calibri" panose="020F0502020204030204" pitchFamily="34" charset="0"/>
                      </a:endParaRPr>
                    </a:p>
                  </a:txBody>
                  <a:tcPr marL="7898" marR="7898" marT="7898" marB="0" anchor="b"/>
                </a:tc>
                <a:tc rowSpan="4">
                  <a:txBody>
                    <a:bodyPr/>
                    <a:lstStyle/>
                    <a:p>
                      <a:pPr algn="ctr" fontAlgn="b"/>
                      <a:r>
                        <a:rPr lang="es-US" sz="600" u="none" strike="noStrike">
                          <a:effectLst/>
                        </a:rPr>
                        <a:t>Ejercicio incursión</a:t>
                      </a:r>
                      <a:br>
                        <a:rPr lang="es-US" sz="600" u="none" strike="noStrike">
                          <a:effectLst/>
                        </a:rPr>
                      </a:br>
                      <a:r>
                        <a:rPr lang="es-US" sz="600" u="none" strike="noStrike">
                          <a:effectLst/>
                        </a:rPr>
                        <a:t>COA DEV Brief </a:t>
                      </a:r>
                      <a:br>
                        <a:rPr lang="es-US" sz="600" u="none" strike="noStrike">
                          <a:effectLst/>
                        </a:rPr>
                      </a:br>
                      <a:r>
                        <a:rPr lang="es-US" sz="600" u="none" strike="noStrike">
                          <a:effectLst/>
                        </a:rPr>
                        <a:t>T1 VDW</a:t>
                      </a:r>
                      <a:br>
                        <a:rPr lang="es-US" sz="600" u="none" strike="noStrike">
                          <a:effectLst/>
                        </a:rPr>
                      </a:br>
                      <a:endParaRPr lang="es-US" sz="600" b="0" i="0" u="none" strike="noStrike">
                        <a:solidFill>
                          <a:srgbClr val="000000"/>
                        </a:solidFill>
                        <a:effectLst/>
                        <a:latin typeface="Calibri" panose="020F0502020204030204" pitchFamily="34" charset="0"/>
                      </a:endParaRPr>
                    </a:p>
                  </a:txBody>
                  <a:tcPr marL="7898" marR="7898" marT="7898" marB="0" anchor="b"/>
                </a:tc>
                <a:tc rowSpan="4">
                  <a:txBody>
                    <a:bodyPr/>
                    <a:lstStyle/>
                    <a:p>
                      <a:pPr algn="ctr" fontAlgn="b"/>
                      <a:r>
                        <a:rPr lang="es-US" sz="600" u="none" strike="noStrike">
                          <a:effectLst/>
                        </a:rPr>
                        <a:t>Ejercicio incursión</a:t>
                      </a:r>
                      <a:br>
                        <a:rPr lang="es-US" sz="600" u="none" strike="noStrike">
                          <a:effectLst/>
                        </a:rPr>
                      </a:br>
                      <a:r>
                        <a:rPr lang="es-US" sz="600" u="none" strike="noStrike">
                          <a:effectLst/>
                        </a:rPr>
                        <a:t>COA wargaming </a:t>
                      </a:r>
                      <a:br>
                        <a:rPr lang="es-US" sz="600" u="none" strike="noStrike">
                          <a:effectLst/>
                        </a:rPr>
                      </a:br>
                      <a:r>
                        <a:rPr lang="es-US" sz="600" u="none" strike="noStrike">
                          <a:effectLst/>
                        </a:rPr>
                        <a:t>T1 VDW</a:t>
                      </a:r>
                      <a:br>
                        <a:rPr lang="es-US" sz="600" u="none" strike="noStrike">
                          <a:effectLst/>
                        </a:rPr>
                      </a:b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b"/>
                </a:tc>
                <a:extLst>
                  <a:ext uri="{0D108BD9-81ED-4DB2-BD59-A6C34878D82A}">
                    <a16:rowId xmlns:a16="http://schemas.microsoft.com/office/drawing/2014/main" val="970868555"/>
                  </a:ext>
                </a:extLst>
              </a:tr>
              <a:tr h="270357">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a:txBody>
                    <a:bodyPr/>
                    <a:lstStyle/>
                    <a:p>
                      <a:pPr algn="l"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b"/>
                </a:tc>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a:txBody>
                    <a:bodyPr/>
                    <a:lstStyle/>
                    <a:p>
                      <a:pPr algn="l"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b"/>
                </a:tc>
                <a:extLst>
                  <a:ext uri="{0D108BD9-81ED-4DB2-BD59-A6C34878D82A}">
                    <a16:rowId xmlns:a16="http://schemas.microsoft.com/office/drawing/2014/main" val="2683185562"/>
                  </a:ext>
                </a:extLst>
              </a:tr>
              <a:tr h="270357">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a:txBody>
                    <a:bodyPr/>
                    <a:lstStyle/>
                    <a:p>
                      <a:pPr algn="l"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b"/>
                </a:tc>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a:txBody>
                    <a:bodyPr/>
                    <a:lstStyle/>
                    <a:p>
                      <a:pPr algn="l"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b"/>
                </a:tc>
                <a:extLst>
                  <a:ext uri="{0D108BD9-81ED-4DB2-BD59-A6C34878D82A}">
                    <a16:rowId xmlns:a16="http://schemas.microsoft.com/office/drawing/2014/main" val="1852382409"/>
                  </a:ext>
                </a:extLst>
              </a:tr>
              <a:tr h="270357">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a:txBody>
                    <a:bodyPr/>
                    <a:lstStyle/>
                    <a:p>
                      <a:pPr algn="l"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b"/>
                </a:tc>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a:txBody>
                    <a:bodyPr/>
                    <a:lstStyle/>
                    <a:p>
                      <a:pPr algn="l"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b"/>
                </a:tc>
                <a:extLst>
                  <a:ext uri="{0D108BD9-81ED-4DB2-BD59-A6C34878D82A}">
                    <a16:rowId xmlns:a16="http://schemas.microsoft.com/office/drawing/2014/main" val="1063799907"/>
                  </a:ext>
                </a:extLst>
              </a:tr>
              <a:tr h="270357">
                <a:tc vMerge="1">
                  <a:txBody>
                    <a:bodyPr/>
                    <a:lstStyle/>
                    <a:p>
                      <a:endParaRPr lang="es-ES_tradnl"/>
                    </a:p>
                  </a:txBody>
                  <a:tcPr/>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extLst>
                  <a:ext uri="{0D108BD9-81ED-4DB2-BD59-A6C34878D82A}">
                    <a16:rowId xmlns:a16="http://schemas.microsoft.com/office/drawing/2014/main" val="3426338086"/>
                  </a:ext>
                </a:extLst>
              </a:tr>
              <a:tr h="270357">
                <a:tc vMerge="1">
                  <a:txBody>
                    <a:bodyPr/>
                    <a:lstStyle/>
                    <a:p>
                      <a:endParaRPr lang="es-ES_tradnl"/>
                    </a:p>
                  </a:txBody>
                  <a:tcPr/>
                </a:tc>
                <a:tc>
                  <a:txBody>
                    <a:bodyPr/>
                    <a:lstStyle/>
                    <a:p>
                      <a:pPr algn="ctr" fontAlgn="b"/>
                      <a:r>
                        <a:rPr lang="es-US" sz="600" u="none" strike="noStrike">
                          <a:effectLst/>
                        </a:rPr>
                        <a:t>2-oct</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ctr" fontAlgn="b"/>
                      <a:r>
                        <a:rPr lang="es-US" sz="600" u="none" strike="noStrike">
                          <a:effectLst/>
                        </a:rPr>
                        <a:t>3-oct</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ctr" fontAlgn="b"/>
                      <a:r>
                        <a:rPr lang="es-US" sz="600" u="none" strike="noStrike">
                          <a:effectLst/>
                        </a:rPr>
                        <a:t>4-oct</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ctr" fontAlgn="b"/>
                      <a:r>
                        <a:rPr lang="es-US" sz="600" u="none" strike="noStrike">
                          <a:effectLst/>
                        </a:rPr>
                        <a:t>5-oct</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ctr" fontAlgn="b"/>
                      <a:r>
                        <a:rPr lang="es-US" sz="600" u="none" strike="noStrike">
                          <a:effectLst/>
                        </a:rPr>
                        <a:t>6-oct</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ctr" fontAlgn="b"/>
                      <a:r>
                        <a:rPr lang="es-US" sz="600" u="none" strike="noStrike">
                          <a:effectLst/>
                        </a:rPr>
                        <a:t>7-oct</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ctr" fontAlgn="b"/>
                      <a:r>
                        <a:rPr lang="es-US" sz="600" u="none" strike="noStrike">
                          <a:effectLst/>
                        </a:rPr>
                        <a:t>8-oct</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ctr" fontAlgn="b"/>
                      <a:r>
                        <a:rPr lang="es-US" sz="600" u="none" strike="noStrike">
                          <a:effectLst/>
                        </a:rPr>
                        <a:t>9-oct</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ctr" fontAlgn="b"/>
                      <a:r>
                        <a:rPr lang="es-US" sz="600" u="none" strike="noStrike">
                          <a:effectLst/>
                        </a:rPr>
                        <a:t>10-oct</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ctr" fontAlgn="b"/>
                      <a:r>
                        <a:rPr lang="es-US" sz="600" u="none" strike="noStrike">
                          <a:effectLst/>
                        </a:rPr>
                        <a:t>11-oct</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ctr" fontAlgn="b"/>
                      <a:r>
                        <a:rPr lang="es-US" sz="600" u="none" strike="noStrike">
                          <a:effectLst/>
                        </a:rPr>
                        <a:t>12-oct</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ctr" fontAlgn="b"/>
                      <a:r>
                        <a:rPr lang="es-US" sz="600" u="none" strike="noStrike">
                          <a:effectLst/>
                        </a:rPr>
                        <a:t>13-oct</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ctr" fontAlgn="b"/>
                      <a:r>
                        <a:rPr lang="es-US" sz="600" u="none" strike="noStrike">
                          <a:effectLst/>
                        </a:rPr>
                        <a:t>14-oct</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ctr" fontAlgn="b"/>
                      <a:r>
                        <a:rPr lang="es-US" sz="600" u="none" strike="noStrike">
                          <a:effectLst/>
                        </a:rPr>
                        <a:t>15-oct</a:t>
                      </a:r>
                      <a:endParaRPr lang="es-US" sz="600" b="0" i="0" u="none" strike="noStrike">
                        <a:solidFill>
                          <a:srgbClr val="000000"/>
                        </a:solidFill>
                        <a:effectLst/>
                        <a:latin typeface="Calibri" panose="020F0502020204030204" pitchFamily="34" charset="0"/>
                      </a:endParaRPr>
                    </a:p>
                  </a:txBody>
                  <a:tcPr marL="7898" marR="7898" marT="7898" marB="0" anchor="b"/>
                </a:tc>
                <a:extLst>
                  <a:ext uri="{0D108BD9-81ED-4DB2-BD59-A6C34878D82A}">
                    <a16:rowId xmlns:a16="http://schemas.microsoft.com/office/drawing/2014/main" val="3067269328"/>
                  </a:ext>
                </a:extLst>
              </a:tr>
              <a:tr h="270357">
                <a:tc vMerge="1">
                  <a:txBody>
                    <a:bodyPr/>
                    <a:lstStyle/>
                    <a:p>
                      <a:endParaRPr lang="es-ES_tradnl"/>
                    </a:p>
                  </a:txBody>
                  <a:tcPr/>
                </a:tc>
                <a:tc rowSpan="4">
                  <a:txBody>
                    <a:bodyPr/>
                    <a:lstStyle/>
                    <a:p>
                      <a:pPr algn="ctr" fontAlgn="ctr"/>
                      <a:r>
                        <a:rPr lang="es-US" sz="600" u="none" strike="noStrike">
                          <a:effectLst/>
                        </a:rPr>
                        <a:t>TDG</a:t>
                      </a:r>
                      <a:endParaRPr lang="es-US" sz="600" b="0" i="0" u="none" strike="noStrike">
                        <a:solidFill>
                          <a:srgbClr val="000000"/>
                        </a:solidFill>
                        <a:effectLst/>
                        <a:latin typeface="Calibri" panose="020F0502020204030204" pitchFamily="34" charset="0"/>
                      </a:endParaRPr>
                    </a:p>
                  </a:txBody>
                  <a:tcPr marL="7898" marR="7898" marT="7898" marB="0" anchor="ctr"/>
                </a:tc>
                <a:tc rowSpan="4">
                  <a:txBody>
                    <a:bodyPr/>
                    <a:lstStyle/>
                    <a:p>
                      <a:pPr algn="ctr" fontAlgn="ctr"/>
                      <a:r>
                        <a:rPr lang="es-US" sz="600" u="none" strike="noStrike">
                          <a:effectLst/>
                        </a:rPr>
                        <a:t>TDG</a:t>
                      </a:r>
                      <a:endParaRPr lang="es-US" sz="600" b="0" i="0" u="none" strike="noStrike">
                        <a:solidFill>
                          <a:srgbClr val="000000"/>
                        </a:solidFill>
                        <a:effectLst/>
                        <a:latin typeface="Calibri" panose="020F0502020204030204" pitchFamily="34" charset="0"/>
                      </a:endParaRPr>
                    </a:p>
                  </a:txBody>
                  <a:tcPr marL="7898" marR="7898" marT="7898" marB="0" anchor="ctr"/>
                </a:tc>
                <a:tc rowSpan="4">
                  <a:txBody>
                    <a:bodyPr/>
                    <a:lstStyle/>
                    <a:p>
                      <a:pPr algn="ctr" fontAlgn="ctr"/>
                      <a:r>
                        <a:rPr lang="es-US" sz="600" u="none" strike="noStrike">
                          <a:effectLst/>
                        </a:rPr>
                        <a:t>TDG</a:t>
                      </a:r>
                      <a:endParaRPr lang="es-US" sz="600" b="0" i="0" u="none" strike="noStrike">
                        <a:solidFill>
                          <a:srgbClr val="000000"/>
                        </a:solidFill>
                        <a:effectLst/>
                        <a:latin typeface="Calibri" panose="020F0502020204030204" pitchFamily="34" charset="0"/>
                      </a:endParaRPr>
                    </a:p>
                  </a:txBody>
                  <a:tcPr marL="7898" marR="7898" marT="7898" marB="0" anchor="ctr"/>
                </a:tc>
                <a:tc rowSpan="4">
                  <a:txBody>
                    <a:bodyPr/>
                    <a:lstStyle/>
                    <a:p>
                      <a:pPr algn="ctr" fontAlgn="ctr"/>
                      <a:r>
                        <a:rPr lang="es-US" sz="600" u="none" strike="noStrike">
                          <a:effectLst/>
                        </a:rPr>
                        <a:t>TDG</a:t>
                      </a:r>
                      <a:endParaRPr lang="es-US" sz="600" b="0" i="0" u="none" strike="noStrike">
                        <a:solidFill>
                          <a:srgbClr val="000000"/>
                        </a:solidFill>
                        <a:effectLst/>
                        <a:latin typeface="Calibri" panose="020F0502020204030204" pitchFamily="34" charset="0"/>
                      </a:endParaRPr>
                    </a:p>
                  </a:txBody>
                  <a:tcPr marL="7898" marR="7898" marT="7898" marB="0" anchor="ctr"/>
                </a:tc>
                <a:tc rowSpan="4">
                  <a:txBody>
                    <a:bodyPr/>
                    <a:lstStyle/>
                    <a:p>
                      <a:pPr algn="ctr" fontAlgn="ctr"/>
                      <a:r>
                        <a:rPr lang="es-US" sz="600" u="none" strike="noStrike">
                          <a:effectLst/>
                        </a:rPr>
                        <a:t>TDG EVALUADO</a:t>
                      </a:r>
                      <a:br>
                        <a:rPr lang="es-US" sz="600" u="none" strike="noStrike">
                          <a:effectLst/>
                        </a:rPr>
                      </a:br>
                      <a:r>
                        <a:rPr lang="es-US" sz="600" u="none" strike="noStrike">
                          <a:effectLst/>
                        </a:rPr>
                        <a:t>/Entrega Profesor guía</a:t>
                      </a:r>
                      <a:endParaRPr lang="es-US" sz="600" b="0" i="0" u="none" strike="noStrike">
                        <a:solidFill>
                          <a:srgbClr val="000000"/>
                        </a:solidFill>
                        <a:effectLst/>
                        <a:latin typeface="Calibri" panose="020F0502020204030204" pitchFamily="34" charset="0"/>
                      </a:endParaRPr>
                    </a:p>
                  </a:txBody>
                  <a:tcPr marL="7898" marR="7898" marT="7898" marB="0" anchor="ctr"/>
                </a:tc>
                <a:tc>
                  <a:txBody>
                    <a:bodyPr/>
                    <a:lstStyle/>
                    <a:p>
                      <a:pPr algn="l"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b"/>
                </a:tc>
                <a:tc rowSpan="4">
                  <a:txBody>
                    <a:bodyPr/>
                    <a:lstStyle/>
                    <a:p>
                      <a:pPr algn="ctr" fontAlgn="ctr"/>
                      <a:r>
                        <a:rPr lang="es-US" sz="600" u="none" strike="noStrike">
                          <a:effectLst/>
                        </a:rPr>
                        <a:t>Caso de estudio TF-58</a:t>
                      </a:r>
                      <a:br>
                        <a:rPr lang="es-US" sz="600" u="none" strike="noStrike">
                          <a:effectLst/>
                        </a:rPr>
                      </a:br>
                      <a:r>
                        <a:rPr lang="es-US" sz="600" u="none" strike="noStrike">
                          <a:effectLst/>
                        </a:rPr>
                        <a:t>T1 VON DER WETH </a:t>
                      </a:r>
                      <a:endParaRPr lang="es-US" sz="600" b="0" i="0" u="none" strike="noStrike">
                        <a:solidFill>
                          <a:srgbClr val="000000"/>
                        </a:solidFill>
                        <a:effectLst/>
                        <a:latin typeface="Calibri" panose="020F0502020204030204" pitchFamily="34" charset="0"/>
                      </a:endParaRPr>
                    </a:p>
                  </a:txBody>
                  <a:tcPr marL="7898" marR="7898" marT="7898" marB="0" anchor="ctr"/>
                </a:tc>
                <a:tc rowSpan="4">
                  <a:txBody>
                    <a:bodyPr/>
                    <a:lstStyle/>
                    <a:p>
                      <a:pPr algn="ctr" fontAlgn="ctr"/>
                      <a:r>
                        <a:rPr lang="es-US" sz="600" u="none" strike="noStrike">
                          <a:effectLst/>
                        </a:rPr>
                        <a:t>planificación infiltración </a:t>
                      </a:r>
                      <a:br>
                        <a:rPr lang="es-US" sz="600" u="none" strike="noStrike">
                          <a:effectLst/>
                        </a:rPr>
                      </a:br>
                      <a:r>
                        <a:rPr lang="es-US" sz="600" u="none" strike="noStrike">
                          <a:effectLst/>
                        </a:rPr>
                        <a:t>Ejercicio incursión</a:t>
                      </a:r>
                      <a:br>
                        <a:rPr lang="es-US" sz="600" u="none" strike="noStrike">
                          <a:effectLst/>
                        </a:rPr>
                      </a:br>
                      <a:r>
                        <a:rPr lang="es-US" sz="600" u="none" strike="noStrike">
                          <a:effectLst/>
                        </a:rPr>
                        <a:t>T1 VON DER WETH</a:t>
                      </a:r>
                      <a:endParaRPr lang="es-US" sz="600" b="0" i="0" u="none" strike="noStrike">
                        <a:solidFill>
                          <a:srgbClr val="000000"/>
                        </a:solidFill>
                        <a:effectLst/>
                        <a:latin typeface="Calibri" panose="020F0502020204030204" pitchFamily="34" charset="0"/>
                      </a:endParaRPr>
                    </a:p>
                  </a:txBody>
                  <a:tcPr marL="7898" marR="7898" marT="7898" marB="0" anchor="ctr"/>
                </a:tc>
                <a:tc rowSpan="4">
                  <a:txBody>
                    <a:bodyPr/>
                    <a:lstStyle/>
                    <a:p>
                      <a:pPr algn="ctr" fontAlgn="ctr"/>
                      <a:r>
                        <a:rPr lang="es-US" sz="600" u="none" strike="noStrike">
                          <a:effectLst/>
                        </a:rPr>
                        <a:t>Ejercicio incursión PF/COA DEV</a:t>
                      </a:r>
                      <a:br>
                        <a:rPr lang="es-US" sz="600" u="none" strike="noStrike">
                          <a:effectLst/>
                        </a:rPr>
                      </a:br>
                      <a:r>
                        <a:rPr lang="es-US" sz="600" u="none" strike="noStrike">
                          <a:effectLst/>
                        </a:rPr>
                        <a:t>T1 VON DER WETH</a:t>
                      </a:r>
                      <a:endParaRPr lang="es-US" sz="600" b="0" i="0" u="none" strike="noStrike">
                        <a:solidFill>
                          <a:srgbClr val="000000"/>
                        </a:solidFill>
                        <a:effectLst/>
                        <a:latin typeface="Calibri" panose="020F0502020204030204" pitchFamily="34" charset="0"/>
                      </a:endParaRPr>
                    </a:p>
                  </a:txBody>
                  <a:tcPr marL="7898" marR="7898" marT="7898" marB="0" anchor="ctr"/>
                </a:tc>
                <a:tc rowSpan="4">
                  <a:txBody>
                    <a:bodyPr/>
                    <a:lstStyle/>
                    <a:p>
                      <a:pPr algn="ctr" fontAlgn="ctr"/>
                      <a:r>
                        <a:rPr lang="es-US" sz="600" u="none" strike="noStrike">
                          <a:effectLst/>
                        </a:rPr>
                        <a:t>COA WG/refinement</a:t>
                      </a:r>
                      <a:br>
                        <a:rPr lang="es-US" sz="600" u="none" strike="noStrike">
                          <a:effectLst/>
                        </a:rPr>
                      </a:br>
                      <a:r>
                        <a:rPr lang="es-US" sz="600" u="none" strike="noStrike">
                          <a:effectLst/>
                        </a:rPr>
                        <a:t>T1 VON DER WETH</a:t>
                      </a:r>
                      <a:endParaRPr lang="es-US" sz="600" b="0" i="0" u="none" strike="noStrike">
                        <a:solidFill>
                          <a:srgbClr val="000000"/>
                        </a:solidFill>
                        <a:effectLst/>
                        <a:latin typeface="Calibri" panose="020F0502020204030204" pitchFamily="34" charset="0"/>
                      </a:endParaRPr>
                    </a:p>
                  </a:txBody>
                  <a:tcPr marL="7898" marR="7898" marT="7898" marB="0" anchor="ctr"/>
                </a:tc>
                <a:tc rowSpan="4">
                  <a:txBody>
                    <a:bodyPr/>
                    <a:lstStyle/>
                    <a:p>
                      <a:pPr algn="ctr" fontAlgn="ctr"/>
                      <a:r>
                        <a:rPr lang="es-US" sz="600" u="none" strike="noStrike">
                          <a:effectLst/>
                        </a:rPr>
                        <a:t>Impartición orden unidades</a:t>
                      </a:r>
                      <a:br>
                        <a:rPr lang="es-US" sz="600" u="none" strike="noStrike">
                          <a:effectLst/>
                        </a:rPr>
                      </a:br>
                      <a:r>
                        <a:rPr lang="es-US" sz="600" u="none" strike="noStrike">
                          <a:effectLst/>
                        </a:rPr>
                        <a:t>T1 VON DER WETH</a:t>
                      </a:r>
                      <a:endParaRPr lang="es-US" sz="600" b="0" i="0" u="none" strike="noStrike">
                        <a:solidFill>
                          <a:srgbClr val="000000"/>
                        </a:solidFill>
                        <a:effectLst/>
                        <a:latin typeface="Calibri" panose="020F0502020204030204" pitchFamily="34" charset="0"/>
                      </a:endParaRPr>
                    </a:p>
                  </a:txBody>
                  <a:tcPr marL="7898" marR="7898" marT="7898" marB="0" anchor="ctr"/>
                </a:tc>
                <a:tc>
                  <a:txBody>
                    <a:bodyPr/>
                    <a:lstStyle/>
                    <a:p>
                      <a:pPr algn="l"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b"/>
                </a:tc>
                <a:extLst>
                  <a:ext uri="{0D108BD9-81ED-4DB2-BD59-A6C34878D82A}">
                    <a16:rowId xmlns:a16="http://schemas.microsoft.com/office/drawing/2014/main" val="1698242507"/>
                  </a:ext>
                </a:extLst>
              </a:tr>
              <a:tr h="270357">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a:txBody>
                    <a:bodyPr/>
                    <a:lstStyle/>
                    <a:p>
                      <a:pPr algn="l"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b"/>
                </a:tc>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a:txBody>
                    <a:bodyPr/>
                    <a:lstStyle/>
                    <a:p>
                      <a:pPr algn="l"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b"/>
                </a:tc>
                <a:extLst>
                  <a:ext uri="{0D108BD9-81ED-4DB2-BD59-A6C34878D82A}">
                    <a16:rowId xmlns:a16="http://schemas.microsoft.com/office/drawing/2014/main" val="781965004"/>
                  </a:ext>
                </a:extLst>
              </a:tr>
              <a:tr h="270357">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a:txBody>
                    <a:bodyPr/>
                    <a:lstStyle/>
                    <a:p>
                      <a:pPr algn="l"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b"/>
                </a:tc>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a:txBody>
                    <a:bodyPr/>
                    <a:lstStyle/>
                    <a:p>
                      <a:pPr algn="l"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b"/>
                </a:tc>
                <a:extLst>
                  <a:ext uri="{0D108BD9-81ED-4DB2-BD59-A6C34878D82A}">
                    <a16:rowId xmlns:a16="http://schemas.microsoft.com/office/drawing/2014/main" val="3316708744"/>
                  </a:ext>
                </a:extLst>
              </a:tr>
              <a:tr h="270357">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a:txBody>
                    <a:bodyPr/>
                    <a:lstStyle/>
                    <a:p>
                      <a:pPr algn="l"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b"/>
                </a:tc>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a:txBody>
                    <a:bodyPr/>
                    <a:lstStyle/>
                    <a:p>
                      <a:pPr algn="l"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r>
                        <a:rPr lang="es-US" sz="600" u="none" strike="noStrike">
                          <a:effectLst/>
                        </a:rPr>
                        <a:t> </a:t>
                      </a:r>
                      <a:endParaRPr lang="es-US" sz="600" b="0" i="0" u="none" strike="noStrike">
                        <a:solidFill>
                          <a:srgbClr val="000000"/>
                        </a:solidFill>
                        <a:effectLst/>
                        <a:latin typeface="Calibri" panose="020F0502020204030204" pitchFamily="34" charset="0"/>
                      </a:endParaRPr>
                    </a:p>
                  </a:txBody>
                  <a:tcPr marL="7898" marR="7898" marT="7898" marB="0" anchor="b"/>
                </a:tc>
                <a:extLst>
                  <a:ext uri="{0D108BD9-81ED-4DB2-BD59-A6C34878D82A}">
                    <a16:rowId xmlns:a16="http://schemas.microsoft.com/office/drawing/2014/main" val="520531531"/>
                  </a:ext>
                </a:extLst>
              </a:tr>
              <a:tr h="270357">
                <a:tc vMerge="1">
                  <a:txBody>
                    <a:bodyPr/>
                    <a:lstStyle/>
                    <a:p>
                      <a:endParaRPr lang="es-ES_tradnl"/>
                    </a:p>
                  </a:txBody>
                  <a:tcPr/>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extLst>
                  <a:ext uri="{0D108BD9-81ED-4DB2-BD59-A6C34878D82A}">
                    <a16:rowId xmlns:a16="http://schemas.microsoft.com/office/drawing/2014/main" val="3115754665"/>
                  </a:ext>
                </a:extLst>
              </a:tr>
              <a:tr h="270357">
                <a:tc vMerge="1">
                  <a:txBody>
                    <a:bodyPr/>
                    <a:lstStyle/>
                    <a:p>
                      <a:endParaRPr lang="es-ES_tradnl"/>
                    </a:p>
                  </a:txBody>
                  <a:tcPr/>
                </a:tc>
                <a:tc>
                  <a:txBody>
                    <a:bodyPr/>
                    <a:lstStyle/>
                    <a:p>
                      <a:pPr algn="ctr" fontAlgn="b"/>
                      <a:r>
                        <a:rPr lang="es-US" sz="600" u="none" strike="noStrike">
                          <a:effectLst/>
                        </a:rPr>
                        <a:t>16-oct</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ctr" fontAlgn="b"/>
                      <a:r>
                        <a:rPr lang="es-US" sz="600" u="none" strike="noStrike">
                          <a:effectLst/>
                        </a:rPr>
                        <a:t>17-oct</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ctr" fontAlgn="b"/>
                      <a:r>
                        <a:rPr lang="es-US" sz="600" u="none" strike="noStrike">
                          <a:effectLst/>
                        </a:rPr>
                        <a:t>18-oct</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ctr" fontAlgn="b"/>
                      <a:r>
                        <a:rPr lang="es-US" sz="600" u="none" strike="noStrike">
                          <a:effectLst/>
                        </a:rPr>
                        <a:t>19-oct</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ctr" fontAlgn="b"/>
                      <a:r>
                        <a:rPr lang="es-US" sz="600" u="none" strike="noStrike">
                          <a:effectLst/>
                        </a:rPr>
                        <a:t>20-oct</a:t>
                      </a:r>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extLst>
                  <a:ext uri="{0D108BD9-81ED-4DB2-BD59-A6C34878D82A}">
                    <a16:rowId xmlns:a16="http://schemas.microsoft.com/office/drawing/2014/main" val="1137988498"/>
                  </a:ext>
                </a:extLst>
              </a:tr>
              <a:tr h="270357">
                <a:tc vMerge="1">
                  <a:txBody>
                    <a:bodyPr/>
                    <a:lstStyle/>
                    <a:p>
                      <a:endParaRPr lang="es-ES_tradnl"/>
                    </a:p>
                  </a:txBody>
                  <a:tcPr/>
                </a:tc>
                <a:tc rowSpan="4">
                  <a:txBody>
                    <a:bodyPr/>
                    <a:lstStyle/>
                    <a:p>
                      <a:pPr algn="ctr" fontAlgn="ctr"/>
                      <a:r>
                        <a:rPr lang="es-US" sz="600" u="none" strike="noStrike">
                          <a:effectLst/>
                        </a:rPr>
                        <a:t>Ejercicio de defensa de costa</a:t>
                      </a:r>
                      <a:br>
                        <a:rPr lang="es-US" sz="600" u="none" strike="noStrike">
                          <a:effectLst/>
                        </a:rPr>
                      </a:br>
                      <a:r>
                        <a:rPr lang="es-US" sz="600" u="none" strike="noStrike">
                          <a:effectLst/>
                        </a:rPr>
                        <a:t>CC PARSZYK</a:t>
                      </a:r>
                      <a:endParaRPr lang="es-US" sz="600" b="0" i="0" u="none" strike="noStrike">
                        <a:solidFill>
                          <a:srgbClr val="000000"/>
                        </a:solidFill>
                        <a:effectLst/>
                        <a:latin typeface="Calibri" panose="020F0502020204030204" pitchFamily="34" charset="0"/>
                      </a:endParaRPr>
                    </a:p>
                  </a:txBody>
                  <a:tcPr marL="7898" marR="7898" marT="7898" marB="0" anchor="ctr"/>
                </a:tc>
                <a:tc rowSpan="4">
                  <a:txBody>
                    <a:bodyPr/>
                    <a:lstStyle/>
                    <a:p>
                      <a:pPr algn="ctr" fontAlgn="ctr"/>
                      <a:r>
                        <a:rPr lang="es-US" sz="600" u="none" strike="noStrike">
                          <a:effectLst/>
                        </a:rPr>
                        <a:t>Ejercicio de defensa de costa</a:t>
                      </a:r>
                      <a:br>
                        <a:rPr lang="es-US" sz="600" u="none" strike="noStrike">
                          <a:effectLst/>
                        </a:rPr>
                      </a:br>
                      <a:r>
                        <a:rPr lang="es-US" sz="600" u="none" strike="noStrike">
                          <a:effectLst/>
                        </a:rPr>
                        <a:t>CC PARSZYK</a:t>
                      </a:r>
                      <a:endParaRPr lang="es-US" sz="600" b="0" i="0" u="none" strike="noStrike">
                        <a:solidFill>
                          <a:srgbClr val="000000"/>
                        </a:solidFill>
                        <a:effectLst/>
                        <a:latin typeface="Calibri" panose="020F0502020204030204" pitchFamily="34" charset="0"/>
                      </a:endParaRPr>
                    </a:p>
                  </a:txBody>
                  <a:tcPr marL="7898" marR="7898" marT="7898" marB="0" anchor="ctr"/>
                </a:tc>
                <a:tc rowSpan="4">
                  <a:txBody>
                    <a:bodyPr/>
                    <a:lstStyle/>
                    <a:p>
                      <a:pPr algn="ctr" fontAlgn="ctr"/>
                      <a:r>
                        <a:rPr lang="es-US" sz="600" u="none" strike="noStrike">
                          <a:effectLst/>
                        </a:rPr>
                        <a:t>Ejercicio de defensa de costa</a:t>
                      </a:r>
                      <a:br>
                        <a:rPr lang="es-US" sz="600" u="none" strike="noStrike">
                          <a:effectLst/>
                        </a:rPr>
                      </a:br>
                      <a:r>
                        <a:rPr lang="es-US" sz="600" u="none" strike="noStrike">
                          <a:effectLst/>
                        </a:rPr>
                        <a:t>CC PARSZYK</a:t>
                      </a:r>
                      <a:endParaRPr lang="es-US" sz="600" b="0" i="0" u="none" strike="noStrike">
                        <a:solidFill>
                          <a:srgbClr val="000000"/>
                        </a:solidFill>
                        <a:effectLst/>
                        <a:latin typeface="Calibri" panose="020F0502020204030204" pitchFamily="34" charset="0"/>
                      </a:endParaRPr>
                    </a:p>
                  </a:txBody>
                  <a:tcPr marL="7898" marR="7898" marT="7898" marB="0" anchor="ctr"/>
                </a:tc>
                <a:tc rowSpan="4">
                  <a:txBody>
                    <a:bodyPr/>
                    <a:lstStyle/>
                    <a:p>
                      <a:pPr algn="ctr" fontAlgn="ctr"/>
                      <a:r>
                        <a:rPr lang="es-US" sz="600" u="none" strike="noStrike">
                          <a:effectLst/>
                        </a:rPr>
                        <a:t>Ejercicio de defensa de costa</a:t>
                      </a:r>
                      <a:br>
                        <a:rPr lang="es-US" sz="600" u="none" strike="noStrike">
                          <a:effectLst/>
                        </a:rPr>
                      </a:br>
                      <a:r>
                        <a:rPr lang="es-US" sz="600" u="none" strike="noStrike">
                          <a:effectLst/>
                        </a:rPr>
                        <a:t>CC PARSZYK</a:t>
                      </a:r>
                      <a:endParaRPr lang="es-US" sz="600" b="0" i="0" u="none" strike="noStrike">
                        <a:solidFill>
                          <a:srgbClr val="000000"/>
                        </a:solidFill>
                        <a:effectLst/>
                        <a:latin typeface="Calibri" panose="020F0502020204030204" pitchFamily="34" charset="0"/>
                      </a:endParaRPr>
                    </a:p>
                  </a:txBody>
                  <a:tcPr marL="7898" marR="7898" marT="7898" marB="0" anchor="ctr"/>
                </a:tc>
                <a:tc rowSpan="4">
                  <a:txBody>
                    <a:bodyPr/>
                    <a:lstStyle/>
                    <a:p>
                      <a:pPr algn="ctr" fontAlgn="ctr"/>
                      <a:r>
                        <a:rPr lang="es-US" sz="600" u="none" strike="noStrike">
                          <a:effectLst/>
                        </a:rPr>
                        <a:t>Estudio </a:t>
                      </a:r>
                      <a:endParaRPr lang="es-US" sz="600" b="0" i="0" u="none" strike="noStrike">
                        <a:solidFill>
                          <a:srgbClr val="000000"/>
                        </a:solidFill>
                        <a:effectLst/>
                        <a:latin typeface="Calibri" panose="020F0502020204030204" pitchFamily="34" charset="0"/>
                      </a:endParaRPr>
                    </a:p>
                  </a:txBody>
                  <a:tcPr marL="7898" marR="7898" marT="7898" marB="0" anchor="ctr"/>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extLst>
                  <a:ext uri="{0D108BD9-81ED-4DB2-BD59-A6C34878D82A}">
                    <a16:rowId xmlns:a16="http://schemas.microsoft.com/office/drawing/2014/main" val="2244088489"/>
                  </a:ext>
                </a:extLst>
              </a:tr>
              <a:tr h="270357">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extLst>
                  <a:ext uri="{0D108BD9-81ED-4DB2-BD59-A6C34878D82A}">
                    <a16:rowId xmlns:a16="http://schemas.microsoft.com/office/drawing/2014/main" val="499928325"/>
                  </a:ext>
                </a:extLst>
              </a:tr>
              <a:tr h="270357">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extLst>
                  <a:ext uri="{0D108BD9-81ED-4DB2-BD59-A6C34878D82A}">
                    <a16:rowId xmlns:a16="http://schemas.microsoft.com/office/drawing/2014/main" val="2444324200"/>
                  </a:ext>
                </a:extLst>
              </a:tr>
              <a:tr h="270357">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vMerge="1">
                  <a:txBody>
                    <a:bodyPr/>
                    <a:lstStyle/>
                    <a:p>
                      <a:endParaRPr lang="es-ES_tradnl"/>
                    </a:p>
                  </a:txBody>
                  <a:tcPr/>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a:solidFill>
                          <a:srgbClr val="000000"/>
                        </a:solidFill>
                        <a:effectLst/>
                        <a:latin typeface="Calibri" panose="020F0502020204030204" pitchFamily="34" charset="0"/>
                      </a:endParaRPr>
                    </a:p>
                  </a:txBody>
                  <a:tcPr marL="7898" marR="7898" marT="7898" marB="0" anchor="b"/>
                </a:tc>
                <a:tc>
                  <a:txBody>
                    <a:bodyPr/>
                    <a:lstStyle/>
                    <a:p>
                      <a:pPr algn="l" fontAlgn="b"/>
                      <a:endParaRPr lang="es-US" sz="600" b="0" i="0" u="none" strike="noStrike" dirty="0">
                        <a:solidFill>
                          <a:srgbClr val="000000"/>
                        </a:solidFill>
                        <a:effectLst/>
                        <a:latin typeface="Calibri" panose="020F0502020204030204" pitchFamily="34" charset="0"/>
                      </a:endParaRPr>
                    </a:p>
                  </a:txBody>
                  <a:tcPr marL="7898" marR="7898" marT="7898" marB="0" anchor="b"/>
                </a:tc>
                <a:extLst>
                  <a:ext uri="{0D108BD9-81ED-4DB2-BD59-A6C34878D82A}">
                    <a16:rowId xmlns:a16="http://schemas.microsoft.com/office/drawing/2014/main" val="3094488800"/>
                  </a:ext>
                </a:extLst>
              </a:tr>
            </a:tbl>
          </a:graphicData>
        </a:graphic>
      </p:graphicFrame>
    </p:spTree>
    <p:extLst>
      <p:ext uri="{BB962C8B-B14F-4D97-AF65-F5344CB8AC3E}">
        <p14:creationId xmlns:p14="http://schemas.microsoft.com/office/powerpoint/2010/main" val="38043623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431D7D4-1D87-CCD9-D9AA-12ECC90F3835}"/>
              </a:ext>
            </a:extLst>
          </p:cNvPr>
          <p:cNvSpPr>
            <a:spLocks noGrp="1"/>
          </p:cNvSpPr>
          <p:nvPr>
            <p:ph type="title"/>
          </p:nvPr>
        </p:nvSpPr>
        <p:spPr/>
        <p:txBody>
          <a:bodyPr/>
          <a:lstStyle/>
          <a:p>
            <a:r>
              <a:rPr lang="es-ES_tradnl" dirty="0"/>
              <a:t>Referencias </a:t>
            </a:r>
          </a:p>
        </p:txBody>
      </p:sp>
      <p:pic>
        <p:nvPicPr>
          <p:cNvPr id="7" name="Imagen 6">
            <a:extLst>
              <a:ext uri="{FF2B5EF4-FFF2-40B4-BE49-F238E27FC236}">
                <a16:creationId xmlns:a16="http://schemas.microsoft.com/office/drawing/2014/main" id="{850883F1-C921-1D36-E2AF-36F382CC9308}"/>
              </a:ext>
            </a:extLst>
          </p:cNvPr>
          <p:cNvPicPr>
            <a:picLocks noChangeAspect="1"/>
          </p:cNvPicPr>
          <p:nvPr/>
        </p:nvPicPr>
        <p:blipFill>
          <a:blip r:embed="rId2"/>
          <a:stretch>
            <a:fillRect/>
          </a:stretch>
        </p:blipFill>
        <p:spPr>
          <a:xfrm>
            <a:off x="263472" y="2696705"/>
            <a:ext cx="2721403" cy="3285542"/>
          </a:xfrm>
          <a:prstGeom prst="rect">
            <a:avLst/>
          </a:prstGeom>
        </p:spPr>
      </p:pic>
      <p:pic>
        <p:nvPicPr>
          <p:cNvPr id="9" name="Imagen 8">
            <a:extLst>
              <a:ext uri="{FF2B5EF4-FFF2-40B4-BE49-F238E27FC236}">
                <a16:creationId xmlns:a16="http://schemas.microsoft.com/office/drawing/2014/main" id="{39FC710A-067B-85BE-A2C0-6DF4D2396B1F}"/>
              </a:ext>
            </a:extLst>
          </p:cNvPr>
          <p:cNvPicPr>
            <a:picLocks noChangeAspect="1"/>
          </p:cNvPicPr>
          <p:nvPr/>
        </p:nvPicPr>
        <p:blipFill>
          <a:blip r:embed="rId3"/>
          <a:stretch>
            <a:fillRect/>
          </a:stretch>
        </p:blipFill>
        <p:spPr>
          <a:xfrm>
            <a:off x="3168841" y="2670832"/>
            <a:ext cx="2927159" cy="3809452"/>
          </a:xfrm>
          <a:prstGeom prst="rect">
            <a:avLst/>
          </a:prstGeom>
        </p:spPr>
      </p:pic>
      <p:sp>
        <p:nvSpPr>
          <p:cNvPr id="10" name="CuadroTexto 9">
            <a:extLst>
              <a:ext uri="{FF2B5EF4-FFF2-40B4-BE49-F238E27FC236}">
                <a16:creationId xmlns:a16="http://schemas.microsoft.com/office/drawing/2014/main" id="{74FD6D81-C1E9-ED57-4D00-6D002087D7F7}"/>
              </a:ext>
            </a:extLst>
          </p:cNvPr>
          <p:cNvSpPr txBox="1"/>
          <p:nvPr/>
        </p:nvSpPr>
        <p:spPr>
          <a:xfrm>
            <a:off x="6421250" y="2670832"/>
            <a:ext cx="2295560" cy="3693319"/>
          </a:xfrm>
          <a:prstGeom prst="rect">
            <a:avLst/>
          </a:prstGeom>
          <a:noFill/>
          <a:ln>
            <a:solidFill>
              <a:schemeClr val="tx1"/>
            </a:solidFill>
          </a:ln>
        </p:spPr>
        <p:txBody>
          <a:bodyPr wrap="square" rtlCol="0">
            <a:spAutoFit/>
          </a:bodyPr>
          <a:lstStyle/>
          <a:p>
            <a:pPr algn="ctr"/>
            <a:endParaRPr lang="es-ES_tradnl" dirty="0"/>
          </a:p>
          <a:p>
            <a:pPr algn="ctr"/>
            <a:r>
              <a:rPr lang="es-ES_tradnl" dirty="0"/>
              <a:t>Armada de Chile</a:t>
            </a:r>
          </a:p>
          <a:p>
            <a:pPr algn="ctr"/>
            <a:endParaRPr lang="es-ES_tradnl" dirty="0"/>
          </a:p>
          <a:p>
            <a:pPr algn="ctr"/>
            <a:endParaRPr lang="es-ES_tradnl" dirty="0"/>
          </a:p>
          <a:p>
            <a:pPr algn="ctr"/>
            <a:endParaRPr lang="es-ES_tradnl" dirty="0"/>
          </a:p>
          <a:p>
            <a:pPr algn="ctr"/>
            <a:r>
              <a:rPr lang="es-ES_tradnl" dirty="0"/>
              <a:t>Doctrina de Operaciones Anfibias de la Armada de Chile</a:t>
            </a:r>
          </a:p>
          <a:p>
            <a:endParaRPr lang="es-ES_tradnl" dirty="0"/>
          </a:p>
          <a:p>
            <a:endParaRPr lang="es-ES_tradnl" dirty="0"/>
          </a:p>
          <a:p>
            <a:pPr algn="ctr"/>
            <a:endParaRPr lang="es-ES_tradnl" dirty="0"/>
          </a:p>
          <a:p>
            <a:pPr algn="ctr"/>
            <a:endParaRPr lang="es-ES_tradnl" dirty="0"/>
          </a:p>
        </p:txBody>
      </p:sp>
      <p:pic>
        <p:nvPicPr>
          <p:cNvPr id="12" name="Imagen 11">
            <a:extLst>
              <a:ext uri="{FF2B5EF4-FFF2-40B4-BE49-F238E27FC236}">
                <a16:creationId xmlns:a16="http://schemas.microsoft.com/office/drawing/2014/main" id="{47C0D385-D180-4CD5-5DB9-18A9DDAFA31E}"/>
              </a:ext>
            </a:extLst>
          </p:cNvPr>
          <p:cNvPicPr>
            <a:picLocks noChangeAspect="1"/>
          </p:cNvPicPr>
          <p:nvPr/>
        </p:nvPicPr>
        <p:blipFill>
          <a:blip r:embed="rId4"/>
          <a:stretch>
            <a:fillRect/>
          </a:stretch>
        </p:blipFill>
        <p:spPr>
          <a:xfrm>
            <a:off x="9042061" y="2670832"/>
            <a:ext cx="2927159" cy="3970318"/>
          </a:xfrm>
          <a:prstGeom prst="rect">
            <a:avLst/>
          </a:prstGeom>
        </p:spPr>
      </p:pic>
    </p:spTree>
    <p:extLst>
      <p:ext uri="{BB962C8B-B14F-4D97-AF65-F5344CB8AC3E}">
        <p14:creationId xmlns:p14="http://schemas.microsoft.com/office/powerpoint/2010/main" val="9707094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a:extLst>
              <a:ext uri="{FF2B5EF4-FFF2-40B4-BE49-F238E27FC236}">
                <a16:creationId xmlns:a16="http://schemas.microsoft.com/office/drawing/2014/main" id="{052908AD-0D08-B639-FCC4-ADF58775CADE}"/>
              </a:ext>
            </a:extLst>
          </p:cNvPr>
          <p:cNvPicPr>
            <a:picLocks noChangeAspect="1"/>
          </p:cNvPicPr>
          <p:nvPr/>
        </p:nvPicPr>
        <p:blipFill>
          <a:blip r:embed="rId2"/>
          <a:stretch>
            <a:fillRect/>
          </a:stretch>
        </p:blipFill>
        <p:spPr>
          <a:xfrm>
            <a:off x="885824" y="265112"/>
            <a:ext cx="11172825" cy="6327776"/>
          </a:xfrm>
          <a:prstGeom prst="rect">
            <a:avLst/>
          </a:prstGeom>
        </p:spPr>
      </p:pic>
    </p:spTree>
    <p:extLst>
      <p:ext uri="{BB962C8B-B14F-4D97-AF65-F5344CB8AC3E}">
        <p14:creationId xmlns:p14="http://schemas.microsoft.com/office/powerpoint/2010/main" val="4194448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undefined">
            <a:extLst>
              <a:ext uri="{FF2B5EF4-FFF2-40B4-BE49-F238E27FC236}">
                <a16:creationId xmlns:a16="http://schemas.microsoft.com/office/drawing/2014/main" id="{81C5865D-F1A1-FED0-8817-8805721952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80000" y="489496"/>
            <a:ext cx="4696252" cy="5879007"/>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a:extLst>
              <a:ext uri="{FF2B5EF4-FFF2-40B4-BE49-F238E27FC236}">
                <a16:creationId xmlns:a16="http://schemas.microsoft.com/office/drawing/2014/main" id="{8ED3C2CC-02A5-D1FD-1D74-44B99288A5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213" y="1509191"/>
            <a:ext cx="5978069" cy="38396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61900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undefined">
            <a:extLst>
              <a:ext uri="{FF2B5EF4-FFF2-40B4-BE49-F238E27FC236}">
                <a16:creationId xmlns:a16="http://schemas.microsoft.com/office/drawing/2014/main" id="{6C41D780-63D4-A2F7-8DF4-D79797AA1B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00" y="1212850"/>
            <a:ext cx="5778500" cy="44323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Where We Are With ISR - Inside Unmanned Systems">
            <a:extLst>
              <a:ext uri="{FF2B5EF4-FFF2-40B4-BE49-F238E27FC236}">
                <a16:creationId xmlns:a16="http://schemas.microsoft.com/office/drawing/2014/main" id="{AFDA959A-2B44-BDD7-6DC7-ECFCCDFB0B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01025" y="0"/>
            <a:ext cx="3990975" cy="2189404"/>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undefined">
            <a:extLst>
              <a:ext uri="{FF2B5EF4-FFF2-40B4-BE49-F238E27FC236}">
                <a16:creationId xmlns:a16="http://schemas.microsoft.com/office/drawing/2014/main" id="{77B4EABC-BCD6-4BF6-8B75-E284465816A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70348" y="2134393"/>
            <a:ext cx="4621652" cy="3078161"/>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a:extLst>
              <a:ext uri="{FF2B5EF4-FFF2-40B4-BE49-F238E27FC236}">
                <a16:creationId xmlns:a16="http://schemas.microsoft.com/office/drawing/2014/main" id="{E032C095-37DE-8176-D4B5-B580FBB9BA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26677" y="1689897"/>
            <a:ext cx="3250404" cy="2166936"/>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descr="undefined">
            <a:extLst>
              <a:ext uri="{FF2B5EF4-FFF2-40B4-BE49-F238E27FC236}">
                <a16:creationId xmlns:a16="http://schemas.microsoft.com/office/drawing/2014/main" id="{790E94E2-556C-A2D6-FB34-2B09BD3A654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06750" y="3584540"/>
            <a:ext cx="4437605" cy="3167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8932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5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14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15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1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547BEEF-01FA-4CBA-9B0E-020E0908A9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E27CBDD7-6A01-4B3F-B16A-F50305427B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0822 h 6858000"/>
              <a:gd name="connsiteX1" fmla="*/ 643467 w 12192000"/>
              <a:gd name="connsiteY1" fmla="*/ 6217178 h 6858000"/>
              <a:gd name="connsiteX2" fmla="*/ 11548533 w 12192000"/>
              <a:gd name="connsiteY2" fmla="*/ 6217178 h 6858000"/>
              <a:gd name="connsiteX3" fmla="*/ 11548533 w 12192000"/>
              <a:gd name="connsiteY3" fmla="*/ 640822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0822"/>
                </a:moveTo>
                <a:lnTo>
                  <a:pt x="643467" y="6217178"/>
                </a:lnTo>
                <a:lnTo>
                  <a:pt x="11548533" y="6217178"/>
                </a:lnTo>
                <a:lnTo>
                  <a:pt x="11548533" y="640822"/>
                </a:lnTo>
                <a:close/>
                <a:moveTo>
                  <a:pt x="0" y="0"/>
                </a:moveTo>
                <a:lnTo>
                  <a:pt x="12192000" y="0"/>
                </a:lnTo>
                <a:lnTo>
                  <a:pt x="12192000" y="6858000"/>
                </a:lnTo>
                <a:lnTo>
                  <a:pt x="0" y="685800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 name="Picture 2" descr="undefined">
            <a:extLst>
              <a:ext uri="{FF2B5EF4-FFF2-40B4-BE49-F238E27FC236}">
                <a16:creationId xmlns:a16="http://schemas.microsoft.com/office/drawing/2014/main" id="{6D1140E4-6763-9AD4-4FD6-73F2763AFCAD}"/>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149439" y="1654222"/>
            <a:ext cx="4624828" cy="3549555"/>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n 2">
            <a:extLst>
              <a:ext uri="{FF2B5EF4-FFF2-40B4-BE49-F238E27FC236}">
                <a16:creationId xmlns:a16="http://schemas.microsoft.com/office/drawing/2014/main" id="{D34C2081-0622-44EE-CDD8-59F9A7619160}"/>
              </a:ext>
            </a:extLst>
          </p:cNvPr>
          <p:cNvPicPr>
            <a:picLocks noChangeAspect="1"/>
          </p:cNvPicPr>
          <p:nvPr/>
        </p:nvPicPr>
        <p:blipFill>
          <a:blip r:embed="rId3"/>
          <a:stretch>
            <a:fillRect/>
          </a:stretch>
        </p:blipFill>
        <p:spPr>
          <a:xfrm>
            <a:off x="6417731" y="1654222"/>
            <a:ext cx="4624829" cy="3549554"/>
          </a:xfrm>
          <a:prstGeom prst="rect">
            <a:avLst/>
          </a:prstGeom>
        </p:spPr>
      </p:pic>
    </p:spTree>
    <p:extLst>
      <p:ext uri="{BB962C8B-B14F-4D97-AF65-F5344CB8AC3E}">
        <p14:creationId xmlns:p14="http://schemas.microsoft.com/office/powerpoint/2010/main" val="33314154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206" name="Picture 14" descr="12 Military Deceptions that Changed the Course of History Forever">
            <a:extLst>
              <a:ext uri="{FF2B5EF4-FFF2-40B4-BE49-F238E27FC236}">
                <a16:creationId xmlns:a16="http://schemas.microsoft.com/office/drawing/2014/main" id="{EEDDA7B2-A645-6857-294C-E2381FEDB03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43467" y="886255"/>
            <a:ext cx="3278292" cy="2139085"/>
          </a:xfrm>
          <a:prstGeom prst="rect">
            <a:avLst/>
          </a:prstGeom>
          <a:noFill/>
          <a:extLst>
            <a:ext uri="{909E8E84-426E-40DD-AFC4-6F175D3DCCD1}">
              <a14:hiddenFill xmlns:a14="http://schemas.microsoft.com/office/drawing/2010/main">
                <a:solidFill>
                  <a:srgbClr val="FFFFFF"/>
                </a:solidFill>
              </a14:hiddenFill>
            </a:ext>
          </a:extLst>
        </p:spPr>
      </p:pic>
      <p:pic>
        <p:nvPicPr>
          <p:cNvPr id="8198" name="Picture 6" descr="How to Keep Safe in Cyberspace -- Security Today">
            <a:extLst>
              <a:ext uri="{FF2B5EF4-FFF2-40B4-BE49-F238E27FC236}">
                <a16:creationId xmlns:a16="http://schemas.microsoft.com/office/drawing/2014/main" id="{F1F311C4-1288-7912-2FF1-5F65CC5A853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243493" y="949721"/>
            <a:ext cx="3743538" cy="2012151"/>
          </a:xfrm>
          <a:prstGeom prst="rect">
            <a:avLst/>
          </a:prstGeom>
          <a:noFill/>
          <a:extLst>
            <a:ext uri="{909E8E84-426E-40DD-AFC4-6F175D3DCCD1}">
              <a14:hiddenFill xmlns:a14="http://schemas.microsoft.com/office/drawing/2010/main">
                <a:solidFill>
                  <a:srgbClr val="FFFFFF"/>
                </a:solidFill>
              </a14:hiddenFill>
            </a:ext>
          </a:extLst>
        </p:spPr>
      </p:pic>
      <p:pic>
        <p:nvPicPr>
          <p:cNvPr id="8204" name="Picture 12" descr="Rama de operaciones psicológicas del ejército de EE.UU. imagen 1">
            <a:extLst>
              <a:ext uri="{FF2B5EF4-FFF2-40B4-BE49-F238E27FC236}">
                <a16:creationId xmlns:a16="http://schemas.microsoft.com/office/drawing/2014/main" id="{C5E53D9D-3557-90FB-6245-59621A8D275D}"/>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08764" y="886673"/>
            <a:ext cx="3239769" cy="2138247"/>
          </a:xfrm>
          <a:prstGeom prst="rect">
            <a:avLst/>
          </a:prstGeom>
          <a:noFill/>
          <a:extLst>
            <a:ext uri="{909E8E84-426E-40DD-AFC4-6F175D3DCCD1}">
              <a14:hiddenFill xmlns:a14="http://schemas.microsoft.com/office/drawing/2010/main">
                <a:solidFill>
                  <a:srgbClr val="FFFFFF"/>
                </a:solidFill>
              </a14:hiddenFill>
            </a:ext>
          </a:extLst>
        </p:spPr>
      </p:pic>
      <p:pic>
        <p:nvPicPr>
          <p:cNvPr id="8200" name="Picture 8" descr="Radar and electronic warfare system modeling - Military Embedded Systems">
            <a:extLst>
              <a:ext uri="{FF2B5EF4-FFF2-40B4-BE49-F238E27FC236}">
                <a16:creationId xmlns:a16="http://schemas.microsoft.com/office/drawing/2014/main" id="{91EAB612-04D6-EA10-4ABF-8FA02241B508}"/>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643467" y="3914610"/>
            <a:ext cx="3278292" cy="197517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What is Information Warfare">
            <a:extLst>
              <a:ext uri="{FF2B5EF4-FFF2-40B4-BE49-F238E27FC236}">
                <a16:creationId xmlns:a16="http://schemas.microsoft.com/office/drawing/2014/main" id="{9DF3337C-A9E9-F377-8AA1-40822EE0D06A}"/>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4243494" y="3873028"/>
            <a:ext cx="3743538" cy="2077663"/>
          </a:xfrm>
          <a:prstGeom prst="rect">
            <a:avLst/>
          </a:prstGeom>
          <a:noFill/>
          <a:extLst>
            <a:ext uri="{909E8E84-426E-40DD-AFC4-6F175D3DCCD1}">
              <a14:hiddenFill xmlns:a14="http://schemas.microsoft.com/office/drawing/2010/main">
                <a:solidFill>
                  <a:srgbClr val="FFFFFF"/>
                </a:solidFill>
              </a14:hiddenFill>
            </a:ext>
          </a:extLst>
        </p:spPr>
      </p:pic>
      <p:pic>
        <p:nvPicPr>
          <p:cNvPr id="8202" name="Picture 10" descr="Marine Corps Information Operations Center (MCIOC), conducts training for Military Information Support Operations (MISO), at MOUT site, Quantico, Va., Feb. 11, 2014. MISO was training with actors to prepare personnel to complete future missions. (U.S. Marine Corps photo by Lance Cpl. Alexander Norred/Released)">
            <a:extLst>
              <a:ext uri="{FF2B5EF4-FFF2-40B4-BE49-F238E27FC236}">
                <a16:creationId xmlns:a16="http://schemas.microsoft.com/office/drawing/2014/main" id="{10AEA192-566E-F036-38DA-02B110709EAB}"/>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8308763" y="3834636"/>
            <a:ext cx="3239769" cy="21544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8526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19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19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820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20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820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20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grpSp>
        <p:nvGrpSpPr>
          <p:cNvPr id="7" name="Grupo 6">
            <a:extLst>
              <a:ext uri="{FF2B5EF4-FFF2-40B4-BE49-F238E27FC236}">
                <a16:creationId xmlns:a16="http://schemas.microsoft.com/office/drawing/2014/main" id="{386FA558-CDC0-3F86-2FA8-7944913D8988}"/>
              </a:ext>
            </a:extLst>
          </p:cNvPr>
          <p:cNvGrpSpPr/>
          <p:nvPr/>
        </p:nvGrpSpPr>
        <p:grpSpPr>
          <a:xfrm>
            <a:off x="341134" y="185737"/>
            <a:ext cx="5587267" cy="6486526"/>
            <a:chOff x="6584771" y="185737"/>
            <a:chExt cx="5587267" cy="6486526"/>
          </a:xfrm>
        </p:grpSpPr>
        <p:pic>
          <p:nvPicPr>
            <p:cNvPr id="2" name="Picture 6" descr="How to Keep Safe in Cyberspace -- Security Today">
              <a:extLst>
                <a:ext uri="{FF2B5EF4-FFF2-40B4-BE49-F238E27FC236}">
                  <a16:creationId xmlns:a16="http://schemas.microsoft.com/office/drawing/2014/main" id="{28AF34F8-81AD-46C2-066B-49034A6E1D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61873" y="185737"/>
              <a:ext cx="3992457" cy="255746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8" descr="Radar and electronic warfare system modeling - Military Embedded Systems">
              <a:extLst>
                <a:ext uri="{FF2B5EF4-FFF2-40B4-BE49-F238E27FC236}">
                  <a16:creationId xmlns:a16="http://schemas.microsoft.com/office/drawing/2014/main" id="{8EFCD41D-440F-E357-E21C-0EFAD3C0052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4771" y="1911673"/>
              <a:ext cx="3992457" cy="240315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10" descr="Marine Corps Information Operations Center (MCIOC), conducts training for Military Information Support Operations (MISO), at MOUT site, Quantico, Va., Feb. 11, 2014. MISO was training with actors to prepare personnel to complete future missions. (U.S. Marine Corps photo by Lance Cpl. Alexander Norred/Released)">
              <a:extLst>
                <a:ext uri="{FF2B5EF4-FFF2-40B4-BE49-F238E27FC236}">
                  <a16:creationId xmlns:a16="http://schemas.microsoft.com/office/drawing/2014/main" id="{93A09940-0C28-199C-41EA-1BB725BA380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80999" y="2743198"/>
              <a:ext cx="3591039" cy="238886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2" descr="Rama de operaciones psicológicas del ejército de EE.UU. imagen 1">
              <a:extLst>
                <a:ext uri="{FF2B5EF4-FFF2-40B4-BE49-F238E27FC236}">
                  <a16:creationId xmlns:a16="http://schemas.microsoft.com/office/drawing/2014/main" id="{CDE7E4E7-4D9D-1F58-E66F-EEB40F1F05C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84771" y="4224337"/>
              <a:ext cx="3702197" cy="244792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4" descr="12 Military Deceptions that Changed the Course of History Forever">
              <a:extLst>
                <a:ext uri="{FF2B5EF4-FFF2-40B4-BE49-F238E27FC236}">
                  <a16:creationId xmlns:a16="http://schemas.microsoft.com/office/drawing/2014/main" id="{07E43005-3E2C-E8AA-5726-C2862C08F10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716930" y="4424825"/>
              <a:ext cx="3447631" cy="2247437"/>
            </a:xfrm>
            <a:prstGeom prst="rect">
              <a:avLst/>
            </a:prstGeom>
            <a:noFill/>
            <a:extLst>
              <a:ext uri="{909E8E84-426E-40DD-AFC4-6F175D3DCCD1}">
                <a14:hiddenFill xmlns:a14="http://schemas.microsoft.com/office/drawing/2010/main">
                  <a:solidFill>
                    <a:srgbClr val="FFFFFF"/>
                  </a:solidFill>
                </a14:hiddenFill>
              </a:ext>
            </a:extLst>
          </p:spPr>
        </p:pic>
      </p:grpSp>
      <p:pic>
        <p:nvPicPr>
          <p:cNvPr id="8" name="Imagen 7">
            <a:extLst>
              <a:ext uri="{FF2B5EF4-FFF2-40B4-BE49-F238E27FC236}">
                <a16:creationId xmlns:a16="http://schemas.microsoft.com/office/drawing/2014/main" id="{36C21028-810B-F8E8-1EF6-D6840617960B}"/>
              </a:ext>
            </a:extLst>
          </p:cNvPr>
          <p:cNvPicPr>
            <a:picLocks noChangeAspect="1"/>
          </p:cNvPicPr>
          <p:nvPr/>
        </p:nvPicPr>
        <p:blipFill>
          <a:blip r:embed="rId7"/>
          <a:stretch>
            <a:fillRect/>
          </a:stretch>
        </p:blipFill>
        <p:spPr>
          <a:xfrm>
            <a:off x="6271078" y="1209482"/>
            <a:ext cx="5458298" cy="4604782"/>
          </a:xfrm>
          <a:prstGeom prst="rect">
            <a:avLst/>
          </a:prstGeom>
        </p:spPr>
      </p:pic>
    </p:spTree>
    <p:extLst>
      <p:ext uri="{BB962C8B-B14F-4D97-AF65-F5344CB8AC3E}">
        <p14:creationId xmlns:p14="http://schemas.microsoft.com/office/powerpoint/2010/main" val="1433454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La evolución">
            <a:extLst>
              <a:ext uri="{FF2B5EF4-FFF2-40B4-BE49-F238E27FC236}">
                <a16:creationId xmlns:a16="http://schemas.microsoft.com/office/drawing/2014/main" id="{576D65A6-98F9-FE72-98E6-0474715F1F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0850" y="1003300"/>
            <a:ext cx="7230299" cy="43084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99190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431D7D4-1D87-CCD9-D9AA-12ECC90F3835}"/>
              </a:ext>
            </a:extLst>
          </p:cNvPr>
          <p:cNvSpPr>
            <a:spLocks noGrp="1"/>
          </p:cNvSpPr>
          <p:nvPr>
            <p:ph type="title"/>
          </p:nvPr>
        </p:nvSpPr>
        <p:spPr/>
        <p:txBody>
          <a:bodyPr>
            <a:normAutofit fontScale="90000"/>
          </a:bodyPr>
          <a:lstStyle/>
          <a:p>
            <a:r>
              <a:rPr lang="es-ES_tradnl" dirty="0"/>
              <a:t>VALOR DE LA CAPACIDAD ANFIBIA</a:t>
            </a:r>
          </a:p>
        </p:txBody>
      </p:sp>
      <p:sp>
        <p:nvSpPr>
          <p:cNvPr id="5" name="Marcador de contenido 4">
            <a:extLst>
              <a:ext uri="{FF2B5EF4-FFF2-40B4-BE49-F238E27FC236}">
                <a16:creationId xmlns:a16="http://schemas.microsoft.com/office/drawing/2014/main" id="{9A674193-6565-347B-8394-A1A548F4B75B}"/>
              </a:ext>
            </a:extLst>
          </p:cNvPr>
          <p:cNvSpPr>
            <a:spLocks noGrp="1"/>
          </p:cNvSpPr>
          <p:nvPr>
            <p:ph idx="1"/>
          </p:nvPr>
        </p:nvSpPr>
        <p:spPr>
          <a:xfrm>
            <a:off x="1319461" y="2946594"/>
            <a:ext cx="4008922" cy="3593592"/>
          </a:xfrm>
        </p:spPr>
        <p:txBody>
          <a:bodyPr/>
          <a:lstStyle/>
          <a:p>
            <a:r>
              <a:rPr lang="es-ES_tradnl" dirty="0"/>
              <a:t>Independencia (Aguas internacionales)</a:t>
            </a:r>
          </a:p>
          <a:p>
            <a:r>
              <a:rPr lang="es-ES_tradnl" dirty="0"/>
              <a:t>Movilidad </a:t>
            </a:r>
          </a:p>
          <a:p>
            <a:r>
              <a:rPr lang="es-ES_tradnl" dirty="0"/>
              <a:t>Flexibilidad </a:t>
            </a:r>
          </a:p>
          <a:p>
            <a:r>
              <a:rPr lang="es-ES_tradnl" dirty="0"/>
              <a:t>Sostenibilidad </a:t>
            </a:r>
          </a:p>
        </p:txBody>
      </p:sp>
      <p:sp>
        <p:nvSpPr>
          <p:cNvPr id="6" name="Marcador de contenido 4">
            <a:extLst>
              <a:ext uri="{FF2B5EF4-FFF2-40B4-BE49-F238E27FC236}">
                <a16:creationId xmlns:a16="http://schemas.microsoft.com/office/drawing/2014/main" id="{8085A70A-479A-CA48-0F06-F3AE2715A38B}"/>
              </a:ext>
            </a:extLst>
          </p:cNvPr>
          <p:cNvSpPr txBox="1">
            <a:spLocks/>
          </p:cNvSpPr>
          <p:nvPr/>
        </p:nvSpPr>
        <p:spPr>
          <a:xfrm>
            <a:off x="7219910" y="3911224"/>
            <a:ext cx="4008922" cy="3593592"/>
          </a:xfrm>
          <a:prstGeom prst="rect">
            <a:avLst/>
          </a:prstGeom>
        </p:spPr>
        <p:txBody>
          <a:bodyPr vert="horz" lIns="91440" tIns="45720" rIns="91440" bIns="45720" rtlCol="0">
            <a:normAutofit/>
          </a:bodyPr>
          <a:lstStyle>
            <a:lvl1pPr marL="0" indent="0" algn="l" defTabSz="914400" rtl="0" eaLnBrk="1" latinLnBrk="0" hangingPunct="1">
              <a:lnSpc>
                <a:spcPct val="101000"/>
              </a:lnSpc>
              <a:spcBef>
                <a:spcPts val="700"/>
              </a:spcBef>
              <a:spcAft>
                <a:spcPts val="700"/>
              </a:spcAft>
              <a:buFont typeface="Arial" panose="020B0604020202020204" pitchFamily="34" charset="0"/>
              <a:buNone/>
              <a:defRPr sz="2600" kern="1200" spc="50" baseline="0">
                <a:solidFill>
                  <a:schemeClr val="tx1"/>
                </a:solidFill>
                <a:latin typeface="+mn-lt"/>
                <a:ea typeface="+mn-ea"/>
                <a:cs typeface="+mn-cs"/>
              </a:defRPr>
            </a:lvl1pPr>
            <a:lvl2pPr marL="274320" indent="-274320" algn="l" defTabSz="914400" rtl="0" eaLnBrk="1" latinLnBrk="0" hangingPunct="1">
              <a:lnSpc>
                <a:spcPct val="101000"/>
              </a:lnSpc>
              <a:spcBef>
                <a:spcPts val="400"/>
              </a:spcBef>
              <a:spcAft>
                <a:spcPts val="400"/>
              </a:spcAft>
              <a:buClrTx/>
              <a:buFont typeface="Wingdings" panose="05000000000000000000" pitchFamily="2" charset="2"/>
              <a:buChar char="§"/>
              <a:defRPr sz="2300" kern="1200" spc="50" baseline="0">
                <a:solidFill>
                  <a:schemeClr val="tx1"/>
                </a:solidFill>
                <a:latin typeface="+mn-lt"/>
                <a:ea typeface="+mn-ea"/>
                <a:cs typeface="+mn-cs"/>
              </a:defRPr>
            </a:lvl2pPr>
            <a:lvl3pPr marL="274320" indent="0" algn="l" defTabSz="914400" rtl="0" eaLnBrk="1" latinLnBrk="0" hangingPunct="1">
              <a:lnSpc>
                <a:spcPct val="101000"/>
              </a:lnSpc>
              <a:spcBef>
                <a:spcPts val="400"/>
              </a:spcBef>
              <a:spcAft>
                <a:spcPts val="400"/>
              </a:spcAft>
              <a:buFont typeface="Arial" panose="020B0604020202020204" pitchFamily="34" charset="0"/>
              <a:buNone/>
              <a:defRPr sz="1800" b="1" kern="1200" spc="50" baseline="0">
                <a:solidFill>
                  <a:schemeClr val="tx1"/>
                </a:solidFill>
                <a:latin typeface="+mn-lt"/>
                <a:ea typeface="+mn-ea"/>
                <a:cs typeface="+mn-cs"/>
              </a:defRPr>
            </a:lvl3pPr>
            <a:lvl4pPr marL="594360" indent="-274320" algn="l" defTabSz="914400" rtl="0" eaLnBrk="1" latinLnBrk="0" hangingPunct="1">
              <a:lnSpc>
                <a:spcPct val="101000"/>
              </a:lnSpc>
              <a:spcBef>
                <a:spcPts val="400"/>
              </a:spcBef>
              <a:spcAft>
                <a:spcPts val="400"/>
              </a:spcAft>
              <a:buClrTx/>
              <a:buFont typeface="Wingdings" panose="05000000000000000000" pitchFamily="2" charset="2"/>
              <a:buChar char="§"/>
              <a:defRPr sz="1800" kern="1200" spc="50" baseline="0">
                <a:solidFill>
                  <a:schemeClr val="tx1"/>
                </a:solidFill>
                <a:latin typeface="+mn-lt"/>
                <a:ea typeface="+mn-ea"/>
                <a:cs typeface="+mn-cs"/>
              </a:defRPr>
            </a:lvl4pPr>
            <a:lvl5pPr marL="594360" indent="0" algn="l" defTabSz="914400" rtl="0" eaLnBrk="1" latinLnBrk="0" hangingPunct="1">
              <a:lnSpc>
                <a:spcPct val="101000"/>
              </a:lnSpc>
              <a:spcBef>
                <a:spcPts val="400"/>
              </a:spcBef>
              <a:spcAft>
                <a:spcPts val="400"/>
              </a:spcAft>
              <a:buFont typeface="Arial" panose="020B0604020202020204" pitchFamily="34" charset="0"/>
              <a:buNone/>
              <a:defRPr sz="1800" b="1"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s-ES_tradnl" dirty="0"/>
              <a:t>Fuerza Balanceada</a:t>
            </a:r>
          </a:p>
        </p:txBody>
      </p:sp>
    </p:spTree>
    <p:extLst>
      <p:ext uri="{BB962C8B-B14F-4D97-AF65-F5344CB8AC3E}">
        <p14:creationId xmlns:p14="http://schemas.microsoft.com/office/powerpoint/2010/main" val="3214563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431D7D4-1D87-CCD9-D9AA-12ECC90F3835}"/>
              </a:ext>
            </a:extLst>
          </p:cNvPr>
          <p:cNvSpPr>
            <a:spLocks noGrp="1"/>
          </p:cNvSpPr>
          <p:nvPr>
            <p:ph type="title"/>
          </p:nvPr>
        </p:nvSpPr>
        <p:spPr/>
        <p:txBody>
          <a:bodyPr>
            <a:normAutofit fontScale="90000"/>
          </a:bodyPr>
          <a:lstStyle/>
          <a:p>
            <a:r>
              <a:rPr lang="es-ES_tradnl" dirty="0"/>
              <a:t>VALOR DE LA CAPACIDAD ANFIBIA</a:t>
            </a:r>
          </a:p>
        </p:txBody>
      </p:sp>
      <p:pic>
        <p:nvPicPr>
          <p:cNvPr id="1030" name="Picture 6" descr="An artist's conception of the Amphibious Ready Group with the addition of Mobile Landing Platforms. US Marine Corps Photo">
            <a:extLst>
              <a:ext uri="{FF2B5EF4-FFF2-40B4-BE49-F238E27FC236}">
                <a16:creationId xmlns:a16="http://schemas.microsoft.com/office/drawing/2014/main" id="{D3B68454-97E7-DEB8-66E3-1F79891E4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250" y="2406926"/>
            <a:ext cx="5950226" cy="426578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La unidad en el ejercicio Huracán 2015. Foto: Ministerio de Defensa de Chile">
            <a:extLst>
              <a:ext uri="{FF2B5EF4-FFF2-40B4-BE49-F238E27FC236}">
                <a16:creationId xmlns:a16="http://schemas.microsoft.com/office/drawing/2014/main" id="{B16A93EE-CF28-3B26-079C-97D0625E83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6537" y="2406926"/>
            <a:ext cx="2659596" cy="1574915"/>
          </a:xfrm>
          <a:prstGeom prst="rect">
            <a:avLst/>
          </a:prstGeom>
          <a:noFill/>
          <a:extLst>
            <a:ext uri="{909E8E84-426E-40DD-AFC4-6F175D3DCCD1}">
              <a14:hiddenFill xmlns:a14="http://schemas.microsoft.com/office/drawing/2010/main">
                <a:solidFill>
                  <a:srgbClr val="FFFFFF"/>
                </a:solidFill>
              </a14:hiddenFill>
            </a:ext>
          </a:extLst>
        </p:spPr>
      </p:pic>
      <p:pic>
        <p:nvPicPr>
          <p:cNvPr id="8" name="Imagen 7">
            <a:extLst>
              <a:ext uri="{FF2B5EF4-FFF2-40B4-BE49-F238E27FC236}">
                <a16:creationId xmlns:a16="http://schemas.microsoft.com/office/drawing/2014/main" id="{E9F501ED-C0EA-21B8-C7DB-2D62A716DFF4}"/>
              </a:ext>
            </a:extLst>
          </p:cNvPr>
          <p:cNvPicPr>
            <a:picLocks noChangeAspect="1"/>
          </p:cNvPicPr>
          <p:nvPr/>
        </p:nvPicPr>
        <p:blipFill>
          <a:blip r:embed="rId4"/>
          <a:stretch>
            <a:fillRect/>
          </a:stretch>
        </p:blipFill>
        <p:spPr>
          <a:xfrm>
            <a:off x="9258735" y="2406926"/>
            <a:ext cx="2519489" cy="1574915"/>
          </a:xfrm>
          <a:prstGeom prst="rect">
            <a:avLst/>
          </a:prstGeom>
        </p:spPr>
      </p:pic>
      <p:pic>
        <p:nvPicPr>
          <p:cNvPr id="1034" name="Picture 10" descr="Ground Combat :: Marine Corps :: USNA">
            <a:extLst>
              <a:ext uri="{FF2B5EF4-FFF2-40B4-BE49-F238E27FC236}">
                <a16:creationId xmlns:a16="http://schemas.microsoft.com/office/drawing/2014/main" id="{58EC0903-EB4B-EABD-AA95-6BD9F53645F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31766" y="5105376"/>
            <a:ext cx="1825185" cy="1567331"/>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Sustaining Multi-Domain Operations - The Company Leader">
            <a:extLst>
              <a:ext uri="{FF2B5EF4-FFF2-40B4-BE49-F238E27FC236}">
                <a16:creationId xmlns:a16="http://schemas.microsoft.com/office/drawing/2014/main" id="{5F578848-E050-B499-1998-C61413999B1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379976" y="5097791"/>
            <a:ext cx="1724874" cy="1567331"/>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The Compelling Case For The AH-1 Cobra In A Fight With China">
            <a:extLst>
              <a:ext uri="{FF2B5EF4-FFF2-40B4-BE49-F238E27FC236}">
                <a16:creationId xmlns:a16="http://schemas.microsoft.com/office/drawing/2014/main" id="{B22EC04B-EC16-7A60-7F9B-89D7516ACE6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56481" y="5108535"/>
            <a:ext cx="2023965" cy="1574915"/>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Landing Craft, Mechanized and Utility - LCM/LCU &gt; United States Navy &gt;  Displayy-FactFiles">
            <a:extLst>
              <a:ext uri="{FF2B5EF4-FFF2-40B4-BE49-F238E27FC236}">
                <a16:creationId xmlns:a16="http://schemas.microsoft.com/office/drawing/2014/main" id="{B2DFE706-630A-AC1F-7338-C5661D1BFCF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002246" y="4011815"/>
            <a:ext cx="1548177" cy="1060429"/>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Rocket-Boosted but Going Nowhere Fast: The Navy's Failed Munitions Programs  - The New York Times">
            <a:extLst>
              <a:ext uri="{FF2B5EF4-FFF2-40B4-BE49-F238E27FC236}">
                <a16:creationId xmlns:a16="http://schemas.microsoft.com/office/drawing/2014/main" id="{1E137CC7-BC5E-2DA4-AEAB-4FF7C88BF76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574272" y="4011815"/>
            <a:ext cx="1388381" cy="1060429"/>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Ship Communications | Thales Group">
            <a:extLst>
              <a:ext uri="{FF2B5EF4-FFF2-40B4-BE49-F238E27FC236}">
                <a16:creationId xmlns:a16="http://schemas.microsoft.com/office/drawing/2014/main" id="{70FB7DD1-07D8-F286-8FB1-6F232B7AD91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012083" y="4011815"/>
            <a:ext cx="1388382" cy="10604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9413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3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3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38"/>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03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040"/>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042"/>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0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431D7D4-1D87-CCD9-D9AA-12ECC90F3835}"/>
              </a:ext>
            </a:extLst>
          </p:cNvPr>
          <p:cNvSpPr>
            <a:spLocks noGrp="1"/>
          </p:cNvSpPr>
          <p:nvPr>
            <p:ph type="title"/>
          </p:nvPr>
        </p:nvSpPr>
        <p:spPr/>
        <p:txBody>
          <a:bodyPr>
            <a:normAutofit/>
          </a:bodyPr>
          <a:lstStyle/>
          <a:p>
            <a:r>
              <a:rPr lang="es-ES_tradnl" dirty="0"/>
              <a:t>historia</a:t>
            </a:r>
          </a:p>
        </p:txBody>
      </p:sp>
      <p:pic>
        <p:nvPicPr>
          <p:cNvPr id="3" name="Imagen 2">
            <a:extLst>
              <a:ext uri="{FF2B5EF4-FFF2-40B4-BE49-F238E27FC236}">
                <a16:creationId xmlns:a16="http://schemas.microsoft.com/office/drawing/2014/main" id="{111ED946-F050-8567-EBFE-7FDC5B3D1792}"/>
              </a:ext>
            </a:extLst>
          </p:cNvPr>
          <p:cNvPicPr>
            <a:picLocks noChangeAspect="1"/>
          </p:cNvPicPr>
          <p:nvPr/>
        </p:nvPicPr>
        <p:blipFill>
          <a:blip r:embed="rId2"/>
          <a:stretch>
            <a:fillRect/>
          </a:stretch>
        </p:blipFill>
        <p:spPr>
          <a:xfrm>
            <a:off x="115779" y="2302037"/>
            <a:ext cx="3051492" cy="4516207"/>
          </a:xfrm>
          <a:prstGeom prst="rect">
            <a:avLst/>
          </a:prstGeom>
        </p:spPr>
      </p:pic>
      <p:sp>
        <p:nvSpPr>
          <p:cNvPr id="4" name="CuadroTexto 3">
            <a:extLst>
              <a:ext uri="{FF2B5EF4-FFF2-40B4-BE49-F238E27FC236}">
                <a16:creationId xmlns:a16="http://schemas.microsoft.com/office/drawing/2014/main" id="{6B00D755-1112-AB1C-0696-95D216C7B718}"/>
              </a:ext>
            </a:extLst>
          </p:cNvPr>
          <p:cNvSpPr txBox="1"/>
          <p:nvPr/>
        </p:nvSpPr>
        <p:spPr>
          <a:xfrm>
            <a:off x="3167271" y="6448912"/>
            <a:ext cx="4140429" cy="369332"/>
          </a:xfrm>
          <a:prstGeom prst="rect">
            <a:avLst/>
          </a:prstGeom>
          <a:noFill/>
        </p:spPr>
        <p:txBody>
          <a:bodyPr wrap="none" rtlCol="0">
            <a:spAutoFit/>
          </a:bodyPr>
          <a:lstStyle/>
          <a:p>
            <a:r>
              <a:rPr lang="es-ES_tradnl" dirty="0"/>
              <a:t>Guerra del Peloponeso (Sicilia 1200 AC)</a:t>
            </a:r>
          </a:p>
        </p:txBody>
      </p:sp>
      <p:pic>
        <p:nvPicPr>
          <p:cNvPr id="5" name="Imagen 4">
            <a:extLst>
              <a:ext uri="{FF2B5EF4-FFF2-40B4-BE49-F238E27FC236}">
                <a16:creationId xmlns:a16="http://schemas.microsoft.com/office/drawing/2014/main" id="{45CB1336-B96E-2018-6BA0-15040F34800B}"/>
              </a:ext>
            </a:extLst>
          </p:cNvPr>
          <p:cNvPicPr>
            <a:picLocks noChangeAspect="1"/>
          </p:cNvPicPr>
          <p:nvPr/>
        </p:nvPicPr>
        <p:blipFill>
          <a:blip r:embed="rId3"/>
          <a:stretch>
            <a:fillRect/>
          </a:stretch>
        </p:blipFill>
        <p:spPr>
          <a:xfrm>
            <a:off x="3421613" y="2297530"/>
            <a:ext cx="5220315" cy="3299239"/>
          </a:xfrm>
          <a:prstGeom prst="rect">
            <a:avLst/>
          </a:prstGeom>
        </p:spPr>
      </p:pic>
      <p:sp>
        <p:nvSpPr>
          <p:cNvPr id="6" name="CuadroTexto 5">
            <a:extLst>
              <a:ext uri="{FF2B5EF4-FFF2-40B4-BE49-F238E27FC236}">
                <a16:creationId xmlns:a16="http://schemas.microsoft.com/office/drawing/2014/main" id="{42A275C4-703F-E429-61E7-1AC5699CE9D1}"/>
              </a:ext>
            </a:extLst>
          </p:cNvPr>
          <p:cNvSpPr txBox="1"/>
          <p:nvPr/>
        </p:nvSpPr>
        <p:spPr>
          <a:xfrm>
            <a:off x="3306419" y="5596769"/>
            <a:ext cx="3596049" cy="369332"/>
          </a:xfrm>
          <a:prstGeom prst="rect">
            <a:avLst/>
          </a:prstGeom>
          <a:noFill/>
        </p:spPr>
        <p:txBody>
          <a:bodyPr wrap="none" rtlCol="0">
            <a:spAutoFit/>
          </a:bodyPr>
          <a:lstStyle/>
          <a:p>
            <a:r>
              <a:rPr lang="es-ES_tradnl" dirty="0"/>
              <a:t>Romanos en Gran Bretaña (55 AC)</a:t>
            </a:r>
          </a:p>
        </p:txBody>
      </p:sp>
      <p:pic>
        <p:nvPicPr>
          <p:cNvPr id="3082" name="Picture 10" descr="630+ Norman Conquest Stock Photos, Pictures &amp; Royalty-Free Images - iStock  | Bayeux tapestry, William the conqueror, Conqueror">
            <a:extLst>
              <a:ext uri="{FF2B5EF4-FFF2-40B4-BE49-F238E27FC236}">
                <a16:creationId xmlns:a16="http://schemas.microsoft.com/office/drawing/2014/main" id="{1B2C1057-BB3D-6D62-8066-5156C43081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57122" y="2297530"/>
            <a:ext cx="3402063" cy="3299238"/>
          </a:xfrm>
          <a:prstGeom prst="rect">
            <a:avLst/>
          </a:prstGeom>
          <a:noFill/>
          <a:extLst>
            <a:ext uri="{909E8E84-426E-40DD-AFC4-6F175D3DCCD1}">
              <a14:hiddenFill xmlns:a14="http://schemas.microsoft.com/office/drawing/2010/main">
                <a:solidFill>
                  <a:srgbClr val="FFFFFF"/>
                </a:solidFill>
              </a14:hiddenFill>
            </a:ext>
          </a:extLst>
        </p:spPr>
      </p:pic>
      <p:sp>
        <p:nvSpPr>
          <p:cNvPr id="7" name="CuadroTexto 6">
            <a:extLst>
              <a:ext uri="{FF2B5EF4-FFF2-40B4-BE49-F238E27FC236}">
                <a16:creationId xmlns:a16="http://schemas.microsoft.com/office/drawing/2014/main" id="{88B63779-771D-6250-1236-3613B0380A72}"/>
              </a:ext>
            </a:extLst>
          </p:cNvPr>
          <p:cNvSpPr txBox="1"/>
          <p:nvPr/>
        </p:nvSpPr>
        <p:spPr>
          <a:xfrm>
            <a:off x="7852813" y="5596769"/>
            <a:ext cx="4306372" cy="369332"/>
          </a:xfrm>
          <a:prstGeom prst="rect">
            <a:avLst/>
          </a:prstGeom>
          <a:noFill/>
        </p:spPr>
        <p:txBody>
          <a:bodyPr wrap="none" rtlCol="0">
            <a:spAutoFit/>
          </a:bodyPr>
          <a:lstStyle/>
          <a:p>
            <a:r>
              <a:rPr lang="es-ES_tradnl" dirty="0"/>
              <a:t>Invasión Normanda 1066 (30.000 tropas)</a:t>
            </a:r>
          </a:p>
        </p:txBody>
      </p:sp>
    </p:spTree>
    <p:extLst>
      <p:ext uri="{BB962C8B-B14F-4D97-AF65-F5344CB8AC3E}">
        <p14:creationId xmlns:p14="http://schemas.microsoft.com/office/powerpoint/2010/main" val="3673462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08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431D7D4-1D87-CCD9-D9AA-12ECC90F3835}"/>
              </a:ext>
            </a:extLst>
          </p:cNvPr>
          <p:cNvSpPr>
            <a:spLocks noGrp="1"/>
          </p:cNvSpPr>
          <p:nvPr>
            <p:ph type="title"/>
          </p:nvPr>
        </p:nvSpPr>
        <p:spPr/>
        <p:txBody>
          <a:bodyPr>
            <a:normAutofit/>
          </a:bodyPr>
          <a:lstStyle/>
          <a:p>
            <a:r>
              <a:rPr lang="es-ES_tradnl" dirty="0"/>
              <a:t>historia</a:t>
            </a:r>
          </a:p>
        </p:txBody>
      </p:sp>
      <p:pic>
        <p:nvPicPr>
          <p:cNvPr id="8" name="Imagen 7">
            <a:extLst>
              <a:ext uri="{FF2B5EF4-FFF2-40B4-BE49-F238E27FC236}">
                <a16:creationId xmlns:a16="http://schemas.microsoft.com/office/drawing/2014/main" id="{2E0852B2-CB54-1CC7-48A9-1EC0C009C946}"/>
              </a:ext>
            </a:extLst>
          </p:cNvPr>
          <p:cNvPicPr>
            <a:picLocks noChangeAspect="1"/>
          </p:cNvPicPr>
          <p:nvPr/>
        </p:nvPicPr>
        <p:blipFill>
          <a:blip r:embed="rId2"/>
          <a:stretch>
            <a:fillRect/>
          </a:stretch>
        </p:blipFill>
        <p:spPr>
          <a:xfrm>
            <a:off x="1665952" y="2717191"/>
            <a:ext cx="3810000" cy="3175000"/>
          </a:xfrm>
          <a:prstGeom prst="rect">
            <a:avLst/>
          </a:prstGeom>
        </p:spPr>
      </p:pic>
      <p:pic>
        <p:nvPicPr>
          <p:cNvPr id="10254" name="Picture 14" descr="Battle of Shanghai 1937 - Pacific Atrocities Education">
            <a:extLst>
              <a:ext uri="{FF2B5EF4-FFF2-40B4-BE49-F238E27FC236}">
                <a16:creationId xmlns:a16="http://schemas.microsoft.com/office/drawing/2014/main" id="{8B92738B-4301-5063-0A00-E204BB6E2C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6669" y="2754625"/>
            <a:ext cx="3872431" cy="3137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03715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676781-9FE6-5E93-B26A-0D926A43307F}"/>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E3D0067F-9D08-0095-8CD2-2BEFB7F499E1}"/>
              </a:ext>
            </a:extLst>
          </p:cNvPr>
          <p:cNvSpPr>
            <a:spLocks noGrp="1"/>
          </p:cNvSpPr>
          <p:nvPr>
            <p:ph type="title"/>
          </p:nvPr>
        </p:nvSpPr>
        <p:spPr/>
        <p:txBody>
          <a:bodyPr>
            <a:normAutofit/>
          </a:bodyPr>
          <a:lstStyle/>
          <a:p>
            <a:r>
              <a:rPr lang="es-ES_tradnl" dirty="0"/>
              <a:t>historia</a:t>
            </a:r>
          </a:p>
        </p:txBody>
      </p:sp>
      <p:pic>
        <p:nvPicPr>
          <p:cNvPr id="10" name="Imagen 9">
            <a:extLst>
              <a:ext uri="{FF2B5EF4-FFF2-40B4-BE49-F238E27FC236}">
                <a16:creationId xmlns:a16="http://schemas.microsoft.com/office/drawing/2014/main" id="{0505D8A3-C08E-4DF7-3616-95EB8AF7E7F0}"/>
              </a:ext>
            </a:extLst>
          </p:cNvPr>
          <p:cNvPicPr>
            <a:picLocks noChangeAspect="1"/>
          </p:cNvPicPr>
          <p:nvPr/>
        </p:nvPicPr>
        <p:blipFill>
          <a:blip r:embed="rId2"/>
          <a:stretch>
            <a:fillRect/>
          </a:stretch>
        </p:blipFill>
        <p:spPr>
          <a:xfrm>
            <a:off x="8006868" y="2363446"/>
            <a:ext cx="3777169" cy="4276506"/>
          </a:xfrm>
          <a:prstGeom prst="rect">
            <a:avLst/>
          </a:prstGeom>
        </p:spPr>
      </p:pic>
      <p:pic>
        <p:nvPicPr>
          <p:cNvPr id="3" name="Picture 2" descr="undefined">
            <a:extLst>
              <a:ext uri="{FF2B5EF4-FFF2-40B4-BE49-F238E27FC236}">
                <a16:creationId xmlns:a16="http://schemas.microsoft.com/office/drawing/2014/main" id="{CCD818CB-4B90-76DE-1C13-F9054FCF0C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63209" y="2363446"/>
            <a:ext cx="3631797" cy="427650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Toma de Valdivia - Wikipedia, la enciclopedia libre">
            <a:extLst>
              <a:ext uri="{FF2B5EF4-FFF2-40B4-BE49-F238E27FC236}">
                <a16:creationId xmlns:a16="http://schemas.microsoft.com/office/drawing/2014/main" id="{582DB22D-306B-2850-8139-0B575D75DE1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1014" y="2363446"/>
            <a:ext cx="3540333" cy="42765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80673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54C4C4-25D7-A800-7745-2FA524DB9479}"/>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5F16A6D6-D060-ED55-5D6A-73B3A592A445}"/>
              </a:ext>
            </a:extLst>
          </p:cNvPr>
          <p:cNvSpPr>
            <a:spLocks noGrp="1"/>
          </p:cNvSpPr>
          <p:nvPr>
            <p:ph type="title"/>
          </p:nvPr>
        </p:nvSpPr>
        <p:spPr/>
        <p:txBody>
          <a:bodyPr>
            <a:normAutofit/>
          </a:bodyPr>
          <a:lstStyle/>
          <a:p>
            <a:r>
              <a:rPr lang="es-ES_tradnl" dirty="0"/>
              <a:t>historia</a:t>
            </a:r>
          </a:p>
        </p:txBody>
      </p:sp>
      <p:pic>
        <p:nvPicPr>
          <p:cNvPr id="5122" name="Picture 2" descr="Batalla de Concón - Wikipedia, la enciclopedia libre">
            <a:extLst>
              <a:ext uri="{FF2B5EF4-FFF2-40B4-BE49-F238E27FC236}">
                <a16:creationId xmlns:a16="http://schemas.microsoft.com/office/drawing/2014/main" id="{36B11465-0284-A90F-1AFA-6AD37C9718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4396" y="2444944"/>
            <a:ext cx="5294884" cy="417976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Envíen a la flota”. Cuando Argentina y Chile estuvieron al borde de la  guerra por la colocación de una baliza en un islote - Fundación NUESTROMAR">
            <a:extLst>
              <a:ext uri="{FF2B5EF4-FFF2-40B4-BE49-F238E27FC236}">
                <a16:creationId xmlns:a16="http://schemas.microsoft.com/office/drawing/2014/main" id="{BF59036E-F64E-A616-3C15-EB1B5F545D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78880" y="2444944"/>
            <a:ext cx="5439508" cy="41797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50116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BCC32A3-B0C4-A1B4-67F9-89C06065A568}"/>
              </a:ext>
            </a:extLst>
          </p:cNvPr>
          <p:cNvSpPr>
            <a:spLocks noGrp="1"/>
          </p:cNvSpPr>
          <p:nvPr>
            <p:ph type="title"/>
          </p:nvPr>
        </p:nvSpPr>
        <p:spPr/>
        <p:txBody>
          <a:bodyPr/>
          <a:lstStyle/>
          <a:p>
            <a:r>
              <a:rPr lang="es-ES_tradnl" dirty="0"/>
              <a:t>historia</a:t>
            </a:r>
          </a:p>
        </p:txBody>
      </p:sp>
      <p:sp>
        <p:nvSpPr>
          <p:cNvPr id="3" name="Marcador de contenido 2">
            <a:extLst>
              <a:ext uri="{FF2B5EF4-FFF2-40B4-BE49-F238E27FC236}">
                <a16:creationId xmlns:a16="http://schemas.microsoft.com/office/drawing/2014/main" id="{BC91353A-CD5C-6159-1A3B-688B3E2BE320}"/>
              </a:ext>
            </a:extLst>
          </p:cNvPr>
          <p:cNvSpPr>
            <a:spLocks noGrp="1"/>
          </p:cNvSpPr>
          <p:nvPr>
            <p:ph idx="1"/>
          </p:nvPr>
        </p:nvSpPr>
        <p:spPr/>
        <p:txBody>
          <a:bodyPr>
            <a:normAutofit fontScale="92500" lnSpcReduction="10000"/>
          </a:bodyPr>
          <a:lstStyle/>
          <a:p>
            <a:pPr marL="457200" indent="-457200">
              <a:buFont typeface="Wingdings" pitchFamily="2" charset="2"/>
              <a:buChar char="ü"/>
            </a:pPr>
            <a:r>
              <a:rPr lang="es-ES_tradnl" dirty="0"/>
              <a:t>Posicionar fuerzas evitando superficies</a:t>
            </a:r>
          </a:p>
          <a:p>
            <a:pPr marL="457200" indent="-457200">
              <a:buFont typeface="Wingdings" pitchFamily="2" charset="2"/>
              <a:buChar char="ü"/>
            </a:pPr>
            <a:r>
              <a:rPr lang="es-ES_tradnl" dirty="0"/>
              <a:t>Hacer ineficiente la defensa adversaria </a:t>
            </a:r>
          </a:p>
          <a:p>
            <a:pPr marL="457200" indent="-457200">
              <a:buFont typeface="Wingdings" pitchFamily="2" charset="2"/>
              <a:buChar char="ü"/>
            </a:pPr>
            <a:r>
              <a:rPr lang="es-ES_tradnl" dirty="0"/>
              <a:t>Degradar sus capacidades militares y económicas</a:t>
            </a:r>
          </a:p>
          <a:p>
            <a:pPr marL="457200" indent="-457200">
              <a:buFont typeface="Wingdings" pitchFamily="2" charset="2"/>
              <a:buChar char="ü"/>
            </a:pPr>
            <a:r>
              <a:rPr lang="es-ES_tradnl" dirty="0"/>
              <a:t>Atraer fuerzas </a:t>
            </a:r>
          </a:p>
          <a:p>
            <a:pPr marL="457200" indent="-457200">
              <a:buFont typeface="Wingdings" pitchFamily="2" charset="2"/>
              <a:buChar char="ü"/>
            </a:pPr>
            <a:r>
              <a:rPr lang="es-ES_tradnl" dirty="0"/>
              <a:t>Evacuaciones </a:t>
            </a:r>
          </a:p>
          <a:p>
            <a:pPr marL="457200" indent="-457200">
              <a:buFont typeface="Wingdings" pitchFamily="2" charset="2"/>
              <a:buChar char="ü"/>
            </a:pPr>
            <a:r>
              <a:rPr lang="es-ES_tradnl" dirty="0"/>
              <a:t>Difícil de predecir </a:t>
            </a:r>
          </a:p>
          <a:p>
            <a:pPr marL="457200" indent="-457200">
              <a:buFont typeface="Wingdings" pitchFamily="2" charset="2"/>
              <a:buChar char="ü"/>
            </a:pPr>
            <a:r>
              <a:rPr lang="es-ES_tradnl" dirty="0"/>
              <a:t>Superar la geografía </a:t>
            </a:r>
          </a:p>
        </p:txBody>
      </p:sp>
    </p:spTree>
    <p:extLst>
      <p:ext uri="{BB962C8B-B14F-4D97-AF65-F5344CB8AC3E}">
        <p14:creationId xmlns:p14="http://schemas.microsoft.com/office/powerpoint/2010/main" val="35714751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5456E-4FB4-9CDE-EB69-7C1F1A36369D}"/>
            </a:ext>
          </a:extLst>
        </p:cNvPr>
        <p:cNvGrpSpPr/>
        <p:nvPr/>
      </p:nvGrpSpPr>
      <p:grpSpPr>
        <a:xfrm>
          <a:off x="0" y="0"/>
          <a:ext cx="0" cy="0"/>
          <a:chOff x="0" y="0"/>
          <a:chExt cx="0" cy="0"/>
        </a:xfrm>
      </p:grpSpPr>
      <p:sp>
        <p:nvSpPr>
          <p:cNvPr id="2" name="Título 1">
            <a:extLst>
              <a:ext uri="{FF2B5EF4-FFF2-40B4-BE49-F238E27FC236}">
                <a16:creationId xmlns:a16="http://schemas.microsoft.com/office/drawing/2014/main" id="{70FABBD6-4ADD-ABAD-4BD6-F055A95BF71F}"/>
              </a:ext>
            </a:extLst>
          </p:cNvPr>
          <p:cNvSpPr>
            <a:spLocks noGrp="1"/>
          </p:cNvSpPr>
          <p:nvPr>
            <p:ph type="title"/>
          </p:nvPr>
        </p:nvSpPr>
        <p:spPr/>
        <p:txBody>
          <a:bodyPr/>
          <a:lstStyle/>
          <a:p>
            <a:r>
              <a:rPr lang="es-ES_tradnl" dirty="0"/>
              <a:t>¿Qué requiere?</a:t>
            </a:r>
          </a:p>
        </p:txBody>
      </p:sp>
      <p:sp>
        <p:nvSpPr>
          <p:cNvPr id="3" name="Marcador de contenido 2">
            <a:extLst>
              <a:ext uri="{FF2B5EF4-FFF2-40B4-BE49-F238E27FC236}">
                <a16:creationId xmlns:a16="http://schemas.microsoft.com/office/drawing/2014/main" id="{1412ACBD-8D0D-75BC-3436-BA074E26AE1E}"/>
              </a:ext>
            </a:extLst>
          </p:cNvPr>
          <p:cNvSpPr>
            <a:spLocks noGrp="1"/>
          </p:cNvSpPr>
          <p:nvPr>
            <p:ph idx="1"/>
          </p:nvPr>
        </p:nvSpPr>
        <p:spPr/>
        <p:txBody>
          <a:bodyPr/>
          <a:lstStyle/>
          <a:p>
            <a:r>
              <a:rPr lang="es-ES_tradnl" dirty="0"/>
              <a:t>Fuerzas expedicionarias y agiles </a:t>
            </a:r>
          </a:p>
          <a:p>
            <a:r>
              <a:rPr lang="es-ES_tradnl" dirty="0"/>
              <a:t>Fuerzas capaces de operar en forma descentralizada </a:t>
            </a:r>
          </a:p>
          <a:p>
            <a:r>
              <a:rPr lang="es-ES_tradnl" dirty="0"/>
              <a:t>Compatibilidad entre fuerzas navales e IM</a:t>
            </a:r>
          </a:p>
          <a:p>
            <a:r>
              <a:rPr lang="es-ES_tradnl" dirty="0"/>
              <a:t>Economía logística</a:t>
            </a:r>
          </a:p>
        </p:txBody>
      </p:sp>
    </p:spTree>
    <p:extLst>
      <p:ext uri="{BB962C8B-B14F-4D97-AF65-F5344CB8AC3E}">
        <p14:creationId xmlns:p14="http://schemas.microsoft.com/office/powerpoint/2010/main" val="41807299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65E3271-B3F9-4485-3A1F-0658A8D0A97A}"/>
              </a:ext>
            </a:extLst>
          </p:cNvPr>
          <p:cNvSpPr>
            <a:spLocks noGrp="1"/>
          </p:cNvSpPr>
          <p:nvPr>
            <p:ph type="title"/>
          </p:nvPr>
        </p:nvSpPr>
        <p:spPr/>
        <p:txBody>
          <a:bodyPr/>
          <a:lstStyle/>
          <a:p>
            <a:r>
              <a:rPr lang="es-ES_tradnl" dirty="0"/>
              <a:t>DESAFIOS</a:t>
            </a:r>
          </a:p>
        </p:txBody>
      </p:sp>
      <p:pic>
        <p:nvPicPr>
          <p:cNvPr id="1026" name="Picture 2" descr="Cordillera de los Andes - Wikipedia, la enciclopedia libre">
            <a:extLst>
              <a:ext uri="{FF2B5EF4-FFF2-40B4-BE49-F238E27FC236}">
                <a16:creationId xmlns:a16="http://schemas.microsoft.com/office/drawing/2014/main" id="{974F8060-4450-0D15-10E7-E4F49177E92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44840" y="2370526"/>
            <a:ext cx="4267200" cy="211694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tacama: Chile tiene el desierto más seco del mundo y es imperdible —  Conocedores.com">
            <a:extLst>
              <a:ext uri="{FF2B5EF4-FFF2-40B4-BE49-F238E27FC236}">
                <a16:creationId xmlns:a16="http://schemas.microsoft.com/office/drawing/2014/main" id="{C6AD4160-CB56-8DCD-B236-8F3ABE2272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840" y="4670577"/>
            <a:ext cx="4267200" cy="211694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ordillera de la Costa (Chile) - Wikipedia, la enciclopedia libre">
            <a:extLst>
              <a:ext uri="{FF2B5EF4-FFF2-40B4-BE49-F238E27FC236}">
                <a16:creationId xmlns:a16="http://schemas.microsoft.com/office/drawing/2014/main" id="{5857EFC7-4365-A7B4-9485-68A5E1A5F7D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14588" y="2598187"/>
            <a:ext cx="6732572" cy="41447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4124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43BF889-E082-4C09-AEF5-8EC72785A6B4}"/>
              </a:ext>
            </a:extLst>
          </p:cNvPr>
          <p:cNvSpPr>
            <a:spLocks noGrp="1"/>
          </p:cNvSpPr>
          <p:nvPr>
            <p:ph type="title"/>
          </p:nvPr>
        </p:nvSpPr>
        <p:spPr/>
        <p:txBody>
          <a:bodyPr/>
          <a:lstStyle/>
          <a:p>
            <a:r>
              <a:rPr lang="es-ES_tradnl" dirty="0"/>
              <a:t>DESAFIOS</a:t>
            </a:r>
          </a:p>
        </p:txBody>
      </p:sp>
      <p:pic>
        <p:nvPicPr>
          <p:cNvPr id="2050" name="Picture 2" descr="Isla de Pascua - Rapa Nui | Guía imprescindible de viaje">
            <a:extLst>
              <a:ext uri="{FF2B5EF4-FFF2-40B4-BE49-F238E27FC236}">
                <a16:creationId xmlns:a16="http://schemas.microsoft.com/office/drawing/2014/main" id="{F38FC3F0-701A-8AB5-AC9B-CCDC29A868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5424" y="2281588"/>
            <a:ext cx="4081701" cy="2294823"/>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Parque Nacional Juan Fernández – Isla Robinson Crusoe Chile">
            <a:extLst>
              <a:ext uri="{FF2B5EF4-FFF2-40B4-BE49-F238E27FC236}">
                <a16:creationId xmlns:a16="http://schemas.microsoft.com/office/drawing/2014/main" id="{80108800-3AC8-52ED-3231-165CC4D8F7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5424" y="4725049"/>
            <a:ext cx="4081701" cy="205266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Documento sin título">
            <a:extLst>
              <a:ext uri="{FF2B5EF4-FFF2-40B4-BE49-F238E27FC236}">
                <a16:creationId xmlns:a16="http://schemas.microsoft.com/office/drawing/2014/main" id="{A76369CA-FCDA-6531-E93B-F83967E736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11171" y="2410397"/>
            <a:ext cx="7575898" cy="41973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77463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D856742-CF65-7F12-4E33-1EE99E58CD13}"/>
              </a:ext>
            </a:extLst>
          </p:cNvPr>
          <p:cNvSpPr>
            <a:spLocks noGrp="1"/>
          </p:cNvSpPr>
          <p:nvPr>
            <p:ph type="title"/>
          </p:nvPr>
        </p:nvSpPr>
        <p:spPr/>
        <p:txBody>
          <a:bodyPr/>
          <a:lstStyle/>
          <a:p>
            <a:r>
              <a:rPr lang="es-ES_tradnl" dirty="0"/>
              <a:t>Desafíos</a:t>
            </a:r>
          </a:p>
        </p:txBody>
      </p:sp>
      <p:pic>
        <p:nvPicPr>
          <p:cNvPr id="6146" name="Picture 2" descr="Russian Maritime 'A2/AD': Strengths and weaknesses – Russia Military  Analysis">
            <a:extLst>
              <a:ext uri="{FF2B5EF4-FFF2-40B4-BE49-F238E27FC236}">
                <a16:creationId xmlns:a16="http://schemas.microsoft.com/office/drawing/2014/main" id="{1D5338BF-7C1C-8839-1C87-CE98656403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318" y="2704440"/>
            <a:ext cx="5795682" cy="329780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Revealed: catalogue of failings that sank Falklands warship HMS Sheffield |  Falkland Islands | The Guardian">
            <a:extLst>
              <a:ext uri="{FF2B5EF4-FFF2-40B4-BE49-F238E27FC236}">
                <a16:creationId xmlns:a16="http://schemas.microsoft.com/office/drawing/2014/main" id="{FE3C1E7E-B969-3EF1-4111-20EADAC831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27694" y="2425538"/>
            <a:ext cx="3022825" cy="1927803"/>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n 4">
            <a:extLst>
              <a:ext uri="{FF2B5EF4-FFF2-40B4-BE49-F238E27FC236}">
                <a16:creationId xmlns:a16="http://schemas.microsoft.com/office/drawing/2014/main" id="{D74171D6-C7F6-22ED-D593-FFDEA317927C}"/>
              </a:ext>
            </a:extLst>
          </p:cNvPr>
          <p:cNvPicPr>
            <a:picLocks noChangeAspect="1"/>
          </p:cNvPicPr>
          <p:nvPr/>
        </p:nvPicPr>
        <p:blipFill>
          <a:blip r:embed="rId4"/>
          <a:stretch>
            <a:fillRect/>
          </a:stretch>
        </p:blipFill>
        <p:spPr>
          <a:xfrm>
            <a:off x="6427693" y="4612383"/>
            <a:ext cx="3022825" cy="1927803"/>
          </a:xfrm>
          <a:prstGeom prst="rect">
            <a:avLst/>
          </a:prstGeom>
        </p:spPr>
      </p:pic>
      <p:pic>
        <p:nvPicPr>
          <p:cNvPr id="6152" name="Picture 8" descr="The whiff of a cover-up">
            <a:extLst>
              <a:ext uri="{FF2B5EF4-FFF2-40B4-BE49-F238E27FC236}">
                <a16:creationId xmlns:a16="http://schemas.microsoft.com/office/drawing/2014/main" id="{BEE4B0EC-AA1D-0DA8-2811-B3D005B161E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74818" y="3518961"/>
            <a:ext cx="3304805" cy="19278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7244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5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14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texto 2">
            <a:extLst>
              <a:ext uri="{FF2B5EF4-FFF2-40B4-BE49-F238E27FC236}">
                <a16:creationId xmlns:a16="http://schemas.microsoft.com/office/drawing/2014/main" id="{7CB5D0D6-9A04-577D-C549-407042B3B617}"/>
              </a:ext>
            </a:extLst>
          </p:cNvPr>
          <p:cNvSpPr>
            <a:spLocks noGrp="1"/>
          </p:cNvSpPr>
          <p:nvPr>
            <p:ph type="body" sz="half" idx="2"/>
          </p:nvPr>
        </p:nvSpPr>
        <p:spPr/>
        <p:txBody>
          <a:bodyPr/>
          <a:lstStyle/>
          <a:p>
            <a:r>
              <a:rPr lang="es-ES_tradnl" dirty="0"/>
              <a:t>Retirada</a:t>
            </a:r>
          </a:p>
          <a:p>
            <a:r>
              <a:rPr lang="es-ES_tradnl" dirty="0"/>
              <a:t>Respuesta a crisis </a:t>
            </a:r>
          </a:p>
          <a:p>
            <a:r>
              <a:rPr lang="es-ES_tradnl" dirty="0"/>
              <a:t>Demostración</a:t>
            </a:r>
          </a:p>
          <a:p>
            <a:r>
              <a:rPr lang="es-ES_tradnl" dirty="0"/>
              <a:t>Incursión</a:t>
            </a:r>
          </a:p>
          <a:p>
            <a:r>
              <a:rPr lang="es-ES_tradnl" dirty="0"/>
              <a:t>Asalto</a:t>
            </a:r>
          </a:p>
        </p:txBody>
      </p:sp>
      <p:sp>
        <p:nvSpPr>
          <p:cNvPr id="4" name="Título 3">
            <a:extLst>
              <a:ext uri="{FF2B5EF4-FFF2-40B4-BE49-F238E27FC236}">
                <a16:creationId xmlns:a16="http://schemas.microsoft.com/office/drawing/2014/main" id="{F16CCAEF-774E-F3D7-6DD9-ABDE433F951C}"/>
              </a:ext>
            </a:extLst>
          </p:cNvPr>
          <p:cNvSpPr>
            <a:spLocks noGrp="1"/>
          </p:cNvSpPr>
          <p:nvPr>
            <p:ph type="title"/>
          </p:nvPr>
        </p:nvSpPr>
        <p:spPr/>
        <p:txBody>
          <a:bodyPr>
            <a:normAutofit fontScale="90000"/>
          </a:bodyPr>
          <a:lstStyle/>
          <a:p>
            <a:r>
              <a:rPr lang="es-ES_tradnl" dirty="0"/>
              <a:t>Tipos de operaciones según sus propósitos</a:t>
            </a:r>
          </a:p>
        </p:txBody>
      </p:sp>
    </p:spTree>
    <p:extLst>
      <p:ext uri="{BB962C8B-B14F-4D97-AF65-F5344CB8AC3E}">
        <p14:creationId xmlns:p14="http://schemas.microsoft.com/office/powerpoint/2010/main" val="8299785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5E1432BD-5E76-78CD-0987-57B4C4D6C194}"/>
              </a:ext>
            </a:extLst>
          </p:cNvPr>
          <p:cNvSpPr>
            <a:spLocks noGrp="1"/>
          </p:cNvSpPr>
          <p:nvPr>
            <p:ph type="title"/>
          </p:nvPr>
        </p:nvSpPr>
        <p:spPr/>
        <p:txBody>
          <a:bodyPr>
            <a:normAutofit fontScale="90000"/>
          </a:bodyPr>
          <a:lstStyle/>
          <a:p>
            <a:r>
              <a:rPr lang="es-ES_tradnl" dirty="0"/>
              <a:t>Tipos de operaciones según sus propósitos (Retirada)</a:t>
            </a:r>
          </a:p>
        </p:txBody>
      </p:sp>
      <p:pic>
        <p:nvPicPr>
          <p:cNvPr id="12290" name="Picture 2">
            <a:extLst>
              <a:ext uri="{FF2B5EF4-FFF2-40B4-BE49-F238E27FC236}">
                <a16:creationId xmlns:a16="http://schemas.microsoft.com/office/drawing/2014/main" id="{598D8AE6-29E4-545B-9235-8566C97B75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18598"/>
            <a:ext cx="12192000" cy="4839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26432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5E1432BD-5E76-78CD-0987-57B4C4D6C194}"/>
              </a:ext>
            </a:extLst>
          </p:cNvPr>
          <p:cNvSpPr>
            <a:spLocks noGrp="1"/>
          </p:cNvSpPr>
          <p:nvPr>
            <p:ph type="title"/>
          </p:nvPr>
        </p:nvSpPr>
        <p:spPr/>
        <p:txBody>
          <a:bodyPr>
            <a:normAutofit fontScale="90000"/>
          </a:bodyPr>
          <a:lstStyle/>
          <a:p>
            <a:r>
              <a:rPr lang="es-ES_tradnl" dirty="0"/>
              <a:t>Tipos de operaciones según sus propósitos (Retirada)</a:t>
            </a:r>
          </a:p>
        </p:txBody>
      </p:sp>
      <p:pic>
        <p:nvPicPr>
          <p:cNvPr id="1026" name="Picture 2" descr="Antes de Galípoli. El ataque naval a los Dardanelos 19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242532"/>
            <a:ext cx="6214188" cy="4632231"/>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n 1"/>
          <p:cNvPicPr>
            <a:picLocks noChangeAspect="1"/>
          </p:cNvPicPr>
          <p:nvPr/>
        </p:nvPicPr>
        <p:blipFill>
          <a:blip r:embed="rId3"/>
          <a:stretch>
            <a:fillRect/>
          </a:stretch>
        </p:blipFill>
        <p:spPr>
          <a:xfrm>
            <a:off x="6094477" y="2242532"/>
            <a:ext cx="6097524" cy="4632231"/>
          </a:xfrm>
          <a:prstGeom prst="rect">
            <a:avLst/>
          </a:prstGeom>
        </p:spPr>
      </p:pic>
    </p:spTree>
    <p:extLst>
      <p:ext uri="{BB962C8B-B14F-4D97-AF65-F5344CB8AC3E}">
        <p14:creationId xmlns:p14="http://schemas.microsoft.com/office/powerpoint/2010/main" val="11367935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5E1432BD-5E76-78CD-0987-57B4C4D6C194}"/>
              </a:ext>
            </a:extLst>
          </p:cNvPr>
          <p:cNvSpPr>
            <a:spLocks noGrp="1"/>
          </p:cNvSpPr>
          <p:nvPr>
            <p:ph type="title"/>
          </p:nvPr>
        </p:nvSpPr>
        <p:spPr>
          <a:xfrm>
            <a:off x="125233" y="304562"/>
            <a:ext cx="10268712" cy="1700784"/>
          </a:xfrm>
        </p:spPr>
        <p:txBody>
          <a:bodyPr>
            <a:noAutofit/>
          </a:bodyPr>
          <a:lstStyle/>
          <a:p>
            <a:r>
              <a:rPr lang="es-ES_tradnl" sz="5400" dirty="0"/>
              <a:t>respuesta a crisis/operaciones anfibias en apoyo a otras operaciones </a:t>
            </a:r>
          </a:p>
        </p:txBody>
      </p:sp>
      <p:pic>
        <p:nvPicPr>
          <p:cNvPr id="14338" name="Picture 2" descr="undefined">
            <a:extLst>
              <a:ext uri="{FF2B5EF4-FFF2-40B4-BE49-F238E27FC236}">
                <a16:creationId xmlns:a16="http://schemas.microsoft.com/office/drawing/2014/main" id="{0D779917-E580-6856-CDBC-68444B51EE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55838"/>
            <a:ext cx="5473700" cy="4602162"/>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a:extLst>
              <a:ext uri="{FF2B5EF4-FFF2-40B4-BE49-F238E27FC236}">
                <a16:creationId xmlns:a16="http://schemas.microsoft.com/office/drawing/2014/main" id="{5B517C18-F4B5-3974-1042-1A99304CE4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73700" y="2288473"/>
            <a:ext cx="6718300" cy="45695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81463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5E1432BD-5E76-78CD-0987-57B4C4D6C194}"/>
              </a:ext>
            </a:extLst>
          </p:cNvPr>
          <p:cNvSpPr>
            <a:spLocks noGrp="1"/>
          </p:cNvSpPr>
          <p:nvPr>
            <p:ph type="title"/>
          </p:nvPr>
        </p:nvSpPr>
        <p:spPr/>
        <p:txBody>
          <a:bodyPr>
            <a:noAutofit/>
          </a:bodyPr>
          <a:lstStyle/>
          <a:p>
            <a:r>
              <a:rPr lang="es-ES_tradnl" sz="5400" dirty="0"/>
              <a:t>demostración</a:t>
            </a:r>
          </a:p>
        </p:txBody>
      </p:sp>
      <p:pic>
        <p:nvPicPr>
          <p:cNvPr id="16386" name="Picture 2" descr="Imagen">
            <a:extLst>
              <a:ext uri="{FF2B5EF4-FFF2-40B4-BE49-F238E27FC236}">
                <a16:creationId xmlns:a16="http://schemas.microsoft.com/office/drawing/2014/main" id="{8F89CF1E-0717-BB38-D246-92EAFBB4C3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43136"/>
            <a:ext cx="5100638" cy="4614863"/>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a:extLst>
              <a:ext uri="{FF2B5EF4-FFF2-40B4-BE49-F238E27FC236}">
                <a16:creationId xmlns:a16="http://schemas.microsoft.com/office/drawing/2014/main" id="{0DFF2A32-C9CB-2D65-93C8-0E4BB396F2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00638" y="2236020"/>
            <a:ext cx="7091362" cy="46219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208424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5E1432BD-5E76-78CD-0987-57B4C4D6C194}"/>
              </a:ext>
            </a:extLst>
          </p:cNvPr>
          <p:cNvSpPr>
            <a:spLocks noGrp="1"/>
          </p:cNvSpPr>
          <p:nvPr>
            <p:ph type="title"/>
          </p:nvPr>
        </p:nvSpPr>
        <p:spPr/>
        <p:txBody>
          <a:bodyPr>
            <a:noAutofit/>
          </a:bodyPr>
          <a:lstStyle/>
          <a:p>
            <a:r>
              <a:rPr lang="es-ES_tradnl" sz="5400" dirty="0"/>
              <a:t>Incursión </a:t>
            </a:r>
          </a:p>
        </p:txBody>
      </p:sp>
      <p:pic>
        <p:nvPicPr>
          <p:cNvPr id="18434" name="Picture 2" descr="Elite British SAS Soldier’s Action-Packed Account Of The Falklands War">
            <a:extLst>
              <a:ext uri="{FF2B5EF4-FFF2-40B4-BE49-F238E27FC236}">
                <a16:creationId xmlns:a16="http://schemas.microsoft.com/office/drawing/2014/main" id="{84FCCB2A-7471-EB3E-5B7A-54DB0A4EE7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73497"/>
            <a:ext cx="3857625" cy="4584503"/>
          </a:xfrm>
          <a:prstGeom prst="rect">
            <a:avLst/>
          </a:prstGeom>
          <a:noFill/>
          <a:extLst>
            <a:ext uri="{909E8E84-426E-40DD-AFC4-6F175D3DCCD1}">
              <a14:hiddenFill xmlns:a14="http://schemas.microsoft.com/office/drawing/2010/main">
                <a:solidFill>
                  <a:srgbClr val="FFFFFF"/>
                </a:solidFill>
              </a14:hiddenFill>
            </a:ext>
          </a:extLst>
        </p:spPr>
      </p:pic>
      <p:pic>
        <p:nvPicPr>
          <p:cNvPr id="18436" name="Picture 4" descr="undefined">
            <a:extLst>
              <a:ext uri="{FF2B5EF4-FFF2-40B4-BE49-F238E27FC236}">
                <a16:creationId xmlns:a16="http://schemas.microsoft.com/office/drawing/2014/main" id="{A8021B9F-E2DB-C26E-F782-3A5FF0EC0E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7625" y="2273498"/>
            <a:ext cx="4743450" cy="4584502"/>
          </a:xfrm>
          <a:prstGeom prst="rect">
            <a:avLst/>
          </a:prstGeom>
          <a:noFill/>
          <a:extLst>
            <a:ext uri="{909E8E84-426E-40DD-AFC4-6F175D3DCCD1}">
              <a14:hiddenFill xmlns:a14="http://schemas.microsoft.com/office/drawing/2010/main">
                <a:solidFill>
                  <a:srgbClr val="FFFFFF"/>
                </a:solidFill>
              </a14:hiddenFill>
            </a:ext>
          </a:extLst>
        </p:spPr>
      </p:pic>
      <p:pic>
        <p:nvPicPr>
          <p:cNvPr id="18438" name="Picture 6" descr="Figure 7-4.  Infiltration">
            <a:extLst>
              <a:ext uri="{FF2B5EF4-FFF2-40B4-BE49-F238E27FC236}">
                <a16:creationId xmlns:a16="http://schemas.microsoft.com/office/drawing/2014/main" id="{BBD014E2-7C3F-3580-4FD2-1D2CFB4C06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15250" y="2260994"/>
            <a:ext cx="4476750" cy="45845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94597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5E1432BD-5E76-78CD-0987-57B4C4D6C194}"/>
              </a:ext>
            </a:extLst>
          </p:cNvPr>
          <p:cNvSpPr>
            <a:spLocks noGrp="1"/>
          </p:cNvSpPr>
          <p:nvPr>
            <p:ph type="title"/>
          </p:nvPr>
        </p:nvSpPr>
        <p:spPr/>
        <p:txBody>
          <a:bodyPr>
            <a:noAutofit/>
          </a:bodyPr>
          <a:lstStyle/>
          <a:p>
            <a:r>
              <a:rPr lang="es-ES_tradnl" sz="5400" dirty="0"/>
              <a:t>Incursión </a:t>
            </a:r>
          </a:p>
        </p:txBody>
      </p:sp>
      <p:pic>
        <p:nvPicPr>
          <p:cNvPr id="2" name="Imagen 1">
            <a:extLst>
              <a:ext uri="{FF2B5EF4-FFF2-40B4-BE49-F238E27FC236}">
                <a16:creationId xmlns:a16="http://schemas.microsoft.com/office/drawing/2014/main" id="{556F3B47-36C8-CDC0-9A61-E21734949F62}"/>
              </a:ext>
            </a:extLst>
          </p:cNvPr>
          <p:cNvPicPr>
            <a:picLocks noChangeAspect="1"/>
          </p:cNvPicPr>
          <p:nvPr/>
        </p:nvPicPr>
        <p:blipFill>
          <a:blip r:embed="rId2"/>
          <a:stretch>
            <a:fillRect/>
          </a:stretch>
        </p:blipFill>
        <p:spPr>
          <a:xfrm>
            <a:off x="141632" y="2409774"/>
            <a:ext cx="4046056" cy="3255617"/>
          </a:xfrm>
          <a:prstGeom prst="rect">
            <a:avLst/>
          </a:prstGeom>
        </p:spPr>
      </p:pic>
      <p:pic>
        <p:nvPicPr>
          <p:cNvPr id="4100" name="Picture 4" descr="Photo Credit: Coote, R G G (Lt), Royal Navy Official Photographer / Imperial War Museums / Wikimedia Commons / Public Domain">
            <a:extLst>
              <a:ext uri="{FF2B5EF4-FFF2-40B4-BE49-F238E27FC236}">
                <a16:creationId xmlns:a16="http://schemas.microsoft.com/office/drawing/2014/main" id="{F88C2BA7-AF9F-CE4F-4223-09CDEF14A3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77683" y="2409774"/>
            <a:ext cx="4169969" cy="3255616"/>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258A1439-A9B9-1942-D72D-46EA6C66668C}"/>
              </a:ext>
            </a:extLst>
          </p:cNvPr>
          <p:cNvSpPr txBox="1"/>
          <p:nvPr/>
        </p:nvSpPr>
        <p:spPr>
          <a:xfrm>
            <a:off x="8892208" y="3437417"/>
            <a:ext cx="2441246" cy="1200329"/>
          </a:xfrm>
          <a:prstGeom prst="rect">
            <a:avLst/>
          </a:prstGeom>
          <a:noFill/>
        </p:spPr>
        <p:txBody>
          <a:bodyPr wrap="none" rtlCol="0">
            <a:spAutoFit/>
          </a:bodyPr>
          <a:lstStyle/>
          <a:p>
            <a:pPr marL="342900" indent="-342900">
              <a:buFont typeface="+mj-lt"/>
              <a:buAutoNum type="arabicPeriod"/>
            </a:pPr>
            <a:r>
              <a:rPr lang="es-ES_tradnl" dirty="0"/>
              <a:t>11 FABRICAS </a:t>
            </a:r>
          </a:p>
          <a:p>
            <a:pPr marL="342900" indent="-342900">
              <a:buFont typeface="+mj-lt"/>
              <a:buAutoNum type="arabicPeriod"/>
            </a:pPr>
            <a:r>
              <a:rPr lang="es-ES_tradnl" dirty="0"/>
              <a:t>800.000 GALONES</a:t>
            </a:r>
          </a:p>
          <a:p>
            <a:pPr marL="342900" indent="-342900">
              <a:buFont typeface="+mj-lt"/>
              <a:buAutoNum type="arabicPeriod"/>
            </a:pPr>
            <a:r>
              <a:rPr lang="es-ES_tradnl" dirty="0"/>
              <a:t>5 BUQUES </a:t>
            </a:r>
          </a:p>
          <a:p>
            <a:pPr marL="342900" indent="-342900">
              <a:buFont typeface="+mj-lt"/>
              <a:buAutoNum type="arabicPeriod"/>
            </a:pPr>
            <a:r>
              <a:rPr lang="es-ES_tradnl" dirty="0"/>
              <a:t>225 PRISIONEROS </a:t>
            </a:r>
          </a:p>
        </p:txBody>
      </p:sp>
      <p:sp>
        <p:nvSpPr>
          <p:cNvPr id="5" name="CuadroTexto 4">
            <a:extLst>
              <a:ext uri="{FF2B5EF4-FFF2-40B4-BE49-F238E27FC236}">
                <a16:creationId xmlns:a16="http://schemas.microsoft.com/office/drawing/2014/main" id="{3E930325-D522-E0B6-DC55-AC1B4E4EB345}"/>
              </a:ext>
            </a:extLst>
          </p:cNvPr>
          <p:cNvSpPr txBox="1"/>
          <p:nvPr/>
        </p:nvSpPr>
        <p:spPr>
          <a:xfrm>
            <a:off x="5097536" y="6056566"/>
            <a:ext cx="1993879" cy="584775"/>
          </a:xfrm>
          <a:prstGeom prst="rect">
            <a:avLst/>
          </a:prstGeom>
          <a:noFill/>
        </p:spPr>
        <p:txBody>
          <a:bodyPr wrap="none" rtlCol="0">
            <a:spAutoFit/>
          </a:bodyPr>
          <a:lstStyle/>
          <a:p>
            <a:r>
              <a:rPr lang="es-ES_tradnl" sz="3200" dirty="0"/>
              <a:t>RETIRADA</a:t>
            </a:r>
          </a:p>
        </p:txBody>
      </p:sp>
    </p:spTree>
    <p:extLst>
      <p:ext uri="{BB962C8B-B14F-4D97-AF65-F5344CB8AC3E}">
        <p14:creationId xmlns:p14="http://schemas.microsoft.com/office/powerpoint/2010/main" val="1664534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5E1432BD-5E76-78CD-0987-57B4C4D6C194}"/>
              </a:ext>
            </a:extLst>
          </p:cNvPr>
          <p:cNvSpPr>
            <a:spLocks noGrp="1"/>
          </p:cNvSpPr>
          <p:nvPr>
            <p:ph type="title"/>
          </p:nvPr>
        </p:nvSpPr>
        <p:spPr/>
        <p:txBody>
          <a:bodyPr>
            <a:noAutofit/>
          </a:bodyPr>
          <a:lstStyle/>
          <a:p>
            <a:r>
              <a:rPr lang="es-ES_tradnl" sz="5400" dirty="0"/>
              <a:t>Incursión </a:t>
            </a:r>
          </a:p>
        </p:txBody>
      </p:sp>
      <p:pic>
        <p:nvPicPr>
          <p:cNvPr id="7" name="Imagen 6"/>
          <p:cNvPicPr>
            <a:picLocks noChangeAspect="1"/>
          </p:cNvPicPr>
          <p:nvPr/>
        </p:nvPicPr>
        <p:blipFill>
          <a:blip r:embed="rId2"/>
          <a:stretch>
            <a:fillRect/>
          </a:stretch>
        </p:blipFill>
        <p:spPr>
          <a:xfrm>
            <a:off x="1202716" y="2344414"/>
            <a:ext cx="3172409" cy="4345540"/>
          </a:xfrm>
          <a:prstGeom prst="rect">
            <a:avLst/>
          </a:prstGeom>
        </p:spPr>
      </p:pic>
      <p:pic>
        <p:nvPicPr>
          <p:cNvPr id="8" name="Imagen 7"/>
          <p:cNvPicPr>
            <a:picLocks noChangeAspect="1"/>
          </p:cNvPicPr>
          <p:nvPr/>
        </p:nvPicPr>
        <p:blipFill>
          <a:blip r:embed="rId3"/>
          <a:stretch>
            <a:fillRect/>
          </a:stretch>
        </p:blipFill>
        <p:spPr>
          <a:xfrm>
            <a:off x="5693229" y="2628511"/>
            <a:ext cx="4724400" cy="3467100"/>
          </a:xfrm>
          <a:prstGeom prst="rect">
            <a:avLst/>
          </a:prstGeom>
        </p:spPr>
      </p:pic>
    </p:spTree>
    <p:extLst>
      <p:ext uri="{BB962C8B-B14F-4D97-AF65-F5344CB8AC3E}">
        <p14:creationId xmlns:p14="http://schemas.microsoft.com/office/powerpoint/2010/main" val="321222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5E1432BD-5E76-78CD-0987-57B4C4D6C194}"/>
              </a:ext>
            </a:extLst>
          </p:cNvPr>
          <p:cNvSpPr>
            <a:spLocks noGrp="1"/>
          </p:cNvSpPr>
          <p:nvPr>
            <p:ph type="title"/>
          </p:nvPr>
        </p:nvSpPr>
        <p:spPr/>
        <p:txBody>
          <a:bodyPr>
            <a:noAutofit/>
          </a:bodyPr>
          <a:lstStyle/>
          <a:p>
            <a:r>
              <a:rPr lang="es-ES_tradnl" sz="5400" dirty="0"/>
              <a:t>Incursión </a:t>
            </a:r>
          </a:p>
        </p:txBody>
      </p:sp>
      <p:pic>
        <p:nvPicPr>
          <p:cNvPr id="6146" name="Picture 2" descr="pebble island mentors and pucaras_">
            <a:extLst>
              <a:ext uri="{FF2B5EF4-FFF2-40B4-BE49-F238E27FC236}">
                <a16:creationId xmlns:a16="http://schemas.microsoft.com/office/drawing/2014/main" id="{A589E3A9-C52E-C61B-746C-CBA70D276D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4070" y="2507232"/>
            <a:ext cx="4554262" cy="3542386"/>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a:extLst>
              <a:ext uri="{FF2B5EF4-FFF2-40B4-BE49-F238E27FC236}">
                <a16:creationId xmlns:a16="http://schemas.microsoft.com/office/drawing/2014/main" id="{BC7A2ED7-B28E-5824-1E72-E71DBD4538A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9260" y="2701278"/>
            <a:ext cx="3876785" cy="3348340"/>
          </a:xfrm>
          <a:prstGeom prst="rect">
            <a:avLst/>
          </a:prstGeom>
          <a:noFill/>
          <a:extLst>
            <a:ext uri="{909E8E84-426E-40DD-AFC4-6F175D3DCCD1}">
              <a14:hiddenFill xmlns:a14="http://schemas.microsoft.com/office/drawing/2010/main">
                <a:solidFill>
                  <a:srgbClr val="FFFFFF"/>
                </a:solidFill>
              </a14:hiddenFill>
            </a:ext>
          </a:extLst>
        </p:spPr>
      </p:pic>
      <p:sp>
        <p:nvSpPr>
          <p:cNvPr id="6" name="CuadroTexto 5">
            <a:extLst>
              <a:ext uri="{FF2B5EF4-FFF2-40B4-BE49-F238E27FC236}">
                <a16:creationId xmlns:a16="http://schemas.microsoft.com/office/drawing/2014/main" id="{42C7B0B4-046E-D042-7EC6-9E63519F08FA}"/>
              </a:ext>
            </a:extLst>
          </p:cNvPr>
          <p:cNvSpPr txBox="1"/>
          <p:nvPr/>
        </p:nvSpPr>
        <p:spPr>
          <a:xfrm>
            <a:off x="9697745" y="4052282"/>
            <a:ext cx="1729191" cy="646331"/>
          </a:xfrm>
          <a:prstGeom prst="rect">
            <a:avLst/>
          </a:prstGeom>
          <a:noFill/>
        </p:spPr>
        <p:txBody>
          <a:bodyPr wrap="none" rtlCol="0">
            <a:spAutoFit/>
          </a:bodyPr>
          <a:lstStyle/>
          <a:p>
            <a:pPr marL="342900" indent="-342900">
              <a:buFont typeface="+mj-lt"/>
              <a:buAutoNum type="arabicPeriod"/>
            </a:pPr>
            <a:r>
              <a:rPr lang="es-ES_tradnl" dirty="0"/>
              <a:t>11 AVIONES</a:t>
            </a:r>
          </a:p>
          <a:p>
            <a:pPr marL="342900" indent="-342900">
              <a:buFont typeface="+mj-lt"/>
              <a:buAutoNum type="arabicPeriod"/>
            </a:pPr>
            <a:r>
              <a:rPr lang="es-ES_tradnl" dirty="0"/>
              <a:t>SIN BAJAS</a:t>
            </a:r>
          </a:p>
        </p:txBody>
      </p:sp>
      <p:sp>
        <p:nvSpPr>
          <p:cNvPr id="7" name="CuadroTexto 6">
            <a:extLst>
              <a:ext uri="{FF2B5EF4-FFF2-40B4-BE49-F238E27FC236}">
                <a16:creationId xmlns:a16="http://schemas.microsoft.com/office/drawing/2014/main" id="{9F0156AD-4825-9792-9B55-3707B7B0E823}"/>
              </a:ext>
            </a:extLst>
          </p:cNvPr>
          <p:cNvSpPr txBox="1"/>
          <p:nvPr/>
        </p:nvSpPr>
        <p:spPr>
          <a:xfrm>
            <a:off x="4978332" y="6147523"/>
            <a:ext cx="1993879" cy="584775"/>
          </a:xfrm>
          <a:prstGeom prst="rect">
            <a:avLst/>
          </a:prstGeom>
          <a:noFill/>
        </p:spPr>
        <p:txBody>
          <a:bodyPr wrap="none" rtlCol="0">
            <a:spAutoFit/>
          </a:bodyPr>
          <a:lstStyle/>
          <a:p>
            <a:r>
              <a:rPr lang="es-ES_tradnl" sz="3200" dirty="0"/>
              <a:t>RETIRADA</a:t>
            </a:r>
          </a:p>
        </p:txBody>
      </p:sp>
    </p:spTree>
    <p:extLst>
      <p:ext uri="{BB962C8B-B14F-4D97-AF65-F5344CB8AC3E}">
        <p14:creationId xmlns:p14="http://schemas.microsoft.com/office/powerpoint/2010/main" val="34998808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D8432A4A-F7D1-2228-8229-8EE50B693FC8}"/>
              </a:ext>
            </a:extLst>
          </p:cNvPr>
          <p:cNvSpPr>
            <a:spLocks noGrp="1"/>
          </p:cNvSpPr>
          <p:nvPr>
            <p:ph type="title"/>
          </p:nvPr>
        </p:nvSpPr>
        <p:spPr/>
        <p:txBody>
          <a:bodyPr/>
          <a:lstStyle/>
          <a:p>
            <a:r>
              <a:rPr lang="es-ES_tradnl" dirty="0"/>
              <a:t>Asalto</a:t>
            </a:r>
          </a:p>
        </p:txBody>
      </p:sp>
      <p:pic>
        <p:nvPicPr>
          <p:cNvPr id="19458" name="Picture 2" descr="undefined">
            <a:extLst>
              <a:ext uri="{FF2B5EF4-FFF2-40B4-BE49-F238E27FC236}">
                <a16:creationId xmlns:a16="http://schemas.microsoft.com/office/drawing/2014/main" id="{DFD64485-55B1-6AAA-9F7D-F6C6D0FD85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328862"/>
            <a:ext cx="3929062" cy="4529137"/>
          </a:xfrm>
          <a:prstGeom prst="rect">
            <a:avLst/>
          </a:prstGeom>
          <a:noFill/>
          <a:extLst>
            <a:ext uri="{909E8E84-426E-40DD-AFC4-6F175D3DCCD1}">
              <a14:hiddenFill xmlns:a14="http://schemas.microsoft.com/office/drawing/2010/main">
                <a:solidFill>
                  <a:srgbClr val="FFFFFF"/>
                </a:solidFill>
              </a14:hiddenFill>
            </a:ext>
          </a:extLst>
        </p:spPr>
      </p:pic>
      <p:pic>
        <p:nvPicPr>
          <p:cNvPr id="19460" name="Picture 4" descr="undefined">
            <a:extLst>
              <a:ext uri="{FF2B5EF4-FFF2-40B4-BE49-F238E27FC236}">
                <a16:creationId xmlns:a16="http://schemas.microsoft.com/office/drawing/2014/main" id="{61E8CC1F-60D7-B54D-AB4F-54497E16DD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9063" y="2267871"/>
            <a:ext cx="4486274" cy="4651118"/>
          </a:xfrm>
          <a:prstGeom prst="rect">
            <a:avLst/>
          </a:prstGeom>
          <a:noFill/>
          <a:extLst>
            <a:ext uri="{909E8E84-426E-40DD-AFC4-6F175D3DCCD1}">
              <a14:hiddenFill xmlns:a14="http://schemas.microsoft.com/office/drawing/2010/main">
                <a:solidFill>
                  <a:srgbClr val="FFFFFF"/>
                </a:solidFill>
              </a14:hiddenFill>
            </a:ext>
          </a:extLst>
        </p:spPr>
      </p:pic>
      <p:pic>
        <p:nvPicPr>
          <p:cNvPr id="19462" name="Picture 6">
            <a:extLst>
              <a:ext uri="{FF2B5EF4-FFF2-40B4-BE49-F238E27FC236}">
                <a16:creationId xmlns:a16="http://schemas.microsoft.com/office/drawing/2014/main" id="{BB887DC7-42C1-0F95-65C7-5747AB4E9C2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15337" y="2328862"/>
            <a:ext cx="3776662" cy="4529138"/>
          </a:xfrm>
          <a:prstGeom prst="rect">
            <a:avLst/>
          </a:prstGeom>
          <a:noFill/>
          <a:extLst>
            <a:ext uri="{909E8E84-426E-40DD-AFC4-6F175D3DCCD1}">
              <a14:hiddenFill xmlns:a14="http://schemas.microsoft.com/office/drawing/2010/main">
                <a:solidFill>
                  <a:srgbClr val="FFFFFF"/>
                </a:solidFill>
              </a14:hiddenFill>
            </a:ext>
          </a:extLst>
        </p:spPr>
      </p:pic>
      <p:pic>
        <p:nvPicPr>
          <p:cNvPr id="19464" name="Picture 8" descr="undefined">
            <a:extLst>
              <a:ext uri="{FF2B5EF4-FFF2-40B4-BE49-F238E27FC236}">
                <a16:creationId xmlns:a16="http://schemas.microsoft.com/office/drawing/2014/main" id="{8FA0CA2F-ABBB-4CA9-9186-6040B974F79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29063" y="1"/>
            <a:ext cx="8262936" cy="69189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8337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46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D8432A4A-F7D1-2228-8229-8EE50B693FC8}"/>
              </a:ext>
            </a:extLst>
          </p:cNvPr>
          <p:cNvSpPr>
            <a:spLocks noGrp="1"/>
          </p:cNvSpPr>
          <p:nvPr>
            <p:ph type="title"/>
          </p:nvPr>
        </p:nvSpPr>
        <p:spPr/>
        <p:txBody>
          <a:bodyPr/>
          <a:lstStyle/>
          <a:p>
            <a:r>
              <a:rPr lang="es-ES_tradnl" dirty="0"/>
              <a:t>Asalto</a:t>
            </a:r>
          </a:p>
        </p:txBody>
      </p:sp>
      <p:pic>
        <p:nvPicPr>
          <p:cNvPr id="2" name="Imagen 1"/>
          <p:cNvPicPr>
            <a:picLocks noChangeAspect="1"/>
          </p:cNvPicPr>
          <p:nvPr/>
        </p:nvPicPr>
        <p:blipFill>
          <a:blip r:embed="rId2"/>
          <a:stretch>
            <a:fillRect/>
          </a:stretch>
        </p:blipFill>
        <p:spPr>
          <a:xfrm>
            <a:off x="296417" y="2576945"/>
            <a:ext cx="4317147" cy="3645044"/>
          </a:xfrm>
          <a:prstGeom prst="rect">
            <a:avLst/>
          </a:prstGeom>
        </p:spPr>
      </p:pic>
      <p:pic>
        <p:nvPicPr>
          <p:cNvPr id="3" name="Imagen 2"/>
          <p:cNvPicPr>
            <a:picLocks noChangeAspect="1"/>
          </p:cNvPicPr>
          <p:nvPr/>
        </p:nvPicPr>
        <p:blipFill>
          <a:blip r:embed="rId3"/>
          <a:stretch>
            <a:fillRect/>
          </a:stretch>
        </p:blipFill>
        <p:spPr>
          <a:xfrm>
            <a:off x="4984606" y="2583439"/>
            <a:ext cx="3591358" cy="3638550"/>
          </a:xfrm>
          <a:prstGeom prst="rect">
            <a:avLst/>
          </a:prstGeom>
        </p:spPr>
      </p:pic>
      <p:sp>
        <p:nvSpPr>
          <p:cNvPr id="5" name="Rectángulo 4"/>
          <p:cNvSpPr/>
          <p:nvPr/>
        </p:nvSpPr>
        <p:spPr>
          <a:xfrm>
            <a:off x="8783782" y="4214801"/>
            <a:ext cx="3635765" cy="369332"/>
          </a:xfrm>
          <a:prstGeom prst="rect">
            <a:avLst/>
          </a:prstGeom>
        </p:spPr>
        <p:txBody>
          <a:bodyPr wrap="square">
            <a:spAutoFit/>
          </a:bodyPr>
          <a:lstStyle/>
          <a:p>
            <a:r>
              <a:rPr lang="es-CL" dirty="0"/>
              <a:t>Operación </a:t>
            </a:r>
            <a:r>
              <a:rPr lang="es-CL" dirty="0" err="1"/>
              <a:t>Weserübung</a:t>
            </a:r>
            <a:r>
              <a:rPr lang="es-CL" dirty="0"/>
              <a:t> </a:t>
            </a:r>
            <a:r>
              <a:rPr lang="es-ES" dirty="0"/>
              <a:t>1940</a:t>
            </a:r>
            <a:endParaRPr lang="es-CL" dirty="0"/>
          </a:p>
        </p:txBody>
      </p:sp>
    </p:spTree>
    <p:extLst>
      <p:ext uri="{BB962C8B-B14F-4D97-AF65-F5344CB8AC3E}">
        <p14:creationId xmlns:p14="http://schemas.microsoft.com/office/powerpoint/2010/main" val="2600216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D8432A4A-F7D1-2228-8229-8EE50B693FC8}"/>
              </a:ext>
            </a:extLst>
          </p:cNvPr>
          <p:cNvSpPr>
            <a:spLocks noGrp="1"/>
          </p:cNvSpPr>
          <p:nvPr>
            <p:ph type="title"/>
          </p:nvPr>
        </p:nvSpPr>
        <p:spPr/>
        <p:txBody>
          <a:bodyPr/>
          <a:lstStyle/>
          <a:p>
            <a:r>
              <a:rPr lang="es-ES_tradnl" dirty="0"/>
              <a:t>Asalto</a:t>
            </a:r>
          </a:p>
        </p:txBody>
      </p:sp>
      <p:pic>
        <p:nvPicPr>
          <p:cNvPr id="6" name="Imagen 5"/>
          <p:cNvPicPr>
            <a:picLocks noChangeAspect="1"/>
          </p:cNvPicPr>
          <p:nvPr/>
        </p:nvPicPr>
        <p:blipFill>
          <a:blip r:embed="rId2"/>
          <a:stretch>
            <a:fillRect/>
          </a:stretch>
        </p:blipFill>
        <p:spPr>
          <a:xfrm>
            <a:off x="379476" y="2536248"/>
            <a:ext cx="11430000" cy="4057650"/>
          </a:xfrm>
          <a:prstGeom prst="rect">
            <a:avLst/>
          </a:prstGeom>
        </p:spPr>
      </p:pic>
    </p:spTree>
    <p:extLst>
      <p:ext uri="{BB962C8B-B14F-4D97-AF65-F5344CB8AC3E}">
        <p14:creationId xmlns:p14="http://schemas.microsoft.com/office/powerpoint/2010/main" val="286592221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D8432A4A-F7D1-2228-8229-8EE50B693FC8}"/>
              </a:ext>
            </a:extLst>
          </p:cNvPr>
          <p:cNvSpPr>
            <a:spLocks noGrp="1"/>
          </p:cNvSpPr>
          <p:nvPr>
            <p:ph type="title"/>
          </p:nvPr>
        </p:nvSpPr>
        <p:spPr/>
        <p:txBody>
          <a:bodyPr/>
          <a:lstStyle/>
          <a:p>
            <a:r>
              <a:rPr lang="es-ES_tradnl" dirty="0"/>
              <a:t>Asalto</a:t>
            </a:r>
          </a:p>
        </p:txBody>
      </p:sp>
      <p:pic>
        <p:nvPicPr>
          <p:cNvPr id="3" name="Imagen 2"/>
          <p:cNvPicPr>
            <a:picLocks noChangeAspect="1"/>
          </p:cNvPicPr>
          <p:nvPr/>
        </p:nvPicPr>
        <p:blipFill>
          <a:blip r:embed="rId2"/>
          <a:stretch>
            <a:fillRect/>
          </a:stretch>
        </p:blipFill>
        <p:spPr>
          <a:xfrm>
            <a:off x="799261" y="2313716"/>
            <a:ext cx="5295215" cy="4544284"/>
          </a:xfrm>
          <a:prstGeom prst="rect">
            <a:avLst/>
          </a:prstGeom>
        </p:spPr>
      </p:pic>
      <p:sp>
        <p:nvSpPr>
          <p:cNvPr id="7" name="Rectángulo 6"/>
          <p:cNvSpPr/>
          <p:nvPr/>
        </p:nvSpPr>
        <p:spPr>
          <a:xfrm>
            <a:off x="7392454" y="2810612"/>
            <a:ext cx="2716208" cy="369332"/>
          </a:xfrm>
          <a:prstGeom prst="rect">
            <a:avLst/>
          </a:prstGeom>
        </p:spPr>
        <p:txBody>
          <a:bodyPr wrap="square">
            <a:spAutoFit/>
          </a:bodyPr>
          <a:lstStyle/>
          <a:p>
            <a:r>
              <a:rPr lang="es-CL" dirty="0"/>
              <a:t>OPERACIÓN </a:t>
            </a:r>
            <a:r>
              <a:rPr lang="es-ES" dirty="0"/>
              <a:t>HUSKY 1943</a:t>
            </a:r>
            <a:endParaRPr lang="es-CL" dirty="0"/>
          </a:p>
        </p:txBody>
      </p:sp>
      <p:pic>
        <p:nvPicPr>
          <p:cNvPr id="8" name="Imagen 7"/>
          <p:cNvPicPr>
            <a:picLocks noChangeAspect="1"/>
          </p:cNvPicPr>
          <p:nvPr/>
        </p:nvPicPr>
        <p:blipFill>
          <a:blip r:embed="rId3"/>
          <a:stretch>
            <a:fillRect/>
          </a:stretch>
        </p:blipFill>
        <p:spPr>
          <a:xfrm>
            <a:off x="7261585" y="3288788"/>
            <a:ext cx="2847077" cy="2594138"/>
          </a:xfrm>
          <a:prstGeom prst="rect">
            <a:avLst/>
          </a:prstGeom>
        </p:spPr>
      </p:pic>
      <p:pic>
        <p:nvPicPr>
          <p:cNvPr id="9" name="Imagen 8"/>
          <p:cNvPicPr>
            <a:picLocks noChangeAspect="1"/>
          </p:cNvPicPr>
          <p:nvPr/>
        </p:nvPicPr>
        <p:blipFill>
          <a:blip r:embed="rId4"/>
          <a:stretch>
            <a:fillRect/>
          </a:stretch>
        </p:blipFill>
        <p:spPr>
          <a:xfrm>
            <a:off x="1909649" y="5467965"/>
            <a:ext cx="705716" cy="829922"/>
          </a:xfrm>
          <a:prstGeom prst="rect">
            <a:avLst/>
          </a:prstGeom>
        </p:spPr>
      </p:pic>
      <p:pic>
        <p:nvPicPr>
          <p:cNvPr id="10" name="Imagen 9"/>
          <p:cNvPicPr>
            <a:picLocks noChangeAspect="1"/>
          </p:cNvPicPr>
          <p:nvPr/>
        </p:nvPicPr>
        <p:blipFill>
          <a:blip r:embed="rId5"/>
          <a:stretch>
            <a:fillRect/>
          </a:stretch>
        </p:blipFill>
        <p:spPr>
          <a:xfrm>
            <a:off x="4877955" y="5052565"/>
            <a:ext cx="556523" cy="742263"/>
          </a:xfrm>
          <a:prstGeom prst="rect">
            <a:avLst/>
          </a:prstGeom>
        </p:spPr>
      </p:pic>
      <p:sp>
        <p:nvSpPr>
          <p:cNvPr id="11" name="Rectángulo 10"/>
          <p:cNvSpPr/>
          <p:nvPr/>
        </p:nvSpPr>
        <p:spPr>
          <a:xfrm>
            <a:off x="7137870" y="6100615"/>
            <a:ext cx="3212452" cy="369332"/>
          </a:xfrm>
          <a:prstGeom prst="rect">
            <a:avLst/>
          </a:prstGeom>
        </p:spPr>
        <p:txBody>
          <a:bodyPr wrap="square">
            <a:spAutoFit/>
          </a:bodyPr>
          <a:lstStyle/>
          <a:p>
            <a:r>
              <a:rPr lang="es-ES" dirty="0"/>
              <a:t>ITALIA FUERA DE LA GUERRA</a:t>
            </a:r>
            <a:endParaRPr lang="es-CL" dirty="0"/>
          </a:p>
        </p:txBody>
      </p:sp>
    </p:spTree>
    <p:extLst>
      <p:ext uri="{BB962C8B-B14F-4D97-AF65-F5344CB8AC3E}">
        <p14:creationId xmlns:p14="http://schemas.microsoft.com/office/powerpoint/2010/main" val="3996052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D8432A4A-F7D1-2228-8229-8EE50B693FC8}"/>
              </a:ext>
            </a:extLst>
          </p:cNvPr>
          <p:cNvSpPr>
            <a:spLocks noGrp="1"/>
          </p:cNvSpPr>
          <p:nvPr>
            <p:ph type="title"/>
          </p:nvPr>
        </p:nvSpPr>
        <p:spPr/>
        <p:txBody>
          <a:bodyPr/>
          <a:lstStyle/>
          <a:p>
            <a:r>
              <a:rPr lang="es-ES_tradnl" dirty="0"/>
              <a:t>Asalto</a:t>
            </a:r>
          </a:p>
        </p:txBody>
      </p:sp>
      <p:pic>
        <p:nvPicPr>
          <p:cNvPr id="2" name="Imagen 1"/>
          <p:cNvPicPr>
            <a:picLocks noChangeAspect="1"/>
          </p:cNvPicPr>
          <p:nvPr/>
        </p:nvPicPr>
        <p:blipFill>
          <a:blip r:embed="rId2"/>
          <a:stretch>
            <a:fillRect/>
          </a:stretch>
        </p:blipFill>
        <p:spPr>
          <a:xfrm>
            <a:off x="5216238" y="2369127"/>
            <a:ext cx="3200397" cy="2133599"/>
          </a:xfrm>
          <a:prstGeom prst="rect">
            <a:avLst/>
          </a:prstGeom>
        </p:spPr>
      </p:pic>
      <p:pic>
        <p:nvPicPr>
          <p:cNvPr id="5" name="Imagen 4"/>
          <p:cNvPicPr>
            <a:picLocks noChangeAspect="1"/>
          </p:cNvPicPr>
          <p:nvPr/>
        </p:nvPicPr>
        <p:blipFill>
          <a:blip r:embed="rId3"/>
          <a:stretch>
            <a:fillRect/>
          </a:stretch>
        </p:blipFill>
        <p:spPr>
          <a:xfrm>
            <a:off x="5216238" y="4558145"/>
            <a:ext cx="3200398" cy="2119746"/>
          </a:xfrm>
          <a:prstGeom prst="rect">
            <a:avLst/>
          </a:prstGeom>
        </p:spPr>
      </p:pic>
      <p:pic>
        <p:nvPicPr>
          <p:cNvPr id="6" name="Imagen 5"/>
          <p:cNvPicPr>
            <a:picLocks noChangeAspect="1"/>
          </p:cNvPicPr>
          <p:nvPr/>
        </p:nvPicPr>
        <p:blipFill>
          <a:blip r:embed="rId4"/>
          <a:stretch>
            <a:fillRect/>
          </a:stretch>
        </p:blipFill>
        <p:spPr>
          <a:xfrm>
            <a:off x="0" y="2387145"/>
            <a:ext cx="5216238" cy="4290745"/>
          </a:xfrm>
          <a:prstGeom prst="rect">
            <a:avLst/>
          </a:prstGeom>
        </p:spPr>
      </p:pic>
      <p:pic>
        <p:nvPicPr>
          <p:cNvPr id="13" name="Imagen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603674" y="2369127"/>
            <a:ext cx="3311236" cy="2133599"/>
          </a:xfrm>
          <a:prstGeom prst="rect">
            <a:avLst/>
          </a:prstGeom>
        </p:spPr>
      </p:pic>
      <p:pic>
        <p:nvPicPr>
          <p:cNvPr id="14" name="Imagen 13"/>
          <p:cNvPicPr>
            <a:picLocks noChangeAspect="1"/>
          </p:cNvPicPr>
          <p:nvPr/>
        </p:nvPicPr>
        <p:blipFill>
          <a:blip r:embed="rId6"/>
          <a:stretch>
            <a:fillRect/>
          </a:stretch>
        </p:blipFill>
        <p:spPr>
          <a:xfrm>
            <a:off x="8603675" y="4558145"/>
            <a:ext cx="3311236" cy="2119745"/>
          </a:xfrm>
          <a:prstGeom prst="rect">
            <a:avLst/>
          </a:prstGeom>
        </p:spPr>
      </p:pic>
    </p:spTree>
    <p:extLst>
      <p:ext uri="{BB962C8B-B14F-4D97-AF65-F5344CB8AC3E}">
        <p14:creationId xmlns:p14="http://schemas.microsoft.com/office/powerpoint/2010/main" val="14472749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D8432A4A-F7D1-2228-8229-8EE50B693FC8}"/>
              </a:ext>
            </a:extLst>
          </p:cNvPr>
          <p:cNvSpPr>
            <a:spLocks noGrp="1"/>
          </p:cNvSpPr>
          <p:nvPr>
            <p:ph type="title"/>
          </p:nvPr>
        </p:nvSpPr>
        <p:spPr/>
        <p:txBody>
          <a:bodyPr/>
          <a:lstStyle/>
          <a:p>
            <a:r>
              <a:rPr lang="es-ES_tradnl" dirty="0"/>
              <a:t>Asalto</a:t>
            </a:r>
          </a:p>
        </p:txBody>
      </p:sp>
      <p:pic>
        <p:nvPicPr>
          <p:cNvPr id="3" name="Imagen 2"/>
          <p:cNvPicPr>
            <a:picLocks noChangeAspect="1"/>
          </p:cNvPicPr>
          <p:nvPr/>
        </p:nvPicPr>
        <p:blipFill>
          <a:blip r:embed="rId2"/>
          <a:stretch>
            <a:fillRect/>
          </a:stretch>
        </p:blipFill>
        <p:spPr>
          <a:xfrm>
            <a:off x="124691" y="2348597"/>
            <a:ext cx="5624945" cy="4509403"/>
          </a:xfrm>
          <a:prstGeom prst="rect">
            <a:avLst/>
          </a:prstGeom>
        </p:spPr>
      </p:pic>
      <p:pic>
        <p:nvPicPr>
          <p:cNvPr id="7" name="Imagen 6"/>
          <p:cNvPicPr>
            <a:picLocks noChangeAspect="1"/>
          </p:cNvPicPr>
          <p:nvPr/>
        </p:nvPicPr>
        <p:blipFill>
          <a:blip r:embed="rId3"/>
          <a:stretch>
            <a:fillRect/>
          </a:stretch>
        </p:blipFill>
        <p:spPr>
          <a:xfrm>
            <a:off x="5888182" y="2397780"/>
            <a:ext cx="3131128" cy="2205518"/>
          </a:xfrm>
          <a:prstGeom prst="rect">
            <a:avLst/>
          </a:prstGeom>
        </p:spPr>
      </p:pic>
      <p:pic>
        <p:nvPicPr>
          <p:cNvPr id="8" name="Imagen 7"/>
          <p:cNvPicPr>
            <a:picLocks noChangeAspect="1"/>
          </p:cNvPicPr>
          <p:nvPr/>
        </p:nvPicPr>
        <p:blipFill>
          <a:blip r:embed="rId4"/>
          <a:stretch>
            <a:fillRect/>
          </a:stretch>
        </p:blipFill>
        <p:spPr>
          <a:xfrm>
            <a:off x="5888182" y="4727990"/>
            <a:ext cx="3131128" cy="2005320"/>
          </a:xfrm>
          <a:prstGeom prst="rect">
            <a:avLst/>
          </a:prstGeom>
        </p:spPr>
      </p:pic>
      <p:pic>
        <p:nvPicPr>
          <p:cNvPr id="9" name="Imagen 8"/>
          <p:cNvPicPr>
            <a:picLocks noChangeAspect="1"/>
          </p:cNvPicPr>
          <p:nvPr/>
        </p:nvPicPr>
        <p:blipFill>
          <a:blip r:embed="rId5"/>
          <a:stretch>
            <a:fillRect/>
          </a:stretch>
        </p:blipFill>
        <p:spPr>
          <a:xfrm>
            <a:off x="9157856" y="3077078"/>
            <a:ext cx="2932597" cy="2858476"/>
          </a:xfrm>
          <a:prstGeom prst="rect">
            <a:avLst/>
          </a:prstGeom>
        </p:spPr>
      </p:pic>
    </p:spTree>
    <p:extLst>
      <p:ext uri="{BB962C8B-B14F-4D97-AF65-F5344CB8AC3E}">
        <p14:creationId xmlns:p14="http://schemas.microsoft.com/office/powerpoint/2010/main" val="36148709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D8432A4A-F7D1-2228-8229-8EE50B693FC8}"/>
              </a:ext>
            </a:extLst>
          </p:cNvPr>
          <p:cNvSpPr>
            <a:spLocks noGrp="1"/>
          </p:cNvSpPr>
          <p:nvPr>
            <p:ph type="title"/>
          </p:nvPr>
        </p:nvSpPr>
        <p:spPr/>
        <p:txBody>
          <a:bodyPr/>
          <a:lstStyle/>
          <a:p>
            <a:r>
              <a:rPr lang="es-ES_tradnl" dirty="0"/>
              <a:t>Asalto</a:t>
            </a:r>
          </a:p>
        </p:txBody>
      </p:sp>
      <p:pic>
        <p:nvPicPr>
          <p:cNvPr id="5" name="Imagen 4"/>
          <p:cNvPicPr>
            <a:picLocks noChangeAspect="1"/>
          </p:cNvPicPr>
          <p:nvPr/>
        </p:nvPicPr>
        <p:blipFill>
          <a:blip r:embed="rId2"/>
          <a:stretch>
            <a:fillRect/>
          </a:stretch>
        </p:blipFill>
        <p:spPr>
          <a:xfrm>
            <a:off x="6449014" y="2476931"/>
            <a:ext cx="4779818" cy="3678219"/>
          </a:xfrm>
          <a:prstGeom prst="rect">
            <a:avLst/>
          </a:prstGeom>
        </p:spPr>
      </p:pic>
      <p:pic>
        <p:nvPicPr>
          <p:cNvPr id="1028" name="Picture 4" descr="Inchon Invasion in the Korean War (Operation Chrom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7975" y="2476931"/>
            <a:ext cx="4748934" cy="3678219"/>
          </a:xfrm>
          <a:prstGeom prst="rect">
            <a:avLst/>
          </a:prstGeom>
          <a:noFill/>
          <a:extLst>
            <a:ext uri="{909E8E84-426E-40DD-AFC4-6F175D3DCCD1}">
              <a14:hiddenFill xmlns:a14="http://schemas.microsoft.com/office/drawing/2010/main">
                <a:solidFill>
                  <a:srgbClr val="FFFFFF"/>
                </a:solidFill>
              </a14:hiddenFill>
            </a:ext>
          </a:extLst>
        </p:spPr>
      </p:pic>
      <p:sp>
        <p:nvSpPr>
          <p:cNvPr id="10" name="Rectángulo 9"/>
          <p:cNvSpPr/>
          <p:nvPr/>
        </p:nvSpPr>
        <p:spPr>
          <a:xfrm>
            <a:off x="1388234" y="6244151"/>
            <a:ext cx="3212452" cy="369332"/>
          </a:xfrm>
          <a:prstGeom prst="rect">
            <a:avLst/>
          </a:prstGeom>
        </p:spPr>
        <p:txBody>
          <a:bodyPr wrap="square">
            <a:spAutoFit/>
          </a:bodyPr>
          <a:lstStyle/>
          <a:p>
            <a:r>
              <a:rPr lang="es-ES" dirty="0"/>
              <a:t>OPERACIÓN CHROMITE </a:t>
            </a:r>
            <a:endParaRPr lang="es-CL" dirty="0"/>
          </a:p>
        </p:txBody>
      </p:sp>
      <p:sp>
        <p:nvSpPr>
          <p:cNvPr id="11" name="Rectángulo 10"/>
          <p:cNvSpPr/>
          <p:nvPr/>
        </p:nvSpPr>
        <p:spPr>
          <a:xfrm>
            <a:off x="7595070" y="6244151"/>
            <a:ext cx="3212452" cy="369332"/>
          </a:xfrm>
          <a:prstGeom prst="rect">
            <a:avLst/>
          </a:prstGeom>
        </p:spPr>
        <p:txBody>
          <a:bodyPr wrap="square">
            <a:spAutoFit/>
          </a:bodyPr>
          <a:lstStyle/>
          <a:p>
            <a:r>
              <a:rPr lang="es-ES" dirty="0"/>
              <a:t>OPERACIÓN MUSKETEER </a:t>
            </a:r>
            <a:endParaRPr lang="es-CL" dirty="0"/>
          </a:p>
        </p:txBody>
      </p:sp>
    </p:spTree>
    <p:extLst>
      <p:ext uri="{BB962C8B-B14F-4D97-AF65-F5344CB8AC3E}">
        <p14:creationId xmlns:p14="http://schemas.microsoft.com/office/powerpoint/2010/main" val="23009807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D8432A4A-F7D1-2228-8229-8EE50B693FC8}"/>
              </a:ext>
            </a:extLst>
          </p:cNvPr>
          <p:cNvSpPr>
            <a:spLocks noGrp="1"/>
          </p:cNvSpPr>
          <p:nvPr>
            <p:ph type="title"/>
          </p:nvPr>
        </p:nvSpPr>
        <p:spPr/>
        <p:txBody>
          <a:bodyPr/>
          <a:lstStyle/>
          <a:p>
            <a:r>
              <a:rPr lang="es-ES_tradnl" dirty="0"/>
              <a:t>Asalto</a:t>
            </a:r>
          </a:p>
        </p:txBody>
      </p:sp>
      <p:sp>
        <p:nvSpPr>
          <p:cNvPr id="10" name="Rectángulo 9"/>
          <p:cNvSpPr/>
          <p:nvPr/>
        </p:nvSpPr>
        <p:spPr>
          <a:xfrm>
            <a:off x="1355181" y="6064350"/>
            <a:ext cx="3212452" cy="369332"/>
          </a:xfrm>
          <a:prstGeom prst="rect">
            <a:avLst/>
          </a:prstGeom>
        </p:spPr>
        <p:txBody>
          <a:bodyPr wrap="square">
            <a:spAutoFit/>
          </a:bodyPr>
          <a:lstStyle/>
          <a:p>
            <a:r>
              <a:rPr lang="es-ES" dirty="0"/>
              <a:t>OPERACIÓN URGENT FURY </a:t>
            </a:r>
            <a:endParaRPr lang="es-CL" dirty="0"/>
          </a:p>
        </p:txBody>
      </p:sp>
      <p:pic>
        <p:nvPicPr>
          <p:cNvPr id="2054" name="Picture 6" descr="Grenada, 1983 Operation Urgent Fury - M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113" y="2521527"/>
            <a:ext cx="5264588" cy="3500951"/>
          </a:xfrm>
          <a:prstGeom prst="rect">
            <a:avLst/>
          </a:prstGeom>
          <a:noFill/>
          <a:extLst>
            <a:ext uri="{909E8E84-426E-40DD-AFC4-6F175D3DCCD1}">
              <a14:hiddenFill xmlns:a14="http://schemas.microsoft.com/office/drawing/2010/main">
                <a:solidFill>
                  <a:srgbClr val="FFFFFF"/>
                </a:solidFill>
              </a14:hiddenFill>
            </a:ext>
          </a:extLst>
        </p:spPr>
      </p:pic>
      <p:pic>
        <p:nvPicPr>
          <p:cNvPr id="6" name="Imagen 5"/>
          <p:cNvPicPr>
            <a:picLocks noChangeAspect="1"/>
          </p:cNvPicPr>
          <p:nvPr/>
        </p:nvPicPr>
        <p:blipFill>
          <a:blip r:embed="rId3"/>
          <a:stretch>
            <a:fillRect/>
          </a:stretch>
        </p:blipFill>
        <p:spPr>
          <a:xfrm>
            <a:off x="6094476" y="2466975"/>
            <a:ext cx="5718079" cy="3597375"/>
          </a:xfrm>
          <a:prstGeom prst="rect">
            <a:avLst/>
          </a:prstGeom>
        </p:spPr>
      </p:pic>
      <p:sp>
        <p:nvSpPr>
          <p:cNvPr id="13" name="Rectángulo 12"/>
          <p:cNvSpPr/>
          <p:nvPr/>
        </p:nvSpPr>
        <p:spPr>
          <a:xfrm>
            <a:off x="8600103" y="6022478"/>
            <a:ext cx="3212452" cy="369332"/>
          </a:xfrm>
          <a:prstGeom prst="rect">
            <a:avLst/>
          </a:prstGeom>
        </p:spPr>
        <p:txBody>
          <a:bodyPr wrap="square">
            <a:spAutoFit/>
          </a:bodyPr>
          <a:lstStyle/>
          <a:p>
            <a:r>
              <a:rPr lang="es-ES" dirty="0"/>
              <a:t>TF-58</a:t>
            </a:r>
            <a:endParaRPr lang="es-CL" dirty="0"/>
          </a:p>
        </p:txBody>
      </p:sp>
    </p:spTree>
    <p:extLst>
      <p:ext uri="{BB962C8B-B14F-4D97-AF65-F5344CB8AC3E}">
        <p14:creationId xmlns:p14="http://schemas.microsoft.com/office/powerpoint/2010/main" val="13430251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5E1432BD-5E76-78CD-0987-57B4C4D6C194}"/>
              </a:ext>
            </a:extLst>
          </p:cNvPr>
          <p:cNvSpPr>
            <a:spLocks noGrp="1"/>
          </p:cNvSpPr>
          <p:nvPr>
            <p:ph type="title"/>
          </p:nvPr>
        </p:nvSpPr>
        <p:spPr/>
        <p:txBody>
          <a:bodyPr>
            <a:normAutofit/>
          </a:bodyPr>
          <a:lstStyle/>
          <a:p>
            <a:r>
              <a:rPr lang="es-ES_tradnl" dirty="0"/>
              <a:t>ORGANIZACIÓN</a:t>
            </a:r>
          </a:p>
        </p:txBody>
      </p:sp>
      <p:graphicFrame>
        <p:nvGraphicFramePr>
          <p:cNvPr id="2" name="Diagrama 1">
            <a:extLst>
              <a:ext uri="{FF2B5EF4-FFF2-40B4-BE49-F238E27FC236}">
                <a16:creationId xmlns:a16="http://schemas.microsoft.com/office/drawing/2014/main" id="{04B30608-CD85-D690-34EE-4CD46F8B3DFC}"/>
              </a:ext>
            </a:extLst>
          </p:cNvPr>
          <p:cNvGraphicFramePr/>
          <p:nvPr>
            <p:extLst>
              <p:ext uri="{D42A27DB-BD31-4B8C-83A1-F6EECF244321}">
                <p14:modId xmlns:p14="http://schemas.microsoft.com/office/powerpoint/2010/main" val="1869447848"/>
              </p:ext>
            </p:extLst>
          </p:nvPr>
        </p:nvGraphicFramePr>
        <p:xfrm>
          <a:off x="0" y="2362730"/>
          <a:ext cx="7083425" cy="43809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Flecha abajo 2">
            <a:extLst>
              <a:ext uri="{FF2B5EF4-FFF2-40B4-BE49-F238E27FC236}">
                <a16:creationId xmlns:a16="http://schemas.microsoft.com/office/drawing/2014/main" id="{2F30D9DC-2159-5A95-24F4-6BF9CEE656C0}"/>
              </a:ext>
            </a:extLst>
          </p:cNvPr>
          <p:cNvSpPr/>
          <p:nvPr/>
        </p:nvSpPr>
        <p:spPr>
          <a:xfrm rot="13417425">
            <a:off x="8607327" y="2141245"/>
            <a:ext cx="414337" cy="4583444"/>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Tree>
    <p:extLst>
      <p:ext uri="{BB962C8B-B14F-4D97-AF65-F5344CB8AC3E}">
        <p14:creationId xmlns:p14="http://schemas.microsoft.com/office/powerpoint/2010/main" val="285762678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5E1432BD-5E76-78CD-0987-57B4C4D6C194}"/>
              </a:ext>
            </a:extLst>
          </p:cNvPr>
          <p:cNvSpPr>
            <a:spLocks noGrp="1"/>
          </p:cNvSpPr>
          <p:nvPr>
            <p:ph type="title"/>
          </p:nvPr>
        </p:nvSpPr>
        <p:spPr/>
        <p:txBody>
          <a:bodyPr>
            <a:normAutofit/>
          </a:bodyPr>
          <a:lstStyle/>
          <a:p>
            <a:r>
              <a:rPr lang="es-ES_tradnl" dirty="0"/>
              <a:t>ORGANIZACIÓN</a:t>
            </a:r>
          </a:p>
        </p:txBody>
      </p:sp>
      <p:graphicFrame>
        <p:nvGraphicFramePr>
          <p:cNvPr id="2" name="Diagrama 1">
            <a:extLst>
              <a:ext uri="{FF2B5EF4-FFF2-40B4-BE49-F238E27FC236}">
                <a16:creationId xmlns:a16="http://schemas.microsoft.com/office/drawing/2014/main" id="{04B30608-CD85-D690-34EE-4CD46F8B3DFC}"/>
              </a:ext>
            </a:extLst>
          </p:cNvPr>
          <p:cNvGraphicFramePr/>
          <p:nvPr>
            <p:extLst>
              <p:ext uri="{D42A27DB-BD31-4B8C-83A1-F6EECF244321}">
                <p14:modId xmlns:p14="http://schemas.microsoft.com/office/powerpoint/2010/main" val="2839435003"/>
              </p:ext>
            </p:extLst>
          </p:nvPr>
        </p:nvGraphicFramePr>
        <p:xfrm>
          <a:off x="288793" y="3491443"/>
          <a:ext cx="2510034" cy="22949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2530" name="Picture 2">
            <a:extLst>
              <a:ext uri="{FF2B5EF4-FFF2-40B4-BE49-F238E27FC236}">
                <a16:creationId xmlns:a16="http://schemas.microsoft.com/office/drawing/2014/main" id="{8FB6031F-1885-4022-1364-46A4F2ADE86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60801" y="3017839"/>
            <a:ext cx="3810000" cy="2768600"/>
          </a:xfrm>
          <a:prstGeom prst="rect">
            <a:avLst/>
          </a:prstGeom>
          <a:noFill/>
          <a:extLst>
            <a:ext uri="{909E8E84-426E-40DD-AFC4-6F175D3DCCD1}">
              <a14:hiddenFill xmlns:a14="http://schemas.microsoft.com/office/drawing/2010/main">
                <a:solidFill>
                  <a:srgbClr val="FFFFFF"/>
                </a:solidFill>
              </a14:hiddenFill>
            </a:ext>
          </a:extLst>
        </p:spPr>
      </p:pic>
      <p:sp>
        <p:nvSpPr>
          <p:cNvPr id="5" name="CuadroTexto 4">
            <a:extLst>
              <a:ext uri="{FF2B5EF4-FFF2-40B4-BE49-F238E27FC236}">
                <a16:creationId xmlns:a16="http://schemas.microsoft.com/office/drawing/2014/main" id="{DA986B37-B70A-6090-06AD-663C7736DBB3}"/>
              </a:ext>
            </a:extLst>
          </p:cNvPr>
          <p:cNvSpPr txBox="1"/>
          <p:nvPr/>
        </p:nvSpPr>
        <p:spPr>
          <a:xfrm>
            <a:off x="3843338" y="5786439"/>
            <a:ext cx="3049233" cy="369332"/>
          </a:xfrm>
          <a:prstGeom prst="rect">
            <a:avLst/>
          </a:prstGeom>
          <a:noFill/>
        </p:spPr>
        <p:txBody>
          <a:bodyPr wrap="none" rtlCol="0">
            <a:spAutoFit/>
          </a:bodyPr>
          <a:lstStyle/>
          <a:p>
            <a:r>
              <a:rPr lang="es-ES_tradnl" dirty="0"/>
              <a:t>AL MENOS 1 BUQUE ANFIBIO</a:t>
            </a:r>
          </a:p>
        </p:txBody>
      </p:sp>
      <p:sp>
        <p:nvSpPr>
          <p:cNvPr id="6" name="CuadroTexto 5">
            <a:extLst>
              <a:ext uri="{FF2B5EF4-FFF2-40B4-BE49-F238E27FC236}">
                <a16:creationId xmlns:a16="http://schemas.microsoft.com/office/drawing/2014/main" id="{67D89213-1CC2-E5EB-7C6A-5F34EAB26174}"/>
              </a:ext>
            </a:extLst>
          </p:cNvPr>
          <p:cNvSpPr txBox="1"/>
          <p:nvPr/>
        </p:nvSpPr>
        <p:spPr>
          <a:xfrm>
            <a:off x="7553325" y="3591627"/>
            <a:ext cx="2517036" cy="369332"/>
          </a:xfrm>
          <a:prstGeom prst="rect">
            <a:avLst/>
          </a:prstGeom>
          <a:noFill/>
        </p:spPr>
        <p:txBody>
          <a:bodyPr wrap="none" rtlCol="0">
            <a:spAutoFit/>
          </a:bodyPr>
          <a:lstStyle/>
          <a:p>
            <a:r>
              <a:rPr lang="es-ES_tradnl" dirty="0"/>
              <a:t>GRUPO(S) DE CONTROL</a:t>
            </a:r>
          </a:p>
        </p:txBody>
      </p:sp>
      <p:sp>
        <p:nvSpPr>
          <p:cNvPr id="7" name="CuadroTexto 6">
            <a:extLst>
              <a:ext uri="{FF2B5EF4-FFF2-40B4-BE49-F238E27FC236}">
                <a16:creationId xmlns:a16="http://schemas.microsoft.com/office/drawing/2014/main" id="{4299F1D6-2E68-C4C7-0278-37828132F723}"/>
              </a:ext>
            </a:extLst>
          </p:cNvPr>
          <p:cNvSpPr txBox="1"/>
          <p:nvPr/>
        </p:nvSpPr>
        <p:spPr>
          <a:xfrm>
            <a:off x="7553325" y="4215515"/>
            <a:ext cx="2636299" cy="369332"/>
          </a:xfrm>
          <a:prstGeom prst="rect">
            <a:avLst/>
          </a:prstGeom>
          <a:noFill/>
        </p:spPr>
        <p:txBody>
          <a:bodyPr wrap="none" rtlCol="0">
            <a:spAutoFit/>
          </a:bodyPr>
          <a:lstStyle/>
          <a:p>
            <a:r>
              <a:rPr lang="es-ES_tradnl" dirty="0"/>
              <a:t>GRUPO DE PLAYA NAVAL</a:t>
            </a:r>
          </a:p>
        </p:txBody>
      </p:sp>
      <p:sp>
        <p:nvSpPr>
          <p:cNvPr id="8" name="CuadroTexto 7">
            <a:extLst>
              <a:ext uri="{FF2B5EF4-FFF2-40B4-BE49-F238E27FC236}">
                <a16:creationId xmlns:a16="http://schemas.microsoft.com/office/drawing/2014/main" id="{A79B0454-BD73-DB1F-9DE9-9FB447FE2AED}"/>
              </a:ext>
            </a:extLst>
          </p:cNvPr>
          <p:cNvSpPr txBox="1"/>
          <p:nvPr/>
        </p:nvSpPr>
        <p:spPr>
          <a:xfrm>
            <a:off x="7553325" y="4839403"/>
            <a:ext cx="1396088" cy="369332"/>
          </a:xfrm>
          <a:prstGeom prst="rect">
            <a:avLst/>
          </a:prstGeom>
          <a:noFill/>
        </p:spPr>
        <p:txBody>
          <a:bodyPr wrap="none" rtlCol="0">
            <a:spAutoFit/>
          </a:bodyPr>
          <a:lstStyle/>
          <a:p>
            <a:r>
              <a:rPr lang="es-ES_tradnl" dirty="0"/>
              <a:t>TACC NAVAL</a:t>
            </a:r>
          </a:p>
        </p:txBody>
      </p:sp>
    </p:spTree>
    <p:extLst>
      <p:ext uri="{BB962C8B-B14F-4D97-AF65-F5344CB8AC3E}">
        <p14:creationId xmlns:p14="http://schemas.microsoft.com/office/powerpoint/2010/main" val="24222246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5E1432BD-5E76-78CD-0987-57B4C4D6C194}"/>
              </a:ext>
            </a:extLst>
          </p:cNvPr>
          <p:cNvSpPr>
            <a:spLocks noGrp="1"/>
          </p:cNvSpPr>
          <p:nvPr>
            <p:ph type="title"/>
          </p:nvPr>
        </p:nvSpPr>
        <p:spPr/>
        <p:txBody>
          <a:bodyPr>
            <a:normAutofit/>
          </a:bodyPr>
          <a:lstStyle/>
          <a:p>
            <a:r>
              <a:rPr lang="es-ES_tradnl" dirty="0"/>
              <a:t>ORGANIZACIÓN</a:t>
            </a:r>
          </a:p>
        </p:txBody>
      </p:sp>
      <p:graphicFrame>
        <p:nvGraphicFramePr>
          <p:cNvPr id="2" name="Diagrama 1">
            <a:extLst>
              <a:ext uri="{FF2B5EF4-FFF2-40B4-BE49-F238E27FC236}">
                <a16:creationId xmlns:a16="http://schemas.microsoft.com/office/drawing/2014/main" id="{04B30608-CD85-D690-34EE-4CD46F8B3DFC}"/>
              </a:ext>
            </a:extLst>
          </p:cNvPr>
          <p:cNvGraphicFramePr/>
          <p:nvPr/>
        </p:nvGraphicFramePr>
        <p:xfrm>
          <a:off x="288793" y="3491443"/>
          <a:ext cx="2510034" cy="22949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2530" name="Picture 2">
            <a:extLst>
              <a:ext uri="{FF2B5EF4-FFF2-40B4-BE49-F238E27FC236}">
                <a16:creationId xmlns:a16="http://schemas.microsoft.com/office/drawing/2014/main" id="{8FB6031F-1885-4022-1364-46A4F2ADE86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60801" y="3017839"/>
            <a:ext cx="3810000" cy="2768600"/>
          </a:xfrm>
          <a:prstGeom prst="rect">
            <a:avLst/>
          </a:prstGeom>
          <a:noFill/>
          <a:extLst>
            <a:ext uri="{909E8E84-426E-40DD-AFC4-6F175D3DCCD1}">
              <a14:hiddenFill xmlns:a14="http://schemas.microsoft.com/office/drawing/2010/main">
                <a:solidFill>
                  <a:srgbClr val="FFFFFF"/>
                </a:solidFill>
              </a14:hiddenFill>
            </a:ext>
          </a:extLst>
        </p:spPr>
      </p:pic>
      <p:sp>
        <p:nvSpPr>
          <p:cNvPr id="5" name="CuadroTexto 4">
            <a:extLst>
              <a:ext uri="{FF2B5EF4-FFF2-40B4-BE49-F238E27FC236}">
                <a16:creationId xmlns:a16="http://schemas.microsoft.com/office/drawing/2014/main" id="{DA986B37-B70A-6090-06AD-663C7736DBB3}"/>
              </a:ext>
            </a:extLst>
          </p:cNvPr>
          <p:cNvSpPr txBox="1"/>
          <p:nvPr/>
        </p:nvSpPr>
        <p:spPr>
          <a:xfrm>
            <a:off x="3843338" y="5786439"/>
            <a:ext cx="3049233" cy="369332"/>
          </a:xfrm>
          <a:prstGeom prst="rect">
            <a:avLst/>
          </a:prstGeom>
          <a:noFill/>
        </p:spPr>
        <p:txBody>
          <a:bodyPr wrap="none" rtlCol="0">
            <a:spAutoFit/>
          </a:bodyPr>
          <a:lstStyle/>
          <a:p>
            <a:r>
              <a:rPr lang="es-ES_tradnl" dirty="0"/>
              <a:t>AL MENOS 1 BUQUE ANFIBIO</a:t>
            </a:r>
          </a:p>
        </p:txBody>
      </p:sp>
      <p:sp>
        <p:nvSpPr>
          <p:cNvPr id="6" name="CuadroTexto 5">
            <a:extLst>
              <a:ext uri="{FF2B5EF4-FFF2-40B4-BE49-F238E27FC236}">
                <a16:creationId xmlns:a16="http://schemas.microsoft.com/office/drawing/2014/main" id="{67D89213-1CC2-E5EB-7C6A-5F34EAB26174}"/>
              </a:ext>
            </a:extLst>
          </p:cNvPr>
          <p:cNvSpPr txBox="1"/>
          <p:nvPr/>
        </p:nvSpPr>
        <p:spPr>
          <a:xfrm>
            <a:off x="7663417" y="3017839"/>
            <a:ext cx="2517036" cy="369332"/>
          </a:xfrm>
          <a:prstGeom prst="rect">
            <a:avLst/>
          </a:prstGeom>
          <a:noFill/>
        </p:spPr>
        <p:txBody>
          <a:bodyPr wrap="none" rtlCol="0">
            <a:spAutoFit/>
          </a:bodyPr>
          <a:lstStyle/>
          <a:p>
            <a:r>
              <a:rPr lang="es-ES_tradnl" dirty="0"/>
              <a:t>GRUPO(S) DE CONTROL</a:t>
            </a:r>
          </a:p>
        </p:txBody>
      </p:sp>
      <p:sp>
        <p:nvSpPr>
          <p:cNvPr id="7" name="CuadroTexto 6">
            <a:extLst>
              <a:ext uri="{FF2B5EF4-FFF2-40B4-BE49-F238E27FC236}">
                <a16:creationId xmlns:a16="http://schemas.microsoft.com/office/drawing/2014/main" id="{4299F1D6-2E68-C4C7-0278-37828132F723}"/>
              </a:ext>
            </a:extLst>
          </p:cNvPr>
          <p:cNvSpPr txBox="1"/>
          <p:nvPr/>
        </p:nvSpPr>
        <p:spPr>
          <a:xfrm>
            <a:off x="7663417" y="3387171"/>
            <a:ext cx="2636299" cy="369332"/>
          </a:xfrm>
          <a:prstGeom prst="rect">
            <a:avLst/>
          </a:prstGeom>
          <a:noFill/>
        </p:spPr>
        <p:txBody>
          <a:bodyPr wrap="none" rtlCol="0">
            <a:spAutoFit/>
          </a:bodyPr>
          <a:lstStyle/>
          <a:p>
            <a:r>
              <a:rPr lang="es-ES_tradnl" dirty="0"/>
              <a:t>GRUPO DE PLAYA NAVAL</a:t>
            </a:r>
          </a:p>
        </p:txBody>
      </p:sp>
      <p:sp>
        <p:nvSpPr>
          <p:cNvPr id="8" name="CuadroTexto 7">
            <a:extLst>
              <a:ext uri="{FF2B5EF4-FFF2-40B4-BE49-F238E27FC236}">
                <a16:creationId xmlns:a16="http://schemas.microsoft.com/office/drawing/2014/main" id="{A79B0454-BD73-DB1F-9DE9-9FB447FE2AED}"/>
              </a:ext>
            </a:extLst>
          </p:cNvPr>
          <p:cNvSpPr txBox="1"/>
          <p:nvPr/>
        </p:nvSpPr>
        <p:spPr>
          <a:xfrm>
            <a:off x="7663417" y="3735715"/>
            <a:ext cx="1396088" cy="369332"/>
          </a:xfrm>
          <a:prstGeom prst="rect">
            <a:avLst/>
          </a:prstGeom>
          <a:noFill/>
        </p:spPr>
        <p:txBody>
          <a:bodyPr wrap="none" rtlCol="0">
            <a:spAutoFit/>
          </a:bodyPr>
          <a:lstStyle/>
          <a:p>
            <a:r>
              <a:rPr lang="es-ES_tradnl" dirty="0"/>
              <a:t>TACC NAVAL</a:t>
            </a:r>
          </a:p>
        </p:txBody>
      </p:sp>
      <p:sp>
        <p:nvSpPr>
          <p:cNvPr id="3" name="CuadroTexto 2">
            <a:extLst>
              <a:ext uri="{FF2B5EF4-FFF2-40B4-BE49-F238E27FC236}">
                <a16:creationId xmlns:a16="http://schemas.microsoft.com/office/drawing/2014/main" id="{A0D466D2-0179-1C0E-98B6-ED41E7480FC4}"/>
              </a:ext>
            </a:extLst>
          </p:cNvPr>
          <p:cNvSpPr txBox="1"/>
          <p:nvPr/>
        </p:nvSpPr>
        <p:spPr>
          <a:xfrm>
            <a:off x="7507705" y="4271225"/>
            <a:ext cx="4684295" cy="2031325"/>
          </a:xfrm>
          <a:prstGeom prst="rect">
            <a:avLst/>
          </a:prstGeom>
          <a:noFill/>
        </p:spPr>
        <p:txBody>
          <a:bodyPr wrap="square" rtlCol="0">
            <a:spAutoFit/>
          </a:bodyPr>
          <a:lstStyle/>
          <a:p>
            <a:r>
              <a:rPr lang="es-ES_tradnl" dirty="0"/>
              <a:t>GRUPO(S) DE FUEGO DE SUPERFICIE</a:t>
            </a:r>
          </a:p>
          <a:p>
            <a:r>
              <a:rPr lang="es-ES_tradnl" dirty="0"/>
              <a:t>GRUPO(S) DE PROTECCIÓN </a:t>
            </a:r>
          </a:p>
          <a:p>
            <a:r>
              <a:rPr lang="es-ES_tradnl" dirty="0"/>
              <a:t>CSG</a:t>
            </a:r>
          </a:p>
          <a:p>
            <a:r>
              <a:rPr lang="es-ES_tradnl" dirty="0"/>
              <a:t>MINADO/CONTRA MINADO</a:t>
            </a:r>
          </a:p>
          <a:p>
            <a:r>
              <a:rPr lang="es-ES_tradnl" dirty="0">
                <a:solidFill>
                  <a:srgbClr val="0070C0"/>
                </a:solidFill>
              </a:rPr>
              <a:t>GRUPO ANFIBIO AVANZADO</a:t>
            </a:r>
          </a:p>
          <a:p>
            <a:endParaRPr lang="es-ES_tradnl" dirty="0"/>
          </a:p>
          <a:p>
            <a:r>
              <a:rPr lang="es-ES_tradnl" dirty="0"/>
              <a:t>(CAP III, PAG 7-9 JP—302)</a:t>
            </a:r>
          </a:p>
        </p:txBody>
      </p:sp>
    </p:spTree>
    <p:extLst>
      <p:ext uri="{BB962C8B-B14F-4D97-AF65-F5344CB8AC3E}">
        <p14:creationId xmlns:p14="http://schemas.microsoft.com/office/powerpoint/2010/main" val="194352481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5E1432BD-5E76-78CD-0987-57B4C4D6C194}"/>
              </a:ext>
            </a:extLst>
          </p:cNvPr>
          <p:cNvSpPr>
            <a:spLocks noGrp="1"/>
          </p:cNvSpPr>
          <p:nvPr>
            <p:ph type="title"/>
          </p:nvPr>
        </p:nvSpPr>
        <p:spPr/>
        <p:txBody>
          <a:bodyPr>
            <a:normAutofit/>
          </a:bodyPr>
          <a:lstStyle/>
          <a:p>
            <a:r>
              <a:rPr lang="es-ES_tradnl" dirty="0"/>
              <a:t>ORGANIZACIÓN</a:t>
            </a:r>
          </a:p>
        </p:txBody>
      </p:sp>
      <p:graphicFrame>
        <p:nvGraphicFramePr>
          <p:cNvPr id="2" name="Diagrama 1">
            <a:extLst>
              <a:ext uri="{FF2B5EF4-FFF2-40B4-BE49-F238E27FC236}">
                <a16:creationId xmlns:a16="http://schemas.microsoft.com/office/drawing/2014/main" id="{04B30608-CD85-D690-34EE-4CD46F8B3DFC}"/>
              </a:ext>
            </a:extLst>
          </p:cNvPr>
          <p:cNvGraphicFramePr/>
          <p:nvPr>
            <p:extLst>
              <p:ext uri="{D42A27DB-BD31-4B8C-83A1-F6EECF244321}">
                <p14:modId xmlns:p14="http://schemas.microsoft.com/office/powerpoint/2010/main" val="3242396456"/>
              </p:ext>
            </p:extLst>
          </p:nvPr>
        </p:nvGraphicFramePr>
        <p:xfrm>
          <a:off x="288793" y="3491443"/>
          <a:ext cx="2510034" cy="22949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Flecha abajo 8">
            <a:extLst>
              <a:ext uri="{FF2B5EF4-FFF2-40B4-BE49-F238E27FC236}">
                <a16:creationId xmlns:a16="http://schemas.microsoft.com/office/drawing/2014/main" id="{FFCF7A9E-C7B9-DDAD-6FD6-8AE2D80BD672}"/>
              </a:ext>
            </a:extLst>
          </p:cNvPr>
          <p:cNvSpPr/>
          <p:nvPr/>
        </p:nvSpPr>
        <p:spPr>
          <a:xfrm rot="13417425">
            <a:off x="4156238" y="2126958"/>
            <a:ext cx="414337" cy="4583444"/>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10" name="CuadroTexto 9">
            <a:extLst>
              <a:ext uri="{FF2B5EF4-FFF2-40B4-BE49-F238E27FC236}">
                <a16:creationId xmlns:a16="http://schemas.microsoft.com/office/drawing/2014/main" id="{40408B8C-EAD1-D25A-DE85-6995F5795286}"/>
              </a:ext>
            </a:extLst>
          </p:cNvPr>
          <p:cNvSpPr txBox="1"/>
          <p:nvPr/>
        </p:nvSpPr>
        <p:spPr>
          <a:xfrm>
            <a:off x="6426118" y="3496736"/>
            <a:ext cx="1011752" cy="1200329"/>
          </a:xfrm>
          <a:prstGeom prst="rect">
            <a:avLst/>
          </a:prstGeom>
          <a:noFill/>
        </p:spPr>
        <p:txBody>
          <a:bodyPr wrap="none" rtlCol="0">
            <a:spAutoFit/>
          </a:bodyPr>
          <a:lstStyle/>
          <a:p>
            <a:r>
              <a:rPr lang="es-ES_tradnl" dirty="0"/>
              <a:t>MEF</a:t>
            </a:r>
          </a:p>
          <a:p>
            <a:r>
              <a:rPr lang="es-ES_tradnl" dirty="0"/>
              <a:t>MEB</a:t>
            </a:r>
          </a:p>
          <a:p>
            <a:r>
              <a:rPr lang="es-ES_tradnl" dirty="0"/>
              <a:t>MEU </a:t>
            </a:r>
          </a:p>
          <a:p>
            <a:r>
              <a:rPr lang="es-ES_tradnl" dirty="0"/>
              <a:t>SPMGTF</a:t>
            </a:r>
          </a:p>
        </p:txBody>
      </p:sp>
      <p:sp>
        <p:nvSpPr>
          <p:cNvPr id="11" name="CuadroTexto 10">
            <a:extLst>
              <a:ext uri="{FF2B5EF4-FFF2-40B4-BE49-F238E27FC236}">
                <a16:creationId xmlns:a16="http://schemas.microsoft.com/office/drawing/2014/main" id="{97CEEB56-3058-ECEB-D161-91D5C2886AE2}"/>
              </a:ext>
            </a:extLst>
          </p:cNvPr>
          <p:cNvSpPr txBox="1"/>
          <p:nvPr/>
        </p:nvSpPr>
        <p:spPr>
          <a:xfrm>
            <a:off x="7825336" y="3635235"/>
            <a:ext cx="3403496" cy="923330"/>
          </a:xfrm>
          <a:prstGeom prst="rect">
            <a:avLst/>
          </a:prstGeom>
          <a:noFill/>
        </p:spPr>
        <p:txBody>
          <a:bodyPr wrap="none" rtlCol="0">
            <a:spAutoFit/>
          </a:bodyPr>
          <a:lstStyle/>
          <a:p>
            <a:r>
              <a:rPr lang="es-ES_tradnl" dirty="0"/>
              <a:t>UNIDAD DE DESEMBARCO (CO)</a:t>
            </a:r>
          </a:p>
          <a:p>
            <a:r>
              <a:rPr lang="es-ES_tradnl" dirty="0"/>
              <a:t>GRUPO DE DESEMBARCO (BN)</a:t>
            </a:r>
          </a:p>
          <a:p>
            <a:r>
              <a:rPr lang="es-ES_tradnl" dirty="0"/>
              <a:t>FUERZA DE DESEMBARCO (BN+)</a:t>
            </a:r>
          </a:p>
        </p:txBody>
      </p:sp>
      <p:sp>
        <p:nvSpPr>
          <p:cNvPr id="14" name="CuadroTexto 13">
            <a:extLst>
              <a:ext uri="{FF2B5EF4-FFF2-40B4-BE49-F238E27FC236}">
                <a16:creationId xmlns:a16="http://schemas.microsoft.com/office/drawing/2014/main" id="{363E167A-D57E-9EFA-1742-3E2553F45A9A}"/>
              </a:ext>
            </a:extLst>
          </p:cNvPr>
          <p:cNvSpPr txBox="1"/>
          <p:nvPr/>
        </p:nvSpPr>
        <p:spPr>
          <a:xfrm>
            <a:off x="7437870" y="5217082"/>
            <a:ext cx="2600135" cy="369332"/>
          </a:xfrm>
          <a:prstGeom prst="rect">
            <a:avLst/>
          </a:prstGeom>
          <a:noFill/>
          <a:ln w="34925">
            <a:solidFill>
              <a:srgbClr val="FF0000"/>
            </a:solidFill>
          </a:ln>
        </p:spPr>
        <p:txBody>
          <a:bodyPr wrap="none" rtlCol="0">
            <a:spAutoFit/>
          </a:bodyPr>
          <a:lstStyle/>
          <a:p>
            <a:r>
              <a:rPr lang="es-ES_tradnl" dirty="0"/>
              <a:t>GRAN DIFERENCIA: ACE </a:t>
            </a:r>
          </a:p>
        </p:txBody>
      </p:sp>
    </p:spTree>
    <p:extLst>
      <p:ext uri="{BB962C8B-B14F-4D97-AF65-F5344CB8AC3E}">
        <p14:creationId xmlns:p14="http://schemas.microsoft.com/office/powerpoint/2010/main" val="164845822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5E1432BD-5E76-78CD-0987-57B4C4D6C194}"/>
              </a:ext>
            </a:extLst>
          </p:cNvPr>
          <p:cNvSpPr>
            <a:spLocks noGrp="1"/>
          </p:cNvSpPr>
          <p:nvPr>
            <p:ph type="title"/>
          </p:nvPr>
        </p:nvSpPr>
        <p:spPr/>
        <p:txBody>
          <a:bodyPr>
            <a:normAutofit/>
          </a:bodyPr>
          <a:lstStyle/>
          <a:p>
            <a:r>
              <a:rPr lang="es-ES_tradnl" dirty="0"/>
              <a:t>ORGANIZACIÓN</a:t>
            </a:r>
          </a:p>
        </p:txBody>
      </p:sp>
      <p:graphicFrame>
        <p:nvGraphicFramePr>
          <p:cNvPr id="2" name="Diagrama 1">
            <a:extLst>
              <a:ext uri="{FF2B5EF4-FFF2-40B4-BE49-F238E27FC236}">
                <a16:creationId xmlns:a16="http://schemas.microsoft.com/office/drawing/2014/main" id="{04B30608-CD85-D690-34EE-4CD46F8B3DFC}"/>
              </a:ext>
            </a:extLst>
          </p:cNvPr>
          <p:cNvGraphicFramePr/>
          <p:nvPr>
            <p:extLst>
              <p:ext uri="{D42A27DB-BD31-4B8C-83A1-F6EECF244321}">
                <p14:modId xmlns:p14="http://schemas.microsoft.com/office/powerpoint/2010/main" val="2679678532"/>
              </p:ext>
            </p:extLst>
          </p:nvPr>
        </p:nvGraphicFramePr>
        <p:xfrm>
          <a:off x="288793" y="3491443"/>
          <a:ext cx="2510034" cy="22949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descr="Ground Combat Element - OLE MISS NROTC">
            <a:extLst>
              <a:ext uri="{FF2B5EF4-FFF2-40B4-BE49-F238E27FC236}">
                <a16:creationId xmlns:a16="http://schemas.microsoft.com/office/drawing/2014/main" id="{50A4EDDE-874B-EC76-AAC5-A86858726BA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993140" y="2405593"/>
            <a:ext cx="2250374" cy="21717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480734B2-D982-BF2B-8BD7-5C4D8A1306A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993140" y="4638941"/>
            <a:ext cx="2250374" cy="21717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undefined">
            <a:extLst>
              <a:ext uri="{FF2B5EF4-FFF2-40B4-BE49-F238E27FC236}">
                <a16:creationId xmlns:a16="http://schemas.microsoft.com/office/drawing/2014/main" id="{8533B165-7447-33F9-33A3-FE2249B86D8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437827" y="4638941"/>
            <a:ext cx="2250374" cy="21717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USMC Conducts JLTV Shore-to-Ship Heavy Lift - Naval News">
            <a:extLst>
              <a:ext uri="{FF2B5EF4-FFF2-40B4-BE49-F238E27FC236}">
                <a16:creationId xmlns:a16="http://schemas.microsoft.com/office/drawing/2014/main" id="{4309D449-1FD5-93D5-3AE1-17B4CE7A4DE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437827" y="2405593"/>
            <a:ext cx="2250374" cy="2157592"/>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ow Marines Went To War Off California To Prepare For A Big Pacific Fight">
            <a:extLst>
              <a:ext uri="{FF2B5EF4-FFF2-40B4-BE49-F238E27FC236}">
                <a16:creationId xmlns:a16="http://schemas.microsoft.com/office/drawing/2014/main" id="{DB6BCB1E-D80C-FD04-09A0-DDF677140380}"/>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882515" y="2405593"/>
            <a:ext cx="2118736" cy="2157592"/>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LAAD gunners aim high &gt; Marine Corps Air Ground Combat Center Twentynine  Palms &gt; Latest Articles">
            <a:extLst>
              <a:ext uri="{FF2B5EF4-FFF2-40B4-BE49-F238E27FC236}">
                <a16:creationId xmlns:a16="http://schemas.microsoft.com/office/drawing/2014/main" id="{FEE52EE5-61E3-F2FD-14B9-120E7FF9211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882514" y="4638940"/>
            <a:ext cx="2118736" cy="2157591"/>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Game-Changing Technology for U.S. Marines | L3Harris® Fast. Forward.">
            <a:extLst>
              <a:ext uri="{FF2B5EF4-FFF2-40B4-BE49-F238E27FC236}">
                <a16:creationId xmlns:a16="http://schemas.microsoft.com/office/drawing/2014/main" id="{AC0603FB-2481-7735-4248-48F4811E7612}"/>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0293469" y="3429000"/>
            <a:ext cx="1870726" cy="1907820"/>
          </a:xfrm>
          <a:prstGeom prst="rect">
            <a:avLst/>
          </a:prstGeom>
          <a:noFill/>
          <a:extLst>
            <a:ext uri="{909E8E84-426E-40DD-AFC4-6F175D3DCCD1}">
              <a14:hiddenFill xmlns:a14="http://schemas.microsoft.com/office/drawing/2010/main">
                <a:solidFill>
                  <a:srgbClr val="FFFFFF"/>
                </a:solidFill>
              </a14:hiddenFill>
            </a:ext>
          </a:extLst>
        </p:spPr>
      </p:pic>
      <p:sp>
        <p:nvSpPr>
          <p:cNvPr id="5" name="CuadroTexto 4">
            <a:extLst>
              <a:ext uri="{FF2B5EF4-FFF2-40B4-BE49-F238E27FC236}">
                <a16:creationId xmlns:a16="http://schemas.microsoft.com/office/drawing/2014/main" id="{4BF85EBF-A9D9-0971-6161-7D68D1678634}"/>
              </a:ext>
            </a:extLst>
          </p:cNvPr>
          <p:cNvSpPr txBox="1"/>
          <p:nvPr/>
        </p:nvSpPr>
        <p:spPr>
          <a:xfrm>
            <a:off x="3824015" y="4454274"/>
            <a:ext cx="588623" cy="369332"/>
          </a:xfrm>
          <a:prstGeom prst="rect">
            <a:avLst/>
          </a:prstGeom>
          <a:solidFill>
            <a:schemeClr val="bg1"/>
          </a:solidFill>
        </p:spPr>
        <p:txBody>
          <a:bodyPr wrap="none" rtlCol="0">
            <a:spAutoFit/>
          </a:bodyPr>
          <a:lstStyle/>
          <a:p>
            <a:r>
              <a:rPr lang="es-ES_tradnl" dirty="0"/>
              <a:t>GCE</a:t>
            </a:r>
          </a:p>
        </p:txBody>
      </p:sp>
      <p:sp>
        <p:nvSpPr>
          <p:cNvPr id="6" name="CuadroTexto 5">
            <a:extLst>
              <a:ext uri="{FF2B5EF4-FFF2-40B4-BE49-F238E27FC236}">
                <a16:creationId xmlns:a16="http://schemas.microsoft.com/office/drawing/2014/main" id="{C87D2906-969F-9E47-A1EE-75BFF89F7E5F}"/>
              </a:ext>
            </a:extLst>
          </p:cNvPr>
          <p:cNvSpPr txBox="1"/>
          <p:nvPr/>
        </p:nvSpPr>
        <p:spPr>
          <a:xfrm>
            <a:off x="6268702" y="4416397"/>
            <a:ext cx="553293" cy="369332"/>
          </a:xfrm>
          <a:prstGeom prst="rect">
            <a:avLst/>
          </a:prstGeom>
          <a:solidFill>
            <a:schemeClr val="bg1"/>
          </a:solidFill>
        </p:spPr>
        <p:txBody>
          <a:bodyPr wrap="none" rtlCol="0">
            <a:spAutoFit/>
          </a:bodyPr>
          <a:lstStyle/>
          <a:p>
            <a:r>
              <a:rPr lang="es-ES_tradnl" dirty="0"/>
              <a:t>LCE</a:t>
            </a:r>
          </a:p>
        </p:txBody>
      </p:sp>
      <p:sp>
        <p:nvSpPr>
          <p:cNvPr id="7" name="CuadroTexto 6">
            <a:extLst>
              <a:ext uri="{FF2B5EF4-FFF2-40B4-BE49-F238E27FC236}">
                <a16:creationId xmlns:a16="http://schemas.microsoft.com/office/drawing/2014/main" id="{6AD2D589-9DDC-DF80-41AF-DF5F06DDDA68}"/>
              </a:ext>
            </a:extLst>
          </p:cNvPr>
          <p:cNvSpPr txBox="1"/>
          <p:nvPr/>
        </p:nvSpPr>
        <p:spPr>
          <a:xfrm>
            <a:off x="8665235" y="4407402"/>
            <a:ext cx="575542" cy="369332"/>
          </a:xfrm>
          <a:prstGeom prst="rect">
            <a:avLst/>
          </a:prstGeom>
          <a:solidFill>
            <a:schemeClr val="bg1"/>
          </a:solidFill>
        </p:spPr>
        <p:txBody>
          <a:bodyPr wrap="none" rtlCol="0">
            <a:spAutoFit/>
          </a:bodyPr>
          <a:lstStyle/>
          <a:p>
            <a:r>
              <a:rPr lang="es-ES_tradnl" dirty="0"/>
              <a:t>ACE</a:t>
            </a:r>
          </a:p>
        </p:txBody>
      </p:sp>
      <p:sp>
        <p:nvSpPr>
          <p:cNvPr id="8" name="CuadroTexto 7">
            <a:extLst>
              <a:ext uri="{FF2B5EF4-FFF2-40B4-BE49-F238E27FC236}">
                <a16:creationId xmlns:a16="http://schemas.microsoft.com/office/drawing/2014/main" id="{5A21E0DE-61E3-DD15-213A-99D6170D5819}"/>
              </a:ext>
            </a:extLst>
          </p:cNvPr>
          <p:cNvSpPr txBox="1"/>
          <p:nvPr/>
        </p:nvSpPr>
        <p:spPr>
          <a:xfrm>
            <a:off x="11004568" y="4274901"/>
            <a:ext cx="452368" cy="369332"/>
          </a:xfrm>
          <a:prstGeom prst="rect">
            <a:avLst/>
          </a:prstGeom>
          <a:solidFill>
            <a:schemeClr val="bg1"/>
          </a:solidFill>
        </p:spPr>
        <p:txBody>
          <a:bodyPr wrap="none" rtlCol="0">
            <a:spAutoFit/>
          </a:bodyPr>
          <a:lstStyle/>
          <a:p>
            <a:r>
              <a:rPr lang="es-ES_tradnl" dirty="0"/>
              <a:t>C2</a:t>
            </a:r>
          </a:p>
        </p:txBody>
      </p:sp>
    </p:spTree>
    <p:extLst>
      <p:ext uri="{BB962C8B-B14F-4D97-AF65-F5344CB8AC3E}">
        <p14:creationId xmlns:p14="http://schemas.microsoft.com/office/powerpoint/2010/main" val="926611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2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03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03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4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036"/>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038"/>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5E1432BD-5E76-78CD-0987-57B4C4D6C194}"/>
              </a:ext>
            </a:extLst>
          </p:cNvPr>
          <p:cNvSpPr>
            <a:spLocks noGrp="1"/>
          </p:cNvSpPr>
          <p:nvPr>
            <p:ph type="title"/>
          </p:nvPr>
        </p:nvSpPr>
        <p:spPr/>
        <p:txBody>
          <a:bodyPr>
            <a:normAutofit/>
          </a:bodyPr>
          <a:lstStyle/>
          <a:p>
            <a:r>
              <a:rPr lang="es-ES_tradnl" dirty="0"/>
              <a:t>ORGANIZACIÓN</a:t>
            </a:r>
          </a:p>
        </p:txBody>
      </p:sp>
      <p:graphicFrame>
        <p:nvGraphicFramePr>
          <p:cNvPr id="2" name="Diagrama 1">
            <a:extLst>
              <a:ext uri="{FF2B5EF4-FFF2-40B4-BE49-F238E27FC236}">
                <a16:creationId xmlns:a16="http://schemas.microsoft.com/office/drawing/2014/main" id="{04B30608-CD85-D690-34EE-4CD46F8B3DFC}"/>
              </a:ext>
            </a:extLst>
          </p:cNvPr>
          <p:cNvGraphicFramePr/>
          <p:nvPr/>
        </p:nvGraphicFramePr>
        <p:xfrm>
          <a:off x="0" y="2362730"/>
          <a:ext cx="7083425" cy="43809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Flecha abajo 2">
            <a:extLst>
              <a:ext uri="{FF2B5EF4-FFF2-40B4-BE49-F238E27FC236}">
                <a16:creationId xmlns:a16="http://schemas.microsoft.com/office/drawing/2014/main" id="{2F30D9DC-2159-5A95-24F4-6BF9CEE656C0}"/>
              </a:ext>
            </a:extLst>
          </p:cNvPr>
          <p:cNvSpPr/>
          <p:nvPr/>
        </p:nvSpPr>
        <p:spPr>
          <a:xfrm rot="13417425">
            <a:off x="8607327" y="2141245"/>
            <a:ext cx="414337" cy="4583444"/>
          </a:xfrm>
          <a:prstGeom prst="down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5" name="CuadroTexto 4">
            <a:extLst>
              <a:ext uri="{FF2B5EF4-FFF2-40B4-BE49-F238E27FC236}">
                <a16:creationId xmlns:a16="http://schemas.microsoft.com/office/drawing/2014/main" id="{F968E6D7-7AB4-C90A-E093-BB3D61749B33}"/>
              </a:ext>
            </a:extLst>
          </p:cNvPr>
          <p:cNvSpPr txBox="1"/>
          <p:nvPr/>
        </p:nvSpPr>
        <p:spPr>
          <a:xfrm rot="20120534">
            <a:off x="3154362" y="3906884"/>
            <a:ext cx="6226384" cy="646331"/>
          </a:xfrm>
          <a:prstGeom prst="rect">
            <a:avLst/>
          </a:prstGeom>
          <a:solidFill>
            <a:schemeClr val="bg1"/>
          </a:solidFill>
          <a:ln w="57150">
            <a:solidFill>
              <a:schemeClr val="accent6"/>
            </a:solidFill>
          </a:ln>
        </p:spPr>
        <p:txBody>
          <a:bodyPr wrap="none" rtlCol="0">
            <a:spAutoFit/>
          </a:bodyPr>
          <a:lstStyle/>
          <a:p>
            <a:r>
              <a:rPr lang="es-ES_tradnl" sz="3600" dirty="0">
                <a:solidFill>
                  <a:srgbClr val="FF0000"/>
                </a:solidFill>
              </a:rPr>
              <a:t>ORGANIZADAS SEGÚN MISIÓN</a:t>
            </a:r>
          </a:p>
        </p:txBody>
      </p:sp>
    </p:spTree>
    <p:extLst>
      <p:ext uri="{BB962C8B-B14F-4D97-AF65-F5344CB8AC3E}">
        <p14:creationId xmlns:p14="http://schemas.microsoft.com/office/powerpoint/2010/main" val="2864419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5E1432BD-5E76-78CD-0987-57B4C4D6C194}"/>
              </a:ext>
            </a:extLst>
          </p:cNvPr>
          <p:cNvSpPr>
            <a:spLocks noGrp="1"/>
          </p:cNvSpPr>
          <p:nvPr>
            <p:ph type="title"/>
          </p:nvPr>
        </p:nvSpPr>
        <p:spPr>
          <a:xfrm>
            <a:off x="280499" y="293100"/>
            <a:ext cx="10268712" cy="1700784"/>
          </a:xfrm>
        </p:spPr>
        <p:txBody>
          <a:bodyPr>
            <a:noAutofit/>
          </a:bodyPr>
          <a:lstStyle/>
          <a:p>
            <a:r>
              <a:rPr lang="es-ES_tradnl" sz="4000" dirty="0"/>
              <a:t>ORGANIZACIÓN-DESICIONES</a:t>
            </a:r>
            <a:br>
              <a:rPr lang="es-ES_tradnl" sz="4000" dirty="0"/>
            </a:br>
            <a:r>
              <a:rPr lang="es-ES_tradnl" sz="4000" dirty="0"/>
              <a:t>(Observaciones propuesta </a:t>
            </a:r>
            <a:r>
              <a:rPr lang="es-ES_tradnl" sz="4000" dirty="0" err="1"/>
              <a:t>im</a:t>
            </a:r>
            <a:r>
              <a:rPr lang="es-ES_tradnl" sz="4000" dirty="0"/>
              <a:t>) </a:t>
            </a:r>
          </a:p>
        </p:txBody>
      </p:sp>
      <p:graphicFrame>
        <p:nvGraphicFramePr>
          <p:cNvPr id="6" name="Tabla 6">
            <a:extLst>
              <a:ext uri="{FF2B5EF4-FFF2-40B4-BE49-F238E27FC236}">
                <a16:creationId xmlns:a16="http://schemas.microsoft.com/office/drawing/2014/main" id="{4D65FD5E-ED0D-E850-D017-F39A7C38642A}"/>
              </a:ext>
            </a:extLst>
          </p:cNvPr>
          <p:cNvGraphicFramePr>
            <a:graphicFrameLocks noGrp="1"/>
          </p:cNvGraphicFramePr>
          <p:nvPr>
            <p:extLst>
              <p:ext uri="{D42A27DB-BD31-4B8C-83A1-F6EECF244321}">
                <p14:modId xmlns:p14="http://schemas.microsoft.com/office/powerpoint/2010/main" val="927246157"/>
              </p:ext>
            </p:extLst>
          </p:nvPr>
        </p:nvGraphicFramePr>
        <p:xfrm>
          <a:off x="0" y="2286000"/>
          <a:ext cx="12192000" cy="4572000"/>
        </p:xfrm>
        <a:graphic>
          <a:graphicData uri="http://schemas.openxmlformats.org/drawingml/2006/table">
            <a:tbl>
              <a:tblPr firstRow="1" bandRow="1">
                <a:tableStyleId>{7DF18680-E054-41AD-8BC1-D1AEF772440D}</a:tableStyleId>
              </a:tblPr>
              <a:tblGrid>
                <a:gridCol w="6096000">
                  <a:extLst>
                    <a:ext uri="{9D8B030D-6E8A-4147-A177-3AD203B41FA5}">
                      <a16:colId xmlns:a16="http://schemas.microsoft.com/office/drawing/2014/main" val="3353524019"/>
                    </a:ext>
                  </a:extLst>
                </a:gridCol>
                <a:gridCol w="6096000">
                  <a:extLst>
                    <a:ext uri="{9D8B030D-6E8A-4147-A177-3AD203B41FA5}">
                      <a16:colId xmlns:a16="http://schemas.microsoft.com/office/drawing/2014/main" val="1199941039"/>
                    </a:ext>
                  </a:extLst>
                </a:gridCol>
              </a:tblGrid>
              <a:tr h="303847">
                <a:tc>
                  <a:txBody>
                    <a:bodyPr/>
                    <a:lstStyle/>
                    <a:p>
                      <a:r>
                        <a:rPr lang="es-ES_tradnl" sz="1400" dirty="0"/>
                        <a:t>Decisión </a:t>
                      </a:r>
                    </a:p>
                  </a:txBody>
                  <a:tcPr/>
                </a:tc>
                <a:tc>
                  <a:txBody>
                    <a:bodyPr/>
                    <a:lstStyle/>
                    <a:p>
                      <a:r>
                        <a:rPr lang="es-ES_tradnl" sz="1400" dirty="0"/>
                        <a:t>Autoridad </a:t>
                      </a:r>
                    </a:p>
                  </a:txBody>
                  <a:tcPr/>
                </a:tc>
                <a:extLst>
                  <a:ext uri="{0D108BD9-81ED-4DB2-BD59-A6C34878D82A}">
                    <a16:rowId xmlns:a16="http://schemas.microsoft.com/office/drawing/2014/main" val="3916509148"/>
                  </a:ext>
                </a:extLst>
              </a:tr>
              <a:tr h="303847">
                <a:tc>
                  <a:txBody>
                    <a:bodyPr/>
                    <a:lstStyle/>
                    <a:p>
                      <a:r>
                        <a:rPr lang="es-ES_tradnl" sz="1400" dirty="0"/>
                        <a:t>Misión AF</a:t>
                      </a:r>
                    </a:p>
                  </a:txBody>
                  <a:tcPr/>
                </a:tc>
                <a:tc>
                  <a:txBody>
                    <a:bodyPr/>
                    <a:lstStyle/>
                    <a:p>
                      <a:r>
                        <a:rPr lang="es-ES_tradnl" sz="1400" dirty="0"/>
                        <a:t>DI/CAF</a:t>
                      </a:r>
                    </a:p>
                  </a:txBody>
                  <a:tcPr/>
                </a:tc>
                <a:extLst>
                  <a:ext uri="{0D108BD9-81ED-4DB2-BD59-A6C34878D82A}">
                    <a16:rowId xmlns:a16="http://schemas.microsoft.com/office/drawing/2014/main" val="2824025366"/>
                  </a:ext>
                </a:extLst>
              </a:tr>
              <a:tr h="303847">
                <a:tc>
                  <a:txBody>
                    <a:bodyPr/>
                    <a:lstStyle/>
                    <a:p>
                      <a:r>
                        <a:rPr lang="es-ES_tradnl" sz="1400" dirty="0"/>
                        <a:t>AF Objetivos </a:t>
                      </a:r>
                    </a:p>
                  </a:txBody>
                  <a:tcPr/>
                </a:tc>
                <a:tc>
                  <a:txBody>
                    <a:bodyPr/>
                    <a:lstStyle/>
                    <a:p>
                      <a:r>
                        <a:rPr lang="es-ES_tradnl" sz="1400" dirty="0"/>
                        <a:t>DI/CAF</a:t>
                      </a:r>
                    </a:p>
                  </a:txBody>
                  <a:tcPr/>
                </a:tc>
                <a:extLst>
                  <a:ext uri="{0D108BD9-81ED-4DB2-BD59-A6C34878D82A}">
                    <a16:rowId xmlns:a16="http://schemas.microsoft.com/office/drawing/2014/main" val="2707166880"/>
                  </a:ext>
                </a:extLst>
              </a:tr>
              <a:tr h="303847">
                <a:tc>
                  <a:txBody>
                    <a:bodyPr/>
                    <a:lstStyle/>
                    <a:p>
                      <a:r>
                        <a:rPr lang="es-ES_tradnl" sz="1400" dirty="0"/>
                        <a:t>Seleccionar COA</a:t>
                      </a:r>
                    </a:p>
                  </a:txBody>
                  <a:tcPr/>
                </a:tc>
                <a:tc>
                  <a:txBody>
                    <a:bodyPr/>
                    <a:lstStyle/>
                    <a:p>
                      <a:r>
                        <a:rPr lang="es-ES_tradnl" sz="1400" dirty="0"/>
                        <a:t>CAF</a:t>
                      </a:r>
                    </a:p>
                  </a:txBody>
                  <a:tcPr/>
                </a:tc>
                <a:extLst>
                  <a:ext uri="{0D108BD9-81ED-4DB2-BD59-A6C34878D82A}">
                    <a16:rowId xmlns:a16="http://schemas.microsoft.com/office/drawing/2014/main" val="1395137253"/>
                  </a:ext>
                </a:extLst>
              </a:tr>
              <a:tr h="303847">
                <a:tc>
                  <a:txBody>
                    <a:bodyPr/>
                    <a:lstStyle/>
                    <a:p>
                      <a:r>
                        <a:rPr lang="es-ES_tradnl" sz="1400" dirty="0"/>
                        <a:t>Seleccionar hora H y día D</a:t>
                      </a:r>
                    </a:p>
                  </a:txBody>
                  <a:tcPr/>
                </a:tc>
                <a:tc>
                  <a:txBody>
                    <a:bodyPr/>
                    <a:lstStyle/>
                    <a:p>
                      <a:r>
                        <a:rPr lang="es-ES_tradnl" sz="1400" dirty="0"/>
                        <a:t>DI/CAF</a:t>
                      </a:r>
                    </a:p>
                  </a:txBody>
                  <a:tcPr/>
                </a:tc>
                <a:extLst>
                  <a:ext uri="{0D108BD9-81ED-4DB2-BD59-A6C34878D82A}">
                    <a16:rowId xmlns:a16="http://schemas.microsoft.com/office/drawing/2014/main" val="2856067153"/>
                  </a:ext>
                </a:extLst>
              </a:tr>
              <a:tr h="303847">
                <a:tc>
                  <a:txBody>
                    <a:bodyPr/>
                    <a:lstStyle/>
                    <a:p>
                      <a:endParaRPr lang="es-ES_tradnl" sz="1400" dirty="0">
                        <a:highlight>
                          <a:srgbClr val="000000"/>
                        </a:highlight>
                      </a:endParaRPr>
                    </a:p>
                  </a:txBody>
                  <a:tcPr>
                    <a:solidFill>
                      <a:schemeClr val="tx1"/>
                    </a:solidFill>
                  </a:tcPr>
                </a:tc>
                <a:tc>
                  <a:txBody>
                    <a:bodyPr/>
                    <a:lstStyle/>
                    <a:p>
                      <a:endParaRPr lang="es-ES_tradnl" sz="1400" dirty="0">
                        <a:highlight>
                          <a:srgbClr val="000000"/>
                        </a:highlight>
                      </a:endParaRPr>
                    </a:p>
                  </a:txBody>
                  <a:tcPr>
                    <a:solidFill>
                      <a:schemeClr val="tx1"/>
                    </a:solidFill>
                  </a:tcPr>
                </a:tc>
                <a:extLst>
                  <a:ext uri="{0D108BD9-81ED-4DB2-BD59-A6C34878D82A}">
                    <a16:rowId xmlns:a16="http://schemas.microsoft.com/office/drawing/2014/main" val="3772837697"/>
                  </a:ext>
                </a:extLst>
              </a:tr>
              <a:tr h="303847">
                <a:tc>
                  <a:txBody>
                    <a:bodyPr/>
                    <a:lstStyle/>
                    <a:p>
                      <a:r>
                        <a:rPr lang="es-ES_tradnl" sz="1400" dirty="0"/>
                        <a:t>Seleccionar método de entrada</a:t>
                      </a:r>
                    </a:p>
                  </a:txBody>
                  <a:tcPr>
                    <a:noFill/>
                  </a:tcPr>
                </a:tc>
                <a:tc>
                  <a:txBody>
                    <a:bodyPr/>
                    <a:lstStyle/>
                    <a:p>
                      <a:r>
                        <a:rPr lang="es-ES_tradnl" sz="1400" dirty="0"/>
                        <a:t>CATF/CLF</a:t>
                      </a:r>
                    </a:p>
                  </a:txBody>
                  <a:tcPr>
                    <a:noFill/>
                  </a:tcPr>
                </a:tc>
                <a:extLst>
                  <a:ext uri="{0D108BD9-81ED-4DB2-BD59-A6C34878D82A}">
                    <a16:rowId xmlns:a16="http://schemas.microsoft.com/office/drawing/2014/main" val="1168829930"/>
                  </a:ext>
                </a:extLst>
              </a:tr>
              <a:tr h="303847">
                <a:tc>
                  <a:txBody>
                    <a:bodyPr/>
                    <a:lstStyle/>
                    <a:p>
                      <a:r>
                        <a:rPr lang="es-ES_tradnl" sz="1400" dirty="0"/>
                        <a:t>Seleccionar áreas de desembarco</a:t>
                      </a:r>
                    </a:p>
                  </a:txBody>
                  <a:tcPr>
                    <a:noFill/>
                  </a:tcPr>
                </a:tc>
                <a:tc>
                  <a:txBody>
                    <a:bodyPr/>
                    <a:lstStyle/>
                    <a:p>
                      <a:r>
                        <a:rPr lang="es-ES_tradnl" sz="1400" dirty="0"/>
                        <a:t>CATF/CLF</a:t>
                      </a:r>
                    </a:p>
                  </a:txBody>
                  <a:tcPr>
                    <a:noFill/>
                  </a:tcPr>
                </a:tc>
                <a:extLst>
                  <a:ext uri="{0D108BD9-81ED-4DB2-BD59-A6C34878D82A}">
                    <a16:rowId xmlns:a16="http://schemas.microsoft.com/office/drawing/2014/main" val="3640367614"/>
                  </a:ext>
                </a:extLst>
              </a:tr>
              <a:tr h="303847">
                <a:tc>
                  <a:txBody>
                    <a:bodyPr/>
                    <a:lstStyle/>
                    <a:p>
                      <a:r>
                        <a:rPr lang="es-ES_tradnl" sz="1400" dirty="0"/>
                        <a:t>Seleccionar playas de desembarco</a:t>
                      </a:r>
                    </a:p>
                  </a:txBody>
                  <a:tcPr>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_tradnl" sz="1400" dirty="0"/>
                        <a:t>CATF/CLF</a:t>
                      </a:r>
                    </a:p>
                  </a:txBody>
                  <a:tcPr>
                    <a:noFill/>
                  </a:tcPr>
                </a:tc>
                <a:extLst>
                  <a:ext uri="{0D108BD9-81ED-4DB2-BD59-A6C34878D82A}">
                    <a16:rowId xmlns:a16="http://schemas.microsoft.com/office/drawing/2014/main" val="713764622"/>
                  </a:ext>
                </a:extLst>
              </a:tr>
              <a:tr h="303847">
                <a:tc>
                  <a:txBody>
                    <a:bodyPr/>
                    <a:lstStyle/>
                    <a:p>
                      <a:r>
                        <a:rPr lang="es-ES_tradnl" sz="1400" dirty="0"/>
                        <a:t>Determinar áreas de mar y plan de escalones de mar. </a:t>
                      </a:r>
                    </a:p>
                  </a:txBody>
                  <a:tcPr>
                    <a:noFill/>
                  </a:tcPr>
                </a:tc>
                <a:tc>
                  <a:txBody>
                    <a:bodyPr/>
                    <a:lstStyle/>
                    <a:p>
                      <a:r>
                        <a:rPr lang="es-ES_tradnl" sz="1400" dirty="0"/>
                        <a:t>CATF</a:t>
                      </a:r>
                    </a:p>
                  </a:txBody>
                  <a:tcPr>
                    <a:noFill/>
                  </a:tcPr>
                </a:tc>
                <a:extLst>
                  <a:ext uri="{0D108BD9-81ED-4DB2-BD59-A6C34878D82A}">
                    <a16:rowId xmlns:a16="http://schemas.microsoft.com/office/drawing/2014/main" val="4228168142"/>
                  </a:ext>
                </a:extLst>
              </a:tr>
              <a:tr h="303847">
                <a:tc>
                  <a:txBody>
                    <a:bodyPr/>
                    <a:lstStyle/>
                    <a:p>
                      <a:r>
                        <a:rPr lang="es-ES_tradnl" sz="1400" dirty="0"/>
                        <a:t>Seleccionar objetivos de la LF</a:t>
                      </a:r>
                    </a:p>
                  </a:txBody>
                  <a:tcPr>
                    <a:noFill/>
                  </a:tcPr>
                </a:tc>
                <a:tc>
                  <a:txBody>
                    <a:bodyPr/>
                    <a:lstStyle/>
                    <a:p>
                      <a:r>
                        <a:rPr lang="es-ES_tradnl" sz="1400" dirty="0"/>
                        <a:t>CLF</a:t>
                      </a:r>
                    </a:p>
                  </a:txBody>
                  <a:tcPr>
                    <a:noFill/>
                  </a:tcPr>
                </a:tc>
                <a:extLst>
                  <a:ext uri="{0D108BD9-81ED-4DB2-BD59-A6C34878D82A}">
                    <a16:rowId xmlns:a16="http://schemas.microsoft.com/office/drawing/2014/main" val="1018398134"/>
                  </a:ext>
                </a:extLst>
              </a:tr>
              <a:tr h="303847">
                <a:tc>
                  <a:txBody>
                    <a:bodyPr/>
                    <a:lstStyle/>
                    <a:p>
                      <a:r>
                        <a:rPr lang="es-ES_tradnl" sz="1400" dirty="0"/>
                        <a:t>Seleccionar zonas de aterrizaje y lanzamiento</a:t>
                      </a:r>
                    </a:p>
                  </a:txBody>
                  <a:tcPr>
                    <a:noFill/>
                  </a:tcPr>
                </a:tc>
                <a:tc>
                  <a:txBody>
                    <a:bodyPr/>
                    <a:lstStyle/>
                    <a:p>
                      <a:r>
                        <a:rPr lang="es-ES_tradnl" sz="1400" dirty="0"/>
                        <a:t>CLF/CATF</a:t>
                      </a:r>
                    </a:p>
                  </a:txBody>
                  <a:tcPr>
                    <a:noFill/>
                  </a:tcPr>
                </a:tc>
                <a:extLst>
                  <a:ext uri="{0D108BD9-81ED-4DB2-BD59-A6C34878D82A}">
                    <a16:rowId xmlns:a16="http://schemas.microsoft.com/office/drawing/2014/main" val="122668726"/>
                  </a:ext>
                </a:extLst>
              </a:tr>
              <a:tr h="303847">
                <a:tc>
                  <a:txBody>
                    <a:bodyPr/>
                    <a:lstStyle/>
                    <a:p>
                      <a:r>
                        <a:rPr lang="es-ES_tradnl" sz="1400" dirty="0"/>
                        <a:t>Determinar </a:t>
                      </a:r>
                      <a:r>
                        <a:rPr lang="es-ES_tradnl" sz="1400" dirty="0" err="1"/>
                        <a:t>go</a:t>
                      </a:r>
                      <a:r>
                        <a:rPr lang="es-ES_tradnl" sz="1400" dirty="0"/>
                        <a:t>/no-</a:t>
                      </a:r>
                      <a:r>
                        <a:rPr lang="es-ES_tradnl" sz="1400" dirty="0" err="1"/>
                        <a:t>go</a:t>
                      </a:r>
                      <a:r>
                        <a:rPr lang="es-ES_tradnl" sz="1400" dirty="0"/>
                        <a:t> y criterios de aborto</a:t>
                      </a:r>
                    </a:p>
                  </a:txBody>
                  <a:tcPr>
                    <a:noFill/>
                  </a:tcPr>
                </a:tc>
                <a:tc>
                  <a:txBody>
                    <a:bodyPr/>
                    <a:lstStyle/>
                    <a:p>
                      <a:r>
                        <a:rPr lang="es-ES_tradnl" sz="1400" dirty="0"/>
                        <a:t>CATF/CLF</a:t>
                      </a:r>
                    </a:p>
                  </a:txBody>
                  <a:tcPr>
                    <a:noFill/>
                  </a:tcPr>
                </a:tc>
                <a:extLst>
                  <a:ext uri="{0D108BD9-81ED-4DB2-BD59-A6C34878D82A}">
                    <a16:rowId xmlns:a16="http://schemas.microsoft.com/office/drawing/2014/main" val="645028396"/>
                  </a:ext>
                </a:extLst>
              </a:tr>
              <a:tr h="303847">
                <a:tc>
                  <a:txBody>
                    <a:bodyPr/>
                    <a:lstStyle/>
                    <a:p>
                      <a:r>
                        <a:rPr lang="es-ES_tradnl" sz="1400" dirty="0"/>
                        <a:t>OPGEN </a:t>
                      </a:r>
                    </a:p>
                  </a:txBody>
                  <a:tcPr>
                    <a:noFill/>
                  </a:tcPr>
                </a:tc>
                <a:tc>
                  <a:txBody>
                    <a:bodyPr/>
                    <a:lstStyle/>
                    <a:p>
                      <a:r>
                        <a:rPr lang="es-ES_tradnl" sz="1400" dirty="0"/>
                        <a:t>CATF/CLF</a:t>
                      </a:r>
                    </a:p>
                  </a:txBody>
                  <a:tcPr>
                    <a:noFill/>
                  </a:tcPr>
                </a:tc>
                <a:extLst>
                  <a:ext uri="{0D108BD9-81ED-4DB2-BD59-A6C34878D82A}">
                    <a16:rowId xmlns:a16="http://schemas.microsoft.com/office/drawing/2014/main" val="1595416427"/>
                  </a:ext>
                </a:extLst>
              </a:tr>
              <a:tr h="303847">
                <a:tc>
                  <a:txBody>
                    <a:bodyPr/>
                    <a:lstStyle/>
                    <a:p>
                      <a:r>
                        <a:rPr lang="es-ES_tradnl" sz="1400" dirty="0"/>
                        <a:t>OPTASK</a:t>
                      </a:r>
                    </a:p>
                  </a:txBody>
                  <a:tcPr>
                    <a:noFill/>
                  </a:tcPr>
                </a:tc>
                <a:tc>
                  <a:txBody>
                    <a:bodyPr/>
                    <a:lstStyle/>
                    <a:p>
                      <a:r>
                        <a:rPr lang="es-ES_tradnl" sz="1400" dirty="0"/>
                        <a:t>CATF/CLF</a:t>
                      </a:r>
                    </a:p>
                  </a:txBody>
                  <a:tcPr>
                    <a:noFill/>
                  </a:tcPr>
                </a:tc>
                <a:extLst>
                  <a:ext uri="{0D108BD9-81ED-4DB2-BD59-A6C34878D82A}">
                    <a16:rowId xmlns:a16="http://schemas.microsoft.com/office/drawing/2014/main" val="2807691106"/>
                  </a:ext>
                </a:extLst>
              </a:tr>
            </a:tbl>
          </a:graphicData>
        </a:graphic>
      </p:graphicFrame>
    </p:spTree>
    <p:extLst>
      <p:ext uri="{BB962C8B-B14F-4D97-AF65-F5344CB8AC3E}">
        <p14:creationId xmlns:p14="http://schemas.microsoft.com/office/powerpoint/2010/main" val="9922311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5E1432BD-5E76-78CD-0987-57B4C4D6C194}"/>
              </a:ext>
            </a:extLst>
          </p:cNvPr>
          <p:cNvSpPr>
            <a:spLocks noGrp="1"/>
          </p:cNvSpPr>
          <p:nvPr>
            <p:ph type="title"/>
          </p:nvPr>
        </p:nvSpPr>
        <p:spPr>
          <a:xfrm>
            <a:off x="0" y="317814"/>
            <a:ext cx="12192000" cy="1700784"/>
          </a:xfrm>
        </p:spPr>
        <p:txBody>
          <a:bodyPr>
            <a:normAutofit/>
          </a:bodyPr>
          <a:lstStyle/>
          <a:p>
            <a:r>
              <a:rPr lang="es-ES_tradnl" dirty="0"/>
              <a:t>ORGANIZACIÓN- RELACIÓN ME-SE</a:t>
            </a:r>
          </a:p>
        </p:txBody>
      </p:sp>
      <p:graphicFrame>
        <p:nvGraphicFramePr>
          <p:cNvPr id="2" name="Diagrama 1">
            <a:extLst>
              <a:ext uri="{FF2B5EF4-FFF2-40B4-BE49-F238E27FC236}">
                <a16:creationId xmlns:a16="http://schemas.microsoft.com/office/drawing/2014/main" id="{04B30608-CD85-D690-34EE-4CD46F8B3DFC}"/>
              </a:ext>
            </a:extLst>
          </p:cNvPr>
          <p:cNvGraphicFramePr/>
          <p:nvPr>
            <p:extLst>
              <p:ext uri="{D42A27DB-BD31-4B8C-83A1-F6EECF244321}">
                <p14:modId xmlns:p14="http://schemas.microsoft.com/office/powerpoint/2010/main" val="1849415812"/>
              </p:ext>
            </p:extLst>
          </p:nvPr>
        </p:nvGraphicFramePr>
        <p:xfrm>
          <a:off x="-800100" y="2305580"/>
          <a:ext cx="7083425" cy="43809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CuadroTexto 5">
            <a:extLst>
              <a:ext uri="{FF2B5EF4-FFF2-40B4-BE49-F238E27FC236}">
                <a16:creationId xmlns:a16="http://schemas.microsoft.com/office/drawing/2014/main" id="{FE3DE4BB-4138-3FD5-0837-1CB8191EBFEA}"/>
              </a:ext>
            </a:extLst>
          </p:cNvPr>
          <p:cNvSpPr txBox="1"/>
          <p:nvPr/>
        </p:nvSpPr>
        <p:spPr>
          <a:xfrm>
            <a:off x="7372351" y="2305580"/>
            <a:ext cx="3192477" cy="584775"/>
          </a:xfrm>
          <a:prstGeom prst="rect">
            <a:avLst/>
          </a:prstGeom>
          <a:noFill/>
        </p:spPr>
        <p:txBody>
          <a:bodyPr wrap="none" rtlCol="0">
            <a:spAutoFit/>
          </a:bodyPr>
          <a:lstStyle/>
          <a:p>
            <a:r>
              <a:rPr lang="es-ES_tradnl" sz="3200" dirty="0"/>
              <a:t>RELACIÓN ME-SE</a:t>
            </a:r>
          </a:p>
        </p:txBody>
      </p:sp>
      <p:graphicFrame>
        <p:nvGraphicFramePr>
          <p:cNvPr id="7" name="Tabla 7">
            <a:extLst>
              <a:ext uri="{FF2B5EF4-FFF2-40B4-BE49-F238E27FC236}">
                <a16:creationId xmlns:a16="http://schemas.microsoft.com/office/drawing/2014/main" id="{A10FFA84-DB39-3052-F31C-E9612960342F}"/>
              </a:ext>
            </a:extLst>
          </p:cNvPr>
          <p:cNvGraphicFramePr>
            <a:graphicFrameLocks noGrp="1"/>
          </p:cNvGraphicFramePr>
          <p:nvPr>
            <p:extLst>
              <p:ext uri="{D42A27DB-BD31-4B8C-83A1-F6EECF244321}">
                <p14:modId xmlns:p14="http://schemas.microsoft.com/office/powerpoint/2010/main" val="2238885065"/>
              </p:ext>
            </p:extLst>
          </p:nvPr>
        </p:nvGraphicFramePr>
        <p:xfrm>
          <a:off x="5931693" y="2890355"/>
          <a:ext cx="6073792" cy="3835400"/>
        </p:xfrm>
        <a:graphic>
          <a:graphicData uri="http://schemas.openxmlformats.org/drawingml/2006/table">
            <a:tbl>
              <a:tblPr firstRow="1" bandRow="1">
                <a:tableStyleId>{7DF18680-E054-41AD-8BC1-D1AEF772440D}</a:tableStyleId>
              </a:tblPr>
              <a:tblGrid>
                <a:gridCol w="3036896">
                  <a:extLst>
                    <a:ext uri="{9D8B030D-6E8A-4147-A177-3AD203B41FA5}">
                      <a16:colId xmlns:a16="http://schemas.microsoft.com/office/drawing/2014/main" val="2421862885"/>
                    </a:ext>
                  </a:extLst>
                </a:gridCol>
                <a:gridCol w="3036896">
                  <a:extLst>
                    <a:ext uri="{9D8B030D-6E8A-4147-A177-3AD203B41FA5}">
                      <a16:colId xmlns:a16="http://schemas.microsoft.com/office/drawing/2014/main" val="590361609"/>
                    </a:ext>
                  </a:extLst>
                </a:gridCol>
              </a:tblGrid>
              <a:tr h="370840">
                <a:tc>
                  <a:txBody>
                    <a:bodyPr/>
                    <a:lstStyle/>
                    <a:p>
                      <a:pPr algn="ctr"/>
                      <a:r>
                        <a:rPr lang="es-ES_tradnl" sz="1400" dirty="0"/>
                        <a:t>OPERACIÓN</a:t>
                      </a:r>
                    </a:p>
                  </a:txBody>
                  <a:tcPr/>
                </a:tc>
                <a:tc>
                  <a:txBody>
                    <a:bodyPr/>
                    <a:lstStyle/>
                    <a:p>
                      <a:pPr algn="ctr"/>
                      <a:r>
                        <a:rPr lang="es-ES_tradnl" sz="1400" dirty="0"/>
                        <a:t>RELACIÓN</a:t>
                      </a:r>
                    </a:p>
                  </a:txBody>
                  <a:tcPr/>
                </a:tc>
                <a:extLst>
                  <a:ext uri="{0D108BD9-81ED-4DB2-BD59-A6C34878D82A}">
                    <a16:rowId xmlns:a16="http://schemas.microsoft.com/office/drawing/2014/main" val="4256282176"/>
                  </a:ext>
                </a:extLst>
              </a:tr>
              <a:tr h="370840">
                <a:tc>
                  <a:txBody>
                    <a:bodyPr/>
                    <a:lstStyle/>
                    <a:p>
                      <a:r>
                        <a:rPr lang="es-ES_tradnl" sz="1400" dirty="0"/>
                        <a:t>ASALTO</a:t>
                      </a:r>
                    </a:p>
                  </a:txBody>
                  <a:tcPr/>
                </a:tc>
                <a:tc>
                  <a:txBody>
                    <a:bodyPr/>
                    <a:lstStyle/>
                    <a:p>
                      <a:r>
                        <a:rPr lang="es-ES_tradnl" sz="1400" dirty="0"/>
                        <a:t>CATF, DESPÚES CLF</a:t>
                      </a:r>
                    </a:p>
                  </a:txBody>
                  <a:tcPr/>
                </a:tc>
                <a:extLst>
                  <a:ext uri="{0D108BD9-81ED-4DB2-BD59-A6C34878D82A}">
                    <a16:rowId xmlns:a16="http://schemas.microsoft.com/office/drawing/2014/main" val="2019383410"/>
                  </a:ext>
                </a:extLst>
              </a:tr>
              <a:tr h="370840">
                <a:tc>
                  <a:txBody>
                    <a:bodyPr/>
                    <a:lstStyle/>
                    <a:p>
                      <a:r>
                        <a:rPr lang="es-ES_tradnl" sz="1400" dirty="0"/>
                        <a:t>INCURSIÓN CON AMENAZA DE DEFENSA DE COSTA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_tradnl" sz="1400" dirty="0"/>
                        <a:t>CATF, DESPÚES CLF, DESPÚES CATF</a:t>
                      </a:r>
                    </a:p>
                    <a:p>
                      <a:endParaRPr lang="es-ES_tradnl" sz="1400" dirty="0"/>
                    </a:p>
                  </a:txBody>
                  <a:tcPr/>
                </a:tc>
                <a:extLst>
                  <a:ext uri="{0D108BD9-81ED-4DB2-BD59-A6C34878D82A}">
                    <a16:rowId xmlns:a16="http://schemas.microsoft.com/office/drawing/2014/main" val="2047385306"/>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_tradnl" sz="1400" dirty="0"/>
                        <a:t>INCURSIÓN SIN AMENAZA DE DEFENSA DE COSTA </a:t>
                      </a:r>
                    </a:p>
                    <a:p>
                      <a:endParaRPr lang="es-ES_tradnl" sz="1400" dirty="0"/>
                    </a:p>
                  </a:txBody>
                  <a:tcPr/>
                </a:tc>
                <a:tc>
                  <a:txBody>
                    <a:bodyPr/>
                    <a:lstStyle/>
                    <a:p>
                      <a:r>
                        <a:rPr lang="es-ES_tradnl" sz="1400" dirty="0"/>
                        <a:t>CLF</a:t>
                      </a:r>
                    </a:p>
                  </a:txBody>
                  <a:tcPr/>
                </a:tc>
                <a:extLst>
                  <a:ext uri="{0D108BD9-81ED-4DB2-BD59-A6C34878D82A}">
                    <a16:rowId xmlns:a16="http://schemas.microsoft.com/office/drawing/2014/main" val="469770747"/>
                  </a:ext>
                </a:extLst>
              </a:tr>
              <a:tr h="370840">
                <a:tc>
                  <a:txBody>
                    <a:bodyPr/>
                    <a:lstStyle/>
                    <a:p>
                      <a:r>
                        <a:rPr lang="es-ES_tradnl" sz="1400" dirty="0"/>
                        <a:t>DEMOSTRACIÓN </a:t>
                      </a:r>
                    </a:p>
                  </a:txBody>
                  <a:tcPr/>
                </a:tc>
                <a:tc>
                  <a:txBody>
                    <a:bodyPr/>
                    <a:lstStyle/>
                    <a:p>
                      <a:r>
                        <a:rPr lang="es-ES_tradnl" sz="1400" dirty="0"/>
                        <a:t>CATF</a:t>
                      </a:r>
                    </a:p>
                  </a:txBody>
                  <a:tcPr/>
                </a:tc>
                <a:extLst>
                  <a:ext uri="{0D108BD9-81ED-4DB2-BD59-A6C34878D82A}">
                    <a16:rowId xmlns:a16="http://schemas.microsoft.com/office/drawing/2014/main" val="4287409147"/>
                  </a:ext>
                </a:extLst>
              </a:tr>
              <a:tr h="370840">
                <a:tc>
                  <a:txBody>
                    <a:bodyPr/>
                    <a:lstStyle/>
                    <a:p>
                      <a:r>
                        <a:rPr lang="es-ES_tradnl" sz="1400" dirty="0"/>
                        <a:t>RETIRADA</a:t>
                      </a:r>
                    </a:p>
                  </a:txBody>
                  <a:tcPr/>
                </a:tc>
                <a:tc>
                  <a:txBody>
                    <a:bodyPr/>
                    <a:lstStyle/>
                    <a:p>
                      <a:r>
                        <a:rPr lang="es-ES_tradnl" sz="1400" dirty="0"/>
                        <a:t>CLF, DESPUÉS CATF</a:t>
                      </a:r>
                    </a:p>
                  </a:txBody>
                  <a:tcPr/>
                </a:tc>
                <a:extLst>
                  <a:ext uri="{0D108BD9-81ED-4DB2-BD59-A6C34878D82A}">
                    <a16:rowId xmlns:a16="http://schemas.microsoft.com/office/drawing/2014/main" val="4933279"/>
                  </a:ext>
                </a:extLst>
              </a:tr>
              <a:tr h="370840">
                <a:tc>
                  <a:txBody>
                    <a:bodyPr/>
                    <a:lstStyle/>
                    <a:p>
                      <a:r>
                        <a:rPr lang="es-ES_tradnl" sz="1400" dirty="0"/>
                        <a:t>HA/DR</a:t>
                      </a:r>
                    </a:p>
                  </a:txBody>
                  <a:tcPr/>
                </a:tc>
                <a:tc>
                  <a:txBody>
                    <a:bodyPr/>
                    <a:lstStyle/>
                    <a:p>
                      <a:r>
                        <a:rPr lang="es-ES_tradnl" sz="1400" dirty="0"/>
                        <a:t>DEPENDE</a:t>
                      </a:r>
                    </a:p>
                  </a:txBody>
                  <a:tcPr/>
                </a:tc>
                <a:extLst>
                  <a:ext uri="{0D108BD9-81ED-4DB2-BD59-A6C34878D82A}">
                    <a16:rowId xmlns:a16="http://schemas.microsoft.com/office/drawing/2014/main" val="3079811783"/>
                  </a:ext>
                </a:extLst>
              </a:tr>
              <a:tr h="370840">
                <a:tc gridSpan="2">
                  <a:txBody>
                    <a:bodyPr/>
                    <a:lstStyle/>
                    <a:p>
                      <a:pPr algn="just"/>
                      <a:r>
                        <a:rPr lang="es-ES_tradnl" sz="1400" b="0" dirty="0"/>
                        <a:t>LA RELACIÓN ES DE APOYO, EN OTRAS PALABRAS, EL COMANDANTE QUE APOYA DETERMINA LA FUERZA Y MÉTODO DE APOYO (MISSION TACTICS) JP3-02</a:t>
                      </a:r>
                    </a:p>
                  </a:txBody>
                  <a:tcPr/>
                </a:tc>
                <a:tc hMerge="1">
                  <a:txBody>
                    <a:bodyPr/>
                    <a:lstStyle/>
                    <a:p>
                      <a:endParaRPr lang="es-ES_tradnl" sz="1400" dirty="0"/>
                    </a:p>
                  </a:txBody>
                  <a:tcPr/>
                </a:tc>
                <a:extLst>
                  <a:ext uri="{0D108BD9-81ED-4DB2-BD59-A6C34878D82A}">
                    <a16:rowId xmlns:a16="http://schemas.microsoft.com/office/drawing/2014/main" val="3700170267"/>
                  </a:ext>
                </a:extLst>
              </a:tr>
            </a:tbl>
          </a:graphicData>
        </a:graphic>
      </p:graphicFrame>
    </p:spTree>
    <p:extLst>
      <p:ext uri="{BB962C8B-B14F-4D97-AF65-F5344CB8AC3E}">
        <p14:creationId xmlns:p14="http://schemas.microsoft.com/office/powerpoint/2010/main" val="422625603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5E1432BD-5E76-78CD-0987-57B4C4D6C194}"/>
              </a:ext>
            </a:extLst>
          </p:cNvPr>
          <p:cNvSpPr>
            <a:spLocks noGrp="1"/>
          </p:cNvSpPr>
          <p:nvPr>
            <p:ph type="title"/>
          </p:nvPr>
        </p:nvSpPr>
        <p:spPr/>
        <p:txBody>
          <a:bodyPr>
            <a:normAutofit/>
          </a:bodyPr>
          <a:lstStyle/>
          <a:p>
            <a:r>
              <a:rPr lang="es-ES_tradnl" dirty="0"/>
              <a:t>DIRECTIVA DE INICIACIÓN</a:t>
            </a:r>
          </a:p>
        </p:txBody>
      </p:sp>
      <p:sp>
        <p:nvSpPr>
          <p:cNvPr id="6" name="CuadroTexto 5">
            <a:extLst>
              <a:ext uri="{FF2B5EF4-FFF2-40B4-BE49-F238E27FC236}">
                <a16:creationId xmlns:a16="http://schemas.microsoft.com/office/drawing/2014/main" id="{DE697A4E-DB10-ABE2-2C09-B31470FEB204}"/>
              </a:ext>
            </a:extLst>
          </p:cNvPr>
          <p:cNvSpPr txBox="1"/>
          <p:nvPr/>
        </p:nvSpPr>
        <p:spPr>
          <a:xfrm>
            <a:off x="0" y="2414588"/>
            <a:ext cx="6232988" cy="369332"/>
          </a:xfrm>
          <a:prstGeom prst="rect">
            <a:avLst/>
          </a:prstGeom>
          <a:noFill/>
        </p:spPr>
        <p:txBody>
          <a:bodyPr wrap="none" rtlCol="0">
            <a:spAutoFit/>
          </a:bodyPr>
          <a:lstStyle/>
          <a:p>
            <a:r>
              <a:rPr lang="es-ES_tradnl" dirty="0"/>
              <a:t>Debiese nacer del nivel de conducción conjunto: Operacional </a:t>
            </a:r>
          </a:p>
        </p:txBody>
      </p:sp>
      <p:sp>
        <p:nvSpPr>
          <p:cNvPr id="7" name="CuadroTexto 6">
            <a:extLst>
              <a:ext uri="{FF2B5EF4-FFF2-40B4-BE49-F238E27FC236}">
                <a16:creationId xmlns:a16="http://schemas.microsoft.com/office/drawing/2014/main" id="{8334887F-7E9F-F600-1CD8-129B27CBD7F6}"/>
              </a:ext>
            </a:extLst>
          </p:cNvPr>
          <p:cNvSpPr txBox="1"/>
          <p:nvPr/>
        </p:nvSpPr>
        <p:spPr>
          <a:xfrm>
            <a:off x="0" y="2856744"/>
            <a:ext cx="12294841" cy="646331"/>
          </a:xfrm>
          <a:prstGeom prst="rect">
            <a:avLst/>
          </a:prstGeom>
          <a:noFill/>
        </p:spPr>
        <p:txBody>
          <a:bodyPr wrap="none" rtlCol="0">
            <a:spAutoFit/>
          </a:bodyPr>
          <a:lstStyle/>
          <a:p>
            <a:r>
              <a:rPr lang="es-ES_tradnl" dirty="0"/>
              <a:t>Una operación anfibia no necesariamente cumplirá objetivos operacionales, sin embargo dada su complejidad debiese ser</a:t>
            </a:r>
          </a:p>
          <a:p>
            <a:r>
              <a:rPr lang="es-ES_tradnl" dirty="0"/>
              <a:t>empleada en demanda de objetivos relevantes. </a:t>
            </a:r>
          </a:p>
        </p:txBody>
      </p:sp>
      <p:sp>
        <p:nvSpPr>
          <p:cNvPr id="8" name="CuadroTexto 7">
            <a:extLst>
              <a:ext uri="{FF2B5EF4-FFF2-40B4-BE49-F238E27FC236}">
                <a16:creationId xmlns:a16="http://schemas.microsoft.com/office/drawing/2014/main" id="{DE8DA4A2-5717-AFFC-8101-89E191884A55}"/>
              </a:ext>
            </a:extLst>
          </p:cNvPr>
          <p:cNvSpPr txBox="1"/>
          <p:nvPr/>
        </p:nvSpPr>
        <p:spPr>
          <a:xfrm>
            <a:off x="-1" y="3524691"/>
            <a:ext cx="12127487" cy="646331"/>
          </a:xfrm>
          <a:prstGeom prst="rect">
            <a:avLst/>
          </a:prstGeom>
          <a:noFill/>
        </p:spPr>
        <p:txBody>
          <a:bodyPr wrap="none" rtlCol="0">
            <a:spAutoFit/>
          </a:bodyPr>
          <a:lstStyle/>
          <a:p>
            <a:r>
              <a:rPr lang="es-ES_tradnl" dirty="0"/>
              <a:t>Incursión anfibia debiese ser la tónica nacional: captura temporal, asegurar información, decepcionar, capturar personal </a:t>
            </a:r>
          </a:p>
          <a:p>
            <a:r>
              <a:rPr lang="es-ES_tradnl" dirty="0"/>
              <a:t>o equipo, destruir/neutralizar una capacidad (JP 3-02). </a:t>
            </a:r>
          </a:p>
        </p:txBody>
      </p:sp>
      <p:sp>
        <p:nvSpPr>
          <p:cNvPr id="9" name="CuadroTexto 8">
            <a:extLst>
              <a:ext uri="{FF2B5EF4-FFF2-40B4-BE49-F238E27FC236}">
                <a16:creationId xmlns:a16="http://schemas.microsoft.com/office/drawing/2014/main" id="{B6D64FB4-FEA4-B594-34EE-57361DB461F2}"/>
              </a:ext>
            </a:extLst>
          </p:cNvPr>
          <p:cNvSpPr txBox="1"/>
          <p:nvPr/>
        </p:nvSpPr>
        <p:spPr>
          <a:xfrm>
            <a:off x="-1" y="4319046"/>
            <a:ext cx="5000087" cy="2031325"/>
          </a:xfrm>
          <a:prstGeom prst="rect">
            <a:avLst/>
          </a:prstGeom>
          <a:noFill/>
        </p:spPr>
        <p:txBody>
          <a:bodyPr wrap="none" rtlCol="0">
            <a:spAutoFit/>
          </a:bodyPr>
          <a:lstStyle/>
          <a:p>
            <a:r>
              <a:rPr lang="es-ES_tradnl" dirty="0"/>
              <a:t>DI: Orden (WARNORD, FRAGORD, OPORD, etc.)</a:t>
            </a:r>
          </a:p>
          <a:p>
            <a:pPr marL="285750" indent="-285750">
              <a:buFontTx/>
              <a:buChar char="-"/>
            </a:pPr>
            <a:r>
              <a:rPr lang="es-ES_tradnl" dirty="0"/>
              <a:t>Misión, intención, CONOPS.</a:t>
            </a:r>
          </a:p>
          <a:p>
            <a:pPr marL="285750" indent="-285750">
              <a:buFontTx/>
              <a:buChar char="-"/>
            </a:pPr>
            <a:r>
              <a:rPr lang="es-ES_tradnl" dirty="0"/>
              <a:t>Designación de mandos</a:t>
            </a:r>
          </a:p>
          <a:p>
            <a:pPr marL="285750" indent="-285750">
              <a:buFontTx/>
              <a:buChar char="-"/>
            </a:pPr>
            <a:r>
              <a:rPr lang="es-ES_tradnl" dirty="0"/>
              <a:t>Asignación de medios y su relación de mando</a:t>
            </a:r>
          </a:p>
          <a:p>
            <a:pPr marL="285750" indent="-285750">
              <a:buFontTx/>
              <a:buChar char="-"/>
            </a:pPr>
            <a:r>
              <a:rPr lang="es-ES_tradnl" dirty="0" err="1"/>
              <a:t>AoA</a:t>
            </a:r>
            <a:endParaRPr lang="es-ES_tradnl" dirty="0"/>
          </a:p>
          <a:p>
            <a:pPr marL="285750" indent="-285750">
              <a:buFontTx/>
              <a:buChar char="-"/>
            </a:pPr>
            <a:r>
              <a:rPr lang="es-ES_tradnl" dirty="0"/>
              <a:t>Tareas</a:t>
            </a:r>
          </a:p>
          <a:p>
            <a:pPr marL="285750" indent="-285750">
              <a:buFontTx/>
              <a:buChar char="-"/>
            </a:pPr>
            <a:r>
              <a:rPr lang="es-ES_tradnl" dirty="0"/>
              <a:t>Fechas/horas</a:t>
            </a:r>
          </a:p>
        </p:txBody>
      </p:sp>
    </p:spTree>
    <p:extLst>
      <p:ext uri="{BB962C8B-B14F-4D97-AF65-F5344CB8AC3E}">
        <p14:creationId xmlns:p14="http://schemas.microsoft.com/office/powerpoint/2010/main" val="202172305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5E1432BD-5E76-78CD-0987-57B4C4D6C194}"/>
              </a:ext>
            </a:extLst>
          </p:cNvPr>
          <p:cNvSpPr>
            <a:spLocks noGrp="1"/>
          </p:cNvSpPr>
          <p:nvPr>
            <p:ph type="title"/>
          </p:nvPr>
        </p:nvSpPr>
        <p:spPr/>
        <p:txBody>
          <a:bodyPr>
            <a:normAutofit/>
          </a:bodyPr>
          <a:lstStyle/>
          <a:p>
            <a:r>
              <a:rPr lang="es-ES_tradnl" dirty="0"/>
              <a:t>ORGANIZACIÓN</a:t>
            </a:r>
          </a:p>
        </p:txBody>
      </p:sp>
      <p:grpSp>
        <p:nvGrpSpPr>
          <p:cNvPr id="11" name="Grupo 10">
            <a:extLst>
              <a:ext uri="{FF2B5EF4-FFF2-40B4-BE49-F238E27FC236}">
                <a16:creationId xmlns:a16="http://schemas.microsoft.com/office/drawing/2014/main" id="{F308AB65-A886-3F9D-47BC-DF691FC73DA7}"/>
              </a:ext>
            </a:extLst>
          </p:cNvPr>
          <p:cNvGrpSpPr/>
          <p:nvPr/>
        </p:nvGrpSpPr>
        <p:grpSpPr>
          <a:xfrm>
            <a:off x="-892174" y="2367665"/>
            <a:ext cx="6869113" cy="4943475"/>
            <a:chOff x="2217738" y="2367665"/>
            <a:chExt cx="6869113" cy="4943475"/>
          </a:xfrm>
        </p:grpSpPr>
        <p:graphicFrame>
          <p:nvGraphicFramePr>
            <p:cNvPr id="5" name="Diagrama 4">
              <a:extLst>
                <a:ext uri="{FF2B5EF4-FFF2-40B4-BE49-F238E27FC236}">
                  <a16:creationId xmlns:a16="http://schemas.microsoft.com/office/drawing/2014/main" id="{FDD326B9-535B-7A63-DC01-1B5A99CE3339}"/>
                </a:ext>
              </a:extLst>
            </p:cNvPr>
            <p:cNvGraphicFramePr/>
            <p:nvPr>
              <p:extLst>
                <p:ext uri="{D42A27DB-BD31-4B8C-83A1-F6EECF244321}">
                  <p14:modId xmlns:p14="http://schemas.microsoft.com/office/powerpoint/2010/main" val="3064734451"/>
                </p:ext>
              </p:extLst>
            </p:nvPr>
          </p:nvGraphicFramePr>
          <p:xfrm>
            <a:off x="2217738" y="2367665"/>
            <a:ext cx="6869113" cy="49434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cxnSp>
          <p:nvCxnSpPr>
            <p:cNvPr id="9" name="Conector recto 8">
              <a:extLst>
                <a:ext uri="{FF2B5EF4-FFF2-40B4-BE49-F238E27FC236}">
                  <a16:creationId xmlns:a16="http://schemas.microsoft.com/office/drawing/2014/main" id="{E48C6944-3FF2-1268-A249-9C3D3AB55FFE}"/>
                </a:ext>
              </a:extLst>
            </p:cNvPr>
            <p:cNvCxnSpPr>
              <a:cxnSpLocks/>
            </p:cNvCxnSpPr>
            <p:nvPr/>
          </p:nvCxnSpPr>
          <p:spPr>
            <a:xfrm>
              <a:off x="6400807" y="3000375"/>
              <a:ext cx="0" cy="428625"/>
            </a:xfrm>
            <a:prstGeom prst="line">
              <a:avLst/>
            </a:prstGeom>
            <a:ln w="25400"/>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46605888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5E1432BD-5E76-78CD-0987-57B4C4D6C194}"/>
              </a:ext>
            </a:extLst>
          </p:cNvPr>
          <p:cNvSpPr>
            <a:spLocks noGrp="1"/>
          </p:cNvSpPr>
          <p:nvPr>
            <p:ph type="title"/>
          </p:nvPr>
        </p:nvSpPr>
        <p:spPr/>
        <p:txBody>
          <a:bodyPr>
            <a:normAutofit/>
          </a:bodyPr>
          <a:lstStyle/>
          <a:p>
            <a:r>
              <a:rPr lang="es-ES_tradnl" dirty="0"/>
              <a:t>FASES</a:t>
            </a:r>
          </a:p>
        </p:txBody>
      </p:sp>
      <p:sp>
        <p:nvSpPr>
          <p:cNvPr id="6" name="CuadroTexto 5">
            <a:extLst>
              <a:ext uri="{FF2B5EF4-FFF2-40B4-BE49-F238E27FC236}">
                <a16:creationId xmlns:a16="http://schemas.microsoft.com/office/drawing/2014/main" id="{DE697A4E-DB10-ABE2-2C09-B31470FEB204}"/>
              </a:ext>
            </a:extLst>
          </p:cNvPr>
          <p:cNvSpPr txBox="1"/>
          <p:nvPr/>
        </p:nvSpPr>
        <p:spPr>
          <a:xfrm>
            <a:off x="2285300" y="2213312"/>
            <a:ext cx="1505925" cy="3539430"/>
          </a:xfrm>
          <a:prstGeom prst="rect">
            <a:avLst/>
          </a:prstGeom>
          <a:noFill/>
        </p:spPr>
        <p:txBody>
          <a:bodyPr wrap="none" rtlCol="0">
            <a:spAutoFit/>
          </a:bodyPr>
          <a:lstStyle/>
          <a:p>
            <a:r>
              <a:rPr lang="es-ES_tradnl" sz="3200" dirty="0"/>
              <a:t>P</a:t>
            </a:r>
          </a:p>
          <a:p>
            <a:r>
              <a:rPr lang="es-ES_tradnl" sz="3200" dirty="0"/>
              <a:t>E</a:t>
            </a:r>
          </a:p>
          <a:p>
            <a:r>
              <a:rPr lang="es-ES_tradnl" sz="3200" dirty="0"/>
              <a:t>R</a:t>
            </a:r>
          </a:p>
          <a:p>
            <a:r>
              <a:rPr lang="es-ES_tradnl" sz="3200" dirty="0"/>
              <a:t>M</a:t>
            </a:r>
          </a:p>
          <a:p>
            <a:r>
              <a:rPr lang="es-ES_tradnl" sz="3200" dirty="0"/>
              <a:t>A</a:t>
            </a:r>
          </a:p>
          <a:p>
            <a:endParaRPr lang="es-ES_tradnl" sz="3200" dirty="0"/>
          </a:p>
          <a:p>
            <a:r>
              <a:rPr lang="es-ES_tradnl" sz="3200" dirty="0"/>
              <a:t>JP-3-02</a:t>
            </a:r>
          </a:p>
        </p:txBody>
      </p:sp>
      <p:sp>
        <p:nvSpPr>
          <p:cNvPr id="2" name="CuadroTexto 1">
            <a:extLst>
              <a:ext uri="{FF2B5EF4-FFF2-40B4-BE49-F238E27FC236}">
                <a16:creationId xmlns:a16="http://schemas.microsoft.com/office/drawing/2014/main" id="{8F2A8007-D3B8-4515-49A2-CDA26635C1A1}"/>
              </a:ext>
            </a:extLst>
          </p:cNvPr>
          <p:cNvSpPr txBox="1"/>
          <p:nvPr/>
        </p:nvSpPr>
        <p:spPr>
          <a:xfrm>
            <a:off x="4695119" y="2213312"/>
            <a:ext cx="1399357" cy="3539430"/>
          </a:xfrm>
          <a:prstGeom prst="rect">
            <a:avLst/>
          </a:prstGeom>
          <a:noFill/>
        </p:spPr>
        <p:txBody>
          <a:bodyPr wrap="none" rtlCol="0">
            <a:spAutoFit/>
          </a:bodyPr>
          <a:lstStyle>
            <a:defPPr>
              <a:defRPr lang="es-US"/>
            </a:defPPr>
            <a:lvl1pPr>
              <a:defRPr sz="3200"/>
            </a:lvl1pPr>
          </a:lstStyle>
          <a:p>
            <a:r>
              <a:rPr lang="es-ES_tradnl" dirty="0"/>
              <a:t>E</a:t>
            </a:r>
          </a:p>
          <a:p>
            <a:r>
              <a:rPr lang="es-ES_tradnl" dirty="0"/>
              <a:t>M</a:t>
            </a:r>
          </a:p>
          <a:p>
            <a:r>
              <a:rPr lang="es-ES_tradnl" dirty="0"/>
              <a:t>P</a:t>
            </a:r>
          </a:p>
          <a:p>
            <a:r>
              <a:rPr lang="es-ES_tradnl" dirty="0"/>
              <a:t>R</a:t>
            </a:r>
          </a:p>
          <a:p>
            <a:r>
              <a:rPr lang="es-ES_tradnl" dirty="0"/>
              <a:t>A</a:t>
            </a:r>
          </a:p>
          <a:p>
            <a:endParaRPr lang="es-ES_tradnl" dirty="0"/>
          </a:p>
          <a:p>
            <a:r>
              <a:rPr lang="es-ES_tradnl" dirty="0"/>
              <a:t>CASOS</a:t>
            </a:r>
          </a:p>
        </p:txBody>
      </p:sp>
      <p:sp>
        <p:nvSpPr>
          <p:cNvPr id="3" name="CuadroTexto 2">
            <a:extLst>
              <a:ext uri="{FF2B5EF4-FFF2-40B4-BE49-F238E27FC236}">
                <a16:creationId xmlns:a16="http://schemas.microsoft.com/office/drawing/2014/main" id="{D9B6C7EE-7F0B-A760-C46F-A0800617ED00}"/>
              </a:ext>
            </a:extLst>
          </p:cNvPr>
          <p:cNvSpPr txBox="1"/>
          <p:nvPr/>
        </p:nvSpPr>
        <p:spPr>
          <a:xfrm>
            <a:off x="6998370" y="2213312"/>
            <a:ext cx="3226717" cy="4524315"/>
          </a:xfrm>
          <a:prstGeom prst="rect">
            <a:avLst/>
          </a:prstGeom>
          <a:noFill/>
        </p:spPr>
        <p:txBody>
          <a:bodyPr wrap="none" rtlCol="0">
            <a:spAutoFit/>
          </a:bodyPr>
          <a:lstStyle>
            <a:defPPr>
              <a:defRPr lang="es-US"/>
            </a:defPPr>
            <a:lvl1pPr>
              <a:defRPr sz="3200"/>
            </a:lvl1pPr>
          </a:lstStyle>
          <a:p>
            <a:r>
              <a:rPr lang="es-ES_tradnl" dirty="0"/>
              <a:t>P</a:t>
            </a:r>
          </a:p>
          <a:p>
            <a:r>
              <a:rPr lang="es-ES_tradnl" dirty="0"/>
              <a:t>E</a:t>
            </a:r>
          </a:p>
          <a:p>
            <a:r>
              <a:rPr lang="es-ES_tradnl" dirty="0"/>
              <a:t>R</a:t>
            </a:r>
          </a:p>
          <a:p>
            <a:r>
              <a:rPr lang="es-ES_tradnl" dirty="0"/>
              <a:t>M</a:t>
            </a:r>
          </a:p>
          <a:p>
            <a:r>
              <a:rPr lang="es-ES_tradnl" dirty="0"/>
              <a:t>S</a:t>
            </a:r>
          </a:p>
          <a:p>
            <a:r>
              <a:rPr lang="es-ES_tradnl" dirty="0"/>
              <a:t>A</a:t>
            </a:r>
          </a:p>
          <a:p>
            <a:r>
              <a:rPr lang="es-ES_tradnl" dirty="0"/>
              <a:t>W/T</a:t>
            </a:r>
          </a:p>
          <a:p>
            <a:endParaRPr lang="es-ES_tradnl" dirty="0"/>
          </a:p>
          <a:p>
            <a:r>
              <a:rPr lang="es-ES_tradnl" dirty="0"/>
              <a:t>ATP-8/NACIONAL</a:t>
            </a:r>
          </a:p>
        </p:txBody>
      </p:sp>
    </p:spTree>
    <p:extLst>
      <p:ext uri="{BB962C8B-B14F-4D97-AF65-F5344CB8AC3E}">
        <p14:creationId xmlns:p14="http://schemas.microsoft.com/office/powerpoint/2010/main" val="1836021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3"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5E1432BD-5E76-78CD-0987-57B4C4D6C194}"/>
              </a:ext>
            </a:extLst>
          </p:cNvPr>
          <p:cNvSpPr>
            <a:spLocks noGrp="1"/>
          </p:cNvSpPr>
          <p:nvPr>
            <p:ph type="title"/>
          </p:nvPr>
        </p:nvSpPr>
        <p:spPr/>
        <p:txBody>
          <a:bodyPr>
            <a:normAutofit/>
          </a:bodyPr>
          <a:lstStyle/>
          <a:p>
            <a:r>
              <a:rPr lang="es-ES_tradnl" dirty="0" err="1"/>
              <a:t>AoA</a:t>
            </a:r>
            <a:endParaRPr lang="es-ES_tradnl" dirty="0"/>
          </a:p>
        </p:txBody>
      </p:sp>
      <p:sp>
        <p:nvSpPr>
          <p:cNvPr id="6" name="CuadroTexto 5">
            <a:extLst>
              <a:ext uri="{FF2B5EF4-FFF2-40B4-BE49-F238E27FC236}">
                <a16:creationId xmlns:a16="http://schemas.microsoft.com/office/drawing/2014/main" id="{DE697A4E-DB10-ABE2-2C09-B31470FEB204}"/>
              </a:ext>
            </a:extLst>
          </p:cNvPr>
          <p:cNvSpPr txBox="1"/>
          <p:nvPr/>
        </p:nvSpPr>
        <p:spPr>
          <a:xfrm>
            <a:off x="0" y="2413337"/>
            <a:ext cx="2868093" cy="584775"/>
          </a:xfrm>
          <a:prstGeom prst="rect">
            <a:avLst/>
          </a:prstGeom>
          <a:noFill/>
        </p:spPr>
        <p:txBody>
          <a:bodyPr wrap="none" rtlCol="0">
            <a:spAutoFit/>
          </a:bodyPr>
          <a:lstStyle/>
          <a:p>
            <a:r>
              <a:rPr lang="es-ES_tradnl" sz="3200" dirty="0"/>
              <a:t>Tridimensional </a:t>
            </a:r>
          </a:p>
        </p:txBody>
      </p:sp>
      <p:sp>
        <p:nvSpPr>
          <p:cNvPr id="2" name="CuadroTexto 1">
            <a:extLst>
              <a:ext uri="{FF2B5EF4-FFF2-40B4-BE49-F238E27FC236}">
                <a16:creationId xmlns:a16="http://schemas.microsoft.com/office/drawing/2014/main" id="{8F2A8007-D3B8-4515-49A2-CDA26635C1A1}"/>
              </a:ext>
            </a:extLst>
          </p:cNvPr>
          <p:cNvSpPr txBox="1"/>
          <p:nvPr/>
        </p:nvSpPr>
        <p:spPr>
          <a:xfrm>
            <a:off x="0" y="3075059"/>
            <a:ext cx="9801914" cy="584775"/>
          </a:xfrm>
          <a:prstGeom prst="rect">
            <a:avLst/>
          </a:prstGeom>
          <a:noFill/>
        </p:spPr>
        <p:txBody>
          <a:bodyPr wrap="none" rtlCol="0">
            <a:spAutoFit/>
          </a:bodyPr>
          <a:lstStyle>
            <a:defPPr>
              <a:defRPr lang="es-US"/>
            </a:defPPr>
            <a:lvl1pPr>
              <a:defRPr sz="3200"/>
            </a:lvl1pPr>
          </a:lstStyle>
          <a:p>
            <a:r>
              <a:rPr lang="es-ES_tradnl" dirty="0"/>
              <a:t>Recomendada por el CAF (no CATF) al escalón superior</a:t>
            </a:r>
          </a:p>
        </p:txBody>
      </p:sp>
      <p:sp>
        <p:nvSpPr>
          <p:cNvPr id="3" name="CuadroTexto 2">
            <a:extLst>
              <a:ext uri="{FF2B5EF4-FFF2-40B4-BE49-F238E27FC236}">
                <a16:creationId xmlns:a16="http://schemas.microsoft.com/office/drawing/2014/main" id="{D9B6C7EE-7F0B-A760-C46F-A0800617ED00}"/>
              </a:ext>
            </a:extLst>
          </p:cNvPr>
          <p:cNvSpPr txBox="1"/>
          <p:nvPr/>
        </p:nvSpPr>
        <p:spPr>
          <a:xfrm>
            <a:off x="411833" y="3659834"/>
            <a:ext cx="6758838" cy="1938992"/>
          </a:xfrm>
          <a:prstGeom prst="rect">
            <a:avLst/>
          </a:prstGeom>
          <a:noFill/>
        </p:spPr>
        <p:txBody>
          <a:bodyPr wrap="none" rtlCol="0">
            <a:spAutoFit/>
          </a:bodyPr>
          <a:lstStyle>
            <a:defPPr>
              <a:defRPr lang="es-US"/>
            </a:defPPr>
            <a:lvl1pPr>
              <a:defRPr sz="3200"/>
            </a:lvl1pPr>
          </a:lstStyle>
          <a:p>
            <a:pPr marL="514350" indent="-514350">
              <a:buAutoNum type="arabicParenBoth"/>
            </a:pPr>
            <a:r>
              <a:rPr lang="es-ES_tradnl" sz="2000" dirty="0"/>
              <a:t>Amenaza de misiles de defensa de costa</a:t>
            </a:r>
          </a:p>
          <a:p>
            <a:pPr marL="514350" indent="-514350">
              <a:buAutoNum type="arabicParenBoth"/>
            </a:pPr>
            <a:r>
              <a:rPr lang="es-ES_tradnl" sz="2000" dirty="0"/>
              <a:t>Amenaza submarina </a:t>
            </a:r>
          </a:p>
          <a:p>
            <a:pPr marL="514350" indent="-514350">
              <a:buAutoNum type="arabicParenBoth"/>
            </a:pPr>
            <a:r>
              <a:rPr lang="es-ES_tradnl" sz="2000" dirty="0"/>
              <a:t>Amenaza de minas </a:t>
            </a:r>
          </a:p>
          <a:p>
            <a:pPr marL="514350" indent="-514350">
              <a:buAutoNum type="arabicParenBoth"/>
            </a:pPr>
            <a:r>
              <a:rPr lang="es-ES_tradnl" sz="2000" dirty="0"/>
              <a:t>Requerimientos de superioridad local aérea y marítima</a:t>
            </a:r>
          </a:p>
          <a:p>
            <a:pPr marL="514350" indent="-514350">
              <a:buAutoNum type="arabicParenBoth"/>
            </a:pPr>
            <a:r>
              <a:rPr lang="es-ES_tradnl" sz="2000" dirty="0"/>
              <a:t>Requerimientos de inteligencia</a:t>
            </a:r>
          </a:p>
          <a:p>
            <a:pPr marL="514350" indent="-514350">
              <a:buAutoNum type="arabicParenBoth"/>
            </a:pPr>
            <a:r>
              <a:rPr lang="es-ES_tradnl" sz="2000" dirty="0"/>
              <a:t>Objetivos de la AF</a:t>
            </a:r>
          </a:p>
        </p:txBody>
      </p:sp>
      <p:sp>
        <p:nvSpPr>
          <p:cNvPr id="5" name="CuadroTexto 4">
            <a:extLst>
              <a:ext uri="{FF2B5EF4-FFF2-40B4-BE49-F238E27FC236}">
                <a16:creationId xmlns:a16="http://schemas.microsoft.com/office/drawing/2014/main" id="{3FB34119-B6DA-6A16-89DD-114B020D42B8}"/>
              </a:ext>
            </a:extLst>
          </p:cNvPr>
          <p:cNvSpPr txBox="1"/>
          <p:nvPr/>
        </p:nvSpPr>
        <p:spPr>
          <a:xfrm>
            <a:off x="0" y="5598826"/>
            <a:ext cx="5293822" cy="584775"/>
          </a:xfrm>
          <a:prstGeom prst="rect">
            <a:avLst/>
          </a:prstGeom>
          <a:noFill/>
        </p:spPr>
        <p:txBody>
          <a:bodyPr wrap="none" rtlCol="0">
            <a:spAutoFit/>
          </a:bodyPr>
          <a:lstStyle>
            <a:defPPr>
              <a:defRPr lang="es-US"/>
            </a:defPPr>
            <a:lvl1pPr>
              <a:defRPr sz="3200"/>
            </a:lvl1pPr>
          </a:lstStyle>
          <a:p>
            <a:r>
              <a:rPr lang="es-ES_tradnl" dirty="0"/>
              <a:t>Puede contener </a:t>
            </a:r>
            <a:r>
              <a:rPr lang="es-ES_tradnl" dirty="0" err="1"/>
              <a:t>multiples</a:t>
            </a:r>
            <a:r>
              <a:rPr lang="es-ES_tradnl" dirty="0"/>
              <a:t> AO</a:t>
            </a:r>
          </a:p>
        </p:txBody>
      </p:sp>
    </p:spTree>
    <p:extLst>
      <p:ext uri="{BB962C8B-B14F-4D97-AF65-F5344CB8AC3E}">
        <p14:creationId xmlns:p14="http://schemas.microsoft.com/office/powerpoint/2010/main" val="3493075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5E1432BD-5E76-78CD-0987-57B4C4D6C194}"/>
              </a:ext>
            </a:extLst>
          </p:cNvPr>
          <p:cNvSpPr>
            <a:spLocks noGrp="1"/>
          </p:cNvSpPr>
          <p:nvPr>
            <p:ph type="title"/>
          </p:nvPr>
        </p:nvSpPr>
        <p:spPr/>
        <p:txBody>
          <a:bodyPr>
            <a:normAutofit/>
          </a:bodyPr>
          <a:lstStyle/>
          <a:p>
            <a:r>
              <a:rPr lang="es-ES_tradnl" dirty="0"/>
              <a:t>Control aéreo</a:t>
            </a:r>
          </a:p>
        </p:txBody>
      </p:sp>
      <p:sp>
        <p:nvSpPr>
          <p:cNvPr id="6" name="CuadroTexto 5">
            <a:extLst>
              <a:ext uri="{FF2B5EF4-FFF2-40B4-BE49-F238E27FC236}">
                <a16:creationId xmlns:a16="http://schemas.microsoft.com/office/drawing/2014/main" id="{DE697A4E-DB10-ABE2-2C09-B31470FEB204}"/>
              </a:ext>
            </a:extLst>
          </p:cNvPr>
          <p:cNvSpPr txBox="1"/>
          <p:nvPr/>
        </p:nvSpPr>
        <p:spPr>
          <a:xfrm>
            <a:off x="411833" y="2490284"/>
            <a:ext cx="8926611" cy="4031873"/>
          </a:xfrm>
          <a:prstGeom prst="rect">
            <a:avLst/>
          </a:prstGeom>
          <a:noFill/>
        </p:spPr>
        <p:txBody>
          <a:bodyPr wrap="none" rtlCol="0">
            <a:spAutoFit/>
          </a:bodyPr>
          <a:lstStyle/>
          <a:p>
            <a:r>
              <a:rPr lang="es-ES_tradnl" sz="3200" dirty="0" err="1"/>
              <a:t>Navy</a:t>
            </a:r>
            <a:r>
              <a:rPr lang="es-ES_tradnl" sz="3200" dirty="0"/>
              <a:t> TACC</a:t>
            </a:r>
          </a:p>
          <a:p>
            <a:pPr marL="457200" indent="-457200">
              <a:buFontTx/>
              <a:buChar char="-"/>
            </a:pPr>
            <a:r>
              <a:rPr lang="es-ES_tradnl" sz="3200" dirty="0"/>
              <a:t>ATCS</a:t>
            </a:r>
          </a:p>
          <a:p>
            <a:pPr marL="457200" indent="-457200">
              <a:buFontTx/>
              <a:buChar char="-"/>
            </a:pPr>
            <a:r>
              <a:rPr lang="es-ES_tradnl" sz="3200" dirty="0"/>
              <a:t>ASCS (Air </a:t>
            </a:r>
            <a:r>
              <a:rPr lang="es-ES_tradnl" sz="3200" dirty="0" err="1"/>
              <a:t>Support</a:t>
            </a:r>
            <a:r>
              <a:rPr lang="es-ES_tradnl" sz="3200" dirty="0"/>
              <a:t> </a:t>
            </a:r>
            <a:r>
              <a:rPr lang="es-ES_tradnl" sz="3200" dirty="0" err="1"/>
              <a:t>Coordination</a:t>
            </a:r>
            <a:r>
              <a:rPr lang="es-ES_tradnl" sz="3200" dirty="0"/>
              <a:t> </a:t>
            </a:r>
            <a:r>
              <a:rPr lang="es-ES_tradnl" sz="3200" dirty="0" err="1"/>
              <a:t>Section</a:t>
            </a:r>
            <a:r>
              <a:rPr lang="es-ES_tradnl" sz="3200" dirty="0"/>
              <a:t>)---SACC</a:t>
            </a:r>
          </a:p>
          <a:p>
            <a:pPr marL="457200" indent="-457200">
              <a:buFontTx/>
              <a:buChar char="-"/>
            </a:pPr>
            <a:r>
              <a:rPr lang="es-ES_tradnl" sz="3200" dirty="0"/>
              <a:t>ADCS</a:t>
            </a:r>
          </a:p>
          <a:p>
            <a:pPr marL="457200" indent="-457200">
              <a:buFontTx/>
              <a:buChar char="-"/>
            </a:pPr>
            <a:endParaRPr lang="es-ES_tradnl" sz="3200" dirty="0"/>
          </a:p>
          <a:p>
            <a:r>
              <a:rPr lang="es-ES_tradnl" sz="3200" dirty="0"/>
              <a:t>Control LF</a:t>
            </a:r>
          </a:p>
          <a:p>
            <a:r>
              <a:rPr lang="es-ES_tradnl" sz="3200" dirty="0"/>
              <a:t>-DASC </a:t>
            </a:r>
          </a:p>
          <a:p>
            <a:r>
              <a:rPr lang="es-ES_tradnl" sz="3200" dirty="0"/>
              <a:t>-TAOC</a:t>
            </a:r>
          </a:p>
        </p:txBody>
      </p:sp>
    </p:spTree>
    <p:extLst>
      <p:ext uri="{BB962C8B-B14F-4D97-AF65-F5344CB8AC3E}">
        <p14:creationId xmlns:p14="http://schemas.microsoft.com/office/powerpoint/2010/main" val="319664768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5E1432BD-5E76-78CD-0987-57B4C4D6C194}"/>
              </a:ext>
            </a:extLst>
          </p:cNvPr>
          <p:cNvSpPr>
            <a:spLocks noGrp="1"/>
          </p:cNvSpPr>
          <p:nvPr>
            <p:ph type="title"/>
          </p:nvPr>
        </p:nvSpPr>
        <p:spPr/>
        <p:txBody>
          <a:bodyPr>
            <a:normAutofit/>
          </a:bodyPr>
          <a:lstStyle/>
          <a:p>
            <a:r>
              <a:rPr lang="es-ES_tradnl" dirty="0"/>
              <a:t>MÉTODO DE ENTRADA </a:t>
            </a:r>
          </a:p>
        </p:txBody>
      </p:sp>
      <p:sp>
        <p:nvSpPr>
          <p:cNvPr id="6" name="CuadroTexto 5">
            <a:extLst>
              <a:ext uri="{FF2B5EF4-FFF2-40B4-BE49-F238E27FC236}">
                <a16:creationId xmlns:a16="http://schemas.microsoft.com/office/drawing/2014/main" id="{DE697A4E-DB10-ABE2-2C09-B31470FEB204}"/>
              </a:ext>
            </a:extLst>
          </p:cNvPr>
          <p:cNvSpPr txBox="1"/>
          <p:nvPr/>
        </p:nvSpPr>
        <p:spPr>
          <a:xfrm>
            <a:off x="411833" y="2490284"/>
            <a:ext cx="184731" cy="584775"/>
          </a:xfrm>
          <a:prstGeom prst="rect">
            <a:avLst/>
          </a:prstGeom>
          <a:noFill/>
        </p:spPr>
        <p:txBody>
          <a:bodyPr wrap="none" rtlCol="0">
            <a:spAutoFit/>
          </a:bodyPr>
          <a:lstStyle/>
          <a:p>
            <a:endParaRPr lang="es-ES_tradnl" sz="3200" dirty="0"/>
          </a:p>
        </p:txBody>
      </p:sp>
      <p:pic>
        <p:nvPicPr>
          <p:cNvPr id="1026" name="Picture 2">
            <a:extLst>
              <a:ext uri="{FF2B5EF4-FFF2-40B4-BE49-F238E27FC236}">
                <a16:creationId xmlns:a16="http://schemas.microsoft.com/office/drawing/2014/main" id="{41BC1AFF-F7C7-593F-0E25-30AB8BD378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 y="2237329"/>
            <a:ext cx="6096000" cy="431641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n">
            <a:extLst>
              <a:ext uri="{FF2B5EF4-FFF2-40B4-BE49-F238E27FC236}">
                <a16:creationId xmlns:a16="http://schemas.microsoft.com/office/drawing/2014/main" id="{7385D39D-2D32-9F0A-4CEF-457BD7A8C2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46869" y="2490284"/>
            <a:ext cx="5433298" cy="3810504"/>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79EFFBE9-3D01-84CF-8263-0374946C8086}"/>
              </a:ext>
            </a:extLst>
          </p:cNvPr>
          <p:cNvSpPr txBox="1"/>
          <p:nvPr/>
        </p:nvSpPr>
        <p:spPr>
          <a:xfrm>
            <a:off x="3800482" y="4133925"/>
            <a:ext cx="4587987" cy="523220"/>
          </a:xfrm>
          <a:prstGeom prst="rect">
            <a:avLst/>
          </a:prstGeom>
          <a:solidFill>
            <a:schemeClr val="bg1"/>
          </a:solidFill>
        </p:spPr>
        <p:txBody>
          <a:bodyPr wrap="none" rtlCol="0">
            <a:spAutoFit/>
          </a:bodyPr>
          <a:lstStyle/>
          <a:p>
            <a:r>
              <a:rPr lang="es-ES_tradnl" sz="2800" dirty="0"/>
              <a:t>COMBNACIÓN DE MÉTODOS </a:t>
            </a:r>
          </a:p>
        </p:txBody>
      </p:sp>
    </p:spTree>
    <p:extLst>
      <p:ext uri="{BB962C8B-B14F-4D97-AF65-F5344CB8AC3E}">
        <p14:creationId xmlns:p14="http://schemas.microsoft.com/office/powerpoint/2010/main" val="1049336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5E1432BD-5E76-78CD-0987-57B4C4D6C194}"/>
              </a:ext>
            </a:extLst>
          </p:cNvPr>
          <p:cNvSpPr>
            <a:spLocks noGrp="1"/>
          </p:cNvSpPr>
          <p:nvPr>
            <p:ph type="title"/>
          </p:nvPr>
        </p:nvSpPr>
        <p:spPr/>
        <p:txBody>
          <a:bodyPr>
            <a:normAutofit/>
          </a:bodyPr>
          <a:lstStyle/>
          <a:p>
            <a:r>
              <a:rPr lang="es-ES_tradnl" dirty="0"/>
              <a:t>MÉTODO DE ENTRADA </a:t>
            </a:r>
          </a:p>
        </p:txBody>
      </p:sp>
      <p:sp>
        <p:nvSpPr>
          <p:cNvPr id="6" name="CuadroTexto 5">
            <a:extLst>
              <a:ext uri="{FF2B5EF4-FFF2-40B4-BE49-F238E27FC236}">
                <a16:creationId xmlns:a16="http://schemas.microsoft.com/office/drawing/2014/main" id="{DE697A4E-DB10-ABE2-2C09-B31470FEB204}"/>
              </a:ext>
            </a:extLst>
          </p:cNvPr>
          <p:cNvSpPr txBox="1"/>
          <p:nvPr/>
        </p:nvSpPr>
        <p:spPr>
          <a:xfrm>
            <a:off x="411833" y="2490284"/>
            <a:ext cx="184731" cy="584775"/>
          </a:xfrm>
          <a:prstGeom prst="rect">
            <a:avLst/>
          </a:prstGeom>
          <a:noFill/>
        </p:spPr>
        <p:txBody>
          <a:bodyPr wrap="none" rtlCol="0">
            <a:spAutoFit/>
          </a:bodyPr>
          <a:lstStyle/>
          <a:p>
            <a:endParaRPr lang="es-ES_tradnl" sz="3200" dirty="0"/>
          </a:p>
        </p:txBody>
      </p:sp>
      <p:sp>
        <p:nvSpPr>
          <p:cNvPr id="3" name="CuadroTexto 2">
            <a:extLst>
              <a:ext uri="{FF2B5EF4-FFF2-40B4-BE49-F238E27FC236}">
                <a16:creationId xmlns:a16="http://schemas.microsoft.com/office/drawing/2014/main" id="{5312A4F9-AFC5-1642-5E33-AEA67708ECC5}"/>
              </a:ext>
            </a:extLst>
          </p:cNvPr>
          <p:cNvSpPr txBox="1"/>
          <p:nvPr/>
        </p:nvSpPr>
        <p:spPr>
          <a:xfrm>
            <a:off x="3225773" y="3604420"/>
            <a:ext cx="8003059" cy="1754326"/>
          </a:xfrm>
          <a:prstGeom prst="rect">
            <a:avLst/>
          </a:prstGeom>
          <a:noFill/>
        </p:spPr>
        <p:txBody>
          <a:bodyPr wrap="square" rtlCol="0">
            <a:spAutoFit/>
          </a:bodyPr>
          <a:lstStyle/>
          <a:p>
            <a:pPr algn="just"/>
            <a:r>
              <a:rPr lang="es-US" b="0" i="1" u="none" strike="noStrike" dirty="0" err="1">
                <a:solidFill>
                  <a:srgbClr val="000000"/>
                </a:solidFill>
                <a:effectLst/>
                <a:latin typeface="Arial" panose="020B0604020202020204" pitchFamily="34" charset="0"/>
              </a:rPr>
              <a:t>The</a:t>
            </a:r>
            <a:r>
              <a:rPr lang="es-US" b="0" i="1" u="none" strike="noStrike" dirty="0">
                <a:solidFill>
                  <a:srgbClr val="000000"/>
                </a:solidFill>
                <a:effectLst/>
                <a:latin typeface="Arial" panose="020B0604020202020204" pitchFamily="34" charset="0"/>
              </a:rPr>
              <a:t> </a:t>
            </a:r>
            <a:r>
              <a:rPr lang="es-US" b="0" i="1" u="none" strike="noStrike" dirty="0" err="1">
                <a:solidFill>
                  <a:srgbClr val="000000"/>
                </a:solidFill>
                <a:effectLst/>
                <a:latin typeface="Arial" panose="020B0604020202020204" pitchFamily="34" charset="0"/>
              </a:rPr>
              <a:t>Seabasing</a:t>
            </a:r>
            <a:r>
              <a:rPr lang="es-US" b="0" i="1" u="none" strike="noStrike" dirty="0">
                <a:solidFill>
                  <a:srgbClr val="000000"/>
                </a:solidFill>
                <a:effectLst/>
                <a:latin typeface="Arial" panose="020B0604020202020204" pitchFamily="34" charset="0"/>
              </a:rPr>
              <a:t> </a:t>
            </a:r>
            <a:r>
              <a:rPr lang="es-US" b="0" i="1" u="none" strike="noStrike" dirty="0" err="1">
                <a:solidFill>
                  <a:srgbClr val="000000"/>
                </a:solidFill>
                <a:effectLst/>
                <a:latin typeface="Arial" panose="020B0604020202020204" pitchFamily="34" charset="0"/>
              </a:rPr>
              <a:t>Joint</a:t>
            </a:r>
            <a:r>
              <a:rPr lang="es-US" b="0" i="1" u="none" strike="noStrike" dirty="0">
                <a:solidFill>
                  <a:srgbClr val="000000"/>
                </a:solidFill>
                <a:effectLst/>
                <a:latin typeface="Arial" panose="020B0604020202020204" pitchFamily="34" charset="0"/>
              </a:rPr>
              <a:t> </a:t>
            </a:r>
            <a:r>
              <a:rPr lang="es-US" b="0" i="1" u="none" strike="noStrike" dirty="0" err="1">
                <a:solidFill>
                  <a:srgbClr val="000000"/>
                </a:solidFill>
                <a:effectLst/>
                <a:latin typeface="Arial" panose="020B0604020202020204" pitchFamily="34" charset="0"/>
              </a:rPr>
              <a:t>Integrating</a:t>
            </a:r>
            <a:r>
              <a:rPr lang="es-US" b="0" i="1" u="none" strike="noStrike" dirty="0">
                <a:solidFill>
                  <a:srgbClr val="000000"/>
                </a:solidFill>
                <a:effectLst/>
                <a:latin typeface="Arial" panose="020B0604020202020204" pitchFamily="34" charset="0"/>
              </a:rPr>
              <a:t> Concept (JIC) defines </a:t>
            </a:r>
            <a:r>
              <a:rPr lang="es-US" b="0" i="1" u="none" strike="noStrike" dirty="0" err="1">
                <a:solidFill>
                  <a:srgbClr val="000000"/>
                </a:solidFill>
                <a:effectLst/>
                <a:latin typeface="Arial" panose="020B0604020202020204" pitchFamily="34" charset="0"/>
              </a:rPr>
              <a:t>joint</a:t>
            </a:r>
            <a:r>
              <a:rPr lang="es-US" b="0" i="1" u="none" strike="noStrike" dirty="0">
                <a:solidFill>
                  <a:srgbClr val="000000"/>
                </a:solidFill>
                <a:effectLst/>
                <a:latin typeface="Arial" panose="020B0604020202020204" pitchFamily="34" charset="0"/>
              </a:rPr>
              <a:t> </a:t>
            </a:r>
            <a:r>
              <a:rPr lang="es-US" b="0" i="1" u="none" strike="noStrike" dirty="0" err="1">
                <a:solidFill>
                  <a:srgbClr val="000000"/>
                </a:solidFill>
                <a:effectLst/>
                <a:latin typeface="Arial" panose="020B0604020202020204" pitchFamily="34" charset="0"/>
              </a:rPr>
              <a:t>Seabasing</a:t>
            </a:r>
            <a:r>
              <a:rPr lang="es-US" b="0" i="1" u="none" strike="noStrike" dirty="0">
                <a:solidFill>
                  <a:srgbClr val="000000"/>
                </a:solidFill>
                <a:effectLst/>
                <a:latin typeface="Arial" panose="020B0604020202020204" pitchFamily="34" charset="0"/>
              </a:rPr>
              <a:t> as “</a:t>
            </a:r>
            <a:r>
              <a:rPr lang="es-US" b="0" i="1" u="none" strike="noStrike" dirty="0" err="1">
                <a:solidFill>
                  <a:srgbClr val="000000"/>
                </a:solidFill>
                <a:effectLst/>
                <a:latin typeface="Arial" panose="020B0604020202020204" pitchFamily="34" charset="0"/>
              </a:rPr>
              <a:t>the</a:t>
            </a:r>
            <a:r>
              <a:rPr lang="es-US" b="0" i="1" u="none" strike="noStrike" dirty="0">
                <a:solidFill>
                  <a:srgbClr val="000000"/>
                </a:solidFill>
                <a:effectLst/>
                <a:latin typeface="Arial" panose="020B0604020202020204" pitchFamily="34" charset="0"/>
              </a:rPr>
              <a:t> </a:t>
            </a:r>
            <a:r>
              <a:rPr lang="es-US" b="0" i="1" u="sng" strike="noStrike" dirty="0" err="1">
                <a:solidFill>
                  <a:srgbClr val="000000"/>
                </a:solidFill>
                <a:effectLst/>
                <a:latin typeface="Arial" panose="020B0604020202020204" pitchFamily="34" charset="0"/>
              </a:rPr>
              <a:t>rapid</a:t>
            </a:r>
            <a:r>
              <a:rPr lang="es-US" b="0" i="1" u="sng" strike="noStrike" dirty="0">
                <a:solidFill>
                  <a:srgbClr val="000000"/>
                </a:solidFill>
                <a:effectLst/>
                <a:latin typeface="Arial" panose="020B0604020202020204" pitchFamily="34" charset="0"/>
              </a:rPr>
              <a:t> </a:t>
            </a:r>
            <a:r>
              <a:rPr lang="es-US" b="0" i="1" u="sng" strike="noStrike" dirty="0" err="1">
                <a:solidFill>
                  <a:srgbClr val="000000"/>
                </a:solidFill>
                <a:effectLst/>
                <a:latin typeface="Arial" panose="020B0604020202020204" pitchFamily="34" charset="0"/>
              </a:rPr>
              <a:t>deployment</a:t>
            </a:r>
            <a:r>
              <a:rPr lang="es-US" b="0" i="1" u="sng" strike="noStrike" dirty="0">
                <a:solidFill>
                  <a:srgbClr val="000000"/>
                </a:solidFill>
                <a:effectLst/>
                <a:latin typeface="Arial" panose="020B0604020202020204" pitchFamily="34" charset="0"/>
              </a:rPr>
              <a:t>, </a:t>
            </a:r>
            <a:r>
              <a:rPr lang="es-US" b="0" i="1" u="sng" strike="noStrike" dirty="0" err="1">
                <a:solidFill>
                  <a:srgbClr val="000000"/>
                </a:solidFill>
                <a:effectLst/>
                <a:latin typeface="Arial" panose="020B0604020202020204" pitchFamily="34" charset="0"/>
              </a:rPr>
              <a:t>assembly</a:t>
            </a:r>
            <a:r>
              <a:rPr lang="es-US" b="0" i="1" u="sng" strike="noStrike" dirty="0">
                <a:solidFill>
                  <a:srgbClr val="000000"/>
                </a:solidFill>
                <a:effectLst/>
                <a:latin typeface="Arial" panose="020B0604020202020204" pitchFamily="34" charset="0"/>
              </a:rPr>
              <a:t>, </a:t>
            </a:r>
            <a:r>
              <a:rPr lang="es-US" b="0" i="1" u="sng" strike="noStrike" dirty="0" err="1">
                <a:solidFill>
                  <a:srgbClr val="000000"/>
                </a:solidFill>
                <a:effectLst/>
                <a:latin typeface="Arial" panose="020B0604020202020204" pitchFamily="34" charset="0"/>
              </a:rPr>
              <a:t>command</a:t>
            </a:r>
            <a:r>
              <a:rPr lang="es-US" b="0" i="1" u="sng" strike="noStrike" dirty="0">
                <a:solidFill>
                  <a:srgbClr val="000000"/>
                </a:solidFill>
                <a:effectLst/>
                <a:latin typeface="Arial" panose="020B0604020202020204" pitchFamily="34" charset="0"/>
              </a:rPr>
              <a:t>, </a:t>
            </a:r>
            <a:r>
              <a:rPr lang="es-US" b="0" i="1" u="sng" strike="noStrike" dirty="0" err="1">
                <a:solidFill>
                  <a:srgbClr val="000000"/>
                </a:solidFill>
                <a:effectLst/>
                <a:latin typeface="Arial" panose="020B0604020202020204" pitchFamily="34" charset="0"/>
              </a:rPr>
              <a:t>projection</a:t>
            </a:r>
            <a:r>
              <a:rPr lang="es-US" b="0" i="1" u="sng" strike="noStrike" dirty="0">
                <a:solidFill>
                  <a:srgbClr val="000000"/>
                </a:solidFill>
                <a:effectLst/>
                <a:latin typeface="Arial" panose="020B0604020202020204" pitchFamily="34" charset="0"/>
              </a:rPr>
              <a:t>, </a:t>
            </a:r>
            <a:r>
              <a:rPr lang="es-US" b="0" i="1" u="sng" strike="noStrike" dirty="0" err="1">
                <a:solidFill>
                  <a:srgbClr val="000000"/>
                </a:solidFill>
                <a:effectLst/>
                <a:latin typeface="Arial" panose="020B0604020202020204" pitchFamily="34" charset="0"/>
              </a:rPr>
              <a:t>reconstitution</a:t>
            </a:r>
            <a:r>
              <a:rPr lang="es-US" b="0" i="1" u="sng" strike="noStrike" dirty="0">
                <a:solidFill>
                  <a:srgbClr val="000000"/>
                </a:solidFill>
                <a:effectLst/>
                <a:latin typeface="Arial" panose="020B0604020202020204" pitchFamily="34" charset="0"/>
              </a:rPr>
              <a:t>, and re-</a:t>
            </a:r>
            <a:r>
              <a:rPr lang="es-US" b="0" i="1" u="sng" strike="noStrike" dirty="0" err="1">
                <a:solidFill>
                  <a:srgbClr val="000000"/>
                </a:solidFill>
                <a:effectLst/>
                <a:latin typeface="Arial" panose="020B0604020202020204" pitchFamily="34" charset="0"/>
              </a:rPr>
              <a:t>employment</a:t>
            </a:r>
            <a:r>
              <a:rPr lang="es-US" b="0" i="1" u="sng" strike="noStrike" dirty="0">
                <a:solidFill>
                  <a:srgbClr val="000000"/>
                </a:solidFill>
                <a:effectLst/>
                <a:latin typeface="Arial" panose="020B0604020202020204" pitchFamily="34" charset="0"/>
              </a:rPr>
              <a:t> </a:t>
            </a:r>
            <a:r>
              <a:rPr lang="es-US" b="0" i="1" u="sng" strike="noStrike" dirty="0" err="1">
                <a:solidFill>
                  <a:srgbClr val="000000"/>
                </a:solidFill>
                <a:effectLst/>
                <a:latin typeface="Arial" panose="020B0604020202020204" pitchFamily="34" charset="0"/>
              </a:rPr>
              <a:t>of</a:t>
            </a:r>
            <a:r>
              <a:rPr lang="es-US" b="0" i="1" u="sng" strike="noStrike" dirty="0">
                <a:solidFill>
                  <a:srgbClr val="000000"/>
                </a:solidFill>
                <a:effectLst/>
                <a:latin typeface="Arial" panose="020B0604020202020204" pitchFamily="34" charset="0"/>
              </a:rPr>
              <a:t> </a:t>
            </a:r>
            <a:r>
              <a:rPr lang="es-US" b="0" i="1" u="sng" strike="noStrike" dirty="0" err="1">
                <a:solidFill>
                  <a:srgbClr val="000000"/>
                </a:solidFill>
                <a:effectLst/>
                <a:latin typeface="Arial" panose="020B0604020202020204" pitchFamily="34" charset="0"/>
              </a:rPr>
              <a:t>joint</a:t>
            </a:r>
            <a:r>
              <a:rPr lang="es-US" b="0" i="1" u="sng" strike="noStrike" dirty="0">
                <a:solidFill>
                  <a:srgbClr val="000000"/>
                </a:solidFill>
                <a:effectLst/>
                <a:latin typeface="Arial" panose="020B0604020202020204" pitchFamily="34" charset="0"/>
              </a:rPr>
              <a:t> </a:t>
            </a:r>
            <a:r>
              <a:rPr lang="es-US" b="0" i="1" u="sng" strike="noStrike" dirty="0" err="1">
                <a:solidFill>
                  <a:srgbClr val="000000"/>
                </a:solidFill>
                <a:effectLst/>
                <a:latin typeface="Arial" panose="020B0604020202020204" pitchFamily="34" charset="0"/>
              </a:rPr>
              <a:t>combat</a:t>
            </a:r>
            <a:r>
              <a:rPr lang="es-US" b="0" i="1" u="sng" strike="noStrike" dirty="0">
                <a:solidFill>
                  <a:srgbClr val="000000"/>
                </a:solidFill>
                <a:effectLst/>
                <a:latin typeface="Arial" panose="020B0604020202020204" pitchFamily="34" charset="0"/>
              </a:rPr>
              <a:t> </a:t>
            </a:r>
            <a:r>
              <a:rPr lang="es-US" b="0" i="1" u="sng" strike="noStrike" dirty="0" err="1">
                <a:solidFill>
                  <a:srgbClr val="000000"/>
                </a:solidFill>
                <a:effectLst/>
                <a:latin typeface="Arial" panose="020B0604020202020204" pitchFamily="34" charset="0"/>
              </a:rPr>
              <a:t>power</a:t>
            </a:r>
            <a:r>
              <a:rPr lang="es-US" b="0" i="1" u="sng" strike="noStrike" dirty="0">
                <a:solidFill>
                  <a:srgbClr val="000000"/>
                </a:solidFill>
                <a:effectLst/>
                <a:latin typeface="Arial" panose="020B0604020202020204" pitchFamily="34" charset="0"/>
              </a:rPr>
              <a:t> </a:t>
            </a:r>
            <a:r>
              <a:rPr lang="es-US" b="0" i="1" u="sng" strike="noStrike" dirty="0" err="1">
                <a:solidFill>
                  <a:srgbClr val="000000"/>
                </a:solidFill>
                <a:effectLst/>
                <a:latin typeface="Arial" panose="020B0604020202020204" pitchFamily="34" charset="0"/>
              </a:rPr>
              <a:t>from</a:t>
            </a:r>
            <a:r>
              <a:rPr lang="es-US" b="0" i="1" u="sng" strike="noStrike" dirty="0">
                <a:solidFill>
                  <a:srgbClr val="000000"/>
                </a:solidFill>
                <a:effectLst/>
                <a:latin typeface="Arial" panose="020B0604020202020204" pitchFamily="34" charset="0"/>
              </a:rPr>
              <a:t> </a:t>
            </a:r>
            <a:r>
              <a:rPr lang="es-US" b="0" i="1" u="sng" strike="noStrike" dirty="0" err="1">
                <a:solidFill>
                  <a:srgbClr val="000000"/>
                </a:solidFill>
                <a:effectLst/>
                <a:latin typeface="Arial" panose="020B0604020202020204" pitchFamily="34" charset="0"/>
              </a:rPr>
              <a:t>the</a:t>
            </a:r>
            <a:r>
              <a:rPr lang="es-US" b="0" i="1" u="sng" strike="noStrike" dirty="0">
                <a:solidFill>
                  <a:srgbClr val="000000"/>
                </a:solidFill>
                <a:effectLst/>
                <a:latin typeface="Arial" panose="020B0604020202020204" pitchFamily="34" charset="0"/>
              </a:rPr>
              <a:t> sea, </a:t>
            </a:r>
            <a:r>
              <a:rPr lang="es-US" b="0" i="1" u="sng" strike="noStrike" dirty="0" err="1">
                <a:solidFill>
                  <a:srgbClr val="000000"/>
                </a:solidFill>
                <a:effectLst/>
                <a:latin typeface="Arial" panose="020B0604020202020204" pitchFamily="34" charset="0"/>
              </a:rPr>
              <a:t>while</a:t>
            </a:r>
            <a:r>
              <a:rPr lang="es-US" b="0" i="1" u="sng" strike="noStrike" dirty="0">
                <a:solidFill>
                  <a:srgbClr val="000000"/>
                </a:solidFill>
                <a:effectLst/>
                <a:latin typeface="Arial" panose="020B0604020202020204" pitchFamily="34" charset="0"/>
              </a:rPr>
              <a:t> </a:t>
            </a:r>
            <a:r>
              <a:rPr lang="es-US" b="0" i="1" u="sng" strike="noStrike" dirty="0" err="1">
                <a:solidFill>
                  <a:srgbClr val="000000"/>
                </a:solidFill>
                <a:effectLst/>
                <a:latin typeface="Arial" panose="020B0604020202020204" pitchFamily="34" charset="0"/>
              </a:rPr>
              <a:t>providing</a:t>
            </a:r>
            <a:r>
              <a:rPr lang="es-US" b="0" i="1" u="sng" strike="noStrike" dirty="0">
                <a:solidFill>
                  <a:srgbClr val="000000"/>
                </a:solidFill>
                <a:effectLst/>
                <a:latin typeface="Arial" panose="020B0604020202020204" pitchFamily="34" charset="0"/>
              </a:rPr>
              <a:t> </a:t>
            </a:r>
            <a:r>
              <a:rPr lang="es-US" b="0" i="1" u="sng" strike="noStrike" dirty="0" err="1">
                <a:solidFill>
                  <a:srgbClr val="000000"/>
                </a:solidFill>
                <a:effectLst/>
                <a:latin typeface="Arial" panose="020B0604020202020204" pitchFamily="34" charset="0"/>
              </a:rPr>
              <a:t>continuous</a:t>
            </a:r>
            <a:r>
              <a:rPr lang="es-US" b="0" i="1" u="sng" strike="noStrike" dirty="0">
                <a:solidFill>
                  <a:srgbClr val="000000"/>
                </a:solidFill>
                <a:effectLst/>
                <a:latin typeface="Arial" panose="020B0604020202020204" pitchFamily="34" charset="0"/>
              </a:rPr>
              <a:t> </a:t>
            </a:r>
            <a:r>
              <a:rPr lang="es-US" b="0" i="1" u="sng" strike="noStrike" dirty="0" err="1">
                <a:solidFill>
                  <a:srgbClr val="000000"/>
                </a:solidFill>
                <a:effectLst/>
                <a:latin typeface="Arial" panose="020B0604020202020204" pitchFamily="34" charset="0"/>
              </a:rPr>
              <a:t>support</a:t>
            </a:r>
            <a:r>
              <a:rPr lang="es-US" b="0" i="1" u="sng" strike="noStrike" dirty="0">
                <a:solidFill>
                  <a:srgbClr val="000000"/>
                </a:solidFill>
                <a:effectLst/>
                <a:latin typeface="Arial" panose="020B0604020202020204" pitchFamily="34" charset="0"/>
              </a:rPr>
              <a:t>, </a:t>
            </a:r>
            <a:r>
              <a:rPr lang="es-US" b="0" i="1" u="sng" strike="noStrike" dirty="0" err="1">
                <a:solidFill>
                  <a:srgbClr val="000000"/>
                </a:solidFill>
                <a:effectLst/>
                <a:latin typeface="Arial" panose="020B0604020202020204" pitchFamily="34" charset="0"/>
              </a:rPr>
              <a:t>sustainment</a:t>
            </a:r>
            <a:r>
              <a:rPr lang="es-US" b="0" i="1" u="sng" strike="noStrike" dirty="0">
                <a:solidFill>
                  <a:srgbClr val="000000"/>
                </a:solidFill>
                <a:effectLst/>
                <a:latin typeface="Arial" panose="020B0604020202020204" pitchFamily="34" charset="0"/>
              </a:rPr>
              <a:t>, and </a:t>
            </a:r>
            <a:r>
              <a:rPr lang="es-US" b="0" i="1" u="sng" strike="noStrike" dirty="0" err="1">
                <a:solidFill>
                  <a:srgbClr val="000000"/>
                </a:solidFill>
                <a:effectLst/>
                <a:latin typeface="Arial" panose="020B0604020202020204" pitchFamily="34" charset="0"/>
              </a:rPr>
              <a:t>force</a:t>
            </a:r>
            <a:r>
              <a:rPr lang="es-US" b="0" i="1" u="sng" strike="noStrike" dirty="0">
                <a:solidFill>
                  <a:srgbClr val="000000"/>
                </a:solidFill>
                <a:effectLst/>
                <a:latin typeface="Arial" panose="020B0604020202020204" pitchFamily="34" charset="0"/>
              </a:rPr>
              <a:t> </a:t>
            </a:r>
            <a:r>
              <a:rPr lang="es-US" b="0" i="1" u="sng" strike="noStrike" dirty="0" err="1">
                <a:solidFill>
                  <a:srgbClr val="000000"/>
                </a:solidFill>
                <a:effectLst/>
                <a:latin typeface="Arial" panose="020B0604020202020204" pitchFamily="34" charset="0"/>
              </a:rPr>
              <a:t>protection</a:t>
            </a:r>
            <a:r>
              <a:rPr lang="es-US" b="0" i="1" u="sng" strike="noStrike" dirty="0">
                <a:solidFill>
                  <a:srgbClr val="000000"/>
                </a:solidFill>
                <a:effectLst/>
                <a:latin typeface="Arial" panose="020B0604020202020204" pitchFamily="34" charset="0"/>
              </a:rPr>
              <a:t> </a:t>
            </a:r>
            <a:r>
              <a:rPr lang="es-US" b="0" i="1" u="sng" strike="noStrike" dirty="0" err="1">
                <a:solidFill>
                  <a:srgbClr val="000000"/>
                </a:solidFill>
                <a:effectLst/>
                <a:latin typeface="Arial" panose="020B0604020202020204" pitchFamily="34" charset="0"/>
              </a:rPr>
              <a:t>to</a:t>
            </a:r>
            <a:r>
              <a:rPr lang="es-US" b="0" i="1" u="sng" strike="noStrike" dirty="0">
                <a:solidFill>
                  <a:srgbClr val="000000"/>
                </a:solidFill>
                <a:effectLst/>
                <a:latin typeface="Arial" panose="020B0604020202020204" pitchFamily="34" charset="0"/>
              </a:rPr>
              <a:t> </a:t>
            </a:r>
            <a:r>
              <a:rPr lang="es-US" b="0" i="1" u="sng" strike="noStrike" dirty="0" err="1">
                <a:solidFill>
                  <a:srgbClr val="000000"/>
                </a:solidFill>
                <a:effectLst/>
                <a:latin typeface="Arial" panose="020B0604020202020204" pitchFamily="34" charset="0"/>
              </a:rPr>
              <a:t>select</a:t>
            </a:r>
            <a:r>
              <a:rPr lang="es-US" b="0" i="1" u="sng" strike="noStrike" dirty="0">
                <a:solidFill>
                  <a:srgbClr val="000000"/>
                </a:solidFill>
                <a:effectLst/>
                <a:latin typeface="Arial" panose="020B0604020202020204" pitchFamily="34" charset="0"/>
              </a:rPr>
              <a:t> </a:t>
            </a:r>
            <a:r>
              <a:rPr lang="es-US" b="0" i="1" u="sng" strike="noStrike" dirty="0" err="1">
                <a:solidFill>
                  <a:srgbClr val="000000"/>
                </a:solidFill>
                <a:effectLst/>
                <a:latin typeface="Arial" panose="020B0604020202020204" pitchFamily="34" charset="0"/>
              </a:rPr>
              <a:t>expeditionary</a:t>
            </a:r>
            <a:r>
              <a:rPr lang="es-US" b="0" i="1" u="sng" strike="noStrike" dirty="0">
                <a:solidFill>
                  <a:srgbClr val="000000"/>
                </a:solidFill>
                <a:effectLst/>
                <a:latin typeface="Arial" panose="020B0604020202020204" pitchFamily="34" charset="0"/>
              </a:rPr>
              <a:t> </a:t>
            </a:r>
            <a:r>
              <a:rPr lang="es-US" b="0" i="1" u="sng" strike="noStrike" dirty="0" err="1">
                <a:solidFill>
                  <a:srgbClr val="000000"/>
                </a:solidFill>
                <a:effectLst/>
                <a:latin typeface="Arial" panose="020B0604020202020204" pitchFamily="34" charset="0"/>
              </a:rPr>
              <a:t>joint</a:t>
            </a:r>
            <a:r>
              <a:rPr lang="es-US" b="0" i="1" u="sng" strike="noStrike" dirty="0">
                <a:solidFill>
                  <a:srgbClr val="000000"/>
                </a:solidFill>
                <a:effectLst/>
                <a:latin typeface="Arial" panose="020B0604020202020204" pitchFamily="34" charset="0"/>
              </a:rPr>
              <a:t> </a:t>
            </a:r>
            <a:r>
              <a:rPr lang="es-US" b="0" i="1" u="sng" strike="noStrike" dirty="0" err="1">
                <a:solidFill>
                  <a:srgbClr val="000000"/>
                </a:solidFill>
                <a:effectLst/>
                <a:latin typeface="Arial" panose="020B0604020202020204" pitchFamily="34" charset="0"/>
              </a:rPr>
              <a:t>forces</a:t>
            </a:r>
            <a:r>
              <a:rPr lang="es-US" b="0" i="1" u="sng" strike="noStrike" dirty="0">
                <a:solidFill>
                  <a:srgbClr val="000000"/>
                </a:solidFill>
                <a:effectLst/>
                <a:latin typeface="Arial" panose="020B0604020202020204" pitchFamily="34" charset="0"/>
              </a:rPr>
              <a:t> </a:t>
            </a:r>
            <a:r>
              <a:rPr lang="es-US" b="0" i="1" u="sng" strike="noStrike" dirty="0" err="1">
                <a:solidFill>
                  <a:srgbClr val="000000"/>
                </a:solidFill>
                <a:effectLst/>
                <a:latin typeface="Arial" panose="020B0604020202020204" pitchFamily="34" charset="0"/>
              </a:rPr>
              <a:t>without</a:t>
            </a:r>
            <a:r>
              <a:rPr lang="es-US" b="0" i="1" u="sng" strike="noStrike" dirty="0">
                <a:solidFill>
                  <a:srgbClr val="000000"/>
                </a:solidFill>
                <a:effectLst/>
                <a:latin typeface="Arial" panose="020B0604020202020204" pitchFamily="34" charset="0"/>
              </a:rPr>
              <a:t> </a:t>
            </a:r>
            <a:r>
              <a:rPr lang="es-US" b="0" i="1" u="sng" strike="noStrike" dirty="0" err="1">
                <a:solidFill>
                  <a:srgbClr val="000000"/>
                </a:solidFill>
                <a:effectLst/>
                <a:latin typeface="Arial" panose="020B0604020202020204" pitchFamily="34" charset="0"/>
              </a:rPr>
              <a:t>reliance</a:t>
            </a:r>
            <a:r>
              <a:rPr lang="es-US" b="0" i="1" u="sng" strike="noStrike" dirty="0">
                <a:solidFill>
                  <a:srgbClr val="000000"/>
                </a:solidFill>
                <a:effectLst/>
                <a:latin typeface="Arial" panose="020B0604020202020204" pitchFamily="34" charset="0"/>
              </a:rPr>
              <a:t> </a:t>
            </a:r>
            <a:r>
              <a:rPr lang="es-US" b="0" i="1" u="sng" strike="noStrike" dirty="0" err="1">
                <a:solidFill>
                  <a:srgbClr val="000000"/>
                </a:solidFill>
                <a:effectLst/>
                <a:latin typeface="Arial" panose="020B0604020202020204" pitchFamily="34" charset="0"/>
              </a:rPr>
              <a:t>on</a:t>
            </a:r>
            <a:r>
              <a:rPr lang="es-US" b="0" i="1" u="sng" strike="noStrike" dirty="0">
                <a:solidFill>
                  <a:srgbClr val="000000"/>
                </a:solidFill>
                <a:effectLst/>
                <a:latin typeface="Arial" panose="020B0604020202020204" pitchFamily="34" charset="0"/>
              </a:rPr>
              <a:t> </a:t>
            </a:r>
            <a:r>
              <a:rPr lang="es-US" b="0" i="1" u="sng" strike="noStrike" dirty="0" err="1">
                <a:solidFill>
                  <a:srgbClr val="000000"/>
                </a:solidFill>
                <a:effectLst/>
                <a:latin typeface="Arial" panose="020B0604020202020204" pitchFamily="34" charset="0"/>
              </a:rPr>
              <a:t>land</a:t>
            </a:r>
            <a:r>
              <a:rPr lang="es-US" b="0" i="1" u="sng" strike="noStrike" dirty="0">
                <a:solidFill>
                  <a:srgbClr val="000000"/>
                </a:solidFill>
                <a:effectLst/>
                <a:latin typeface="Arial" panose="020B0604020202020204" pitchFamily="34" charset="0"/>
              </a:rPr>
              <a:t> bases </a:t>
            </a:r>
            <a:r>
              <a:rPr lang="es-US" b="0" i="1" u="sng" strike="noStrike" dirty="0" err="1">
                <a:solidFill>
                  <a:srgbClr val="000000"/>
                </a:solidFill>
                <a:effectLst/>
                <a:latin typeface="Arial" panose="020B0604020202020204" pitchFamily="34" charset="0"/>
              </a:rPr>
              <a:t>within</a:t>
            </a:r>
            <a:r>
              <a:rPr lang="es-US" b="0" i="1" u="sng" strike="noStrike" dirty="0">
                <a:solidFill>
                  <a:srgbClr val="000000"/>
                </a:solidFill>
                <a:effectLst/>
                <a:latin typeface="Arial" panose="020B0604020202020204" pitchFamily="34" charset="0"/>
              </a:rPr>
              <a:t> </a:t>
            </a:r>
            <a:r>
              <a:rPr lang="es-US" b="0" i="1" u="sng" strike="noStrike" dirty="0" err="1">
                <a:solidFill>
                  <a:srgbClr val="000000"/>
                </a:solidFill>
                <a:effectLst/>
                <a:latin typeface="Arial" panose="020B0604020202020204" pitchFamily="34" charset="0"/>
              </a:rPr>
              <a:t>the</a:t>
            </a:r>
            <a:r>
              <a:rPr lang="es-US" b="0" i="1" u="sng" strike="noStrike" dirty="0">
                <a:solidFill>
                  <a:srgbClr val="000000"/>
                </a:solidFill>
                <a:effectLst/>
                <a:latin typeface="Arial" panose="020B0604020202020204" pitchFamily="34" charset="0"/>
              </a:rPr>
              <a:t> </a:t>
            </a:r>
            <a:r>
              <a:rPr lang="es-US" b="0" i="1" u="sng" strike="noStrike" dirty="0" err="1">
                <a:solidFill>
                  <a:srgbClr val="000000"/>
                </a:solidFill>
                <a:effectLst/>
                <a:latin typeface="Arial" panose="020B0604020202020204" pitchFamily="34" charset="0"/>
              </a:rPr>
              <a:t>Joint</a:t>
            </a:r>
            <a:r>
              <a:rPr lang="es-US" b="0" i="1" u="sng" strike="noStrike" dirty="0">
                <a:solidFill>
                  <a:srgbClr val="000000"/>
                </a:solidFill>
                <a:effectLst/>
                <a:latin typeface="Arial" panose="020B0604020202020204" pitchFamily="34" charset="0"/>
              </a:rPr>
              <a:t> </a:t>
            </a:r>
            <a:r>
              <a:rPr lang="es-US" b="0" i="1" u="sng" strike="noStrike" dirty="0" err="1">
                <a:solidFill>
                  <a:srgbClr val="000000"/>
                </a:solidFill>
                <a:effectLst/>
                <a:latin typeface="Arial" panose="020B0604020202020204" pitchFamily="34" charset="0"/>
              </a:rPr>
              <a:t>Operations</a:t>
            </a:r>
            <a:r>
              <a:rPr lang="es-US" b="0" i="1" u="sng" strike="noStrike" dirty="0">
                <a:solidFill>
                  <a:srgbClr val="000000"/>
                </a:solidFill>
                <a:effectLst/>
                <a:latin typeface="Arial" panose="020B0604020202020204" pitchFamily="34" charset="0"/>
              </a:rPr>
              <a:t> </a:t>
            </a:r>
            <a:r>
              <a:rPr lang="es-US" b="0" i="1" u="sng" strike="noStrike" dirty="0" err="1">
                <a:solidFill>
                  <a:srgbClr val="000000"/>
                </a:solidFill>
                <a:effectLst/>
                <a:latin typeface="Arial" panose="020B0604020202020204" pitchFamily="34" charset="0"/>
              </a:rPr>
              <a:t>Area</a:t>
            </a:r>
            <a:r>
              <a:rPr lang="es-US" b="0" i="1" u="sng" strike="noStrike" dirty="0">
                <a:solidFill>
                  <a:srgbClr val="000000"/>
                </a:solidFill>
                <a:effectLst/>
                <a:latin typeface="Arial" panose="020B0604020202020204" pitchFamily="34" charset="0"/>
              </a:rPr>
              <a:t> (JOA).</a:t>
            </a:r>
            <a:endParaRPr lang="es-ES_tradnl" i="1" dirty="0"/>
          </a:p>
        </p:txBody>
      </p:sp>
      <p:pic>
        <p:nvPicPr>
          <p:cNvPr id="3074" name="Picture 2" descr="uss-hershel-woody-williams-esb-4">
            <a:extLst>
              <a:ext uri="{FF2B5EF4-FFF2-40B4-BE49-F238E27FC236}">
                <a16:creationId xmlns:a16="http://schemas.microsoft.com/office/drawing/2014/main" id="{3274DED4-BCD1-1F96-52C1-5C7F5C47A22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433" y="2351813"/>
            <a:ext cx="1859468" cy="132753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Airbus Joint C2 applications">
            <a:extLst>
              <a:ext uri="{FF2B5EF4-FFF2-40B4-BE49-F238E27FC236}">
                <a16:creationId xmlns:a16="http://schemas.microsoft.com/office/drawing/2014/main" id="{1AE5B427-6397-5FF1-5BE0-8FC96D0BE5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433" y="5283821"/>
            <a:ext cx="1859468" cy="1429882"/>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a:extLst>
              <a:ext uri="{FF2B5EF4-FFF2-40B4-BE49-F238E27FC236}">
                <a16:creationId xmlns:a16="http://schemas.microsoft.com/office/drawing/2014/main" id="{3E68FA9E-CE79-877E-39B5-A17C1BD26A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6433" y="3817817"/>
            <a:ext cx="1859468" cy="13275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498113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5E1432BD-5E76-78CD-0987-57B4C4D6C194}"/>
              </a:ext>
            </a:extLst>
          </p:cNvPr>
          <p:cNvSpPr>
            <a:spLocks noGrp="1"/>
          </p:cNvSpPr>
          <p:nvPr>
            <p:ph type="title"/>
          </p:nvPr>
        </p:nvSpPr>
        <p:spPr/>
        <p:txBody>
          <a:bodyPr>
            <a:normAutofit/>
          </a:bodyPr>
          <a:lstStyle/>
          <a:p>
            <a:r>
              <a:rPr lang="es-ES_tradnl" dirty="0"/>
              <a:t>MÉTODO DE ENTRADA </a:t>
            </a:r>
          </a:p>
        </p:txBody>
      </p:sp>
      <p:sp>
        <p:nvSpPr>
          <p:cNvPr id="6" name="CuadroTexto 5">
            <a:extLst>
              <a:ext uri="{FF2B5EF4-FFF2-40B4-BE49-F238E27FC236}">
                <a16:creationId xmlns:a16="http://schemas.microsoft.com/office/drawing/2014/main" id="{DE697A4E-DB10-ABE2-2C09-B31470FEB204}"/>
              </a:ext>
            </a:extLst>
          </p:cNvPr>
          <p:cNvSpPr txBox="1"/>
          <p:nvPr/>
        </p:nvSpPr>
        <p:spPr>
          <a:xfrm>
            <a:off x="411833" y="2490284"/>
            <a:ext cx="184731" cy="584775"/>
          </a:xfrm>
          <a:prstGeom prst="rect">
            <a:avLst/>
          </a:prstGeom>
          <a:noFill/>
        </p:spPr>
        <p:txBody>
          <a:bodyPr wrap="none" rtlCol="0">
            <a:spAutoFit/>
          </a:bodyPr>
          <a:lstStyle/>
          <a:p>
            <a:endParaRPr lang="es-ES_tradnl" sz="3200" dirty="0"/>
          </a:p>
        </p:txBody>
      </p:sp>
      <p:pic>
        <p:nvPicPr>
          <p:cNvPr id="1028" name="Picture 4" descr="Imagen">
            <a:extLst>
              <a:ext uri="{FF2B5EF4-FFF2-40B4-BE49-F238E27FC236}">
                <a16:creationId xmlns:a16="http://schemas.microsoft.com/office/drawing/2014/main" id="{7385D39D-2D32-9F0A-4CEF-457BD7A8C2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631" y="2533533"/>
            <a:ext cx="5433298" cy="3810504"/>
          </a:xfrm>
          <a:prstGeom prst="rect">
            <a:avLst/>
          </a:prstGeom>
          <a:noFill/>
          <a:extLst>
            <a:ext uri="{909E8E84-426E-40DD-AFC4-6F175D3DCCD1}">
              <a14:hiddenFill xmlns:a14="http://schemas.microsoft.com/office/drawing/2010/main">
                <a:solidFill>
                  <a:srgbClr val="FFFFFF"/>
                </a:solidFill>
              </a14:hiddenFill>
            </a:ext>
          </a:extLst>
        </p:spPr>
      </p:pic>
      <p:sp>
        <p:nvSpPr>
          <p:cNvPr id="2" name="Título 3">
            <a:extLst>
              <a:ext uri="{FF2B5EF4-FFF2-40B4-BE49-F238E27FC236}">
                <a16:creationId xmlns:a16="http://schemas.microsoft.com/office/drawing/2014/main" id="{E40D4A2D-320C-C25D-80C0-578F734C2F79}"/>
              </a:ext>
            </a:extLst>
          </p:cNvPr>
          <p:cNvSpPr txBox="1">
            <a:spLocks/>
          </p:cNvSpPr>
          <p:nvPr/>
        </p:nvSpPr>
        <p:spPr>
          <a:xfrm>
            <a:off x="7426822" y="3588393"/>
            <a:ext cx="2981744" cy="170078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6600" kern="1200" cap="all" spc="120" baseline="0">
                <a:solidFill>
                  <a:schemeClr val="bg1"/>
                </a:solidFill>
                <a:latin typeface="+mj-lt"/>
                <a:ea typeface="+mj-ea"/>
                <a:cs typeface="+mj-cs"/>
              </a:defRPr>
            </a:lvl1pPr>
          </a:lstStyle>
          <a:p>
            <a:r>
              <a:rPr lang="es-ES_tradnl" dirty="0">
                <a:solidFill>
                  <a:schemeClr val="tx1"/>
                </a:solidFill>
              </a:rPr>
              <a:t>ASALTO</a:t>
            </a:r>
          </a:p>
        </p:txBody>
      </p:sp>
    </p:spTree>
    <p:extLst>
      <p:ext uri="{BB962C8B-B14F-4D97-AF65-F5344CB8AC3E}">
        <p14:creationId xmlns:p14="http://schemas.microsoft.com/office/powerpoint/2010/main" val="185013203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E44978E1-E2F9-B803-2D11-32AD641EE8C6}"/>
              </a:ext>
            </a:extLst>
          </p:cNvPr>
          <p:cNvSpPr>
            <a:spLocks noGrp="1"/>
          </p:cNvSpPr>
          <p:nvPr>
            <p:ph type="title"/>
          </p:nvPr>
        </p:nvSpPr>
        <p:spPr/>
        <p:txBody>
          <a:bodyPr/>
          <a:lstStyle/>
          <a:p>
            <a:r>
              <a:rPr lang="es-ES_tradnl" dirty="0"/>
              <a:t>APROXIMACIÓN OTH</a:t>
            </a:r>
          </a:p>
        </p:txBody>
      </p:sp>
      <p:pic>
        <p:nvPicPr>
          <p:cNvPr id="4098" name="Picture 2" descr="File photo taken July 15, 2022 of a Russian warship seen in the background from Sevastopol in annexed Crimea.">
            <a:extLst>
              <a:ext uri="{FF2B5EF4-FFF2-40B4-BE49-F238E27FC236}">
                <a16:creationId xmlns:a16="http://schemas.microsoft.com/office/drawing/2014/main" id="{BBF0F503-6837-2734-65AA-BDABC17488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00275"/>
            <a:ext cx="12192000" cy="46561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315674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E44978E1-E2F9-B803-2D11-32AD641EE8C6}"/>
              </a:ext>
            </a:extLst>
          </p:cNvPr>
          <p:cNvSpPr>
            <a:spLocks noGrp="1"/>
          </p:cNvSpPr>
          <p:nvPr>
            <p:ph type="title"/>
          </p:nvPr>
        </p:nvSpPr>
        <p:spPr/>
        <p:txBody>
          <a:bodyPr/>
          <a:lstStyle/>
          <a:p>
            <a:r>
              <a:rPr lang="es-ES_tradnl" dirty="0"/>
              <a:t>APROXIMACIÓN OTH</a:t>
            </a:r>
          </a:p>
        </p:txBody>
      </p:sp>
      <p:sp>
        <p:nvSpPr>
          <p:cNvPr id="2" name="CuadroTexto 1">
            <a:extLst>
              <a:ext uri="{FF2B5EF4-FFF2-40B4-BE49-F238E27FC236}">
                <a16:creationId xmlns:a16="http://schemas.microsoft.com/office/drawing/2014/main" id="{E7FA7019-4AA4-9811-8B08-E5A35D1DF1A6}"/>
              </a:ext>
            </a:extLst>
          </p:cNvPr>
          <p:cNvSpPr txBox="1"/>
          <p:nvPr/>
        </p:nvSpPr>
        <p:spPr>
          <a:xfrm>
            <a:off x="1795385" y="2320770"/>
            <a:ext cx="1526059" cy="369332"/>
          </a:xfrm>
          <a:prstGeom prst="rect">
            <a:avLst/>
          </a:prstGeom>
          <a:noFill/>
        </p:spPr>
        <p:txBody>
          <a:bodyPr wrap="none" rtlCol="0">
            <a:spAutoFit/>
          </a:bodyPr>
          <a:lstStyle/>
          <a:p>
            <a:r>
              <a:rPr lang="es-ES_tradnl" dirty="0"/>
              <a:t>FORTALEZAS </a:t>
            </a:r>
          </a:p>
        </p:txBody>
      </p:sp>
      <p:pic>
        <p:nvPicPr>
          <p:cNvPr id="6146" name="Picture 2" descr="Sea Mines in Amphibious Operations">
            <a:extLst>
              <a:ext uri="{FF2B5EF4-FFF2-40B4-BE49-F238E27FC236}">
                <a16:creationId xmlns:a16="http://schemas.microsoft.com/office/drawing/2014/main" id="{5A22F526-4E25-3485-9C11-68C6FF2182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4985" y="2943226"/>
            <a:ext cx="1676095" cy="1173718"/>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main product photo">
            <a:extLst>
              <a:ext uri="{FF2B5EF4-FFF2-40B4-BE49-F238E27FC236}">
                <a16:creationId xmlns:a16="http://schemas.microsoft.com/office/drawing/2014/main" id="{EA9352E4-CF7B-E848-C535-C82C34F4DE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8415" y="2946715"/>
            <a:ext cx="1985010" cy="1245708"/>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UVision | Smart Loitering System">
            <a:extLst>
              <a:ext uri="{FF2B5EF4-FFF2-40B4-BE49-F238E27FC236}">
                <a16:creationId xmlns:a16="http://schemas.microsoft.com/office/drawing/2014/main" id="{00119BB1-B899-CD73-1366-C0218A05203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4985" y="4355772"/>
            <a:ext cx="1371600" cy="1173718"/>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Rumors or plans. French Exocet missiles for Ukraine">
            <a:extLst>
              <a:ext uri="{FF2B5EF4-FFF2-40B4-BE49-F238E27FC236}">
                <a16:creationId xmlns:a16="http://schemas.microsoft.com/office/drawing/2014/main" id="{E94A9FA1-5A7F-2D81-6DD4-7BD6AA2E866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58415" y="4329340"/>
            <a:ext cx="1985010" cy="1245708"/>
          </a:xfrm>
          <a:prstGeom prst="rect">
            <a:avLst/>
          </a:prstGeom>
          <a:noFill/>
          <a:extLst>
            <a:ext uri="{909E8E84-426E-40DD-AFC4-6F175D3DCCD1}">
              <a14:hiddenFill xmlns:a14="http://schemas.microsoft.com/office/drawing/2010/main">
                <a:solidFill>
                  <a:srgbClr val="FFFFFF"/>
                </a:solidFill>
              </a14:hiddenFill>
            </a:ext>
          </a:extLst>
        </p:spPr>
      </p:pic>
      <p:sp>
        <p:nvSpPr>
          <p:cNvPr id="3" name="CuadroTexto 2">
            <a:extLst>
              <a:ext uri="{FF2B5EF4-FFF2-40B4-BE49-F238E27FC236}">
                <a16:creationId xmlns:a16="http://schemas.microsoft.com/office/drawing/2014/main" id="{0D79F38E-1832-CD67-8E6C-A85D604B1EBD}"/>
              </a:ext>
            </a:extLst>
          </p:cNvPr>
          <p:cNvSpPr txBox="1"/>
          <p:nvPr/>
        </p:nvSpPr>
        <p:spPr>
          <a:xfrm>
            <a:off x="8408517" y="2505436"/>
            <a:ext cx="1583126" cy="369332"/>
          </a:xfrm>
          <a:prstGeom prst="rect">
            <a:avLst/>
          </a:prstGeom>
          <a:noFill/>
        </p:spPr>
        <p:txBody>
          <a:bodyPr wrap="none" rtlCol="0">
            <a:spAutoFit/>
          </a:bodyPr>
          <a:lstStyle/>
          <a:p>
            <a:r>
              <a:rPr lang="es-ES_tradnl" dirty="0"/>
              <a:t>DEBILIDADES </a:t>
            </a:r>
          </a:p>
        </p:txBody>
      </p:sp>
      <p:pic>
        <p:nvPicPr>
          <p:cNvPr id="6156" name="Picture 12" descr="US Navy Issues Details on New Offensive Anti-Surface Warfare (OASuW)  Increment 2 - Naval News">
            <a:extLst>
              <a:ext uri="{FF2B5EF4-FFF2-40B4-BE49-F238E27FC236}">
                <a16:creationId xmlns:a16="http://schemas.microsoft.com/office/drawing/2014/main" id="{30F2F6B0-FFE0-2CC4-C46E-487F99D7A1B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35404" y="5243513"/>
            <a:ext cx="2123618" cy="1471612"/>
          </a:xfrm>
          <a:prstGeom prst="rect">
            <a:avLst/>
          </a:prstGeom>
          <a:noFill/>
          <a:extLst>
            <a:ext uri="{909E8E84-426E-40DD-AFC4-6F175D3DCCD1}">
              <a14:hiddenFill xmlns:a14="http://schemas.microsoft.com/office/drawing/2010/main">
                <a:solidFill>
                  <a:srgbClr val="FFFFFF"/>
                </a:solidFill>
              </a14:hiddenFill>
            </a:ext>
          </a:extLst>
        </p:spPr>
      </p:pic>
      <p:grpSp>
        <p:nvGrpSpPr>
          <p:cNvPr id="10" name="Grupo 9">
            <a:extLst>
              <a:ext uri="{FF2B5EF4-FFF2-40B4-BE49-F238E27FC236}">
                <a16:creationId xmlns:a16="http://schemas.microsoft.com/office/drawing/2014/main" id="{9F4178D3-97B3-04CA-5C77-182642C33DFE}"/>
              </a:ext>
            </a:extLst>
          </p:cNvPr>
          <p:cNvGrpSpPr/>
          <p:nvPr/>
        </p:nvGrpSpPr>
        <p:grpSpPr>
          <a:xfrm>
            <a:off x="5371866" y="2937357"/>
            <a:ext cx="6688061" cy="3684043"/>
            <a:chOff x="5371866" y="2937357"/>
            <a:chExt cx="6688061" cy="3684043"/>
          </a:xfrm>
        </p:grpSpPr>
        <p:pic>
          <p:nvPicPr>
            <p:cNvPr id="6158" name="Picture 14" descr="LSDH 91 &quot;Sargento Aldea&quot; - Armada de Chile">
              <a:extLst>
                <a:ext uri="{FF2B5EF4-FFF2-40B4-BE49-F238E27FC236}">
                  <a16:creationId xmlns:a16="http://schemas.microsoft.com/office/drawing/2014/main" id="{B00F29CB-9739-B063-BE08-5271AE8C2CB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71866" y="2943226"/>
              <a:ext cx="2313345" cy="1700784"/>
            </a:xfrm>
            <a:prstGeom prst="rect">
              <a:avLst/>
            </a:prstGeom>
            <a:noFill/>
            <a:extLst>
              <a:ext uri="{909E8E84-426E-40DD-AFC4-6F175D3DCCD1}">
                <a14:hiddenFill xmlns:a14="http://schemas.microsoft.com/office/drawing/2010/main">
                  <a:solidFill>
                    <a:srgbClr val="FFFFFF"/>
                  </a:solidFill>
                </a14:hiddenFill>
              </a:ext>
            </a:extLst>
          </p:spPr>
        </p:pic>
        <p:pic>
          <p:nvPicPr>
            <p:cNvPr id="6160" name="Picture 16" descr="A Vision for Better, Faster C2 Decision-Making Across All Domains -  Breaking Defense">
              <a:extLst>
                <a:ext uri="{FF2B5EF4-FFF2-40B4-BE49-F238E27FC236}">
                  <a16:creationId xmlns:a16="http://schemas.microsoft.com/office/drawing/2014/main" id="{A4FD9313-EE02-C39A-84B6-6A7385318F2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33737" y="2995307"/>
              <a:ext cx="2188264" cy="1648703"/>
            </a:xfrm>
            <a:prstGeom prst="rect">
              <a:avLst/>
            </a:prstGeom>
            <a:noFill/>
            <a:extLst>
              <a:ext uri="{909E8E84-426E-40DD-AFC4-6F175D3DCCD1}">
                <a14:hiddenFill xmlns:a14="http://schemas.microsoft.com/office/drawing/2010/main">
                  <a:solidFill>
                    <a:srgbClr val="FFFFFF"/>
                  </a:solidFill>
                </a14:hiddenFill>
              </a:ext>
            </a:extLst>
          </p:spPr>
        </p:pic>
        <p:pic>
          <p:nvPicPr>
            <p:cNvPr id="6162" name="Picture 18" descr="Landing Craft, Mechanized and Utility - LCM/LCU &gt; United States Navy &gt;  Displayy-FactFiles">
              <a:extLst>
                <a:ext uri="{FF2B5EF4-FFF2-40B4-BE49-F238E27FC236}">
                  <a16:creationId xmlns:a16="http://schemas.microsoft.com/office/drawing/2014/main" id="{27E98100-38BD-72FC-E7A4-FCAC7621771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0147083" y="2967423"/>
              <a:ext cx="1912844" cy="1652389"/>
            </a:xfrm>
            <a:prstGeom prst="rect">
              <a:avLst/>
            </a:prstGeom>
            <a:noFill/>
            <a:extLst>
              <a:ext uri="{909E8E84-426E-40DD-AFC4-6F175D3DCCD1}">
                <a14:hiddenFill xmlns:a14="http://schemas.microsoft.com/office/drawing/2010/main">
                  <a:solidFill>
                    <a:srgbClr val="FFFFFF"/>
                  </a:solidFill>
                </a14:hiddenFill>
              </a:ext>
            </a:extLst>
          </p:spPr>
        </p:pic>
        <p:pic>
          <p:nvPicPr>
            <p:cNvPr id="6164" name="Picture 20" descr="Rocket-Boosted but Going Nowhere Fast: The Navy's Failed Munitions Programs  - The New York Times">
              <a:extLst>
                <a:ext uri="{FF2B5EF4-FFF2-40B4-BE49-F238E27FC236}">
                  <a16:creationId xmlns:a16="http://schemas.microsoft.com/office/drawing/2014/main" id="{2800110F-7119-48F5-4B61-1EE590FD224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833737" y="4851173"/>
              <a:ext cx="2188264" cy="1770227"/>
            </a:xfrm>
            <a:prstGeom prst="rect">
              <a:avLst/>
            </a:prstGeom>
            <a:noFill/>
            <a:extLst>
              <a:ext uri="{909E8E84-426E-40DD-AFC4-6F175D3DCCD1}">
                <a14:hiddenFill xmlns:a14="http://schemas.microsoft.com/office/drawing/2010/main">
                  <a:solidFill>
                    <a:srgbClr val="FFFFFF"/>
                  </a:solidFill>
                </a14:hiddenFill>
              </a:ext>
            </a:extLst>
          </p:spPr>
        </p:pic>
        <p:pic>
          <p:nvPicPr>
            <p:cNvPr id="6168" name="Picture 24" descr="Sea state - Wikipedia">
              <a:extLst>
                <a:ext uri="{FF2B5EF4-FFF2-40B4-BE49-F238E27FC236}">
                  <a16:creationId xmlns:a16="http://schemas.microsoft.com/office/drawing/2014/main" id="{E6D3F110-7430-BE2A-6935-9F29ADAC023F}"/>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170527" y="4836267"/>
              <a:ext cx="1889399" cy="1785133"/>
            </a:xfrm>
            <a:prstGeom prst="rect">
              <a:avLst/>
            </a:prstGeom>
            <a:noFill/>
            <a:extLst>
              <a:ext uri="{909E8E84-426E-40DD-AFC4-6F175D3DCCD1}">
                <a14:hiddenFill xmlns:a14="http://schemas.microsoft.com/office/drawing/2010/main">
                  <a:solidFill>
                    <a:srgbClr val="FFFFFF"/>
                  </a:solidFill>
                </a14:hiddenFill>
              </a:ext>
            </a:extLst>
          </p:spPr>
        </p:pic>
        <p:sp>
          <p:nvSpPr>
            <p:cNvPr id="5" name="CuadroTexto 4">
              <a:extLst>
                <a:ext uri="{FF2B5EF4-FFF2-40B4-BE49-F238E27FC236}">
                  <a16:creationId xmlns:a16="http://schemas.microsoft.com/office/drawing/2014/main" id="{65FC0B12-FEC0-0CD6-3CD4-FB07D0F97CB1}"/>
                </a:ext>
              </a:extLst>
            </p:cNvPr>
            <p:cNvSpPr txBox="1"/>
            <p:nvPr/>
          </p:nvSpPr>
          <p:spPr>
            <a:xfrm>
              <a:off x="7176545" y="3831154"/>
              <a:ext cx="1165858" cy="369332"/>
            </a:xfrm>
            <a:prstGeom prst="rect">
              <a:avLst/>
            </a:prstGeom>
            <a:solidFill>
              <a:schemeClr val="bg1"/>
            </a:solidFill>
          </p:spPr>
          <p:txBody>
            <a:bodyPr wrap="square" rtlCol="0">
              <a:spAutoFit/>
            </a:bodyPr>
            <a:lstStyle/>
            <a:p>
              <a:pPr algn="ctr"/>
              <a:r>
                <a:rPr lang="es-ES_tradnl" dirty="0"/>
                <a:t>C2</a:t>
              </a:r>
            </a:p>
          </p:txBody>
        </p:sp>
        <p:sp>
          <p:nvSpPr>
            <p:cNvPr id="7" name="CuadroTexto 6">
              <a:extLst>
                <a:ext uri="{FF2B5EF4-FFF2-40B4-BE49-F238E27FC236}">
                  <a16:creationId xmlns:a16="http://schemas.microsoft.com/office/drawing/2014/main" id="{ADBD5389-2FA3-43FE-BC7F-C5006F789420}"/>
                </a:ext>
              </a:extLst>
            </p:cNvPr>
            <p:cNvSpPr txBox="1"/>
            <p:nvPr/>
          </p:nvSpPr>
          <p:spPr>
            <a:xfrm>
              <a:off x="10746316" y="2937357"/>
              <a:ext cx="1313610" cy="307777"/>
            </a:xfrm>
            <a:prstGeom prst="rect">
              <a:avLst/>
            </a:prstGeom>
            <a:solidFill>
              <a:schemeClr val="bg1"/>
            </a:solidFill>
          </p:spPr>
          <p:txBody>
            <a:bodyPr wrap="square" rtlCol="0">
              <a:spAutoFit/>
            </a:bodyPr>
            <a:lstStyle/>
            <a:p>
              <a:pPr algn="ctr"/>
              <a:r>
                <a:rPr lang="es-ES_tradnl" sz="1400" dirty="0"/>
                <a:t>VULNERABLE</a:t>
              </a:r>
            </a:p>
          </p:txBody>
        </p:sp>
        <p:sp>
          <p:nvSpPr>
            <p:cNvPr id="8" name="CuadroTexto 7">
              <a:extLst>
                <a:ext uri="{FF2B5EF4-FFF2-40B4-BE49-F238E27FC236}">
                  <a16:creationId xmlns:a16="http://schemas.microsoft.com/office/drawing/2014/main" id="{BC635DEE-7825-45EF-488C-412877AEFB53}"/>
                </a:ext>
              </a:extLst>
            </p:cNvPr>
            <p:cNvSpPr txBox="1"/>
            <p:nvPr/>
          </p:nvSpPr>
          <p:spPr>
            <a:xfrm>
              <a:off x="7822738" y="4867021"/>
              <a:ext cx="2188263" cy="307777"/>
            </a:xfrm>
            <a:prstGeom prst="rect">
              <a:avLst/>
            </a:prstGeom>
            <a:solidFill>
              <a:schemeClr val="bg1"/>
            </a:solidFill>
          </p:spPr>
          <p:txBody>
            <a:bodyPr wrap="square" rtlCol="0">
              <a:spAutoFit/>
            </a:bodyPr>
            <a:lstStyle/>
            <a:p>
              <a:pPr algn="ctr"/>
              <a:r>
                <a:rPr lang="es-ES_tradnl" sz="1400" dirty="0"/>
                <a:t>NGS FUERA DE ALCANCE  </a:t>
              </a:r>
            </a:p>
          </p:txBody>
        </p:sp>
        <p:sp>
          <p:nvSpPr>
            <p:cNvPr id="9" name="CuadroTexto 8">
              <a:extLst>
                <a:ext uri="{FF2B5EF4-FFF2-40B4-BE49-F238E27FC236}">
                  <a16:creationId xmlns:a16="http://schemas.microsoft.com/office/drawing/2014/main" id="{683AE6E6-A396-6F57-7479-68589CD100FE}"/>
                </a:ext>
              </a:extLst>
            </p:cNvPr>
            <p:cNvSpPr txBox="1"/>
            <p:nvPr/>
          </p:nvSpPr>
          <p:spPr>
            <a:xfrm>
              <a:off x="10266866" y="6180879"/>
              <a:ext cx="1673277" cy="307777"/>
            </a:xfrm>
            <a:prstGeom prst="rect">
              <a:avLst/>
            </a:prstGeom>
            <a:solidFill>
              <a:schemeClr val="bg1"/>
            </a:solidFill>
          </p:spPr>
          <p:txBody>
            <a:bodyPr wrap="square" rtlCol="0">
              <a:spAutoFit/>
            </a:bodyPr>
            <a:lstStyle/>
            <a:p>
              <a:pPr algn="ctr"/>
              <a:r>
                <a:rPr lang="es-ES_tradnl" sz="1400" dirty="0"/>
                <a:t>MUY DEPENDIENTE</a:t>
              </a:r>
            </a:p>
          </p:txBody>
        </p:sp>
      </p:grpSp>
      <p:sp>
        <p:nvSpPr>
          <p:cNvPr id="11" name="CuadroTexto 10">
            <a:extLst>
              <a:ext uri="{FF2B5EF4-FFF2-40B4-BE49-F238E27FC236}">
                <a16:creationId xmlns:a16="http://schemas.microsoft.com/office/drawing/2014/main" id="{E0D37C33-107E-3D45-ACC0-75A3B2BA71D0}"/>
              </a:ext>
            </a:extLst>
          </p:cNvPr>
          <p:cNvSpPr txBox="1"/>
          <p:nvPr/>
        </p:nvSpPr>
        <p:spPr>
          <a:xfrm rot="20278921">
            <a:off x="4429809" y="4636188"/>
            <a:ext cx="3031599" cy="769441"/>
          </a:xfrm>
          <a:prstGeom prst="rect">
            <a:avLst/>
          </a:prstGeom>
          <a:solidFill>
            <a:schemeClr val="bg1"/>
          </a:solidFill>
        </p:spPr>
        <p:txBody>
          <a:bodyPr wrap="none" rtlCol="0">
            <a:spAutoFit/>
          </a:bodyPr>
          <a:lstStyle/>
          <a:p>
            <a:r>
              <a:rPr lang="es-ES_tradnl" sz="4400" dirty="0"/>
              <a:t>COMBINAR </a:t>
            </a:r>
          </a:p>
        </p:txBody>
      </p:sp>
    </p:spTree>
    <p:extLst>
      <p:ext uri="{BB962C8B-B14F-4D97-AF65-F5344CB8AC3E}">
        <p14:creationId xmlns:p14="http://schemas.microsoft.com/office/powerpoint/2010/main" val="3490225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14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15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15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15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E44978E1-E2F9-B803-2D11-32AD641EE8C6}"/>
              </a:ext>
            </a:extLst>
          </p:cNvPr>
          <p:cNvSpPr>
            <a:spLocks noGrp="1"/>
          </p:cNvSpPr>
          <p:nvPr>
            <p:ph type="title"/>
          </p:nvPr>
        </p:nvSpPr>
        <p:spPr/>
        <p:txBody>
          <a:bodyPr/>
          <a:lstStyle/>
          <a:p>
            <a:r>
              <a:rPr lang="es-ES_tradnl" dirty="0"/>
              <a:t>Sea </a:t>
            </a:r>
            <a:r>
              <a:rPr lang="es-ES_tradnl" dirty="0" err="1"/>
              <a:t>areas</a:t>
            </a:r>
            <a:r>
              <a:rPr lang="es-ES_tradnl" dirty="0"/>
              <a:t> (áreas de mar)</a:t>
            </a:r>
          </a:p>
        </p:txBody>
      </p:sp>
    </p:spTree>
    <p:extLst>
      <p:ext uri="{BB962C8B-B14F-4D97-AF65-F5344CB8AC3E}">
        <p14:creationId xmlns:p14="http://schemas.microsoft.com/office/powerpoint/2010/main" val="343207659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n 11">
            <a:extLst>
              <a:ext uri="{FF2B5EF4-FFF2-40B4-BE49-F238E27FC236}">
                <a16:creationId xmlns:a16="http://schemas.microsoft.com/office/drawing/2014/main" id="{2D464B62-3A1E-F98D-F6FE-2398BF7CEB73}"/>
              </a:ext>
            </a:extLst>
          </p:cNvPr>
          <p:cNvPicPr>
            <a:picLocks noChangeAspect="1"/>
          </p:cNvPicPr>
          <p:nvPr/>
        </p:nvPicPr>
        <p:blipFill>
          <a:blip r:embed="rId2"/>
          <a:stretch>
            <a:fillRect/>
          </a:stretch>
        </p:blipFill>
        <p:spPr>
          <a:xfrm>
            <a:off x="0" y="0"/>
            <a:ext cx="6312310" cy="6858000"/>
          </a:xfrm>
          <a:prstGeom prst="rect">
            <a:avLst/>
          </a:prstGeom>
        </p:spPr>
      </p:pic>
      <p:sp>
        <p:nvSpPr>
          <p:cNvPr id="15" name="CuadroTexto 14">
            <a:extLst>
              <a:ext uri="{FF2B5EF4-FFF2-40B4-BE49-F238E27FC236}">
                <a16:creationId xmlns:a16="http://schemas.microsoft.com/office/drawing/2014/main" id="{A6C9ECAE-DFAB-76CE-8AB3-F896E692DA58}"/>
              </a:ext>
            </a:extLst>
          </p:cNvPr>
          <p:cNvSpPr txBox="1"/>
          <p:nvPr/>
        </p:nvSpPr>
        <p:spPr>
          <a:xfrm>
            <a:off x="7747709" y="6095119"/>
            <a:ext cx="4063356" cy="738664"/>
          </a:xfrm>
          <a:prstGeom prst="rect">
            <a:avLst/>
          </a:prstGeom>
          <a:noFill/>
          <a:ln>
            <a:solidFill>
              <a:schemeClr val="tx1"/>
            </a:solidFill>
          </a:ln>
        </p:spPr>
        <p:txBody>
          <a:bodyPr wrap="none" rtlCol="0">
            <a:spAutoFit/>
          </a:bodyPr>
          <a:lstStyle/>
          <a:p>
            <a:r>
              <a:rPr lang="es-ES_tradnl" sz="1400" dirty="0"/>
              <a:t>Área donde la AF puede retirarse para posponer,</a:t>
            </a:r>
          </a:p>
          <a:p>
            <a:r>
              <a:rPr lang="es-ES_tradnl" sz="1400" dirty="0"/>
              <a:t>esperar mejores condiciones de mar o prevenir</a:t>
            </a:r>
          </a:p>
          <a:p>
            <a:r>
              <a:rPr lang="es-ES_tradnl" sz="1400" dirty="0"/>
              <a:t>concentración de medios  </a:t>
            </a:r>
          </a:p>
        </p:txBody>
      </p:sp>
      <p:cxnSp>
        <p:nvCxnSpPr>
          <p:cNvPr id="17" name="Conector angular 16">
            <a:extLst>
              <a:ext uri="{FF2B5EF4-FFF2-40B4-BE49-F238E27FC236}">
                <a16:creationId xmlns:a16="http://schemas.microsoft.com/office/drawing/2014/main" id="{1588EBE7-C57B-C31A-8330-362EDE76FBBA}"/>
              </a:ext>
            </a:extLst>
          </p:cNvPr>
          <p:cNvCxnSpPr>
            <a:cxnSpLocks/>
            <a:stCxn id="15" idx="1"/>
          </p:cNvCxnSpPr>
          <p:nvPr/>
        </p:nvCxnSpPr>
        <p:spPr>
          <a:xfrm rot="10800000">
            <a:off x="4776089" y="5444951"/>
            <a:ext cx="2971621" cy="1019500"/>
          </a:xfrm>
          <a:prstGeom prst="bentConnector3">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2" name="CuadroTexto 21">
            <a:extLst>
              <a:ext uri="{FF2B5EF4-FFF2-40B4-BE49-F238E27FC236}">
                <a16:creationId xmlns:a16="http://schemas.microsoft.com/office/drawing/2014/main" id="{990DC5AF-4F49-2C79-5186-92CC313260F7}"/>
              </a:ext>
            </a:extLst>
          </p:cNvPr>
          <p:cNvSpPr txBox="1"/>
          <p:nvPr/>
        </p:nvSpPr>
        <p:spPr>
          <a:xfrm>
            <a:off x="7735350" y="5292097"/>
            <a:ext cx="4232441" cy="738664"/>
          </a:xfrm>
          <a:prstGeom prst="rect">
            <a:avLst/>
          </a:prstGeom>
          <a:noFill/>
          <a:ln>
            <a:solidFill>
              <a:schemeClr val="tx1"/>
            </a:solidFill>
          </a:ln>
        </p:spPr>
        <p:txBody>
          <a:bodyPr wrap="none" rtlCol="0">
            <a:spAutoFit/>
          </a:bodyPr>
          <a:lstStyle/>
          <a:p>
            <a:r>
              <a:rPr lang="es-ES_tradnl" sz="1400" dirty="0"/>
              <a:t>No necesariamente en el AOA. Asignada a unidades </a:t>
            </a:r>
          </a:p>
          <a:p>
            <a:r>
              <a:rPr lang="es-ES_tradnl" sz="1400" dirty="0"/>
              <a:t>de superficie (SAG, SAU y algunos buques logísticos).</a:t>
            </a:r>
          </a:p>
          <a:p>
            <a:r>
              <a:rPr lang="es-ES_tradnl" sz="1400" dirty="0" err="1"/>
              <a:t>Screen</a:t>
            </a:r>
            <a:r>
              <a:rPr lang="es-ES_tradnl" sz="1400" dirty="0"/>
              <a:t>.</a:t>
            </a:r>
          </a:p>
        </p:txBody>
      </p:sp>
      <p:cxnSp>
        <p:nvCxnSpPr>
          <p:cNvPr id="23" name="Conector angular 22">
            <a:extLst>
              <a:ext uri="{FF2B5EF4-FFF2-40B4-BE49-F238E27FC236}">
                <a16:creationId xmlns:a16="http://schemas.microsoft.com/office/drawing/2014/main" id="{D6E37E41-0713-9B9E-D078-47BAEFA854AF}"/>
              </a:ext>
            </a:extLst>
          </p:cNvPr>
          <p:cNvCxnSpPr>
            <a:cxnSpLocks/>
            <a:stCxn id="22" idx="1"/>
          </p:cNvCxnSpPr>
          <p:nvPr/>
        </p:nvCxnSpPr>
        <p:spPr>
          <a:xfrm rot="10800000">
            <a:off x="5019370" y="5006071"/>
            <a:ext cx="2715980" cy="655359"/>
          </a:xfrm>
          <a:prstGeom prst="bentConnector3">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5" name="CuadroTexto 24">
            <a:extLst>
              <a:ext uri="{FF2B5EF4-FFF2-40B4-BE49-F238E27FC236}">
                <a16:creationId xmlns:a16="http://schemas.microsoft.com/office/drawing/2014/main" id="{C9417D19-78D2-EC1E-A156-38C3B0A17353}"/>
              </a:ext>
            </a:extLst>
          </p:cNvPr>
          <p:cNvSpPr txBox="1"/>
          <p:nvPr/>
        </p:nvSpPr>
        <p:spPr>
          <a:xfrm>
            <a:off x="7735350" y="4185572"/>
            <a:ext cx="4223977" cy="738664"/>
          </a:xfrm>
          <a:prstGeom prst="rect">
            <a:avLst/>
          </a:prstGeom>
          <a:noFill/>
          <a:ln>
            <a:solidFill>
              <a:schemeClr val="tx1"/>
            </a:solidFill>
          </a:ln>
        </p:spPr>
        <p:txBody>
          <a:bodyPr wrap="square" rtlCol="0">
            <a:spAutoFit/>
          </a:bodyPr>
          <a:lstStyle/>
          <a:p>
            <a:pPr algn="just"/>
            <a:r>
              <a:rPr lang="es-ES_tradnl" sz="1400" dirty="0"/>
              <a:t>Área donde buques anfibios y superficie ingresan y salen al área de transporte. Su ubicación es balanceada entre seguridad y necesidad  de empleo.</a:t>
            </a:r>
          </a:p>
        </p:txBody>
      </p:sp>
      <p:cxnSp>
        <p:nvCxnSpPr>
          <p:cNvPr id="27" name="Conector recto de flecha 26">
            <a:extLst>
              <a:ext uri="{FF2B5EF4-FFF2-40B4-BE49-F238E27FC236}">
                <a16:creationId xmlns:a16="http://schemas.microsoft.com/office/drawing/2014/main" id="{605CF26D-32D7-F5CB-1CFD-381C7814DFF3}"/>
              </a:ext>
            </a:extLst>
          </p:cNvPr>
          <p:cNvCxnSpPr>
            <a:cxnSpLocks/>
          </p:cNvCxnSpPr>
          <p:nvPr/>
        </p:nvCxnSpPr>
        <p:spPr>
          <a:xfrm flipH="1">
            <a:off x="4630994" y="4392264"/>
            <a:ext cx="3104356" cy="50679"/>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9" name="CuadroTexto 28">
            <a:extLst>
              <a:ext uri="{FF2B5EF4-FFF2-40B4-BE49-F238E27FC236}">
                <a16:creationId xmlns:a16="http://schemas.microsoft.com/office/drawing/2014/main" id="{31E861F3-EB54-4014-60A9-58D9910ABCD0}"/>
              </a:ext>
            </a:extLst>
          </p:cNvPr>
          <p:cNvSpPr txBox="1"/>
          <p:nvPr/>
        </p:nvSpPr>
        <p:spPr>
          <a:xfrm>
            <a:off x="7735350" y="3321180"/>
            <a:ext cx="4223977" cy="738664"/>
          </a:xfrm>
          <a:prstGeom prst="rect">
            <a:avLst/>
          </a:prstGeom>
          <a:noFill/>
          <a:ln>
            <a:solidFill>
              <a:schemeClr val="tx1"/>
            </a:solidFill>
          </a:ln>
        </p:spPr>
        <p:txBody>
          <a:bodyPr wrap="square" rtlCol="0">
            <a:spAutoFit/>
          </a:bodyPr>
          <a:lstStyle/>
          <a:p>
            <a:pPr algn="just"/>
            <a:r>
              <a:rPr lang="es-ES_tradnl" sz="1400" dirty="0"/>
              <a:t>Área diseñada para el desembarco de fuerzas y equipo.  La cantidad máxima de buques esta dada por el análisis de protección a la fuerza.</a:t>
            </a:r>
          </a:p>
        </p:txBody>
      </p:sp>
      <p:cxnSp>
        <p:nvCxnSpPr>
          <p:cNvPr id="30" name="Conector recto de flecha 29">
            <a:extLst>
              <a:ext uri="{FF2B5EF4-FFF2-40B4-BE49-F238E27FC236}">
                <a16:creationId xmlns:a16="http://schemas.microsoft.com/office/drawing/2014/main" id="{9D1E5FB7-0690-02CD-C1C8-77A39E4082EB}"/>
              </a:ext>
            </a:extLst>
          </p:cNvPr>
          <p:cNvCxnSpPr>
            <a:cxnSpLocks/>
          </p:cNvCxnSpPr>
          <p:nvPr/>
        </p:nvCxnSpPr>
        <p:spPr>
          <a:xfrm flipH="1">
            <a:off x="4896465" y="3419371"/>
            <a:ext cx="2838885" cy="0"/>
          </a:xfrm>
          <a:prstGeom prst="straightConnector1">
            <a:avLst/>
          </a:prstGeom>
          <a:ln w="254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3" name="Conector recto de flecha 32">
            <a:extLst>
              <a:ext uri="{FF2B5EF4-FFF2-40B4-BE49-F238E27FC236}">
                <a16:creationId xmlns:a16="http://schemas.microsoft.com/office/drawing/2014/main" id="{426BA975-5776-DB2E-8340-74DF728391CA}"/>
              </a:ext>
            </a:extLst>
          </p:cNvPr>
          <p:cNvCxnSpPr>
            <a:cxnSpLocks/>
          </p:cNvCxnSpPr>
          <p:nvPr/>
        </p:nvCxnSpPr>
        <p:spPr>
          <a:xfrm flipH="1">
            <a:off x="3625644" y="2967087"/>
            <a:ext cx="4109706" cy="0"/>
          </a:xfrm>
          <a:prstGeom prst="straightConnector1">
            <a:avLst/>
          </a:prstGeom>
          <a:ln w="25400">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35" name="CuadroTexto 34">
            <a:extLst>
              <a:ext uri="{FF2B5EF4-FFF2-40B4-BE49-F238E27FC236}">
                <a16:creationId xmlns:a16="http://schemas.microsoft.com/office/drawing/2014/main" id="{A36FFF17-33E8-945C-DEB1-F8DF00C58705}"/>
              </a:ext>
            </a:extLst>
          </p:cNvPr>
          <p:cNvSpPr txBox="1"/>
          <p:nvPr/>
        </p:nvSpPr>
        <p:spPr>
          <a:xfrm>
            <a:off x="7735350" y="2612008"/>
            <a:ext cx="4223977" cy="600164"/>
          </a:xfrm>
          <a:prstGeom prst="rect">
            <a:avLst/>
          </a:prstGeom>
          <a:noFill/>
          <a:ln>
            <a:solidFill>
              <a:schemeClr val="tx1"/>
            </a:solidFill>
            <a:prstDash val="dash"/>
          </a:ln>
        </p:spPr>
        <p:txBody>
          <a:bodyPr wrap="square" rtlCol="0">
            <a:spAutoFit/>
          </a:bodyPr>
          <a:lstStyle/>
          <a:p>
            <a:pPr algn="just"/>
            <a:r>
              <a:rPr lang="es-ES_tradnl" sz="1100" dirty="0"/>
              <a:t>Subárea que permite el desembarco OTH. En esta área las unidades están relativamente protegidas a unidades de defensa de costa. Unidades de superficie brinda apoyo adicional.  </a:t>
            </a:r>
          </a:p>
        </p:txBody>
      </p:sp>
      <p:cxnSp>
        <p:nvCxnSpPr>
          <p:cNvPr id="36" name="Conector recto de flecha 35">
            <a:extLst>
              <a:ext uri="{FF2B5EF4-FFF2-40B4-BE49-F238E27FC236}">
                <a16:creationId xmlns:a16="http://schemas.microsoft.com/office/drawing/2014/main" id="{5276FEED-5076-DFE2-74EF-F1250A588035}"/>
              </a:ext>
            </a:extLst>
          </p:cNvPr>
          <p:cNvCxnSpPr>
            <a:cxnSpLocks/>
          </p:cNvCxnSpPr>
          <p:nvPr/>
        </p:nvCxnSpPr>
        <p:spPr>
          <a:xfrm flipH="1">
            <a:off x="3347884" y="2485307"/>
            <a:ext cx="4387466" cy="0"/>
          </a:xfrm>
          <a:prstGeom prst="straightConnector1">
            <a:avLst/>
          </a:prstGeom>
          <a:ln w="25400">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38" name="CuadroTexto 37">
            <a:extLst>
              <a:ext uri="{FF2B5EF4-FFF2-40B4-BE49-F238E27FC236}">
                <a16:creationId xmlns:a16="http://schemas.microsoft.com/office/drawing/2014/main" id="{352BEBA2-070A-AF6A-61B6-F12FA7C21408}"/>
              </a:ext>
            </a:extLst>
          </p:cNvPr>
          <p:cNvSpPr txBox="1"/>
          <p:nvPr/>
        </p:nvSpPr>
        <p:spPr>
          <a:xfrm>
            <a:off x="7735350" y="2292655"/>
            <a:ext cx="4223977" cy="261610"/>
          </a:xfrm>
          <a:prstGeom prst="rect">
            <a:avLst/>
          </a:prstGeom>
          <a:solidFill>
            <a:schemeClr val="bg1"/>
          </a:solidFill>
          <a:ln>
            <a:solidFill>
              <a:schemeClr val="tx1"/>
            </a:solidFill>
            <a:prstDash val="dash"/>
          </a:ln>
        </p:spPr>
        <p:txBody>
          <a:bodyPr wrap="square" rtlCol="0">
            <a:spAutoFit/>
          </a:bodyPr>
          <a:lstStyle/>
          <a:p>
            <a:pPr algn="just"/>
            <a:r>
              <a:rPr lang="es-ES_tradnl" sz="1100" dirty="0"/>
              <a:t>Descarga de medios cercana a BLS.</a:t>
            </a:r>
          </a:p>
        </p:txBody>
      </p:sp>
      <p:sp>
        <p:nvSpPr>
          <p:cNvPr id="2" name="Rectángulo 1">
            <a:extLst>
              <a:ext uri="{FF2B5EF4-FFF2-40B4-BE49-F238E27FC236}">
                <a16:creationId xmlns:a16="http://schemas.microsoft.com/office/drawing/2014/main" id="{1234681C-A4DD-9E48-1F14-5E2C52107FD0}"/>
              </a:ext>
            </a:extLst>
          </p:cNvPr>
          <p:cNvSpPr/>
          <p:nvPr/>
        </p:nvSpPr>
        <p:spPr>
          <a:xfrm>
            <a:off x="6312310" y="0"/>
            <a:ext cx="5879690" cy="2292655"/>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dirty="0"/>
          </a:p>
        </p:txBody>
      </p:sp>
    </p:spTree>
    <p:extLst>
      <p:ext uri="{BB962C8B-B14F-4D97-AF65-F5344CB8AC3E}">
        <p14:creationId xmlns:p14="http://schemas.microsoft.com/office/powerpoint/2010/main" val="205477216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C377B7-18F1-42AD-A1DD-E1D6A5B27C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Marcador de contenido 5">
            <a:extLst>
              <a:ext uri="{FF2B5EF4-FFF2-40B4-BE49-F238E27FC236}">
                <a16:creationId xmlns:a16="http://schemas.microsoft.com/office/drawing/2014/main" id="{DEBD830B-5325-799B-2646-91FC7BF2E463}"/>
              </a:ext>
            </a:extLst>
          </p:cNvPr>
          <p:cNvPicPr>
            <a:picLocks noGrp="1" noChangeAspect="1"/>
          </p:cNvPicPr>
          <p:nvPr>
            <p:ph idx="1"/>
          </p:nvPr>
        </p:nvPicPr>
        <p:blipFill>
          <a:blip r:embed="rId2"/>
          <a:stretch>
            <a:fillRect/>
          </a:stretch>
        </p:blipFill>
        <p:spPr>
          <a:xfrm>
            <a:off x="824458" y="437907"/>
            <a:ext cx="10193312" cy="5982185"/>
          </a:xfrm>
          <a:prstGeom prst="rect">
            <a:avLst/>
          </a:prstGeom>
        </p:spPr>
      </p:pic>
    </p:spTree>
    <p:extLst>
      <p:ext uri="{BB962C8B-B14F-4D97-AF65-F5344CB8AC3E}">
        <p14:creationId xmlns:p14="http://schemas.microsoft.com/office/powerpoint/2010/main" val="380452443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6001EF62-354A-EBE5-623E-43CD0A207030}"/>
              </a:ext>
            </a:extLst>
          </p:cNvPr>
          <p:cNvSpPr>
            <a:spLocks noGrp="1"/>
          </p:cNvSpPr>
          <p:nvPr>
            <p:ph type="title"/>
          </p:nvPr>
        </p:nvSpPr>
        <p:spPr/>
        <p:txBody>
          <a:bodyPr>
            <a:normAutofit fontScale="90000"/>
          </a:bodyPr>
          <a:lstStyle/>
          <a:p>
            <a:r>
              <a:rPr lang="es-ES_tradnl" dirty="0"/>
              <a:t>Documentos para el plan de desembarco</a:t>
            </a:r>
          </a:p>
        </p:txBody>
      </p:sp>
      <p:pic>
        <p:nvPicPr>
          <p:cNvPr id="6" name="Imagen 5">
            <a:extLst>
              <a:ext uri="{FF2B5EF4-FFF2-40B4-BE49-F238E27FC236}">
                <a16:creationId xmlns:a16="http://schemas.microsoft.com/office/drawing/2014/main" id="{27C54191-ACC4-226B-86F3-CF0198FEC779}"/>
              </a:ext>
            </a:extLst>
          </p:cNvPr>
          <p:cNvPicPr>
            <a:picLocks noChangeAspect="1"/>
          </p:cNvPicPr>
          <p:nvPr/>
        </p:nvPicPr>
        <p:blipFill>
          <a:blip r:embed="rId2"/>
          <a:stretch>
            <a:fillRect/>
          </a:stretch>
        </p:blipFill>
        <p:spPr>
          <a:xfrm>
            <a:off x="0" y="2293909"/>
            <a:ext cx="7772400" cy="4564091"/>
          </a:xfrm>
          <a:prstGeom prst="rect">
            <a:avLst/>
          </a:prstGeom>
        </p:spPr>
      </p:pic>
      <p:sp>
        <p:nvSpPr>
          <p:cNvPr id="7" name="Rectángulo 6">
            <a:extLst>
              <a:ext uri="{FF2B5EF4-FFF2-40B4-BE49-F238E27FC236}">
                <a16:creationId xmlns:a16="http://schemas.microsoft.com/office/drawing/2014/main" id="{7D70AC6C-CB12-ADC7-688E-127FD8D51757}"/>
              </a:ext>
            </a:extLst>
          </p:cNvPr>
          <p:cNvSpPr/>
          <p:nvPr/>
        </p:nvSpPr>
        <p:spPr>
          <a:xfrm>
            <a:off x="3859078" y="3037669"/>
            <a:ext cx="3653830" cy="3634980"/>
          </a:xfrm>
          <a:prstGeom prst="rect">
            <a:avLst/>
          </a:prstGeom>
          <a:solidFill>
            <a:srgbClr val="92D050">
              <a:alpha val="43052"/>
            </a:srgb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8" name="Rectángulo 7">
            <a:extLst>
              <a:ext uri="{FF2B5EF4-FFF2-40B4-BE49-F238E27FC236}">
                <a16:creationId xmlns:a16="http://schemas.microsoft.com/office/drawing/2014/main" id="{D56FF73F-F328-DF22-824C-A0DAD86A50E3}"/>
              </a:ext>
            </a:extLst>
          </p:cNvPr>
          <p:cNvSpPr/>
          <p:nvPr/>
        </p:nvSpPr>
        <p:spPr>
          <a:xfrm>
            <a:off x="338381" y="3037669"/>
            <a:ext cx="3117742" cy="3634980"/>
          </a:xfrm>
          <a:prstGeom prst="rect">
            <a:avLst/>
          </a:prstGeom>
          <a:solidFill>
            <a:schemeClr val="accent4">
              <a:lumMod val="60000"/>
              <a:lumOff val="40000"/>
              <a:alpha val="43052"/>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2" name="CuadroTexto 1">
            <a:extLst>
              <a:ext uri="{FF2B5EF4-FFF2-40B4-BE49-F238E27FC236}">
                <a16:creationId xmlns:a16="http://schemas.microsoft.com/office/drawing/2014/main" id="{B73D60B3-111B-44D0-DBF5-32DE2936FD6B}"/>
              </a:ext>
            </a:extLst>
          </p:cNvPr>
          <p:cNvSpPr txBox="1"/>
          <p:nvPr/>
        </p:nvSpPr>
        <p:spPr>
          <a:xfrm rot="20407825">
            <a:off x="67678" y="3708877"/>
            <a:ext cx="12490031" cy="830997"/>
          </a:xfrm>
          <a:prstGeom prst="rect">
            <a:avLst/>
          </a:prstGeom>
          <a:solidFill>
            <a:schemeClr val="bg1"/>
          </a:solidFill>
        </p:spPr>
        <p:txBody>
          <a:bodyPr wrap="square" rtlCol="0">
            <a:spAutoFit/>
          </a:bodyPr>
          <a:lstStyle/>
          <a:p>
            <a:pPr algn="ctr"/>
            <a:r>
              <a:rPr lang="es-ES_tradnl" sz="2400" dirty="0"/>
              <a:t>PRIMERO VISLUMBRO EL EFD, LUEGO DISEÑO EL COA, LUEGO LO HAGO FACTIBLE CON ESTOS PROCESOS</a:t>
            </a:r>
          </a:p>
        </p:txBody>
      </p:sp>
    </p:spTree>
    <p:extLst>
      <p:ext uri="{BB962C8B-B14F-4D97-AF65-F5344CB8AC3E}">
        <p14:creationId xmlns:p14="http://schemas.microsoft.com/office/powerpoint/2010/main" val="1181210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92" name="Rectangle 3091">
            <a:extLst>
              <a:ext uri="{FF2B5EF4-FFF2-40B4-BE49-F238E27FC236}">
                <a16:creationId xmlns:a16="http://schemas.microsoft.com/office/drawing/2014/main" id="{09A1C012-8297-4361-ACE8-A2509FB189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06240"/>
            <a:ext cx="12192000" cy="265176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094" name="Rectangle 3093">
            <a:extLst>
              <a:ext uri="{FF2B5EF4-FFF2-40B4-BE49-F238E27FC236}">
                <a16:creationId xmlns:a16="http://schemas.microsoft.com/office/drawing/2014/main" id="{4AA13AD3-0A4F-475A-BEBB-DEEFF5C09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96" name="Rectangle 3095">
            <a:extLst>
              <a:ext uri="{FF2B5EF4-FFF2-40B4-BE49-F238E27FC236}">
                <a16:creationId xmlns:a16="http://schemas.microsoft.com/office/drawing/2014/main" id="{D65E0E3C-32F3-480B-9842-7611BBE2EE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12709"/>
            <a:ext cx="12192000" cy="264529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ítulo 3">
            <a:extLst>
              <a:ext uri="{FF2B5EF4-FFF2-40B4-BE49-F238E27FC236}">
                <a16:creationId xmlns:a16="http://schemas.microsoft.com/office/drawing/2014/main" id="{6001EF62-354A-EBE5-623E-43CD0A207030}"/>
              </a:ext>
            </a:extLst>
          </p:cNvPr>
          <p:cNvSpPr>
            <a:spLocks noGrp="1"/>
          </p:cNvSpPr>
          <p:nvPr>
            <p:ph type="title"/>
          </p:nvPr>
        </p:nvSpPr>
        <p:spPr>
          <a:xfrm>
            <a:off x="961644" y="4572003"/>
            <a:ext cx="10268712" cy="1169121"/>
          </a:xfrm>
        </p:spPr>
        <p:txBody>
          <a:bodyPr vert="horz" lIns="91440" tIns="45720" rIns="91440" bIns="45720" rtlCol="0" anchor="ctr">
            <a:normAutofit/>
          </a:bodyPr>
          <a:lstStyle/>
          <a:p>
            <a:pPr algn="ctr"/>
            <a:r>
              <a:rPr lang="en-US" sz="7200"/>
              <a:t>Documentos superficie</a:t>
            </a:r>
          </a:p>
        </p:txBody>
      </p:sp>
      <p:pic>
        <p:nvPicPr>
          <p:cNvPr id="3074" name="Picture 2">
            <a:extLst>
              <a:ext uri="{FF2B5EF4-FFF2-40B4-BE49-F238E27FC236}">
                <a16:creationId xmlns:a16="http://schemas.microsoft.com/office/drawing/2014/main" id="{C96B65F7-6438-CBC4-33AA-545C2C4BDBD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3096"/>
          <a:stretch/>
        </p:blipFill>
        <p:spPr bwMode="auto">
          <a:xfrm>
            <a:off x="20" y="1"/>
            <a:ext cx="6092932" cy="4212709"/>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A U.S. Marines ACV passes through the surf.">
            <a:extLst>
              <a:ext uri="{FF2B5EF4-FFF2-40B4-BE49-F238E27FC236}">
                <a16:creationId xmlns:a16="http://schemas.microsoft.com/office/drawing/2014/main" id="{A3F18391-C765-6AAD-D735-4D5C7AF6122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4" r="3049"/>
          <a:stretch/>
        </p:blipFill>
        <p:spPr bwMode="auto">
          <a:xfrm>
            <a:off x="6092952" y="-3"/>
            <a:ext cx="6099048" cy="42153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6881008"/>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6001EF62-354A-EBE5-623E-43CD0A207030}"/>
              </a:ext>
            </a:extLst>
          </p:cNvPr>
          <p:cNvSpPr>
            <a:spLocks noGrp="1"/>
          </p:cNvSpPr>
          <p:nvPr>
            <p:ph type="title"/>
          </p:nvPr>
        </p:nvSpPr>
        <p:spPr/>
        <p:txBody>
          <a:bodyPr>
            <a:normAutofit fontScale="90000"/>
          </a:bodyPr>
          <a:lstStyle/>
          <a:p>
            <a:r>
              <a:rPr lang="es-ES_tradnl" dirty="0"/>
              <a:t>Disponibilidad de vehículos anfibios/BAA(S) AVAT</a:t>
            </a:r>
          </a:p>
        </p:txBody>
      </p:sp>
      <p:pic>
        <p:nvPicPr>
          <p:cNvPr id="3" name="Imagen 2">
            <a:extLst>
              <a:ext uri="{FF2B5EF4-FFF2-40B4-BE49-F238E27FC236}">
                <a16:creationId xmlns:a16="http://schemas.microsoft.com/office/drawing/2014/main" id="{32EE8406-EB3A-A7A3-23FA-AC06B73FCBCB}"/>
              </a:ext>
            </a:extLst>
          </p:cNvPr>
          <p:cNvPicPr>
            <a:picLocks noChangeAspect="1"/>
          </p:cNvPicPr>
          <p:nvPr/>
        </p:nvPicPr>
        <p:blipFill>
          <a:blip r:embed="rId2"/>
          <a:stretch>
            <a:fillRect/>
          </a:stretch>
        </p:blipFill>
        <p:spPr>
          <a:xfrm>
            <a:off x="543908" y="2278689"/>
            <a:ext cx="11101135" cy="4261497"/>
          </a:xfrm>
          <a:prstGeom prst="rect">
            <a:avLst/>
          </a:prstGeom>
        </p:spPr>
      </p:pic>
    </p:spTree>
    <p:extLst>
      <p:ext uri="{BB962C8B-B14F-4D97-AF65-F5344CB8AC3E}">
        <p14:creationId xmlns:p14="http://schemas.microsoft.com/office/powerpoint/2010/main" val="4122494748"/>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6001EF62-354A-EBE5-623E-43CD0A207030}"/>
              </a:ext>
            </a:extLst>
          </p:cNvPr>
          <p:cNvSpPr>
            <a:spLocks noGrp="1"/>
          </p:cNvSpPr>
          <p:nvPr>
            <p:ph type="title"/>
          </p:nvPr>
        </p:nvSpPr>
        <p:spPr/>
        <p:txBody>
          <a:bodyPr>
            <a:noAutofit/>
          </a:bodyPr>
          <a:lstStyle/>
          <a:p>
            <a:r>
              <a:rPr lang="es-ES_tradnl" sz="4000" dirty="0"/>
              <a:t>Tabla de Asignación de vehículos anfibios y unidades de desembarco</a:t>
            </a:r>
          </a:p>
        </p:txBody>
      </p:sp>
      <p:pic>
        <p:nvPicPr>
          <p:cNvPr id="5" name="Imagen 4">
            <a:extLst>
              <a:ext uri="{FF2B5EF4-FFF2-40B4-BE49-F238E27FC236}">
                <a16:creationId xmlns:a16="http://schemas.microsoft.com/office/drawing/2014/main" id="{495CB636-DDF2-F156-590F-DC944974D83D}"/>
              </a:ext>
            </a:extLst>
          </p:cNvPr>
          <p:cNvPicPr>
            <a:picLocks noChangeAspect="1"/>
          </p:cNvPicPr>
          <p:nvPr/>
        </p:nvPicPr>
        <p:blipFill>
          <a:blip r:embed="rId2"/>
          <a:stretch>
            <a:fillRect/>
          </a:stretch>
        </p:blipFill>
        <p:spPr>
          <a:xfrm>
            <a:off x="960120" y="2275884"/>
            <a:ext cx="9795704" cy="4445000"/>
          </a:xfrm>
          <a:prstGeom prst="rect">
            <a:avLst/>
          </a:prstGeom>
        </p:spPr>
      </p:pic>
      <p:sp>
        <p:nvSpPr>
          <p:cNvPr id="6" name="Rectángulo 5">
            <a:extLst>
              <a:ext uri="{FF2B5EF4-FFF2-40B4-BE49-F238E27FC236}">
                <a16:creationId xmlns:a16="http://schemas.microsoft.com/office/drawing/2014/main" id="{BC796C0E-3346-F8E8-D9D9-B93A82CE30E2}"/>
              </a:ext>
            </a:extLst>
          </p:cNvPr>
          <p:cNvSpPr/>
          <p:nvPr/>
        </p:nvSpPr>
        <p:spPr>
          <a:xfrm>
            <a:off x="8725546" y="6385302"/>
            <a:ext cx="1704813" cy="28908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Tree>
    <p:extLst>
      <p:ext uri="{BB962C8B-B14F-4D97-AF65-F5344CB8AC3E}">
        <p14:creationId xmlns:p14="http://schemas.microsoft.com/office/powerpoint/2010/main" val="411611382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6001EF62-354A-EBE5-623E-43CD0A207030}"/>
              </a:ext>
            </a:extLst>
          </p:cNvPr>
          <p:cNvSpPr>
            <a:spLocks noGrp="1"/>
          </p:cNvSpPr>
          <p:nvPr>
            <p:ph type="title"/>
          </p:nvPr>
        </p:nvSpPr>
        <p:spPr/>
        <p:txBody>
          <a:bodyPr>
            <a:noAutofit/>
          </a:bodyPr>
          <a:lstStyle/>
          <a:p>
            <a:r>
              <a:rPr lang="es-ES_tradnl" sz="4000" dirty="0"/>
              <a:t>Diagrama de desembarco</a:t>
            </a:r>
          </a:p>
        </p:txBody>
      </p:sp>
      <p:sp>
        <p:nvSpPr>
          <p:cNvPr id="6" name="Rectángulo 5">
            <a:extLst>
              <a:ext uri="{FF2B5EF4-FFF2-40B4-BE49-F238E27FC236}">
                <a16:creationId xmlns:a16="http://schemas.microsoft.com/office/drawing/2014/main" id="{BC796C0E-3346-F8E8-D9D9-B93A82CE30E2}"/>
              </a:ext>
            </a:extLst>
          </p:cNvPr>
          <p:cNvSpPr/>
          <p:nvPr/>
        </p:nvSpPr>
        <p:spPr>
          <a:xfrm>
            <a:off x="8725546" y="6385302"/>
            <a:ext cx="1704813" cy="28908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pic>
        <p:nvPicPr>
          <p:cNvPr id="3" name="Imagen 2">
            <a:extLst>
              <a:ext uri="{FF2B5EF4-FFF2-40B4-BE49-F238E27FC236}">
                <a16:creationId xmlns:a16="http://schemas.microsoft.com/office/drawing/2014/main" id="{8C8C3E04-1D09-B99C-067E-D152D6109530}"/>
              </a:ext>
            </a:extLst>
          </p:cNvPr>
          <p:cNvPicPr>
            <a:picLocks noChangeAspect="1"/>
          </p:cNvPicPr>
          <p:nvPr/>
        </p:nvPicPr>
        <p:blipFill>
          <a:blip r:embed="rId2"/>
          <a:stretch>
            <a:fillRect/>
          </a:stretch>
        </p:blipFill>
        <p:spPr>
          <a:xfrm>
            <a:off x="1425069" y="2402237"/>
            <a:ext cx="9594226" cy="4455763"/>
          </a:xfrm>
          <a:prstGeom prst="rect">
            <a:avLst/>
          </a:prstGeom>
        </p:spPr>
      </p:pic>
    </p:spTree>
    <p:extLst>
      <p:ext uri="{BB962C8B-B14F-4D97-AF65-F5344CB8AC3E}">
        <p14:creationId xmlns:p14="http://schemas.microsoft.com/office/powerpoint/2010/main" val="417468814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6001EF62-354A-EBE5-623E-43CD0A207030}"/>
              </a:ext>
            </a:extLst>
          </p:cNvPr>
          <p:cNvSpPr>
            <a:spLocks noGrp="1"/>
          </p:cNvSpPr>
          <p:nvPr>
            <p:ph type="title"/>
          </p:nvPr>
        </p:nvSpPr>
        <p:spPr/>
        <p:txBody>
          <a:bodyPr>
            <a:noAutofit/>
          </a:bodyPr>
          <a:lstStyle/>
          <a:p>
            <a:r>
              <a:rPr lang="es-ES_tradnl" sz="4000" dirty="0"/>
              <a:t>Distribución de números de serie y asignación de series</a:t>
            </a:r>
          </a:p>
        </p:txBody>
      </p:sp>
      <p:sp>
        <p:nvSpPr>
          <p:cNvPr id="6" name="Rectángulo 5">
            <a:extLst>
              <a:ext uri="{FF2B5EF4-FFF2-40B4-BE49-F238E27FC236}">
                <a16:creationId xmlns:a16="http://schemas.microsoft.com/office/drawing/2014/main" id="{BC796C0E-3346-F8E8-D9D9-B93A82CE30E2}"/>
              </a:ext>
            </a:extLst>
          </p:cNvPr>
          <p:cNvSpPr/>
          <p:nvPr/>
        </p:nvSpPr>
        <p:spPr>
          <a:xfrm>
            <a:off x="8725546" y="6385302"/>
            <a:ext cx="1704813" cy="28908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pic>
        <p:nvPicPr>
          <p:cNvPr id="5" name="Imagen 4">
            <a:extLst>
              <a:ext uri="{FF2B5EF4-FFF2-40B4-BE49-F238E27FC236}">
                <a16:creationId xmlns:a16="http://schemas.microsoft.com/office/drawing/2014/main" id="{55697694-6D0A-7618-15E7-3765A8B3079C}"/>
              </a:ext>
            </a:extLst>
          </p:cNvPr>
          <p:cNvPicPr>
            <a:picLocks noChangeAspect="1"/>
          </p:cNvPicPr>
          <p:nvPr/>
        </p:nvPicPr>
        <p:blipFill>
          <a:blip r:embed="rId2"/>
          <a:stretch>
            <a:fillRect/>
          </a:stretch>
        </p:blipFill>
        <p:spPr>
          <a:xfrm>
            <a:off x="729736" y="2538497"/>
            <a:ext cx="3087930" cy="3960170"/>
          </a:xfrm>
          <a:prstGeom prst="rect">
            <a:avLst/>
          </a:prstGeom>
        </p:spPr>
      </p:pic>
      <p:pic>
        <p:nvPicPr>
          <p:cNvPr id="8" name="Imagen 7">
            <a:extLst>
              <a:ext uri="{FF2B5EF4-FFF2-40B4-BE49-F238E27FC236}">
                <a16:creationId xmlns:a16="http://schemas.microsoft.com/office/drawing/2014/main" id="{DD858846-85AC-75F3-ECF0-7DA177F6D0B3}"/>
              </a:ext>
            </a:extLst>
          </p:cNvPr>
          <p:cNvPicPr>
            <a:picLocks noChangeAspect="1"/>
          </p:cNvPicPr>
          <p:nvPr/>
        </p:nvPicPr>
        <p:blipFill>
          <a:blip r:embed="rId3"/>
          <a:stretch>
            <a:fillRect/>
          </a:stretch>
        </p:blipFill>
        <p:spPr>
          <a:xfrm>
            <a:off x="4204901" y="2979941"/>
            <a:ext cx="7772400" cy="3077282"/>
          </a:xfrm>
          <a:prstGeom prst="rect">
            <a:avLst/>
          </a:prstGeom>
        </p:spPr>
      </p:pic>
    </p:spTree>
    <p:extLst>
      <p:ext uri="{BB962C8B-B14F-4D97-AF65-F5344CB8AC3E}">
        <p14:creationId xmlns:p14="http://schemas.microsoft.com/office/powerpoint/2010/main" val="3618241182"/>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6001EF62-354A-EBE5-623E-43CD0A207030}"/>
              </a:ext>
            </a:extLst>
          </p:cNvPr>
          <p:cNvSpPr>
            <a:spLocks noGrp="1"/>
          </p:cNvSpPr>
          <p:nvPr>
            <p:ph type="title"/>
          </p:nvPr>
        </p:nvSpPr>
        <p:spPr/>
        <p:txBody>
          <a:bodyPr>
            <a:noAutofit/>
          </a:bodyPr>
          <a:lstStyle/>
          <a:p>
            <a:r>
              <a:rPr lang="es-ES_tradnl" sz="4000" dirty="0"/>
              <a:t>Secuencia de desembarco</a:t>
            </a:r>
          </a:p>
        </p:txBody>
      </p:sp>
      <p:sp>
        <p:nvSpPr>
          <p:cNvPr id="6" name="Rectángulo 5">
            <a:extLst>
              <a:ext uri="{FF2B5EF4-FFF2-40B4-BE49-F238E27FC236}">
                <a16:creationId xmlns:a16="http://schemas.microsoft.com/office/drawing/2014/main" id="{BC796C0E-3346-F8E8-D9D9-B93A82CE30E2}"/>
              </a:ext>
            </a:extLst>
          </p:cNvPr>
          <p:cNvSpPr/>
          <p:nvPr/>
        </p:nvSpPr>
        <p:spPr>
          <a:xfrm>
            <a:off x="8725546" y="6385302"/>
            <a:ext cx="1704813" cy="28908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pic>
        <p:nvPicPr>
          <p:cNvPr id="7" name="Imagen 6">
            <a:extLst>
              <a:ext uri="{FF2B5EF4-FFF2-40B4-BE49-F238E27FC236}">
                <a16:creationId xmlns:a16="http://schemas.microsoft.com/office/drawing/2014/main" id="{C2DDCE39-A9EF-CE39-2743-091FFEF34D32}"/>
              </a:ext>
            </a:extLst>
          </p:cNvPr>
          <p:cNvPicPr>
            <a:picLocks noChangeAspect="1"/>
          </p:cNvPicPr>
          <p:nvPr/>
        </p:nvPicPr>
        <p:blipFill>
          <a:blip r:embed="rId2"/>
          <a:stretch>
            <a:fillRect/>
          </a:stretch>
        </p:blipFill>
        <p:spPr>
          <a:xfrm>
            <a:off x="1373274" y="2332524"/>
            <a:ext cx="9716489" cy="3940261"/>
          </a:xfrm>
          <a:prstGeom prst="rect">
            <a:avLst/>
          </a:prstGeom>
        </p:spPr>
      </p:pic>
    </p:spTree>
    <p:extLst>
      <p:ext uri="{BB962C8B-B14F-4D97-AF65-F5344CB8AC3E}">
        <p14:creationId xmlns:p14="http://schemas.microsoft.com/office/powerpoint/2010/main" val="114694463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6001EF62-354A-EBE5-623E-43CD0A207030}"/>
              </a:ext>
            </a:extLst>
          </p:cNvPr>
          <p:cNvSpPr>
            <a:spLocks noGrp="1"/>
          </p:cNvSpPr>
          <p:nvPr>
            <p:ph type="title"/>
          </p:nvPr>
        </p:nvSpPr>
        <p:spPr/>
        <p:txBody>
          <a:bodyPr>
            <a:noAutofit/>
          </a:bodyPr>
          <a:lstStyle/>
          <a:p>
            <a:r>
              <a:rPr lang="es-ES_tradnl" sz="4000" dirty="0"/>
              <a:t>Empleo de vehículos anfibios/</a:t>
            </a:r>
            <a:r>
              <a:rPr lang="es-ES_tradnl" sz="4000" dirty="0" err="1"/>
              <a:t>baa</a:t>
            </a:r>
            <a:r>
              <a:rPr lang="es-ES_tradnl" sz="4000" dirty="0"/>
              <a:t>(s)</a:t>
            </a:r>
          </a:p>
        </p:txBody>
      </p:sp>
      <p:sp>
        <p:nvSpPr>
          <p:cNvPr id="6" name="Rectángulo 5">
            <a:extLst>
              <a:ext uri="{FF2B5EF4-FFF2-40B4-BE49-F238E27FC236}">
                <a16:creationId xmlns:a16="http://schemas.microsoft.com/office/drawing/2014/main" id="{BC796C0E-3346-F8E8-D9D9-B93A82CE30E2}"/>
              </a:ext>
            </a:extLst>
          </p:cNvPr>
          <p:cNvSpPr/>
          <p:nvPr/>
        </p:nvSpPr>
        <p:spPr>
          <a:xfrm>
            <a:off x="8725546" y="6385302"/>
            <a:ext cx="1704813" cy="28908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pic>
        <p:nvPicPr>
          <p:cNvPr id="3" name="Imagen 2">
            <a:extLst>
              <a:ext uri="{FF2B5EF4-FFF2-40B4-BE49-F238E27FC236}">
                <a16:creationId xmlns:a16="http://schemas.microsoft.com/office/drawing/2014/main" id="{AD1C566D-A926-8F46-E2F1-58B0989CD8AA}"/>
              </a:ext>
            </a:extLst>
          </p:cNvPr>
          <p:cNvPicPr>
            <a:picLocks noChangeAspect="1"/>
          </p:cNvPicPr>
          <p:nvPr/>
        </p:nvPicPr>
        <p:blipFill>
          <a:blip r:embed="rId2"/>
          <a:stretch>
            <a:fillRect/>
          </a:stretch>
        </p:blipFill>
        <p:spPr>
          <a:xfrm>
            <a:off x="1232215" y="2323070"/>
            <a:ext cx="9984260" cy="4497859"/>
          </a:xfrm>
          <a:prstGeom prst="rect">
            <a:avLst/>
          </a:prstGeom>
        </p:spPr>
      </p:pic>
    </p:spTree>
    <p:extLst>
      <p:ext uri="{BB962C8B-B14F-4D97-AF65-F5344CB8AC3E}">
        <p14:creationId xmlns:p14="http://schemas.microsoft.com/office/powerpoint/2010/main" val="3493240050"/>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6001EF62-354A-EBE5-623E-43CD0A207030}"/>
              </a:ext>
            </a:extLst>
          </p:cNvPr>
          <p:cNvSpPr>
            <a:spLocks noGrp="1"/>
          </p:cNvSpPr>
          <p:nvPr>
            <p:ph type="title"/>
          </p:nvPr>
        </p:nvSpPr>
        <p:spPr/>
        <p:txBody>
          <a:bodyPr>
            <a:noAutofit/>
          </a:bodyPr>
          <a:lstStyle/>
          <a:p>
            <a:r>
              <a:rPr lang="es-ES_tradnl" sz="4000" dirty="0"/>
              <a:t>Tabla de prioridad de desembarco (PARTE DEL CONOPS)</a:t>
            </a:r>
          </a:p>
        </p:txBody>
      </p:sp>
      <p:sp>
        <p:nvSpPr>
          <p:cNvPr id="6" name="Rectángulo 5">
            <a:extLst>
              <a:ext uri="{FF2B5EF4-FFF2-40B4-BE49-F238E27FC236}">
                <a16:creationId xmlns:a16="http://schemas.microsoft.com/office/drawing/2014/main" id="{BC796C0E-3346-F8E8-D9D9-B93A82CE30E2}"/>
              </a:ext>
            </a:extLst>
          </p:cNvPr>
          <p:cNvSpPr/>
          <p:nvPr/>
        </p:nvSpPr>
        <p:spPr>
          <a:xfrm>
            <a:off x="8725546" y="6385302"/>
            <a:ext cx="1704813" cy="28908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pic>
        <p:nvPicPr>
          <p:cNvPr id="9" name="Imagen 8">
            <a:extLst>
              <a:ext uri="{FF2B5EF4-FFF2-40B4-BE49-F238E27FC236}">
                <a16:creationId xmlns:a16="http://schemas.microsoft.com/office/drawing/2014/main" id="{E6C17AF4-530B-815D-7712-BACAB4B031B3}"/>
              </a:ext>
            </a:extLst>
          </p:cNvPr>
          <p:cNvPicPr>
            <a:picLocks noChangeAspect="1"/>
          </p:cNvPicPr>
          <p:nvPr/>
        </p:nvPicPr>
        <p:blipFill>
          <a:blip r:embed="rId2"/>
          <a:stretch>
            <a:fillRect/>
          </a:stretch>
        </p:blipFill>
        <p:spPr>
          <a:xfrm>
            <a:off x="1572569" y="2816139"/>
            <a:ext cx="8708252" cy="3327805"/>
          </a:xfrm>
          <a:prstGeom prst="rect">
            <a:avLst/>
          </a:prstGeom>
        </p:spPr>
      </p:pic>
    </p:spTree>
    <p:extLst>
      <p:ext uri="{BB962C8B-B14F-4D97-AF65-F5344CB8AC3E}">
        <p14:creationId xmlns:p14="http://schemas.microsoft.com/office/powerpoint/2010/main" val="44929777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6001EF62-354A-EBE5-623E-43CD0A207030}"/>
              </a:ext>
            </a:extLst>
          </p:cNvPr>
          <p:cNvSpPr>
            <a:spLocks noGrp="1"/>
          </p:cNvSpPr>
          <p:nvPr>
            <p:ph type="title"/>
          </p:nvPr>
        </p:nvSpPr>
        <p:spPr/>
        <p:txBody>
          <a:bodyPr>
            <a:noAutofit/>
          </a:bodyPr>
          <a:lstStyle/>
          <a:p>
            <a:r>
              <a:rPr lang="es-ES_tradnl" sz="4000" dirty="0"/>
              <a:t>aéreo</a:t>
            </a:r>
          </a:p>
        </p:txBody>
      </p:sp>
      <p:sp>
        <p:nvSpPr>
          <p:cNvPr id="6" name="Rectángulo 5">
            <a:extLst>
              <a:ext uri="{FF2B5EF4-FFF2-40B4-BE49-F238E27FC236}">
                <a16:creationId xmlns:a16="http://schemas.microsoft.com/office/drawing/2014/main" id="{BC796C0E-3346-F8E8-D9D9-B93A82CE30E2}"/>
              </a:ext>
            </a:extLst>
          </p:cNvPr>
          <p:cNvSpPr/>
          <p:nvPr/>
        </p:nvSpPr>
        <p:spPr>
          <a:xfrm>
            <a:off x="8725546" y="6385302"/>
            <a:ext cx="1704813" cy="28908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pic>
        <p:nvPicPr>
          <p:cNvPr id="1026" name="Picture 2" descr="SH-32 &quot;Cougar&quot;">
            <a:extLst>
              <a:ext uri="{FF2B5EF4-FFF2-40B4-BE49-F238E27FC236}">
                <a16:creationId xmlns:a16="http://schemas.microsoft.com/office/drawing/2014/main" id="{D38661D0-3280-3608-BFE2-4CFD19DFF1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12836"/>
            <a:ext cx="12192000" cy="46451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358275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6001EF62-354A-EBE5-623E-43CD0A207030}"/>
              </a:ext>
            </a:extLst>
          </p:cNvPr>
          <p:cNvSpPr>
            <a:spLocks noGrp="1"/>
          </p:cNvSpPr>
          <p:nvPr>
            <p:ph type="title"/>
          </p:nvPr>
        </p:nvSpPr>
        <p:spPr/>
        <p:txBody>
          <a:bodyPr>
            <a:noAutofit/>
          </a:bodyPr>
          <a:lstStyle/>
          <a:p>
            <a:r>
              <a:rPr lang="es-ES_tradnl" sz="4000" dirty="0"/>
              <a:t>Tabla de disponibilidad de medios aéreos</a:t>
            </a:r>
          </a:p>
        </p:txBody>
      </p:sp>
      <p:sp>
        <p:nvSpPr>
          <p:cNvPr id="6" name="Rectángulo 5">
            <a:extLst>
              <a:ext uri="{FF2B5EF4-FFF2-40B4-BE49-F238E27FC236}">
                <a16:creationId xmlns:a16="http://schemas.microsoft.com/office/drawing/2014/main" id="{BC796C0E-3346-F8E8-D9D9-B93A82CE30E2}"/>
              </a:ext>
            </a:extLst>
          </p:cNvPr>
          <p:cNvSpPr/>
          <p:nvPr/>
        </p:nvSpPr>
        <p:spPr>
          <a:xfrm>
            <a:off x="8725546" y="6385302"/>
            <a:ext cx="1704813" cy="28908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pic>
        <p:nvPicPr>
          <p:cNvPr id="7" name="Imagen 6">
            <a:extLst>
              <a:ext uri="{FF2B5EF4-FFF2-40B4-BE49-F238E27FC236}">
                <a16:creationId xmlns:a16="http://schemas.microsoft.com/office/drawing/2014/main" id="{21F64C72-78C1-5C23-C598-C9B82A305A93}"/>
              </a:ext>
            </a:extLst>
          </p:cNvPr>
          <p:cNvPicPr>
            <a:picLocks noChangeAspect="1"/>
          </p:cNvPicPr>
          <p:nvPr/>
        </p:nvPicPr>
        <p:blipFill>
          <a:blip r:embed="rId2"/>
          <a:stretch>
            <a:fillRect/>
          </a:stretch>
        </p:blipFill>
        <p:spPr>
          <a:xfrm>
            <a:off x="1624263" y="2330965"/>
            <a:ext cx="8891337" cy="4527035"/>
          </a:xfrm>
          <a:prstGeom prst="rect">
            <a:avLst/>
          </a:prstGeom>
        </p:spPr>
      </p:pic>
    </p:spTree>
    <p:extLst>
      <p:ext uri="{BB962C8B-B14F-4D97-AF65-F5344CB8AC3E}">
        <p14:creationId xmlns:p14="http://schemas.microsoft.com/office/powerpoint/2010/main" val="427388497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6001EF62-354A-EBE5-623E-43CD0A207030}"/>
              </a:ext>
            </a:extLst>
          </p:cNvPr>
          <p:cNvSpPr>
            <a:spLocks noGrp="1"/>
          </p:cNvSpPr>
          <p:nvPr>
            <p:ph type="title"/>
          </p:nvPr>
        </p:nvSpPr>
        <p:spPr/>
        <p:txBody>
          <a:bodyPr>
            <a:noAutofit/>
          </a:bodyPr>
          <a:lstStyle/>
          <a:p>
            <a:r>
              <a:rPr lang="es-ES_tradnl" sz="4000" dirty="0"/>
              <a:t>Asignación de series medios aéreos </a:t>
            </a:r>
          </a:p>
        </p:txBody>
      </p:sp>
      <p:sp>
        <p:nvSpPr>
          <p:cNvPr id="6" name="Rectángulo 5">
            <a:extLst>
              <a:ext uri="{FF2B5EF4-FFF2-40B4-BE49-F238E27FC236}">
                <a16:creationId xmlns:a16="http://schemas.microsoft.com/office/drawing/2014/main" id="{BC796C0E-3346-F8E8-D9D9-B93A82CE30E2}"/>
              </a:ext>
            </a:extLst>
          </p:cNvPr>
          <p:cNvSpPr/>
          <p:nvPr/>
        </p:nvSpPr>
        <p:spPr>
          <a:xfrm>
            <a:off x="8725546" y="6385302"/>
            <a:ext cx="1704813" cy="28908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pic>
        <p:nvPicPr>
          <p:cNvPr id="3" name="Imagen 2">
            <a:extLst>
              <a:ext uri="{FF2B5EF4-FFF2-40B4-BE49-F238E27FC236}">
                <a16:creationId xmlns:a16="http://schemas.microsoft.com/office/drawing/2014/main" id="{540C3508-A5F6-4AAA-A7EB-CEA3244FD828}"/>
              </a:ext>
            </a:extLst>
          </p:cNvPr>
          <p:cNvPicPr>
            <a:picLocks noChangeAspect="1"/>
          </p:cNvPicPr>
          <p:nvPr/>
        </p:nvPicPr>
        <p:blipFill>
          <a:blip r:embed="rId2"/>
          <a:stretch>
            <a:fillRect/>
          </a:stretch>
        </p:blipFill>
        <p:spPr>
          <a:xfrm>
            <a:off x="1898316" y="2750941"/>
            <a:ext cx="8395368" cy="3160609"/>
          </a:xfrm>
          <a:prstGeom prst="rect">
            <a:avLst/>
          </a:prstGeom>
        </p:spPr>
      </p:pic>
    </p:spTree>
    <p:extLst>
      <p:ext uri="{BB962C8B-B14F-4D97-AF65-F5344CB8AC3E}">
        <p14:creationId xmlns:p14="http://schemas.microsoft.com/office/powerpoint/2010/main" val="237961642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6001EF62-354A-EBE5-623E-43CD0A207030}"/>
              </a:ext>
            </a:extLst>
          </p:cNvPr>
          <p:cNvSpPr>
            <a:spLocks noGrp="1"/>
          </p:cNvSpPr>
          <p:nvPr>
            <p:ph type="title"/>
          </p:nvPr>
        </p:nvSpPr>
        <p:spPr/>
        <p:txBody>
          <a:bodyPr>
            <a:noAutofit/>
          </a:bodyPr>
          <a:lstStyle/>
          <a:p>
            <a:r>
              <a:rPr lang="es-ES_tradnl" sz="4000" dirty="0"/>
              <a:t>Diagrama de zonas de aterrizaje/transito</a:t>
            </a:r>
          </a:p>
        </p:txBody>
      </p:sp>
      <p:sp>
        <p:nvSpPr>
          <p:cNvPr id="6" name="Rectángulo 5">
            <a:extLst>
              <a:ext uri="{FF2B5EF4-FFF2-40B4-BE49-F238E27FC236}">
                <a16:creationId xmlns:a16="http://schemas.microsoft.com/office/drawing/2014/main" id="{BC796C0E-3346-F8E8-D9D9-B93A82CE30E2}"/>
              </a:ext>
            </a:extLst>
          </p:cNvPr>
          <p:cNvSpPr/>
          <p:nvPr/>
        </p:nvSpPr>
        <p:spPr>
          <a:xfrm>
            <a:off x="8725546" y="6385302"/>
            <a:ext cx="1704813" cy="28908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pic>
        <p:nvPicPr>
          <p:cNvPr id="5" name="Imagen 4">
            <a:extLst>
              <a:ext uri="{FF2B5EF4-FFF2-40B4-BE49-F238E27FC236}">
                <a16:creationId xmlns:a16="http://schemas.microsoft.com/office/drawing/2014/main" id="{27700935-EA75-5914-0D6F-F35B543AA325}"/>
              </a:ext>
            </a:extLst>
          </p:cNvPr>
          <p:cNvPicPr>
            <a:picLocks noChangeAspect="1"/>
          </p:cNvPicPr>
          <p:nvPr/>
        </p:nvPicPr>
        <p:blipFill>
          <a:blip r:embed="rId2"/>
          <a:stretch>
            <a:fillRect/>
          </a:stretch>
        </p:blipFill>
        <p:spPr>
          <a:xfrm>
            <a:off x="2820419" y="2345385"/>
            <a:ext cx="5719097" cy="4466121"/>
          </a:xfrm>
          <a:prstGeom prst="rect">
            <a:avLst/>
          </a:prstGeom>
        </p:spPr>
      </p:pic>
    </p:spTree>
    <p:extLst>
      <p:ext uri="{BB962C8B-B14F-4D97-AF65-F5344CB8AC3E}">
        <p14:creationId xmlns:p14="http://schemas.microsoft.com/office/powerpoint/2010/main" val="151779988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6001EF62-354A-EBE5-623E-43CD0A207030}"/>
              </a:ext>
            </a:extLst>
          </p:cNvPr>
          <p:cNvSpPr>
            <a:spLocks noGrp="1"/>
          </p:cNvSpPr>
          <p:nvPr>
            <p:ph type="title"/>
          </p:nvPr>
        </p:nvSpPr>
        <p:spPr/>
        <p:txBody>
          <a:bodyPr>
            <a:noAutofit/>
          </a:bodyPr>
          <a:lstStyle/>
          <a:p>
            <a:r>
              <a:rPr lang="es-ES_tradnl" sz="4000" dirty="0"/>
              <a:t>Tabla de asalto aéreo </a:t>
            </a:r>
          </a:p>
        </p:txBody>
      </p:sp>
      <p:sp>
        <p:nvSpPr>
          <p:cNvPr id="6" name="Rectángulo 5">
            <a:extLst>
              <a:ext uri="{FF2B5EF4-FFF2-40B4-BE49-F238E27FC236}">
                <a16:creationId xmlns:a16="http://schemas.microsoft.com/office/drawing/2014/main" id="{BC796C0E-3346-F8E8-D9D9-B93A82CE30E2}"/>
              </a:ext>
            </a:extLst>
          </p:cNvPr>
          <p:cNvSpPr/>
          <p:nvPr/>
        </p:nvSpPr>
        <p:spPr>
          <a:xfrm>
            <a:off x="8725546" y="6385302"/>
            <a:ext cx="1704813" cy="28908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pic>
        <p:nvPicPr>
          <p:cNvPr id="3" name="Imagen 2">
            <a:extLst>
              <a:ext uri="{FF2B5EF4-FFF2-40B4-BE49-F238E27FC236}">
                <a16:creationId xmlns:a16="http://schemas.microsoft.com/office/drawing/2014/main" id="{E8E3060D-9B7A-4B06-4F57-D9D608D74F6B}"/>
              </a:ext>
            </a:extLst>
          </p:cNvPr>
          <p:cNvPicPr>
            <a:picLocks noChangeAspect="1"/>
          </p:cNvPicPr>
          <p:nvPr/>
        </p:nvPicPr>
        <p:blipFill>
          <a:blip r:embed="rId2"/>
          <a:stretch>
            <a:fillRect/>
          </a:stretch>
        </p:blipFill>
        <p:spPr>
          <a:xfrm>
            <a:off x="522835" y="2247039"/>
            <a:ext cx="11143282" cy="4610961"/>
          </a:xfrm>
          <a:prstGeom prst="rect">
            <a:avLst/>
          </a:prstGeom>
        </p:spPr>
      </p:pic>
    </p:spTree>
    <p:extLst>
      <p:ext uri="{BB962C8B-B14F-4D97-AF65-F5344CB8AC3E}">
        <p14:creationId xmlns:p14="http://schemas.microsoft.com/office/powerpoint/2010/main" val="127609152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6001EF62-354A-EBE5-623E-43CD0A207030}"/>
              </a:ext>
            </a:extLst>
          </p:cNvPr>
          <p:cNvSpPr>
            <a:spLocks noGrp="1"/>
          </p:cNvSpPr>
          <p:nvPr>
            <p:ph type="title"/>
          </p:nvPr>
        </p:nvSpPr>
        <p:spPr/>
        <p:txBody>
          <a:bodyPr>
            <a:noAutofit/>
          </a:bodyPr>
          <a:lstStyle/>
          <a:p>
            <a:r>
              <a:rPr lang="es-ES_tradnl" sz="4000" dirty="0"/>
              <a:t>Tabla de asalto aéreo </a:t>
            </a:r>
          </a:p>
        </p:txBody>
      </p:sp>
      <p:sp>
        <p:nvSpPr>
          <p:cNvPr id="6" name="Rectángulo 5">
            <a:extLst>
              <a:ext uri="{FF2B5EF4-FFF2-40B4-BE49-F238E27FC236}">
                <a16:creationId xmlns:a16="http://schemas.microsoft.com/office/drawing/2014/main" id="{BC796C0E-3346-F8E8-D9D9-B93A82CE30E2}"/>
              </a:ext>
            </a:extLst>
          </p:cNvPr>
          <p:cNvSpPr/>
          <p:nvPr/>
        </p:nvSpPr>
        <p:spPr>
          <a:xfrm>
            <a:off x="8725546" y="6385302"/>
            <a:ext cx="1704813" cy="28908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pic>
        <p:nvPicPr>
          <p:cNvPr id="3" name="Imagen 2">
            <a:extLst>
              <a:ext uri="{FF2B5EF4-FFF2-40B4-BE49-F238E27FC236}">
                <a16:creationId xmlns:a16="http://schemas.microsoft.com/office/drawing/2014/main" id="{E8E3060D-9B7A-4B06-4F57-D9D608D74F6B}"/>
              </a:ext>
            </a:extLst>
          </p:cNvPr>
          <p:cNvPicPr>
            <a:picLocks noChangeAspect="1"/>
          </p:cNvPicPr>
          <p:nvPr/>
        </p:nvPicPr>
        <p:blipFill>
          <a:blip r:embed="rId2"/>
          <a:stretch>
            <a:fillRect/>
          </a:stretch>
        </p:blipFill>
        <p:spPr>
          <a:xfrm>
            <a:off x="6479651" y="2593728"/>
            <a:ext cx="5215044" cy="3791573"/>
          </a:xfrm>
          <a:prstGeom prst="rect">
            <a:avLst/>
          </a:prstGeom>
        </p:spPr>
      </p:pic>
      <p:pic>
        <p:nvPicPr>
          <p:cNvPr id="2" name="Imagen 1">
            <a:extLst>
              <a:ext uri="{FF2B5EF4-FFF2-40B4-BE49-F238E27FC236}">
                <a16:creationId xmlns:a16="http://schemas.microsoft.com/office/drawing/2014/main" id="{BEBE58C4-1AFC-AE16-3706-AAFCB104C72D}"/>
              </a:ext>
            </a:extLst>
          </p:cNvPr>
          <p:cNvPicPr>
            <a:picLocks noChangeAspect="1"/>
          </p:cNvPicPr>
          <p:nvPr/>
        </p:nvPicPr>
        <p:blipFill>
          <a:blip r:embed="rId3"/>
          <a:stretch>
            <a:fillRect/>
          </a:stretch>
        </p:blipFill>
        <p:spPr>
          <a:xfrm>
            <a:off x="272715" y="2480256"/>
            <a:ext cx="5667531" cy="3905046"/>
          </a:xfrm>
          <a:prstGeom prst="rect">
            <a:avLst/>
          </a:prstGeom>
        </p:spPr>
      </p:pic>
      <p:sp>
        <p:nvSpPr>
          <p:cNvPr id="5" name="CuadroTexto 4">
            <a:extLst>
              <a:ext uri="{FF2B5EF4-FFF2-40B4-BE49-F238E27FC236}">
                <a16:creationId xmlns:a16="http://schemas.microsoft.com/office/drawing/2014/main" id="{BF522663-8AB8-B6DE-173E-E6334061CB29}"/>
              </a:ext>
            </a:extLst>
          </p:cNvPr>
          <p:cNvSpPr txBox="1"/>
          <p:nvPr/>
        </p:nvSpPr>
        <p:spPr>
          <a:xfrm>
            <a:off x="2521966" y="4521632"/>
            <a:ext cx="7459579" cy="369332"/>
          </a:xfrm>
          <a:prstGeom prst="rect">
            <a:avLst/>
          </a:prstGeom>
          <a:solidFill>
            <a:schemeClr val="bg1"/>
          </a:solidFill>
        </p:spPr>
        <p:txBody>
          <a:bodyPr wrap="square" rtlCol="0">
            <a:spAutoFit/>
          </a:bodyPr>
          <a:lstStyle/>
          <a:p>
            <a:pPr algn="ctr"/>
            <a:r>
              <a:rPr lang="es-ES_tradnl" dirty="0"/>
              <a:t>SHIP TO SHORE PLAN </a:t>
            </a:r>
          </a:p>
        </p:txBody>
      </p:sp>
    </p:spTree>
    <p:extLst>
      <p:ext uri="{BB962C8B-B14F-4D97-AF65-F5344CB8AC3E}">
        <p14:creationId xmlns:p14="http://schemas.microsoft.com/office/powerpoint/2010/main" val="3192433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D153959-30FA-4987-A094-7243641F47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22649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EB6D1D7F-141C-4D8E-BFBA-D95B68E16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25EFA61-F0F8-4F4A-B750-81EE924F1D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57344" y="0"/>
            <a:ext cx="7534655" cy="22649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ítulo 3">
            <a:extLst>
              <a:ext uri="{FF2B5EF4-FFF2-40B4-BE49-F238E27FC236}">
                <a16:creationId xmlns:a16="http://schemas.microsoft.com/office/drawing/2014/main" id="{20BBA819-0ECD-61DB-C012-7B88178D8A66}"/>
              </a:ext>
            </a:extLst>
          </p:cNvPr>
          <p:cNvSpPr>
            <a:spLocks noGrp="1"/>
          </p:cNvSpPr>
          <p:nvPr>
            <p:ph type="title"/>
          </p:nvPr>
        </p:nvSpPr>
        <p:spPr>
          <a:xfrm>
            <a:off x="5300811" y="317500"/>
            <a:ext cx="5927576" cy="1701800"/>
          </a:xfrm>
        </p:spPr>
        <p:txBody>
          <a:bodyPr vert="horz" lIns="91440" tIns="45720" rIns="91440" bIns="45720" rtlCol="0" anchor="ctr">
            <a:normAutofit/>
          </a:bodyPr>
          <a:lstStyle/>
          <a:p>
            <a:r>
              <a:rPr lang="en-US" kern="1200" cap="all" spc="120" baseline="0">
                <a:solidFill>
                  <a:schemeClr val="bg1"/>
                </a:solidFill>
                <a:latin typeface="+mj-lt"/>
                <a:ea typeface="+mj-ea"/>
                <a:cs typeface="+mj-cs"/>
              </a:rPr>
              <a:t>CONSEJOS</a:t>
            </a:r>
          </a:p>
        </p:txBody>
      </p:sp>
      <p:pic>
        <p:nvPicPr>
          <p:cNvPr id="6" name="Picture 5" descr="Photograph of the earth">
            <a:extLst>
              <a:ext uri="{FF2B5EF4-FFF2-40B4-BE49-F238E27FC236}">
                <a16:creationId xmlns:a16="http://schemas.microsoft.com/office/drawing/2014/main" id="{24153BB0-D261-0A73-E0D4-1694E028BB47}"/>
              </a:ext>
            </a:extLst>
          </p:cNvPr>
          <p:cNvPicPr>
            <a:picLocks noChangeAspect="1"/>
          </p:cNvPicPr>
          <p:nvPr/>
        </p:nvPicPr>
        <p:blipFill>
          <a:blip r:embed="rId2"/>
          <a:srcRect l="28132" r="33668"/>
          <a:stretch/>
        </p:blipFill>
        <p:spPr>
          <a:xfrm>
            <a:off x="20" y="10"/>
            <a:ext cx="4657324" cy="6857990"/>
          </a:xfrm>
          <a:prstGeom prst="rect">
            <a:avLst/>
          </a:prstGeom>
        </p:spPr>
      </p:pic>
      <p:sp>
        <p:nvSpPr>
          <p:cNvPr id="2" name="Marcador de contenido 1">
            <a:extLst>
              <a:ext uri="{FF2B5EF4-FFF2-40B4-BE49-F238E27FC236}">
                <a16:creationId xmlns:a16="http://schemas.microsoft.com/office/drawing/2014/main" id="{4F015BB8-489D-AC26-4287-7F05141EFA3D}"/>
              </a:ext>
            </a:extLst>
          </p:cNvPr>
          <p:cNvSpPr>
            <a:spLocks noGrp="1"/>
          </p:cNvSpPr>
          <p:nvPr>
            <p:ph idx="1"/>
          </p:nvPr>
        </p:nvSpPr>
        <p:spPr>
          <a:xfrm>
            <a:off x="5300810" y="2587625"/>
            <a:ext cx="5927577" cy="3594100"/>
          </a:xfrm>
        </p:spPr>
        <p:txBody>
          <a:bodyPr vert="horz" lIns="91440" tIns="45720" rIns="91440" bIns="45720" rtlCol="0" anchor="t">
            <a:normAutofit/>
          </a:bodyPr>
          <a:lstStyle/>
          <a:p>
            <a:pPr marL="457200" indent="-457200">
              <a:lnSpc>
                <a:spcPct val="91000"/>
              </a:lnSpc>
              <a:buFont typeface="+mj-lt"/>
              <a:buAutoNum type="arabicPeriod"/>
            </a:pPr>
            <a:r>
              <a:rPr lang="en-US" sz="1500" dirty="0">
                <a:solidFill>
                  <a:srgbClr val="FF0000"/>
                </a:solidFill>
              </a:rPr>
              <a:t>No </a:t>
            </a:r>
            <a:r>
              <a:rPr lang="en-US" sz="1500" dirty="0" err="1">
                <a:solidFill>
                  <a:srgbClr val="FF0000"/>
                </a:solidFill>
              </a:rPr>
              <a:t>perder</a:t>
            </a:r>
            <a:r>
              <a:rPr lang="en-US" sz="1500" dirty="0">
                <a:solidFill>
                  <a:srgbClr val="FF0000"/>
                </a:solidFill>
              </a:rPr>
              <a:t> </a:t>
            </a:r>
            <a:r>
              <a:rPr lang="en-US" sz="1500" dirty="0" err="1">
                <a:solidFill>
                  <a:srgbClr val="FF0000"/>
                </a:solidFill>
              </a:rPr>
              <a:t>el</a:t>
            </a:r>
            <a:r>
              <a:rPr lang="en-US" sz="1500" dirty="0">
                <a:solidFill>
                  <a:srgbClr val="FF0000"/>
                </a:solidFill>
              </a:rPr>
              <a:t> </a:t>
            </a:r>
            <a:r>
              <a:rPr lang="en-US" sz="1500" dirty="0" err="1">
                <a:solidFill>
                  <a:srgbClr val="FF0000"/>
                </a:solidFill>
              </a:rPr>
              <a:t>objetivo</a:t>
            </a:r>
            <a:r>
              <a:rPr lang="en-US" sz="1500" dirty="0">
                <a:solidFill>
                  <a:srgbClr val="FF0000"/>
                </a:solidFill>
              </a:rPr>
              <a:t> de la </a:t>
            </a:r>
            <a:r>
              <a:rPr lang="en-US" sz="1500" dirty="0" err="1">
                <a:solidFill>
                  <a:srgbClr val="FF0000"/>
                </a:solidFill>
              </a:rPr>
              <a:t>operación</a:t>
            </a:r>
            <a:r>
              <a:rPr lang="en-US" sz="1500" dirty="0">
                <a:solidFill>
                  <a:srgbClr val="FF0000"/>
                </a:solidFill>
              </a:rPr>
              <a:t>, </a:t>
            </a:r>
            <a:r>
              <a:rPr lang="en-US" sz="1500" dirty="0" err="1">
                <a:solidFill>
                  <a:srgbClr val="FF0000"/>
                </a:solidFill>
              </a:rPr>
              <a:t>el</a:t>
            </a:r>
            <a:r>
              <a:rPr lang="en-US" sz="1500" dirty="0">
                <a:solidFill>
                  <a:srgbClr val="FF0000"/>
                </a:solidFill>
              </a:rPr>
              <a:t> </a:t>
            </a:r>
            <a:r>
              <a:rPr lang="en-US" sz="1500" dirty="0" err="1">
                <a:solidFill>
                  <a:srgbClr val="FF0000"/>
                </a:solidFill>
              </a:rPr>
              <a:t>objetivo</a:t>
            </a:r>
            <a:r>
              <a:rPr lang="en-US" sz="1500" dirty="0">
                <a:solidFill>
                  <a:srgbClr val="FF0000"/>
                </a:solidFill>
              </a:rPr>
              <a:t> </a:t>
            </a:r>
            <a:r>
              <a:rPr lang="en-US" sz="1500" dirty="0" err="1">
                <a:solidFill>
                  <a:srgbClr val="FF0000"/>
                </a:solidFill>
              </a:rPr>
              <a:t>esta</a:t>
            </a:r>
            <a:r>
              <a:rPr lang="en-US" sz="1500" dirty="0">
                <a:solidFill>
                  <a:srgbClr val="FF0000"/>
                </a:solidFill>
              </a:rPr>
              <a:t> </a:t>
            </a:r>
            <a:r>
              <a:rPr lang="en-US" sz="1500" dirty="0" err="1">
                <a:solidFill>
                  <a:srgbClr val="FF0000"/>
                </a:solidFill>
              </a:rPr>
              <a:t>en</a:t>
            </a:r>
            <a:r>
              <a:rPr lang="en-US" sz="1500" dirty="0">
                <a:solidFill>
                  <a:srgbClr val="FF0000"/>
                </a:solidFill>
              </a:rPr>
              <a:t> tierra; no </a:t>
            </a:r>
            <a:r>
              <a:rPr lang="en-US" sz="1500" dirty="0" err="1">
                <a:solidFill>
                  <a:srgbClr val="FF0000"/>
                </a:solidFill>
              </a:rPr>
              <a:t>en</a:t>
            </a:r>
            <a:r>
              <a:rPr lang="en-US" sz="1500" dirty="0">
                <a:solidFill>
                  <a:srgbClr val="FF0000"/>
                </a:solidFill>
              </a:rPr>
              <a:t> </a:t>
            </a:r>
            <a:r>
              <a:rPr lang="en-US" sz="1500" dirty="0" err="1">
                <a:solidFill>
                  <a:srgbClr val="FF0000"/>
                </a:solidFill>
              </a:rPr>
              <a:t>el</a:t>
            </a:r>
            <a:r>
              <a:rPr lang="en-US" sz="1500" dirty="0">
                <a:solidFill>
                  <a:srgbClr val="FF0000"/>
                </a:solidFill>
              </a:rPr>
              <a:t> mar </a:t>
            </a:r>
            <a:r>
              <a:rPr lang="en-US" sz="1500" dirty="0" err="1">
                <a:solidFill>
                  <a:srgbClr val="FF0000"/>
                </a:solidFill>
              </a:rPr>
              <a:t>ni</a:t>
            </a:r>
            <a:r>
              <a:rPr lang="en-US" sz="1500" dirty="0">
                <a:solidFill>
                  <a:srgbClr val="FF0000"/>
                </a:solidFill>
              </a:rPr>
              <a:t> </a:t>
            </a:r>
            <a:r>
              <a:rPr lang="en-US" sz="1500" dirty="0" err="1">
                <a:solidFill>
                  <a:srgbClr val="FF0000"/>
                </a:solidFill>
              </a:rPr>
              <a:t>en</a:t>
            </a:r>
            <a:r>
              <a:rPr lang="en-US" sz="1500" dirty="0">
                <a:solidFill>
                  <a:srgbClr val="FF0000"/>
                </a:solidFill>
              </a:rPr>
              <a:t> la </a:t>
            </a:r>
            <a:r>
              <a:rPr lang="en-US" sz="1500" dirty="0" err="1">
                <a:solidFill>
                  <a:srgbClr val="FF0000"/>
                </a:solidFill>
              </a:rPr>
              <a:t>transición</a:t>
            </a:r>
            <a:r>
              <a:rPr lang="en-US" sz="1500" dirty="0">
                <a:solidFill>
                  <a:srgbClr val="FF0000"/>
                </a:solidFill>
              </a:rPr>
              <a:t> de mar a tierra.</a:t>
            </a:r>
          </a:p>
          <a:p>
            <a:pPr marL="457200" indent="-457200">
              <a:lnSpc>
                <a:spcPct val="91000"/>
              </a:lnSpc>
              <a:buFont typeface="+mj-lt"/>
              <a:buAutoNum type="arabicPeriod"/>
            </a:pPr>
            <a:r>
              <a:rPr lang="en-US" sz="1500" dirty="0" err="1">
                <a:solidFill>
                  <a:srgbClr val="FF0000"/>
                </a:solidFill>
              </a:rPr>
              <a:t>Planificar</a:t>
            </a:r>
            <a:r>
              <a:rPr lang="en-US" sz="1500" dirty="0">
                <a:solidFill>
                  <a:srgbClr val="FF0000"/>
                </a:solidFill>
              </a:rPr>
              <a:t> </a:t>
            </a:r>
            <a:r>
              <a:rPr lang="en-US" sz="1500" dirty="0" err="1">
                <a:solidFill>
                  <a:srgbClr val="FF0000"/>
                </a:solidFill>
              </a:rPr>
              <a:t>desde</a:t>
            </a:r>
            <a:r>
              <a:rPr lang="en-US" sz="1500" dirty="0">
                <a:solidFill>
                  <a:srgbClr val="FF0000"/>
                </a:solidFill>
              </a:rPr>
              <a:t> </a:t>
            </a:r>
            <a:r>
              <a:rPr lang="en-US" sz="1500" dirty="0" err="1">
                <a:solidFill>
                  <a:srgbClr val="FF0000"/>
                </a:solidFill>
              </a:rPr>
              <a:t>el</a:t>
            </a:r>
            <a:r>
              <a:rPr lang="en-US" sz="1500" dirty="0">
                <a:solidFill>
                  <a:srgbClr val="FF0000"/>
                </a:solidFill>
              </a:rPr>
              <a:t> EFD hasta </a:t>
            </a:r>
            <a:r>
              <a:rPr lang="en-US" sz="1500" dirty="0" err="1">
                <a:solidFill>
                  <a:srgbClr val="FF0000"/>
                </a:solidFill>
              </a:rPr>
              <a:t>el</a:t>
            </a:r>
            <a:r>
              <a:rPr lang="en-US" sz="1500" dirty="0">
                <a:solidFill>
                  <a:srgbClr val="FF0000"/>
                </a:solidFill>
              </a:rPr>
              <a:t> </a:t>
            </a:r>
            <a:r>
              <a:rPr lang="en-US" sz="1500" dirty="0" err="1">
                <a:solidFill>
                  <a:srgbClr val="FF0000"/>
                </a:solidFill>
              </a:rPr>
              <a:t>embarque</a:t>
            </a:r>
            <a:r>
              <a:rPr lang="en-US" sz="1500" dirty="0">
                <a:solidFill>
                  <a:srgbClr val="FF0000"/>
                </a:solidFill>
              </a:rPr>
              <a:t>.</a:t>
            </a:r>
          </a:p>
          <a:p>
            <a:pPr marL="457200" indent="-457200">
              <a:lnSpc>
                <a:spcPct val="91000"/>
              </a:lnSpc>
              <a:buFont typeface="+mj-lt"/>
              <a:buAutoNum type="arabicPeriod"/>
            </a:pPr>
            <a:r>
              <a:rPr lang="en-US" sz="1500" dirty="0">
                <a:solidFill>
                  <a:srgbClr val="FF0000"/>
                </a:solidFill>
              </a:rPr>
              <a:t>No </a:t>
            </a:r>
            <a:r>
              <a:rPr lang="en-US" sz="1500" dirty="0" err="1">
                <a:solidFill>
                  <a:srgbClr val="FF0000"/>
                </a:solidFill>
              </a:rPr>
              <a:t>depender</a:t>
            </a:r>
            <a:r>
              <a:rPr lang="en-US" sz="1500" dirty="0">
                <a:solidFill>
                  <a:srgbClr val="FF0000"/>
                </a:solidFill>
              </a:rPr>
              <a:t> de un solo </a:t>
            </a:r>
            <a:r>
              <a:rPr lang="en-US" sz="1500" dirty="0" err="1">
                <a:solidFill>
                  <a:srgbClr val="FF0000"/>
                </a:solidFill>
              </a:rPr>
              <a:t>concepto</a:t>
            </a:r>
            <a:r>
              <a:rPr lang="en-US" sz="1500" dirty="0">
                <a:solidFill>
                  <a:srgbClr val="FF0000"/>
                </a:solidFill>
              </a:rPr>
              <a:t> de </a:t>
            </a:r>
            <a:r>
              <a:rPr lang="en-US" sz="1500" dirty="0" err="1">
                <a:solidFill>
                  <a:srgbClr val="FF0000"/>
                </a:solidFill>
              </a:rPr>
              <a:t>sostenimiento</a:t>
            </a:r>
            <a:r>
              <a:rPr lang="en-US" sz="1500" dirty="0">
                <a:solidFill>
                  <a:srgbClr val="FF0000"/>
                </a:solidFill>
              </a:rPr>
              <a:t>.</a:t>
            </a:r>
          </a:p>
          <a:p>
            <a:pPr marL="457200" indent="-457200">
              <a:lnSpc>
                <a:spcPct val="91000"/>
              </a:lnSpc>
              <a:buFont typeface="+mj-lt"/>
              <a:buAutoNum type="arabicPeriod"/>
            </a:pPr>
            <a:r>
              <a:rPr lang="en-US" sz="1500" dirty="0" err="1">
                <a:solidFill>
                  <a:srgbClr val="FF0000"/>
                </a:solidFill>
              </a:rPr>
              <a:t>Combinación</a:t>
            </a:r>
            <a:r>
              <a:rPr lang="en-US" sz="1500" dirty="0">
                <a:solidFill>
                  <a:srgbClr val="FF0000"/>
                </a:solidFill>
              </a:rPr>
              <a:t> de </a:t>
            </a:r>
            <a:r>
              <a:rPr lang="en-US" sz="1500" dirty="0" err="1">
                <a:solidFill>
                  <a:srgbClr val="FF0000"/>
                </a:solidFill>
              </a:rPr>
              <a:t>métodos</a:t>
            </a:r>
            <a:r>
              <a:rPr lang="en-US" sz="1500" dirty="0">
                <a:solidFill>
                  <a:srgbClr val="FF0000"/>
                </a:solidFill>
              </a:rPr>
              <a:t> de entrada…</a:t>
            </a:r>
            <a:r>
              <a:rPr lang="en-US" sz="1500" dirty="0" err="1">
                <a:solidFill>
                  <a:srgbClr val="FF0000"/>
                </a:solidFill>
              </a:rPr>
              <a:t>buscar</a:t>
            </a:r>
            <a:r>
              <a:rPr lang="en-US" sz="1500" dirty="0">
                <a:solidFill>
                  <a:srgbClr val="FF0000"/>
                </a:solidFill>
              </a:rPr>
              <a:t> </a:t>
            </a:r>
            <a:r>
              <a:rPr lang="en-US" sz="1500" dirty="0" err="1">
                <a:solidFill>
                  <a:srgbClr val="FF0000"/>
                </a:solidFill>
              </a:rPr>
              <a:t>el</a:t>
            </a:r>
            <a:r>
              <a:rPr lang="en-US" sz="1500" dirty="0">
                <a:solidFill>
                  <a:srgbClr val="FF0000"/>
                </a:solidFill>
              </a:rPr>
              <a:t> camino de </a:t>
            </a:r>
            <a:r>
              <a:rPr lang="en-US" sz="1500" dirty="0" err="1">
                <a:solidFill>
                  <a:srgbClr val="FF0000"/>
                </a:solidFill>
              </a:rPr>
              <a:t>menor</a:t>
            </a:r>
            <a:r>
              <a:rPr lang="en-US" sz="1500" dirty="0">
                <a:solidFill>
                  <a:srgbClr val="FF0000"/>
                </a:solidFill>
              </a:rPr>
              <a:t> </a:t>
            </a:r>
            <a:r>
              <a:rPr lang="en-US" sz="1500" dirty="0" err="1">
                <a:solidFill>
                  <a:srgbClr val="FF0000"/>
                </a:solidFill>
              </a:rPr>
              <a:t>resistencia</a:t>
            </a:r>
            <a:r>
              <a:rPr lang="en-US" sz="1500" dirty="0">
                <a:solidFill>
                  <a:srgbClr val="FF0000"/>
                </a:solidFill>
              </a:rPr>
              <a:t>.</a:t>
            </a:r>
          </a:p>
          <a:p>
            <a:pPr marL="457200" indent="-457200">
              <a:lnSpc>
                <a:spcPct val="91000"/>
              </a:lnSpc>
              <a:buFont typeface="+mj-lt"/>
              <a:buAutoNum type="arabicPeriod"/>
            </a:pPr>
            <a:r>
              <a:rPr lang="en-US" sz="1500" dirty="0">
                <a:solidFill>
                  <a:srgbClr val="FF0000"/>
                </a:solidFill>
              </a:rPr>
              <a:t>La </a:t>
            </a:r>
            <a:r>
              <a:rPr lang="en-US" sz="1500" dirty="0" err="1">
                <a:solidFill>
                  <a:srgbClr val="FF0000"/>
                </a:solidFill>
              </a:rPr>
              <a:t>integración</a:t>
            </a:r>
            <a:r>
              <a:rPr lang="en-US" sz="1500" dirty="0">
                <a:solidFill>
                  <a:srgbClr val="FF0000"/>
                </a:solidFill>
              </a:rPr>
              <a:t> </a:t>
            </a:r>
            <a:r>
              <a:rPr lang="en-US" sz="1500" dirty="0" err="1">
                <a:solidFill>
                  <a:srgbClr val="FF0000"/>
                </a:solidFill>
              </a:rPr>
              <a:t>funciona</a:t>
            </a:r>
            <a:r>
              <a:rPr lang="en-US" sz="1500" dirty="0">
                <a:solidFill>
                  <a:srgbClr val="FF0000"/>
                </a:solidFill>
              </a:rPr>
              <a:t> bien </a:t>
            </a:r>
            <a:r>
              <a:rPr lang="en-US" sz="1500" dirty="0" err="1">
                <a:solidFill>
                  <a:srgbClr val="FF0000"/>
                </a:solidFill>
              </a:rPr>
              <a:t>cuando</a:t>
            </a:r>
            <a:r>
              <a:rPr lang="en-US" sz="1500" dirty="0">
                <a:solidFill>
                  <a:srgbClr val="FF0000"/>
                </a:solidFill>
              </a:rPr>
              <a:t> hay </a:t>
            </a:r>
            <a:r>
              <a:rPr lang="en-US" sz="1500" dirty="0" err="1">
                <a:solidFill>
                  <a:srgbClr val="FF0000"/>
                </a:solidFill>
              </a:rPr>
              <a:t>claridad</a:t>
            </a:r>
            <a:r>
              <a:rPr lang="en-US" sz="1500" dirty="0">
                <a:solidFill>
                  <a:srgbClr val="FF0000"/>
                </a:solidFill>
              </a:rPr>
              <a:t> </a:t>
            </a:r>
            <a:r>
              <a:rPr lang="en-US" sz="1500" dirty="0" err="1">
                <a:solidFill>
                  <a:srgbClr val="FF0000"/>
                </a:solidFill>
              </a:rPr>
              <a:t>en</a:t>
            </a:r>
            <a:r>
              <a:rPr lang="en-US" sz="1500" dirty="0">
                <a:solidFill>
                  <a:srgbClr val="FF0000"/>
                </a:solidFill>
              </a:rPr>
              <a:t> la </a:t>
            </a:r>
            <a:r>
              <a:rPr lang="en-US" sz="1500" dirty="0" err="1">
                <a:solidFill>
                  <a:srgbClr val="FF0000"/>
                </a:solidFill>
              </a:rPr>
              <a:t>ejecución</a:t>
            </a:r>
            <a:r>
              <a:rPr lang="en-US" sz="1500" dirty="0">
                <a:solidFill>
                  <a:srgbClr val="FF0000"/>
                </a:solidFill>
              </a:rPr>
              <a:t>. Staff </a:t>
            </a:r>
            <a:r>
              <a:rPr lang="en-US" sz="1500" dirty="0" err="1">
                <a:solidFill>
                  <a:srgbClr val="FF0000"/>
                </a:solidFill>
              </a:rPr>
              <a:t>integrado</a:t>
            </a:r>
            <a:r>
              <a:rPr lang="en-US" sz="1500" dirty="0">
                <a:solidFill>
                  <a:srgbClr val="FF0000"/>
                </a:solidFill>
              </a:rPr>
              <a:t> y enlaces </a:t>
            </a:r>
            <a:r>
              <a:rPr lang="en-US" sz="1500" dirty="0" err="1">
                <a:solidFill>
                  <a:srgbClr val="FF0000"/>
                </a:solidFill>
              </a:rPr>
              <a:t>potentes</a:t>
            </a:r>
            <a:r>
              <a:rPr lang="en-US" sz="1500" dirty="0">
                <a:solidFill>
                  <a:srgbClr val="FF0000"/>
                </a:solidFill>
              </a:rPr>
              <a:t> </a:t>
            </a:r>
            <a:r>
              <a:rPr lang="en-US" sz="1500" dirty="0" err="1">
                <a:solidFill>
                  <a:srgbClr val="FF0000"/>
                </a:solidFill>
              </a:rPr>
              <a:t>hacen</a:t>
            </a:r>
            <a:r>
              <a:rPr lang="en-US" sz="1500" dirty="0">
                <a:solidFill>
                  <a:srgbClr val="FF0000"/>
                </a:solidFill>
              </a:rPr>
              <a:t> la </a:t>
            </a:r>
            <a:r>
              <a:rPr lang="en-US" sz="1500" dirty="0" err="1">
                <a:solidFill>
                  <a:srgbClr val="FF0000"/>
                </a:solidFill>
              </a:rPr>
              <a:t>diferencia</a:t>
            </a:r>
            <a:r>
              <a:rPr lang="en-US" sz="1500" dirty="0">
                <a:solidFill>
                  <a:srgbClr val="FF0000"/>
                </a:solidFill>
              </a:rPr>
              <a:t>. ¡</a:t>
            </a:r>
            <a:r>
              <a:rPr lang="en-US" sz="1500" dirty="0" err="1">
                <a:solidFill>
                  <a:srgbClr val="FF0000"/>
                </a:solidFill>
              </a:rPr>
              <a:t>Trabajo</a:t>
            </a:r>
            <a:r>
              <a:rPr lang="en-US" sz="1500" dirty="0">
                <a:solidFill>
                  <a:srgbClr val="FF0000"/>
                </a:solidFill>
              </a:rPr>
              <a:t> </a:t>
            </a:r>
            <a:r>
              <a:rPr lang="en-US" sz="1500" dirty="0" err="1">
                <a:solidFill>
                  <a:srgbClr val="FF0000"/>
                </a:solidFill>
              </a:rPr>
              <a:t>en</a:t>
            </a:r>
            <a:r>
              <a:rPr lang="en-US" sz="1500" dirty="0">
                <a:solidFill>
                  <a:srgbClr val="FF0000"/>
                </a:solidFill>
              </a:rPr>
              <a:t> </a:t>
            </a:r>
            <a:r>
              <a:rPr lang="en-US" sz="1500" dirty="0" err="1">
                <a:solidFill>
                  <a:srgbClr val="FF0000"/>
                </a:solidFill>
              </a:rPr>
              <a:t>equipo</a:t>
            </a:r>
            <a:r>
              <a:rPr lang="en-US" sz="1500" dirty="0">
                <a:solidFill>
                  <a:srgbClr val="FF0000"/>
                </a:solidFill>
              </a:rPr>
              <a:t>! </a:t>
            </a:r>
          </a:p>
          <a:p>
            <a:pPr marL="457200" indent="-457200">
              <a:lnSpc>
                <a:spcPct val="91000"/>
              </a:lnSpc>
              <a:buFont typeface="+mj-lt"/>
              <a:buAutoNum type="arabicPeriod"/>
            </a:pPr>
            <a:r>
              <a:rPr lang="en-US" sz="1500" dirty="0">
                <a:solidFill>
                  <a:srgbClr val="FF0000"/>
                </a:solidFill>
              </a:rPr>
              <a:t>Diseñar …. </a:t>
            </a:r>
            <a:r>
              <a:rPr lang="en-US" sz="1500" dirty="0" err="1">
                <a:solidFill>
                  <a:srgbClr val="FF0000"/>
                </a:solidFill>
              </a:rPr>
              <a:t>Planificación</a:t>
            </a:r>
            <a:r>
              <a:rPr lang="en-US" sz="1500" dirty="0">
                <a:solidFill>
                  <a:srgbClr val="FF0000"/>
                </a:solidFill>
              </a:rPr>
              <a:t> general… </a:t>
            </a:r>
            <a:r>
              <a:rPr lang="en-US" sz="1500" dirty="0" err="1">
                <a:solidFill>
                  <a:srgbClr val="FF0000"/>
                </a:solidFill>
              </a:rPr>
              <a:t>planificación</a:t>
            </a:r>
            <a:r>
              <a:rPr lang="en-US" sz="1500" dirty="0">
                <a:solidFill>
                  <a:srgbClr val="FF0000"/>
                </a:solidFill>
              </a:rPr>
              <a:t> </a:t>
            </a:r>
            <a:r>
              <a:rPr lang="en-US" sz="1500" dirty="0" err="1">
                <a:solidFill>
                  <a:srgbClr val="FF0000"/>
                </a:solidFill>
              </a:rPr>
              <a:t>detallada</a:t>
            </a:r>
            <a:r>
              <a:rPr lang="en-US" sz="1500" dirty="0">
                <a:solidFill>
                  <a:srgbClr val="FF0000"/>
                </a:solidFill>
              </a:rPr>
              <a:t>.</a:t>
            </a:r>
          </a:p>
          <a:p>
            <a:pPr marL="457200" indent="-457200">
              <a:lnSpc>
                <a:spcPct val="91000"/>
              </a:lnSpc>
              <a:buFont typeface="+mj-lt"/>
              <a:buAutoNum type="arabicPeriod"/>
            </a:pPr>
            <a:r>
              <a:rPr lang="en-US" sz="1500" dirty="0">
                <a:solidFill>
                  <a:srgbClr val="FF0000"/>
                </a:solidFill>
              </a:rPr>
              <a:t>Visión de </a:t>
            </a:r>
            <a:r>
              <a:rPr lang="en-US" sz="1500" dirty="0" err="1">
                <a:solidFill>
                  <a:srgbClr val="FF0000"/>
                </a:solidFill>
              </a:rPr>
              <a:t>Esfuerzo</a:t>
            </a:r>
            <a:r>
              <a:rPr lang="en-US" sz="1500" dirty="0">
                <a:solidFill>
                  <a:srgbClr val="FF0000"/>
                </a:solidFill>
              </a:rPr>
              <a:t> Principal.</a:t>
            </a:r>
          </a:p>
        </p:txBody>
      </p:sp>
    </p:spTree>
    <p:extLst>
      <p:ext uri="{BB962C8B-B14F-4D97-AF65-F5344CB8AC3E}">
        <p14:creationId xmlns:p14="http://schemas.microsoft.com/office/powerpoint/2010/main" val="2946754087"/>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RT22252">
            <a:extLst>
              <a:ext uri="{FF2B5EF4-FFF2-40B4-BE49-F238E27FC236}">
                <a16:creationId xmlns:a16="http://schemas.microsoft.com/office/drawing/2014/main" id="{6AC26564-7D61-7D76-1902-A84C6482A77F}"/>
              </a:ext>
            </a:extLst>
          </p:cNvPr>
          <p:cNvPicPr>
            <a:picLocks noChangeAspect="1" noChangeArrowheads="1"/>
          </p:cNvPicPr>
          <p:nvPr/>
        </p:nvPicPr>
        <p:blipFill rotWithShape="1">
          <a:blip r:embed="rId2">
            <a:alphaModFix amt="60000"/>
            <a:extLst>
              <a:ext uri="{28A0092B-C50C-407E-A947-70E740481C1C}">
                <a14:useLocalDpi xmlns:a14="http://schemas.microsoft.com/office/drawing/2010/main" val="0"/>
              </a:ext>
            </a:extLst>
          </a:blip>
          <a:srcRect t="35897"/>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ítulo 1">
            <a:extLst>
              <a:ext uri="{FF2B5EF4-FFF2-40B4-BE49-F238E27FC236}">
                <a16:creationId xmlns:a16="http://schemas.microsoft.com/office/drawing/2014/main" id="{AD822177-7FF9-FF5C-E04A-47AF3EE7548A}"/>
              </a:ext>
            </a:extLst>
          </p:cNvPr>
          <p:cNvSpPr>
            <a:spLocks noGrp="1"/>
          </p:cNvSpPr>
          <p:nvPr>
            <p:ph type="ctrTitle"/>
          </p:nvPr>
        </p:nvSpPr>
        <p:spPr>
          <a:xfrm>
            <a:off x="960120" y="640080"/>
            <a:ext cx="10268712" cy="3227832"/>
          </a:xfrm>
        </p:spPr>
        <p:txBody>
          <a:bodyPr anchor="b">
            <a:normAutofit/>
          </a:bodyPr>
          <a:lstStyle/>
          <a:p>
            <a:r>
              <a:rPr lang="es-ES_tradnl" dirty="0"/>
              <a:t>Operaciones Anfibias </a:t>
            </a:r>
          </a:p>
        </p:txBody>
      </p:sp>
      <p:sp>
        <p:nvSpPr>
          <p:cNvPr id="3" name="Subtítulo 2">
            <a:extLst>
              <a:ext uri="{FF2B5EF4-FFF2-40B4-BE49-F238E27FC236}">
                <a16:creationId xmlns:a16="http://schemas.microsoft.com/office/drawing/2014/main" id="{450E4617-A639-CF79-362D-55E612265E0E}"/>
              </a:ext>
            </a:extLst>
          </p:cNvPr>
          <p:cNvSpPr>
            <a:spLocks noGrp="1"/>
          </p:cNvSpPr>
          <p:nvPr>
            <p:ph type="subTitle" idx="1"/>
          </p:nvPr>
        </p:nvSpPr>
        <p:spPr>
          <a:xfrm>
            <a:off x="960120" y="4526280"/>
            <a:ext cx="10268712" cy="1508760"/>
          </a:xfrm>
        </p:spPr>
        <p:txBody>
          <a:bodyPr anchor="t">
            <a:normAutofit/>
          </a:bodyPr>
          <a:lstStyle/>
          <a:p>
            <a:r>
              <a:rPr lang="es-ES_tradnl" dirty="0">
                <a:solidFill>
                  <a:schemeClr val="tx1"/>
                </a:solidFill>
              </a:rPr>
              <a:t>Curso Especialidad Oficiales </a:t>
            </a:r>
            <a:r>
              <a:rPr lang="es-ES_tradnl">
                <a:solidFill>
                  <a:schemeClr val="tx1"/>
                </a:solidFill>
              </a:rPr>
              <a:t>IM 2024</a:t>
            </a:r>
            <a:endParaRPr lang="es-ES_tradnl" dirty="0">
              <a:solidFill>
                <a:schemeClr val="tx1"/>
              </a:solidFill>
            </a:endParaRPr>
          </a:p>
        </p:txBody>
      </p:sp>
    </p:spTree>
    <p:extLst>
      <p:ext uri="{BB962C8B-B14F-4D97-AF65-F5344CB8AC3E}">
        <p14:creationId xmlns:p14="http://schemas.microsoft.com/office/powerpoint/2010/main" val="518738601"/>
      </p:ext>
    </p:extLst>
  </p:cSld>
  <p:clrMapOvr>
    <a:masterClrMapping/>
  </p:clrMapOvr>
</p:sld>
</file>

<file path=ppt/theme/theme1.xml><?xml version="1.0" encoding="utf-8"?>
<a:theme xmlns:a="http://schemas.openxmlformats.org/drawingml/2006/main" name="JuxtaposeVTI">
  <a:themeElements>
    <a:clrScheme name="Juxtapose">
      <a:dk1>
        <a:sysClr val="windowText" lastClr="000000"/>
      </a:dk1>
      <a:lt1>
        <a:sysClr val="window" lastClr="FFFFFF"/>
      </a:lt1>
      <a:dk2>
        <a:srgbClr val="3F3F3F"/>
      </a:dk2>
      <a:lt2>
        <a:srgbClr val="F8F7F5"/>
      </a:lt2>
      <a:accent1>
        <a:srgbClr val="F99700"/>
      </a:accent1>
      <a:accent2>
        <a:srgbClr val="00BAC7"/>
      </a:accent2>
      <a:accent3>
        <a:srgbClr val="FF5C21"/>
      </a:accent3>
      <a:accent4>
        <a:srgbClr val="6F7EFD"/>
      </a:accent4>
      <a:accent5>
        <a:srgbClr val="ACACAC"/>
      </a:accent5>
      <a:accent6>
        <a:srgbClr val="737373"/>
      </a:accent6>
      <a:hlink>
        <a:srgbClr val="0099FF"/>
      </a:hlink>
      <a:folHlink>
        <a:srgbClr val="868686"/>
      </a:folHlink>
    </a:clrScheme>
    <a:fontScheme name="Custom 167">
      <a:majorFont>
        <a:latin typeface="Franklin Gothic Demi Cond"/>
        <a:ea typeface=""/>
        <a:cs typeface=""/>
      </a:majorFont>
      <a:minorFont>
        <a:latin typeface="Franklin Gothic Medium"/>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JuxtaposeVTI" id="{FBDCC3B4-6EA8-442A-B697-43C068E31FE3}" vid="{090F2E09-E4E2-4F71-A70E-279F5A0D9E0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21386</TotalTime>
  <Words>1368</Words>
  <Application>Microsoft Macintosh PowerPoint</Application>
  <PresentationFormat>Panorámica</PresentationFormat>
  <Paragraphs>383</Paragraphs>
  <Slides>76</Slides>
  <Notes>1</Notes>
  <HiddenSlides>4</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76</vt:i4>
      </vt:variant>
    </vt:vector>
  </HeadingPairs>
  <TitlesOfParts>
    <vt:vector size="83" baseType="lpstr">
      <vt:lpstr>Aptos</vt:lpstr>
      <vt:lpstr>Arial</vt:lpstr>
      <vt:lpstr>Calibri</vt:lpstr>
      <vt:lpstr>Franklin Gothic Demi Cond</vt:lpstr>
      <vt:lpstr>Franklin Gothic Medium</vt:lpstr>
      <vt:lpstr>Wingdings</vt:lpstr>
      <vt:lpstr>JuxtaposeVTI</vt:lpstr>
      <vt:lpstr>Operaciones Anfibias </vt:lpstr>
      <vt:lpstr>Desarrollo del modulo</vt:lpstr>
      <vt:lpstr>Referencias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VALOR DE LA CAPACIDAD ANFIBIA</vt:lpstr>
      <vt:lpstr>VALOR DE LA CAPACIDAD ANFIBIA</vt:lpstr>
      <vt:lpstr>historia</vt:lpstr>
      <vt:lpstr>historia</vt:lpstr>
      <vt:lpstr>historia</vt:lpstr>
      <vt:lpstr>historia</vt:lpstr>
      <vt:lpstr>historia</vt:lpstr>
      <vt:lpstr>¿Qué requiere?</vt:lpstr>
      <vt:lpstr>DESAFIOS</vt:lpstr>
      <vt:lpstr>DESAFIOS</vt:lpstr>
      <vt:lpstr>Desafíos</vt:lpstr>
      <vt:lpstr>Tipos de operaciones según sus propósitos</vt:lpstr>
      <vt:lpstr>Tipos de operaciones según sus propósitos (Retirada)</vt:lpstr>
      <vt:lpstr>Tipos de operaciones según sus propósitos (Retirada)</vt:lpstr>
      <vt:lpstr>respuesta a crisis/operaciones anfibias en apoyo a otras operaciones </vt:lpstr>
      <vt:lpstr>demostración</vt:lpstr>
      <vt:lpstr>Incursión </vt:lpstr>
      <vt:lpstr>Incursión </vt:lpstr>
      <vt:lpstr>Incursión </vt:lpstr>
      <vt:lpstr>Incursión </vt:lpstr>
      <vt:lpstr>Asalto</vt:lpstr>
      <vt:lpstr>Asalto</vt:lpstr>
      <vt:lpstr>Asalto</vt:lpstr>
      <vt:lpstr>Asalto</vt:lpstr>
      <vt:lpstr>Asalto</vt:lpstr>
      <vt:lpstr>Asalto</vt:lpstr>
      <vt:lpstr>Asalto</vt:lpstr>
      <vt:lpstr>Asalto</vt:lpstr>
      <vt:lpstr>ORGANIZACIÓN</vt:lpstr>
      <vt:lpstr>ORGANIZACIÓN</vt:lpstr>
      <vt:lpstr>ORGANIZACIÓN</vt:lpstr>
      <vt:lpstr>ORGANIZACIÓN</vt:lpstr>
      <vt:lpstr>ORGANIZACIÓN</vt:lpstr>
      <vt:lpstr>ORGANIZACIÓN</vt:lpstr>
      <vt:lpstr>ORGANIZACIÓN-DESICIONES (Observaciones propuesta im) </vt:lpstr>
      <vt:lpstr>ORGANIZACIÓN- RELACIÓN ME-SE</vt:lpstr>
      <vt:lpstr>DIRECTIVA DE INICIACIÓN</vt:lpstr>
      <vt:lpstr>ORGANIZACIÓN</vt:lpstr>
      <vt:lpstr>FASES</vt:lpstr>
      <vt:lpstr>AoA</vt:lpstr>
      <vt:lpstr>Control aéreo</vt:lpstr>
      <vt:lpstr>MÉTODO DE ENTRADA </vt:lpstr>
      <vt:lpstr>MÉTODO DE ENTRADA </vt:lpstr>
      <vt:lpstr>MÉTODO DE ENTRADA </vt:lpstr>
      <vt:lpstr>APROXIMACIÓN OTH</vt:lpstr>
      <vt:lpstr>APROXIMACIÓN OTH</vt:lpstr>
      <vt:lpstr>Sea areas (áreas de mar)</vt:lpstr>
      <vt:lpstr>Presentación de PowerPoint</vt:lpstr>
      <vt:lpstr>Presentación de PowerPoint</vt:lpstr>
      <vt:lpstr>Documentos para el plan de desembarco</vt:lpstr>
      <vt:lpstr>Documentos superficie</vt:lpstr>
      <vt:lpstr>Disponibilidad de vehículos anfibios/BAA(S) AVAT</vt:lpstr>
      <vt:lpstr>Tabla de Asignación de vehículos anfibios y unidades de desembarco</vt:lpstr>
      <vt:lpstr>Diagrama de desembarco</vt:lpstr>
      <vt:lpstr>Distribución de números de serie y asignación de series</vt:lpstr>
      <vt:lpstr>Secuencia de desembarco</vt:lpstr>
      <vt:lpstr>Empleo de vehículos anfibios/baa(s)</vt:lpstr>
      <vt:lpstr>Tabla de prioridad de desembarco (PARTE DEL CONOPS)</vt:lpstr>
      <vt:lpstr>aéreo</vt:lpstr>
      <vt:lpstr>Tabla de disponibilidad de medios aéreos</vt:lpstr>
      <vt:lpstr>Asignación de series medios aéreos </vt:lpstr>
      <vt:lpstr>Diagrama de zonas de aterrizaje/transito</vt:lpstr>
      <vt:lpstr>Tabla de asalto aéreo </vt:lpstr>
      <vt:lpstr>Tabla de asalto aéreo </vt:lpstr>
      <vt:lpstr>CONSEJOS</vt:lpstr>
      <vt:lpstr>Operaciones Anfibias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Operaciones Anfibias </dc:title>
  <dc:creator>federico vonderweth</dc:creator>
  <cp:lastModifiedBy>Friedrich von der Weth</cp:lastModifiedBy>
  <cp:revision>38</cp:revision>
  <dcterms:created xsi:type="dcterms:W3CDTF">2023-07-25T13:28:53Z</dcterms:created>
  <dcterms:modified xsi:type="dcterms:W3CDTF">2026-02-01T23:57:42Z</dcterms:modified>
</cp:coreProperties>
</file>