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ADA21E-0C06-3160-05BA-E04E02496B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FBDE752-BECE-4924-8513-4FA69BF1DF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873D2D-8043-3341-412D-7CC0634CA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94D7D2-BA77-FDED-D315-39FF00185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58EF1D-6A3A-79F0-D585-572F12142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609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09DF25-30EB-2FC7-11B1-D2D0BEE23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EE1643-3028-0197-3E2A-BE32FEB3B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8277C0-6992-E6EE-5A4F-9C152C4FA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001AFD-8E1B-F336-FEA3-077A902E8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2F6E19-4F22-7CF7-1B1D-647471B00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425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D629BD-0C2F-9153-32EE-40AC3365F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3485B3-5382-7B20-2BED-8AFF6C8A2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28363D-1AC2-49DD-CA91-A9AE6D0D0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1A249-06DC-59C8-4448-66167D019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AA482C-364E-EEF4-3688-FCC47052F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94150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F2C1D5-9D24-2532-A32F-95C1535B6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794BE3-50E1-8376-4915-59C77F4F5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48730F-4BAA-396E-106C-BB27F12A2E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718384E-57E4-7142-4924-F22777ED0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3DBBC73-FD48-0A17-B58D-BF4CBCD9E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220182-B043-173A-7A2B-D2496BEE6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82175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CA2C10-A4AE-F0CA-B599-F01F80D77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45869B0-C0CA-DC18-D59F-47FC9B954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BCE6C1-88D0-4AD8-BC10-E590756E7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8095CE4-320B-274E-4ED1-81EF2A6BE4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499D6A0-AFA7-941A-C250-815C02E4A9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88B17CC-9B29-4CC5-05AC-6D7960417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6686AE6-D9C7-6FFF-8584-5D0B58307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01C1FA0-BCB7-D507-785A-566722EBD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5099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A3E1BD-3BB9-7814-000F-0EAE38D8E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DB8A99-BCFC-CAA3-7702-9D13C8BFA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A9AA7E1-8A00-4865-2D49-E0ADA0BF7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532EAA4-1872-3A12-63E3-F393E046F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8793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4E2B7D2-28AF-E35A-2DA8-745E877BC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D1F5942-2FB9-6F45-A329-72DE07C05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55AE8C8-3B07-F271-D94E-052458096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180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93B99-9937-A421-A6C5-60ADC984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9A024BC-3F89-3415-B83F-8520131A3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A6B77DF-83B6-7F3C-A9AD-01BCBEA846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50553A-105F-FBE2-0B09-502E1E998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C7774E8-453F-7835-26EB-00BF9AD63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97C3CC9-8647-2590-24B0-EA44F0C67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8171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309CF8-6330-AA26-7147-7F9E09226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89117F4-21AB-61A1-F36A-25C14F5586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BF8C0B-3543-7B75-35AF-ED2541460B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C3F6DE6-995F-6F94-54B7-4AFEDEEA3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EC9B55F-3C59-B0BA-33E2-5B7BEC9B7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07413F-626C-4331-6EE0-966E221BF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3536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451540-FC5F-D58E-B234-A86351D9C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1C8421E-98A3-638F-6FC5-FAE39ECFA2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47CC4F-FE7E-A5CC-346C-0177D0D9A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74D510-F770-1B73-43AB-56056872E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4E6FC7-921D-CFC3-6EFC-5895A7109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9915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FC36CDD-5E7D-C21C-9078-92BD1C067A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803713-275C-CEE0-F46E-1236B3DBD5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92C1FA-2D31-006E-75D2-8B18787BA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BAA1D6-4FB3-C538-DCC8-675457158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5EE9DA-1E87-BA8C-17CB-EC423A382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301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173BE5-231F-FE57-2AF5-35EE4041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B3460F-1FBB-048B-E8F8-2B91F8B20A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8BA9F3-7025-6BEB-1508-CDE63903EB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97BA0-4CC4-453D-8126-1A71F93D7CEA}" type="datetimeFigureOut">
              <a:rPr lang="es-CL" smtClean="0"/>
              <a:t>19-02-2026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9D4BD7-4481-0ADC-F485-E454147465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56B9D5-43CD-7AAA-6880-2B19DF64B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C0C92-3A01-4515-A8DA-8083F67F435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229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lmeriaisdifferent.com/tag/puerto-de-carbonera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F6EE82-915B-D51F-0989-CBDD84A0A4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8892" y="544876"/>
            <a:ext cx="9144000" cy="1055324"/>
          </a:xfrm>
        </p:spPr>
        <p:txBody>
          <a:bodyPr/>
          <a:lstStyle/>
          <a:p>
            <a:r>
              <a:rPr lang="es-CL" dirty="0">
                <a:latin typeface="Bahnschrift Condensed" panose="020B0502040204020203" pitchFamily="34" charset="0"/>
              </a:rPr>
              <a:t>MERCANCÍAS PELIGROSAS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FF7E865-D245-C3A4-257E-BF61F91224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705" y="2462786"/>
            <a:ext cx="9144000" cy="1655762"/>
          </a:xfrm>
        </p:spPr>
        <p:txBody>
          <a:bodyPr>
            <a:normAutofit/>
          </a:bodyPr>
          <a:lstStyle/>
          <a:p>
            <a:endParaRPr lang="es-CL" sz="2800" b="1" dirty="0">
              <a:solidFill>
                <a:srgbClr val="FFC000"/>
              </a:solidFill>
            </a:endParaRPr>
          </a:p>
          <a:p>
            <a:endParaRPr lang="es-CL" sz="2800" b="1" dirty="0">
              <a:solidFill>
                <a:srgbClr val="FFC000"/>
              </a:solidFill>
            </a:endParaRPr>
          </a:p>
          <a:p>
            <a:r>
              <a:rPr lang="es-CL" sz="2800" b="1" dirty="0">
                <a:solidFill>
                  <a:schemeClr val="bg1"/>
                </a:solidFill>
              </a:rPr>
              <a:t>PREPARÁNDONOS PARA ENFRENTAR LA NUEVA UNIDAD</a:t>
            </a:r>
          </a:p>
        </p:txBody>
      </p:sp>
    </p:spTree>
    <p:extLst>
      <p:ext uri="{BB962C8B-B14F-4D97-AF65-F5344CB8AC3E}">
        <p14:creationId xmlns:p14="http://schemas.microsoft.com/office/powerpoint/2010/main" val="228510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F83850-08E9-55D2-D7EF-8D2E03845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734" y="365125"/>
            <a:ext cx="11602387" cy="1325563"/>
          </a:xfrm>
        </p:spPr>
        <p:txBody>
          <a:bodyPr>
            <a:normAutofit/>
          </a:bodyPr>
          <a:lstStyle/>
          <a:p>
            <a:r>
              <a:rPr lang="es-CL" sz="2800" b="1" dirty="0">
                <a:solidFill>
                  <a:schemeClr val="accent1">
                    <a:lumMod val="50000"/>
                  </a:schemeClr>
                </a:solidFill>
                <a:latin typeface="Bahnschrift SemiLight SemiConde" panose="020B0502040204020203" pitchFamily="34" charset="0"/>
              </a:rPr>
              <a:t>¿Cuál(es) de las siguientes sustancias consideras que son mercancías peligrosas?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3CFBDBE-37EB-9DFD-EBA6-CF2BC3AB9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Fertilizantes minerales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Productos derivados del petróleo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Productos químicos industriales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Baterías a granel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Pinturas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Barnices </a:t>
            </a:r>
          </a:p>
          <a:p>
            <a:pPr marL="514350" indent="-514350">
              <a:buFont typeface="+mj-lt"/>
              <a:buAutoNum type="arabicParenR"/>
            </a:pPr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Otros materiales utilizados en diversas industrias.</a:t>
            </a:r>
            <a:endParaRPr lang="es-CL" sz="2400" b="1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BA39D4A-E19E-A5BB-F03A-093FA2807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728" y="1690688"/>
            <a:ext cx="2959308" cy="295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0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0E9002-1C1D-E52F-27FE-E6A3514380F0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s-CL" sz="2800" b="1" dirty="0">
                <a:latin typeface="Bahnschrift Condensed" panose="020B0502040204020203" pitchFamily="34" charset="0"/>
              </a:rPr>
              <a:t>¿A qué pictograma asignarías las sustancias que consideraste peligrosas?</a:t>
            </a:r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9D912B56-E21D-C64B-DBF2-60F592CBF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61" y="1825625"/>
            <a:ext cx="8004747" cy="377210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60CAF56-AAD0-0E38-C640-181A9E839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7365" y="4214371"/>
            <a:ext cx="2157164" cy="227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04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0A937-00F4-3465-8FDF-C67061703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Sabías que…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9D1B8EE-2E98-3DF3-9489-7F4DB46BAC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Todas las sustancias que se citaron son mercancías peligrosas.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Fertilizantes minerales: 5.1; 8 (irritante)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Productos derivados del petróleo: 3 (líquidos inflamables)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Productos químicos industriales: 6.1; 8; 9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Baterías a granel: 8 (plomo – ácido); 9: Litio</a:t>
            </a:r>
            <a:endParaRPr lang="es-CL" dirty="0"/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Pinturas: 3 (líquidos inflamables)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Barnices: 3 (líquidos inflamables)</a:t>
            </a:r>
          </a:p>
          <a:p>
            <a:r>
              <a:rPr lang="es-ES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</a:rPr>
              <a:t> Otros materiales utilizados en diversas industrias: 9</a:t>
            </a:r>
            <a:endParaRPr lang="es-CL" b="1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</a:endParaRPr>
          </a:p>
          <a:p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525A59F-D110-BD5B-60FA-5FF9E52E6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995" y="2713219"/>
            <a:ext cx="2648432" cy="264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7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138</Words>
  <Application>Microsoft Office PowerPoint</Application>
  <PresentationFormat>Panorámica</PresentationFormat>
  <Paragraphs>22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Bahnschrift Condensed</vt:lpstr>
      <vt:lpstr>Bahnschrift SemiLight SemiConde</vt:lpstr>
      <vt:lpstr>Calibri</vt:lpstr>
      <vt:lpstr>Calibri Light</vt:lpstr>
      <vt:lpstr>Tema de Office</vt:lpstr>
      <vt:lpstr>MERCANCÍAS PELIGROSAS</vt:lpstr>
      <vt:lpstr>¿Cuál(es) de las siguientes sustancias consideras que son mercancías peligrosas?</vt:lpstr>
      <vt:lpstr>¿A qué pictograma asignarías las sustancias que consideraste peligrosas?</vt:lpstr>
      <vt:lpstr>Sabías que…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Lorena</dc:creator>
  <cp:lastModifiedBy>Lorena</cp:lastModifiedBy>
  <cp:revision>2</cp:revision>
  <dcterms:created xsi:type="dcterms:W3CDTF">2026-02-19T15:56:24Z</dcterms:created>
  <dcterms:modified xsi:type="dcterms:W3CDTF">2026-02-19T21:41:22Z</dcterms:modified>
</cp:coreProperties>
</file>