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3" r:id="rId4"/>
    <p:sldId id="258" r:id="rId5"/>
    <p:sldId id="265" r:id="rId6"/>
    <p:sldId id="259" r:id="rId7"/>
    <p:sldId id="260" r:id="rId8"/>
    <p:sldId id="261" r:id="rId9"/>
    <p:sldId id="264" r:id="rId10"/>
    <p:sldId id="262" r:id="rId11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87" d="100"/>
          <a:sy n="87" d="100"/>
        </p:scale>
        <p:origin x="52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3DA34-3326-4220-9A07-6D23E0D89049}" type="datetimeFigureOut">
              <a:rPr lang="es-CL" smtClean="0"/>
              <a:t>03-02-2026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49762-2C10-4A60-9994-7F2E96E33FE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048192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3DA34-3326-4220-9A07-6D23E0D89049}" type="datetimeFigureOut">
              <a:rPr lang="es-CL" smtClean="0"/>
              <a:t>03-02-2026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49762-2C10-4A60-9994-7F2E96E33FE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22219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3DA34-3326-4220-9A07-6D23E0D89049}" type="datetimeFigureOut">
              <a:rPr lang="es-CL" smtClean="0"/>
              <a:t>03-02-2026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49762-2C10-4A60-9994-7F2E96E33FE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86923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3DA34-3326-4220-9A07-6D23E0D89049}" type="datetimeFigureOut">
              <a:rPr lang="es-CL" smtClean="0"/>
              <a:t>03-02-2026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49762-2C10-4A60-9994-7F2E96E33FE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487836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3DA34-3326-4220-9A07-6D23E0D89049}" type="datetimeFigureOut">
              <a:rPr lang="es-CL" smtClean="0"/>
              <a:t>03-02-2026</a:t>
            </a:fld>
            <a:endParaRPr lang="es-C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49762-2C10-4A60-9994-7F2E96E33FE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861704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3DA34-3326-4220-9A07-6D23E0D89049}" type="datetimeFigureOut">
              <a:rPr lang="es-CL" smtClean="0"/>
              <a:t>03-02-2026</a:t>
            </a:fld>
            <a:endParaRPr lang="es-CL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49762-2C10-4A60-9994-7F2E96E33FE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081114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3DA34-3326-4220-9A07-6D23E0D89049}" type="datetimeFigureOut">
              <a:rPr lang="es-CL" smtClean="0"/>
              <a:t>03-02-2026</a:t>
            </a:fld>
            <a:endParaRPr lang="es-CL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49762-2C10-4A60-9994-7F2E96E33FE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008932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3DA34-3326-4220-9A07-6D23E0D89049}" type="datetimeFigureOut">
              <a:rPr lang="es-CL" smtClean="0"/>
              <a:t>03-02-2026</a:t>
            </a:fld>
            <a:endParaRPr lang="es-CL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49762-2C10-4A60-9994-7F2E96E33FE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324383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3DA34-3326-4220-9A07-6D23E0D89049}" type="datetimeFigureOut">
              <a:rPr lang="es-CL" smtClean="0"/>
              <a:t>03-02-2026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49762-2C10-4A60-9994-7F2E96E33FE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923194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3DA34-3326-4220-9A07-6D23E0D89049}" type="datetimeFigureOut">
              <a:rPr lang="es-CL" smtClean="0"/>
              <a:t>03-02-2026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49762-2C10-4A60-9994-7F2E96E33FE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125605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3DA34-3326-4220-9A07-6D23E0D89049}" type="datetimeFigureOut">
              <a:rPr lang="es-CL" smtClean="0"/>
              <a:t>03-02-2026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49762-2C10-4A60-9994-7F2E96E33FE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442354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s-ES" smtClean="0"/>
              <a:t>Editar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3DA34-3326-4220-9A07-6D23E0D89049}" type="datetimeFigureOut">
              <a:rPr lang="es-CL" smtClean="0"/>
              <a:t>03-02-2026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49762-2C10-4A60-9994-7F2E96E33FE9}" type="slidenum">
              <a:rPr lang="es-CL" smtClean="0"/>
              <a:t>‹Nº›</a:t>
            </a:fld>
            <a:endParaRPr lang="es-CL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097291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3DA34-3326-4220-9A07-6D23E0D89049}" type="datetimeFigureOut">
              <a:rPr lang="es-CL" smtClean="0"/>
              <a:t>03-02-2026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49762-2C10-4A60-9994-7F2E96E33FE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541506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3DA34-3326-4220-9A07-6D23E0D89049}" type="datetimeFigureOut">
              <a:rPr lang="es-CL" smtClean="0"/>
              <a:t>03-02-2026</a:t>
            </a:fld>
            <a:endParaRPr lang="es-CL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49762-2C10-4A60-9994-7F2E96E33FE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4406387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3DA34-3326-4220-9A07-6D23E0D89049}" type="datetimeFigureOut">
              <a:rPr lang="es-CL" smtClean="0"/>
              <a:t>03-02-2026</a:t>
            </a:fld>
            <a:endParaRPr lang="es-CL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49762-2C10-4A60-9994-7F2E96E33FE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516132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3DA34-3326-4220-9A07-6D23E0D89049}" type="datetimeFigureOut">
              <a:rPr lang="es-CL" smtClean="0"/>
              <a:t>03-02-2026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49762-2C10-4A60-9994-7F2E96E33FE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9303040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3DA34-3326-4220-9A07-6D23E0D89049}" type="datetimeFigureOut">
              <a:rPr lang="es-CL" smtClean="0"/>
              <a:t>03-02-2026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49762-2C10-4A60-9994-7F2E96E33FE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585648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D3C3DA34-3326-4220-9A07-6D23E0D89049}" type="datetimeFigureOut">
              <a:rPr lang="es-CL" smtClean="0"/>
              <a:t>03-02-2026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249762-2C10-4A60-9994-7F2E96E33FE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4104396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g"/><Relationship Id="rId5" Type="http://schemas.openxmlformats.org/officeDocument/2006/relationships/image" Target="../media/image19.jpg"/><Relationship Id="rId4" Type="http://schemas.openxmlformats.org/officeDocument/2006/relationships/image" Target="../media/image18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22.JPG"/><Relationship Id="rId7" Type="http://schemas.openxmlformats.org/officeDocument/2006/relationships/image" Target="../media/image26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G"/><Relationship Id="rId5" Type="http://schemas.openxmlformats.org/officeDocument/2006/relationships/image" Target="../media/image24.JPG"/><Relationship Id="rId4" Type="http://schemas.openxmlformats.org/officeDocument/2006/relationships/image" Target="../media/image23.JPG"/><Relationship Id="rId9" Type="http://schemas.openxmlformats.org/officeDocument/2006/relationships/image" Target="../media/image28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image" Target="../media/image30.jpeg"/><Relationship Id="rId7" Type="http://schemas.openxmlformats.org/officeDocument/2006/relationships/image" Target="../media/image34.jpe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3" Type="http://schemas.openxmlformats.org/officeDocument/2006/relationships/image" Target="../media/image37.jpeg"/><Relationship Id="rId7" Type="http://schemas.openxmlformats.org/officeDocument/2006/relationships/image" Target="../media/image41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G"/><Relationship Id="rId3" Type="http://schemas.openxmlformats.org/officeDocument/2006/relationships/image" Target="../media/image47.jpeg"/><Relationship Id="rId7" Type="http://schemas.openxmlformats.org/officeDocument/2006/relationships/image" Target="../media/image51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jpeg"/><Relationship Id="rId9" Type="http://schemas.openxmlformats.org/officeDocument/2006/relationships/image" Target="../media/image53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820846" y="234462"/>
            <a:ext cx="10107991" cy="1137138"/>
          </a:xfrm>
        </p:spPr>
        <p:txBody>
          <a:bodyPr/>
          <a:lstStyle/>
          <a:p>
            <a:r>
              <a:rPr lang="es-MX" b="1" dirty="0" smtClean="0"/>
              <a:t>Primera División 2026</a:t>
            </a:r>
            <a:endParaRPr lang="es-CL" b="1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7582132" y="4390519"/>
            <a:ext cx="4340237" cy="861420"/>
          </a:xfrm>
        </p:spPr>
        <p:txBody>
          <a:bodyPr>
            <a:normAutofit fontScale="62500" lnSpcReduction="20000"/>
          </a:bodyPr>
          <a:lstStyle/>
          <a:p>
            <a:r>
              <a:rPr lang="es-MX" dirty="0" smtClean="0"/>
              <a:t>Brigadier Mayor Juan Pablo Chávez </a:t>
            </a:r>
            <a:r>
              <a:rPr lang="es-MX" dirty="0" err="1" smtClean="0"/>
              <a:t>Cardenas</a:t>
            </a:r>
            <a:endParaRPr lang="es-MX" dirty="0" smtClean="0"/>
          </a:p>
          <a:p>
            <a:r>
              <a:rPr lang="es-MX" dirty="0" smtClean="0"/>
              <a:t>Brigadier encargado de la primera división </a:t>
            </a:r>
            <a:endParaRPr lang="es-CL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194" y="1418493"/>
            <a:ext cx="7155092" cy="4773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574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dirty="0" smtClean="0"/>
              <a:t>¿QUIÉN SOY?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92370" y="1494692"/>
            <a:ext cx="6137030" cy="4753707"/>
          </a:xfrm>
        </p:spPr>
        <p:txBody>
          <a:bodyPr/>
          <a:lstStyle/>
          <a:p>
            <a:r>
              <a:rPr lang="es-MX" dirty="0" smtClean="0"/>
              <a:t>Juan Pablo Chávez Cárdenas </a:t>
            </a:r>
          </a:p>
          <a:p>
            <a:r>
              <a:rPr lang="es-MX" dirty="0" smtClean="0"/>
              <a:t>17/05/2005 (20 años)</a:t>
            </a:r>
          </a:p>
          <a:p>
            <a:r>
              <a:rPr lang="es-MX" dirty="0" smtClean="0"/>
              <a:t>Familia de 4 hijos y 2 perros (hijo de marino)</a:t>
            </a:r>
          </a:p>
          <a:p>
            <a:r>
              <a:rPr lang="es-MX" dirty="0" smtClean="0"/>
              <a:t>Viña del Mar, Santiago, USA, Puerto Williams, etc.</a:t>
            </a:r>
          </a:p>
          <a:p>
            <a:r>
              <a:rPr lang="es-MX" dirty="0" smtClean="0"/>
              <a:t>Fútbol, Tenis, Triatlón.</a:t>
            </a:r>
          </a:p>
          <a:p>
            <a:r>
              <a:rPr lang="es-MX" dirty="0" smtClean="0"/>
              <a:t>Ingreso Escuela Naval 2023</a:t>
            </a:r>
          </a:p>
          <a:p>
            <a:pPr marL="0" indent="0">
              <a:buNone/>
            </a:pPr>
            <a:endParaRPr lang="es-MX" dirty="0" smtClean="0"/>
          </a:p>
          <a:p>
            <a:pPr marL="0" indent="0">
              <a:buNone/>
            </a:pPr>
            <a:endParaRPr lang="es-MX" dirty="0" smtClean="0"/>
          </a:p>
          <a:p>
            <a:endParaRPr lang="es-CL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2085" y="3239312"/>
            <a:ext cx="2637815" cy="3517087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7805" y="1300284"/>
            <a:ext cx="4357688" cy="247064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307" b="30000"/>
          <a:stretch/>
        </p:blipFill>
        <p:spPr>
          <a:xfrm>
            <a:off x="8028660" y="3969238"/>
            <a:ext cx="3857625" cy="2584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7065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63695" y="25006"/>
            <a:ext cx="9404723" cy="1400530"/>
          </a:xfrm>
        </p:spPr>
        <p:txBody>
          <a:bodyPr/>
          <a:lstStyle/>
          <a:p>
            <a:pPr algn="ctr"/>
            <a:r>
              <a:rPr lang="es-CL" dirty="0" smtClean="0"/>
              <a:t>¿POR QUÉ LA ESCUELA NAVAL?</a:t>
            </a:r>
            <a:endParaRPr lang="es-CL" dirty="0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2106" y="1220375"/>
            <a:ext cx="3457936" cy="2555631"/>
          </a:xfr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128" y="749971"/>
            <a:ext cx="2269527" cy="3026035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521" y="3776006"/>
            <a:ext cx="3924793" cy="2943595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7717" y="786237"/>
            <a:ext cx="2242327" cy="2989769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3018" y="3914029"/>
            <a:ext cx="3556729" cy="2667547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038491" y="3509122"/>
            <a:ext cx="3056279" cy="2924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959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60411" y="0"/>
            <a:ext cx="9404723" cy="1400530"/>
          </a:xfrm>
        </p:spPr>
        <p:txBody>
          <a:bodyPr/>
          <a:lstStyle/>
          <a:p>
            <a:pPr algn="ctr"/>
            <a:r>
              <a:rPr lang="es-CL" dirty="0" smtClean="0"/>
              <a:t>PRIMER AÑO</a:t>
            </a:r>
            <a:endParaRPr lang="es-CL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5564" y="547531"/>
            <a:ext cx="3698735" cy="24658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4126" y="3038284"/>
            <a:ext cx="3110805" cy="36085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32" y="4104854"/>
            <a:ext cx="3809968" cy="2541963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312" y="1266093"/>
            <a:ext cx="3645878" cy="2734408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103" b="21026"/>
          <a:stretch/>
        </p:blipFill>
        <p:spPr>
          <a:xfrm>
            <a:off x="4223878" y="696627"/>
            <a:ext cx="2477788" cy="3211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4590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46111" y="0"/>
            <a:ext cx="9404723" cy="1400530"/>
          </a:xfrm>
        </p:spPr>
        <p:txBody>
          <a:bodyPr/>
          <a:lstStyle/>
          <a:p>
            <a:pPr algn="ctr"/>
            <a:r>
              <a:rPr lang="es-CL" dirty="0" smtClean="0"/>
              <a:t>PRIMER AÑO</a:t>
            </a:r>
            <a:endParaRPr lang="es-CL" dirty="0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111" y="3496101"/>
            <a:ext cx="2351117" cy="3134823"/>
          </a:xfr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3095" y="4174573"/>
            <a:ext cx="3191608" cy="2393706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3637" y="841616"/>
            <a:ext cx="3438833" cy="2575905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2024" y="3617238"/>
            <a:ext cx="2477965" cy="3099652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3995" y="1011115"/>
            <a:ext cx="3209642" cy="2021541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2470" y="1216267"/>
            <a:ext cx="2865407" cy="2201254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42227" y="625587"/>
            <a:ext cx="3015762" cy="2261822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4631" y="3574683"/>
            <a:ext cx="2233246" cy="2977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3894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3435" y="0"/>
            <a:ext cx="9404723" cy="1400530"/>
          </a:xfrm>
        </p:spPr>
        <p:txBody>
          <a:bodyPr/>
          <a:lstStyle/>
          <a:p>
            <a:pPr algn="ctr"/>
            <a:r>
              <a:rPr lang="es-CL" dirty="0" smtClean="0"/>
              <a:t>SEGUNDO AÑO</a:t>
            </a:r>
            <a:endParaRPr lang="es-CL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093" y="763642"/>
            <a:ext cx="3216068" cy="2461846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1431" y="415766"/>
            <a:ext cx="2486758" cy="3315677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8597" y="559087"/>
            <a:ext cx="2407627" cy="3210169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0269" y="3936260"/>
            <a:ext cx="4015724" cy="2676103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9148" y="700265"/>
            <a:ext cx="2398835" cy="3198447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341" y="3485185"/>
            <a:ext cx="2526271" cy="3127178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41" t="17586" r="341" b="-1597"/>
          <a:stretch/>
        </p:blipFill>
        <p:spPr>
          <a:xfrm>
            <a:off x="3947100" y="3936260"/>
            <a:ext cx="2574681" cy="2772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2040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77995" y="7149"/>
            <a:ext cx="9404723" cy="1400530"/>
          </a:xfrm>
        </p:spPr>
        <p:txBody>
          <a:bodyPr/>
          <a:lstStyle/>
          <a:p>
            <a:pPr algn="ctr"/>
            <a:r>
              <a:rPr lang="es-CL" dirty="0" smtClean="0"/>
              <a:t>TERCER AÑO</a:t>
            </a:r>
            <a:endParaRPr lang="es-CL" dirty="0"/>
          </a:p>
        </p:txBody>
      </p:sp>
      <p:pic>
        <p:nvPicPr>
          <p:cNvPr id="6" name="Marcador de contenido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153" y="707414"/>
            <a:ext cx="2501777" cy="2501777"/>
          </a:xfr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269" y="3297115"/>
            <a:ext cx="4697839" cy="342900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5100" y="704358"/>
            <a:ext cx="1924050" cy="2565400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9798" y="3142759"/>
            <a:ext cx="2670664" cy="3560885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6992" y="719990"/>
            <a:ext cx="3364523" cy="2523392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2710" y="224007"/>
            <a:ext cx="2546356" cy="3821027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1657" y="3631078"/>
            <a:ext cx="2636324" cy="3051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5421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CL" dirty="0" smtClean="0"/>
              <a:t>CUARTO AÑO</a:t>
            </a:r>
            <a:endParaRPr lang="es-CL" dirty="0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4731" y="768405"/>
            <a:ext cx="3652226" cy="2739170"/>
          </a:xfr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9001" y="3629829"/>
            <a:ext cx="3103685" cy="3069908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315" y="1233872"/>
            <a:ext cx="7476356" cy="4982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2728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31836" y="42278"/>
            <a:ext cx="9404723" cy="1400530"/>
          </a:xfrm>
        </p:spPr>
        <p:txBody>
          <a:bodyPr/>
          <a:lstStyle/>
          <a:p>
            <a:pPr algn="ctr"/>
            <a:r>
              <a:rPr lang="es-CL" dirty="0" smtClean="0"/>
              <a:t>AMIGOS DE POR VIDA</a:t>
            </a:r>
            <a:endParaRPr lang="es-CL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6568" y="1093793"/>
            <a:ext cx="2284535" cy="2577481"/>
          </a:xfrm>
          <a:prstGeom prst="rect">
            <a:avLst/>
          </a:prstGeom>
        </p:spPr>
      </p:pic>
      <p:pic>
        <p:nvPicPr>
          <p:cNvPr id="9" name="Marcador de contenido 8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19" y="1093794"/>
            <a:ext cx="3384061" cy="2538046"/>
          </a:xfr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19" y="3809829"/>
            <a:ext cx="3384061" cy="2378989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925313" y="-82907"/>
            <a:ext cx="2171087" cy="3665224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674" y="3809828"/>
            <a:ext cx="3784600" cy="2378990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674" y="1093794"/>
            <a:ext cx="2019300" cy="2577481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13" r="33652"/>
          <a:stretch/>
        </p:blipFill>
        <p:spPr>
          <a:xfrm>
            <a:off x="7481868" y="3809829"/>
            <a:ext cx="2101362" cy="2378989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9707377" y="4274284"/>
            <a:ext cx="2576665" cy="1450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5017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CL" dirty="0" smtClean="0"/>
              <a:t>¿QUÉ ESPERO DE USTEDES?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26304" y="1274885"/>
            <a:ext cx="8946541" cy="4876799"/>
          </a:xfrm>
        </p:spPr>
        <p:txBody>
          <a:bodyPr>
            <a:normAutofit/>
          </a:bodyPr>
          <a:lstStyle/>
          <a:p>
            <a:r>
              <a:rPr lang="es-CL" dirty="0" smtClean="0"/>
              <a:t>Misión: Que ustedes sean mejores cadetes navales de lo que he sido yo, eventualmente oficial. </a:t>
            </a:r>
          </a:p>
          <a:p>
            <a:r>
              <a:rPr lang="es-CL" dirty="0" smtClean="0"/>
              <a:t>Que la Primera Compañía 2026 sea un equipo. (Lealtad y confianza pero no solo hacia arriba)</a:t>
            </a:r>
          </a:p>
          <a:p>
            <a:r>
              <a:rPr lang="es-CL" dirty="0" smtClean="0"/>
              <a:t>(C + H) x A (En resumen energía)</a:t>
            </a:r>
          </a:p>
          <a:p>
            <a:r>
              <a:rPr lang="es-CL" dirty="0" smtClean="0"/>
              <a:t>Ustedes están acá para ser Oficiales de Marina, no Cadetes (proceso)</a:t>
            </a:r>
          </a:p>
          <a:p>
            <a:r>
              <a:rPr lang="es-CL" dirty="0" smtClean="0"/>
              <a:t>¡Cadena </a:t>
            </a:r>
            <a:r>
              <a:rPr lang="es-CL" dirty="0" smtClean="0"/>
              <a:t>de mando! (Familiaridad) </a:t>
            </a:r>
          </a:p>
          <a:p>
            <a:r>
              <a:rPr lang="es-CL" dirty="0" smtClean="0"/>
              <a:t>Lautaro.</a:t>
            </a:r>
          </a:p>
          <a:p>
            <a:r>
              <a:rPr lang="es-CL" dirty="0" smtClean="0"/>
              <a:t>Ser </a:t>
            </a:r>
            <a:r>
              <a:rPr lang="es-CL" smtClean="0"/>
              <a:t>la </a:t>
            </a:r>
            <a:r>
              <a:rPr lang="es-CL" smtClean="0"/>
              <a:t>tuerca(buena).</a:t>
            </a:r>
            <a:endParaRPr lang="es-CL" dirty="0" smtClean="0"/>
          </a:p>
          <a:p>
            <a:r>
              <a:rPr lang="es-CL" dirty="0" smtClean="0"/>
              <a:t>Cuando me ven y cuando no me ven.</a:t>
            </a:r>
          </a:p>
          <a:p>
            <a:r>
              <a:rPr lang="es-CL" dirty="0" smtClean="0"/>
              <a:t>Se pasa de curso por las notas, no por la banda.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048231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403</TotalTime>
  <Words>189</Words>
  <Application>Microsoft Office PowerPoint</Application>
  <PresentationFormat>Panorámica</PresentationFormat>
  <Paragraphs>28</Paragraphs>
  <Slides>10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4" baseType="lpstr">
      <vt:lpstr>Arial</vt:lpstr>
      <vt:lpstr>Century Gothic</vt:lpstr>
      <vt:lpstr>Wingdings 3</vt:lpstr>
      <vt:lpstr>Ion</vt:lpstr>
      <vt:lpstr>Primera División 2026</vt:lpstr>
      <vt:lpstr>¿QUIÉN SOY?</vt:lpstr>
      <vt:lpstr>¿POR QUÉ LA ESCUELA NAVAL?</vt:lpstr>
      <vt:lpstr>PRIMER AÑO</vt:lpstr>
      <vt:lpstr>PRIMER AÑO</vt:lpstr>
      <vt:lpstr>SEGUNDO AÑO</vt:lpstr>
      <vt:lpstr>TERCER AÑO</vt:lpstr>
      <vt:lpstr>CUARTO AÑO</vt:lpstr>
      <vt:lpstr>AMIGOS DE POR VIDA</vt:lpstr>
      <vt:lpstr>¿QUÉ ESPERO DE USTEDES?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Primera División 2026</dc:title>
  <dc:creator>Juan Pablo Chávez</dc:creator>
  <cp:lastModifiedBy>Juan Pablo Chávez</cp:lastModifiedBy>
  <cp:revision>22</cp:revision>
  <dcterms:created xsi:type="dcterms:W3CDTF">2026-01-18T15:58:46Z</dcterms:created>
  <dcterms:modified xsi:type="dcterms:W3CDTF">2026-02-03T22:23:45Z</dcterms:modified>
</cp:coreProperties>
</file>