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omments/comment1.xml" ContentType="application/vnd.openxmlformats-officedocument.presentationml.comments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86" r:id="rId2"/>
    <p:sldMasterId id="2147483688" r:id="rId3"/>
  </p:sldMasterIdLst>
  <p:sldIdLst>
    <p:sldId id="256" r:id="rId4"/>
    <p:sldId id="257" r:id="rId5"/>
    <p:sldId id="258" r:id="rId6"/>
    <p:sldId id="260" r:id="rId7"/>
    <p:sldId id="280" r:id="rId8"/>
    <p:sldId id="281" r:id="rId9"/>
    <p:sldId id="261" r:id="rId10"/>
    <p:sldId id="282" r:id="rId11"/>
    <p:sldId id="295" r:id="rId12"/>
    <p:sldId id="296" r:id="rId13"/>
    <p:sldId id="283" r:id="rId14"/>
    <p:sldId id="284" r:id="rId15"/>
    <p:sldId id="285" r:id="rId16"/>
    <p:sldId id="265" r:id="rId17"/>
    <p:sldId id="269" r:id="rId18"/>
    <p:sldId id="286" r:id="rId19"/>
    <p:sldId id="288" r:id="rId20"/>
    <p:sldId id="290" r:id="rId21"/>
    <p:sldId id="292" r:id="rId22"/>
    <p:sldId id="287" r:id="rId23"/>
    <p:sldId id="289" r:id="rId24"/>
  </p:sldIdLst>
  <p:sldSz cx="9144000" cy="6858000" type="screen4x3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ristian Romanque" initials="CR" lastIdx="1" clrIdx="0">
    <p:extLst>
      <p:ext uri="{19B8F6BF-5375-455C-9EA6-DF929625EA0E}">
        <p15:presenceInfo xmlns:p15="http://schemas.microsoft.com/office/powerpoint/2012/main" userId="6e8a122f-8b5b-4216-9010-37180904701d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B10CD3C-A0B1-4C2A-8AE4-C7CD2DBE0BDA}" v="1" dt="2025-02-17T14:14:53.29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3891"/>
    <p:restoredTop sz="92366"/>
  </p:normalViewPr>
  <p:slideViewPr>
    <p:cSldViewPr>
      <p:cViewPr varScale="1">
        <p:scale>
          <a:sx n="76" d="100"/>
          <a:sy n="76" d="100"/>
        </p:scale>
        <p:origin x="1061" y="58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microsoft.com/office/2015/10/relationships/revisionInfo" Target="revisionInfo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tias Ignacio Garrido Pedreros" userId="d9a7a0c6dde71fab" providerId="LiveId" clId="{FE7BBA48-A158-49A3-B842-AE0A758B6F65}"/>
    <pc:docChg chg="custSel mod addSld modSld">
      <pc:chgData name="Matias Ignacio Garrido Pedreros" userId="d9a7a0c6dde71fab" providerId="LiveId" clId="{FE7BBA48-A158-49A3-B842-AE0A758B6F65}" dt="2025-02-10T12:16:51.942" v="62" actId="478"/>
      <pc:docMkLst>
        <pc:docMk/>
      </pc:docMkLst>
      <pc:sldChg chg="modSp">
        <pc:chgData name="Matias Ignacio Garrido Pedreros" userId="d9a7a0c6dde71fab" providerId="LiveId" clId="{FE7BBA48-A158-49A3-B842-AE0A758B6F65}" dt="2025-02-10T01:01:53.319" v="49" actId="27636"/>
        <pc:sldMkLst>
          <pc:docMk/>
          <pc:sldMk cId="397839015" sldId="256"/>
        </pc:sldMkLst>
        <pc:spChg chg="mod">
          <ac:chgData name="Matias Ignacio Garrido Pedreros" userId="d9a7a0c6dde71fab" providerId="LiveId" clId="{FE7BBA48-A158-49A3-B842-AE0A758B6F65}" dt="2025-02-10T01:01:53.319" v="49" actId="27636"/>
          <ac:spMkLst>
            <pc:docMk/>
            <pc:sldMk cId="397839015" sldId="256"/>
            <ac:spMk id="2" creationId="{00000000-0000-0000-0000-000000000000}"/>
          </ac:spMkLst>
        </pc:spChg>
      </pc:sldChg>
      <pc:sldChg chg="addSp delSp modSp">
        <pc:chgData name="Matias Ignacio Garrido Pedreros" userId="d9a7a0c6dde71fab" providerId="LiveId" clId="{FE7BBA48-A158-49A3-B842-AE0A758B6F65}" dt="2025-02-10T12:16:51.942" v="62" actId="478"/>
        <pc:sldMkLst>
          <pc:docMk/>
          <pc:sldMk cId="1437187870" sldId="257"/>
        </pc:sldMkLst>
        <pc:spChg chg="mod">
          <ac:chgData name="Matias Ignacio Garrido Pedreros" userId="d9a7a0c6dde71fab" providerId="LiveId" clId="{FE7BBA48-A158-49A3-B842-AE0A758B6F65}" dt="2025-02-10T01:02:11.172" v="55" actId="26606"/>
          <ac:spMkLst>
            <pc:docMk/>
            <pc:sldMk cId="1437187870" sldId="257"/>
            <ac:spMk id="2" creationId="{00000000-0000-0000-0000-000000000000}"/>
          </ac:spMkLst>
        </pc:spChg>
        <pc:graphicFrameChg chg="add mod">
          <ac:chgData name="Matias Ignacio Garrido Pedreros" userId="d9a7a0c6dde71fab" providerId="LiveId" clId="{FE7BBA48-A158-49A3-B842-AE0A758B6F65}" dt="2025-02-10T12:16:51.942" v="62" actId="478"/>
          <ac:graphicFrameMkLst>
            <pc:docMk/>
            <pc:sldMk cId="1437187870" sldId="257"/>
            <ac:graphicFrameMk id="5" creationId="{F4AD1462-C0F6-6AD1-7051-E49031854645}"/>
          </ac:graphicFrameMkLst>
        </pc:graphicFrameChg>
      </pc:sldChg>
      <pc:sldChg chg="modSp">
        <pc:chgData name="Matias Ignacio Garrido Pedreros" userId="d9a7a0c6dde71fab" providerId="LiveId" clId="{FE7BBA48-A158-49A3-B842-AE0A758B6F65}" dt="2025-02-09T12:14:41.034" v="46" actId="1076"/>
        <pc:sldMkLst>
          <pc:docMk/>
          <pc:sldMk cId="3668988449" sldId="258"/>
        </pc:sldMkLst>
        <pc:picChg chg="mod">
          <ac:chgData name="Matias Ignacio Garrido Pedreros" userId="d9a7a0c6dde71fab" providerId="LiveId" clId="{FE7BBA48-A158-49A3-B842-AE0A758B6F65}" dt="2025-02-09T12:14:41.034" v="46" actId="1076"/>
          <ac:picMkLst>
            <pc:docMk/>
            <pc:sldMk cId="3668988449" sldId="258"/>
            <ac:picMk id="1026" creationId="{F115A322-6207-AC9C-4FAB-DE09BF66621E}"/>
          </ac:picMkLst>
        </pc:picChg>
      </pc:sldChg>
      <pc:sldChg chg="modSp">
        <pc:chgData name="Matias Ignacio Garrido Pedreros" userId="d9a7a0c6dde71fab" providerId="LiveId" clId="{FE7BBA48-A158-49A3-B842-AE0A758B6F65}" dt="2025-02-10T01:01:53.506" v="51" actId="27636"/>
        <pc:sldMkLst>
          <pc:docMk/>
          <pc:sldMk cId="3028445545" sldId="265"/>
        </pc:sldMkLst>
        <pc:spChg chg="mod">
          <ac:chgData name="Matias Ignacio Garrido Pedreros" userId="d9a7a0c6dde71fab" providerId="LiveId" clId="{FE7BBA48-A158-49A3-B842-AE0A758B6F65}" dt="2025-02-10T01:01:53.506" v="51" actId="27636"/>
          <ac:spMkLst>
            <pc:docMk/>
            <pc:sldMk cId="3028445545" sldId="265"/>
            <ac:spMk id="2" creationId="{00000000-0000-0000-0000-000000000000}"/>
          </ac:spMkLst>
        </pc:spChg>
      </pc:sldChg>
      <pc:sldChg chg="modSp">
        <pc:chgData name="Matias Ignacio Garrido Pedreros" userId="d9a7a0c6dde71fab" providerId="LiveId" clId="{FE7BBA48-A158-49A3-B842-AE0A758B6F65}" dt="2025-02-10T01:01:53.522" v="53" actId="27636"/>
        <pc:sldMkLst>
          <pc:docMk/>
          <pc:sldMk cId="3781381397" sldId="287"/>
        </pc:sldMkLst>
        <pc:spChg chg="mod">
          <ac:chgData name="Matias Ignacio Garrido Pedreros" userId="d9a7a0c6dde71fab" providerId="LiveId" clId="{FE7BBA48-A158-49A3-B842-AE0A758B6F65}" dt="2025-02-10T01:01:53.522" v="53" actId="27636"/>
          <ac:spMkLst>
            <pc:docMk/>
            <pc:sldMk cId="3781381397" sldId="287"/>
            <ac:spMk id="2" creationId="{1FB7A731-06B1-6B4A-9D4B-A3A363BDAE34}"/>
          </ac:spMkLst>
        </pc:spChg>
      </pc:sldChg>
      <pc:sldChg chg="modSp">
        <pc:chgData name="Matias Ignacio Garrido Pedreros" userId="d9a7a0c6dde71fab" providerId="LiveId" clId="{FE7BBA48-A158-49A3-B842-AE0A758B6F65}" dt="2025-02-10T12:13:15.596" v="59" actId="27636"/>
        <pc:sldMkLst>
          <pc:docMk/>
          <pc:sldMk cId="2956196631" sldId="289"/>
        </pc:sldMkLst>
        <pc:spChg chg="mod">
          <ac:chgData name="Matias Ignacio Garrido Pedreros" userId="d9a7a0c6dde71fab" providerId="LiveId" clId="{FE7BBA48-A158-49A3-B842-AE0A758B6F65}" dt="2025-02-10T12:13:15.596" v="59" actId="27636"/>
          <ac:spMkLst>
            <pc:docMk/>
            <pc:sldMk cId="2956196631" sldId="289"/>
            <ac:spMk id="5" creationId="{CC35ACC0-1BB4-1141-919C-8F839DB356BB}"/>
          </ac:spMkLst>
        </pc:spChg>
      </pc:sldChg>
      <pc:sldChg chg="modSp">
        <pc:chgData name="Matias Ignacio Garrido Pedreros" userId="d9a7a0c6dde71fab" providerId="LiveId" clId="{FE7BBA48-A158-49A3-B842-AE0A758B6F65}" dt="2025-02-10T12:13:15.451" v="58" actId="27636"/>
        <pc:sldMkLst>
          <pc:docMk/>
          <pc:sldMk cId="412018645" sldId="290"/>
        </pc:sldMkLst>
        <pc:spChg chg="mod">
          <ac:chgData name="Matias Ignacio Garrido Pedreros" userId="d9a7a0c6dde71fab" providerId="LiveId" clId="{FE7BBA48-A158-49A3-B842-AE0A758B6F65}" dt="2025-02-10T12:13:15.451" v="58" actId="27636"/>
          <ac:spMkLst>
            <pc:docMk/>
            <pc:sldMk cId="412018645" sldId="290"/>
            <ac:spMk id="3" creationId="{556288B0-0A82-5645-A4AA-0553BC09706C}"/>
          </ac:spMkLst>
        </pc:spChg>
      </pc:sldChg>
      <pc:sldChg chg="new">
        <pc:chgData name="Matias Ignacio Garrido Pedreros" userId="d9a7a0c6dde71fab" providerId="LiveId" clId="{FE7BBA48-A158-49A3-B842-AE0A758B6F65}" dt="2025-02-09T20:43:58.880" v="47" actId="680"/>
        <pc:sldMkLst>
          <pc:docMk/>
          <pc:sldMk cId="3631135530" sldId="293"/>
        </pc:sldMkLst>
      </pc:sldChg>
      <pc:sldChg chg="new">
        <pc:chgData name="Matias Ignacio Garrido Pedreros" userId="d9a7a0c6dde71fab" providerId="LiveId" clId="{FE7BBA48-A158-49A3-B842-AE0A758B6F65}" dt="2025-02-09T20:43:59.763" v="48" actId="680"/>
        <pc:sldMkLst>
          <pc:docMk/>
          <pc:sldMk cId="971320610" sldId="294"/>
        </pc:sldMkLst>
      </pc:sldChg>
    </pc:docChg>
  </pc:docChgLst>
  <pc:docChgLst>
    <pc:chgData name="Matias Ignacio Garrido Pedreros" userId="d9a7a0c6dde71fab" providerId="LiveId" clId="{1B10CD3C-A0B1-4C2A-8AE4-C7CD2DBE0BDA}"/>
    <pc:docChg chg="custSel addSld delSld modSld">
      <pc:chgData name="Matias Ignacio Garrido Pedreros" userId="d9a7a0c6dde71fab" providerId="LiveId" clId="{1B10CD3C-A0B1-4C2A-8AE4-C7CD2DBE0BDA}" dt="2025-02-19T15:27:25.968" v="16" actId="47"/>
      <pc:docMkLst>
        <pc:docMk/>
      </pc:docMkLst>
      <pc:sldChg chg="modSp mod">
        <pc:chgData name="Matias Ignacio Garrido Pedreros" userId="d9a7a0c6dde71fab" providerId="LiveId" clId="{1B10CD3C-A0B1-4C2A-8AE4-C7CD2DBE0BDA}" dt="2025-02-17T14:14:55.397" v="2" actId="27636"/>
        <pc:sldMkLst>
          <pc:docMk/>
          <pc:sldMk cId="397839015" sldId="256"/>
        </pc:sldMkLst>
        <pc:spChg chg="mod">
          <ac:chgData name="Matias Ignacio Garrido Pedreros" userId="d9a7a0c6dde71fab" providerId="LiveId" clId="{1B10CD3C-A0B1-4C2A-8AE4-C7CD2DBE0BDA}" dt="2025-02-17T14:14:55.397" v="2" actId="27636"/>
          <ac:spMkLst>
            <pc:docMk/>
            <pc:sldMk cId="397839015" sldId="256"/>
            <ac:spMk id="2" creationId="{00000000-0000-0000-0000-000000000000}"/>
          </ac:spMkLst>
        </pc:spChg>
        <pc:spChg chg="mod">
          <ac:chgData name="Matias Ignacio Garrido Pedreros" userId="d9a7a0c6dde71fab" providerId="LiveId" clId="{1B10CD3C-A0B1-4C2A-8AE4-C7CD2DBE0BDA}" dt="2025-02-17T14:14:53.298" v="0"/>
          <ac:spMkLst>
            <pc:docMk/>
            <pc:sldMk cId="397839015" sldId="256"/>
            <ac:spMk id="3" creationId="{00000000-0000-0000-0000-000000000000}"/>
          </ac:spMkLst>
        </pc:spChg>
      </pc:sldChg>
      <pc:sldChg chg="modSp">
        <pc:chgData name="Matias Ignacio Garrido Pedreros" userId="d9a7a0c6dde71fab" providerId="LiveId" clId="{1B10CD3C-A0B1-4C2A-8AE4-C7CD2DBE0BDA}" dt="2025-02-17T14:14:53.298" v="0"/>
        <pc:sldMkLst>
          <pc:docMk/>
          <pc:sldMk cId="1437187870" sldId="257"/>
        </pc:sldMkLst>
        <pc:spChg chg="mod">
          <ac:chgData name="Matias Ignacio Garrido Pedreros" userId="d9a7a0c6dde71fab" providerId="LiveId" clId="{1B10CD3C-A0B1-4C2A-8AE4-C7CD2DBE0BDA}" dt="2025-02-17T14:14:53.298" v="0"/>
          <ac:spMkLst>
            <pc:docMk/>
            <pc:sldMk cId="1437187870" sldId="257"/>
            <ac:spMk id="2" creationId="{00000000-0000-0000-0000-000000000000}"/>
          </ac:spMkLst>
        </pc:spChg>
        <pc:graphicFrameChg chg="mod">
          <ac:chgData name="Matias Ignacio Garrido Pedreros" userId="d9a7a0c6dde71fab" providerId="LiveId" clId="{1B10CD3C-A0B1-4C2A-8AE4-C7CD2DBE0BDA}" dt="2025-02-17T14:14:53.298" v="0"/>
          <ac:graphicFrameMkLst>
            <pc:docMk/>
            <pc:sldMk cId="1437187870" sldId="257"/>
            <ac:graphicFrameMk id="5" creationId="{F4AD1462-C0F6-6AD1-7051-E49031854645}"/>
          </ac:graphicFrameMkLst>
        </pc:graphicFrameChg>
      </pc:sldChg>
      <pc:sldChg chg="modSp">
        <pc:chgData name="Matias Ignacio Garrido Pedreros" userId="d9a7a0c6dde71fab" providerId="LiveId" clId="{1B10CD3C-A0B1-4C2A-8AE4-C7CD2DBE0BDA}" dt="2025-02-17T14:14:53.298" v="0"/>
        <pc:sldMkLst>
          <pc:docMk/>
          <pc:sldMk cId="3781381397" sldId="287"/>
        </pc:sldMkLst>
        <pc:spChg chg="mod">
          <ac:chgData name="Matias Ignacio Garrido Pedreros" userId="d9a7a0c6dde71fab" providerId="LiveId" clId="{1B10CD3C-A0B1-4C2A-8AE4-C7CD2DBE0BDA}" dt="2025-02-17T14:14:53.298" v="0"/>
          <ac:spMkLst>
            <pc:docMk/>
            <pc:sldMk cId="3781381397" sldId="287"/>
            <ac:spMk id="2" creationId="{1FB7A731-06B1-6B4A-9D4B-A3A363BDAE34}"/>
          </ac:spMkLst>
        </pc:spChg>
      </pc:sldChg>
      <pc:sldChg chg="modSp mod">
        <pc:chgData name="Matias Ignacio Garrido Pedreros" userId="d9a7a0c6dde71fab" providerId="LiveId" clId="{1B10CD3C-A0B1-4C2A-8AE4-C7CD2DBE0BDA}" dt="2025-02-17T14:14:55.470" v="3" actId="27636"/>
        <pc:sldMkLst>
          <pc:docMk/>
          <pc:sldMk cId="3035155409" sldId="288"/>
        </pc:sldMkLst>
        <pc:spChg chg="mod">
          <ac:chgData name="Matias Ignacio Garrido Pedreros" userId="d9a7a0c6dde71fab" providerId="LiveId" clId="{1B10CD3C-A0B1-4C2A-8AE4-C7CD2DBE0BDA}" dt="2025-02-17T14:14:55.470" v="3" actId="27636"/>
          <ac:spMkLst>
            <pc:docMk/>
            <pc:sldMk cId="3035155409" sldId="288"/>
            <ac:spMk id="2" creationId="{361CF8AA-E0DE-B846-B409-A3D77FE6980D}"/>
          </ac:spMkLst>
        </pc:spChg>
      </pc:sldChg>
      <pc:sldChg chg="modSp mod">
        <pc:chgData name="Matias Ignacio Garrido Pedreros" userId="d9a7a0c6dde71fab" providerId="LiveId" clId="{1B10CD3C-A0B1-4C2A-8AE4-C7CD2DBE0BDA}" dt="2025-02-17T14:14:55.328" v="1" actId="27636"/>
        <pc:sldMkLst>
          <pc:docMk/>
          <pc:sldMk cId="2956196631" sldId="289"/>
        </pc:sldMkLst>
        <pc:spChg chg="mod">
          <ac:chgData name="Matias Ignacio Garrido Pedreros" userId="d9a7a0c6dde71fab" providerId="LiveId" clId="{1B10CD3C-A0B1-4C2A-8AE4-C7CD2DBE0BDA}" dt="2025-02-17T14:14:55.328" v="1" actId="27636"/>
          <ac:spMkLst>
            <pc:docMk/>
            <pc:sldMk cId="2956196631" sldId="289"/>
            <ac:spMk id="5" creationId="{CC35ACC0-1BB4-1141-919C-8F839DB356BB}"/>
          </ac:spMkLst>
        </pc:spChg>
      </pc:sldChg>
      <pc:sldChg chg="modSp mod">
        <pc:chgData name="Matias Ignacio Garrido Pedreros" userId="d9a7a0c6dde71fab" providerId="LiveId" clId="{1B10CD3C-A0B1-4C2A-8AE4-C7CD2DBE0BDA}" dt="2025-02-17T14:14:55.562" v="4" actId="27636"/>
        <pc:sldMkLst>
          <pc:docMk/>
          <pc:sldMk cId="412018645" sldId="290"/>
        </pc:sldMkLst>
        <pc:spChg chg="mod">
          <ac:chgData name="Matias Ignacio Garrido Pedreros" userId="d9a7a0c6dde71fab" providerId="LiveId" clId="{1B10CD3C-A0B1-4C2A-8AE4-C7CD2DBE0BDA}" dt="2025-02-17T14:14:55.562" v="4" actId="27636"/>
          <ac:spMkLst>
            <pc:docMk/>
            <pc:sldMk cId="412018645" sldId="290"/>
            <ac:spMk id="3" creationId="{556288B0-0A82-5645-A4AA-0553BC09706C}"/>
          </ac:spMkLst>
        </pc:spChg>
      </pc:sldChg>
      <pc:sldChg chg="modSp">
        <pc:chgData name="Matias Ignacio Garrido Pedreros" userId="d9a7a0c6dde71fab" providerId="LiveId" clId="{1B10CD3C-A0B1-4C2A-8AE4-C7CD2DBE0BDA}" dt="2025-02-17T14:14:53.298" v="0"/>
        <pc:sldMkLst>
          <pc:docMk/>
          <pc:sldMk cId="2449188538" sldId="292"/>
        </pc:sldMkLst>
        <pc:spChg chg="mod">
          <ac:chgData name="Matias Ignacio Garrido Pedreros" userId="d9a7a0c6dde71fab" providerId="LiveId" clId="{1B10CD3C-A0B1-4C2A-8AE4-C7CD2DBE0BDA}" dt="2025-02-17T14:14:53.298" v="0"/>
          <ac:spMkLst>
            <pc:docMk/>
            <pc:sldMk cId="2449188538" sldId="292"/>
            <ac:spMk id="5" creationId="{CCE3E6A7-5AB3-E640-8FD3-B3E48D1FA0AE}"/>
          </ac:spMkLst>
        </pc:spChg>
      </pc:sldChg>
      <pc:sldChg chg="new del">
        <pc:chgData name="Matias Ignacio Garrido Pedreros" userId="d9a7a0c6dde71fab" providerId="LiveId" clId="{1B10CD3C-A0B1-4C2A-8AE4-C7CD2DBE0BDA}" dt="2025-02-19T15:27:22.425" v="15" actId="47"/>
        <pc:sldMkLst>
          <pc:docMk/>
          <pc:sldMk cId="1476525984" sldId="293"/>
        </pc:sldMkLst>
      </pc:sldChg>
      <pc:sldChg chg="modSp del">
        <pc:chgData name="Matias Ignacio Garrido Pedreros" userId="d9a7a0c6dde71fab" providerId="LiveId" clId="{1B10CD3C-A0B1-4C2A-8AE4-C7CD2DBE0BDA}" dt="2025-02-19T11:38:47.115" v="5" actId="47"/>
        <pc:sldMkLst>
          <pc:docMk/>
          <pc:sldMk cId="3631135530" sldId="293"/>
        </pc:sldMkLst>
      </pc:sldChg>
      <pc:sldChg chg="modSp del">
        <pc:chgData name="Matias Ignacio Garrido Pedreros" userId="d9a7a0c6dde71fab" providerId="LiveId" clId="{1B10CD3C-A0B1-4C2A-8AE4-C7CD2DBE0BDA}" dt="2025-02-19T11:38:50.709" v="6" actId="47"/>
        <pc:sldMkLst>
          <pc:docMk/>
          <pc:sldMk cId="971320610" sldId="294"/>
        </pc:sldMkLst>
      </pc:sldChg>
      <pc:sldChg chg="new del">
        <pc:chgData name="Matias Ignacio Garrido Pedreros" userId="d9a7a0c6dde71fab" providerId="LiveId" clId="{1B10CD3C-A0B1-4C2A-8AE4-C7CD2DBE0BDA}" dt="2025-02-19T15:27:21.479" v="14" actId="47"/>
        <pc:sldMkLst>
          <pc:docMk/>
          <pc:sldMk cId="1049840108" sldId="294"/>
        </pc:sldMkLst>
      </pc:sldChg>
      <pc:sldChg chg="new">
        <pc:chgData name="Matias Ignacio Garrido Pedreros" userId="d9a7a0c6dde71fab" providerId="LiveId" clId="{1B10CD3C-A0B1-4C2A-8AE4-C7CD2DBE0BDA}" dt="2025-02-19T15:20:00.945" v="9" actId="680"/>
        <pc:sldMkLst>
          <pc:docMk/>
          <pc:sldMk cId="478798358" sldId="295"/>
        </pc:sldMkLst>
      </pc:sldChg>
      <pc:sldChg chg="new">
        <pc:chgData name="Matias Ignacio Garrido Pedreros" userId="d9a7a0c6dde71fab" providerId="LiveId" clId="{1B10CD3C-A0B1-4C2A-8AE4-C7CD2DBE0BDA}" dt="2025-02-19T15:20:01.983" v="10" actId="680"/>
        <pc:sldMkLst>
          <pc:docMk/>
          <pc:sldMk cId="3912476460" sldId="296"/>
        </pc:sldMkLst>
      </pc:sldChg>
      <pc:sldChg chg="new del">
        <pc:chgData name="Matias Ignacio Garrido Pedreros" userId="d9a7a0c6dde71fab" providerId="LiveId" clId="{1B10CD3C-A0B1-4C2A-8AE4-C7CD2DBE0BDA}" dt="2025-02-19T15:27:25.968" v="16" actId="47"/>
        <pc:sldMkLst>
          <pc:docMk/>
          <pc:sldMk cId="2784826902" sldId="297"/>
        </pc:sldMkLst>
      </pc:sldChg>
      <pc:sldChg chg="new del">
        <pc:chgData name="Matias Ignacio Garrido Pedreros" userId="d9a7a0c6dde71fab" providerId="LiveId" clId="{1B10CD3C-A0B1-4C2A-8AE4-C7CD2DBE0BDA}" dt="2025-02-19T15:27:20.646" v="13" actId="47"/>
        <pc:sldMkLst>
          <pc:docMk/>
          <pc:sldMk cId="810869658" sldId="298"/>
        </pc:sldMkLst>
      </pc:sldChg>
    </pc:docChg>
  </pc:docChgLst>
</pc:chgInfo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8-02-03T19:03:29.122" idx="1">
    <p:pos x="10" y="10"/>
    <p:text/>
    <p:extLst>
      <p:ext uri="{C676402C-5697-4E1C-873F-D02D1690AC5C}">
        <p15:threadingInfo xmlns:p15="http://schemas.microsoft.com/office/powerpoint/2012/main" timeZoneBias="180"/>
      </p:ext>
    </p:extLst>
  </p:cm>
</p:cmLst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0AED3E9-8C2D-4B67-9E0B-73130E9B5161}" type="doc">
      <dgm:prSet loTypeId="urn:microsoft.com/office/officeart/2005/8/layout/list1" loCatId="list" qsTypeId="urn:microsoft.com/office/officeart/2005/8/quickstyle/simple4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49347BE5-A25E-492F-8CE6-90D998B0029C}">
      <dgm:prSet/>
      <dgm:spPr/>
      <dgm:t>
        <a:bodyPr/>
        <a:lstStyle/>
        <a:p>
          <a:r>
            <a:rPr lang="es-ES" b="1"/>
            <a:t>Contenidos: </a:t>
          </a:r>
          <a:endParaRPr lang="en-US"/>
        </a:p>
      </dgm:t>
    </dgm:pt>
    <dgm:pt modelId="{FF277822-9C67-40BF-94C2-58CF1E3B33C7}" type="parTrans" cxnId="{68DF4B06-62FB-4FC9-A5F3-C4E777581F85}">
      <dgm:prSet/>
      <dgm:spPr/>
      <dgm:t>
        <a:bodyPr/>
        <a:lstStyle/>
        <a:p>
          <a:endParaRPr lang="en-US"/>
        </a:p>
      </dgm:t>
    </dgm:pt>
    <dgm:pt modelId="{9DB83284-4EFC-437E-A22B-2D09AAEE5212}" type="sibTrans" cxnId="{68DF4B06-62FB-4FC9-A5F3-C4E777581F85}">
      <dgm:prSet/>
      <dgm:spPr/>
      <dgm:t>
        <a:bodyPr/>
        <a:lstStyle/>
        <a:p>
          <a:endParaRPr lang="en-US"/>
        </a:p>
      </dgm:t>
    </dgm:pt>
    <dgm:pt modelId="{0281002B-C37C-43D1-9679-0F5200EA82DC}">
      <dgm:prSet/>
      <dgm:spPr/>
      <dgm:t>
        <a:bodyPr/>
        <a:lstStyle/>
        <a:p>
          <a:r>
            <a:rPr lang="es-ES"/>
            <a:t>S1 Electrostática y ley de Coulomb (1D y 2D)</a:t>
          </a:r>
          <a:endParaRPr lang="en-US"/>
        </a:p>
      </dgm:t>
    </dgm:pt>
    <dgm:pt modelId="{23A46EC7-A9CA-4110-917B-B19B79AA220A}" type="parTrans" cxnId="{41BF911B-B603-45C0-BEFC-241D05DCF59A}">
      <dgm:prSet/>
      <dgm:spPr/>
      <dgm:t>
        <a:bodyPr/>
        <a:lstStyle/>
        <a:p>
          <a:endParaRPr lang="en-US"/>
        </a:p>
      </dgm:t>
    </dgm:pt>
    <dgm:pt modelId="{B1675ED5-15A4-4015-8904-7E43D9067B35}" type="sibTrans" cxnId="{41BF911B-B603-45C0-BEFC-241D05DCF59A}">
      <dgm:prSet/>
      <dgm:spPr/>
      <dgm:t>
        <a:bodyPr/>
        <a:lstStyle/>
        <a:p>
          <a:endParaRPr lang="en-US"/>
        </a:p>
      </dgm:t>
    </dgm:pt>
    <dgm:pt modelId="{928597A5-4060-4A56-A920-AC3DAC9E9623}">
      <dgm:prSet/>
      <dgm:spPr/>
      <dgm:t>
        <a:bodyPr/>
        <a:lstStyle/>
        <a:p>
          <a:r>
            <a:rPr lang="es-ES"/>
            <a:t>S2 Campo eléctrico</a:t>
          </a:r>
          <a:endParaRPr lang="en-US"/>
        </a:p>
      </dgm:t>
    </dgm:pt>
    <dgm:pt modelId="{96653C8B-C4CE-4306-AE1B-9726E3AAF808}" type="parTrans" cxnId="{61857D21-FA86-48F1-8BF5-EDD545314652}">
      <dgm:prSet/>
      <dgm:spPr/>
      <dgm:t>
        <a:bodyPr/>
        <a:lstStyle/>
        <a:p>
          <a:endParaRPr lang="en-US"/>
        </a:p>
      </dgm:t>
    </dgm:pt>
    <dgm:pt modelId="{82C9C597-E25B-496F-ACE2-06E4787722B8}" type="sibTrans" cxnId="{61857D21-FA86-48F1-8BF5-EDD545314652}">
      <dgm:prSet/>
      <dgm:spPr/>
      <dgm:t>
        <a:bodyPr/>
        <a:lstStyle/>
        <a:p>
          <a:endParaRPr lang="en-US"/>
        </a:p>
      </dgm:t>
    </dgm:pt>
    <dgm:pt modelId="{A72307A4-6030-4192-AC2B-5210270781B3}">
      <dgm:prSet/>
      <dgm:spPr/>
      <dgm:t>
        <a:bodyPr/>
        <a:lstStyle/>
        <a:p>
          <a:r>
            <a:rPr lang="es-ES"/>
            <a:t>S3 Ley de Gauss</a:t>
          </a:r>
          <a:endParaRPr lang="en-US"/>
        </a:p>
      </dgm:t>
    </dgm:pt>
    <dgm:pt modelId="{B806908A-2327-4BDE-8EE8-42B186998D00}" type="parTrans" cxnId="{0B8F0A49-D935-4EEE-AA02-0801BEA925E0}">
      <dgm:prSet/>
      <dgm:spPr/>
      <dgm:t>
        <a:bodyPr/>
        <a:lstStyle/>
        <a:p>
          <a:endParaRPr lang="en-US"/>
        </a:p>
      </dgm:t>
    </dgm:pt>
    <dgm:pt modelId="{371050DE-16EF-4BF3-B46D-9C2EDBB73BA6}" type="sibTrans" cxnId="{0B8F0A49-D935-4EEE-AA02-0801BEA925E0}">
      <dgm:prSet/>
      <dgm:spPr/>
      <dgm:t>
        <a:bodyPr/>
        <a:lstStyle/>
        <a:p>
          <a:endParaRPr lang="en-US"/>
        </a:p>
      </dgm:t>
    </dgm:pt>
    <dgm:pt modelId="{587CB33E-3A3E-4E97-B9C9-60C9ABC3162F}">
      <dgm:prSet/>
      <dgm:spPr/>
      <dgm:t>
        <a:bodyPr/>
        <a:lstStyle/>
        <a:p>
          <a:r>
            <a:rPr lang="es-ES"/>
            <a:t>S4 Aplicaciones de a ley de Gauss</a:t>
          </a:r>
          <a:endParaRPr lang="en-US"/>
        </a:p>
      </dgm:t>
    </dgm:pt>
    <dgm:pt modelId="{B82B6C56-77D7-478D-9384-D5C1E413CD93}" type="parTrans" cxnId="{BCC3BD27-8CE3-480A-8855-6B1DC735D37E}">
      <dgm:prSet/>
      <dgm:spPr/>
      <dgm:t>
        <a:bodyPr/>
        <a:lstStyle/>
        <a:p>
          <a:endParaRPr lang="en-US"/>
        </a:p>
      </dgm:t>
    </dgm:pt>
    <dgm:pt modelId="{690519B4-4C84-4315-80EA-853207C601DB}" type="sibTrans" cxnId="{BCC3BD27-8CE3-480A-8855-6B1DC735D37E}">
      <dgm:prSet/>
      <dgm:spPr/>
      <dgm:t>
        <a:bodyPr/>
        <a:lstStyle/>
        <a:p>
          <a:endParaRPr lang="en-US"/>
        </a:p>
      </dgm:t>
    </dgm:pt>
    <dgm:pt modelId="{37678F6F-7C98-408B-9DB3-B771FA28745C}">
      <dgm:prSet/>
      <dgm:spPr/>
      <dgm:t>
        <a:bodyPr/>
        <a:lstStyle/>
        <a:p>
          <a:r>
            <a:rPr lang="es-ES" dirty="0"/>
            <a:t>S5 Potencial eléctrico y conservación de la energía</a:t>
          </a:r>
          <a:endParaRPr lang="en-US" dirty="0"/>
        </a:p>
      </dgm:t>
    </dgm:pt>
    <dgm:pt modelId="{CAAA1D8D-5D75-4518-8C98-2B6AA1D6C18A}" type="parTrans" cxnId="{4872EA1B-257D-4127-A8A9-917269B396FB}">
      <dgm:prSet/>
      <dgm:spPr/>
      <dgm:t>
        <a:bodyPr/>
        <a:lstStyle/>
        <a:p>
          <a:endParaRPr lang="en-US"/>
        </a:p>
      </dgm:t>
    </dgm:pt>
    <dgm:pt modelId="{B28DA282-5EAC-431C-A183-A26F3A973AB3}" type="sibTrans" cxnId="{4872EA1B-257D-4127-A8A9-917269B396FB}">
      <dgm:prSet/>
      <dgm:spPr/>
      <dgm:t>
        <a:bodyPr/>
        <a:lstStyle/>
        <a:p>
          <a:endParaRPr lang="en-US"/>
        </a:p>
      </dgm:t>
    </dgm:pt>
    <dgm:pt modelId="{96093BA8-C3AA-4568-B7EB-CE6480F59BB4}">
      <dgm:prSet/>
      <dgm:spPr/>
      <dgm:t>
        <a:bodyPr/>
        <a:lstStyle/>
        <a:p>
          <a:r>
            <a:rPr lang="es-ES" b="1"/>
            <a:t>S6 Prueba 1</a:t>
          </a:r>
          <a:endParaRPr lang="en-US"/>
        </a:p>
      </dgm:t>
    </dgm:pt>
    <dgm:pt modelId="{CBC070AE-56CE-4C3C-837C-57D398B3A53F}" type="parTrans" cxnId="{6A2829BC-F236-4872-976F-8B807A106418}">
      <dgm:prSet/>
      <dgm:spPr/>
      <dgm:t>
        <a:bodyPr/>
        <a:lstStyle/>
        <a:p>
          <a:endParaRPr lang="en-US"/>
        </a:p>
      </dgm:t>
    </dgm:pt>
    <dgm:pt modelId="{FB69E8F7-09CB-4435-921F-8EDD3AE06D4C}" type="sibTrans" cxnId="{6A2829BC-F236-4872-976F-8B807A106418}">
      <dgm:prSet/>
      <dgm:spPr/>
      <dgm:t>
        <a:bodyPr/>
        <a:lstStyle/>
        <a:p>
          <a:endParaRPr lang="en-US"/>
        </a:p>
      </dgm:t>
    </dgm:pt>
    <dgm:pt modelId="{F86BBB42-6B5F-4BA2-98C8-EF25054F5EA0}">
      <dgm:prSet/>
      <dgm:spPr/>
      <dgm:t>
        <a:bodyPr/>
        <a:lstStyle/>
        <a:p>
          <a:r>
            <a:rPr lang="es-ES"/>
            <a:t>S7 Capacitores</a:t>
          </a:r>
          <a:endParaRPr lang="en-US"/>
        </a:p>
      </dgm:t>
    </dgm:pt>
    <dgm:pt modelId="{696D2105-EDE8-4BC9-8AB4-857EE836320C}" type="parTrans" cxnId="{7BB09009-491A-417D-AF6E-F4D1C71847CD}">
      <dgm:prSet/>
      <dgm:spPr/>
      <dgm:t>
        <a:bodyPr/>
        <a:lstStyle/>
        <a:p>
          <a:endParaRPr lang="en-US"/>
        </a:p>
      </dgm:t>
    </dgm:pt>
    <dgm:pt modelId="{F07C129A-DC0E-4944-9928-C881F062FAF7}" type="sibTrans" cxnId="{7BB09009-491A-417D-AF6E-F4D1C71847CD}">
      <dgm:prSet/>
      <dgm:spPr/>
      <dgm:t>
        <a:bodyPr/>
        <a:lstStyle/>
        <a:p>
          <a:endParaRPr lang="en-US"/>
        </a:p>
      </dgm:t>
    </dgm:pt>
    <dgm:pt modelId="{1F9D47FD-EBE9-4D1E-8A45-921727721E67}">
      <dgm:prSet/>
      <dgm:spPr/>
      <dgm:t>
        <a:bodyPr/>
        <a:lstStyle/>
        <a:p>
          <a:r>
            <a:rPr lang="es-ES"/>
            <a:t>S8-9 Resistencia eléctrica</a:t>
          </a:r>
          <a:endParaRPr lang="en-US"/>
        </a:p>
      </dgm:t>
    </dgm:pt>
    <dgm:pt modelId="{F53F2CE6-EE42-4D06-9277-D8A5AA7CA861}" type="parTrans" cxnId="{8F63F4B9-DEC5-4CD5-AB52-57A673064DAB}">
      <dgm:prSet/>
      <dgm:spPr/>
      <dgm:t>
        <a:bodyPr/>
        <a:lstStyle/>
        <a:p>
          <a:endParaRPr lang="en-US"/>
        </a:p>
      </dgm:t>
    </dgm:pt>
    <dgm:pt modelId="{0F25116F-25CA-46A8-AA7F-64F2A2120D83}" type="sibTrans" cxnId="{8F63F4B9-DEC5-4CD5-AB52-57A673064DAB}">
      <dgm:prSet/>
      <dgm:spPr/>
      <dgm:t>
        <a:bodyPr/>
        <a:lstStyle/>
        <a:p>
          <a:endParaRPr lang="en-US"/>
        </a:p>
      </dgm:t>
    </dgm:pt>
    <dgm:pt modelId="{1FCD7645-9BD7-451D-B194-A802772A29E3}">
      <dgm:prSet/>
      <dgm:spPr/>
      <dgm:t>
        <a:bodyPr/>
        <a:lstStyle/>
        <a:p>
          <a:r>
            <a:rPr lang="es-ES"/>
            <a:t>S 10 CIRCUITOS ELÉCTRICOS</a:t>
          </a:r>
          <a:endParaRPr lang="en-US"/>
        </a:p>
      </dgm:t>
    </dgm:pt>
    <dgm:pt modelId="{CD0998BD-3BD3-47E0-B8A3-3AE4270502CA}" type="parTrans" cxnId="{11280C71-BB42-40A4-AA25-06EB13073433}">
      <dgm:prSet/>
      <dgm:spPr/>
      <dgm:t>
        <a:bodyPr/>
        <a:lstStyle/>
        <a:p>
          <a:endParaRPr lang="en-US"/>
        </a:p>
      </dgm:t>
    </dgm:pt>
    <dgm:pt modelId="{4ABD2620-8D5B-4A33-831C-424436F73F13}" type="sibTrans" cxnId="{11280C71-BB42-40A4-AA25-06EB13073433}">
      <dgm:prSet/>
      <dgm:spPr/>
      <dgm:t>
        <a:bodyPr/>
        <a:lstStyle/>
        <a:p>
          <a:endParaRPr lang="en-US"/>
        </a:p>
      </dgm:t>
    </dgm:pt>
    <dgm:pt modelId="{105A6C82-2D6E-4BEC-AD50-1DA679FCD703}">
      <dgm:prSet/>
      <dgm:spPr/>
      <dgm:t>
        <a:bodyPr/>
        <a:lstStyle/>
        <a:p>
          <a:r>
            <a:rPr lang="es-ES" b="1"/>
            <a:t>S11 Prueba 2</a:t>
          </a:r>
          <a:endParaRPr lang="en-US"/>
        </a:p>
      </dgm:t>
    </dgm:pt>
    <dgm:pt modelId="{372107D1-57AB-4B62-92B8-1F81A1EB5083}" type="parTrans" cxnId="{29C4B4BB-0F5F-4E8D-9801-CBA0CDF27362}">
      <dgm:prSet/>
      <dgm:spPr/>
      <dgm:t>
        <a:bodyPr/>
        <a:lstStyle/>
        <a:p>
          <a:endParaRPr lang="en-US"/>
        </a:p>
      </dgm:t>
    </dgm:pt>
    <dgm:pt modelId="{11DE7C7A-EBBB-4A80-96B4-26CD752758A2}" type="sibTrans" cxnId="{29C4B4BB-0F5F-4E8D-9801-CBA0CDF27362}">
      <dgm:prSet/>
      <dgm:spPr/>
      <dgm:t>
        <a:bodyPr/>
        <a:lstStyle/>
        <a:p>
          <a:endParaRPr lang="en-US"/>
        </a:p>
      </dgm:t>
    </dgm:pt>
    <dgm:pt modelId="{E6978D25-5D0C-4F07-8F52-B511C593F251}">
      <dgm:prSet/>
      <dgm:spPr/>
      <dgm:t>
        <a:bodyPr/>
        <a:lstStyle/>
        <a:p>
          <a:r>
            <a:rPr lang="es-ES"/>
            <a:t>S12 Introducción al magnetismo </a:t>
          </a:r>
          <a:endParaRPr lang="en-US"/>
        </a:p>
      </dgm:t>
    </dgm:pt>
    <dgm:pt modelId="{CEE3DDC1-B093-4F16-AEE3-D685BB0E4B34}" type="parTrans" cxnId="{C5CD4292-942F-4A53-A1C0-388142ABF1B5}">
      <dgm:prSet/>
      <dgm:spPr/>
      <dgm:t>
        <a:bodyPr/>
        <a:lstStyle/>
        <a:p>
          <a:endParaRPr lang="en-US"/>
        </a:p>
      </dgm:t>
    </dgm:pt>
    <dgm:pt modelId="{2858EC95-789C-403C-B6A1-CE6864C512E8}" type="sibTrans" cxnId="{C5CD4292-942F-4A53-A1C0-388142ABF1B5}">
      <dgm:prSet/>
      <dgm:spPr/>
      <dgm:t>
        <a:bodyPr/>
        <a:lstStyle/>
        <a:p>
          <a:endParaRPr lang="en-US"/>
        </a:p>
      </dgm:t>
    </dgm:pt>
    <dgm:pt modelId="{B1130C6B-14B7-4352-87A1-E30A67B0483B}">
      <dgm:prSet/>
      <dgm:spPr/>
      <dgm:t>
        <a:bodyPr/>
        <a:lstStyle/>
        <a:p>
          <a:r>
            <a:rPr lang="es-ES"/>
            <a:t>S13 Campo magnético </a:t>
          </a:r>
          <a:endParaRPr lang="en-US"/>
        </a:p>
      </dgm:t>
    </dgm:pt>
    <dgm:pt modelId="{CA5941DA-2FAC-4889-9784-26AB61563BF3}" type="parTrans" cxnId="{35436932-82C8-4859-9717-0B1F7E4A347A}">
      <dgm:prSet/>
      <dgm:spPr/>
      <dgm:t>
        <a:bodyPr/>
        <a:lstStyle/>
        <a:p>
          <a:endParaRPr lang="en-US"/>
        </a:p>
      </dgm:t>
    </dgm:pt>
    <dgm:pt modelId="{F7125C14-2083-40D1-B39D-3C0CC4F7F5DB}" type="sibTrans" cxnId="{35436932-82C8-4859-9717-0B1F7E4A347A}">
      <dgm:prSet/>
      <dgm:spPr/>
      <dgm:t>
        <a:bodyPr/>
        <a:lstStyle/>
        <a:p>
          <a:endParaRPr lang="en-US"/>
        </a:p>
      </dgm:t>
    </dgm:pt>
    <dgm:pt modelId="{907C531F-3502-4D55-922A-6B2E73C1CE49}">
      <dgm:prSet/>
      <dgm:spPr/>
      <dgm:t>
        <a:bodyPr/>
        <a:lstStyle/>
        <a:p>
          <a:r>
            <a:rPr lang="es-ES"/>
            <a:t>S14 Ley de Faraday</a:t>
          </a:r>
          <a:endParaRPr lang="en-US"/>
        </a:p>
      </dgm:t>
    </dgm:pt>
    <dgm:pt modelId="{AC223144-8055-4D41-AF17-165FA921D8E6}" type="parTrans" cxnId="{3E786D45-06F4-40BF-B85B-99826361BD73}">
      <dgm:prSet/>
      <dgm:spPr/>
      <dgm:t>
        <a:bodyPr/>
        <a:lstStyle/>
        <a:p>
          <a:endParaRPr lang="en-US"/>
        </a:p>
      </dgm:t>
    </dgm:pt>
    <dgm:pt modelId="{39CBA167-39A2-4FE4-B072-2F6E8BC52F64}" type="sibTrans" cxnId="{3E786D45-06F4-40BF-B85B-99826361BD73}">
      <dgm:prSet/>
      <dgm:spPr/>
      <dgm:t>
        <a:bodyPr/>
        <a:lstStyle/>
        <a:p>
          <a:endParaRPr lang="en-US"/>
        </a:p>
      </dgm:t>
    </dgm:pt>
    <dgm:pt modelId="{6DB45DF9-50EC-4FFD-818D-679AF223E18D}">
      <dgm:prSet/>
      <dgm:spPr/>
      <dgm:t>
        <a:bodyPr/>
        <a:lstStyle/>
        <a:p>
          <a:r>
            <a:rPr lang="es-ES"/>
            <a:t>S15 Energía del campo magnético  </a:t>
          </a:r>
          <a:endParaRPr lang="en-US"/>
        </a:p>
      </dgm:t>
    </dgm:pt>
    <dgm:pt modelId="{F9F7295A-0BBA-4A70-AB02-AD60BB93F467}" type="parTrans" cxnId="{4956B0E7-2A92-413E-97C1-C3DC8FDE9873}">
      <dgm:prSet/>
      <dgm:spPr/>
      <dgm:t>
        <a:bodyPr/>
        <a:lstStyle/>
        <a:p>
          <a:endParaRPr lang="en-US"/>
        </a:p>
      </dgm:t>
    </dgm:pt>
    <dgm:pt modelId="{7AC0F127-250F-4D18-986F-32D8E375DA32}" type="sibTrans" cxnId="{4956B0E7-2A92-413E-97C1-C3DC8FDE9873}">
      <dgm:prSet/>
      <dgm:spPr/>
      <dgm:t>
        <a:bodyPr/>
        <a:lstStyle/>
        <a:p>
          <a:endParaRPr lang="en-US"/>
        </a:p>
      </dgm:t>
    </dgm:pt>
    <dgm:pt modelId="{5D46F05A-5900-467E-8008-3AD37788AD94}">
      <dgm:prSet/>
      <dgm:spPr/>
      <dgm:t>
        <a:bodyPr/>
        <a:lstStyle/>
        <a:p>
          <a:r>
            <a:rPr lang="es-ES" b="1"/>
            <a:t>S16 Prueba 3</a:t>
          </a:r>
          <a:endParaRPr lang="en-US"/>
        </a:p>
      </dgm:t>
    </dgm:pt>
    <dgm:pt modelId="{AB75AA74-AC45-4DE6-83CD-ED55EC3F76E7}" type="parTrans" cxnId="{F90CE2F0-453B-4902-83F5-0006C21A9729}">
      <dgm:prSet/>
      <dgm:spPr/>
      <dgm:t>
        <a:bodyPr/>
        <a:lstStyle/>
        <a:p>
          <a:endParaRPr lang="en-US"/>
        </a:p>
      </dgm:t>
    </dgm:pt>
    <dgm:pt modelId="{A3D2E251-2D0C-4297-A5BE-3F81F34D42D8}" type="sibTrans" cxnId="{F90CE2F0-453B-4902-83F5-0006C21A9729}">
      <dgm:prSet/>
      <dgm:spPr/>
      <dgm:t>
        <a:bodyPr/>
        <a:lstStyle/>
        <a:p>
          <a:endParaRPr lang="en-US"/>
        </a:p>
      </dgm:t>
    </dgm:pt>
    <dgm:pt modelId="{E4E89032-853E-45A6-BE67-A06D86A95C37}" type="pres">
      <dgm:prSet presAssocID="{70AED3E9-8C2D-4B67-9E0B-73130E9B5161}" presName="linear" presStyleCnt="0">
        <dgm:presLayoutVars>
          <dgm:dir/>
          <dgm:animLvl val="lvl"/>
          <dgm:resizeHandles val="exact"/>
        </dgm:presLayoutVars>
      </dgm:prSet>
      <dgm:spPr/>
    </dgm:pt>
    <dgm:pt modelId="{5FD55AEA-FD45-4E27-9CA8-74D639CA86AE}" type="pres">
      <dgm:prSet presAssocID="{49347BE5-A25E-492F-8CE6-90D998B0029C}" presName="parentLin" presStyleCnt="0"/>
      <dgm:spPr/>
    </dgm:pt>
    <dgm:pt modelId="{A3073DBC-EFF3-4C59-A69C-15705E133677}" type="pres">
      <dgm:prSet presAssocID="{49347BE5-A25E-492F-8CE6-90D998B0029C}" presName="parentLeftMargin" presStyleLbl="node1" presStyleIdx="0" presStyleCnt="1"/>
      <dgm:spPr/>
    </dgm:pt>
    <dgm:pt modelId="{B5FBAD64-F8C7-4A8B-8F9A-6C1105171B75}" type="pres">
      <dgm:prSet presAssocID="{49347BE5-A25E-492F-8CE6-90D998B0029C}" presName="parentText" presStyleLbl="node1" presStyleIdx="0" presStyleCnt="1">
        <dgm:presLayoutVars>
          <dgm:chMax val="0"/>
          <dgm:bulletEnabled val="1"/>
        </dgm:presLayoutVars>
      </dgm:prSet>
      <dgm:spPr/>
    </dgm:pt>
    <dgm:pt modelId="{49D2C58D-268C-40BD-A90F-A6BE3B474A92}" type="pres">
      <dgm:prSet presAssocID="{49347BE5-A25E-492F-8CE6-90D998B0029C}" presName="negativeSpace" presStyleCnt="0"/>
      <dgm:spPr/>
    </dgm:pt>
    <dgm:pt modelId="{0CA7C281-5FEB-4F4C-B46A-54CD2E8DDBB5}" type="pres">
      <dgm:prSet presAssocID="{49347BE5-A25E-492F-8CE6-90D998B0029C}" presName="childText" presStyleLbl="conFgAcc1" presStyleIdx="0" presStyleCnt="1">
        <dgm:presLayoutVars>
          <dgm:bulletEnabled val="1"/>
        </dgm:presLayoutVars>
      </dgm:prSet>
      <dgm:spPr/>
    </dgm:pt>
  </dgm:ptLst>
  <dgm:cxnLst>
    <dgm:cxn modelId="{EBA06B06-3812-4541-A4E0-16F40F1D8094}" type="presOf" srcId="{0281002B-C37C-43D1-9679-0F5200EA82DC}" destId="{0CA7C281-5FEB-4F4C-B46A-54CD2E8DDBB5}" srcOrd="0" destOrd="0" presId="urn:microsoft.com/office/officeart/2005/8/layout/list1"/>
    <dgm:cxn modelId="{68DF4B06-62FB-4FC9-A5F3-C4E777581F85}" srcId="{70AED3E9-8C2D-4B67-9E0B-73130E9B5161}" destId="{49347BE5-A25E-492F-8CE6-90D998B0029C}" srcOrd="0" destOrd="0" parTransId="{FF277822-9C67-40BF-94C2-58CF1E3B33C7}" sibTransId="{9DB83284-4EFC-437E-A22B-2D09AAEE5212}"/>
    <dgm:cxn modelId="{7BB09009-491A-417D-AF6E-F4D1C71847CD}" srcId="{49347BE5-A25E-492F-8CE6-90D998B0029C}" destId="{F86BBB42-6B5F-4BA2-98C8-EF25054F5EA0}" srcOrd="6" destOrd="0" parTransId="{696D2105-EDE8-4BC9-8AB4-857EE836320C}" sibTransId="{F07C129A-DC0E-4944-9928-C881F062FAF7}"/>
    <dgm:cxn modelId="{08E77011-DB7E-49A5-8C50-29B44F604085}" type="presOf" srcId="{1FCD7645-9BD7-451D-B194-A802772A29E3}" destId="{0CA7C281-5FEB-4F4C-B46A-54CD2E8DDBB5}" srcOrd="0" destOrd="8" presId="urn:microsoft.com/office/officeart/2005/8/layout/list1"/>
    <dgm:cxn modelId="{41BF911B-B603-45C0-BEFC-241D05DCF59A}" srcId="{49347BE5-A25E-492F-8CE6-90D998B0029C}" destId="{0281002B-C37C-43D1-9679-0F5200EA82DC}" srcOrd="0" destOrd="0" parTransId="{23A46EC7-A9CA-4110-917B-B19B79AA220A}" sibTransId="{B1675ED5-15A4-4015-8904-7E43D9067B35}"/>
    <dgm:cxn modelId="{4872EA1B-257D-4127-A8A9-917269B396FB}" srcId="{49347BE5-A25E-492F-8CE6-90D998B0029C}" destId="{37678F6F-7C98-408B-9DB3-B771FA28745C}" srcOrd="4" destOrd="0" parTransId="{CAAA1D8D-5D75-4518-8C98-2B6AA1D6C18A}" sibTransId="{B28DA282-5EAC-431C-A183-A26F3A973AB3}"/>
    <dgm:cxn modelId="{BCECEF1F-267C-4933-9B7E-B5C9AA2DFBFA}" type="presOf" srcId="{49347BE5-A25E-492F-8CE6-90D998B0029C}" destId="{B5FBAD64-F8C7-4A8B-8F9A-6C1105171B75}" srcOrd="1" destOrd="0" presId="urn:microsoft.com/office/officeart/2005/8/layout/list1"/>
    <dgm:cxn modelId="{686FED20-E5A1-4FCB-98EA-35B0ED8AEAD2}" type="presOf" srcId="{B1130C6B-14B7-4352-87A1-E30A67B0483B}" destId="{0CA7C281-5FEB-4F4C-B46A-54CD2E8DDBB5}" srcOrd="0" destOrd="11" presId="urn:microsoft.com/office/officeart/2005/8/layout/list1"/>
    <dgm:cxn modelId="{61857D21-FA86-48F1-8BF5-EDD545314652}" srcId="{49347BE5-A25E-492F-8CE6-90D998B0029C}" destId="{928597A5-4060-4A56-A920-AC3DAC9E9623}" srcOrd="1" destOrd="0" parTransId="{96653C8B-C4CE-4306-AE1B-9726E3AAF808}" sibTransId="{82C9C597-E25B-496F-ACE2-06E4787722B8}"/>
    <dgm:cxn modelId="{228D8C21-860F-4586-B3A3-31A3CC839500}" type="presOf" srcId="{105A6C82-2D6E-4BEC-AD50-1DA679FCD703}" destId="{0CA7C281-5FEB-4F4C-B46A-54CD2E8DDBB5}" srcOrd="0" destOrd="9" presId="urn:microsoft.com/office/officeart/2005/8/layout/list1"/>
    <dgm:cxn modelId="{BCC3BD27-8CE3-480A-8855-6B1DC735D37E}" srcId="{49347BE5-A25E-492F-8CE6-90D998B0029C}" destId="{587CB33E-3A3E-4E97-B9C9-60C9ABC3162F}" srcOrd="3" destOrd="0" parTransId="{B82B6C56-77D7-478D-9384-D5C1E413CD93}" sibTransId="{690519B4-4C84-4315-80EA-853207C601DB}"/>
    <dgm:cxn modelId="{35436932-82C8-4859-9717-0B1F7E4A347A}" srcId="{49347BE5-A25E-492F-8CE6-90D998B0029C}" destId="{B1130C6B-14B7-4352-87A1-E30A67B0483B}" srcOrd="11" destOrd="0" parTransId="{CA5941DA-2FAC-4889-9784-26AB61563BF3}" sibTransId="{F7125C14-2083-40D1-B39D-3C0CC4F7F5DB}"/>
    <dgm:cxn modelId="{5B15F737-B43C-4023-9CEB-08D68BAB386A}" type="presOf" srcId="{928597A5-4060-4A56-A920-AC3DAC9E9623}" destId="{0CA7C281-5FEB-4F4C-B46A-54CD2E8DDBB5}" srcOrd="0" destOrd="1" presId="urn:microsoft.com/office/officeart/2005/8/layout/list1"/>
    <dgm:cxn modelId="{3E786D45-06F4-40BF-B85B-99826361BD73}" srcId="{49347BE5-A25E-492F-8CE6-90D998B0029C}" destId="{907C531F-3502-4D55-922A-6B2E73C1CE49}" srcOrd="12" destOrd="0" parTransId="{AC223144-8055-4D41-AF17-165FA921D8E6}" sibTransId="{39CBA167-39A2-4FE4-B072-2F6E8BC52F64}"/>
    <dgm:cxn modelId="{0B8F0A49-D935-4EEE-AA02-0801BEA925E0}" srcId="{49347BE5-A25E-492F-8CE6-90D998B0029C}" destId="{A72307A4-6030-4192-AC2B-5210270781B3}" srcOrd="2" destOrd="0" parTransId="{B806908A-2327-4BDE-8EE8-42B186998D00}" sibTransId="{371050DE-16EF-4BF3-B46D-9C2EDBB73BA6}"/>
    <dgm:cxn modelId="{11280C71-BB42-40A4-AA25-06EB13073433}" srcId="{49347BE5-A25E-492F-8CE6-90D998B0029C}" destId="{1FCD7645-9BD7-451D-B194-A802772A29E3}" srcOrd="8" destOrd="0" parTransId="{CD0998BD-3BD3-47E0-B8A3-3AE4270502CA}" sibTransId="{4ABD2620-8D5B-4A33-831C-424436F73F13}"/>
    <dgm:cxn modelId="{C5505A51-DD9C-4B7C-A888-41E869E08AB3}" type="presOf" srcId="{37678F6F-7C98-408B-9DB3-B771FA28745C}" destId="{0CA7C281-5FEB-4F4C-B46A-54CD2E8DDBB5}" srcOrd="0" destOrd="4" presId="urn:microsoft.com/office/officeart/2005/8/layout/list1"/>
    <dgm:cxn modelId="{85EFA176-2979-4881-BD6B-7A8F9A8BEF25}" type="presOf" srcId="{70AED3E9-8C2D-4B67-9E0B-73130E9B5161}" destId="{E4E89032-853E-45A6-BE67-A06D86A95C37}" srcOrd="0" destOrd="0" presId="urn:microsoft.com/office/officeart/2005/8/layout/list1"/>
    <dgm:cxn modelId="{CF0F5F58-290F-41DE-9AB3-06F3B22EB992}" type="presOf" srcId="{A72307A4-6030-4192-AC2B-5210270781B3}" destId="{0CA7C281-5FEB-4F4C-B46A-54CD2E8DDBB5}" srcOrd="0" destOrd="2" presId="urn:microsoft.com/office/officeart/2005/8/layout/list1"/>
    <dgm:cxn modelId="{F1B6247B-DBBE-40A9-A625-F3C8D11276AD}" type="presOf" srcId="{F86BBB42-6B5F-4BA2-98C8-EF25054F5EA0}" destId="{0CA7C281-5FEB-4F4C-B46A-54CD2E8DDBB5}" srcOrd="0" destOrd="6" presId="urn:microsoft.com/office/officeart/2005/8/layout/list1"/>
    <dgm:cxn modelId="{85AEB27C-2F8A-44D5-84C6-BB07CA270077}" type="presOf" srcId="{5D46F05A-5900-467E-8008-3AD37788AD94}" destId="{0CA7C281-5FEB-4F4C-B46A-54CD2E8DDBB5}" srcOrd="0" destOrd="14" presId="urn:microsoft.com/office/officeart/2005/8/layout/list1"/>
    <dgm:cxn modelId="{82598D81-B855-4A74-A136-1584CBAE9467}" type="presOf" srcId="{1F9D47FD-EBE9-4D1E-8A45-921727721E67}" destId="{0CA7C281-5FEB-4F4C-B46A-54CD2E8DDBB5}" srcOrd="0" destOrd="7" presId="urn:microsoft.com/office/officeart/2005/8/layout/list1"/>
    <dgm:cxn modelId="{B0C80384-AD8B-40C7-97DF-0C9DC9B59974}" type="presOf" srcId="{6DB45DF9-50EC-4FFD-818D-679AF223E18D}" destId="{0CA7C281-5FEB-4F4C-B46A-54CD2E8DDBB5}" srcOrd="0" destOrd="13" presId="urn:microsoft.com/office/officeart/2005/8/layout/list1"/>
    <dgm:cxn modelId="{C5CD4292-942F-4A53-A1C0-388142ABF1B5}" srcId="{49347BE5-A25E-492F-8CE6-90D998B0029C}" destId="{E6978D25-5D0C-4F07-8F52-B511C593F251}" srcOrd="10" destOrd="0" parTransId="{CEE3DDC1-B093-4F16-AEE3-D685BB0E4B34}" sibTransId="{2858EC95-789C-403C-B6A1-CE6864C512E8}"/>
    <dgm:cxn modelId="{7C0A4BAC-87D1-4D99-9FFD-B89774080862}" type="presOf" srcId="{907C531F-3502-4D55-922A-6B2E73C1CE49}" destId="{0CA7C281-5FEB-4F4C-B46A-54CD2E8DDBB5}" srcOrd="0" destOrd="12" presId="urn:microsoft.com/office/officeart/2005/8/layout/list1"/>
    <dgm:cxn modelId="{8F63F4B9-DEC5-4CD5-AB52-57A673064DAB}" srcId="{49347BE5-A25E-492F-8CE6-90D998B0029C}" destId="{1F9D47FD-EBE9-4D1E-8A45-921727721E67}" srcOrd="7" destOrd="0" parTransId="{F53F2CE6-EE42-4D06-9277-D8A5AA7CA861}" sibTransId="{0F25116F-25CA-46A8-AA7F-64F2A2120D83}"/>
    <dgm:cxn modelId="{29C4B4BB-0F5F-4E8D-9801-CBA0CDF27362}" srcId="{49347BE5-A25E-492F-8CE6-90D998B0029C}" destId="{105A6C82-2D6E-4BEC-AD50-1DA679FCD703}" srcOrd="9" destOrd="0" parTransId="{372107D1-57AB-4B62-92B8-1F81A1EB5083}" sibTransId="{11DE7C7A-EBBB-4A80-96B4-26CD752758A2}"/>
    <dgm:cxn modelId="{6A2829BC-F236-4872-976F-8B807A106418}" srcId="{49347BE5-A25E-492F-8CE6-90D998B0029C}" destId="{96093BA8-C3AA-4568-B7EB-CE6480F59BB4}" srcOrd="5" destOrd="0" parTransId="{CBC070AE-56CE-4C3C-837C-57D398B3A53F}" sibTransId="{FB69E8F7-09CB-4435-921F-8EDD3AE06D4C}"/>
    <dgm:cxn modelId="{73FDDABF-4DD4-4F81-9042-B17B531DF766}" type="presOf" srcId="{96093BA8-C3AA-4568-B7EB-CE6480F59BB4}" destId="{0CA7C281-5FEB-4F4C-B46A-54CD2E8DDBB5}" srcOrd="0" destOrd="5" presId="urn:microsoft.com/office/officeart/2005/8/layout/list1"/>
    <dgm:cxn modelId="{51C73FCC-E049-47F7-8328-3E5776AF6545}" type="presOf" srcId="{49347BE5-A25E-492F-8CE6-90D998B0029C}" destId="{A3073DBC-EFF3-4C59-A69C-15705E133677}" srcOrd="0" destOrd="0" presId="urn:microsoft.com/office/officeart/2005/8/layout/list1"/>
    <dgm:cxn modelId="{622B63D6-49C7-4345-9AE4-B556C877BC45}" type="presOf" srcId="{587CB33E-3A3E-4E97-B9C9-60C9ABC3162F}" destId="{0CA7C281-5FEB-4F4C-B46A-54CD2E8DDBB5}" srcOrd="0" destOrd="3" presId="urn:microsoft.com/office/officeart/2005/8/layout/list1"/>
    <dgm:cxn modelId="{CE06A7E3-9695-4809-B54C-0D4ADB7B211B}" type="presOf" srcId="{E6978D25-5D0C-4F07-8F52-B511C593F251}" destId="{0CA7C281-5FEB-4F4C-B46A-54CD2E8DDBB5}" srcOrd="0" destOrd="10" presId="urn:microsoft.com/office/officeart/2005/8/layout/list1"/>
    <dgm:cxn modelId="{4956B0E7-2A92-413E-97C1-C3DC8FDE9873}" srcId="{49347BE5-A25E-492F-8CE6-90D998B0029C}" destId="{6DB45DF9-50EC-4FFD-818D-679AF223E18D}" srcOrd="13" destOrd="0" parTransId="{F9F7295A-0BBA-4A70-AB02-AD60BB93F467}" sibTransId="{7AC0F127-250F-4D18-986F-32D8E375DA32}"/>
    <dgm:cxn modelId="{F90CE2F0-453B-4902-83F5-0006C21A9729}" srcId="{49347BE5-A25E-492F-8CE6-90D998B0029C}" destId="{5D46F05A-5900-467E-8008-3AD37788AD94}" srcOrd="14" destOrd="0" parTransId="{AB75AA74-AC45-4DE6-83CD-ED55EC3F76E7}" sibTransId="{A3D2E251-2D0C-4297-A5BE-3F81F34D42D8}"/>
    <dgm:cxn modelId="{9DC5A72E-486B-43AC-B871-19E7CE35094A}" type="presParOf" srcId="{E4E89032-853E-45A6-BE67-A06D86A95C37}" destId="{5FD55AEA-FD45-4E27-9CA8-74D639CA86AE}" srcOrd="0" destOrd="0" presId="urn:microsoft.com/office/officeart/2005/8/layout/list1"/>
    <dgm:cxn modelId="{BD9CD60A-385C-428E-B29C-B9321229C46F}" type="presParOf" srcId="{5FD55AEA-FD45-4E27-9CA8-74D639CA86AE}" destId="{A3073DBC-EFF3-4C59-A69C-15705E133677}" srcOrd="0" destOrd="0" presId="urn:microsoft.com/office/officeart/2005/8/layout/list1"/>
    <dgm:cxn modelId="{27710ECC-BFC7-4E7E-934F-0F097403CC08}" type="presParOf" srcId="{5FD55AEA-FD45-4E27-9CA8-74D639CA86AE}" destId="{B5FBAD64-F8C7-4A8B-8F9A-6C1105171B75}" srcOrd="1" destOrd="0" presId="urn:microsoft.com/office/officeart/2005/8/layout/list1"/>
    <dgm:cxn modelId="{27DE09EE-95CF-4F4E-BF2E-36485CC5B939}" type="presParOf" srcId="{E4E89032-853E-45A6-BE67-A06D86A95C37}" destId="{49D2C58D-268C-40BD-A90F-A6BE3B474A92}" srcOrd="1" destOrd="0" presId="urn:microsoft.com/office/officeart/2005/8/layout/list1"/>
    <dgm:cxn modelId="{2BD11AF0-42BB-4B07-8271-FAA9E869C3D7}" type="presParOf" srcId="{E4E89032-853E-45A6-BE67-A06D86A95C37}" destId="{0CA7C281-5FEB-4F4C-B46A-54CD2E8DDBB5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CA7C281-5FEB-4F4C-B46A-54CD2E8DDBB5}">
      <dsp:nvSpPr>
        <dsp:cNvPr id="0" name=""/>
        <dsp:cNvSpPr/>
      </dsp:nvSpPr>
      <dsp:spPr>
        <a:xfrm>
          <a:off x="0" y="254618"/>
          <a:ext cx="7886700" cy="40635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12096" tIns="312420" rIns="612096" bIns="106680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1500" kern="1200"/>
            <a:t>S1 Electrostática y ley de Coulomb (1D y 2D)</a:t>
          </a:r>
          <a:endParaRPr lang="en-US" sz="1500" kern="120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1500" kern="1200"/>
            <a:t>S2 Campo eléctrico</a:t>
          </a:r>
          <a:endParaRPr lang="en-US" sz="1500" kern="120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1500" kern="1200"/>
            <a:t>S3 Ley de Gauss</a:t>
          </a:r>
          <a:endParaRPr lang="en-US" sz="1500" kern="120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1500" kern="1200"/>
            <a:t>S4 Aplicaciones de a ley de Gauss</a:t>
          </a:r>
          <a:endParaRPr lang="en-US" sz="1500" kern="120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1500" kern="1200" dirty="0"/>
            <a:t>S5 Potencial eléctrico y conservación de la energía</a:t>
          </a:r>
          <a:endParaRPr lang="en-US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1500" b="1" kern="1200"/>
            <a:t>S6 Prueba 1</a:t>
          </a:r>
          <a:endParaRPr lang="en-US" sz="1500" kern="120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1500" kern="1200"/>
            <a:t>S7 Capacitores</a:t>
          </a:r>
          <a:endParaRPr lang="en-US" sz="1500" kern="120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1500" kern="1200"/>
            <a:t>S8-9 Resistencia eléctrica</a:t>
          </a:r>
          <a:endParaRPr lang="en-US" sz="1500" kern="120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1500" kern="1200"/>
            <a:t>S 10 CIRCUITOS ELÉCTRICOS</a:t>
          </a:r>
          <a:endParaRPr lang="en-US" sz="1500" kern="120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1500" b="1" kern="1200"/>
            <a:t>S11 Prueba 2</a:t>
          </a:r>
          <a:endParaRPr lang="en-US" sz="1500" kern="120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1500" kern="1200"/>
            <a:t>S12 Introducción al magnetismo </a:t>
          </a:r>
          <a:endParaRPr lang="en-US" sz="1500" kern="120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1500" kern="1200"/>
            <a:t>S13 Campo magnético </a:t>
          </a:r>
          <a:endParaRPr lang="en-US" sz="1500" kern="120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1500" kern="1200"/>
            <a:t>S14 Ley de Faraday</a:t>
          </a:r>
          <a:endParaRPr lang="en-US" sz="1500" kern="120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1500" kern="1200"/>
            <a:t>S15 Energía del campo magnético  </a:t>
          </a:r>
          <a:endParaRPr lang="en-US" sz="1500" kern="120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1500" b="1" kern="1200"/>
            <a:t>S16 Prueba 3</a:t>
          </a:r>
          <a:endParaRPr lang="en-US" sz="1500" kern="1200"/>
        </a:p>
      </dsp:txBody>
      <dsp:txXfrm>
        <a:off x="0" y="254618"/>
        <a:ext cx="7886700" cy="4063500"/>
      </dsp:txXfrm>
    </dsp:sp>
    <dsp:sp modelId="{B5FBAD64-F8C7-4A8B-8F9A-6C1105171B75}">
      <dsp:nvSpPr>
        <dsp:cNvPr id="0" name=""/>
        <dsp:cNvSpPr/>
      </dsp:nvSpPr>
      <dsp:spPr>
        <a:xfrm>
          <a:off x="394335" y="33218"/>
          <a:ext cx="5520690" cy="4428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8669" tIns="0" rIns="208669" bIns="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500" b="1" kern="1200"/>
            <a:t>Contenidos: </a:t>
          </a:r>
          <a:endParaRPr lang="en-US" sz="1500" kern="1200"/>
        </a:p>
      </dsp:txBody>
      <dsp:txXfrm>
        <a:off x="415951" y="54834"/>
        <a:ext cx="5477458" cy="39956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hyperlink" Target="http://bit.ly/2Tynxth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hyperlink" Target="http://bit.ly/2TtBDfr" TargetMode="External"/><Relationship Id="rId4" Type="http://schemas.openxmlformats.org/officeDocument/2006/relationships/hyperlink" Target="http://bit.ly/2TyoMsr" TargetMode="Externa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>
            <a:off x="720000" y="968267"/>
            <a:ext cx="4510800" cy="4360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ubTitle" idx="1"/>
          </p:nvPr>
        </p:nvSpPr>
        <p:spPr>
          <a:xfrm>
            <a:off x="720000" y="5368333"/>
            <a:ext cx="4558800" cy="61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4183668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title"/>
          </p:nvPr>
        </p:nvSpPr>
        <p:spPr>
          <a:xfrm>
            <a:off x="2846025" y="3419867"/>
            <a:ext cx="3452100" cy="99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13" name="Google Shape;13;p3"/>
          <p:cNvSpPr txBox="1">
            <a:spLocks noGrp="1"/>
          </p:cNvSpPr>
          <p:nvPr>
            <p:ph type="title" idx="2" hasCustomPrompt="1"/>
          </p:nvPr>
        </p:nvSpPr>
        <p:spPr>
          <a:xfrm>
            <a:off x="2845950" y="1068867"/>
            <a:ext cx="3452100" cy="261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14" name="Google Shape;14;p3"/>
          <p:cNvSpPr txBox="1">
            <a:spLocks noGrp="1"/>
          </p:cNvSpPr>
          <p:nvPr>
            <p:ph type="subTitle" idx="1"/>
          </p:nvPr>
        </p:nvSpPr>
        <p:spPr>
          <a:xfrm>
            <a:off x="3384525" y="4339067"/>
            <a:ext cx="2562300" cy="87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1544486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4"/>
          <p:cNvSpPr txBox="1">
            <a:spLocks noGrp="1"/>
          </p:cNvSpPr>
          <p:nvPr>
            <p:ph type="title"/>
          </p:nvPr>
        </p:nvSpPr>
        <p:spPr>
          <a:xfrm>
            <a:off x="720000" y="593367"/>
            <a:ext cx="77040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17" name="Google Shape;17;p4"/>
          <p:cNvSpPr txBox="1">
            <a:spLocks noGrp="1"/>
          </p:cNvSpPr>
          <p:nvPr>
            <p:ph type="body" idx="1"/>
          </p:nvPr>
        </p:nvSpPr>
        <p:spPr>
          <a:xfrm>
            <a:off x="720000" y="1536633"/>
            <a:ext cx="7704000" cy="4670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AutoNum type="arabicPeriod"/>
              <a:defRPr sz="125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rabicPeriod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rabicPeriod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 sz="12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41612631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5"/>
          <p:cNvSpPr txBox="1">
            <a:spLocks noGrp="1"/>
          </p:cNvSpPr>
          <p:nvPr>
            <p:ph type="title"/>
          </p:nvPr>
        </p:nvSpPr>
        <p:spPr>
          <a:xfrm>
            <a:off x="720000" y="593367"/>
            <a:ext cx="77040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20" name="Google Shape;20;p5"/>
          <p:cNvSpPr txBox="1">
            <a:spLocks noGrp="1"/>
          </p:cNvSpPr>
          <p:nvPr>
            <p:ph type="subTitle" idx="1"/>
          </p:nvPr>
        </p:nvSpPr>
        <p:spPr>
          <a:xfrm>
            <a:off x="1495375" y="4676033"/>
            <a:ext cx="2709300" cy="134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/>
          </a:p>
        </p:txBody>
      </p:sp>
      <p:sp>
        <p:nvSpPr>
          <p:cNvPr id="21" name="Google Shape;21;p5"/>
          <p:cNvSpPr txBox="1">
            <a:spLocks noGrp="1"/>
          </p:cNvSpPr>
          <p:nvPr>
            <p:ph type="subTitle" idx="2"/>
          </p:nvPr>
        </p:nvSpPr>
        <p:spPr>
          <a:xfrm>
            <a:off x="1495375" y="3887467"/>
            <a:ext cx="2709300" cy="701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Bitter ExtraBold"/>
              <a:buNone/>
              <a:defRPr sz="2200">
                <a:solidFill>
                  <a:schemeClr val="accent2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000"/>
              <a:buFont typeface="Bitter ExtraBold"/>
              <a:buNone/>
              <a:defRPr sz="2000">
                <a:latin typeface="Bitter ExtraBold"/>
                <a:ea typeface="Bitter ExtraBold"/>
                <a:cs typeface="Bitter ExtraBold"/>
                <a:sym typeface="Bitter Extra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000"/>
              <a:buFont typeface="Bitter ExtraBold"/>
              <a:buNone/>
              <a:defRPr sz="2000">
                <a:latin typeface="Bitter ExtraBold"/>
                <a:ea typeface="Bitter ExtraBold"/>
                <a:cs typeface="Bitter ExtraBold"/>
                <a:sym typeface="Bitter Extra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000"/>
              <a:buFont typeface="Bitter ExtraBold"/>
              <a:buNone/>
              <a:defRPr sz="2000">
                <a:latin typeface="Bitter ExtraBold"/>
                <a:ea typeface="Bitter ExtraBold"/>
                <a:cs typeface="Bitter ExtraBold"/>
                <a:sym typeface="Bitter Extra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000"/>
              <a:buFont typeface="Bitter ExtraBold"/>
              <a:buNone/>
              <a:defRPr sz="2000">
                <a:latin typeface="Bitter ExtraBold"/>
                <a:ea typeface="Bitter ExtraBold"/>
                <a:cs typeface="Bitter ExtraBold"/>
                <a:sym typeface="Bitter Extra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000"/>
              <a:buFont typeface="Bitter ExtraBold"/>
              <a:buNone/>
              <a:defRPr sz="2000">
                <a:latin typeface="Bitter ExtraBold"/>
                <a:ea typeface="Bitter ExtraBold"/>
                <a:cs typeface="Bitter ExtraBold"/>
                <a:sym typeface="Bitter Extra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000"/>
              <a:buFont typeface="Bitter ExtraBold"/>
              <a:buNone/>
              <a:defRPr sz="2000">
                <a:latin typeface="Bitter ExtraBold"/>
                <a:ea typeface="Bitter ExtraBold"/>
                <a:cs typeface="Bitter ExtraBold"/>
                <a:sym typeface="Bitter Extra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000"/>
              <a:buFont typeface="Bitter ExtraBold"/>
              <a:buNone/>
              <a:defRPr sz="2000">
                <a:latin typeface="Bitter ExtraBold"/>
                <a:ea typeface="Bitter ExtraBold"/>
                <a:cs typeface="Bitter ExtraBold"/>
                <a:sym typeface="Bitter Extra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000"/>
              <a:buFont typeface="Bitter ExtraBold"/>
              <a:buNone/>
              <a:defRPr sz="2000">
                <a:latin typeface="Bitter ExtraBold"/>
                <a:ea typeface="Bitter ExtraBold"/>
                <a:cs typeface="Bitter ExtraBold"/>
                <a:sym typeface="Bitter ExtraBold"/>
              </a:defRPr>
            </a:lvl9pPr>
          </a:lstStyle>
          <a:p>
            <a:r>
              <a:rPr lang="es-ES"/>
              <a:t>Haga clic para modificar el estilo de subtítulo del patrón</a:t>
            </a:r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subTitle" idx="3"/>
          </p:nvPr>
        </p:nvSpPr>
        <p:spPr>
          <a:xfrm>
            <a:off x="4939348" y="4676033"/>
            <a:ext cx="2709300" cy="134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subTitle" idx="4"/>
          </p:nvPr>
        </p:nvSpPr>
        <p:spPr>
          <a:xfrm>
            <a:off x="4939338" y="3887467"/>
            <a:ext cx="2709300" cy="701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Bitter ExtraBold"/>
              <a:buNone/>
              <a:defRPr sz="2200">
                <a:solidFill>
                  <a:schemeClr val="accent1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000"/>
              <a:buFont typeface="Bitter ExtraBold"/>
              <a:buNone/>
              <a:defRPr sz="2000">
                <a:latin typeface="Bitter ExtraBold"/>
                <a:ea typeface="Bitter ExtraBold"/>
                <a:cs typeface="Bitter ExtraBold"/>
                <a:sym typeface="Bitter Extra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000"/>
              <a:buFont typeface="Bitter ExtraBold"/>
              <a:buNone/>
              <a:defRPr sz="2000">
                <a:latin typeface="Bitter ExtraBold"/>
                <a:ea typeface="Bitter ExtraBold"/>
                <a:cs typeface="Bitter ExtraBold"/>
                <a:sym typeface="Bitter Extra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000"/>
              <a:buFont typeface="Bitter ExtraBold"/>
              <a:buNone/>
              <a:defRPr sz="2000">
                <a:latin typeface="Bitter ExtraBold"/>
                <a:ea typeface="Bitter ExtraBold"/>
                <a:cs typeface="Bitter ExtraBold"/>
                <a:sym typeface="Bitter Extra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000"/>
              <a:buFont typeface="Bitter ExtraBold"/>
              <a:buNone/>
              <a:defRPr sz="2000">
                <a:latin typeface="Bitter ExtraBold"/>
                <a:ea typeface="Bitter ExtraBold"/>
                <a:cs typeface="Bitter ExtraBold"/>
                <a:sym typeface="Bitter Extra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000"/>
              <a:buFont typeface="Bitter ExtraBold"/>
              <a:buNone/>
              <a:defRPr sz="2000">
                <a:latin typeface="Bitter ExtraBold"/>
                <a:ea typeface="Bitter ExtraBold"/>
                <a:cs typeface="Bitter ExtraBold"/>
                <a:sym typeface="Bitter Extra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000"/>
              <a:buFont typeface="Bitter ExtraBold"/>
              <a:buNone/>
              <a:defRPr sz="2000">
                <a:latin typeface="Bitter ExtraBold"/>
                <a:ea typeface="Bitter ExtraBold"/>
                <a:cs typeface="Bitter ExtraBold"/>
                <a:sym typeface="Bitter Extra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000"/>
              <a:buFont typeface="Bitter ExtraBold"/>
              <a:buNone/>
              <a:defRPr sz="2000">
                <a:latin typeface="Bitter ExtraBold"/>
                <a:ea typeface="Bitter ExtraBold"/>
                <a:cs typeface="Bitter ExtraBold"/>
                <a:sym typeface="Bitter Extra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000"/>
              <a:buFont typeface="Bitter ExtraBold"/>
              <a:buNone/>
              <a:defRPr sz="2000">
                <a:latin typeface="Bitter ExtraBold"/>
                <a:ea typeface="Bitter ExtraBold"/>
                <a:cs typeface="Bitter ExtraBold"/>
                <a:sym typeface="Bitter ExtraBold"/>
              </a:defRPr>
            </a:lvl9pPr>
          </a:lstStyle>
          <a:p>
            <a:r>
              <a:rPr lang="es-ES"/>
              <a:t>Haga clic para modificar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41166040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6"/>
          <p:cNvSpPr txBox="1">
            <a:spLocks noGrp="1"/>
          </p:cNvSpPr>
          <p:nvPr>
            <p:ph type="title"/>
          </p:nvPr>
        </p:nvSpPr>
        <p:spPr>
          <a:xfrm>
            <a:off x="720000" y="593367"/>
            <a:ext cx="77040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6841097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7"/>
          <p:cNvSpPr txBox="1">
            <a:spLocks noGrp="1"/>
          </p:cNvSpPr>
          <p:nvPr>
            <p:ph type="body" idx="1"/>
          </p:nvPr>
        </p:nvSpPr>
        <p:spPr>
          <a:xfrm>
            <a:off x="720000" y="1980100"/>
            <a:ext cx="4207200" cy="356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21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Anaheim"/>
              <a:buAutoNum type="arabicPeriod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400"/>
              <a:buFont typeface="Anaheim"/>
              <a:buAutoNum type="alphaLcPeriod"/>
              <a:defRPr sz="12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400"/>
              <a:buFont typeface="Anaheim"/>
              <a:buAutoNum type="romanLcPeriod"/>
              <a:defRPr sz="12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400"/>
              <a:buFont typeface="Anaheim"/>
              <a:buAutoNum type="arabicPeriod"/>
              <a:defRPr sz="12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400"/>
              <a:buFont typeface="Anaheim"/>
              <a:buAutoNum type="alphaLcPeriod"/>
              <a:defRPr sz="12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400"/>
              <a:buFont typeface="Anaheim"/>
              <a:buAutoNum type="romanLcPeriod"/>
              <a:defRPr sz="12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400"/>
              <a:buFont typeface="Anaheim"/>
              <a:buAutoNum type="arabicPeriod"/>
              <a:defRPr sz="12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400"/>
              <a:buFont typeface="Anaheim"/>
              <a:buAutoNum type="alphaLcPeriod"/>
              <a:defRPr sz="12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400"/>
              <a:buFont typeface="Anaheim"/>
              <a:buAutoNum type="romanLcPeriod"/>
              <a:defRPr sz="12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28" name="Google Shape;28;p7"/>
          <p:cNvSpPr txBox="1">
            <a:spLocks noGrp="1"/>
          </p:cNvSpPr>
          <p:nvPr>
            <p:ph type="title"/>
          </p:nvPr>
        </p:nvSpPr>
        <p:spPr>
          <a:xfrm>
            <a:off x="720000" y="593367"/>
            <a:ext cx="77040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7804573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8"/>
          <p:cNvSpPr txBox="1">
            <a:spLocks noGrp="1"/>
          </p:cNvSpPr>
          <p:nvPr>
            <p:ph type="title"/>
          </p:nvPr>
        </p:nvSpPr>
        <p:spPr>
          <a:xfrm>
            <a:off x="4025750" y="1573600"/>
            <a:ext cx="4398300" cy="371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6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485821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9"/>
          <p:cNvSpPr txBox="1">
            <a:spLocks noGrp="1"/>
          </p:cNvSpPr>
          <p:nvPr>
            <p:ph type="title"/>
          </p:nvPr>
        </p:nvSpPr>
        <p:spPr>
          <a:xfrm>
            <a:off x="4423050" y="2101867"/>
            <a:ext cx="3944400" cy="1094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 sz="4500"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33" name="Google Shape;33;p9"/>
          <p:cNvSpPr txBox="1">
            <a:spLocks noGrp="1"/>
          </p:cNvSpPr>
          <p:nvPr>
            <p:ph type="subTitle" idx="1"/>
          </p:nvPr>
        </p:nvSpPr>
        <p:spPr>
          <a:xfrm>
            <a:off x="4423050" y="3109333"/>
            <a:ext cx="3535500" cy="164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8845500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10"/>
          <p:cNvSpPr txBox="1">
            <a:spLocks noGrp="1"/>
          </p:cNvSpPr>
          <p:nvPr>
            <p:ph type="body" idx="1"/>
          </p:nvPr>
        </p:nvSpPr>
        <p:spPr>
          <a:xfrm>
            <a:off x="3309250" y="3853733"/>
            <a:ext cx="5114700" cy="1897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4200">
                <a:latin typeface="Bitter ExtraBold"/>
                <a:ea typeface="Bitter ExtraBold"/>
                <a:cs typeface="Bitter ExtraBold"/>
                <a:sym typeface="Bitter ExtraBold"/>
              </a:defRPr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22562264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11"/>
          <p:cNvSpPr txBox="1">
            <a:spLocks noGrp="1"/>
          </p:cNvSpPr>
          <p:nvPr>
            <p:ph type="title" hasCustomPrompt="1"/>
          </p:nvPr>
        </p:nvSpPr>
        <p:spPr>
          <a:xfrm>
            <a:off x="1402200" y="1687300"/>
            <a:ext cx="6339600" cy="2618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38" name="Google Shape;38;p11"/>
          <p:cNvSpPr txBox="1">
            <a:spLocks noGrp="1"/>
          </p:cNvSpPr>
          <p:nvPr>
            <p:ph type="subTitle" idx="1"/>
          </p:nvPr>
        </p:nvSpPr>
        <p:spPr>
          <a:xfrm>
            <a:off x="1555800" y="4202867"/>
            <a:ext cx="6032400" cy="87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4691403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solidFill>
          <a:schemeClr val="dk1"/>
        </a:solidFill>
        <a:effectLst/>
      </p:bgPr>
    </p:bg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923601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Table of contents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3"/>
          <p:cNvSpPr txBox="1">
            <a:spLocks noGrp="1"/>
          </p:cNvSpPr>
          <p:nvPr>
            <p:ph type="title"/>
          </p:nvPr>
        </p:nvSpPr>
        <p:spPr>
          <a:xfrm>
            <a:off x="720000" y="593367"/>
            <a:ext cx="77040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42" name="Google Shape;42;p13"/>
          <p:cNvSpPr txBox="1">
            <a:spLocks noGrp="1"/>
          </p:cNvSpPr>
          <p:nvPr>
            <p:ph type="title" idx="2" hasCustomPrompt="1"/>
          </p:nvPr>
        </p:nvSpPr>
        <p:spPr>
          <a:xfrm>
            <a:off x="4609625" y="2473200"/>
            <a:ext cx="1563300" cy="1044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40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9pPr>
          </a:lstStyle>
          <a:p>
            <a:r>
              <a:t>xx%</a:t>
            </a:r>
          </a:p>
        </p:txBody>
      </p:sp>
      <p:sp>
        <p:nvSpPr>
          <p:cNvPr id="43" name="Google Shape;43;p13"/>
          <p:cNvSpPr txBox="1">
            <a:spLocks noGrp="1"/>
          </p:cNvSpPr>
          <p:nvPr>
            <p:ph type="subTitle" idx="1"/>
          </p:nvPr>
        </p:nvSpPr>
        <p:spPr>
          <a:xfrm>
            <a:off x="6078925" y="2941600"/>
            <a:ext cx="2284200" cy="701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/>
          </a:p>
        </p:txBody>
      </p:sp>
      <p:sp>
        <p:nvSpPr>
          <p:cNvPr id="44" name="Google Shape;44;p13"/>
          <p:cNvSpPr txBox="1">
            <a:spLocks noGrp="1"/>
          </p:cNvSpPr>
          <p:nvPr>
            <p:ph type="subTitle" idx="3"/>
          </p:nvPr>
        </p:nvSpPr>
        <p:spPr>
          <a:xfrm>
            <a:off x="6078925" y="2240400"/>
            <a:ext cx="2284200" cy="701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000"/>
              <a:buFont typeface="Bitter ExtraBold"/>
              <a:buNone/>
              <a:defRPr sz="2200">
                <a:solidFill>
                  <a:schemeClr val="accent2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Font typeface="Bitter ExtraBold"/>
              <a:buNone/>
              <a:defRPr sz="2000">
                <a:latin typeface="Bitter ExtraBold"/>
                <a:ea typeface="Bitter ExtraBold"/>
                <a:cs typeface="Bitter ExtraBold"/>
                <a:sym typeface="Bitter ExtraBold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Font typeface="Bitter ExtraBold"/>
              <a:buNone/>
              <a:defRPr sz="2000">
                <a:latin typeface="Bitter ExtraBold"/>
                <a:ea typeface="Bitter ExtraBold"/>
                <a:cs typeface="Bitter ExtraBold"/>
                <a:sym typeface="Bitter ExtraBold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Font typeface="Bitter ExtraBold"/>
              <a:buNone/>
              <a:defRPr sz="2000">
                <a:latin typeface="Bitter ExtraBold"/>
                <a:ea typeface="Bitter ExtraBold"/>
                <a:cs typeface="Bitter ExtraBold"/>
                <a:sym typeface="Bitter ExtraBold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Font typeface="Bitter ExtraBold"/>
              <a:buNone/>
              <a:defRPr sz="2000">
                <a:latin typeface="Bitter ExtraBold"/>
                <a:ea typeface="Bitter ExtraBold"/>
                <a:cs typeface="Bitter ExtraBold"/>
                <a:sym typeface="Bitter ExtraBold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Font typeface="Bitter ExtraBold"/>
              <a:buNone/>
              <a:defRPr sz="2000">
                <a:latin typeface="Bitter ExtraBold"/>
                <a:ea typeface="Bitter ExtraBold"/>
                <a:cs typeface="Bitter ExtraBold"/>
                <a:sym typeface="Bitter ExtraBold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Font typeface="Bitter ExtraBold"/>
              <a:buNone/>
              <a:defRPr sz="2000">
                <a:latin typeface="Bitter ExtraBold"/>
                <a:ea typeface="Bitter ExtraBold"/>
                <a:cs typeface="Bitter ExtraBold"/>
                <a:sym typeface="Bitter ExtraBold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Font typeface="Bitter ExtraBold"/>
              <a:buNone/>
              <a:defRPr sz="2000">
                <a:latin typeface="Bitter ExtraBold"/>
                <a:ea typeface="Bitter ExtraBold"/>
                <a:cs typeface="Bitter ExtraBold"/>
                <a:sym typeface="Bitter ExtraBold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Font typeface="Bitter ExtraBold"/>
              <a:buNone/>
              <a:defRPr sz="2000">
                <a:latin typeface="Bitter ExtraBold"/>
                <a:ea typeface="Bitter ExtraBold"/>
                <a:cs typeface="Bitter ExtraBold"/>
                <a:sym typeface="Bitter ExtraBold"/>
              </a:defRPr>
            </a:lvl9pPr>
          </a:lstStyle>
          <a:p>
            <a:r>
              <a:rPr lang="es-ES"/>
              <a:t>Haga clic para modificar el estilo de subtítulo del patrón</a:t>
            </a:r>
            <a:endParaRPr/>
          </a:p>
        </p:txBody>
      </p:sp>
      <p:sp>
        <p:nvSpPr>
          <p:cNvPr id="45" name="Google Shape;45;p13"/>
          <p:cNvSpPr txBox="1">
            <a:spLocks noGrp="1"/>
          </p:cNvSpPr>
          <p:nvPr>
            <p:ph type="title" idx="4" hasCustomPrompt="1"/>
          </p:nvPr>
        </p:nvSpPr>
        <p:spPr>
          <a:xfrm>
            <a:off x="780875" y="2473200"/>
            <a:ext cx="1563300" cy="1044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40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9pPr>
          </a:lstStyle>
          <a:p>
            <a:r>
              <a:t>xx%</a:t>
            </a:r>
          </a:p>
        </p:txBody>
      </p:sp>
      <p:sp>
        <p:nvSpPr>
          <p:cNvPr id="46" name="Google Shape;46;p13"/>
          <p:cNvSpPr txBox="1">
            <a:spLocks noGrp="1"/>
          </p:cNvSpPr>
          <p:nvPr>
            <p:ph type="subTitle" idx="5"/>
          </p:nvPr>
        </p:nvSpPr>
        <p:spPr>
          <a:xfrm>
            <a:off x="2250250" y="2941600"/>
            <a:ext cx="2284200" cy="701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/>
          </a:p>
        </p:txBody>
      </p:sp>
      <p:sp>
        <p:nvSpPr>
          <p:cNvPr id="47" name="Google Shape;47;p13"/>
          <p:cNvSpPr txBox="1">
            <a:spLocks noGrp="1"/>
          </p:cNvSpPr>
          <p:nvPr>
            <p:ph type="subTitle" idx="6"/>
          </p:nvPr>
        </p:nvSpPr>
        <p:spPr>
          <a:xfrm>
            <a:off x="2250250" y="2240400"/>
            <a:ext cx="2284200" cy="701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000"/>
              <a:buFont typeface="Bitter ExtraBold"/>
              <a:buNone/>
              <a:defRPr sz="2200">
                <a:solidFill>
                  <a:schemeClr val="lt2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Font typeface="Bitter ExtraBold"/>
              <a:buNone/>
              <a:defRPr sz="2000">
                <a:latin typeface="Bitter ExtraBold"/>
                <a:ea typeface="Bitter ExtraBold"/>
                <a:cs typeface="Bitter ExtraBold"/>
                <a:sym typeface="Bitter ExtraBold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Font typeface="Bitter ExtraBold"/>
              <a:buNone/>
              <a:defRPr sz="2000">
                <a:latin typeface="Bitter ExtraBold"/>
                <a:ea typeface="Bitter ExtraBold"/>
                <a:cs typeface="Bitter ExtraBold"/>
                <a:sym typeface="Bitter ExtraBold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Font typeface="Bitter ExtraBold"/>
              <a:buNone/>
              <a:defRPr sz="2000">
                <a:latin typeface="Bitter ExtraBold"/>
                <a:ea typeface="Bitter ExtraBold"/>
                <a:cs typeface="Bitter ExtraBold"/>
                <a:sym typeface="Bitter ExtraBold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Font typeface="Bitter ExtraBold"/>
              <a:buNone/>
              <a:defRPr sz="2000">
                <a:latin typeface="Bitter ExtraBold"/>
                <a:ea typeface="Bitter ExtraBold"/>
                <a:cs typeface="Bitter ExtraBold"/>
                <a:sym typeface="Bitter ExtraBold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Font typeface="Bitter ExtraBold"/>
              <a:buNone/>
              <a:defRPr sz="2000">
                <a:latin typeface="Bitter ExtraBold"/>
                <a:ea typeface="Bitter ExtraBold"/>
                <a:cs typeface="Bitter ExtraBold"/>
                <a:sym typeface="Bitter ExtraBold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Font typeface="Bitter ExtraBold"/>
              <a:buNone/>
              <a:defRPr sz="2000">
                <a:latin typeface="Bitter ExtraBold"/>
                <a:ea typeface="Bitter ExtraBold"/>
                <a:cs typeface="Bitter ExtraBold"/>
                <a:sym typeface="Bitter ExtraBold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Font typeface="Bitter ExtraBold"/>
              <a:buNone/>
              <a:defRPr sz="2000">
                <a:latin typeface="Bitter ExtraBold"/>
                <a:ea typeface="Bitter ExtraBold"/>
                <a:cs typeface="Bitter ExtraBold"/>
                <a:sym typeface="Bitter ExtraBold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Font typeface="Bitter ExtraBold"/>
              <a:buNone/>
              <a:defRPr sz="2000">
                <a:latin typeface="Bitter ExtraBold"/>
                <a:ea typeface="Bitter ExtraBold"/>
                <a:cs typeface="Bitter ExtraBold"/>
                <a:sym typeface="Bitter ExtraBold"/>
              </a:defRPr>
            </a:lvl9pPr>
          </a:lstStyle>
          <a:p>
            <a:r>
              <a:rPr lang="es-ES"/>
              <a:t>Haga clic para modificar el estilo de subtítulo del patrón</a:t>
            </a:r>
            <a:endParaRPr/>
          </a:p>
        </p:txBody>
      </p:sp>
      <p:sp>
        <p:nvSpPr>
          <p:cNvPr id="48" name="Google Shape;48;p13"/>
          <p:cNvSpPr txBox="1">
            <a:spLocks noGrp="1"/>
          </p:cNvSpPr>
          <p:nvPr>
            <p:ph type="title" idx="7" hasCustomPrompt="1"/>
          </p:nvPr>
        </p:nvSpPr>
        <p:spPr>
          <a:xfrm>
            <a:off x="4609625" y="4511567"/>
            <a:ext cx="1563300" cy="1044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40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9pPr>
          </a:lstStyle>
          <a:p>
            <a:r>
              <a:t>xx%</a:t>
            </a:r>
          </a:p>
        </p:txBody>
      </p:sp>
      <p:sp>
        <p:nvSpPr>
          <p:cNvPr id="49" name="Google Shape;49;p13"/>
          <p:cNvSpPr txBox="1">
            <a:spLocks noGrp="1"/>
          </p:cNvSpPr>
          <p:nvPr>
            <p:ph type="subTitle" idx="8"/>
          </p:nvPr>
        </p:nvSpPr>
        <p:spPr>
          <a:xfrm>
            <a:off x="6078925" y="4968233"/>
            <a:ext cx="2284200" cy="701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/>
          </a:p>
        </p:txBody>
      </p:sp>
      <p:sp>
        <p:nvSpPr>
          <p:cNvPr id="50" name="Google Shape;50;p13"/>
          <p:cNvSpPr txBox="1">
            <a:spLocks noGrp="1"/>
          </p:cNvSpPr>
          <p:nvPr>
            <p:ph type="subTitle" idx="9"/>
          </p:nvPr>
        </p:nvSpPr>
        <p:spPr>
          <a:xfrm>
            <a:off x="6078925" y="4267033"/>
            <a:ext cx="2284200" cy="701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000"/>
              <a:buFont typeface="Bitter ExtraBold"/>
              <a:buNone/>
              <a:defRPr sz="2200">
                <a:solidFill>
                  <a:schemeClr val="dk2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Font typeface="Bitter ExtraBold"/>
              <a:buNone/>
              <a:defRPr sz="2000">
                <a:latin typeface="Bitter ExtraBold"/>
                <a:ea typeface="Bitter ExtraBold"/>
                <a:cs typeface="Bitter ExtraBold"/>
                <a:sym typeface="Bitter ExtraBold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Font typeface="Bitter ExtraBold"/>
              <a:buNone/>
              <a:defRPr sz="2000">
                <a:latin typeface="Bitter ExtraBold"/>
                <a:ea typeface="Bitter ExtraBold"/>
                <a:cs typeface="Bitter ExtraBold"/>
                <a:sym typeface="Bitter ExtraBold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Font typeface="Bitter ExtraBold"/>
              <a:buNone/>
              <a:defRPr sz="2000">
                <a:latin typeface="Bitter ExtraBold"/>
                <a:ea typeface="Bitter ExtraBold"/>
                <a:cs typeface="Bitter ExtraBold"/>
                <a:sym typeface="Bitter ExtraBold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Font typeface="Bitter ExtraBold"/>
              <a:buNone/>
              <a:defRPr sz="2000">
                <a:latin typeface="Bitter ExtraBold"/>
                <a:ea typeface="Bitter ExtraBold"/>
                <a:cs typeface="Bitter ExtraBold"/>
                <a:sym typeface="Bitter ExtraBold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Font typeface="Bitter ExtraBold"/>
              <a:buNone/>
              <a:defRPr sz="2000">
                <a:latin typeface="Bitter ExtraBold"/>
                <a:ea typeface="Bitter ExtraBold"/>
                <a:cs typeface="Bitter ExtraBold"/>
                <a:sym typeface="Bitter ExtraBold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Font typeface="Bitter ExtraBold"/>
              <a:buNone/>
              <a:defRPr sz="2000">
                <a:latin typeface="Bitter ExtraBold"/>
                <a:ea typeface="Bitter ExtraBold"/>
                <a:cs typeface="Bitter ExtraBold"/>
                <a:sym typeface="Bitter ExtraBold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Font typeface="Bitter ExtraBold"/>
              <a:buNone/>
              <a:defRPr sz="2000">
                <a:latin typeface="Bitter ExtraBold"/>
                <a:ea typeface="Bitter ExtraBold"/>
                <a:cs typeface="Bitter ExtraBold"/>
                <a:sym typeface="Bitter ExtraBold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Font typeface="Bitter ExtraBold"/>
              <a:buNone/>
              <a:defRPr sz="2000">
                <a:latin typeface="Bitter ExtraBold"/>
                <a:ea typeface="Bitter ExtraBold"/>
                <a:cs typeface="Bitter ExtraBold"/>
                <a:sym typeface="Bitter ExtraBold"/>
              </a:defRPr>
            </a:lvl9pPr>
          </a:lstStyle>
          <a:p>
            <a:r>
              <a:rPr lang="es-ES"/>
              <a:t>Haga clic para modificar el estilo de subtítulo del patrón</a:t>
            </a:r>
            <a:endParaRPr/>
          </a:p>
        </p:txBody>
      </p:sp>
      <p:sp>
        <p:nvSpPr>
          <p:cNvPr id="51" name="Google Shape;51;p13"/>
          <p:cNvSpPr txBox="1">
            <a:spLocks noGrp="1"/>
          </p:cNvSpPr>
          <p:nvPr>
            <p:ph type="title" idx="13" hasCustomPrompt="1"/>
          </p:nvPr>
        </p:nvSpPr>
        <p:spPr>
          <a:xfrm>
            <a:off x="780875" y="4511567"/>
            <a:ext cx="1563300" cy="1044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40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9pPr>
          </a:lstStyle>
          <a:p>
            <a:r>
              <a:t>xx%</a:t>
            </a:r>
          </a:p>
        </p:txBody>
      </p:sp>
      <p:sp>
        <p:nvSpPr>
          <p:cNvPr id="52" name="Google Shape;52;p13"/>
          <p:cNvSpPr txBox="1">
            <a:spLocks noGrp="1"/>
          </p:cNvSpPr>
          <p:nvPr>
            <p:ph type="subTitle" idx="14"/>
          </p:nvPr>
        </p:nvSpPr>
        <p:spPr>
          <a:xfrm>
            <a:off x="2250250" y="4968233"/>
            <a:ext cx="2284200" cy="701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subTitle" idx="15"/>
          </p:nvPr>
        </p:nvSpPr>
        <p:spPr>
          <a:xfrm>
            <a:off x="2250250" y="4267033"/>
            <a:ext cx="2284200" cy="701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000"/>
              <a:buFont typeface="Bitter ExtraBold"/>
              <a:buNone/>
              <a:defRPr sz="2200">
                <a:solidFill>
                  <a:schemeClr val="accent1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Font typeface="Bitter ExtraBold"/>
              <a:buNone/>
              <a:defRPr sz="2000">
                <a:latin typeface="Bitter ExtraBold"/>
                <a:ea typeface="Bitter ExtraBold"/>
                <a:cs typeface="Bitter ExtraBold"/>
                <a:sym typeface="Bitter ExtraBold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Font typeface="Bitter ExtraBold"/>
              <a:buNone/>
              <a:defRPr sz="2000">
                <a:latin typeface="Bitter ExtraBold"/>
                <a:ea typeface="Bitter ExtraBold"/>
                <a:cs typeface="Bitter ExtraBold"/>
                <a:sym typeface="Bitter ExtraBold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Font typeface="Bitter ExtraBold"/>
              <a:buNone/>
              <a:defRPr sz="2000">
                <a:latin typeface="Bitter ExtraBold"/>
                <a:ea typeface="Bitter ExtraBold"/>
                <a:cs typeface="Bitter ExtraBold"/>
                <a:sym typeface="Bitter ExtraBold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Font typeface="Bitter ExtraBold"/>
              <a:buNone/>
              <a:defRPr sz="2000">
                <a:latin typeface="Bitter ExtraBold"/>
                <a:ea typeface="Bitter ExtraBold"/>
                <a:cs typeface="Bitter ExtraBold"/>
                <a:sym typeface="Bitter ExtraBold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Font typeface="Bitter ExtraBold"/>
              <a:buNone/>
              <a:defRPr sz="2000">
                <a:latin typeface="Bitter ExtraBold"/>
                <a:ea typeface="Bitter ExtraBold"/>
                <a:cs typeface="Bitter ExtraBold"/>
                <a:sym typeface="Bitter ExtraBold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Font typeface="Bitter ExtraBold"/>
              <a:buNone/>
              <a:defRPr sz="2000">
                <a:latin typeface="Bitter ExtraBold"/>
                <a:ea typeface="Bitter ExtraBold"/>
                <a:cs typeface="Bitter ExtraBold"/>
                <a:sym typeface="Bitter ExtraBold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Font typeface="Bitter ExtraBold"/>
              <a:buNone/>
              <a:defRPr sz="2000">
                <a:latin typeface="Bitter ExtraBold"/>
                <a:ea typeface="Bitter ExtraBold"/>
                <a:cs typeface="Bitter ExtraBold"/>
                <a:sym typeface="Bitter ExtraBold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Font typeface="Bitter ExtraBold"/>
              <a:buNone/>
              <a:defRPr sz="2000">
                <a:latin typeface="Bitter ExtraBold"/>
                <a:ea typeface="Bitter ExtraBold"/>
                <a:cs typeface="Bitter ExtraBold"/>
                <a:sym typeface="Bitter ExtraBold"/>
              </a:defRPr>
            </a:lvl9pPr>
          </a:lstStyle>
          <a:p>
            <a:r>
              <a:rPr lang="es-ES"/>
              <a:t>Haga clic para modificar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3312332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Quot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4"/>
          <p:cNvSpPr txBox="1">
            <a:spLocks noGrp="1"/>
          </p:cNvSpPr>
          <p:nvPr>
            <p:ph type="subTitle" idx="1"/>
          </p:nvPr>
        </p:nvSpPr>
        <p:spPr>
          <a:xfrm>
            <a:off x="1293950" y="2764567"/>
            <a:ext cx="6556200" cy="21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rPr lang="es-ES"/>
              <a:t>Haga clic para modificar el estilo de subtítulo del patrón</a:t>
            </a:r>
            <a:endParaRPr/>
          </a:p>
        </p:txBody>
      </p:sp>
      <p:sp>
        <p:nvSpPr>
          <p:cNvPr id="56" name="Google Shape;56;p14"/>
          <p:cNvSpPr txBox="1">
            <a:spLocks noGrp="1"/>
          </p:cNvSpPr>
          <p:nvPr>
            <p:ph type="subTitle" idx="2"/>
          </p:nvPr>
        </p:nvSpPr>
        <p:spPr>
          <a:xfrm>
            <a:off x="2571750" y="4900967"/>
            <a:ext cx="3899400" cy="70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600"/>
              <a:buFont typeface="Bitter"/>
              <a:buNone/>
              <a:defRPr sz="2000" b="1">
                <a:solidFill>
                  <a:schemeClr val="dk2"/>
                </a:solidFill>
                <a:latin typeface="Bitter"/>
                <a:ea typeface="Bitter"/>
                <a:cs typeface="Bitter"/>
                <a:sym typeface="Bitter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404284710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">
  <p:cSld name="Title and three columns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5"/>
          <p:cNvSpPr txBox="1">
            <a:spLocks noGrp="1"/>
          </p:cNvSpPr>
          <p:nvPr>
            <p:ph type="title"/>
          </p:nvPr>
        </p:nvSpPr>
        <p:spPr>
          <a:xfrm>
            <a:off x="720000" y="593367"/>
            <a:ext cx="77040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59" name="Google Shape;59;p15"/>
          <p:cNvSpPr txBox="1">
            <a:spLocks noGrp="1"/>
          </p:cNvSpPr>
          <p:nvPr>
            <p:ph type="subTitle" idx="1"/>
          </p:nvPr>
        </p:nvSpPr>
        <p:spPr>
          <a:xfrm>
            <a:off x="720000" y="4676033"/>
            <a:ext cx="2198700" cy="134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/>
          </a:p>
        </p:txBody>
      </p:sp>
      <p:sp>
        <p:nvSpPr>
          <p:cNvPr id="60" name="Google Shape;60;p15"/>
          <p:cNvSpPr txBox="1">
            <a:spLocks noGrp="1"/>
          </p:cNvSpPr>
          <p:nvPr>
            <p:ph type="subTitle" idx="2"/>
          </p:nvPr>
        </p:nvSpPr>
        <p:spPr>
          <a:xfrm>
            <a:off x="720000" y="3887467"/>
            <a:ext cx="2198700" cy="701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Bitter ExtraBold"/>
              <a:buNone/>
              <a:defRPr sz="2200">
                <a:solidFill>
                  <a:schemeClr val="accent2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000"/>
              <a:buFont typeface="Bitter ExtraBold"/>
              <a:buNone/>
              <a:defRPr sz="2000">
                <a:latin typeface="Bitter ExtraBold"/>
                <a:ea typeface="Bitter ExtraBold"/>
                <a:cs typeface="Bitter ExtraBold"/>
                <a:sym typeface="Bitter Extra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000"/>
              <a:buFont typeface="Bitter ExtraBold"/>
              <a:buNone/>
              <a:defRPr sz="2000">
                <a:latin typeface="Bitter ExtraBold"/>
                <a:ea typeface="Bitter ExtraBold"/>
                <a:cs typeface="Bitter ExtraBold"/>
                <a:sym typeface="Bitter Extra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000"/>
              <a:buFont typeface="Bitter ExtraBold"/>
              <a:buNone/>
              <a:defRPr sz="2000">
                <a:latin typeface="Bitter ExtraBold"/>
                <a:ea typeface="Bitter ExtraBold"/>
                <a:cs typeface="Bitter ExtraBold"/>
                <a:sym typeface="Bitter Extra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000"/>
              <a:buFont typeface="Bitter ExtraBold"/>
              <a:buNone/>
              <a:defRPr sz="2000">
                <a:latin typeface="Bitter ExtraBold"/>
                <a:ea typeface="Bitter ExtraBold"/>
                <a:cs typeface="Bitter ExtraBold"/>
                <a:sym typeface="Bitter Extra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000"/>
              <a:buFont typeface="Bitter ExtraBold"/>
              <a:buNone/>
              <a:defRPr sz="2000">
                <a:latin typeface="Bitter ExtraBold"/>
                <a:ea typeface="Bitter ExtraBold"/>
                <a:cs typeface="Bitter ExtraBold"/>
                <a:sym typeface="Bitter Extra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000"/>
              <a:buFont typeface="Bitter ExtraBold"/>
              <a:buNone/>
              <a:defRPr sz="2000">
                <a:latin typeface="Bitter ExtraBold"/>
                <a:ea typeface="Bitter ExtraBold"/>
                <a:cs typeface="Bitter ExtraBold"/>
                <a:sym typeface="Bitter Extra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000"/>
              <a:buFont typeface="Bitter ExtraBold"/>
              <a:buNone/>
              <a:defRPr sz="2000">
                <a:latin typeface="Bitter ExtraBold"/>
                <a:ea typeface="Bitter ExtraBold"/>
                <a:cs typeface="Bitter ExtraBold"/>
                <a:sym typeface="Bitter Extra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000"/>
              <a:buFont typeface="Bitter ExtraBold"/>
              <a:buNone/>
              <a:defRPr sz="2000">
                <a:latin typeface="Bitter ExtraBold"/>
                <a:ea typeface="Bitter ExtraBold"/>
                <a:cs typeface="Bitter ExtraBold"/>
                <a:sym typeface="Bitter ExtraBold"/>
              </a:defRPr>
            </a:lvl9pPr>
          </a:lstStyle>
          <a:p>
            <a:r>
              <a:rPr lang="es-ES"/>
              <a:t>Haga clic para modificar el estilo de subtítulo del patrón</a:t>
            </a:r>
            <a:endParaRPr/>
          </a:p>
        </p:txBody>
      </p:sp>
      <p:sp>
        <p:nvSpPr>
          <p:cNvPr id="61" name="Google Shape;61;p15"/>
          <p:cNvSpPr txBox="1">
            <a:spLocks noGrp="1"/>
          </p:cNvSpPr>
          <p:nvPr>
            <p:ph type="subTitle" idx="3"/>
          </p:nvPr>
        </p:nvSpPr>
        <p:spPr>
          <a:xfrm>
            <a:off x="3472650" y="4676033"/>
            <a:ext cx="2198700" cy="134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/>
          </a:p>
        </p:txBody>
      </p:sp>
      <p:sp>
        <p:nvSpPr>
          <p:cNvPr id="62" name="Google Shape;62;p15"/>
          <p:cNvSpPr txBox="1">
            <a:spLocks noGrp="1"/>
          </p:cNvSpPr>
          <p:nvPr>
            <p:ph type="subTitle" idx="4"/>
          </p:nvPr>
        </p:nvSpPr>
        <p:spPr>
          <a:xfrm>
            <a:off x="3472650" y="3887467"/>
            <a:ext cx="2198700" cy="701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itter ExtraBold"/>
              <a:buNone/>
              <a:defRPr sz="2200">
                <a:solidFill>
                  <a:schemeClr val="lt2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itter ExtraBold"/>
              <a:buNone/>
              <a:defRPr sz="2000">
                <a:solidFill>
                  <a:schemeClr val="lt2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itter ExtraBold"/>
              <a:buNone/>
              <a:defRPr sz="2000">
                <a:solidFill>
                  <a:schemeClr val="lt2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itter ExtraBold"/>
              <a:buNone/>
              <a:defRPr sz="2000">
                <a:solidFill>
                  <a:schemeClr val="lt2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itter ExtraBold"/>
              <a:buNone/>
              <a:defRPr sz="2000">
                <a:solidFill>
                  <a:schemeClr val="lt2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itter ExtraBold"/>
              <a:buNone/>
              <a:defRPr sz="2000">
                <a:solidFill>
                  <a:schemeClr val="lt2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itter ExtraBold"/>
              <a:buNone/>
              <a:defRPr sz="2000">
                <a:solidFill>
                  <a:schemeClr val="lt2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itter ExtraBold"/>
              <a:buNone/>
              <a:defRPr sz="2000">
                <a:solidFill>
                  <a:schemeClr val="lt2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itter ExtraBold"/>
              <a:buNone/>
              <a:defRPr sz="2000">
                <a:solidFill>
                  <a:schemeClr val="lt2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9pPr>
          </a:lstStyle>
          <a:p>
            <a:r>
              <a:rPr lang="es-ES"/>
              <a:t>Haga clic para modificar el estilo de subtítulo del patrón</a:t>
            </a:r>
            <a:endParaRPr/>
          </a:p>
        </p:txBody>
      </p:sp>
      <p:sp>
        <p:nvSpPr>
          <p:cNvPr id="63" name="Google Shape;63;p15"/>
          <p:cNvSpPr txBox="1">
            <a:spLocks noGrp="1"/>
          </p:cNvSpPr>
          <p:nvPr>
            <p:ph type="subTitle" idx="5"/>
          </p:nvPr>
        </p:nvSpPr>
        <p:spPr>
          <a:xfrm>
            <a:off x="6225300" y="4676033"/>
            <a:ext cx="2198700" cy="134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/>
          </a:p>
        </p:txBody>
      </p:sp>
      <p:sp>
        <p:nvSpPr>
          <p:cNvPr id="64" name="Google Shape;64;p15"/>
          <p:cNvSpPr txBox="1">
            <a:spLocks noGrp="1"/>
          </p:cNvSpPr>
          <p:nvPr>
            <p:ph type="subTitle" idx="6"/>
          </p:nvPr>
        </p:nvSpPr>
        <p:spPr>
          <a:xfrm>
            <a:off x="6225300" y="3887467"/>
            <a:ext cx="2198700" cy="701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Bitter ExtraBold"/>
              <a:buNone/>
              <a:defRPr sz="2200">
                <a:solidFill>
                  <a:schemeClr val="accent1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Bitter ExtraBold"/>
              <a:buNone/>
              <a:defRPr sz="2000">
                <a:solidFill>
                  <a:schemeClr val="accent1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Bitter ExtraBold"/>
              <a:buNone/>
              <a:defRPr sz="2000">
                <a:solidFill>
                  <a:schemeClr val="accent1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Bitter ExtraBold"/>
              <a:buNone/>
              <a:defRPr sz="2000">
                <a:solidFill>
                  <a:schemeClr val="accent1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Bitter ExtraBold"/>
              <a:buNone/>
              <a:defRPr sz="2000">
                <a:solidFill>
                  <a:schemeClr val="accent1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Bitter ExtraBold"/>
              <a:buNone/>
              <a:defRPr sz="2000">
                <a:solidFill>
                  <a:schemeClr val="accent1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Bitter ExtraBold"/>
              <a:buNone/>
              <a:defRPr sz="2000">
                <a:solidFill>
                  <a:schemeClr val="accent1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Bitter ExtraBold"/>
              <a:buNone/>
              <a:defRPr sz="2000">
                <a:solidFill>
                  <a:schemeClr val="accent1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Bitter ExtraBold"/>
              <a:buNone/>
              <a:defRPr sz="2000">
                <a:solidFill>
                  <a:schemeClr val="accent1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9pPr>
          </a:lstStyle>
          <a:p>
            <a:r>
              <a:rPr lang="es-ES"/>
              <a:t>Haga clic para modificar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40444279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ix columns">
  <p:cSld name="Title and six columns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6"/>
          <p:cNvSpPr txBox="1">
            <a:spLocks noGrp="1"/>
          </p:cNvSpPr>
          <p:nvPr>
            <p:ph type="title"/>
          </p:nvPr>
        </p:nvSpPr>
        <p:spPr>
          <a:xfrm>
            <a:off x="720000" y="593367"/>
            <a:ext cx="77040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67" name="Google Shape;67;p16"/>
          <p:cNvSpPr txBox="1">
            <a:spLocks noGrp="1"/>
          </p:cNvSpPr>
          <p:nvPr>
            <p:ph type="subTitle" idx="1"/>
          </p:nvPr>
        </p:nvSpPr>
        <p:spPr>
          <a:xfrm>
            <a:off x="720000" y="5247200"/>
            <a:ext cx="2198700" cy="89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/>
          </a:p>
        </p:txBody>
      </p:sp>
      <p:sp>
        <p:nvSpPr>
          <p:cNvPr id="68" name="Google Shape;68;p16"/>
          <p:cNvSpPr txBox="1">
            <a:spLocks noGrp="1"/>
          </p:cNvSpPr>
          <p:nvPr>
            <p:ph type="subTitle" idx="2"/>
          </p:nvPr>
        </p:nvSpPr>
        <p:spPr>
          <a:xfrm>
            <a:off x="720000" y="4763433"/>
            <a:ext cx="2198700" cy="701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Bitter ExtraBold"/>
              <a:buNone/>
              <a:defRPr sz="2200">
                <a:solidFill>
                  <a:schemeClr val="accent2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000"/>
              <a:buFont typeface="Bitter ExtraBold"/>
              <a:buNone/>
              <a:defRPr sz="2000">
                <a:latin typeface="Bitter ExtraBold"/>
                <a:ea typeface="Bitter ExtraBold"/>
                <a:cs typeface="Bitter ExtraBold"/>
                <a:sym typeface="Bitter Extra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000"/>
              <a:buFont typeface="Bitter ExtraBold"/>
              <a:buNone/>
              <a:defRPr sz="2000">
                <a:latin typeface="Bitter ExtraBold"/>
                <a:ea typeface="Bitter ExtraBold"/>
                <a:cs typeface="Bitter ExtraBold"/>
                <a:sym typeface="Bitter Extra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000"/>
              <a:buFont typeface="Bitter ExtraBold"/>
              <a:buNone/>
              <a:defRPr sz="2000">
                <a:latin typeface="Bitter ExtraBold"/>
                <a:ea typeface="Bitter ExtraBold"/>
                <a:cs typeface="Bitter ExtraBold"/>
                <a:sym typeface="Bitter Extra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000"/>
              <a:buFont typeface="Bitter ExtraBold"/>
              <a:buNone/>
              <a:defRPr sz="2000">
                <a:latin typeface="Bitter ExtraBold"/>
                <a:ea typeface="Bitter ExtraBold"/>
                <a:cs typeface="Bitter ExtraBold"/>
                <a:sym typeface="Bitter Extra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000"/>
              <a:buFont typeface="Bitter ExtraBold"/>
              <a:buNone/>
              <a:defRPr sz="2000">
                <a:latin typeface="Bitter ExtraBold"/>
                <a:ea typeface="Bitter ExtraBold"/>
                <a:cs typeface="Bitter ExtraBold"/>
                <a:sym typeface="Bitter Extra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000"/>
              <a:buFont typeface="Bitter ExtraBold"/>
              <a:buNone/>
              <a:defRPr sz="2000">
                <a:latin typeface="Bitter ExtraBold"/>
                <a:ea typeface="Bitter ExtraBold"/>
                <a:cs typeface="Bitter ExtraBold"/>
                <a:sym typeface="Bitter Extra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000"/>
              <a:buFont typeface="Bitter ExtraBold"/>
              <a:buNone/>
              <a:defRPr sz="2000">
                <a:latin typeface="Bitter ExtraBold"/>
                <a:ea typeface="Bitter ExtraBold"/>
                <a:cs typeface="Bitter ExtraBold"/>
                <a:sym typeface="Bitter Extra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000"/>
              <a:buFont typeface="Bitter ExtraBold"/>
              <a:buNone/>
              <a:defRPr sz="2000">
                <a:latin typeface="Bitter ExtraBold"/>
                <a:ea typeface="Bitter ExtraBold"/>
                <a:cs typeface="Bitter ExtraBold"/>
                <a:sym typeface="Bitter ExtraBold"/>
              </a:defRPr>
            </a:lvl9pPr>
          </a:lstStyle>
          <a:p>
            <a:r>
              <a:rPr lang="es-ES"/>
              <a:t>Haga clic para modificar el estilo de subtítulo del patrón</a:t>
            </a:r>
            <a:endParaRPr/>
          </a:p>
        </p:txBody>
      </p:sp>
      <p:sp>
        <p:nvSpPr>
          <p:cNvPr id="69" name="Google Shape;69;p16"/>
          <p:cNvSpPr txBox="1">
            <a:spLocks noGrp="1"/>
          </p:cNvSpPr>
          <p:nvPr>
            <p:ph type="subTitle" idx="3"/>
          </p:nvPr>
        </p:nvSpPr>
        <p:spPr>
          <a:xfrm>
            <a:off x="3472650" y="5247200"/>
            <a:ext cx="2198700" cy="89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/>
          </a:p>
        </p:txBody>
      </p:sp>
      <p:sp>
        <p:nvSpPr>
          <p:cNvPr id="70" name="Google Shape;70;p16"/>
          <p:cNvSpPr txBox="1">
            <a:spLocks noGrp="1"/>
          </p:cNvSpPr>
          <p:nvPr>
            <p:ph type="subTitle" idx="4"/>
          </p:nvPr>
        </p:nvSpPr>
        <p:spPr>
          <a:xfrm>
            <a:off x="3472650" y="4763433"/>
            <a:ext cx="2198700" cy="701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itter ExtraBold"/>
              <a:buNone/>
              <a:defRPr sz="2200">
                <a:solidFill>
                  <a:schemeClr val="dk2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itter ExtraBold"/>
              <a:buNone/>
              <a:defRPr sz="2000">
                <a:solidFill>
                  <a:schemeClr val="lt2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itter ExtraBold"/>
              <a:buNone/>
              <a:defRPr sz="2000">
                <a:solidFill>
                  <a:schemeClr val="lt2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itter ExtraBold"/>
              <a:buNone/>
              <a:defRPr sz="2000">
                <a:solidFill>
                  <a:schemeClr val="lt2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itter ExtraBold"/>
              <a:buNone/>
              <a:defRPr sz="2000">
                <a:solidFill>
                  <a:schemeClr val="lt2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itter ExtraBold"/>
              <a:buNone/>
              <a:defRPr sz="2000">
                <a:solidFill>
                  <a:schemeClr val="lt2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itter ExtraBold"/>
              <a:buNone/>
              <a:defRPr sz="2000">
                <a:solidFill>
                  <a:schemeClr val="lt2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itter ExtraBold"/>
              <a:buNone/>
              <a:defRPr sz="2000">
                <a:solidFill>
                  <a:schemeClr val="lt2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itter ExtraBold"/>
              <a:buNone/>
              <a:defRPr sz="2000">
                <a:solidFill>
                  <a:schemeClr val="lt2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9pPr>
          </a:lstStyle>
          <a:p>
            <a:r>
              <a:rPr lang="es-ES"/>
              <a:t>Haga clic para modificar el estilo de subtítulo del patrón</a:t>
            </a:r>
            <a:endParaRPr/>
          </a:p>
        </p:txBody>
      </p:sp>
      <p:sp>
        <p:nvSpPr>
          <p:cNvPr id="71" name="Google Shape;71;p16"/>
          <p:cNvSpPr txBox="1">
            <a:spLocks noGrp="1"/>
          </p:cNvSpPr>
          <p:nvPr>
            <p:ph type="subTitle" idx="5"/>
          </p:nvPr>
        </p:nvSpPr>
        <p:spPr>
          <a:xfrm>
            <a:off x="6225300" y="5247200"/>
            <a:ext cx="2198700" cy="89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/>
          </a:p>
        </p:txBody>
      </p:sp>
      <p:sp>
        <p:nvSpPr>
          <p:cNvPr id="72" name="Google Shape;72;p16"/>
          <p:cNvSpPr txBox="1">
            <a:spLocks noGrp="1"/>
          </p:cNvSpPr>
          <p:nvPr>
            <p:ph type="subTitle" idx="6"/>
          </p:nvPr>
        </p:nvSpPr>
        <p:spPr>
          <a:xfrm>
            <a:off x="6225300" y="4763433"/>
            <a:ext cx="2198700" cy="701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Bitter ExtraBold"/>
              <a:buNone/>
              <a:defRPr sz="2200">
                <a:solidFill>
                  <a:schemeClr val="accent1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Bitter ExtraBold"/>
              <a:buNone/>
              <a:defRPr sz="2000">
                <a:solidFill>
                  <a:schemeClr val="accent1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Bitter ExtraBold"/>
              <a:buNone/>
              <a:defRPr sz="2000">
                <a:solidFill>
                  <a:schemeClr val="accent1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Bitter ExtraBold"/>
              <a:buNone/>
              <a:defRPr sz="2000">
                <a:solidFill>
                  <a:schemeClr val="accent1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Bitter ExtraBold"/>
              <a:buNone/>
              <a:defRPr sz="2000">
                <a:solidFill>
                  <a:schemeClr val="accent1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Bitter ExtraBold"/>
              <a:buNone/>
              <a:defRPr sz="2000">
                <a:solidFill>
                  <a:schemeClr val="accent1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Bitter ExtraBold"/>
              <a:buNone/>
              <a:defRPr sz="2000">
                <a:solidFill>
                  <a:schemeClr val="accent1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Bitter ExtraBold"/>
              <a:buNone/>
              <a:defRPr sz="2000">
                <a:solidFill>
                  <a:schemeClr val="accent1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Bitter ExtraBold"/>
              <a:buNone/>
              <a:defRPr sz="2000">
                <a:solidFill>
                  <a:schemeClr val="accent1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9pPr>
          </a:lstStyle>
          <a:p>
            <a:r>
              <a:rPr lang="es-ES"/>
              <a:t>Haga clic para modificar el estilo de subtítulo del patrón</a:t>
            </a:r>
            <a:endParaRPr/>
          </a:p>
        </p:txBody>
      </p:sp>
      <p:sp>
        <p:nvSpPr>
          <p:cNvPr id="73" name="Google Shape;73;p16"/>
          <p:cNvSpPr txBox="1">
            <a:spLocks noGrp="1"/>
          </p:cNvSpPr>
          <p:nvPr>
            <p:ph type="subTitle" idx="7"/>
          </p:nvPr>
        </p:nvSpPr>
        <p:spPr>
          <a:xfrm>
            <a:off x="720000" y="2879567"/>
            <a:ext cx="2198700" cy="89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/>
          </a:p>
        </p:txBody>
      </p:sp>
      <p:sp>
        <p:nvSpPr>
          <p:cNvPr id="74" name="Google Shape;74;p16"/>
          <p:cNvSpPr txBox="1">
            <a:spLocks noGrp="1"/>
          </p:cNvSpPr>
          <p:nvPr>
            <p:ph type="subTitle" idx="8"/>
          </p:nvPr>
        </p:nvSpPr>
        <p:spPr>
          <a:xfrm>
            <a:off x="720000" y="2395800"/>
            <a:ext cx="2198700" cy="701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Bitter ExtraBold"/>
              <a:buNone/>
              <a:defRPr sz="2200">
                <a:solidFill>
                  <a:schemeClr val="accent1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Bitter ExtraBold"/>
              <a:buNone/>
              <a:defRPr sz="2000">
                <a:solidFill>
                  <a:schemeClr val="accent1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Bitter ExtraBold"/>
              <a:buNone/>
              <a:defRPr sz="2000">
                <a:solidFill>
                  <a:schemeClr val="accent1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Bitter ExtraBold"/>
              <a:buNone/>
              <a:defRPr sz="2000">
                <a:solidFill>
                  <a:schemeClr val="accent1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Bitter ExtraBold"/>
              <a:buNone/>
              <a:defRPr sz="2000">
                <a:solidFill>
                  <a:schemeClr val="accent1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Bitter ExtraBold"/>
              <a:buNone/>
              <a:defRPr sz="2000">
                <a:solidFill>
                  <a:schemeClr val="accent1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Bitter ExtraBold"/>
              <a:buNone/>
              <a:defRPr sz="2000">
                <a:solidFill>
                  <a:schemeClr val="accent1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Bitter ExtraBold"/>
              <a:buNone/>
              <a:defRPr sz="2000">
                <a:solidFill>
                  <a:schemeClr val="accent1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Bitter ExtraBold"/>
              <a:buNone/>
              <a:defRPr sz="2000">
                <a:solidFill>
                  <a:schemeClr val="accent1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9pPr>
          </a:lstStyle>
          <a:p>
            <a:r>
              <a:rPr lang="es-ES"/>
              <a:t>Haga clic para modificar el estilo de subtítulo del patrón</a:t>
            </a:r>
            <a:endParaRPr/>
          </a:p>
        </p:txBody>
      </p:sp>
      <p:sp>
        <p:nvSpPr>
          <p:cNvPr id="75" name="Google Shape;75;p16"/>
          <p:cNvSpPr txBox="1">
            <a:spLocks noGrp="1"/>
          </p:cNvSpPr>
          <p:nvPr>
            <p:ph type="subTitle" idx="9"/>
          </p:nvPr>
        </p:nvSpPr>
        <p:spPr>
          <a:xfrm>
            <a:off x="3472650" y="2879567"/>
            <a:ext cx="2198700" cy="89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/>
          </a:p>
        </p:txBody>
      </p:sp>
      <p:sp>
        <p:nvSpPr>
          <p:cNvPr id="76" name="Google Shape;76;p16"/>
          <p:cNvSpPr txBox="1">
            <a:spLocks noGrp="1"/>
          </p:cNvSpPr>
          <p:nvPr>
            <p:ph type="subTitle" idx="13"/>
          </p:nvPr>
        </p:nvSpPr>
        <p:spPr>
          <a:xfrm>
            <a:off x="3472650" y="2395800"/>
            <a:ext cx="2198700" cy="701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Bitter ExtraBold"/>
              <a:buNone/>
              <a:defRPr sz="2200">
                <a:solidFill>
                  <a:schemeClr val="lt2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Bitter ExtraBold"/>
              <a:buNone/>
              <a:defRPr sz="2000">
                <a:solidFill>
                  <a:schemeClr val="dk2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Bitter ExtraBold"/>
              <a:buNone/>
              <a:defRPr sz="2000">
                <a:solidFill>
                  <a:schemeClr val="dk2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Bitter ExtraBold"/>
              <a:buNone/>
              <a:defRPr sz="2000">
                <a:solidFill>
                  <a:schemeClr val="dk2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Bitter ExtraBold"/>
              <a:buNone/>
              <a:defRPr sz="2000">
                <a:solidFill>
                  <a:schemeClr val="dk2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Bitter ExtraBold"/>
              <a:buNone/>
              <a:defRPr sz="2000">
                <a:solidFill>
                  <a:schemeClr val="dk2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Bitter ExtraBold"/>
              <a:buNone/>
              <a:defRPr sz="2000">
                <a:solidFill>
                  <a:schemeClr val="dk2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Bitter ExtraBold"/>
              <a:buNone/>
              <a:defRPr sz="2000">
                <a:solidFill>
                  <a:schemeClr val="dk2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Bitter ExtraBold"/>
              <a:buNone/>
              <a:defRPr sz="2000">
                <a:solidFill>
                  <a:schemeClr val="dk2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9pPr>
          </a:lstStyle>
          <a:p>
            <a:r>
              <a:rPr lang="es-ES"/>
              <a:t>Haga clic para modificar el estilo de subtítulo del patrón</a:t>
            </a:r>
            <a:endParaRPr/>
          </a:p>
        </p:txBody>
      </p:sp>
      <p:sp>
        <p:nvSpPr>
          <p:cNvPr id="77" name="Google Shape;77;p16"/>
          <p:cNvSpPr txBox="1">
            <a:spLocks noGrp="1"/>
          </p:cNvSpPr>
          <p:nvPr>
            <p:ph type="subTitle" idx="14"/>
          </p:nvPr>
        </p:nvSpPr>
        <p:spPr>
          <a:xfrm>
            <a:off x="6225300" y="2879567"/>
            <a:ext cx="2198700" cy="89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/>
          </a:p>
        </p:txBody>
      </p:sp>
      <p:sp>
        <p:nvSpPr>
          <p:cNvPr id="78" name="Google Shape;78;p16"/>
          <p:cNvSpPr txBox="1">
            <a:spLocks noGrp="1"/>
          </p:cNvSpPr>
          <p:nvPr>
            <p:ph type="subTitle" idx="15"/>
          </p:nvPr>
        </p:nvSpPr>
        <p:spPr>
          <a:xfrm>
            <a:off x="6225300" y="2395800"/>
            <a:ext cx="2198700" cy="701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000"/>
              <a:buFont typeface="Bitter ExtraBold"/>
              <a:buNone/>
              <a:defRPr sz="2200">
                <a:solidFill>
                  <a:schemeClr val="accent2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000"/>
              <a:buFont typeface="Bitter ExtraBold"/>
              <a:buNone/>
              <a:defRPr sz="2000">
                <a:solidFill>
                  <a:schemeClr val="accent2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000"/>
              <a:buFont typeface="Bitter ExtraBold"/>
              <a:buNone/>
              <a:defRPr sz="2000">
                <a:solidFill>
                  <a:schemeClr val="accent2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000"/>
              <a:buFont typeface="Bitter ExtraBold"/>
              <a:buNone/>
              <a:defRPr sz="2000">
                <a:solidFill>
                  <a:schemeClr val="accent2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000"/>
              <a:buFont typeface="Bitter ExtraBold"/>
              <a:buNone/>
              <a:defRPr sz="2000">
                <a:solidFill>
                  <a:schemeClr val="accent2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000"/>
              <a:buFont typeface="Bitter ExtraBold"/>
              <a:buNone/>
              <a:defRPr sz="2000">
                <a:solidFill>
                  <a:schemeClr val="accent2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000"/>
              <a:buFont typeface="Bitter ExtraBold"/>
              <a:buNone/>
              <a:defRPr sz="2000">
                <a:solidFill>
                  <a:schemeClr val="accent2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000"/>
              <a:buFont typeface="Bitter ExtraBold"/>
              <a:buNone/>
              <a:defRPr sz="2000">
                <a:solidFill>
                  <a:schemeClr val="accent2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000"/>
              <a:buFont typeface="Bitter ExtraBold"/>
              <a:buNone/>
              <a:defRPr sz="2000">
                <a:solidFill>
                  <a:schemeClr val="accent2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9pPr>
          </a:lstStyle>
          <a:p>
            <a:r>
              <a:rPr lang="es-ES"/>
              <a:t>Haga clic para modificar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6491024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">
  <p:cSld name="Title and four columns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7"/>
          <p:cNvSpPr txBox="1">
            <a:spLocks noGrp="1"/>
          </p:cNvSpPr>
          <p:nvPr>
            <p:ph type="title"/>
          </p:nvPr>
        </p:nvSpPr>
        <p:spPr>
          <a:xfrm>
            <a:off x="720000" y="593367"/>
            <a:ext cx="77040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81" name="Google Shape;81;p17"/>
          <p:cNvSpPr txBox="1">
            <a:spLocks noGrp="1"/>
          </p:cNvSpPr>
          <p:nvPr>
            <p:ph type="subTitle" idx="1"/>
          </p:nvPr>
        </p:nvSpPr>
        <p:spPr>
          <a:xfrm>
            <a:off x="720000" y="5044000"/>
            <a:ext cx="2198700" cy="89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/>
          </a:p>
        </p:txBody>
      </p:sp>
      <p:sp>
        <p:nvSpPr>
          <p:cNvPr id="82" name="Google Shape;82;p17"/>
          <p:cNvSpPr txBox="1">
            <a:spLocks noGrp="1"/>
          </p:cNvSpPr>
          <p:nvPr>
            <p:ph type="subTitle" idx="2"/>
          </p:nvPr>
        </p:nvSpPr>
        <p:spPr>
          <a:xfrm>
            <a:off x="720000" y="4458633"/>
            <a:ext cx="2198700" cy="701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2000"/>
              <a:buFont typeface="Bitter ExtraBold"/>
              <a:buNone/>
              <a:defRPr sz="2200">
                <a:solidFill>
                  <a:schemeClr val="accent2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2000"/>
              <a:buFont typeface="Bitter ExtraBold"/>
              <a:buNone/>
              <a:defRPr sz="2000">
                <a:latin typeface="Bitter ExtraBold"/>
                <a:ea typeface="Bitter ExtraBold"/>
                <a:cs typeface="Bitter ExtraBold"/>
                <a:sym typeface="Bitter ExtraBold"/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2000"/>
              <a:buFont typeface="Bitter ExtraBold"/>
              <a:buNone/>
              <a:defRPr sz="2000">
                <a:latin typeface="Bitter ExtraBold"/>
                <a:ea typeface="Bitter ExtraBold"/>
                <a:cs typeface="Bitter ExtraBold"/>
                <a:sym typeface="Bitter ExtraBold"/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2000"/>
              <a:buFont typeface="Bitter ExtraBold"/>
              <a:buNone/>
              <a:defRPr sz="2000">
                <a:latin typeface="Bitter ExtraBold"/>
                <a:ea typeface="Bitter ExtraBold"/>
                <a:cs typeface="Bitter ExtraBold"/>
                <a:sym typeface="Bitter ExtraBold"/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2000"/>
              <a:buFont typeface="Bitter ExtraBold"/>
              <a:buNone/>
              <a:defRPr sz="2000">
                <a:latin typeface="Bitter ExtraBold"/>
                <a:ea typeface="Bitter ExtraBold"/>
                <a:cs typeface="Bitter ExtraBold"/>
                <a:sym typeface="Bitter ExtraBold"/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2000"/>
              <a:buFont typeface="Bitter ExtraBold"/>
              <a:buNone/>
              <a:defRPr sz="2000">
                <a:latin typeface="Bitter ExtraBold"/>
                <a:ea typeface="Bitter ExtraBold"/>
                <a:cs typeface="Bitter ExtraBold"/>
                <a:sym typeface="Bitter ExtraBold"/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2000"/>
              <a:buFont typeface="Bitter ExtraBold"/>
              <a:buNone/>
              <a:defRPr sz="2000">
                <a:latin typeface="Bitter ExtraBold"/>
                <a:ea typeface="Bitter ExtraBold"/>
                <a:cs typeface="Bitter ExtraBold"/>
                <a:sym typeface="Bitter ExtraBold"/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2000"/>
              <a:buFont typeface="Bitter ExtraBold"/>
              <a:buNone/>
              <a:defRPr sz="2000">
                <a:latin typeface="Bitter ExtraBold"/>
                <a:ea typeface="Bitter ExtraBold"/>
                <a:cs typeface="Bitter ExtraBold"/>
                <a:sym typeface="Bitter ExtraBold"/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2000"/>
              <a:buFont typeface="Bitter ExtraBold"/>
              <a:buNone/>
              <a:defRPr sz="2000">
                <a:latin typeface="Bitter ExtraBold"/>
                <a:ea typeface="Bitter ExtraBold"/>
                <a:cs typeface="Bitter ExtraBold"/>
                <a:sym typeface="Bitter ExtraBold"/>
              </a:defRPr>
            </a:lvl9pPr>
          </a:lstStyle>
          <a:p>
            <a:r>
              <a:rPr lang="es-ES"/>
              <a:t>Haga clic para modificar el estilo de subtítulo del patrón</a:t>
            </a:r>
            <a:endParaRPr/>
          </a:p>
        </p:txBody>
      </p:sp>
      <p:sp>
        <p:nvSpPr>
          <p:cNvPr id="83" name="Google Shape;83;p17"/>
          <p:cNvSpPr txBox="1">
            <a:spLocks noGrp="1"/>
          </p:cNvSpPr>
          <p:nvPr>
            <p:ph type="subTitle" idx="3"/>
          </p:nvPr>
        </p:nvSpPr>
        <p:spPr>
          <a:xfrm>
            <a:off x="6225300" y="5044000"/>
            <a:ext cx="2198700" cy="89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/>
          </a:p>
        </p:txBody>
      </p:sp>
      <p:sp>
        <p:nvSpPr>
          <p:cNvPr id="84" name="Google Shape;84;p17"/>
          <p:cNvSpPr txBox="1">
            <a:spLocks noGrp="1"/>
          </p:cNvSpPr>
          <p:nvPr>
            <p:ph type="subTitle" idx="4"/>
          </p:nvPr>
        </p:nvSpPr>
        <p:spPr>
          <a:xfrm>
            <a:off x="6225300" y="4458633"/>
            <a:ext cx="2198700" cy="701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itter ExtraBold"/>
              <a:buNone/>
              <a:defRPr sz="2200">
                <a:solidFill>
                  <a:schemeClr val="dk2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itter ExtraBold"/>
              <a:buNone/>
              <a:defRPr sz="2000">
                <a:solidFill>
                  <a:schemeClr val="lt2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itter ExtraBold"/>
              <a:buNone/>
              <a:defRPr sz="2000">
                <a:solidFill>
                  <a:schemeClr val="lt2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itter ExtraBold"/>
              <a:buNone/>
              <a:defRPr sz="2000">
                <a:solidFill>
                  <a:schemeClr val="lt2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itter ExtraBold"/>
              <a:buNone/>
              <a:defRPr sz="2000">
                <a:solidFill>
                  <a:schemeClr val="lt2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itter ExtraBold"/>
              <a:buNone/>
              <a:defRPr sz="2000">
                <a:solidFill>
                  <a:schemeClr val="lt2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itter ExtraBold"/>
              <a:buNone/>
              <a:defRPr sz="2000">
                <a:solidFill>
                  <a:schemeClr val="lt2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itter ExtraBold"/>
              <a:buNone/>
              <a:defRPr sz="2000">
                <a:solidFill>
                  <a:schemeClr val="lt2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itter ExtraBold"/>
              <a:buNone/>
              <a:defRPr sz="2000">
                <a:solidFill>
                  <a:schemeClr val="lt2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9pPr>
          </a:lstStyle>
          <a:p>
            <a:r>
              <a:rPr lang="es-ES"/>
              <a:t>Haga clic para modificar el estilo de subtítulo del patrón</a:t>
            </a:r>
            <a:endParaRPr/>
          </a:p>
        </p:txBody>
      </p:sp>
      <p:sp>
        <p:nvSpPr>
          <p:cNvPr id="85" name="Google Shape;85;p17"/>
          <p:cNvSpPr txBox="1">
            <a:spLocks noGrp="1"/>
          </p:cNvSpPr>
          <p:nvPr>
            <p:ph type="subTitle" idx="5"/>
          </p:nvPr>
        </p:nvSpPr>
        <p:spPr>
          <a:xfrm>
            <a:off x="720000" y="2777967"/>
            <a:ext cx="2198700" cy="89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/>
          </a:p>
        </p:txBody>
      </p:sp>
      <p:sp>
        <p:nvSpPr>
          <p:cNvPr id="86" name="Google Shape;86;p17"/>
          <p:cNvSpPr txBox="1">
            <a:spLocks noGrp="1"/>
          </p:cNvSpPr>
          <p:nvPr>
            <p:ph type="subTitle" idx="6"/>
          </p:nvPr>
        </p:nvSpPr>
        <p:spPr>
          <a:xfrm>
            <a:off x="720000" y="2192600"/>
            <a:ext cx="2198700" cy="701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Bitter ExtraBold"/>
              <a:buNone/>
              <a:defRPr sz="2200">
                <a:solidFill>
                  <a:schemeClr val="lt2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Bitter ExtraBold"/>
              <a:buNone/>
              <a:defRPr sz="2000">
                <a:solidFill>
                  <a:schemeClr val="dk2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Bitter ExtraBold"/>
              <a:buNone/>
              <a:defRPr sz="2000">
                <a:solidFill>
                  <a:schemeClr val="dk2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Bitter ExtraBold"/>
              <a:buNone/>
              <a:defRPr sz="2000">
                <a:solidFill>
                  <a:schemeClr val="dk2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Bitter ExtraBold"/>
              <a:buNone/>
              <a:defRPr sz="2000">
                <a:solidFill>
                  <a:schemeClr val="dk2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Bitter ExtraBold"/>
              <a:buNone/>
              <a:defRPr sz="2000">
                <a:solidFill>
                  <a:schemeClr val="dk2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Bitter ExtraBold"/>
              <a:buNone/>
              <a:defRPr sz="2000">
                <a:solidFill>
                  <a:schemeClr val="dk2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Bitter ExtraBold"/>
              <a:buNone/>
              <a:defRPr sz="2000">
                <a:solidFill>
                  <a:schemeClr val="dk2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Bitter ExtraBold"/>
              <a:buNone/>
              <a:defRPr sz="2000">
                <a:solidFill>
                  <a:schemeClr val="dk2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9pPr>
          </a:lstStyle>
          <a:p>
            <a:r>
              <a:rPr lang="es-ES"/>
              <a:t>Haga clic para modificar el estilo de subtítulo del patrón</a:t>
            </a:r>
            <a:endParaRPr/>
          </a:p>
        </p:txBody>
      </p:sp>
      <p:sp>
        <p:nvSpPr>
          <p:cNvPr id="87" name="Google Shape;87;p17"/>
          <p:cNvSpPr txBox="1">
            <a:spLocks noGrp="1"/>
          </p:cNvSpPr>
          <p:nvPr>
            <p:ph type="subTitle" idx="7"/>
          </p:nvPr>
        </p:nvSpPr>
        <p:spPr>
          <a:xfrm>
            <a:off x="6225300" y="2777967"/>
            <a:ext cx="2198700" cy="89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/>
          </a:p>
        </p:txBody>
      </p:sp>
      <p:sp>
        <p:nvSpPr>
          <p:cNvPr id="88" name="Google Shape;88;p17"/>
          <p:cNvSpPr txBox="1">
            <a:spLocks noGrp="1"/>
          </p:cNvSpPr>
          <p:nvPr>
            <p:ph type="subTitle" idx="8"/>
          </p:nvPr>
        </p:nvSpPr>
        <p:spPr>
          <a:xfrm>
            <a:off x="6225300" y="2192600"/>
            <a:ext cx="2198700" cy="701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Bitter ExtraBold"/>
              <a:buNone/>
              <a:defRPr sz="2200">
                <a:solidFill>
                  <a:schemeClr val="accent1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Bitter ExtraBold"/>
              <a:buNone/>
              <a:defRPr sz="2000">
                <a:solidFill>
                  <a:schemeClr val="accent1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Bitter ExtraBold"/>
              <a:buNone/>
              <a:defRPr sz="2000">
                <a:solidFill>
                  <a:schemeClr val="accent1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Bitter ExtraBold"/>
              <a:buNone/>
              <a:defRPr sz="2000">
                <a:solidFill>
                  <a:schemeClr val="accent1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Bitter ExtraBold"/>
              <a:buNone/>
              <a:defRPr sz="2000">
                <a:solidFill>
                  <a:schemeClr val="accent1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Bitter ExtraBold"/>
              <a:buNone/>
              <a:defRPr sz="2000">
                <a:solidFill>
                  <a:schemeClr val="accent1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Bitter ExtraBold"/>
              <a:buNone/>
              <a:defRPr sz="2000">
                <a:solidFill>
                  <a:schemeClr val="accent1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Bitter ExtraBold"/>
              <a:buNone/>
              <a:defRPr sz="2000">
                <a:solidFill>
                  <a:schemeClr val="accent1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Bitter ExtraBold"/>
              <a:buNone/>
              <a:defRPr sz="2000">
                <a:solidFill>
                  <a:schemeClr val="accent1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9pPr>
          </a:lstStyle>
          <a:p>
            <a:r>
              <a:rPr lang="es-ES"/>
              <a:t>Haga clic para modificar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78782713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 and text">
  <p:cSld name="Numbers and tex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8"/>
          <p:cNvSpPr txBox="1">
            <a:spLocks noGrp="1"/>
          </p:cNvSpPr>
          <p:nvPr>
            <p:ph type="title"/>
          </p:nvPr>
        </p:nvSpPr>
        <p:spPr>
          <a:xfrm>
            <a:off x="720000" y="593367"/>
            <a:ext cx="77040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91" name="Google Shape;91;p18"/>
          <p:cNvSpPr txBox="1">
            <a:spLocks noGrp="1"/>
          </p:cNvSpPr>
          <p:nvPr>
            <p:ph type="subTitle" idx="1"/>
          </p:nvPr>
        </p:nvSpPr>
        <p:spPr>
          <a:xfrm>
            <a:off x="1897207" y="4622284"/>
            <a:ext cx="2504700" cy="84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/>
          </a:p>
        </p:txBody>
      </p:sp>
      <p:sp>
        <p:nvSpPr>
          <p:cNvPr id="92" name="Google Shape;92;p18"/>
          <p:cNvSpPr txBox="1">
            <a:spLocks noGrp="1"/>
          </p:cNvSpPr>
          <p:nvPr>
            <p:ph type="subTitle" idx="2"/>
          </p:nvPr>
        </p:nvSpPr>
        <p:spPr>
          <a:xfrm>
            <a:off x="1897207" y="4101967"/>
            <a:ext cx="2504700" cy="57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itter ExtraBold"/>
              <a:buNone/>
              <a:defRPr sz="2200">
                <a:solidFill>
                  <a:schemeClr val="lt2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itter ExtraBold"/>
              <a:buNone/>
              <a:defRPr sz="2000">
                <a:solidFill>
                  <a:schemeClr val="lt2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itter ExtraBold"/>
              <a:buNone/>
              <a:defRPr sz="2000">
                <a:solidFill>
                  <a:schemeClr val="lt2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itter ExtraBold"/>
              <a:buNone/>
              <a:defRPr sz="2000">
                <a:solidFill>
                  <a:schemeClr val="lt2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itter ExtraBold"/>
              <a:buNone/>
              <a:defRPr sz="2000">
                <a:solidFill>
                  <a:schemeClr val="lt2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itter ExtraBold"/>
              <a:buNone/>
              <a:defRPr sz="2000">
                <a:solidFill>
                  <a:schemeClr val="lt2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itter ExtraBold"/>
              <a:buNone/>
              <a:defRPr sz="2000">
                <a:solidFill>
                  <a:schemeClr val="lt2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itter ExtraBold"/>
              <a:buNone/>
              <a:defRPr sz="2000">
                <a:solidFill>
                  <a:schemeClr val="lt2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itter ExtraBold"/>
              <a:buNone/>
              <a:defRPr sz="2000">
                <a:solidFill>
                  <a:schemeClr val="lt2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9pPr>
          </a:lstStyle>
          <a:p>
            <a:r>
              <a:rPr lang="es-ES"/>
              <a:t>Haga clic para modificar el estilo de subtítulo del patrón</a:t>
            </a:r>
            <a:endParaRPr/>
          </a:p>
        </p:txBody>
      </p:sp>
      <p:sp>
        <p:nvSpPr>
          <p:cNvPr id="93" name="Google Shape;93;p18"/>
          <p:cNvSpPr txBox="1">
            <a:spLocks noGrp="1"/>
          </p:cNvSpPr>
          <p:nvPr>
            <p:ph type="title" idx="3" hasCustomPrompt="1"/>
          </p:nvPr>
        </p:nvSpPr>
        <p:spPr>
          <a:xfrm>
            <a:off x="4742082" y="4291300"/>
            <a:ext cx="3105600" cy="109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>
                <a:solidFill>
                  <a:schemeClr val="lt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9pPr>
          </a:lstStyle>
          <a:p>
            <a:r>
              <a:t>xx%</a:t>
            </a:r>
          </a:p>
        </p:txBody>
      </p:sp>
      <p:sp>
        <p:nvSpPr>
          <p:cNvPr id="94" name="Google Shape;94;p18"/>
          <p:cNvSpPr txBox="1">
            <a:spLocks noGrp="1"/>
          </p:cNvSpPr>
          <p:nvPr>
            <p:ph type="subTitle" idx="4"/>
          </p:nvPr>
        </p:nvSpPr>
        <p:spPr>
          <a:xfrm>
            <a:off x="4742082" y="2685584"/>
            <a:ext cx="2744700" cy="84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/>
          </a:p>
        </p:txBody>
      </p:sp>
      <p:sp>
        <p:nvSpPr>
          <p:cNvPr id="95" name="Google Shape;95;p18"/>
          <p:cNvSpPr txBox="1">
            <a:spLocks noGrp="1"/>
          </p:cNvSpPr>
          <p:nvPr>
            <p:ph type="subTitle" idx="5"/>
          </p:nvPr>
        </p:nvSpPr>
        <p:spPr>
          <a:xfrm>
            <a:off x="4742082" y="2165284"/>
            <a:ext cx="3105600" cy="57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Bitter ExtraBold"/>
              <a:buNone/>
              <a:defRPr sz="2200">
                <a:solidFill>
                  <a:schemeClr val="accent1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Bitter ExtraBold"/>
              <a:buNone/>
              <a:defRPr sz="2000">
                <a:solidFill>
                  <a:schemeClr val="accent1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Bitter ExtraBold"/>
              <a:buNone/>
              <a:defRPr sz="2000">
                <a:solidFill>
                  <a:schemeClr val="accent1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Bitter ExtraBold"/>
              <a:buNone/>
              <a:defRPr sz="2000">
                <a:solidFill>
                  <a:schemeClr val="accent1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Bitter ExtraBold"/>
              <a:buNone/>
              <a:defRPr sz="2000">
                <a:solidFill>
                  <a:schemeClr val="accent1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Bitter ExtraBold"/>
              <a:buNone/>
              <a:defRPr sz="2000">
                <a:solidFill>
                  <a:schemeClr val="accent1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Bitter ExtraBold"/>
              <a:buNone/>
              <a:defRPr sz="2000">
                <a:solidFill>
                  <a:schemeClr val="accent1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Bitter ExtraBold"/>
              <a:buNone/>
              <a:defRPr sz="2000">
                <a:solidFill>
                  <a:schemeClr val="accent1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Bitter ExtraBold"/>
              <a:buNone/>
              <a:defRPr sz="2000">
                <a:solidFill>
                  <a:schemeClr val="accent1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9pPr>
          </a:lstStyle>
          <a:p>
            <a:r>
              <a:rPr lang="es-ES"/>
              <a:t>Haga clic para modificar el estilo de subtítulo del patrón</a:t>
            </a:r>
            <a:endParaRPr/>
          </a:p>
        </p:txBody>
      </p:sp>
      <p:sp>
        <p:nvSpPr>
          <p:cNvPr id="96" name="Google Shape;96;p18"/>
          <p:cNvSpPr txBox="1">
            <a:spLocks noGrp="1"/>
          </p:cNvSpPr>
          <p:nvPr>
            <p:ph type="title" idx="6" hasCustomPrompt="1"/>
          </p:nvPr>
        </p:nvSpPr>
        <p:spPr>
          <a:xfrm>
            <a:off x="1296318" y="2391933"/>
            <a:ext cx="3105600" cy="109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9pPr>
          </a:lstStyle>
          <a:p>
            <a:r>
              <a:t>xx%</a:t>
            </a:r>
          </a:p>
        </p:txBody>
      </p:sp>
    </p:spTree>
    <p:extLst>
      <p:ext uri="{BB962C8B-B14F-4D97-AF65-F5344CB8AC3E}">
        <p14:creationId xmlns:p14="http://schemas.microsoft.com/office/powerpoint/2010/main" val="11184240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2">
  <p:cSld name="Title and two columns 2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9"/>
          <p:cNvSpPr txBox="1">
            <a:spLocks noGrp="1"/>
          </p:cNvSpPr>
          <p:nvPr>
            <p:ph type="title"/>
          </p:nvPr>
        </p:nvSpPr>
        <p:spPr>
          <a:xfrm>
            <a:off x="720000" y="593367"/>
            <a:ext cx="77040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99" name="Google Shape;99;p19"/>
          <p:cNvSpPr txBox="1">
            <a:spLocks noGrp="1"/>
          </p:cNvSpPr>
          <p:nvPr>
            <p:ph type="subTitle" idx="1"/>
          </p:nvPr>
        </p:nvSpPr>
        <p:spPr>
          <a:xfrm>
            <a:off x="1481950" y="4676033"/>
            <a:ext cx="2441400" cy="134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/>
          </a:p>
        </p:txBody>
      </p:sp>
      <p:sp>
        <p:nvSpPr>
          <p:cNvPr id="100" name="Google Shape;100;p19"/>
          <p:cNvSpPr txBox="1">
            <a:spLocks noGrp="1"/>
          </p:cNvSpPr>
          <p:nvPr>
            <p:ph type="subTitle" idx="2"/>
          </p:nvPr>
        </p:nvSpPr>
        <p:spPr>
          <a:xfrm>
            <a:off x="1481950" y="3887467"/>
            <a:ext cx="2441400" cy="701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000"/>
              <a:buFont typeface="Bitter ExtraBold"/>
              <a:buNone/>
              <a:defRPr sz="2200">
                <a:solidFill>
                  <a:schemeClr val="accent2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Font typeface="Bitter ExtraBold"/>
              <a:buNone/>
              <a:defRPr sz="2000">
                <a:latin typeface="Bitter ExtraBold"/>
                <a:ea typeface="Bitter ExtraBold"/>
                <a:cs typeface="Bitter ExtraBold"/>
                <a:sym typeface="Bitter ExtraBold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Font typeface="Bitter ExtraBold"/>
              <a:buNone/>
              <a:defRPr sz="2000">
                <a:latin typeface="Bitter ExtraBold"/>
                <a:ea typeface="Bitter ExtraBold"/>
                <a:cs typeface="Bitter ExtraBold"/>
                <a:sym typeface="Bitter ExtraBold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Font typeface="Bitter ExtraBold"/>
              <a:buNone/>
              <a:defRPr sz="2000">
                <a:latin typeface="Bitter ExtraBold"/>
                <a:ea typeface="Bitter ExtraBold"/>
                <a:cs typeface="Bitter ExtraBold"/>
                <a:sym typeface="Bitter ExtraBold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Font typeface="Bitter ExtraBold"/>
              <a:buNone/>
              <a:defRPr sz="2000">
                <a:latin typeface="Bitter ExtraBold"/>
                <a:ea typeface="Bitter ExtraBold"/>
                <a:cs typeface="Bitter ExtraBold"/>
                <a:sym typeface="Bitter ExtraBold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Font typeface="Bitter ExtraBold"/>
              <a:buNone/>
              <a:defRPr sz="2000">
                <a:latin typeface="Bitter ExtraBold"/>
                <a:ea typeface="Bitter ExtraBold"/>
                <a:cs typeface="Bitter ExtraBold"/>
                <a:sym typeface="Bitter ExtraBold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Font typeface="Bitter ExtraBold"/>
              <a:buNone/>
              <a:defRPr sz="2000">
                <a:latin typeface="Bitter ExtraBold"/>
                <a:ea typeface="Bitter ExtraBold"/>
                <a:cs typeface="Bitter ExtraBold"/>
                <a:sym typeface="Bitter ExtraBold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Font typeface="Bitter ExtraBold"/>
              <a:buNone/>
              <a:defRPr sz="2000">
                <a:latin typeface="Bitter ExtraBold"/>
                <a:ea typeface="Bitter ExtraBold"/>
                <a:cs typeface="Bitter ExtraBold"/>
                <a:sym typeface="Bitter ExtraBold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Font typeface="Bitter ExtraBold"/>
              <a:buNone/>
              <a:defRPr sz="2000">
                <a:latin typeface="Bitter ExtraBold"/>
                <a:ea typeface="Bitter ExtraBold"/>
                <a:cs typeface="Bitter ExtraBold"/>
                <a:sym typeface="Bitter ExtraBold"/>
              </a:defRPr>
            </a:lvl9pPr>
          </a:lstStyle>
          <a:p>
            <a:r>
              <a:rPr lang="es-ES"/>
              <a:t>Haga clic para modificar el estilo de subtítulo del patrón</a:t>
            </a:r>
            <a:endParaRPr/>
          </a:p>
        </p:txBody>
      </p:sp>
      <p:sp>
        <p:nvSpPr>
          <p:cNvPr id="101" name="Google Shape;101;p19"/>
          <p:cNvSpPr txBox="1">
            <a:spLocks noGrp="1"/>
          </p:cNvSpPr>
          <p:nvPr>
            <p:ph type="subTitle" idx="3"/>
          </p:nvPr>
        </p:nvSpPr>
        <p:spPr>
          <a:xfrm>
            <a:off x="5220650" y="4676033"/>
            <a:ext cx="2441400" cy="134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/>
          </a:p>
        </p:txBody>
      </p:sp>
      <p:sp>
        <p:nvSpPr>
          <p:cNvPr id="102" name="Google Shape;102;p19"/>
          <p:cNvSpPr txBox="1">
            <a:spLocks noGrp="1"/>
          </p:cNvSpPr>
          <p:nvPr>
            <p:ph type="subTitle" idx="4"/>
          </p:nvPr>
        </p:nvSpPr>
        <p:spPr>
          <a:xfrm>
            <a:off x="5220650" y="3887467"/>
            <a:ext cx="2441400" cy="701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itter ExtraBold"/>
              <a:buNone/>
              <a:defRPr sz="2200">
                <a:solidFill>
                  <a:schemeClr val="lt2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itter ExtraBold"/>
              <a:buNone/>
              <a:defRPr sz="2000">
                <a:solidFill>
                  <a:schemeClr val="lt2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itter ExtraBold"/>
              <a:buNone/>
              <a:defRPr sz="2000">
                <a:solidFill>
                  <a:schemeClr val="lt2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itter ExtraBold"/>
              <a:buNone/>
              <a:defRPr sz="2000">
                <a:solidFill>
                  <a:schemeClr val="lt2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itter ExtraBold"/>
              <a:buNone/>
              <a:defRPr sz="2000">
                <a:solidFill>
                  <a:schemeClr val="lt2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itter ExtraBold"/>
              <a:buNone/>
              <a:defRPr sz="2000">
                <a:solidFill>
                  <a:schemeClr val="lt2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itter ExtraBold"/>
              <a:buNone/>
              <a:defRPr sz="2000">
                <a:solidFill>
                  <a:schemeClr val="lt2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itter ExtraBold"/>
              <a:buNone/>
              <a:defRPr sz="2000">
                <a:solidFill>
                  <a:schemeClr val="lt2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itter ExtraBold"/>
              <a:buNone/>
              <a:defRPr sz="2000">
                <a:solidFill>
                  <a:schemeClr val="lt2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9pPr>
          </a:lstStyle>
          <a:p>
            <a:r>
              <a:rPr lang="es-ES"/>
              <a:t>Haga clic para modificar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55898824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">
  <p:cSld name="Title and tex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0"/>
          <p:cNvSpPr txBox="1">
            <a:spLocks noGrp="1"/>
          </p:cNvSpPr>
          <p:nvPr>
            <p:ph type="title"/>
          </p:nvPr>
        </p:nvSpPr>
        <p:spPr>
          <a:xfrm>
            <a:off x="720000" y="593367"/>
            <a:ext cx="77040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105" name="Google Shape;105;p20"/>
          <p:cNvSpPr txBox="1">
            <a:spLocks noGrp="1"/>
          </p:cNvSpPr>
          <p:nvPr>
            <p:ph type="subTitle" idx="1"/>
          </p:nvPr>
        </p:nvSpPr>
        <p:spPr>
          <a:xfrm>
            <a:off x="2586900" y="4850400"/>
            <a:ext cx="3970200" cy="128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50025156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1">
  <p:cSld name="Title only 1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21"/>
          <p:cNvSpPr txBox="1">
            <a:spLocks noGrp="1"/>
          </p:cNvSpPr>
          <p:nvPr>
            <p:ph type="title"/>
          </p:nvPr>
        </p:nvSpPr>
        <p:spPr>
          <a:xfrm>
            <a:off x="720000" y="593367"/>
            <a:ext cx="77040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42893520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2">
  <p:cSld name="Title only 2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22"/>
          <p:cNvSpPr txBox="1">
            <a:spLocks noGrp="1"/>
          </p:cNvSpPr>
          <p:nvPr>
            <p:ph type="title"/>
          </p:nvPr>
        </p:nvSpPr>
        <p:spPr>
          <a:xfrm>
            <a:off x="720000" y="593367"/>
            <a:ext cx="77040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64138780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anks">
  <p:cSld name="Thanks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23"/>
          <p:cNvSpPr txBox="1">
            <a:spLocks noGrp="1"/>
          </p:cNvSpPr>
          <p:nvPr>
            <p:ph type="ctrTitle"/>
          </p:nvPr>
        </p:nvSpPr>
        <p:spPr>
          <a:xfrm>
            <a:off x="720000" y="968267"/>
            <a:ext cx="4510800" cy="142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5200"/>
              <a:buNone/>
              <a:defRPr sz="62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112" name="Google Shape;112;p23"/>
          <p:cNvSpPr txBox="1">
            <a:spLocks noGrp="1"/>
          </p:cNvSpPr>
          <p:nvPr>
            <p:ph type="subTitle" idx="1"/>
          </p:nvPr>
        </p:nvSpPr>
        <p:spPr>
          <a:xfrm>
            <a:off x="720000" y="3000100"/>
            <a:ext cx="4558800" cy="118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/>
          </a:p>
        </p:txBody>
      </p:sp>
      <p:sp>
        <p:nvSpPr>
          <p:cNvPr id="113" name="Google Shape;113;p23"/>
          <p:cNvSpPr txBox="1">
            <a:spLocks noGrp="1"/>
          </p:cNvSpPr>
          <p:nvPr>
            <p:ph type="subTitle" idx="2"/>
          </p:nvPr>
        </p:nvSpPr>
        <p:spPr>
          <a:xfrm>
            <a:off x="720000" y="2421233"/>
            <a:ext cx="4558800" cy="61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Bitter ExtraBold"/>
              <a:buNone/>
              <a:defRPr sz="1800">
                <a:solidFill>
                  <a:schemeClr val="dk2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Bitter ExtraBold"/>
              <a:buNone/>
              <a:defRPr sz="1600">
                <a:latin typeface="Bitter ExtraBold"/>
                <a:ea typeface="Bitter ExtraBold"/>
                <a:cs typeface="Bitter ExtraBold"/>
                <a:sym typeface="Bitter ExtraBold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Bitter ExtraBold"/>
              <a:buNone/>
              <a:defRPr sz="1600">
                <a:latin typeface="Bitter ExtraBold"/>
                <a:ea typeface="Bitter ExtraBold"/>
                <a:cs typeface="Bitter ExtraBold"/>
                <a:sym typeface="Bitter ExtraBold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Bitter ExtraBold"/>
              <a:buNone/>
              <a:defRPr sz="1600">
                <a:latin typeface="Bitter ExtraBold"/>
                <a:ea typeface="Bitter ExtraBold"/>
                <a:cs typeface="Bitter ExtraBold"/>
                <a:sym typeface="Bitter ExtraBold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Bitter ExtraBold"/>
              <a:buNone/>
              <a:defRPr sz="1600">
                <a:latin typeface="Bitter ExtraBold"/>
                <a:ea typeface="Bitter ExtraBold"/>
                <a:cs typeface="Bitter ExtraBold"/>
                <a:sym typeface="Bitter ExtraBold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Bitter ExtraBold"/>
              <a:buNone/>
              <a:defRPr sz="1600">
                <a:latin typeface="Bitter ExtraBold"/>
                <a:ea typeface="Bitter ExtraBold"/>
                <a:cs typeface="Bitter ExtraBold"/>
                <a:sym typeface="Bitter ExtraBold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Bitter ExtraBold"/>
              <a:buNone/>
              <a:defRPr sz="1600">
                <a:latin typeface="Bitter ExtraBold"/>
                <a:ea typeface="Bitter ExtraBold"/>
                <a:cs typeface="Bitter ExtraBold"/>
                <a:sym typeface="Bitter ExtraBold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Bitter ExtraBold"/>
              <a:buNone/>
              <a:defRPr sz="1600">
                <a:latin typeface="Bitter ExtraBold"/>
                <a:ea typeface="Bitter ExtraBold"/>
                <a:cs typeface="Bitter ExtraBold"/>
                <a:sym typeface="Bitter ExtraBold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Bitter ExtraBold"/>
              <a:buNone/>
              <a:defRPr sz="1600">
                <a:latin typeface="Bitter ExtraBold"/>
                <a:ea typeface="Bitter ExtraBold"/>
                <a:cs typeface="Bitter ExtraBold"/>
                <a:sym typeface="Bitter ExtraBold"/>
              </a:defRPr>
            </a:lvl9pPr>
          </a:lstStyle>
          <a:p>
            <a:r>
              <a:rPr lang="es-ES"/>
              <a:t>Haga clic para modificar el estilo de subtítulo del patrón</a:t>
            </a:r>
            <a:endParaRPr/>
          </a:p>
        </p:txBody>
      </p:sp>
      <p:sp>
        <p:nvSpPr>
          <p:cNvPr id="114" name="Google Shape;114;p23"/>
          <p:cNvSpPr txBox="1"/>
          <p:nvPr/>
        </p:nvSpPr>
        <p:spPr>
          <a:xfrm>
            <a:off x="720000" y="5160400"/>
            <a:ext cx="4102800" cy="61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None/>
            </a:pPr>
            <a:r>
              <a:rPr lang="en" sz="1000" b="1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rPr>
              <a:t>CREDITS: </a:t>
            </a:r>
            <a:r>
              <a:rPr lang="en"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rPr>
              <a:t>This presentation template was created by </a:t>
            </a:r>
            <a:r>
              <a:rPr lang="en" sz="1000" b="1">
                <a:solidFill>
                  <a:schemeClr val="dk1"/>
                </a:solidFill>
                <a:uFill>
                  <a:noFill/>
                </a:uFill>
                <a:latin typeface="Questrial"/>
                <a:ea typeface="Questrial"/>
                <a:cs typeface="Questrial"/>
                <a:sym typeface="Questrial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Slidesgo</a:t>
            </a:r>
            <a:r>
              <a:rPr lang="en"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rPr>
              <a:t>, including icons by </a:t>
            </a:r>
            <a:r>
              <a:rPr lang="en" sz="1000" b="1">
                <a:solidFill>
                  <a:schemeClr val="dk1"/>
                </a:solidFill>
                <a:uFill>
                  <a:noFill/>
                </a:uFill>
                <a:latin typeface="Questrial"/>
                <a:ea typeface="Questrial"/>
                <a:cs typeface="Questrial"/>
                <a:sym typeface="Questrial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Flaticon</a:t>
            </a:r>
            <a:r>
              <a:rPr lang="en"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rPr>
              <a:t> and infographics &amp; images by </a:t>
            </a:r>
            <a:r>
              <a:rPr lang="en" sz="1000" b="1">
                <a:solidFill>
                  <a:schemeClr val="dk1"/>
                </a:solidFill>
                <a:uFill>
                  <a:noFill/>
                </a:uFill>
                <a:latin typeface="Questrial"/>
                <a:ea typeface="Questrial"/>
                <a:cs typeface="Questrial"/>
                <a:sym typeface="Questrial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Freepik</a:t>
            </a:r>
            <a:endParaRPr sz="1000" b="1">
              <a:solidFill>
                <a:schemeClr val="dk1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</p:spTree>
    <p:extLst>
      <p:ext uri="{BB962C8B-B14F-4D97-AF65-F5344CB8AC3E}">
        <p14:creationId xmlns:p14="http://schemas.microsoft.com/office/powerpoint/2010/main" val="131644712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Background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9647526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2">
  <p:cSld name="Background 2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5085085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8E558-7DE3-4C17-AE8E-C587354F1004}" type="datetimeFigureOut">
              <a:rPr lang="en-GB" smtClean="0"/>
              <a:t>19/02/2025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B5E92-F7E9-40AF-ADEE-A5B95297187B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84603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slide" type="blank" preserve="1">
  <p:cSld name="Blank slide"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1540722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82C61E2-218C-4AA8-A035-0EE27FAA22C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B8BF4531-7318-F242-6E59-102AB8BFDE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704AF93-06BC-13BD-4FBB-0239EDE84A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08433-2C08-46D4-81D1-0F79BA39ACAA}" type="datetimeFigureOut">
              <a:rPr lang="es-CL" smtClean="0"/>
              <a:t>19-02-2025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9254914-0122-5BF0-691F-C5B76796A2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BED0E18-78B3-2D08-2C62-E926611E6E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DFBBA-008D-433F-92EE-3DADFF4EA9D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131743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4F647E2-FD58-AA2B-C8DB-E69AB11C96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1CDB7AA-FB4A-5C62-6C86-813D42E25D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725A022-0DAC-C8F1-9DB4-76BFD67786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08433-2C08-46D4-81D1-0F79BA39ACAA}" type="datetimeFigureOut">
              <a:rPr lang="es-CL" smtClean="0"/>
              <a:t>19-02-2025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2C78232-C35E-DB8C-C6C9-0BEE5BA3A5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62247F7-7D6F-68E9-099C-E1040E8792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DFBBA-008D-433F-92EE-3DADFF4EA9D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3538305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7C5EEE9-6E65-4FBF-D7D6-D19AB1AF94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35C0BA1-2B2F-2A91-FB1E-404E0A9BE4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ACB37C0-D399-927F-A33E-C8AB168F72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08433-2C08-46D4-81D1-0F79BA39ACAA}" type="datetimeFigureOut">
              <a:rPr lang="es-CL" smtClean="0"/>
              <a:t>19-02-2025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86C6748-9CE4-04AE-03C8-F62875A15A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1DEFAA7-DE01-07F0-40A1-B5CD3E1422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DFBBA-008D-433F-92EE-3DADFF4EA9D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2269441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46ED172-CE5C-4A59-3352-DBE6F55AF2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40DAEFC-7F96-DB11-9F31-4E52C52F110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B5CDD4FA-096D-2899-9E0F-97E0E8C76A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0E47386F-7D80-484E-0406-00B8E11943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08433-2C08-46D4-81D1-0F79BA39ACAA}" type="datetimeFigureOut">
              <a:rPr lang="es-CL" smtClean="0"/>
              <a:t>19-02-2025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20B66879-024A-7B22-1C38-CB0D92D68E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4A84417F-205A-CC25-A166-8376A0EA8A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DFBBA-008D-433F-92EE-3DADFF4EA9D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613351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82B76AA-3050-2866-63C4-7BE2D73C39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7147DAA-380E-83ED-61CB-3DD06DD264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B5049A15-DAB5-8679-258A-AAADF101F4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5A88EBE1-B410-1D71-2460-5F1099897C6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A412D832-F4B6-F200-7AAB-265794E93E7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58634E3F-DFC6-5B1F-A0C3-A0E1574CC3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08433-2C08-46D4-81D1-0F79BA39ACAA}" type="datetimeFigureOut">
              <a:rPr lang="es-CL" smtClean="0"/>
              <a:t>19-02-2025</a:t>
            </a:fld>
            <a:endParaRPr lang="es-C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AF3FD637-3A1A-9D9E-D9CD-696834B515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8F939953-081F-C318-4FD1-B1ED074AD0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DFBBA-008D-433F-92EE-3DADFF4EA9D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9339506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2199426-03FD-2898-7550-C270EE7555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A8A75F2B-5C4E-D951-44CC-F037CBFB6C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08433-2C08-46D4-81D1-0F79BA39ACAA}" type="datetimeFigureOut">
              <a:rPr lang="es-CL" smtClean="0"/>
              <a:t>19-02-2025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F4692C6F-685C-0853-5768-AF3E9E5B0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271A9A73-9B92-63B2-E844-86134A2A2F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DFBBA-008D-433F-92EE-3DADFF4EA9D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5094296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6249004A-0127-7D85-8B15-7EB8634004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08433-2C08-46D4-81D1-0F79BA39ACAA}" type="datetimeFigureOut">
              <a:rPr lang="es-CL" smtClean="0"/>
              <a:t>19-02-2025</a:t>
            </a:fld>
            <a:endParaRPr lang="es-C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3BC38313-B998-D141-9B46-F115352032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B67C882A-5CD0-2FC6-0459-7AD48B0ADF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DFBBA-008D-433F-92EE-3DADFF4EA9D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9061405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1E2FB67-C171-F71C-9149-7E90DF4AD4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3243A09-C330-EE84-5BAD-849A8066D3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52D255A9-E2CE-4F15-2B37-0048B58B19B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9C20D3A-1E42-4FF8-E494-38EA054296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08433-2C08-46D4-81D1-0F79BA39ACAA}" type="datetimeFigureOut">
              <a:rPr lang="es-CL" smtClean="0"/>
              <a:t>19-02-2025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B2E85EE-0201-388C-0D11-F97B0DFC7B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28ABAA51-53AD-03BE-9A8E-D0195F202C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DFBBA-008D-433F-92EE-3DADFF4EA9D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5526521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45C8323-84AC-CA3E-B0DD-D1EBA3AA3B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BEECACD9-3100-7E7E-55C0-618DC5B7F04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8308C318-EC5F-F9BB-FF30-E1FC208979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81B1552-B8D8-E708-763F-430EAAB70B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08433-2C08-46D4-81D1-0F79BA39ACAA}" type="datetimeFigureOut">
              <a:rPr lang="es-CL" smtClean="0"/>
              <a:t>19-02-2025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C004363-33F0-01A7-517A-3619624805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605EAC4-6EC8-0B6A-167F-C2FCA6E24E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DFBBA-008D-433F-92EE-3DADFF4EA9D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13127524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566DB5D-AC87-F33B-7152-C60FE707BF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DC2E352A-F668-0B7A-60C2-45229756E73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3EE7AF6-2A0C-C284-27A4-4D1720FDBA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08433-2C08-46D4-81D1-0F79BA39ACAA}" type="datetimeFigureOut">
              <a:rPr lang="es-CL" smtClean="0"/>
              <a:t>19-02-2025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63952D0-CD56-A6C9-233E-86FC0A2E0E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AEC0459-E9E3-E1EF-6D19-2BA2C8F9D7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DFBBA-008D-433F-92EE-3DADFF4EA9D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3743540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8B941444-418C-3D23-10F1-8B117E08FD0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A1753479-FEE1-2068-2CD8-A130900654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4731F50-2F34-E757-A423-914102038C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08433-2C08-46D4-81D1-0F79BA39ACAA}" type="datetimeFigureOut">
              <a:rPr lang="es-CL" smtClean="0"/>
              <a:t>19-02-2025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6220022-F3ED-73F0-2761-008378B1F7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D81C9EE-92F9-F711-6DBA-7D54DD7DE3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DFBBA-008D-433F-92EE-3DADFF4EA9D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746568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6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.xml"/><Relationship Id="rId3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3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Relationship Id="rId6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7.xml"/><Relationship Id="rId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720000" y="593367"/>
            <a:ext cx="7704000" cy="7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Bitter ExtraBold"/>
              <a:buNone/>
              <a:defRPr sz="3000">
                <a:solidFill>
                  <a:schemeClr val="dk1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Bitter ExtraBold"/>
              <a:buNone/>
              <a:defRPr sz="3000">
                <a:solidFill>
                  <a:schemeClr val="dk1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Bitter ExtraBold"/>
              <a:buNone/>
              <a:defRPr sz="3000">
                <a:solidFill>
                  <a:schemeClr val="dk1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Bitter ExtraBold"/>
              <a:buNone/>
              <a:defRPr sz="3000">
                <a:solidFill>
                  <a:schemeClr val="dk1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Bitter ExtraBold"/>
              <a:buNone/>
              <a:defRPr sz="3000">
                <a:solidFill>
                  <a:schemeClr val="dk1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Bitter ExtraBold"/>
              <a:buNone/>
              <a:defRPr sz="3000">
                <a:solidFill>
                  <a:schemeClr val="dk1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Bitter ExtraBold"/>
              <a:buNone/>
              <a:defRPr sz="3000">
                <a:solidFill>
                  <a:schemeClr val="dk1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Bitter ExtraBold"/>
              <a:buNone/>
              <a:defRPr sz="3000">
                <a:solidFill>
                  <a:schemeClr val="dk1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Bitter ExtraBold"/>
              <a:buNone/>
              <a:defRPr sz="3000">
                <a:solidFill>
                  <a:schemeClr val="dk1"/>
                </a:solidFill>
                <a:latin typeface="Bitter ExtraBold"/>
                <a:ea typeface="Bitter ExtraBold"/>
                <a:cs typeface="Bitter ExtraBold"/>
                <a:sym typeface="Bitter ExtraBold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720000" y="1536633"/>
            <a:ext cx="77040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30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Questrial"/>
              <a:buChar char="●"/>
              <a:defRPr sz="16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914400" lvl="1" indent="-330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Questrial"/>
              <a:buChar char="○"/>
              <a:defRPr sz="16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1371600" lvl="2" indent="-330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Questrial"/>
              <a:buChar char="■"/>
              <a:defRPr sz="16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828800" lvl="3" indent="-330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Questrial"/>
              <a:buChar char="●"/>
              <a:defRPr sz="16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2286000" lvl="4" indent="-330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Questrial"/>
              <a:buChar char="○"/>
              <a:defRPr sz="16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743200" lvl="5" indent="-330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Questrial"/>
              <a:buChar char="■"/>
              <a:defRPr sz="16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3200400" lvl="6" indent="-330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Questrial"/>
              <a:buChar char="●"/>
              <a:defRPr sz="16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3657600" lvl="7" indent="-330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Questrial"/>
              <a:buChar char="○"/>
              <a:defRPr sz="16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4114800" lvl="8" indent="-330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Questrial"/>
              <a:buChar char="■"/>
              <a:defRPr sz="16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107656211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  <p:sldLayoutId id="2147483681" r:id="rId21"/>
    <p:sldLayoutId id="2147483682" r:id="rId22"/>
    <p:sldLayoutId id="2147483683" r:id="rId23"/>
    <p:sldLayoutId id="2147483684" r:id="rId24"/>
    <p:sldLayoutId id="2147483685" r:id="rId25"/>
  </p:sldLayoutIdLst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0E2A47"/>
        </a:solidFill>
        <a:effectLst/>
      </p:bgPr>
    </p:bg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26"/>
          <p:cNvSpPr txBox="1">
            <a:spLocks noGrp="1"/>
          </p:cNvSpPr>
          <p:nvPr>
            <p:ph type="title"/>
          </p:nvPr>
        </p:nvSpPr>
        <p:spPr>
          <a:xfrm>
            <a:off x="1068100" y="1244600"/>
            <a:ext cx="7047300" cy="64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9pPr>
          </a:lstStyle>
          <a:p>
            <a:endParaRPr/>
          </a:p>
        </p:txBody>
      </p:sp>
      <p:sp>
        <p:nvSpPr>
          <p:cNvPr id="119" name="Google Shape;119;p26"/>
          <p:cNvSpPr txBox="1">
            <a:spLocks noGrp="1"/>
          </p:cNvSpPr>
          <p:nvPr>
            <p:ph type="body" idx="1"/>
          </p:nvPr>
        </p:nvSpPr>
        <p:spPr>
          <a:xfrm>
            <a:off x="1068100" y="2260600"/>
            <a:ext cx="7047300" cy="333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●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1pPr>
            <a:lvl2pPr marL="914400" lvl="1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○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2pPr>
            <a:lvl3pPr marL="1371600" lvl="2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■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3pPr>
            <a:lvl4pPr marL="1828800" lvl="3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●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4pPr>
            <a:lvl5pPr marL="2286000" lvl="4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○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5pPr>
            <a:lvl6pPr marL="2743200" lvl="5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■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6pPr>
            <a:lvl7pPr marL="3200400" lvl="6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●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7pPr>
            <a:lvl8pPr marL="3657600" lvl="7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○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8pPr>
            <a:lvl9pPr marL="4114800" lvl="8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■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166338978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87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05EDAB6A-8E49-EFE6-CCDE-0D3043BE78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A898A27E-E261-1B8B-30A5-2F83F91A3C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E46DA3B-FBE6-D6AC-8B3D-FBBBB6CB215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7D08433-2C08-46D4-81D1-0F79BA39ACAA}" type="datetimeFigureOut">
              <a:rPr lang="es-CL" smtClean="0"/>
              <a:t>19-02-2025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2274890-CA40-14D6-F042-FD0BC278C7E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9E1CCAE-00D9-9DF3-20E9-AF30BBB89A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B8DFBBA-008D-433F-92EE-3DADFF4EA9D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178577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8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8.xml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2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tiff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tiff"/><Relationship Id="rId1" Type="http://schemas.openxmlformats.org/officeDocument/2006/relationships/slideLayout" Target="../slideLayouts/slideLayout2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8.xml"/><Relationship Id="rId5" Type="http://schemas.openxmlformats.org/officeDocument/2006/relationships/comments" Target="../comments/comment1.xml"/><Relationship Id="rId4" Type="http://schemas.openxmlformats.org/officeDocument/2006/relationships/image" Target="../media/image1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0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8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90.png"/><Relationship Id="rId7" Type="http://schemas.openxmlformats.org/officeDocument/2006/relationships/image" Target="../media/image22.png"/><Relationship Id="rId2" Type="http://schemas.openxmlformats.org/officeDocument/2006/relationships/image" Target="../media/image191.png"/><Relationship Id="rId1" Type="http://schemas.openxmlformats.org/officeDocument/2006/relationships/slideLayout" Target="../slideLayouts/slideLayout28.xml"/><Relationship Id="rId6" Type="http://schemas.openxmlformats.org/officeDocument/2006/relationships/image" Target="../media/image28.png"/><Relationship Id="rId5" Type="http://schemas.openxmlformats.org/officeDocument/2006/relationships/image" Target="../media/image21.png"/><Relationship Id="rId4" Type="http://schemas.openxmlformats.org/officeDocument/2006/relationships/image" Target="../media/image200.png"/><Relationship Id="rId9" Type="http://schemas.openxmlformats.org/officeDocument/2006/relationships/image" Target="../media/image24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8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9.png"/><Relationship Id="rId7" Type="http://schemas.openxmlformats.org/officeDocument/2006/relationships/image" Target="../media/image290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8.xml"/><Relationship Id="rId6" Type="http://schemas.openxmlformats.org/officeDocument/2006/relationships/image" Target="../media/image270.png"/><Relationship Id="rId10" Type="http://schemas.openxmlformats.org/officeDocument/2006/relationships/image" Target="../media/image32.png"/><Relationship Id="rId9" Type="http://schemas.openxmlformats.org/officeDocument/2006/relationships/image" Target="../media/image31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5536" y="1219201"/>
            <a:ext cx="8062664" cy="2381250"/>
          </a:xfrm>
        </p:spPr>
        <p:txBody>
          <a:bodyPr>
            <a:normAutofit/>
          </a:bodyPr>
          <a:lstStyle/>
          <a:p>
            <a:r>
              <a:rPr lang="es-ES" dirty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Electromagnetismo - Física III</a:t>
            </a:r>
            <a:br>
              <a:rPr lang="es-ES" dirty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dirty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Escuela Naval A. Prat</a:t>
            </a:r>
            <a:br>
              <a:rPr lang="es-ES" dirty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dirty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1S-2025</a:t>
            </a:r>
            <a:endParaRPr lang="en-GB" dirty="0">
              <a:solidFill>
                <a:schemeClr val="accent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ES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Tema 1</a:t>
            </a:r>
          </a:p>
          <a:p>
            <a:r>
              <a:rPr lang="es-ES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Electrostática</a:t>
            </a:r>
            <a:endParaRPr lang="en-GB" dirty="0">
              <a:solidFill>
                <a:schemeClr val="accent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8390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wrap="square" anchor="t">
            <a:normAutofit/>
          </a:bodyPr>
          <a:lstStyle/>
          <a:p>
            <a:r>
              <a:rPr lang="es-ES"/>
              <a:t>Presentación del curso</a:t>
            </a:r>
            <a:endParaRPr lang="en-GB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4AD1462-C0F6-6AD1-7051-E4903185464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00303000"/>
              </p:ext>
            </p:extLst>
          </p:nvPr>
        </p:nvGraphicFramePr>
        <p:xfrm>
          <a:off x="628650" y="1825625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371878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112" y="303"/>
            <a:ext cx="8229600" cy="1143000"/>
          </a:xfrm>
        </p:spPr>
        <p:txBody>
          <a:bodyPr/>
          <a:lstStyle/>
          <a:p>
            <a:r>
              <a:rPr lang="es-ES" dirty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Electrostática</a:t>
            </a:r>
            <a:endParaRPr lang="en-GB" dirty="0">
              <a:solidFill>
                <a:schemeClr val="accent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0E5D5741-0396-894B-8745-F4AD6FE456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3228" y="3789040"/>
            <a:ext cx="3420409" cy="2931780"/>
          </a:xfrm>
          <a:prstGeom prst="rect">
            <a:avLst/>
          </a:prstGeom>
        </p:spPr>
      </p:pic>
      <p:pic>
        <p:nvPicPr>
          <p:cNvPr id="2050" name="Picture 2" descr="Triboelectric effect - Wikipedia">
            <a:extLst>
              <a:ext uri="{FF2B5EF4-FFF2-40B4-BE49-F238E27FC236}">
                <a16:creationId xmlns:a16="http://schemas.microsoft.com/office/drawing/2014/main" id="{E5F6806F-157F-DF46-9B01-91601B1B4F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3228" y="1384603"/>
            <a:ext cx="3420409" cy="2267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barra de ebonita">
            <a:extLst>
              <a:ext uri="{FF2B5EF4-FFF2-40B4-BE49-F238E27FC236}">
                <a16:creationId xmlns:a16="http://schemas.microsoft.com/office/drawing/2014/main" id="{F115A322-6207-AC9C-4FAB-DE09BF6662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870" y="980728"/>
            <a:ext cx="4419700" cy="3304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Tecnología IES La Granja. Jerez de la Frontera: CIRCUITOS ELÉCTRICOS. C.  Ortega.">
            <a:extLst>
              <a:ext uri="{FF2B5EF4-FFF2-40B4-BE49-F238E27FC236}">
                <a16:creationId xmlns:a16="http://schemas.microsoft.com/office/drawing/2014/main" id="{37817C4E-ADC4-3BA9-B238-BD54DBA3D9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140" y="4380463"/>
            <a:ext cx="4194772" cy="247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89884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943E30D6-04E4-2C48-B188-FE29640A6C4D}"/>
              </a:ext>
            </a:extLst>
          </p:cNvPr>
          <p:cNvSpPr txBox="1"/>
          <p:nvPr/>
        </p:nvSpPr>
        <p:spPr>
          <a:xfrm>
            <a:off x="706339" y="1207240"/>
            <a:ext cx="7731321" cy="31743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2400" b="1" dirty="0">
                <a:solidFill>
                  <a:schemeClr val="accent4"/>
                </a:solidFill>
                <a:latin typeface="+mj-lt"/>
              </a:rPr>
              <a:t>En este capítulo estudiaremos: 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" sz="2400" dirty="0">
                <a:solidFill>
                  <a:schemeClr val="accent4"/>
                </a:solidFill>
                <a:cs typeface="Arial" panose="020B0604020202020204" pitchFamily="34" charset="0"/>
              </a:rPr>
              <a:t>La naturaleza de la carga eléctrica y ¿cómo sabemos que la carga eléctrica se conserva?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" sz="2400" dirty="0">
                <a:solidFill>
                  <a:schemeClr val="accent4"/>
                </a:solidFill>
                <a:cs typeface="Arial" panose="020B0604020202020204" pitchFamily="34" charset="0"/>
              </a:rPr>
              <a:t>¿Cómo los objetos se cargan eléctricamente?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" sz="2400" dirty="0">
                <a:solidFill>
                  <a:schemeClr val="accent4"/>
                </a:solidFill>
                <a:cs typeface="Arial" panose="020B0604020202020204" pitchFamily="34" charset="0"/>
              </a:rPr>
              <a:t>¿Cómo utilizar la ley de Coulomb para calcular la fuerza eléctrica entre cargas?</a:t>
            </a:r>
            <a:endParaRPr lang="es-CL" sz="2400" dirty="0">
              <a:solidFill>
                <a:schemeClr val="accent4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28690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>
            <a:extLst>
              <a:ext uri="{FF2B5EF4-FFF2-40B4-BE49-F238E27FC236}">
                <a16:creationId xmlns:a16="http://schemas.microsoft.com/office/drawing/2014/main" id="{B7ADD468-5BD7-1F4C-88BE-2F12B003CE28}"/>
              </a:ext>
            </a:extLst>
          </p:cNvPr>
          <p:cNvSpPr/>
          <p:nvPr/>
        </p:nvSpPr>
        <p:spPr>
          <a:xfrm>
            <a:off x="251520" y="476672"/>
            <a:ext cx="39591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b="1" dirty="0">
                <a:solidFill>
                  <a:schemeClr val="accent4"/>
                </a:solidFill>
              </a:rPr>
              <a:t>Experimentos clásicos en electrostática </a:t>
            </a: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4BF3905E-FB3F-DA50-ACB9-97872353F97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66643"/>
          <a:stretch/>
        </p:blipFill>
        <p:spPr>
          <a:xfrm>
            <a:off x="107504" y="1556792"/>
            <a:ext cx="3050203" cy="4368234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25F60DD7-23FD-684E-7D63-891B540DC82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3357" r="36718"/>
          <a:stretch/>
        </p:blipFill>
        <p:spPr>
          <a:xfrm>
            <a:off x="3131840" y="1556792"/>
            <a:ext cx="2736307" cy="4368234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EA939053-A3F6-273A-AE1A-79481371CAB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1799"/>
          <a:stretch/>
        </p:blipFill>
        <p:spPr>
          <a:xfrm>
            <a:off x="5759395" y="1556792"/>
            <a:ext cx="3493125" cy="4368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5200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660D0B8C-7A00-804E-8937-318E3DD71A70}"/>
              </a:ext>
            </a:extLst>
          </p:cNvPr>
          <p:cNvSpPr/>
          <p:nvPr/>
        </p:nvSpPr>
        <p:spPr>
          <a:xfrm>
            <a:off x="386944" y="404664"/>
            <a:ext cx="43290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chemeClr val="accent4"/>
                </a:solidFill>
              </a:rPr>
              <a:t>¿Cómo sabemos si un objeto se carga positiva o negativamente?</a:t>
            </a:r>
          </a:p>
        </p:txBody>
      </p:sp>
      <p:pic>
        <p:nvPicPr>
          <p:cNvPr id="3078" name="Picture 6" descr="Triboelectric Series">
            <a:extLst>
              <a:ext uri="{FF2B5EF4-FFF2-40B4-BE49-F238E27FC236}">
                <a16:creationId xmlns:a16="http://schemas.microsoft.com/office/drawing/2014/main" id="{0D800C2B-7DCF-2C4C-B5B0-43063060BF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2840" y="137585"/>
            <a:ext cx="1944216" cy="6687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Quiz 10.1 Exploring the Nature of Static Electricity">
            <a:extLst>
              <a:ext uri="{FF2B5EF4-FFF2-40B4-BE49-F238E27FC236}">
                <a16:creationId xmlns:a16="http://schemas.microsoft.com/office/drawing/2014/main" id="{D49A2765-D66B-A146-8094-4A6627E1D5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944" y="1916832"/>
            <a:ext cx="5701128" cy="1848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5853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2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atomo_gif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439" y="332656"/>
            <a:ext cx="3306068" cy="2478094"/>
          </a:xfrm>
          <a:prstGeom prst="rect">
            <a:avLst/>
          </a:prstGeom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D69DC0E4-E4AE-F342-BF5C-E82504F867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39952" y="912440"/>
            <a:ext cx="4108278" cy="2694835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99B08C42-3EF3-BE48-8C59-21DDA4A4A914}"/>
              </a:ext>
            </a:extLst>
          </p:cNvPr>
          <p:cNvSpPr/>
          <p:nvPr/>
        </p:nvSpPr>
        <p:spPr>
          <a:xfrm>
            <a:off x="4158508" y="236649"/>
            <a:ext cx="312297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>
                <a:solidFill>
                  <a:srgbClr val="0070C0"/>
                </a:solidFill>
                <a:latin typeface="Comic Sans MS" panose="030F0902030302020204" pitchFamily="66" charset="0"/>
              </a:rPr>
              <a:t>Átomo de litio   </a:t>
            </a:r>
            <a:endParaRPr lang="es-CL" sz="2800" dirty="0">
              <a:solidFill>
                <a:srgbClr val="0070C0"/>
              </a:solidFill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A4861856-B6F7-8244-9DEE-D7163B3C884A}"/>
              </a:ext>
            </a:extLst>
          </p:cNvPr>
          <p:cNvSpPr/>
          <p:nvPr/>
        </p:nvSpPr>
        <p:spPr>
          <a:xfrm>
            <a:off x="299759" y="3607275"/>
            <a:ext cx="385874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 err="1">
                <a:solidFill>
                  <a:srgbClr val="002060"/>
                </a:solidFill>
                <a:latin typeface="Comic Sans MS" panose="030F0902030302020204" pitchFamily="66" charset="0"/>
              </a:rPr>
              <a:t>q</a:t>
            </a:r>
            <a:r>
              <a:rPr lang="es-ES" sz="2800" b="1" baseline="-25000" dirty="0" err="1">
                <a:solidFill>
                  <a:srgbClr val="002060"/>
                </a:solidFill>
                <a:latin typeface="Comic Sans MS" panose="030F0902030302020204" pitchFamily="66" charset="0"/>
              </a:rPr>
              <a:t>e</a:t>
            </a:r>
            <a:r>
              <a:rPr lang="es-ES" sz="2800" b="1" dirty="0">
                <a:solidFill>
                  <a:srgbClr val="002060"/>
                </a:solidFill>
                <a:latin typeface="Comic Sans MS" panose="030F0902030302020204" pitchFamily="66" charset="0"/>
              </a:rPr>
              <a:t>= -1,602 x 10</a:t>
            </a:r>
            <a:r>
              <a:rPr lang="es-ES" sz="2800" b="1" baseline="30000" dirty="0">
                <a:solidFill>
                  <a:srgbClr val="002060"/>
                </a:solidFill>
                <a:latin typeface="Comic Sans MS" panose="030F0902030302020204" pitchFamily="66" charset="0"/>
              </a:rPr>
              <a:t>-19 </a:t>
            </a:r>
            <a:r>
              <a:rPr lang="es-ES" sz="2800" b="1" dirty="0">
                <a:solidFill>
                  <a:srgbClr val="002060"/>
                </a:solidFill>
                <a:latin typeface="Comic Sans MS" panose="030F0902030302020204" pitchFamily="66" charset="0"/>
              </a:rPr>
              <a:t>C</a:t>
            </a:r>
            <a:endParaRPr lang="es-CL" sz="2800" dirty="0">
              <a:solidFill>
                <a:srgbClr val="002060"/>
              </a:solidFill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5FA0FEA1-C4E8-EA45-AF73-03A6297969C8}"/>
              </a:ext>
            </a:extLst>
          </p:cNvPr>
          <p:cNvSpPr/>
          <p:nvPr/>
        </p:nvSpPr>
        <p:spPr>
          <a:xfrm>
            <a:off x="304568" y="4374558"/>
            <a:ext cx="385394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 err="1">
                <a:solidFill>
                  <a:srgbClr val="002060"/>
                </a:solidFill>
                <a:latin typeface="Comic Sans MS" panose="030F0902030302020204" pitchFamily="66" charset="0"/>
              </a:rPr>
              <a:t>q</a:t>
            </a:r>
            <a:r>
              <a:rPr lang="es-ES" sz="2800" b="1" baseline="-25000" dirty="0" err="1">
                <a:solidFill>
                  <a:srgbClr val="002060"/>
                </a:solidFill>
                <a:latin typeface="Comic Sans MS" panose="030F0902030302020204" pitchFamily="66" charset="0"/>
              </a:rPr>
              <a:t>p</a:t>
            </a:r>
            <a:r>
              <a:rPr lang="es-ES" sz="2800" b="1" dirty="0">
                <a:solidFill>
                  <a:srgbClr val="002060"/>
                </a:solidFill>
                <a:latin typeface="Comic Sans MS" panose="030F0902030302020204" pitchFamily="66" charset="0"/>
              </a:rPr>
              <a:t>= +1,602 x 10</a:t>
            </a:r>
            <a:r>
              <a:rPr lang="es-ES" sz="2800" b="1" baseline="30000" dirty="0">
                <a:solidFill>
                  <a:srgbClr val="002060"/>
                </a:solidFill>
                <a:latin typeface="Comic Sans MS" panose="030F0902030302020204" pitchFamily="66" charset="0"/>
              </a:rPr>
              <a:t>-19 </a:t>
            </a:r>
            <a:r>
              <a:rPr lang="es-ES" sz="2800" b="1" dirty="0">
                <a:solidFill>
                  <a:srgbClr val="002060"/>
                </a:solidFill>
                <a:latin typeface="Comic Sans MS" panose="030F0902030302020204" pitchFamily="66" charset="0"/>
              </a:rPr>
              <a:t>C</a:t>
            </a:r>
            <a:endParaRPr lang="es-CL" sz="2800" dirty="0">
              <a:solidFill>
                <a:srgbClr val="002060"/>
              </a:solidFill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B0DF0D24-6552-884F-9EEE-22060FFFB809}"/>
              </a:ext>
            </a:extLst>
          </p:cNvPr>
          <p:cNvSpPr/>
          <p:nvPr/>
        </p:nvSpPr>
        <p:spPr>
          <a:xfrm>
            <a:off x="299759" y="5138243"/>
            <a:ext cx="146867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 err="1">
                <a:solidFill>
                  <a:srgbClr val="002060"/>
                </a:solidFill>
                <a:latin typeface="Comic Sans MS" panose="030F0902030302020204" pitchFamily="66" charset="0"/>
              </a:rPr>
              <a:t>q</a:t>
            </a:r>
            <a:r>
              <a:rPr lang="es-ES" sz="2800" b="1" baseline="-25000" dirty="0" err="1">
                <a:solidFill>
                  <a:srgbClr val="002060"/>
                </a:solidFill>
                <a:latin typeface="Comic Sans MS" panose="030F0902030302020204" pitchFamily="66" charset="0"/>
              </a:rPr>
              <a:t>n</a:t>
            </a:r>
            <a:r>
              <a:rPr lang="es-ES" sz="2800" b="1" dirty="0">
                <a:solidFill>
                  <a:srgbClr val="002060"/>
                </a:solidFill>
                <a:latin typeface="Comic Sans MS" panose="030F0902030302020204" pitchFamily="66" charset="0"/>
              </a:rPr>
              <a:t>= 0 C</a:t>
            </a:r>
            <a:endParaRPr lang="es-CL" sz="2800" dirty="0">
              <a:solidFill>
                <a:srgbClr val="002060"/>
              </a:solidFill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6B55CC02-9D7D-334C-9D81-BE0ECE18CAEE}"/>
              </a:ext>
            </a:extLst>
          </p:cNvPr>
          <p:cNvSpPr/>
          <p:nvPr/>
        </p:nvSpPr>
        <p:spPr>
          <a:xfrm>
            <a:off x="4450086" y="3759846"/>
            <a:ext cx="4693914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>
                <a:solidFill>
                  <a:srgbClr val="0070C0"/>
                </a:solidFill>
                <a:latin typeface="Comic Sans MS" panose="030F0902030302020204" pitchFamily="66" charset="0"/>
              </a:rPr>
              <a:t>Unidad de carga eléctrica</a:t>
            </a:r>
          </a:p>
          <a:p>
            <a:r>
              <a:rPr lang="es-ES" sz="2800" b="1" dirty="0">
                <a:solidFill>
                  <a:srgbClr val="002060"/>
                </a:solidFill>
                <a:latin typeface="Comic Sans MS" panose="030F0902030302020204" pitchFamily="66" charset="0"/>
              </a:rPr>
              <a:t>“coulomb” [C]</a:t>
            </a:r>
            <a:endParaRPr lang="es-CL" sz="28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75579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1EA788AF-5FFE-2A40-9B97-818901D14877}"/>
              </a:ext>
            </a:extLst>
          </p:cNvPr>
          <p:cNvSpPr/>
          <p:nvPr/>
        </p:nvSpPr>
        <p:spPr>
          <a:xfrm>
            <a:off x="386944" y="404664"/>
            <a:ext cx="43290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chemeClr val="accent4"/>
                </a:solidFill>
              </a:rPr>
              <a:t>La carga eléctrica se conserva 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B07310DD-591D-D74B-8A59-4E247EB2717D}"/>
              </a:ext>
            </a:extLst>
          </p:cNvPr>
          <p:cNvSpPr/>
          <p:nvPr/>
        </p:nvSpPr>
        <p:spPr>
          <a:xfrm>
            <a:off x="396089" y="2132856"/>
            <a:ext cx="403189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L" sz="2400" dirty="0">
                <a:solidFill>
                  <a:schemeClr val="accent4"/>
                </a:solidFill>
              </a:rPr>
              <a:t>En cualquier proceso físico, la carga total de un sistema aislado se conserva. Es decir, la suma algebraica de cargas positivas y negativas presente en cierto instante no varía.</a:t>
            </a:r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C7BD6800-7C09-FE4F-A6CF-27DE8A3DA0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548680"/>
            <a:ext cx="4031896" cy="5991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85656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249A436-EE11-4C3C-49D0-98D43A950B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28897C5-DE8C-A5D1-2AF0-45D4C2AE77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787983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229AC54-513C-BF63-D123-389E211327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AE4A1F3-2D77-EC2B-D036-4F02806D7A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124764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6BBE5189-C5A8-244F-A3D6-9A083750B5BF}"/>
              </a:ext>
            </a:extLst>
          </p:cNvPr>
          <p:cNvSpPr/>
          <p:nvPr/>
        </p:nvSpPr>
        <p:spPr>
          <a:xfrm>
            <a:off x="539552" y="764704"/>
            <a:ext cx="756084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2400" b="1" dirty="0">
                <a:solidFill>
                  <a:schemeClr val="accent4"/>
                </a:solidFill>
              </a:rPr>
              <a:t>Ejemplo: </a:t>
            </a:r>
            <a:r>
              <a:rPr lang="es-ES" sz="2400" dirty="0">
                <a:solidFill>
                  <a:schemeClr val="accent4"/>
                </a:solidFill>
              </a:rPr>
              <a:t>La figura muestra dos esferas que inicialmente tienen +4 C y +8 C de carga. Después de una interacción (que podría ser simplemente que se toquen entre sí), la esfera azul tiene +10 C de carga y la esfera roja tiene una cantidad desconocida de carga. Utilice la ley de conservación de la carga para encontrar la carga final en la esfera roja.</a:t>
            </a:r>
            <a:endParaRPr lang="es-CL" sz="2400" dirty="0">
              <a:solidFill>
                <a:schemeClr val="accent4"/>
              </a:solidFill>
            </a:endParaRPr>
          </a:p>
        </p:txBody>
      </p:sp>
      <p:pic>
        <p:nvPicPr>
          <p:cNvPr id="5122" name="Picture 2" descr="This figure has two rows, one below the other. The upper row is labeled 'Before interaction', and the lower row is labeled 'After interaction'. Each row has a blue sphere and a red sphere next to each other. In the upper row, the blue sphere is marked as 'plus 4 C' and the red sphere is marked as 'plus 8 C'. In the lower row, the blue sphere is marked as 'plus 10 C' and the red sphere is marked as 'q subscript red = ?'">
            <a:extLst>
              <a:ext uri="{FF2B5EF4-FFF2-40B4-BE49-F238E27FC236}">
                <a16:creationId xmlns:a16="http://schemas.microsoft.com/office/drawing/2014/main" id="{93C4446F-D75F-E74A-B6FA-1B9C444E404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427"/>
          <a:stretch/>
        </p:blipFill>
        <p:spPr bwMode="auto">
          <a:xfrm>
            <a:off x="2427672" y="3415983"/>
            <a:ext cx="3784600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This figure has two rows, one below the other. The upper row is labeled 'Before interaction', and the lower row is labeled 'After interaction'. Each row has a blue sphere and a red sphere next to each other. In the upper row, the blue sphere is marked as 'plus 4 C' and the red sphere is marked as 'plus 8 C'. In the lower row, the blue sphere is marked as 'plus 10 C' and the red sphere is marked as 'q subscript red = ?'">
            <a:extLst>
              <a:ext uri="{FF2B5EF4-FFF2-40B4-BE49-F238E27FC236}">
                <a16:creationId xmlns:a16="http://schemas.microsoft.com/office/drawing/2014/main" id="{324544A2-6554-F01D-C579-62FA2AB5926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329"/>
          <a:stretch/>
        </p:blipFill>
        <p:spPr bwMode="auto">
          <a:xfrm>
            <a:off x="2427672" y="4653136"/>
            <a:ext cx="3784600" cy="12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3325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DUCATION BLOG: Basic Electricity">
            <a:extLst>
              <a:ext uri="{FF2B5EF4-FFF2-40B4-BE49-F238E27FC236}">
                <a16:creationId xmlns:a16="http://schemas.microsoft.com/office/drawing/2014/main" id="{7AA7DFF1-2A35-B248-AE29-9D6D3B8A1F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4126" y="404664"/>
            <a:ext cx="5342930" cy="5301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32927EFD-170D-574E-B318-584121CAFCAE}"/>
              </a:ext>
            </a:extLst>
          </p:cNvPr>
          <p:cNvSpPr/>
          <p:nvPr/>
        </p:nvSpPr>
        <p:spPr>
          <a:xfrm>
            <a:off x="386944" y="404664"/>
            <a:ext cx="260088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chemeClr val="accent4"/>
                </a:solidFill>
              </a:rPr>
              <a:t>Conductores y aislantes eléctricos </a:t>
            </a:r>
          </a:p>
        </p:txBody>
      </p:sp>
    </p:spTree>
    <p:extLst>
      <p:ext uri="{BB962C8B-B14F-4D97-AF65-F5344CB8AC3E}">
        <p14:creationId xmlns:p14="http://schemas.microsoft.com/office/powerpoint/2010/main" val="24863269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>
            <a:extLst>
              <a:ext uri="{FF2B5EF4-FFF2-40B4-BE49-F238E27FC236}">
                <a16:creationId xmlns:a16="http://schemas.microsoft.com/office/drawing/2014/main" id="{DA669F89-CED7-984B-B2A6-4F46B9AF2A15}"/>
              </a:ext>
            </a:extLst>
          </p:cNvPr>
          <p:cNvSpPr/>
          <p:nvPr/>
        </p:nvSpPr>
        <p:spPr>
          <a:xfrm>
            <a:off x="386944" y="404664"/>
            <a:ext cx="569722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chemeClr val="accent4"/>
                </a:solidFill>
              </a:rPr>
              <a:t>Atracción electrostática (fuerza eléctrica )</a:t>
            </a: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723D9E60-0063-71CB-3BE3-88B5D7C0FEC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68204"/>
          <a:stretch/>
        </p:blipFill>
        <p:spPr>
          <a:xfrm>
            <a:off x="152400" y="1654280"/>
            <a:ext cx="2907432" cy="3142872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27156A55-8551-4695-7CCC-07D6947C531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1796" r="35129"/>
          <a:stretch/>
        </p:blipFill>
        <p:spPr>
          <a:xfrm>
            <a:off x="3059832" y="1654280"/>
            <a:ext cx="3024336" cy="3142872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002C34F2-BE71-6175-8ABC-41DE2208269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4871"/>
          <a:stretch/>
        </p:blipFill>
        <p:spPr>
          <a:xfrm>
            <a:off x="6084168" y="1654280"/>
            <a:ext cx="3212232" cy="3142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01688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11560" y="238867"/>
            <a:ext cx="8229600" cy="1143000"/>
          </a:xfrm>
        </p:spPr>
        <p:txBody>
          <a:bodyPr>
            <a:normAutofit/>
          </a:bodyPr>
          <a:lstStyle/>
          <a:p>
            <a:r>
              <a:rPr lang="es-ES" b="1" dirty="0">
                <a:solidFill>
                  <a:srgbClr val="002060"/>
                </a:solidFill>
                <a:latin typeface="Comic Sans MS"/>
                <a:cs typeface="Comic Sans MS"/>
              </a:rPr>
              <a:t>Fuerza eléctrica</a:t>
            </a:r>
            <a:r>
              <a:rPr lang="es-ES" dirty="0">
                <a:solidFill>
                  <a:srgbClr val="002060"/>
                </a:solidFill>
                <a:latin typeface="Comic Sans MS"/>
                <a:cs typeface="Comic Sans MS"/>
              </a:rPr>
              <a:t>: Ley de Coulomb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B91DD56D-4C0C-6D48-BA04-C652B544B7FC}"/>
                  </a:ext>
                </a:extLst>
              </p:cNvPr>
              <p:cNvSpPr txBox="1"/>
              <p:nvPr/>
            </p:nvSpPr>
            <p:spPr>
              <a:xfrm>
                <a:off x="899592" y="2348880"/>
                <a:ext cx="2951834" cy="118615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4000" b="0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es-ES" sz="4000" b="0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sz="4000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𝐾</m:t>
                      </m:r>
                      <m:f>
                        <m:fPr>
                          <m:ctrlPr>
                            <a:rPr lang="es-ES" sz="400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d>
                            <m:dPr>
                              <m:begChr m:val="|"/>
                              <m:endChr m:val="|"/>
                              <m:ctrlPr>
                                <a:rPr lang="es-ES" sz="400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s-ES" sz="4000" i="1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ES" sz="4000" i="1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𝑞</m:t>
                                  </m:r>
                                </m:e>
                                <m:sub>
                                  <m:r>
                                    <a:rPr lang="es-ES" sz="4000" i="1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  <m:sSub>
                                <m:sSubPr>
                                  <m:ctrlPr>
                                    <a:rPr lang="es-ES" sz="4000" i="1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ES" sz="4000" i="1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𝑞</m:t>
                                  </m:r>
                                </m:e>
                                <m:sub>
                                  <m:r>
                                    <a:rPr lang="es-ES" sz="4000" i="1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e>
                          </m:d>
                        </m:num>
                        <m:den>
                          <m:sSup>
                            <m:sSupPr>
                              <m:ctrlPr>
                                <a:rPr lang="es-ES" sz="400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s-ES" sz="4000" b="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p>
                              <m:r>
                                <a:rPr lang="es-ES" sz="4000" b="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es-CL" sz="4000" dirty="0">
                  <a:solidFill>
                    <a:srgbClr val="002060"/>
                  </a:solidFill>
                  <a:latin typeface="Lucida Handwriting" panose="03010101010101010101" pitchFamily="66" charset="77"/>
                </a:endParaRPr>
              </a:p>
            </p:txBody>
          </p:sp>
        </mc:Choice>
        <mc:Fallback xmlns=""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B91DD56D-4C0C-6D48-BA04-C652B544B7F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9592" y="2348880"/>
                <a:ext cx="2951834" cy="1186159"/>
              </a:xfrm>
              <a:prstGeom prst="rect">
                <a:avLst/>
              </a:prstGeom>
              <a:blipFill>
                <a:blip r:embed="rId2"/>
                <a:stretch>
                  <a:fillRect l="-3004" b="-9474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CuadroTexto 3">
            <a:extLst>
              <a:ext uri="{FF2B5EF4-FFF2-40B4-BE49-F238E27FC236}">
                <a16:creationId xmlns:a16="http://schemas.microsoft.com/office/drawing/2014/main" id="{D1835C2C-0C8F-6146-867F-82355CF23CD9}"/>
              </a:ext>
            </a:extLst>
          </p:cNvPr>
          <p:cNvSpPr txBox="1"/>
          <p:nvPr/>
        </p:nvSpPr>
        <p:spPr>
          <a:xfrm>
            <a:off x="7194076" y="1478481"/>
            <a:ext cx="5164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>
                <a:solidFill>
                  <a:srgbClr val="FF0000"/>
                </a:solidFill>
                <a:latin typeface="Comic Sans MS" panose="030F0902030302020204" pitchFamily="66" charset="0"/>
              </a:rPr>
              <a:t>q</a:t>
            </a:r>
            <a:r>
              <a:rPr lang="es-ES" sz="2800" b="1" baseline="-25000" dirty="0">
                <a:solidFill>
                  <a:srgbClr val="FF0000"/>
                </a:solidFill>
                <a:latin typeface="Comic Sans MS" panose="030F0902030302020204" pitchFamily="66" charset="0"/>
              </a:rPr>
              <a:t>1</a:t>
            </a:r>
            <a:endParaRPr lang="es-CL" sz="2800" b="1" dirty="0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9D9FAA1A-87C8-1F46-9394-7D576F13E479}"/>
              </a:ext>
            </a:extLst>
          </p:cNvPr>
          <p:cNvSpPr txBox="1"/>
          <p:nvPr/>
        </p:nvSpPr>
        <p:spPr>
          <a:xfrm>
            <a:off x="4817812" y="2381645"/>
            <a:ext cx="5164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>
                <a:solidFill>
                  <a:srgbClr val="FF0000"/>
                </a:solidFill>
                <a:latin typeface="Comic Sans MS" panose="030F0902030302020204" pitchFamily="66" charset="0"/>
              </a:rPr>
              <a:t>q</a:t>
            </a:r>
            <a:r>
              <a:rPr lang="es-ES" sz="2800" b="1" baseline="-25000" dirty="0">
                <a:solidFill>
                  <a:srgbClr val="FF0000"/>
                </a:solidFill>
                <a:latin typeface="Comic Sans MS" panose="030F0902030302020204" pitchFamily="66" charset="0"/>
              </a:rPr>
              <a:t>2</a:t>
            </a:r>
            <a:endParaRPr lang="es-CL" sz="2800" b="1" dirty="0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  <p:cxnSp>
        <p:nvCxnSpPr>
          <p:cNvPr id="8" name="Conector recto de flecha 7">
            <a:extLst>
              <a:ext uri="{FF2B5EF4-FFF2-40B4-BE49-F238E27FC236}">
                <a16:creationId xmlns:a16="http://schemas.microsoft.com/office/drawing/2014/main" id="{B4A5BC73-95D1-3C49-853E-0396AF6574DD}"/>
              </a:ext>
            </a:extLst>
          </p:cNvPr>
          <p:cNvCxnSpPr>
            <a:cxnSpLocks/>
          </p:cNvCxnSpPr>
          <p:nvPr/>
        </p:nvCxnSpPr>
        <p:spPr>
          <a:xfrm flipV="1">
            <a:off x="5508104" y="2564858"/>
            <a:ext cx="2049809" cy="844378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9" name="CuadroTexto 8">
            <a:extLst>
              <a:ext uri="{FF2B5EF4-FFF2-40B4-BE49-F238E27FC236}">
                <a16:creationId xmlns:a16="http://schemas.microsoft.com/office/drawing/2014/main" id="{B94B7911-38EA-4443-A628-B4E870F98ABF}"/>
              </a:ext>
            </a:extLst>
          </p:cNvPr>
          <p:cNvSpPr txBox="1"/>
          <p:nvPr/>
        </p:nvSpPr>
        <p:spPr>
          <a:xfrm>
            <a:off x="6409329" y="2904865"/>
            <a:ext cx="3577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>
                <a:solidFill>
                  <a:srgbClr val="FF0000"/>
                </a:solidFill>
                <a:latin typeface="Comic Sans MS" panose="030F0902030302020204" pitchFamily="66" charset="0"/>
              </a:rPr>
              <a:t>r</a:t>
            </a:r>
            <a:endParaRPr lang="es-CL" sz="2800" b="1" dirty="0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  <p:sp>
        <p:nvSpPr>
          <p:cNvPr id="13" name="Elipse 12">
            <a:extLst>
              <a:ext uri="{FF2B5EF4-FFF2-40B4-BE49-F238E27FC236}">
                <a16:creationId xmlns:a16="http://schemas.microsoft.com/office/drawing/2014/main" id="{5E36AF36-7D63-AF4A-862A-2487B8ACF1D0}"/>
              </a:ext>
            </a:extLst>
          </p:cNvPr>
          <p:cNvSpPr/>
          <p:nvPr/>
        </p:nvSpPr>
        <p:spPr>
          <a:xfrm>
            <a:off x="5076056" y="2904865"/>
            <a:ext cx="432048" cy="432048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4" name="Elipse 13">
            <a:extLst>
              <a:ext uri="{FF2B5EF4-FFF2-40B4-BE49-F238E27FC236}">
                <a16:creationId xmlns:a16="http://schemas.microsoft.com/office/drawing/2014/main" id="{4EB5F9C3-A384-C54F-A6CD-A6ADB6CD061A}"/>
              </a:ext>
            </a:extLst>
          </p:cNvPr>
          <p:cNvSpPr/>
          <p:nvPr/>
        </p:nvSpPr>
        <p:spPr>
          <a:xfrm>
            <a:off x="7194076" y="2013181"/>
            <a:ext cx="432048" cy="432048"/>
          </a:xfrm>
          <a:prstGeom prst="ellipse">
            <a:avLst/>
          </a:prstGeom>
          <a:gradFill flip="none" rotWithShape="1">
            <a:gsLst>
              <a:gs pos="0">
                <a:schemeClr val="accent2">
                  <a:lumMod val="67000"/>
                </a:schemeClr>
              </a:gs>
              <a:gs pos="48000">
                <a:schemeClr val="accent2">
                  <a:lumMod val="97000"/>
                  <a:lumOff val="3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CuadroTexto 16">
                <a:extLst>
                  <a:ext uri="{FF2B5EF4-FFF2-40B4-BE49-F238E27FC236}">
                    <a16:creationId xmlns:a16="http://schemas.microsoft.com/office/drawing/2014/main" id="{FDF0B4E1-A9BE-A944-92E2-AA1179EA1327}"/>
                  </a:ext>
                </a:extLst>
              </p:cNvPr>
              <p:cNvSpPr txBox="1"/>
              <p:nvPr/>
            </p:nvSpPr>
            <p:spPr>
              <a:xfrm>
                <a:off x="457200" y="4556456"/>
                <a:ext cx="5110694" cy="148207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s-ES" sz="2800" dirty="0">
                    <a:solidFill>
                      <a:schemeClr val="accent6"/>
                    </a:solidFill>
                    <a:latin typeface="Comic Sans MS" panose="030F0902030302020204" pitchFamily="66" charset="0"/>
                  </a:rPr>
                  <a:t>Permitividad del espacio libre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800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𝐾</m:t>
                      </m:r>
                      <m:r>
                        <a:rPr lang="es-ES" sz="2800" b="0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sz="2800" b="0" i="0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9</m:t>
                      </m:r>
                      <m:r>
                        <a:rPr lang="es-ES" sz="2800" b="0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sSup>
                        <m:sSupPr>
                          <m:ctrlPr>
                            <a:rPr lang="es-ES" sz="280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ES" sz="2800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es-ES" sz="2800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9</m:t>
                          </m:r>
                        </m:sup>
                      </m:sSup>
                      <m:d>
                        <m:dPr>
                          <m:begChr m:val="["/>
                          <m:endChr m:val="]"/>
                          <m:ctrlPr>
                            <a:rPr lang="es-ES" sz="280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s-ES" sz="280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s-ES" sz="2800" i="1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𝑁</m:t>
                              </m:r>
                              <m:sSup>
                                <m:sSupPr>
                                  <m:ctrlPr>
                                    <a:rPr lang="es-ES" sz="2800" i="1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s-ES" sz="2800" i="1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𝑚</m:t>
                                  </m:r>
                                </m:e>
                                <m:sup>
                                  <m:r>
                                    <a:rPr lang="es-ES" sz="2800" i="1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num>
                            <m:den>
                              <m:sSup>
                                <m:sSupPr>
                                  <m:ctrlPr>
                                    <a:rPr lang="es-ES" sz="2800" i="1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s-ES" sz="2800" i="1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𝐶</m:t>
                                  </m:r>
                                </m:e>
                                <m:sup>
                                  <m:r>
                                    <a:rPr lang="es-ES" sz="2800" i="1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den>
                          </m:f>
                        </m:e>
                      </m:d>
                    </m:oMath>
                  </m:oMathPara>
                </a14:m>
                <a:endParaRPr lang="es-CL" sz="2800" dirty="0"/>
              </a:p>
            </p:txBody>
          </p:sp>
        </mc:Choice>
        <mc:Fallback xmlns="">
          <p:sp>
            <p:nvSpPr>
              <p:cNvPr id="17" name="CuadroTexto 16">
                <a:extLst>
                  <a:ext uri="{FF2B5EF4-FFF2-40B4-BE49-F238E27FC236}">
                    <a16:creationId xmlns:a16="http://schemas.microsoft.com/office/drawing/2014/main" id="{FDF0B4E1-A9BE-A944-92E2-AA1179EA132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200" y="4556456"/>
                <a:ext cx="5110694" cy="1482072"/>
              </a:xfrm>
              <a:prstGeom prst="rect">
                <a:avLst/>
              </a:prstGeom>
              <a:blipFill>
                <a:blip r:embed="rId3"/>
                <a:stretch>
                  <a:fillRect l="-2730" t="-4237" r="-148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9" name="Conector recto de flecha 18">
            <a:extLst>
              <a:ext uri="{FF2B5EF4-FFF2-40B4-BE49-F238E27FC236}">
                <a16:creationId xmlns:a16="http://schemas.microsoft.com/office/drawing/2014/main" id="{F25FF16F-7EFE-0C46-A410-25CCB0E734C0}"/>
              </a:ext>
            </a:extLst>
          </p:cNvPr>
          <p:cNvCxnSpPr/>
          <p:nvPr/>
        </p:nvCxnSpPr>
        <p:spPr>
          <a:xfrm>
            <a:off x="2195736" y="3356077"/>
            <a:ext cx="0" cy="1219543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21" name="Elipse 20">
            <a:extLst>
              <a:ext uri="{FF2B5EF4-FFF2-40B4-BE49-F238E27FC236}">
                <a16:creationId xmlns:a16="http://schemas.microsoft.com/office/drawing/2014/main" id="{726D51F2-257B-8546-B452-C091DE6F1931}"/>
              </a:ext>
            </a:extLst>
          </p:cNvPr>
          <p:cNvSpPr/>
          <p:nvPr/>
        </p:nvSpPr>
        <p:spPr>
          <a:xfrm>
            <a:off x="1763688" y="2708920"/>
            <a:ext cx="936104" cy="647157"/>
          </a:xfrm>
          <a:prstGeom prst="ellipse">
            <a:avLst/>
          </a:prstGeom>
          <a:noFill/>
          <a:ln w="28575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3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id="{4B419109-F2D1-8C4C-B58E-DC819243794C}"/>
              </a:ext>
            </a:extLst>
          </p:cNvPr>
          <p:cNvSpPr txBox="1"/>
          <p:nvPr/>
        </p:nvSpPr>
        <p:spPr>
          <a:xfrm>
            <a:off x="228772" y="1442087"/>
            <a:ext cx="55675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>
                <a:solidFill>
                  <a:srgbClr val="00B050"/>
                </a:solidFill>
                <a:latin typeface="Comic Sans MS" panose="030F0902030302020204" pitchFamily="66" charset="0"/>
              </a:rPr>
              <a:t>Magnitud</a:t>
            </a:r>
            <a:r>
              <a:rPr lang="es-ES" sz="2800" dirty="0">
                <a:solidFill>
                  <a:srgbClr val="00B050"/>
                </a:solidFill>
                <a:latin typeface="Comic Sans MS" panose="030F0902030302020204" pitchFamily="66" charset="0"/>
              </a:rPr>
              <a:t> de la fuerza eléctrica </a:t>
            </a:r>
            <a:endParaRPr lang="es-CL" sz="2800" dirty="0">
              <a:solidFill>
                <a:srgbClr val="00B050"/>
              </a:solidFill>
              <a:latin typeface="Comic Sans MS" panose="030F0902030302020204" pitchFamily="66" charset="0"/>
            </a:endParaRPr>
          </a:p>
        </p:txBody>
      </p:sp>
      <p:pic>
        <p:nvPicPr>
          <p:cNvPr id="1026" name="Picture 2" descr="Del modelo imponderable a la hipótesis cuántica — Cuaderno de Cultura  Científica">
            <a:extLst>
              <a:ext uri="{FF2B5EF4-FFF2-40B4-BE49-F238E27FC236}">
                <a16:creationId xmlns:a16="http://schemas.microsoft.com/office/drawing/2014/main" id="{6E213A68-0B23-2940-95B4-CA82BD52AD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811078"/>
            <a:ext cx="1799899" cy="2444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8445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  <p:bldP spid="9" grpId="0"/>
      <p:bldP spid="13" grpId="0" animBg="1"/>
      <p:bldP spid="14" grpId="0" animBg="1"/>
      <p:bldP spid="17" grpId="0"/>
      <p:bldP spid="21" grpId="0" animBg="1"/>
      <p:bldP spid="2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Elipse 29">
            <a:extLst>
              <a:ext uri="{FF2B5EF4-FFF2-40B4-BE49-F238E27FC236}">
                <a16:creationId xmlns:a16="http://schemas.microsoft.com/office/drawing/2014/main" id="{74896B01-34CC-4641-99FB-6909B4942BBB}"/>
              </a:ext>
            </a:extLst>
          </p:cNvPr>
          <p:cNvSpPr/>
          <p:nvPr/>
        </p:nvSpPr>
        <p:spPr>
          <a:xfrm>
            <a:off x="5715833" y="4236845"/>
            <a:ext cx="432048" cy="432048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F88EAB46-9D3F-1C47-A4F0-71A1F11C7F21}"/>
              </a:ext>
            </a:extLst>
          </p:cNvPr>
          <p:cNvSpPr txBox="1"/>
          <p:nvPr/>
        </p:nvSpPr>
        <p:spPr>
          <a:xfrm>
            <a:off x="5689910" y="2636912"/>
            <a:ext cx="4042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>
                <a:solidFill>
                  <a:srgbClr val="FF0000"/>
                </a:solidFill>
                <a:latin typeface="Comic Sans MS" panose="030F0902030302020204" pitchFamily="66" charset="0"/>
              </a:rPr>
              <a:t>-</a:t>
            </a:r>
            <a:endParaRPr lang="es-CL" sz="2800" b="1" dirty="0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986F001C-1FE2-F342-9837-9F5EB752CE67}"/>
              </a:ext>
            </a:extLst>
          </p:cNvPr>
          <p:cNvSpPr txBox="1"/>
          <p:nvPr/>
        </p:nvSpPr>
        <p:spPr>
          <a:xfrm>
            <a:off x="2948016" y="2641598"/>
            <a:ext cx="4042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>
                <a:solidFill>
                  <a:srgbClr val="FF0000"/>
                </a:solidFill>
                <a:latin typeface="Comic Sans MS" panose="030F0902030302020204" pitchFamily="66" charset="0"/>
              </a:rPr>
              <a:t>+</a:t>
            </a:r>
            <a:endParaRPr lang="es-CL" sz="2800" b="1" dirty="0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  <p:sp>
        <p:nvSpPr>
          <p:cNvPr id="8" name="Elipse 7">
            <a:extLst>
              <a:ext uri="{FF2B5EF4-FFF2-40B4-BE49-F238E27FC236}">
                <a16:creationId xmlns:a16="http://schemas.microsoft.com/office/drawing/2014/main" id="{BF3F6EE3-961E-A549-AE37-8F12BFD32628}"/>
              </a:ext>
            </a:extLst>
          </p:cNvPr>
          <p:cNvSpPr/>
          <p:nvPr/>
        </p:nvSpPr>
        <p:spPr>
          <a:xfrm>
            <a:off x="2987824" y="3048927"/>
            <a:ext cx="432048" cy="432048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Elipse 8">
            <a:extLst>
              <a:ext uri="{FF2B5EF4-FFF2-40B4-BE49-F238E27FC236}">
                <a16:creationId xmlns:a16="http://schemas.microsoft.com/office/drawing/2014/main" id="{45E48D0A-8D02-AF44-A224-C0C784334815}"/>
              </a:ext>
            </a:extLst>
          </p:cNvPr>
          <p:cNvSpPr/>
          <p:nvPr/>
        </p:nvSpPr>
        <p:spPr>
          <a:xfrm>
            <a:off x="5622332" y="3048927"/>
            <a:ext cx="432048" cy="432048"/>
          </a:xfrm>
          <a:prstGeom prst="ellipse">
            <a:avLst/>
          </a:prstGeom>
          <a:gradFill flip="none" rotWithShape="1">
            <a:gsLst>
              <a:gs pos="0">
                <a:schemeClr val="accent2">
                  <a:lumMod val="67000"/>
                </a:schemeClr>
              </a:gs>
              <a:gs pos="48000">
                <a:schemeClr val="accent2">
                  <a:lumMod val="97000"/>
                  <a:lumOff val="3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16" name="Conector recto de flecha 15">
            <a:extLst>
              <a:ext uri="{FF2B5EF4-FFF2-40B4-BE49-F238E27FC236}">
                <a16:creationId xmlns:a16="http://schemas.microsoft.com/office/drawing/2014/main" id="{E99E4891-8532-694E-9F32-B91C5387F4D1}"/>
              </a:ext>
            </a:extLst>
          </p:cNvPr>
          <p:cNvCxnSpPr/>
          <p:nvPr/>
        </p:nvCxnSpPr>
        <p:spPr>
          <a:xfrm>
            <a:off x="3203848" y="3264951"/>
            <a:ext cx="1141574" cy="0"/>
          </a:xfrm>
          <a:prstGeom prst="straightConnector1">
            <a:avLst/>
          </a:prstGeom>
          <a:ln w="57150" cap="flat" cmpd="sng" algn="ctr">
            <a:solidFill>
              <a:schemeClr val="accent3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CuadroTexto 16">
                <a:extLst>
                  <a:ext uri="{FF2B5EF4-FFF2-40B4-BE49-F238E27FC236}">
                    <a16:creationId xmlns:a16="http://schemas.microsoft.com/office/drawing/2014/main" id="{EAA3C0FF-C161-2142-B016-468E02C12485}"/>
                  </a:ext>
                </a:extLst>
              </p:cNvPr>
              <p:cNvSpPr txBox="1"/>
              <p:nvPr/>
            </p:nvSpPr>
            <p:spPr>
              <a:xfrm>
                <a:off x="3650835" y="2633797"/>
                <a:ext cx="619207" cy="483146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80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CL" sz="280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m:rPr>
                                  <m:sty m:val="p"/>
                                </m:rPr>
                                <a:rPr lang="es-ES" sz="280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F</m:t>
                              </m:r>
                            </m:e>
                          </m:acc>
                        </m:e>
                        <m:sub>
                          <m:r>
                            <a:rPr lang="es-ES" sz="2800" b="0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21</m:t>
                          </m:r>
                        </m:sub>
                      </m:sSub>
                    </m:oMath>
                  </m:oMathPara>
                </a14:m>
                <a:endParaRPr lang="es-CL" sz="2800" dirty="0">
                  <a:latin typeface="Comic Sans MS" panose="030F0902030302020204" pitchFamily="66" charset="0"/>
                </a:endParaRPr>
              </a:p>
            </p:txBody>
          </p:sp>
        </mc:Choice>
        <mc:Fallback xmlns="">
          <p:sp>
            <p:nvSpPr>
              <p:cNvPr id="17" name="CuadroTexto 16">
                <a:extLst>
                  <a:ext uri="{FF2B5EF4-FFF2-40B4-BE49-F238E27FC236}">
                    <a16:creationId xmlns:a16="http://schemas.microsoft.com/office/drawing/2014/main" id="{EAA3C0FF-C161-2142-B016-468E02C1248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50835" y="2633797"/>
                <a:ext cx="619207" cy="483146"/>
              </a:xfrm>
              <a:prstGeom prst="rect">
                <a:avLst/>
              </a:prstGeom>
              <a:blipFill>
                <a:blip r:embed="rId2"/>
                <a:stretch>
                  <a:fillRect l="-10204" r="-4082" b="-15385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8" name="Conector recto de flecha 17">
            <a:extLst>
              <a:ext uri="{FF2B5EF4-FFF2-40B4-BE49-F238E27FC236}">
                <a16:creationId xmlns:a16="http://schemas.microsoft.com/office/drawing/2014/main" id="{EA20F3A8-F6DF-4449-9AF3-D021BDC4AA4E}"/>
              </a:ext>
            </a:extLst>
          </p:cNvPr>
          <p:cNvCxnSpPr>
            <a:cxnSpLocks/>
          </p:cNvCxnSpPr>
          <p:nvPr/>
        </p:nvCxnSpPr>
        <p:spPr>
          <a:xfrm flipH="1">
            <a:off x="4703212" y="3250504"/>
            <a:ext cx="1135144" cy="14447"/>
          </a:xfrm>
          <a:prstGeom prst="straightConnector1">
            <a:avLst/>
          </a:prstGeom>
          <a:ln w="57150" cap="flat" cmpd="sng" algn="ctr">
            <a:solidFill>
              <a:schemeClr val="accent3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Rectángulo 19">
                <a:extLst>
                  <a:ext uri="{FF2B5EF4-FFF2-40B4-BE49-F238E27FC236}">
                    <a16:creationId xmlns:a16="http://schemas.microsoft.com/office/drawing/2014/main" id="{EE084325-C40E-294E-B3EA-2AE412AC33AA}"/>
                  </a:ext>
                </a:extLst>
              </p:cNvPr>
              <p:cNvSpPr/>
              <p:nvPr/>
            </p:nvSpPr>
            <p:spPr>
              <a:xfrm>
                <a:off x="4696782" y="2587630"/>
                <a:ext cx="795602" cy="57547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80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CL" sz="280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m:rPr>
                                  <m:sty m:val="p"/>
                                </m:rPr>
                                <a:rPr lang="es-ES" sz="280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F</m:t>
                              </m:r>
                            </m:e>
                          </m:acc>
                        </m:e>
                        <m:sub>
                          <m:r>
                            <a:rPr lang="es-ES" sz="2800" b="0" i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  <m:r>
                            <a:rPr lang="es-ES" sz="2800" b="0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s-CL" sz="2800" dirty="0">
                  <a:latin typeface="Comic Sans MS" panose="030F0902030302020204" pitchFamily="66" charset="0"/>
                </a:endParaRPr>
              </a:p>
            </p:txBody>
          </p:sp>
        </mc:Choice>
        <mc:Fallback xmlns="">
          <p:sp>
            <p:nvSpPr>
              <p:cNvPr id="20" name="Rectángulo 19">
                <a:extLst>
                  <a:ext uri="{FF2B5EF4-FFF2-40B4-BE49-F238E27FC236}">
                    <a16:creationId xmlns:a16="http://schemas.microsoft.com/office/drawing/2014/main" id="{EE084325-C40E-294E-B3EA-2AE412AC33A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96782" y="2587630"/>
                <a:ext cx="795602" cy="575479"/>
              </a:xfrm>
              <a:prstGeom prst="rect">
                <a:avLst/>
              </a:prstGeom>
              <a:blipFill>
                <a:blip r:embed="rId3"/>
                <a:stretch>
                  <a:fillRect b="-4255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CuadroTexto 20">
            <a:extLst>
              <a:ext uri="{FF2B5EF4-FFF2-40B4-BE49-F238E27FC236}">
                <a16:creationId xmlns:a16="http://schemas.microsoft.com/office/drawing/2014/main" id="{EA0B623F-E6C9-3B49-BE61-F8A6FFDD498F}"/>
              </a:ext>
            </a:extLst>
          </p:cNvPr>
          <p:cNvSpPr txBox="1"/>
          <p:nvPr/>
        </p:nvSpPr>
        <p:spPr>
          <a:xfrm>
            <a:off x="5729718" y="3809073"/>
            <a:ext cx="4042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>
                <a:solidFill>
                  <a:srgbClr val="FF0000"/>
                </a:solidFill>
                <a:latin typeface="Comic Sans MS" panose="030F0902030302020204" pitchFamily="66" charset="0"/>
              </a:rPr>
              <a:t>+</a:t>
            </a:r>
            <a:endParaRPr lang="es-CL" sz="2800" b="1" dirty="0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id="{5E5542A5-A66D-8641-BC62-DBD541409D5D}"/>
              </a:ext>
            </a:extLst>
          </p:cNvPr>
          <p:cNvSpPr txBox="1"/>
          <p:nvPr/>
        </p:nvSpPr>
        <p:spPr>
          <a:xfrm>
            <a:off x="2987824" y="3813759"/>
            <a:ext cx="4042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>
                <a:solidFill>
                  <a:srgbClr val="FF0000"/>
                </a:solidFill>
                <a:latin typeface="Comic Sans MS" panose="030F0902030302020204" pitchFamily="66" charset="0"/>
              </a:rPr>
              <a:t>+</a:t>
            </a:r>
            <a:endParaRPr lang="es-CL" sz="2800" b="1" dirty="0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  <p:sp>
        <p:nvSpPr>
          <p:cNvPr id="23" name="Elipse 22">
            <a:extLst>
              <a:ext uri="{FF2B5EF4-FFF2-40B4-BE49-F238E27FC236}">
                <a16:creationId xmlns:a16="http://schemas.microsoft.com/office/drawing/2014/main" id="{8ABE5260-8CD6-5449-96B0-13CF96EE3F5D}"/>
              </a:ext>
            </a:extLst>
          </p:cNvPr>
          <p:cNvSpPr/>
          <p:nvPr/>
        </p:nvSpPr>
        <p:spPr>
          <a:xfrm>
            <a:off x="3027632" y="4221088"/>
            <a:ext cx="432048" cy="432048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26" name="Conector recto de flecha 25">
            <a:extLst>
              <a:ext uri="{FF2B5EF4-FFF2-40B4-BE49-F238E27FC236}">
                <a16:creationId xmlns:a16="http://schemas.microsoft.com/office/drawing/2014/main" id="{7381DC30-B76F-7446-A723-5B4B0FBB6F3F}"/>
              </a:ext>
            </a:extLst>
          </p:cNvPr>
          <p:cNvCxnSpPr/>
          <p:nvPr/>
        </p:nvCxnSpPr>
        <p:spPr>
          <a:xfrm>
            <a:off x="5950706" y="4437112"/>
            <a:ext cx="1141574" cy="0"/>
          </a:xfrm>
          <a:prstGeom prst="straightConnector1">
            <a:avLst/>
          </a:prstGeom>
          <a:ln w="57150" cap="flat" cmpd="sng" algn="ctr">
            <a:solidFill>
              <a:schemeClr val="accent3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CuadroTexto 26">
                <a:extLst>
                  <a:ext uri="{FF2B5EF4-FFF2-40B4-BE49-F238E27FC236}">
                    <a16:creationId xmlns:a16="http://schemas.microsoft.com/office/drawing/2014/main" id="{B5FE1218-A595-5642-A3DB-E78E7C8828D7}"/>
                  </a:ext>
                </a:extLst>
              </p:cNvPr>
              <p:cNvSpPr txBox="1"/>
              <p:nvPr/>
            </p:nvSpPr>
            <p:spPr>
              <a:xfrm>
                <a:off x="2267744" y="3805958"/>
                <a:ext cx="619207" cy="483146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80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CL" sz="280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m:rPr>
                                  <m:sty m:val="p"/>
                                </m:rPr>
                                <a:rPr lang="es-ES" sz="280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F</m:t>
                              </m:r>
                            </m:e>
                          </m:acc>
                        </m:e>
                        <m:sub>
                          <m:r>
                            <a:rPr lang="es-ES" sz="2800" b="0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21</m:t>
                          </m:r>
                        </m:sub>
                      </m:sSub>
                    </m:oMath>
                  </m:oMathPara>
                </a14:m>
                <a:endParaRPr lang="es-CL" sz="2800" dirty="0">
                  <a:latin typeface="Comic Sans MS" panose="030F0902030302020204" pitchFamily="66" charset="0"/>
                </a:endParaRPr>
              </a:p>
            </p:txBody>
          </p:sp>
        </mc:Choice>
        <mc:Fallback xmlns="">
          <p:sp>
            <p:nvSpPr>
              <p:cNvPr id="27" name="CuadroTexto 26">
                <a:extLst>
                  <a:ext uri="{FF2B5EF4-FFF2-40B4-BE49-F238E27FC236}">
                    <a16:creationId xmlns:a16="http://schemas.microsoft.com/office/drawing/2014/main" id="{B5FE1218-A595-5642-A3DB-E78E7C8828D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67744" y="3805958"/>
                <a:ext cx="619207" cy="483146"/>
              </a:xfrm>
              <a:prstGeom prst="rect">
                <a:avLst/>
              </a:prstGeom>
              <a:blipFill>
                <a:blip r:embed="rId4"/>
                <a:stretch>
                  <a:fillRect l="-10000" r="-2000" b="-15385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8" name="Conector recto de flecha 27">
            <a:extLst>
              <a:ext uri="{FF2B5EF4-FFF2-40B4-BE49-F238E27FC236}">
                <a16:creationId xmlns:a16="http://schemas.microsoft.com/office/drawing/2014/main" id="{9E90F6A2-0BFB-C14C-B579-EBD8358D3259}"/>
              </a:ext>
            </a:extLst>
          </p:cNvPr>
          <p:cNvCxnSpPr>
            <a:cxnSpLocks/>
          </p:cNvCxnSpPr>
          <p:nvPr/>
        </p:nvCxnSpPr>
        <p:spPr>
          <a:xfrm flipH="1">
            <a:off x="2123728" y="4437112"/>
            <a:ext cx="1135144" cy="14447"/>
          </a:xfrm>
          <a:prstGeom prst="straightConnector1">
            <a:avLst/>
          </a:prstGeom>
          <a:ln w="57150" cap="flat" cmpd="sng" algn="ctr">
            <a:solidFill>
              <a:schemeClr val="accent3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Rectángulo 28">
                <a:extLst>
                  <a:ext uri="{FF2B5EF4-FFF2-40B4-BE49-F238E27FC236}">
                    <a16:creationId xmlns:a16="http://schemas.microsoft.com/office/drawing/2014/main" id="{48D7CE1B-E856-754C-BFD3-EFE729A74446}"/>
                  </a:ext>
                </a:extLst>
              </p:cNvPr>
              <p:cNvSpPr/>
              <p:nvPr/>
            </p:nvSpPr>
            <p:spPr>
              <a:xfrm>
                <a:off x="6288407" y="3759791"/>
                <a:ext cx="795602" cy="57547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80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CL" sz="280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m:rPr>
                                  <m:sty m:val="p"/>
                                </m:rPr>
                                <a:rPr lang="es-ES" sz="280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F</m:t>
                              </m:r>
                            </m:e>
                          </m:acc>
                        </m:e>
                        <m:sub>
                          <m:r>
                            <a:rPr lang="es-ES" sz="2800" b="0" i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  <m:r>
                            <a:rPr lang="es-ES" sz="2800" b="0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s-CL" sz="2800" dirty="0">
                  <a:latin typeface="Comic Sans MS" panose="030F0902030302020204" pitchFamily="66" charset="0"/>
                </a:endParaRPr>
              </a:p>
            </p:txBody>
          </p:sp>
        </mc:Choice>
        <mc:Fallback xmlns="">
          <p:sp>
            <p:nvSpPr>
              <p:cNvPr id="29" name="Rectángulo 28">
                <a:extLst>
                  <a:ext uri="{FF2B5EF4-FFF2-40B4-BE49-F238E27FC236}">
                    <a16:creationId xmlns:a16="http://schemas.microsoft.com/office/drawing/2014/main" id="{48D7CE1B-E856-754C-BFD3-EFE729A7444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88407" y="3759791"/>
                <a:ext cx="795602" cy="575479"/>
              </a:xfrm>
              <a:prstGeom prst="rect">
                <a:avLst/>
              </a:prstGeom>
              <a:blipFill>
                <a:blip r:embed="rId5"/>
                <a:stretch>
                  <a:fillRect b="-4348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Elipse 30">
            <a:extLst>
              <a:ext uri="{FF2B5EF4-FFF2-40B4-BE49-F238E27FC236}">
                <a16:creationId xmlns:a16="http://schemas.microsoft.com/office/drawing/2014/main" id="{F074F464-577F-CD4E-8A85-CDB3D3BFA5C1}"/>
              </a:ext>
            </a:extLst>
          </p:cNvPr>
          <p:cNvSpPr/>
          <p:nvPr/>
        </p:nvSpPr>
        <p:spPr>
          <a:xfrm>
            <a:off x="5715833" y="5706254"/>
            <a:ext cx="432048" cy="43204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2" name="CuadroTexto 31">
            <a:extLst>
              <a:ext uri="{FF2B5EF4-FFF2-40B4-BE49-F238E27FC236}">
                <a16:creationId xmlns:a16="http://schemas.microsoft.com/office/drawing/2014/main" id="{6AD891E0-1958-2946-887E-0A73948A29A7}"/>
              </a:ext>
            </a:extLst>
          </p:cNvPr>
          <p:cNvSpPr txBox="1"/>
          <p:nvPr/>
        </p:nvSpPr>
        <p:spPr>
          <a:xfrm>
            <a:off x="5729718" y="5278482"/>
            <a:ext cx="4042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>
                <a:solidFill>
                  <a:srgbClr val="FF0000"/>
                </a:solidFill>
                <a:latin typeface="Comic Sans MS" panose="030F0902030302020204" pitchFamily="66" charset="0"/>
              </a:rPr>
              <a:t>-</a:t>
            </a:r>
            <a:endParaRPr lang="es-CL" sz="2800" b="1" dirty="0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  <p:sp>
        <p:nvSpPr>
          <p:cNvPr id="33" name="CuadroTexto 32">
            <a:extLst>
              <a:ext uri="{FF2B5EF4-FFF2-40B4-BE49-F238E27FC236}">
                <a16:creationId xmlns:a16="http://schemas.microsoft.com/office/drawing/2014/main" id="{FDE12D6B-9A9B-F440-93B5-4E138FCC483B}"/>
              </a:ext>
            </a:extLst>
          </p:cNvPr>
          <p:cNvSpPr txBox="1"/>
          <p:nvPr/>
        </p:nvSpPr>
        <p:spPr>
          <a:xfrm>
            <a:off x="2987824" y="5283168"/>
            <a:ext cx="4042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>
                <a:solidFill>
                  <a:srgbClr val="FF0000"/>
                </a:solidFill>
                <a:latin typeface="Comic Sans MS" panose="030F0902030302020204" pitchFamily="66" charset="0"/>
              </a:rPr>
              <a:t>-</a:t>
            </a:r>
            <a:endParaRPr lang="es-CL" sz="2800" b="1" dirty="0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  <p:sp>
        <p:nvSpPr>
          <p:cNvPr id="34" name="Elipse 33">
            <a:extLst>
              <a:ext uri="{FF2B5EF4-FFF2-40B4-BE49-F238E27FC236}">
                <a16:creationId xmlns:a16="http://schemas.microsoft.com/office/drawing/2014/main" id="{5CD0F5EE-2AEA-A143-9EDD-5D70C3535492}"/>
              </a:ext>
            </a:extLst>
          </p:cNvPr>
          <p:cNvSpPr/>
          <p:nvPr/>
        </p:nvSpPr>
        <p:spPr>
          <a:xfrm>
            <a:off x="3027632" y="5690497"/>
            <a:ext cx="432048" cy="43204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36" name="Conector recto de flecha 35">
            <a:extLst>
              <a:ext uri="{FF2B5EF4-FFF2-40B4-BE49-F238E27FC236}">
                <a16:creationId xmlns:a16="http://schemas.microsoft.com/office/drawing/2014/main" id="{379B66C7-5F4B-604F-8011-F56E620801FF}"/>
              </a:ext>
            </a:extLst>
          </p:cNvPr>
          <p:cNvCxnSpPr/>
          <p:nvPr/>
        </p:nvCxnSpPr>
        <p:spPr>
          <a:xfrm>
            <a:off x="5950706" y="5906521"/>
            <a:ext cx="1141574" cy="0"/>
          </a:xfrm>
          <a:prstGeom prst="straightConnector1">
            <a:avLst/>
          </a:prstGeom>
          <a:ln w="57150" cap="flat" cmpd="sng" algn="ctr">
            <a:solidFill>
              <a:schemeClr val="accent3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CuadroTexto 36">
                <a:extLst>
                  <a:ext uri="{FF2B5EF4-FFF2-40B4-BE49-F238E27FC236}">
                    <a16:creationId xmlns:a16="http://schemas.microsoft.com/office/drawing/2014/main" id="{0E7AB138-B66F-7D4D-B638-3A59B1067539}"/>
                  </a:ext>
                </a:extLst>
              </p:cNvPr>
              <p:cNvSpPr txBox="1"/>
              <p:nvPr/>
            </p:nvSpPr>
            <p:spPr>
              <a:xfrm>
                <a:off x="2267744" y="5275367"/>
                <a:ext cx="619207" cy="483146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80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CL" sz="280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m:rPr>
                                  <m:sty m:val="p"/>
                                </m:rPr>
                                <a:rPr lang="es-ES" sz="280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F</m:t>
                              </m:r>
                            </m:e>
                          </m:acc>
                        </m:e>
                        <m:sub>
                          <m:r>
                            <a:rPr lang="es-ES" sz="2800" b="0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21</m:t>
                          </m:r>
                        </m:sub>
                      </m:sSub>
                    </m:oMath>
                  </m:oMathPara>
                </a14:m>
                <a:endParaRPr lang="es-CL" sz="2800" dirty="0">
                  <a:latin typeface="Comic Sans MS" panose="030F0902030302020204" pitchFamily="66" charset="0"/>
                </a:endParaRPr>
              </a:p>
            </p:txBody>
          </p:sp>
        </mc:Choice>
        <mc:Fallback xmlns="">
          <p:sp>
            <p:nvSpPr>
              <p:cNvPr id="37" name="CuadroTexto 36">
                <a:extLst>
                  <a:ext uri="{FF2B5EF4-FFF2-40B4-BE49-F238E27FC236}">
                    <a16:creationId xmlns:a16="http://schemas.microsoft.com/office/drawing/2014/main" id="{0E7AB138-B66F-7D4D-B638-3A59B106753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67744" y="5275367"/>
                <a:ext cx="619207" cy="483146"/>
              </a:xfrm>
              <a:prstGeom prst="rect">
                <a:avLst/>
              </a:prstGeom>
              <a:blipFill>
                <a:blip r:embed="rId6"/>
                <a:stretch>
                  <a:fillRect l="-10000" r="-2000" b="-1282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8" name="Conector recto de flecha 37">
            <a:extLst>
              <a:ext uri="{FF2B5EF4-FFF2-40B4-BE49-F238E27FC236}">
                <a16:creationId xmlns:a16="http://schemas.microsoft.com/office/drawing/2014/main" id="{3FD2DACE-3D47-0C46-BF7C-ADF7C67EDE93}"/>
              </a:ext>
            </a:extLst>
          </p:cNvPr>
          <p:cNvCxnSpPr>
            <a:cxnSpLocks/>
          </p:cNvCxnSpPr>
          <p:nvPr/>
        </p:nvCxnSpPr>
        <p:spPr>
          <a:xfrm flipH="1">
            <a:off x="2123728" y="5906521"/>
            <a:ext cx="1135144" cy="14447"/>
          </a:xfrm>
          <a:prstGeom prst="straightConnector1">
            <a:avLst/>
          </a:prstGeom>
          <a:ln w="57150" cap="flat" cmpd="sng" algn="ctr">
            <a:solidFill>
              <a:schemeClr val="accent3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Rectángulo 38">
                <a:extLst>
                  <a:ext uri="{FF2B5EF4-FFF2-40B4-BE49-F238E27FC236}">
                    <a16:creationId xmlns:a16="http://schemas.microsoft.com/office/drawing/2014/main" id="{2F2331B5-E511-F840-BFBC-03C2E33FC1B9}"/>
                  </a:ext>
                </a:extLst>
              </p:cNvPr>
              <p:cNvSpPr/>
              <p:nvPr/>
            </p:nvSpPr>
            <p:spPr>
              <a:xfrm>
                <a:off x="6288407" y="5229200"/>
                <a:ext cx="795602" cy="57547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80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CL" sz="280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m:rPr>
                                  <m:sty m:val="p"/>
                                </m:rPr>
                                <a:rPr lang="es-ES" sz="280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F</m:t>
                              </m:r>
                            </m:e>
                          </m:acc>
                        </m:e>
                        <m:sub>
                          <m:r>
                            <a:rPr lang="es-ES" sz="2800" b="0" i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  <m:r>
                            <a:rPr lang="es-ES" sz="2800" b="0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s-CL" sz="2800" dirty="0">
                  <a:latin typeface="Comic Sans MS" panose="030F0902030302020204" pitchFamily="66" charset="0"/>
                </a:endParaRPr>
              </a:p>
            </p:txBody>
          </p:sp>
        </mc:Choice>
        <mc:Fallback xmlns="">
          <p:sp>
            <p:nvSpPr>
              <p:cNvPr id="39" name="Rectángulo 38">
                <a:extLst>
                  <a:ext uri="{FF2B5EF4-FFF2-40B4-BE49-F238E27FC236}">
                    <a16:creationId xmlns:a16="http://schemas.microsoft.com/office/drawing/2014/main" id="{2F2331B5-E511-F840-BFBC-03C2E33FC1B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88407" y="5229200"/>
                <a:ext cx="795602" cy="575479"/>
              </a:xfrm>
              <a:prstGeom prst="rect">
                <a:avLst/>
              </a:prstGeom>
              <a:blipFill>
                <a:blip r:embed="rId7"/>
                <a:stretch>
                  <a:fillRect b="-4348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0" name="CuadroTexto 39">
            <a:extLst>
              <a:ext uri="{FF2B5EF4-FFF2-40B4-BE49-F238E27FC236}">
                <a16:creationId xmlns:a16="http://schemas.microsoft.com/office/drawing/2014/main" id="{060058B3-83A9-DA4F-981C-B36A4B89A1F6}"/>
              </a:ext>
            </a:extLst>
          </p:cNvPr>
          <p:cNvSpPr txBox="1"/>
          <p:nvPr/>
        </p:nvSpPr>
        <p:spPr>
          <a:xfrm>
            <a:off x="3041363" y="345935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1</a:t>
            </a:r>
            <a:endParaRPr lang="es-CL" dirty="0"/>
          </a:p>
        </p:txBody>
      </p:sp>
      <p:sp>
        <p:nvSpPr>
          <p:cNvPr id="41" name="CuadroTexto 40">
            <a:extLst>
              <a:ext uri="{FF2B5EF4-FFF2-40B4-BE49-F238E27FC236}">
                <a16:creationId xmlns:a16="http://schemas.microsoft.com/office/drawing/2014/main" id="{0EF698DA-83AF-3344-B45A-E7E26AC9C8D7}"/>
              </a:ext>
            </a:extLst>
          </p:cNvPr>
          <p:cNvSpPr txBox="1"/>
          <p:nvPr/>
        </p:nvSpPr>
        <p:spPr>
          <a:xfrm>
            <a:off x="5713935" y="345935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2</a:t>
            </a:r>
            <a:endParaRPr lang="es-CL" dirty="0"/>
          </a:p>
        </p:txBody>
      </p:sp>
      <p:sp>
        <p:nvSpPr>
          <p:cNvPr id="42" name="CuadroTexto 41">
            <a:extLst>
              <a:ext uri="{FF2B5EF4-FFF2-40B4-BE49-F238E27FC236}">
                <a16:creationId xmlns:a16="http://schemas.microsoft.com/office/drawing/2014/main" id="{CE567CEC-8DE5-CF43-B007-FE011CB7F61B}"/>
              </a:ext>
            </a:extLst>
          </p:cNvPr>
          <p:cNvSpPr txBox="1"/>
          <p:nvPr/>
        </p:nvSpPr>
        <p:spPr>
          <a:xfrm>
            <a:off x="3109910" y="471585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1</a:t>
            </a:r>
            <a:endParaRPr lang="es-CL" dirty="0"/>
          </a:p>
        </p:txBody>
      </p:sp>
      <p:sp>
        <p:nvSpPr>
          <p:cNvPr id="43" name="CuadroTexto 42">
            <a:extLst>
              <a:ext uri="{FF2B5EF4-FFF2-40B4-BE49-F238E27FC236}">
                <a16:creationId xmlns:a16="http://schemas.microsoft.com/office/drawing/2014/main" id="{907D17B2-C0CA-0B48-B52E-5E962542330C}"/>
              </a:ext>
            </a:extLst>
          </p:cNvPr>
          <p:cNvSpPr txBox="1"/>
          <p:nvPr/>
        </p:nvSpPr>
        <p:spPr>
          <a:xfrm>
            <a:off x="5782482" y="471585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2</a:t>
            </a:r>
            <a:endParaRPr lang="es-CL" dirty="0"/>
          </a:p>
        </p:txBody>
      </p:sp>
      <p:sp>
        <p:nvSpPr>
          <p:cNvPr id="44" name="CuadroTexto 43">
            <a:extLst>
              <a:ext uri="{FF2B5EF4-FFF2-40B4-BE49-F238E27FC236}">
                <a16:creationId xmlns:a16="http://schemas.microsoft.com/office/drawing/2014/main" id="{29F9A116-B5A8-A440-93CE-C9138AB3EF15}"/>
              </a:ext>
            </a:extLst>
          </p:cNvPr>
          <p:cNvSpPr txBox="1"/>
          <p:nvPr/>
        </p:nvSpPr>
        <p:spPr>
          <a:xfrm>
            <a:off x="3109910" y="622802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1</a:t>
            </a:r>
            <a:endParaRPr lang="es-CL" dirty="0"/>
          </a:p>
        </p:txBody>
      </p:sp>
      <p:sp>
        <p:nvSpPr>
          <p:cNvPr id="45" name="CuadroTexto 44">
            <a:extLst>
              <a:ext uri="{FF2B5EF4-FFF2-40B4-BE49-F238E27FC236}">
                <a16:creationId xmlns:a16="http://schemas.microsoft.com/office/drawing/2014/main" id="{FD0E8B0E-0126-734D-A784-EAEEEB719F08}"/>
              </a:ext>
            </a:extLst>
          </p:cNvPr>
          <p:cNvSpPr txBox="1"/>
          <p:nvPr/>
        </p:nvSpPr>
        <p:spPr>
          <a:xfrm>
            <a:off x="5782482" y="622802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2</a:t>
            </a:r>
            <a:endParaRPr lang="es-CL" dirty="0"/>
          </a:p>
        </p:txBody>
      </p:sp>
      <p:sp>
        <p:nvSpPr>
          <p:cNvPr id="46" name="CuadroTexto 45">
            <a:extLst>
              <a:ext uri="{FF2B5EF4-FFF2-40B4-BE49-F238E27FC236}">
                <a16:creationId xmlns:a16="http://schemas.microsoft.com/office/drawing/2014/main" id="{CAF09741-2356-D448-9E3D-F0B08AEB7C6D}"/>
              </a:ext>
            </a:extLst>
          </p:cNvPr>
          <p:cNvSpPr txBox="1"/>
          <p:nvPr/>
        </p:nvSpPr>
        <p:spPr>
          <a:xfrm>
            <a:off x="1145611" y="1491734"/>
            <a:ext cx="250522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>
                <a:latin typeface="Comic Sans MS" panose="030F0902030302020204" pitchFamily="66" charset="0"/>
              </a:rPr>
              <a:t>Fuerza que produce la carga </a:t>
            </a:r>
            <a:r>
              <a:rPr lang="es-ES" sz="2000" b="1" dirty="0">
                <a:solidFill>
                  <a:srgbClr val="FF0000"/>
                </a:solidFill>
                <a:latin typeface="Comic Sans MS" panose="030F0902030302020204" pitchFamily="66" charset="0"/>
              </a:rPr>
              <a:t>2</a:t>
            </a:r>
            <a:r>
              <a:rPr lang="es-ES" sz="2000" dirty="0">
                <a:latin typeface="Comic Sans MS" panose="030F0902030302020204" pitchFamily="66" charset="0"/>
              </a:rPr>
              <a:t> sobre la carga </a:t>
            </a:r>
            <a:r>
              <a:rPr lang="es-ES" sz="2000" b="1" dirty="0">
                <a:solidFill>
                  <a:srgbClr val="FF0000"/>
                </a:solidFill>
                <a:latin typeface="Comic Sans MS" panose="030F0902030302020204" pitchFamily="66" charset="0"/>
              </a:rPr>
              <a:t>1</a:t>
            </a:r>
            <a:endParaRPr lang="es-CL" sz="2000" b="1" dirty="0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  <p:sp>
        <p:nvSpPr>
          <p:cNvPr id="48" name="CuadroTexto 47">
            <a:extLst>
              <a:ext uri="{FF2B5EF4-FFF2-40B4-BE49-F238E27FC236}">
                <a16:creationId xmlns:a16="http://schemas.microsoft.com/office/drawing/2014/main" id="{ED33811C-8E5A-994B-BC4A-87ECB0070F74}"/>
              </a:ext>
            </a:extLst>
          </p:cNvPr>
          <p:cNvSpPr txBox="1"/>
          <p:nvPr/>
        </p:nvSpPr>
        <p:spPr>
          <a:xfrm>
            <a:off x="354161" y="533890"/>
            <a:ext cx="77652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>
                <a:solidFill>
                  <a:srgbClr val="00B050"/>
                </a:solidFill>
                <a:latin typeface="Comic Sans MS" panose="030F0902030302020204" pitchFamily="66" charset="0"/>
              </a:rPr>
              <a:t>Dirección</a:t>
            </a:r>
            <a:r>
              <a:rPr lang="es-ES" sz="2800" dirty="0">
                <a:solidFill>
                  <a:srgbClr val="00B050"/>
                </a:solidFill>
                <a:latin typeface="Comic Sans MS" panose="030F0902030302020204" pitchFamily="66" charset="0"/>
              </a:rPr>
              <a:t> de la fuerza eléctrica  (y notación) </a:t>
            </a:r>
            <a:endParaRPr lang="es-CL" sz="2800" dirty="0">
              <a:solidFill>
                <a:srgbClr val="00B050"/>
              </a:solidFill>
              <a:latin typeface="Comic Sans MS" panose="030F0902030302020204" pitchFamily="66" charset="0"/>
            </a:endParaRPr>
          </a:p>
        </p:txBody>
      </p:sp>
      <p:sp>
        <p:nvSpPr>
          <p:cNvPr id="49" name="CuadroTexto 48">
            <a:extLst>
              <a:ext uri="{FF2B5EF4-FFF2-40B4-BE49-F238E27FC236}">
                <a16:creationId xmlns:a16="http://schemas.microsoft.com/office/drawing/2014/main" id="{36C1920D-E954-3F44-BED7-DF2E11CB33A7}"/>
              </a:ext>
            </a:extLst>
          </p:cNvPr>
          <p:cNvSpPr txBox="1"/>
          <p:nvPr/>
        </p:nvSpPr>
        <p:spPr>
          <a:xfrm>
            <a:off x="5813294" y="1418118"/>
            <a:ext cx="250522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>
                <a:latin typeface="Comic Sans MS" panose="030F0902030302020204" pitchFamily="66" charset="0"/>
              </a:rPr>
              <a:t>Fuerza que produce la carga </a:t>
            </a:r>
            <a:r>
              <a:rPr lang="es-ES" sz="2000" b="1" dirty="0">
                <a:solidFill>
                  <a:srgbClr val="FF0000"/>
                </a:solidFill>
                <a:latin typeface="Comic Sans MS" panose="030F0902030302020204" pitchFamily="66" charset="0"/>
              </a:rPr>
              <a:t>1</a:t>
            </a:r>
            <a:r>
              <a:rPr lang="es-ES" sz="2000" dirty="0">
                <a:latin typeface="Comic Sans MS" panose="030F0902030302020204" pitchFamily="66" charset="0"/>
              </a:rPr>
              <a:t> sobre la carga </a:t>
            </a:r>
            <a:r>
              <a:rPr lang="es-ES" sz="2000" b="1" dirty="0">
                <a:solidFill>
                  <a:srgbClr val="FF0000"/>
                </a:solidFill>
                <a:latin typeface="Comic Sans MS" panose="030F0902030302020204" pitchFamily="66" charset="0"/>
              </a:rPr>
              <a:t>2</a:t>
            </a:r>
            <a:endParaRPr lang="es-CL" sz="2000" b="1" dirty="0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0016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4" grpId="0"/>
      <p:bldP spid="5" grpId="0"/>
      <p:bldP spid="8" grpId="0" animBg="1"/>
      <p:bldP spid="9" grpId="0" animBg="1"/>
      <p:bldP spid="17" grpId="0"/>
      <p:bldP spid="20" grpId="0"/>
      <p:bldP spid="21" grpId="0"/>
      <p:bldP spid="22" grpId="0"/>
      <p:bldP spid="23" grpId="0" animBg="1"/>
      <p:bldP spid="27" grpId="0"/>
      <p:bldP spid="29" grpId="0"/>
      <p:bldP spid="31" grpId="0" animBg="1"/>
      <p:bldP spid="32" grpId="0"/>
      <p:bldP spid="33" grpId="0"/>
      <p:bldP spid="34" grpId="0" animBg="1"/>
      <p:bldP spid="37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57760CD9-5610-0D4B-A95D-82759AAA7618}"/>
              </a:ext>
            </a:extLst>
          </p:cNvPr>
          <p:cNvSpPr/>
          <p:nvPr/>
        </p:nvSpPr>
        <p:spPr>
          <a:xfrm>
            <a:off x="539552" y="764704"/>
            <a:ext cx="756084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2400" b="1" dirty="0"/>
              <a:t>Ejemplo: </a:t>
            </a:r>
            <a:r>
              <a:rPr lang="es-ES" sz="2400" dirty="0"/>
              <a:t>Dos cargas puntuales q</a:t>
            </a:r>
            <a:r>
              <a:rPr lang="es-ES" sz="2400" baseline="-25000" dirty="0"/>
              <a:t>1</a:t>
            </a:r>
            <a:r>
              <a:rPr lang="es-ES" sz="2400" dirty="0"/>
              <a:t>=+25 </a:t>
            </a:r>
            <a:r>
              <a:rPr lang="es-ES" sz="2400" dirty="0" err="1"/>
              <a:t>nC</a:t>
            </a:r>
            <a:r>
              <a:rPr lang="es-ES" sz="2400" dirty="0"/>
              <a:t> y q</a:t>
            </a:r>
            <a:r>
              <a:rPr lang="es-ES" sz="2400" baseline="-25000" dirty="0"/>
              <a:t>2</a:t>
            </a:r>
            <a:r>
              <a:rPr lang="es-ES" sz="2400" dirty="0"/>
              <a:t>=-75 </a:t>
            </a:r>
            <a:r>
              <a:rPr lang="es-ES" sz="2400" dirty="0" err="1"/>
              <a:t>nC</a:t>
            </a:r>
            <a:r>
              <a:rPr lang="es-ES" sz="2400" dirty="0"/>
              <a:t>, se encuentran separadas por una distancia r = 0,3 m. Encuentre la magnitud y dirección de la fuerza eléctrica que ejerce (a) la carga 1 sobre la carga 2  y (b) la carga 2 sobre la carga 1</a:t>
            </a:r>
            <a:endParaRPr lang="es-CL" sz="2400" dirty="0"/>
          </a:p>
        </p:txBody>
      </p:sp>
    </p:spTree>
    <p:extLst>
      <p:ext uri="{BB962C8B-B14F-4D97-AF65-F5344CB8AC3E}">
        <p14:creationId xmlns:p14="http://schemas.microsoft.com/office/powerpoint/2010/main" val="389771144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2" name="CuadroTexto 21">
                <a:extLst>
                  <a:ext uri="{FF2B5EF4-FFF2-40B4-BE49-F238E27FC236}">
                    <a16:creationId xmlns:a16="http://schemas.microsoft.com/office/drawing/2014/main" id="{15313392-6023-488B-3EE7-B72FC1502109}"/>
                  </a:ext>
                </a:extLst>
              </p:cNvPr>
              <p:cNvSpPr txBox="1"/>
              <p:nvPr/>
            </p:nvSpPr>
            <p:spPr>
              <a:xfrm>
                <a:off x="5904492" y="4291926"/>
                <a:ext cx="1080120" cy="506421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CL" sz="24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400" i="1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a:rPr lang="es-ES" sz="2400" b="0" i="1" smtClean="0">
                              <a:latin typeface="Cambria Math" panose="02040503050406030204" pitchFamily="18" charset="0"/>
                            </a:rPr>
                            <m:t>𝑛𝑒𝑡𝑎</m:t>
                          </m:r>
                          <m:r>
                            <a:rPr lang="es-ES" sz="24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es-CL" sz="2400" dirty="0"/>
              </a:p>
            </p:txBody>
          </p:sp>
        </mc:Choice>
        <mc:Fallback xmlns="">
          <p:sp>
            <p:nvSpPr>
              <p:cNvPr id="22" name="CuadroTexto 21">
                <a:extLst>
                  <a:ext uri="{FF2B5EF4-FFF2-40B4-BE49-F238E27FC236}">
                    <a16:creationId xmlns:a16="http://schemas.microsoft.com/office/drawing/2014/main" id="{15313392-6023-488B-3EE7-B72FC150210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04492" y="4291926"/>
                <a:ext cx="1080120" cy="506421"/>
              </a:xfrm>
              <a:prstGeom prst="rect">
                <a:avLst/>
              </a:prstGeom>
              <a:blipFill>
                <a:blip r:embed="rId2"/>
                <a:stretch>
                  <a:fillRect t="-21951" b="-243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Título 1">
            <a:extLst>
              <a:ext uri="{FF2B5EF4-FFF2-40B4-BE49-F238E27FC236}">
                <a16:creationId xmlns:a16="http://schemas.microsoft.com/office/drawing/2014/main" id="{361CF8AA-E0DE-B846-B409-A3D77FE698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dirty="0"/>
              <a:t>Fuerza eléctrica generada por una distribución discreta de carga eléctrica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CuadroTexto 4">
                <a:extLst>
                  <a:ext uri="{FF2B5EF4-FFF2-40B4-BE49-F238E27FC236}">
                    <a16:creationId xmlns:a16="http://schemas.microsoft.com/office/drawing/2014/main" id="{49A02878-4268-0546-AEAE-932CD7BA9EF7}"/>
                  </a:ext>
                </a:extLst>
              </p:cNvPr>
              <p:cNvSpPr txBox="1"/>
              <p:nvPr/>
            </p:nvSpPr>
            <p:spPr>
              <a:xfrm>
                <a:off x="4553998" y="1312239"/>
                <a:ext cx="1080120" cy="506421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CL" sz="24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400" i="1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a:rPr lang="es-ES" sz="2400" b="0" i="1" smtClean="0">
                              <a:latin typeface="Cambria Math" panose="02040503050406030204" pitchFamily="18" charset="0"/>
                            </a:rPr>
                            <m:t>41</m:t>
                          </m:r>
                        </m:sub>
                      </m:sSub>
                    </m:oMath>
                  </m:oMathPara>
                </a14:m>
                <a:endParaRPr lang="es-CL" sz="2400" dirty="0"/>
              </a:p>
            </p:txBody>
          </p:sp>
        </mc:Choice>
        <mc:Fallback xmlns="">
          <p:sp>
            <p:nvSpPr>
              <p:cNvPr id="5" name="CuadroTexto 4">
                <a:extLst>
                  <a:ext uri="{FF2B5EF4-FFF2-40B4-BE49-F238E27FC236}">
                    <a16:creationId xmlns:a16="http://schemas.microsoft.com/office/drawing/2014/main" id="{49A02878-4268-0546-AEAE-932CD7BA9EF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53998" y="1312239"/>
                <a:ext cx="1080120" cy="506421"/>
              </a:xfrm>
              <a:prstGeom prst="rect">
                <a:avLst/>
              </a:prstGeom>
              <a:blipFill>
                <a:blip r:embed="rId3"/>
                <a:stretch>
                  <a:fillRect t="-2195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Elipse 6">
            <a:extLst>
              <a:ext uri="{FF2B5EF4-FFF2-40B4-BE49-F238E27FC236}">
                <a16:creationId xmlns:a16="http://schemas.microsoft.com/office/drawing/2014/main" id="{715A8D7A-DAAE-3D43-A245-ED65B9B41D64}"/>
              </a:ext>
            </a:extLst>
          </p:cNvPr>
          <p:cNvSpPr/>
          <p:nvPr/>
        </p:nvSpPr>
        <p:spPr>
          <a:xfrm>
            <a:off x="3496626" y="3068960"/>
            <a:ext cx="643326" cy="63956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Elipse 7">
            <a:extLst>
              <a:ext uri="{FF2B5EF4-FFF2-40B4-BE49-F238E27FC236}">
                <a16:creationId xmlns:a16="http://schemas.microsoft.com/office/drawing/2014/main" id="{52F596CC-D2DA-9C4F-81A5-1838E7D5A5D3}"/>
              </a:ext>
            </a:extLst>
          </p:cNvPr>
          <p:cNvSpPr/>
          <p:nvPr/>
        </p:nvSpPr>
        <p:spPr>
          <a:xfrm>
            <a:off x="2843808" y="3847675"/>
            <a:ext cx="864096" cy="87746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CuadroTexto 8">
                <a:extLst>
                  <a:ext uri="{FF2B5EF4-FFF2-40B4-BE49-F238E27FC236}">
                    <a16:creationId xmlns:a16="http://schemas.microsoft.com/office/drawing/2014/main" id="{487A47FC-2A05-9E4D-9397-1693A4966DCB}"/>
                  </a:ext>
                </a:extLst>
              </p:cNvPr>
              <p:cNvSpPr txBox="1"/>
              <p:nvPr/>
            </p:nvSpPr>
            <p:spPr>
              <a:xfrm>
                <a:off x="5124622" y="1713260"/>
                <a:ext cx="1080120" cy="506421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CL" sz="24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400" i="1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a:rPr lang="es-ES" sz="2400" b="0" i="1" smtClean="0">
                              <a:latin typeface="Cambria Math" panose="02040503050406030204" pitchFamily="18" charset="0"/>
                            </a:rPr>
                            <m:t>31</m:t>
                          </m:r>
                        </m:sub>
                      </m:sSub>
                    </m:oMath>
                  </m:oMathPara>
                </a14:m>
                <a:endParaRPr lang="es-CL" sz="2400" dirty="0"/>
              </a:p>
            </p:txBody>
          </p:sp>
        </mc:Choice>
        <mc:Fallback xmlns="">
          <p:sp>
            <p:nvSpPr>
              <p:cNvPr id="9" name="CuadroTexto 8">
                <a:extLst>
                  <a:ext uri="{FF2B5EF4-FFF2-40B4-BE49-F238E27FC236}">
                    <a16:creationId xmlns:a16="http://schemas.microsoft.com/office/drawing/2014/main" id="{487A47FC-2A05-9E4D-9397-1693A4966DC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24622" y="1713260"/>
                <a:ext cx="1080120" cy="506421"/>
              </a:xfrm>
              <a:prstGeom prst="rect">
                <a:avLst/>
              </a:prstGeom>
              <a:blipFill>
                <a:blip r:embed="rId4"/>
                <a:stretch>
                  <a:fillRect t="-21951" b="-243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CuadroTexto 9">
                <a:extLst>
                  <a:ext uri="{FF2B5EF4-FFF2-40B4-BE49-F238E27FC236}">
                    <a16:creationId xmlns:a16="http://schemas.microsoft.com/office/drawing/2014/main" id="{C1A5A77D-BA1E-4D4C-8CFF-4BEE576BFAAF}"/>
                  </a:ext>
                </a:extLst>
              </p:cNvPr>
              <p:cNvSpPr txBox="1"/>
              <p:nvPr/>
            </p:nvSpPr>
            <p:spPr>
              <a:xfrm>
                <a:off x="4896036" y="3260594"/>
                <a:ext cx="1080120" cy="506421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CL" sz="24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400" i="1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a:rPr lang="es-ES" sz="2400" b="0" i="1" smtClean="0">
                              <a:latin typeface="Cambria Math" panose="02040503050406030204" pitchFamily="18" charset="0"/>
                            </a:rPr>
                            <m:t>21</m:t>
                          </m:r>
                        </m:sub>
                      </m:sSub>
                    </m:oMath>
                  </m:oMathPara>
                </a14:m>
                <a:endParaRPr lang="es-CL" sz="2400" dirty="0"/>
              </a:p>
            </p:txBody>
          </p:sp>
        </mc:Choice>
        <mc:Fallback xmlns="">
          <p:sp>
            <p:nvSpPr>
              <p:cNvPr id="10" name="CuadroTexto 9">
                <a:extLst>
                  <a:ext uri="{FF2B5EF4-FFF2-40B4-BE49-F238E27FC236}">
                    <a16:creationId xmlns:a16="http://schemas.microsoft.com/office/drawing/2014/main" id="{C1A5A77D-BA1E-4D4C-8CFF-4BEE576BFAA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96036" y="3260594"/>
                <a:ext cx="1080120" cy="506421"/>
              </a:xfrm>
              <a:prstGeom prst="rect">
                <a:avLst/>
              </a:prstGeom>
              <a:blipFill>
                <a:blip r:embed="rId5"/>
                <a:stretch>
                  <a:fillRect t="-21951" b="-243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6A7A1D5E-16A8-1B4C-98E4-1F87E86B46CC}"/>
                  </a:ext>
                </a:extLst>
              </p:cNvPr>
              <p:cNvSpPr txBox="1"/>
              <p:nvPr/>
            </p:nvSpPr>
            <p:spPr>
              <a:xfrm>
                <a:off x="299832" y="5573501"/>
                <a:ext cx="4269693" cy="575479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8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CL" sz="28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800" i="1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a:rPr lang="es-ES" sz="2800" b="0" i="1" smtClean="0">
                              <a:latin typeface="Cambria Math" panose="02040503050406030204" pitchFamily="18" charset="0"/>
                            </a:rPr>
                            <m:t>𝑛𝑒𝑡𝑎</m:t>
                          </m:r>
                          <m:r>
                            <a:rPr lang="es-ES" sz="2800" b="0" i="1" smtClean="0">
                              <a:latin typeface="Cambria Math" panose="02040503050406030204" pitchFamily="18" charset="0"/>
                            </a:rPr>
                            <m:t> 1</m:t>
                          </m:r>
                        </m:sub>
                      </m:sSub>
                      <m:r>
                        <a:rPr lang="es-ES" sz="28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CL" sz="28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CL" sz="28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800" i="1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a:rPr lang="es-ES" sz="2800" i="1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s-ES" sz="28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  <m:r>
                            <a:rPr lang="es-ES" sz="280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s-ES" sz="2800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CL" sz="28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CL" sz="28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800" i="1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a:rPr lang="es-ES" sz="2800" i="1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s-ES" sz="28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  <m:r>
                            <a:rPr lang="es-ES" sz="280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s-ES" sz="2800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CL" sz="28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CL" sz="28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800" i="1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a:rPr lang="es-ES" sz="2800" i="1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s-ES" sz="28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es-ES" sz="280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es-CL" sz="2800" dirty="0"/>
              </a:p>
            </p:txBody>
          </p:sp>
        </mc:Choice>
        <mc:Fallback xmlns=""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6A7A1D5E-16A8-1B4C-98E4-1F87E86B46C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9832" y="5573501"/>
                <a:ext cx="4269693" cy="575479"/>
              </a:xfrm>
              <a:prstGeom prst="rect">
                <a:avLst/>
              </a:prstGeom>
              <a:blipFill>
                <a:blip r:embed="rId6"/>
                <a:stretch>
                  <a:fillRect t="-19149" b="-1914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Elipse 2">
            <a:extLst>
              <a:ext uri="{FF2B5EF4-FFF2-40B4-BE49-F238E27FC236}">
                <a16:creationId xmlns:a16="http://schemas.microsoft.com/office/drawing/2014/main" id="{84852C8C-440F-074D-9E4F-A01ADF9D1DA1}"/>
              </a:ext>
            </a:extLst>
          </p:cNvPr>
          <p:cNvSpPr/>
          <p:nvPr/>
        </p:nvSpPr>
        <p:spPr>
          <a:xfrm>
            <a:off x="1187624" y="1763456"/>
            <a:ext cx="468000" cy="468000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8" name="CuadroTexto 27">
            <a:extLst>
              <a:ext uri="{FF2B5EF4-FFF2-40B4-BE49-F238E27FC236}">
                <a16:creationId xmlns:a16="http://schemas.microsoft.com/office/drawing/2014/main" id="{A0FE1ACE-ED59-304D-937C-E91935258C18}"/>
              </a:ext>
            </a:extLst>
          </p:cNvPr>
          <p:cNvSpPr txBox="1"/>
          <p:nvPr/>
        </p:nvSpPr>
        <p:spPr>
          <a:xfrm>
            <a:off x="1259632" y="1748153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400" b="1" dirty="0"/>
              <a:t>+</a:t>
            </a:r>
          </a:p>
        </p:txBody>
      </p:sp>
      <p:sp>
        <p:nvSpPr>
          <p:cNvPr id="29" name="Elipse 28">
            <a:extLst>
              <a:ext uri="{FF2B5EF4-FFF2-40B4-BE49-F238E27FC236}">
                <a16:creationId xmlns:a16="http://schemas.microsoft.com/office/drawing/2014/main" id="{BA9EB32D-F67B-554A-86A8-2697B77F7F26}"/>
              </a:ext>
            </a:extLst>
          </p:cNvPr>
          <p:cNvSpPr/>
          <p:nvPr/>
        </p:nvSpPr>
        <p:spPr>
          <a:xfrm>
            <a:off x="1115616" y="4508178"/>
            <a:ext cx="468000" cy="468000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0" name="CuadroTexto 29">
            <a:extLst>
              <a:ext uri="{FF2B5EF4-FFF2-40B4-BE49-F238E27FC236}">
                <a16:creationId xmlns:a16="http://schemas.microsoft.com/office/drawing/2014/main" id="{9D811817-6B8C-874A-8061-371D9F195CF6}"/>
              </a:ext>
            </a:extLst>
          </p:cNvPr>
          <p:cNvSpPr txBox="1"/>
          <p:nvPr/>
        </p:nvSpPr>
        <p:spPr>
          <a:xfrm>
            <a:off x="1187624" y="4492875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400" b="1" dirty="0"/>
              <a:t>+</a:t>
            </a:r>
          </a:p>
        </p:txBody>
      </p:sp>
      <p:sp>
        <p:nvSpPr>
          <p:cNvPr id="31" name="Elipse 30">
            <a:extLst>
              <a:ext uri="{FF2B5EF4-FFF2-40B4-BE49-F238E27FC236}">
                <a16:creationId xmlns:a16="http://schemas.microsoft.com/office/drawing/2014/main" id="{4740B40D-5BCB-EE4D-A798-F9875AF393B7}"/>
              </a:ext>
            </a:extLst>
          </p:cNvPr>
          <p:cNvSpPr/>
          <p:nvPr/>
        </p:nvSpPr>
        <p:spPr>
          <a:xfrm>
            <a:off x="2971534" y="4169386"/>
            <a:ext cx="468000" cy="468000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2" name="CuadroTexto 31">
            <a:extLst>
              <a:ext uri="{FF2B5EF4-FFF2-40B4-BE49-F238E27FC236}">
                <a16:creationId xmlns:a16="http://schemas.microsoft.com/office/drawing/2014/main" id="{4834DA7B-4F77-5242-8C4F-7E008AB955D3}"/>
              </a:ext>
            </a:extLst>
          </p:cNvPr>
          <p:cNvSpPr txBox="1"/>
          <p:nvPr/>
        </p:nvSpPr>
        <p:spPr>
          <a:xfrm>
            <a:off x="3043542" y="4154083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400" b="1" dirty="0"/>
              <a:t>+</a:t>
            </a:r>
          </a:p>
        </p:txBody>
      </p:sp>
      <p:sp>
        <p:nvSpPr>
          <p:cNvPr id="33" name="Elipse 32">
            <a:extLst>
              <a:ext uri="{FF2B5EF4-FFF2-40B4-BE49-F238E27FC236}">
                <a16:creationId xmlns:a16="http://schemas.microsoft.com/office/drawing/2014/main" id="{AEAA14A4-13D5-9F4C-8116-28FE7F795EEF}"/>
              </a:ext>
            </a:extLst>
          </p:cNvPr>
          <p:cNvSpPr/>
          <p:nvPr/>
        </p:nvSpPr>
        <p:spPr>
          <a:xfrm>
            <a:off x="3779912" y="2671821"/>
            <a:ext cx="468000" cy="468000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4" name="CuadroTexto 33">
            <a:extLst>
              <a:ext uri="{FF2B5EF4-FFF2-40B4-BE49-F238E27FC236}">
                <a16:creationId xmlns:a16="http://schemas.microsoft.com/office/drawing/2014/main" id="{16D88320-B419-ED47-A4C4-EF2070E2051E}"/>
              </a:ext>
            </a:extLst>
          </p:cNvPr>
          <p:cNvSpPr txBox="1"/>
          <p:nvPr/>
        </p:nvSpPr>
        <p:spPr>
          <a:xfrm>
            <a:off x="3851920" y="2656518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400" b="1" dirty="0"/>
              <a:t>+</a:t>
            </a:r>
          </a:p>
        </p:txBody>
      </p:sp>
      <p:sp>
        <p:nvSpPr>
          <p:cNvPr id="36" name="CuadroTexto 35">
            <a:extLst>
              <a:ext uri="{FF2B5EF4-FFF2-40B4-BE49-F238E27FC236}">
                <a16:creationId xmlns:a16="http://schemas.microsoft.com/office/drawing/2014/main" id="{A4F1AFC5-DB75-E740-B763-A2AD59444E6F}"/>
              </a:ext>
            </a:extLst>
          </p:cNvPr>
          <p:cNvSpPr txBox="1"/>
          <p:nvPr/>
        </p:nvSpPr>
        <p:spPr>
          <a:xfrm>
            <a:off x="1151620" y="1346967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q</a:t>
            </a:r>
            <a:r>
              <a:rPr lang="es-CL" baseline="-25000" dirty="0"/>
              <a:t>2</a:t>
            </a:r>
            <a:endParaRPr lang="es-CL" dirty="0"/>
          </a:p>
        </p:txBody>
      </p:sp>
      <p:sp>
        <p:nvSpPr>
          <p:cNvPr id="37" name="CuadroTexto 36">
            <a:extLst>
              <a:ext uri="{FF2B5EF4-FFF2-40B4-BE49-F238E27FC236}">
                <a16:creationId xmlns:a16="http://schemas.microsoft.com/office/drawing/2014/main" id="{80D9F027-B3B7-9840-92E2-F1D9EC94F220}"/>
              </a:ext>
            </a:extLst>
          </p:cNvPr>
          <p:cNvSpPr txBox="1"/>
          <p:nvPr/>
        </p:nvSpPr>
        <p:spPr>
          <a:xfrm>
            <a:off x="3756470" y="2234290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q</a:t>
            </a:r>
            <a:r>
              <a:rPr lang="es-CL" baseline="-25000" dirty="0"/>
              <a:t>1</a:t>
            </a:r>
            <a:endParaRPr lang="es-CL" dirty="0"/>
          </a:p>
        </p:txBody>
      </p:sp>
      <p:sp>
        <p:nvSpPr>
          <p:cNvPr id="38" name="CuadroTexto 37">
            <a:extLst>
              <a:ext uri="{FF2B5EF4-FFF2-40B4-BE49-F238E27FC236}">
                <a16:creationId xmlns:a16="http://schemas.microsoft.com/office/drawing/2014/main" id="{62CD8AC1-E5B8-8646-95AA-6E3519CF620E}"/>
              </a:ext>
            </a:extLst>
          </p:cNvPr>
          <p:cNvSpPr txBox="1"/>
          <p:nvPr/>
        </p:nvSpPr>
        <p:spPr>
          <a:xfrm>
            <a:off x="1043608" y="4034054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q</a:t>
            </a:r>
            <a:r>
              <a:rPr lang="es-CL" baseline="-25000" dirty="0"/>
              <a:t>3</a:t>
            </a:r>
            <a:endParaRPr lang="es-CL" dirty="0"/>
          </a:p>
        </p:txBody>
      </p:sp>
      <p:sp>
        <p:nvSpPr>
          <p:cNvPr id="39" name="CuadroTexto 38">
            <a:extLst>
              <a:ext uri="{FF2B5EF4-FFF2-40B4-BE49-F238E27FC236}">
                <a16:creationId xmlns:a16="http://schemas.microsoft.com/office/drawing/2014/main" id="{8A19270A-ABBC-6B4A-9420-82DACBBF9BB0}"/>
              </a:ext>
            </a:extLst>
          </p:cNvPr>
          <p:cNvSpPr txBox="1"/>
          <p:nvPr/>
        </p:nvSpPr>
        <p:spPr>
          <a:xfrm>
            <a:off x="2935530" y="3689001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q</a:t>
            </a:r>
            <a:r>
              <a:rPr lang="es-CL" baseline="-25000" dirty="0"/>
              <a:t>4</a:t>
            </a:r>
            <a:endParaRPr lang="es-CL" dirty="0"/>
          </a:p>
        </p:txBody>
      </p:sp>
      <p:cxnSp>
        <p:nvCxnSpPr>
          <p:cNvPr id="41" name="Conector recto 40">
            <a:extLst>
              <a:ext uri="{FF2B5EF4-FFF2-40B4-BE49-F238E27FC236}">
                <a16:creationId xmlns:a16="http://schemas.microsoft.com/office/drawing/2014/main" id="{1BE118AE-5A99-F54E-9FF9-2F913EDC8821}"/>
              </a:ext>
            </a:extLst>
          </p:cNvPr>
          <p:cNvCxnSpPr>
            <a:endCxn id="34" idx="1"/>
          </p:cNvCxnSpPr>
          <p:nvPr/>
        </p:nvCxnSpPr>
        <p:spPr>
          <a:xfrm>
            <a:off x="1439652" y="1997456"/>
            <a:ext cx="2412268" cy="889895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Conector recto 41">
            <a:extLst>
              <a:ext uri="{FF2B5EF4-FFF2-40B4-BE49-F238E27FC236}">
                <a16:creationId xmlns:a16="http://schemas.microsoft.com/office/drawing/2014/main" id="{E68C29B5-4499-8E44-8289-9FB43BBD781F}"/>
              </a:ext>
            </a:extLst>
          </p:cNvPr>
          <p:cNvCxnSpPr>
            <a:cxnSpLocks/>
          </p:cNvCxnSpPr>
          <p:nvPr/>
        </p:nvCxnSpPr>
        <p:spPr>
          <a:xfrm flipV="1">
            <a:off x="1421624" y="2940247"/>
            <a:ext cx="2592288" cy="1712442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Conector recto 44">
            <a:extLst>
              <a:ext uri="{FF2B5EF4-FFF2-40B4-BE49-F238E27FC236}">
                <a16:creationId xmlns:a16="http://schemas.microsoft.com/office/drawing/2014/main" id="{7879858E-1C72-8D4C-9336-637F8022FF0C}"/>
              </a:ext>
            </a:extLst>
          </p:cNvPr>
          <p:cNvCxnSpPr>
            <a:cxnSpLocks/>
          </p:cNvCxnSpPr>
          <p:nvPr/>
        </p:nvCxnSpPr>
        <p:spPr>
          <a:xfrm flipV="1">
            <a:off x="3221824" y="2983101"/>
            <a:ext cx="769366" cy="1401814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Conector recto de flecha 48">
            <a:extLst>
              <a:ext uri="{FF2B5EF4-FFF2-40B4-BE49-F238E27FC236}">
                <a16:creationId xmlns:a16="http://schemas.microsoft.com/office/drawing/2014/main" id="{3A59AE0D-48CB-4E41-9A9A-AC517B2C3ACE}"/>
              </a:ext>
            </a:extLst>
          </p:cNvPr>
          <p:cNvCxnSpPr/>
          <p:nvPr/>
        </p:nvCxnSpPr>
        <p:spPr>
          <a:xfrm>
            <a:off x="4013912" y="2940247"/>
            <a:ext cx="1206160" cy="448493"/>
          </a:xfrm>
          <a:prstGeom prst="straightConnector1">
            <a:avLst/>
          </a:prstGeom>
          <a:ln w="38100">
            <a:solidFill>
              <a:srgbClr val="00B05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Conector recto de flecha 50">
            <a:extLst>
              <a:ext uri="{FF2B5EF4-FFF2-40B4-BE49-F238E27FC236}">
                <a16:creationId xmlns:a16="http://schemas.microsoft.com/office/drawing/2014/main" id="{DE663C84-FDAD-9145-AAD0-86D84DFEE747}"/>
              </a:ext>
            </a:extLst>
          </p:cNvPr>
          <p:cNvCxnSpPr/>
          <p:nvPr/>
        </p:nvCxnSpPr>
        <p:spPr>
          <a:xfrm flipV="1">
            <a:off x="4031940" y="2052860"/>
            <a:ext cx="1404156" cy="887387"/>
          </a:xfrm>
          <a:prstGeom prst="straightConnector1">
            <a:avLst/>
          </a:prstGeom>
          <a:ln w="38100">
            <a:solidFill>
              <a:srgbClr val="00B05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Conector recto de flecha 52">
            <a:extLst>
              <a:ext uri="{FF2B5EF4-FFF2-40B4-BE49-F238E27FC236}">
                <a16:creationId xmlns:a16="http://schemas.microsoft.com/office/drawing/2014/main" id="{E83EAA49-1313-F644-94C6-BD563BE8731F}"/>
              </a:ext>
            </a:extLst>
          </p:cNvPr>
          <p:cNvCxnSpPr/>
          <p:nvPr/>
        </p:nvCxnSpPr>
        <p:spPr>
          <a:xfrm flipV="1">
            <a:off x="4044502" y="1643070"/>
            <a:ext cx="707518" cy="1262751"/>
          </a:xfrm>
          <a:prstGeom prst="straightConnector1">
            <a:avLst/>
          </a:prstGeom>
          <a:ln w="381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CuadroTexto 3">
            <a:extLst>
              <a:ext uri="{FF2B5EF4-FFF2-40B4-BE49-F238E27FC236}">
                <a16:creationId xmlns:a16="http://schemas.microsoft.com/office/drawing/2014/main" id="{FE809189-1F06-F7E1-0D0A-37AF0A3809EA}"/>
              </a:ext>
            </a:extLst>
          </p:cNvPr>
          <p:cNvSpPr txBox="1"/>
          <p:nvPr/>
        </p:nvSpPr>
        <p:spPr>
          <a:xfrm>
            <a:off x="2523207" y="2025152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r</a:t>
            </a:r>
            <a:r>
              <a:rPr lang="es-CL" baseline="-25000" dirty="0"/>
              <a:t>21</a:t>
            </a:r>
            <a:endParaRPr lang="es-CL" dirty="0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E38A2A31-B71B-D187-AD71-DB7C0C07F33F}"/>
              </a:ext>
            </a:extLst>
          </p:cNvPr>
          <p:cNvSpPr txBox="1"/>
          <p:nvPr/>
        </p:nvSpPr>
        <p:spPr>
          <a:xfrm>
            <a:off x="2313605" y="3379933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r</a:t>
            </a:r>
            <a:r>
              <a:rPr lang="es-CL" baseline="-25000" dirty="0"/>
              <a:t>31</a:t>
            </a:r>
            <a:endParaRPr lang="es-CL" dirty="0"/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5D6DCFFB-7D49-0D9C-6CF5-ECB78B901C51}"/>
              </a:ext>
            </a:extLst>
          </p:cNvPr>
          <p:cNvSpPr txBox="1"/>
          <p:nvPr/>
        </p:nvSpPr>
        <p:spPr>
          <a:xfrm>
            <a:off x="3671900" y="3601974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r</a:t>
            </a:r>
            <a:r>
              <a:rPr lang="es-CL" baseline="-25000" dirty="0"/>
              <a:t>41</a:t>
            </a:r>
            <a:endParaRPr lang="es-CL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CuadroTexto 12">
                <a:extLst>
                  <a:ext uri="{FF2B5EF4-FFF2-40B4-BE49-F238E27FC236}">
                    <a16:creationId xmlns:a16="http://schemas.microsoft.com/office/drawing/2014/main" id="{486A9650-232A-66FD-60B7-26E699BEDCD3}"/>
                  </a:ext>
                </a:extLst>
              </p:cNvPr>
              <p:cNvSpPr txBox="1"/>
              <p:nvPr/>
            </p:nvSpPr>
            <p:spPr>
              <a:xfrm>
                <a:off x="4836067" y="5992245"/>
                <a:ext cx="1080120" cy="506421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CL" sz="24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400" i="1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a:rPr lang="es-ES" sz="2400" b="0" i="1" smtClean="0">
                              <a:latin typeface="Cambria Math" panose="02040503050406030204" pitchFamily="18" charset="0"/>
                            </a:rPr>
                            <m:t>21</m:t>
                          </m:r>
                        </m:sub>
                      </m:sSub>
                    </m:oMath>
                  </m:oMathPara>
                </a14:m>
                <a:endParaRPr lang="es-CL" sz="2400" dirty="0"/>
              </a:p>
            </p:txBody>
          </p:sp>
        </mc:Choice>
        <mc:Fallback xmlns="">
          <p:sp>
            <p:nvSpPr>
              <p:cNvPr id="13" name="CuadroTexto 12">
                <a:extLst>
                  <a:ext uri="{FF2B5EF4-FFF2-40B4-BE49-F238E27FC236}">
                    <a16:creationId xmlns:a16="http://schemas.microsoft.com/office/drawing/2014/main" id="{486A9650-232A-66FD-60B7-26E699BEDCD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36067" y="5992245"/>
                <a:ext cx="1080120" cy="506421"/>
              </a:xfrm>
              <a:prstGeom prst="rect">
                <a:avLst/>
              </a:prstGeom>
              <a:blipFill>
                <a:blip r:embed="rId7"/>
                <a:stretch>
                  <a:fillRect t="-21951" b="-243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4" name="Conector recto de flecha 13">
            <a:extLst>
              <a:ext uri="{FF2B5EF4-FFF2-40B4-BE49-F238E27FC236}">
                <a16:creationId xmlns:a16="http://schemas.microsoft.com/office/drawing/2014/main" id="{1E9B8639-9E83-278A-EFC9-800FD028AAAC}"/>
              </a:ext>
            </a:extLst>
          </p:cNvPr>
          <p:cNvCxnSpPr/>
          <p:nvPr/>
        </p:nvCxnSpPr>
        <p:spPr>
          <a:xfrm>
            <a:off x="4836067" y="5668943"/>
            <a:ext cx="1206160" cy="448493"/>
          </a:xfrm>
          <a:prstGeom prst="straightConnector1">
            <a:avLst/>
          </a:prstGeom>
          <a:ln w="38100">
            <a:solidFill>
              <a:srgbClr val="00B05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CuadroTexto 14">
                <a:extLst>
                  <a:ext uri="{FF2B5EF4-FFF2-40B4-BE49-F238E27FC236}">
                    <a16:creationId xmlns:a16="http://schemas.microsoft.com/office/drawing/2014/main" id="{7EDD8A03-60A8-AA33-BA78-2EDC6A0DE3BC}"/>
                  </a:ext>
                </a:extLst>
              </p:cNvPr>
              <p:cNvSpPr txBox="1"/>
              <p:nvPr/>
            </p:nvSpPr>
            <p:spPr>
              <a:xfrm>
                <a:off x="6492303" y="5560310"/>
                <a:ext cx="1080120" cy="506421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CL" sz="24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400" i="1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a:rPr lang="es-ES" sz="2400" b="0" i="1" smtClean="0">
                              <a:latin typeface="Cambria Math" panose="02040503050406030204" pitchFamily="18" charset="0"/>
                            </a:rPr>
                            <m:t>31</m:t>
                          </m:r>
                        </m:sub>
                      </m:sSub>
                    </m:oMath>
                  </m:oMathPara>
                </a14:m>
                <a:endParaRPr lang="es-CL" sz="2400" dirty="0"/>
              </a:p>
            </p:txBody>
          </p:sp>
        </mc:Choice>
        <mc:Fallback xmlns="">
          <p:sp>
            <p:nvSpPr>
              <p:cNvPr id="15" name="CuadroTexto 14">
                <a:extLst>
                  <a:ext uri="{FF2B5EF4-FFF2-40B4-BE49-F238E27FC236}">
                    <a16:creationId xmlns:a16="http://schemas.microsoft.com/office/drawing/2014/main" id="{7EDD8A03-60A8-AA33-BA78-2EDC6A0DE3B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92303" y="5560310"/>
                <a:ext cx="1080120" cy="506421"/>
              </a:xfrm>
              <a:prstGeom prst="rect">
                <a:avLst/>
              </a:prstGeom>
              <a:blipFill>
                <a:blip r:embed="rId8"/>
                <a:stretch>
                  <a:fillRect t="-21951" b="-243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6" name="Conector recto de flecha 15">
            <a:extLst>
              <a:ext uri="{FF2B5EF4-FFF2-40B4-BE49-F238E27FC236}">
                <a16:creationId xmlns:a16="http://schemas.microsoft.com/office/drawing/2014/main" id="{143B6FEE-48FD-7EB7-2550-BC4D7DF873D8}"/>
              </a:ext>
            </a:extLst>
          </p:cNvPr>
          <p:cNvCxnSpPr/>
          <p:nvPr/>
        </p:nvCxnSpPr>
        <p:spPr>
          <a:xfrm flipV="1">
            <a:off x="6042227" y="5207564"/>
            <a:ext cx="1404156" cy="887387"/>
          </a:xfrm>
          <a:prstGeom prst="straightConnector1">
            <a:avLst/>
          </a:prstGeom>
          <a:ln w="38100">
            <a:solidFill>
              <a:srgbClr val="00B05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CuadroTexto 16">
                <a:extLst>
                  <a:ext uri="{FF2B5EF4-FFF2-40B4-BE49-F238E27FC236}">
                    <a16:creationId xmlns:a16="http://schemas.microsoft.com/office/drawing/2014/main" id="{536AE3A7-A42F-1DCF-E2CE-C07E20797D3A}"/>
                  </a:ext>
                </a:extLst>
              </p:cNvPr>
              <p:cNvSpPr txBox="1"/>
              <p:nvPr/>
            </p:nvSpPr>
            <p:spPr>
              <a:xfrm>
                <a:off x="7572423" y="4482481"/>
                <a:ext cx="1080120" cy="506421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CL" sz="24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400" i="1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a:rPr lang="es-ES" sz="2400" b="0" i="1" smtClean="0">
                              <a:latin typeface="Cambria Math" panose="02040503050406030204" pitchFamily="18" charset="0"/>
                            </a:rPr>
                            <m:t>41</m:t>
                          </m:r>
                        </m:sub>
                      </m:sSub>
                    </m:oMath>
                  </m:oMathPara>
                </a14:m>
                <a:endParaRPr lang="es-CL" sz="2400" dirty="0"/>
              </a:p>
            </p:txBody>
          </p:sp>
        </mc:Choice>
        <mc:Fallback xmlns="">
          <p:sp>
            <p:nvSpPr>
              <p:cNvPr id="17" name="CuadroTexto 16">
                <a:extLst>
                  <a:ext uri="{FF2B5EF4-FFF2-40B4-BE49-F238E27FC236}">
                    <a16:creationId xmlns:a16="http://schemas.microsoft.com/office/drawing/2014/main" id="{536AE3A7-A42F-1DCF-E2CE-C07E20797D3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72423" y="4482481"/>
                <a:ext cx="1080120" cy="506421"/>
              </a:xfrm>
              <a:prstGeom prst="rect">
                <a:avLst/>
              </a:prstGeom>
              <a:blipFill>
                <a:blip r:embed="rId9"/>
                <a:stretch>
                  <a:fillRect t="-21951" b="-243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8" name="Conector recto de flecha 17">
            <a:extLst>
              <a:ext uri="{FF2B5EF4-FFF2-40B4-BE49-F238E27FC236}">
                <a16:creationId xmlns:a16="http://schemas.microsoft.com/office/drawing/2014/main" id="{35EC04EF-56AA-EA0F-21F5-E855651E9CD6}"/>
              </a:ext>
            </a:extLst>
          </p:cNvPr>
          <p:cNvCxnSpPr/>
          <p:nvPr/>
        </p:nvCxnSpPr>
        <p:spPr>
          <a:xfrm flipV="1">
            <a:off x="7399499" y="3985546"/>
            <a:ext cx="707518" cy="1262751"/>
          </a:xfrm>
          <a:prstGeom prst="straightConnector1">
            <a:avLst/>
          </a:prstGeom>
          <a:ln w="381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ector recto de flecha 19">
            <a:extLst>
              <a:ext uri="{FF2B5EF4-FFF2-40B4-BE49-F238E27FC236}">
                <a16:creationId xmlns:a16="http://schemas.microsoft.com/office/drawing/2014/main" id="{758855AD-FDA0-2BF4-3EA4-AD57AA460D81}"/>
              </a:ext>
            </a:extLst>
          </p:cNvPr>
          <p:cNvCxnSpPr>
            <a:cxnSpLocks/>
          </p:cNvCxnSpPr>
          <p:nvPr/>
        </p:nvCxnSpPr>
        <p:spPr>
          <a:xfrm flipV="1">
            <a:off x="4836067" y="4036582"/>
            <a:ext cx="3245826" cy="1614675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351554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4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8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18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5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5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6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7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5" grpId="0" animBg="1"/>
      <p:bldP spid="7" grpId="0" animBg="1"/>
      <p:bldP spid="9" grpId="0" animBg="1"/>
      <p:bldP spid="10" grpId="0" animBg="1"/>
      <p:bldP spid="11" grpId="0" animBg="1"/>
      <p:bldP spid="3" grpId="0" animBg="1"/>
      <p:bldP spid="28" grpId="0"/>
      <p:bldP spid="29" grpId="0" animBg="1"/>
      <p:bldP spid="30" grpId="0"/>
      <p:bldP spid="31" grpId="0" animBg="1"/>
      <p:bldP spid="32" grpId="0"/>
      <p:bldP spid="33" grpId="0" animBg="1"/>
      <p:bldP spid="34" grpId="0"/>
      <p:bldP spid="36" grpId="0"/>
      <p:bldP spid="37" grpId="0"/>
      <p:bldP spid="38" grpId="0"/>
      <p:bldP spid="39" grpId="0"/>
      <p:bldP spid="4" grpId="0"/>
      <p:bldP spid="6" grpId="0"/>
      <p:bldP spid="12" grpId="0"/>
      <p:bldP spid="13" grpId="0" animBg="1"/>
      <p:bldP spid="15" grpId="0" animBg="1"/>
      <p:bldP spid="1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56288B0-0A82-5645-A4AA-0553BC0970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332657"/>
            <a:ext cx="8229600" cy="10801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ES" sz="2000" dirty="0"/>
              <a:t>Tres partículas cargadas están dispuestas en una línea, como se muestra en la figura. Calcule la fuerza electrostática neta sobre la partícula 3 (los -4,0 </a:t>
            </a:r>
            <a:r>
              <a:rPr lang="es-ES" sz="2000" dirty="0" err="1"/>
              <a:t>μC</a:t>
            </a:r>
            <a:r>
              <a:rPr lang="es-ES" sz="2000" dirty="0"/>
              <a:t> de la derecha) debido a las otras dos cargas.</a:t>
            </a:r>
            <a:endParaRPr lang="es-CL" sz="2000" dirty="0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DBFB59E6-384C-514F-B797-A1398C5359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1617290"/>
            <a:ext cx="4752528" cy="1777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01864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12. Three charges are arranged as shown in Figure P15.12. Find the  magnitude and direction of the electrostatic force on the 6.00-nC charge.  Figure P15.12 Solution">
            <a:extLst>
              <a:ext uri="{FF2B5EF4-FFF2-40B4-BE49-F238E27FC236}">
                <a16:creationId xmlns:a16="http://schemas.microsoft.com/office/drawing/2014/main" id="{E169A12F-E186-3D4E-B89B-1FDB765DDF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301430"/>
            <a:ext cx="3174927" cy="4311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ítulo 1">
            <a:extLst>
              <a:ext uri="{FF2B5EF4-FFF2-40B4-BE49-F238E27FC236}">
                <a16:creationId xmlns:a16="http://schemas.microsoft.com/office/drawing/2014/main" id="{CCE3E6A7-5AB3-E640-8FD3-B3E48D1FA0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solidFill>
                  <a:srgbClr val="7030A0"/>
                </a:solidFill>
              </a:rPr>
              <a:t>Principio de superposición en 2D  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006DF351-8C56-F042-B3D8-B7331E8BFAC1}"/>
              </a:ext>
            </a:extLst>
          </p:cNvPr>
          <p:cNvSpPr/>
          <p:nvPr/>
        </p:nvSpPr>
        <p:spPr>
          <a:xfrm>
            <a:off x="899593" y="1449650"/>
            <a:ext cx="64087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>
                <a:solidFill>
                  <a:schemeClr val="accent4"/>
                </a:solidFill>
              </a:rPr>
              <a:t>Determinar la fuerza eléctrica neta o total sobre la carga de 6 </a:t>
            </a:r>
            <a:r>
              <a:rPr lang="es-ES" dirty="0" err="1">
                <a:solidFill>
                  <a:schemeClr val="accent4"/>
                </a:solidFill>
              </a:rPr>
              <a:t>nC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44918853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FB7A731-06B1-6B4A-9D4B-A3A363BDAE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dirty="0"/>
              <a:t>Forma vectorial de la ley de Coulomb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F791CC14-A3E7-174D-9BEB-36DD36C754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1415204"/>
            <a:ext cx="3276600" cy="2146300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612CD8EE-2714-4146-A253-FF799EE9EA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6256" y="4063008"/>
            <a:ext cx="2616200" cy="1866900"/>
          </a:xfrm>
          <a:prstGeom prst="rect">
            <a:avLst/>
          </a:prstGeom>
        </p:spPr>
      </p:pic>
      <p:sp>
        <p:nvSpPr>
          <p:cNvPr id="3" name="Elipse 2">
            <a:extLst>
              <a:ext uri="{FF2B5EF4-FFF2-40B4-BE49-F238E27FC236}">
                <a16:creationId xmlns:a16="http://schemas.microsoft.com/office/drawing/2014/main" id="{A91CD659-7620-994C-9DC7-F29D89181871}"/>
              </a:ext>
            </a:extLst>
          </p:cNvPr>
          <p:cNvSpPr/>
          <p:nvPr/>
        </p:nvSpPr>
        <p:spPr>
          <a:xfrm>
            <a:off x="1259632" y="2420888"/>
            <a:ext cx="27641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Elipse 9">
            <a:extLst>
              <a:ext uri="{FF2B5EF4-FFF2-40B4-BE49-F238E27FC236}">
                <a16:creationId xmlns:a16="http://schemas.microsoft.com/office/drawing/2014/main" id="{D486648E-0108-0A4B-A88C-2E4C65BCF6D8}"/>
              </a:ext>
            </a:extLst>
          </p:cNvPr>
          <p:cNvSpPr/>
          <p:nvPr/>
        </p:nvSpPr>
        <p:spPr>
          <a:xfrm>
            <a:off x="3503500" y="1772816"/>
            <a:ext cx="27641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6" name="Conector recto de flecha 5">
            <a:extLst>
              <a:ext uri="{FF2B5EF4-FFF2-40B4-BE49-F238E27FC236}">
                <a16:creationId xmlns:a16="http://schemas.microsoft.com/office/drawing/2014/main" id="{B1EC7CDA-8F1F-4C4F-8838-24C52046926A}"/>
              </a:ext>
            </a:extLst>
          </p:cNvPr>
          <p:cNvCxnSpPr>
            <a:cxnSpLocks/>
            <a:endCxn id="3" idx="4"/>
          </p:cNvCxnSpPr>
          <p:nvPr/>
        </p:nvCxnSpPr>
        <p:spPr>
          <a:xfrm flipV="1">
            <a:off x="1115616" y="2708920"/>
            <a:ext cx="282222" cy="2016224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ector recto de flecha 11">
            <a:extLst>
              <a:ext uri="{FF2B5EF4-FFF2-40B4-BE49-F238E27FC236}">
                <a16:creationId xmlns:a16="http://schemas.microsoft.com/office/drawing/2014/main" id="{4DF24975-2B57-B748-9EAC-0FCFD71269E8}"/>
              </a:ext>
            </a:extLst>
          </p:cNvPr>
          <p:cNvCxnSpPr>
            <a:cxnSpLocks/>
            <a:endCxn id="10" idx="4"/>
          </p:cNvCxnSpPr>
          <p:nvPr/>
        </p:nvCxnSpPr>
        <p:spPr>
          <a:xfrm flipV="1">
            <a:off x="1121544" y="2060848"/>
            <a:ext cx="2520162" cy="2664296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ector recto de flecha 14">
            <a:extLst>
              <a:ext uri="{FF2B5EF4-FFF2-40B4-BE49-F238E27FC236}">
                <a16:creationId xmlns:a16="http://schemas.microsoft.com/office/drawing/2014/main" id="{B620E8AF-4348-3349-AC9C-60F634121168}"/>
              </a:ext>
            </a:extLst>
          </p:cNvPr>
          <p:cNvCxnSpPr>
            <a:cxnSpLocks/>
            <a:stCxn id="3" idx="6"/>
            <a:endCxn id="10" idx="2"/>
          </p:cNvCxnSpPr>
          <p:nvPr/>
        </p:nvCxnSpPr>
        <p:spPr>
          <a:xfrm flipV="1">
            <a:off x="1536044" y="1916832"/>
            <a:ext cx="1967456" cy="648072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CuadroTexto 15">
            <a:extLst>
              <a:ext uri="{FF2B5EF4-FFF2-40B4-BE49-F238E27FC236}">
                <a16:creationId xmlns:a16="http://schemas.microsoft.com/office/drawing/2014/main" id="{FBA7F7F7-BA53-F34E-9F88-BC4D0C4C457C}"/>
              </a:ext>
            </a:extLst>
          </p:cNvPr>
          <p:cNvSpPr txBox="1"/>
          <p:nvPr/>
        </p:nvSpPr>
        <p:spPr>
          <a:xfrm>
            <a:off x="1115616" y="2060848"/>
            <a:ext cx="4204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q</a:t>
            </a:r>
            <a:r>
              <a:rPr lang="es-CL" baseline="-25000" dirty="0"/>
              <a:t>1</a:t>
            </a:r>
            <a:endParaRPr lang="es-CL" dirty="0"/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15CAC5B7-59CD-3A46-B12F-8858E845FF5A}"/>
              </a:ext>
            </a:extLst>
          </p:cNvPr>
          <p:cNvSpPr txBox="1"/>
          <p:nvPr/>
        </p:nvSpPr>
        <p:spPr>
          <a:xfrm>
            <a:off x="3316342" y="1393766"/>
            <a:ext cx="4204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q</a:t>
            </a:r>
            <a:r>
              <a:rPr lang="es-CL" baseline="-25000" dirty="0"/>
              <a:t>2</a:t>
            </a:r>
            <a:endParaRPr lang="es-CL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CuadroTexto 16">
                <a:extLst>
                  <a:ext uri="{FF2B5EF4-FFF2-40B4-BE49-F238E27FC236}">
                    <a16:creationId xmlns:a16="http://schemas.microsoft.com/office/drawing/2014/main" id="{0D34F7AE-457F-E24C-8FF2-9F6C82C0D29A}"/>
                  </a:ext>
                </a:extLst>
              </p:cNvPr>
              <p:cNvSpPr txBox="1"/>
              <p:nvPr/>
            </p:nvSpPr>
            <p:spPr>
              <a:xfrm>
                <a:off x="827584" y="3203684"/>
                <a:ext cx="42042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CL" b="1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b="1" i="1" smtClean="0">
                                  <a:latin typeface="Cambria Math" panose="02040503050406030204" pitchFamily="18" charset="0"/>
                                </a:rPr>
                                <m:t>𝒓</m:t>
                              </m:r>
                            </m:e>
                          </m:acc>
                        </m:e>
                        <m:sub>
                          <m:r>
                            <a:rPr lang="es-ES" b="1" i="1" smtClean="0"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17" name="CuadroTexto 16">
                <a:extLst>
                  <a:ext uri="{FF2B5EF4-FFF2-40B4-BE49-F238E27FC236}">
                    <a16:creationId xmlns:a16="http://schemas.microsoft.com/office/drawing/2014/main" id="{0D34F7AE-457F-E24C-8FF2-9F6C82C0D29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7584" y="3203684"/>
                <a:ext cx="420428" cy="36933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CuadroTexto 17">
                <a:extLst>
                  <a:ext uri="{FF2B5EF4-FFF2-40B4-BE49-F238E27FC236}">
                    <a16:creationId xmlns:a16="http://schemas.microsoft.com/office/drawing/2014/main" id="{9FE6E017-8CF9-C048-B173-6F37624A00A5}"/>
                  </a:ext>
                </a:extLst>
              </p:cNvPr>
              <p:cNvSpPr txBox="1"/>
              <p:nvPr/>
            </p:nvSpPr>
            <p:spPr>
              <a:xfrm>
                <a:off x="2681680" y="3046257"/>
                <a:ext cx="42042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CL" b="1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b="1" i="1" smtClean="0">
                                  <a:latin typeface="Cambria Math" panose="02040503050406030204" pitchFamily="18" charset="0"/>
                                </a:rPr>
                                <m:t>𝒓</m:t>
                              </m:r>
                            </m:e>
                          </m:acc>
                        </m:e>
                        <m:sub>
                          <m:r>
                            <a:rPr lang="es-ES" b="1" i="1" smtClean="0"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18" name="CuadroTexto 17">
                <a:extLst>
                  <a:ext uri="{FF2B5EF4-FFF2-40B4-BE49-F238E27FC236}">
                    <a16:creationId xmlns:a16="http://schemas.microsoft.com/office/drawing/2014/main" id="{9FE6E017-8CF9-C048-B173-6F37624A00A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81680" y="3046257"/>
                <a:ext cx="420428" cy="369332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CuadroTexto 18">
                <a:extLst>
                  <a:ext uri="{FF2B5EF4-FFF2-40B4-BE49-F238E27FC236}">
                    <a16:creationId xmlns:a16="http://schemas.microsoft.com/office/drawing/2014/main" id="{23085FD0-1823-494E-AD0F-4BC0448DFEBE}"/>
                  </a:ext>
                </a:extLst>
              </p:cNvPr>
              <p:cNvSpPr txBox="1"/>
              <p:nvPr/>
            </p:nvSpPr>
            <p:spPr>
              <a:xfrm>
                <a:off x="1958768" y="1783482"/>
                <a:ext cx="114763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s-CL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s-CL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𝒓</m:t>
                            </m:r>
                          </m:e>
                        </m:acc>
                      </m:e>
                      <m:sub>
                        <m:r>
                          <a:rPr lang="es-ES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sub>
                    </m:sSub>
                    <m:r>
                      <a:rPr lang="es-ES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s-CL" b="1" dirty="0">
                    <a:solidFill>
                      <a:srgbClr val="FF0000"/>
                    </a:solidFill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CL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s-CL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𝒓</m:t>
                            </m:r>
                          </m:e>
                        </m:acc>
                      </m:e>
                      <m:sub>
                        <m:r>
                          <a:rPr lang="es-ES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</m:oMath>
                </a14:m>
                <a:endParaRPr lang="es-CL" b="1" dirty="0"/>
              </a:p>
            </p:txBody>
          </p:sp>
        </mc:Choice>
        <mc:Fallback xmlns="">
          <p:sp>
            <p:nvSpPr>
              <p:cNvPr id="19" name="CuadroTexto 18">
                <a:extLst>
                  <a:ext uri="{FF2B5EF4-FFF2-40B4-BE49-F238E27FC236}">
                    <a16:creationId xmlns:a16="http://schemas.microsoft.com/office/drawing/2014/main" id="{23085FD0-1823-494E-AD0F-4BC0448DFEB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58768" y="1783482"/>
                <a:ext cx="1147637" cy="369332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CuadroTexto 3">
                <a:extLst>
                  <a:ext uri="{FF2B5EF4-FFF2-40B4-BE49-F238E27FC236}">
                    <a16:creationId xmlns:a16="http://schemas.microsoft.com/office/drawing/2014/main" id="{61CEB9D7-BB2A-0C1A-6E95-AE096B4BE4E4}"/>
                  </a:ext>
                </a:extLst>
              </p:cNvPr>
              <p:cNvSpPr txBox="1"/>
              <p:nvPr/>
            </p:nvSpPr>
            <p:spPr>
              <a:xfrm>
                <a:off x="2557378" y="3715238"/>
                <a:ext cx="3030188" cy="72122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s-ES" sz="2400" b="1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acc>
                            <m:accPr>
                              <m:chr m:val="⃗"/>
                              <m:ctrlPr>
                                <a:rPr lang="es-ES" sz="2400" b="1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400" b="1" i="1" smtClean="0">
                                  <a:latin typeface="Cambria Math" panose="02040503050406030204" pitchFamily="18" charset="0"/>
                                </a:rPr>
                                <m:t>𝑭</m:t>
                              </m:r>
                            </m:e>
                          </m:acc>
                        </m:e>
                        <m:sub>
                          <m:r>
                            <a:rPr lang="es-ES" sz="2400" b="1" i="1" smtClean="0">
                              <a:latin typeface="Cambria Math" panose="02040503050406030204" pitchFamily="18" charset="0"/>
                            </a:rPr>
                            <m:t>𝟏𝟐</m:t>
                          </m:r>
                        </m:sub>
                        <m:sup>
                          <m:r>
                            <a:rPr lang="es-ES" sz="2400" b="1" i="1" smtClean="0">
                              <a:latin typeface="Cambria Math" panose="02040503050406030204" pitchFamily="18" charset="0"/>
                            </a:rPr>
                            <m:t>𝒆𝒍</m:t>
                          </m:r>
                          <m:r>
                            <a:rPr lang="es-ES" sz="2400" b="1" i="1">
                              <a:latin typeface="Cambria Math" panose="02040503050406030204" pitchFamily="18" charset="0"/>
                            </a:rPr>
                            <m:t>é</m:t>
                          </m:r>
                          <m:r>
                            <a:rPr lang="es-ES" sz="2400" b="1" i="1" smtClean="0">
                              <a:latin typeface="Cambria Math" panose="02040503050406030204" pitchFamily="18" charset="0"/>
                            </a:rPr>
                            <m:t>𝒄𝒕𝒓𝒊𝒄𝒂</m:t>
                          </m:r>
                        </m:sup>
                      </m:sSubSup>
                      <m:r>
                        <a:rPr lang="es-E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sz="2400" b="0" i="1" smtClean="0">
                          <a:latin typeface="Cambria Math" panose="02040503050406030204" pitchFamily="18" charset="0"/>
                        </a:rPr>
                        <m:t>𝐾</m:t>
                      </m:r>
                      <m:f>
                        <m:fPr>
                          <m:ctrlPr>
                            <a:rPr lang="es-ES" sz="2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ES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sz="2400" b="0" i="1" smtClean="0">
                                  <a:latin typeface="Cambria Math" panose="020405030504060302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es-ES" sz="2400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sSub>
                            <m:sSubPr>
                              <m:ctrlPr>
                                <a:rPr lang="es-E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sz="2400" i="1">
                                  <a:latin typeface="Cambria Math" panose="020405030504060302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es-ES" sz="24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Sup>
                            <m:sSubSupPr>
                              <m:ctrlPr>
                                <a:rPr lang="es-ES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s-ES" sz="2400" b="0" i="1" smtClean="0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b>
                              <m:r>
                                <a:rPr lang="es-ES" sz="2400" b="0" i="1" smtClean="0">
                                  <a:latin typeface="Cambria Math" panose="02040503050406030204" pitchFamily="18" charset="0"/>
                                </a:rPr>
                                <m:t>12</m:t>
                              </m:r>
                            </m:sub>
                            <m:sup>
                              <m:r>
                                <a:rPr lang="es-ES" sz="24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</m:den>
                      </m:f>
                      <m:sSub>
                        <m:sSubPr>
                          <m:ctrlPr>
                            <a:rPr lang="es-ES" sz="2400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̂"/>
                              <m:ctrlPr>
                                <a:rPr lang="es-ES" sz="2400" b="1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400" b="1" i="1" smtClean="0">
                                  <a:latin typeface="Cambria Math" panose="02040503050406030204" pitchFamily="18" charset="0"/>
                                </a:rPr>
                                <m:t>𝒓</m:t>
                              </m:r>
                            </m:e>
                          </m:acc>
                        </m:e>
                        <m:sub>
                          <m:r>
                            <a:rPr lang="es-ES" sz="2400" b="1" i="1" smtClean="0">
                              <a:latin typeface="Cambria Math" panose="02040503050406030204" pitchFamily="18" charset="0"/>
                            </a:rPr>
                            <m:t>𝟏𝟐</m:t>
                          </m:r>
                        </m:sub>
                      </m:sSub>
                    </m:oMath>
                  </m:oMathPara>
                </a14:m>
                <a:endParaRPr lang="es-CL" sz="2400" b="1" dirty="0"/>
              </a:p>
            </p:txBody>
          </p:sp>
        </mc:Choice>
        <mc:Fallback xmlns="">
          <p:sp>
            <p:nvSpPr>
              <p:cNvPr id="4" name="CuadroTexto 3">
                <a:extLst>
                  <a:ext uri="{FF2B5EF4-FFF2-40B4-BE49-F238E27FC236}">
                    <a16:creationId xmlns:a16="http://schemas.microsoft.com/office/drawing/2014/main" id="{61CEB9D7-BB2A-0C1A-6E95-AE096B4BE4E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57378" y="3715238"/>
                <a:ext cx="3030188" cy="721223"/>
              </a:xfrm>
              <a:prstGeom prst="rect">
                <a:avLst/>
              </a:prstGeom>
              <a:blipFill>
                <a:blip r:embed="rId9"/>
                <a:stretch>
                  <a:fillRect l="-2083" r="-417" b="-862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35247809-F8B9-DB6C-4983-710216DAD157}"/>
                  </a:ext>
                </a:extLst>
              </p:cNvPr>
              <p:cNvSpPr txBox="1"/>
              <p:nvPr/>
            </p:nvSpPr>
            <p:spPr>
              <a:xfrm>
                <a:off x="233772" y="5005429"/>
                <a:ext cx="4572000" cy="88614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̂"/>
                              <m:ctrlPr>
                                <a:rPr lang="es-ES" sz="2400" b="1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400" b="1" i="1" smtClean="0">
                                  <a:latin typeface="Cambria Math" panose="02040503050406030204" pitchFamily="18" charset="0"/>
                                </a:rPr>
                                <m:t>𝒓</m:t>
                              </m:r>
                            </m:e>
                          </m:acc>
                        </m:e>
                        <m:sub>
                          <m:r>
                            <a:rPr lang="es-ES" sz="2400" b="1" i="1" smtClean="0">
                              <a:latin typeface="Cambria Math" panose="02040503050406030204" pitchFamily="18" charset="0"/>
                            </a:rPr>
                            <m:t>𝟏𝟐</m:t>
                          </m:r>
                        </m:sub>
                      </m:sSub>
                      <m:r>
                        <a:rPr lang="es-ES" sz="2400" b="1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ES" sz="2400" b="1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ES" sz="2400" b="1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acc>
                                <m:accPr>
                                  <m:chr m:val="⃗"/>
                                  <m:ctrlPr>
                                    <a:rPr lang="es-ES" sz="2400" b="1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s-ES" sz="2400" b="1" i="1" smtClean="0">
                                      <a:latin typeface="Cambria Math" panose="02040503050406030204" pitchFamily="18" charset="0"/>
                                    </a:rPr>
                                    <m:t>𝒓</m:t>
                                  </m:r>
                                </m:e>
                              </m:acc>
                            </m:e>
                            <m:sub>
                              <m:r>
                                <a:rPr lang="es-ES" sz="2400" b="1" i="1" smtClean="0"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sub>
                          </m:sSub>
                          <m:r>
                            <a:rPr lang="es-ES" sz="2400" b="1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s-ES" sz="2400" b="1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acc>
                                <m:accPr>
                                  <m:chr m:val="⃗"/>
                                  <m:ctrlPr>
                                    <a:rPr lang="es-ES" sz="2400" b="1" i="1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s-ES" sz="2400" b="1" i="1">
                                      <a:latin typeface="Cambria Math" panose="02040503050406030204" pitchFamily="18" charset="0"/>
                                    </a:rPr>
                                    <m:t>𝒓</m:t>
                                  </m:r>
                                </m:e>
                              </m:acc>
                            </m:e>
                            <m:sub>
                              <m:r>
                                <a:rPr lang="es-ES" sz="2400" b="1" i="1" smtClean="0">
                                  <a:latin typeface="Cambria Math" panose="02040503050406030204" pitchFamily="18" charset="0"/>
                                </a:rPr>
                                <m:t>𝟏</m:t>
                              </m:r>
                            </m:sub>
                          </m:sSub>
                        </m:num>
                        <m:den>
                          <m:d>
                            <m:dPr>
                              <m:begChr m:val="|"/>
                              <m:endChr m:val="|"/>
                              <m:ctrlPr>
                                <a:rPr lang="es-ES" sz="2400" b="1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s-ES" sz="2400" b="1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acc>
                                    <m:accPr>
                                      <m:chr m:val="̂"/>
                                      <m:ctrlPr>
                                        <a:rPr lang="es-ES" sz="2400" b="1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accPr>
                                    <m:e>
                                      <m:r>
                                        <a:rPr lang="es-ES" sz="2400" b="1" i="1">
                                          <a:latin typeface="Cambria Math" panose="02040503050406030204" pitchFamily="18" charset="0"/>
                                        </a:rPr>
                                        <m:t>𝒓</m:t>
                                      </m:r>
                                    </m:e>
                                  </m:acc>
                                </m:e>
                                <m:sub>
                                  <m:r>
                                    <a:rPr lang="es-ES" sz="2400" b="1" i="1">
                                      <a:latin typeface="Cambria Math" panose="02040503050406030204" pitchFamily="18" charset="0"/>
                                    </a:rPr>
                                    <m:t>𝟏𝟐</m:t>
                                  </m:r>
                                </m:sub>
                              </m:sSub>
                            </m:e>
                          </m:d>
                        </m:den>
                      </m:f>
                    </m:oMath>
                  </m:oMathPara>
                </a14:m>
                <a:endParaRPr lang="es-CL" sz="2400" dirty="0"/>
              </a:p>
            </p:txBody>
          </p:sp>
        </mc:Choice>
        <mc:Fallback xmlns=""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35247809-F8B9-DB6C-4983-710216DAD15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3772" y="5005429"/>
                <a:ext cx="4572000" cy="886140"/>
              </a:xfrm>
              <a:prstGeom prst="rect">
                <a:avLst/>
              </a:prstGeom>
              <a:blipFill>
                <a:blip r:embed="rId10"/>
                <a:stretch>
                  <a:fillRect b="-4286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813813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0" grpId="0" animBg="1"/>
      <p:bldP spid="16" grpId="0"/>
      <p:bldP spid="14" grpId="0"/>
      <p:bldP spid="17" grpId="0"/>
      <p:bldP spid="18" grpId="0"/>
      <p:bldP spid="19" grpId="0"/>
      <p:bldP spid="4" grpId="0"/>
      <p:bldP spid="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arcador de contenido 4">
            <a:extLst>
              <a:ext uri="{FF2B5EF4-FFF2-40B4-BE49-F238E27FC236}">
                <a16:creationId xmlns:a16="http://schemas.microsoft.com/office/drawing/2014/main" id="{CC35ACC0-1BB4-1141-919C-8F839DB356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332656"/>
            <a:ext cx="8229600" cy="172819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CL" sz="2000" dirty="0"/>
              <a:t>Ejemplo: Considere cuatro partículas cargadas colocadas en las esquinas de un cuadrado cuyos lados tienen longitud d. Las partículas 1, 2 y 4 tienen cargas positivas idénticas. Para que la suma vectorial de las fuerzas ejercidas sobre la partícula 1 sea cero, ¿qué carga se debe dar a la partícula 3, que está en la esquina diametralmente opuesta a la partícula 1?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DC8B3A4D-1EA8-2742-AED8-5F727819B7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328" y="2305050"/>
            <a:ext cx="2540000" cy="2247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6196631"/>
      </p:ext>
    </p:extLst>
  </p:cSld>
  <p:clrMapOvr>
    <a:masterClrMapping/>
  </p:clrMapOvr>
</p:sld>
</file>

<file path=ppt/theme/theme1.xml><?xml version="1.0" encoding="utf-8"?>
<a:theme xmlns:a="http://schemas.openxmlformats.org/drawingml/2006/main" name="Static Electricity Lesson for Elementary by Slidesgo">
  <a:themeElements>
    <a:clrScheme name="Simple Light">
      <a:dk1>
        <a:srgbClr val="FFFFFF"/>
      </a:dk1>
      <a:lt1>
        <a:srgbClr val="4A237E"/>
      </a:lt1>
      <a:dk2>
        <a:srgbClr val="60DB92"/>
      </a:dk2>
      <a:lt2>
        <a:srgbClr val="797EFC"/>
      </a:lt2>
      <a:accent1>
        <a:srgbClr val="FEBC71"/>
      </a:accent1>
      <a:accent2>
        <a:srgbClr val="F26489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FFFFFF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Slidesgo Final Pages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869FB2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234</TotalTime>
  <Words>620</Words>
  <Application>Microsoft Office PowerPoint</Application>
  <PresentationFormat>Presentación en pantalla (4:3)</PresentationFormat>
  <Paragraphs>100</Paragraphs>
  <Slides>21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13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21</vt:i4>
      </vt:variant>
    </vt:vector>
  </HeadingPairs>
  <TitlesOfParts>
    <vt:vector size="37" baseType="lpstr">
      <vt:lpstr>Anaheim</vt:lpstr>
      <vt:lpstr>Aptos</vt:lpstr>
      <vt:lpstr>Aptos Display</vt:lpstr>
      <vt:lpstr>Arial</vt:lpstr>
      <vt:lpstr>Bitter</vt:lpstr>
      <vt:lpstr>Bitter ExtraBold</vt:lpstr>
      <vt:lpstr>Cambria Math</vt:lpstr>
      <vt:lpstr>Comic Sans MS</vt:lpstr>
      <vt:lpstr>Lucida Handwriting</vt:lpstr>
      <vt:lpstr>Proxima Nova</vt:lpstr>
      <vt:lpstr>Proxima Nova Semibold</vt:lpstr>
      <vt:lpstr>Questrial</vt:lpstr>
      <vt:lpstr>Roboto Condensed Light</vt:lpstr>
      <vt:lpstr>Static Electricity Lesson for Elementary by Slidesgo</vt:lpstr>
      <vt:lpstr>Slidesgo Final Pages</vt:lpstr>
      <vt:lpstr>Tema de Office</vt:lpstr>
      <vt:lpstr>Electromagnetismo - Física III Escuela Naval A. Prat 1S-2025</vt:lpstr>
      <vt:lpstr>Presentación del curso</vt:lpstr>
      <vt:lpstr>Electrostática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Fuerza eléctrica: Ley de Coulomb</vt:lpstr>
      <vt:lpstr>Presentación de PowerPoint</vt:lpstr>
      <vt:lpstr>Presentación de PowerPoint</vt:lpstr>
      <vt:lpstr>Fuerza eléctrica generada por una distribución discreta de carga eléctrica </vt:lpstr>
      <vt:lpstr>Presentación de PowerPoint</vt:lpstr>
      <vt:lpstr>Principio de superposición en 2D  </vt:lpstr>
      <vt:lpstr>Forma vectorial de la ley de Coulomb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Electromagnetismo - Física III Escuela Naval A. Prat 1S-2025</dc:title>
  <dc:creator>Matias Ignacio Garrido Pedreros</dc:creator>
  <cp:lastModifiedBy>Matias Ignacio Garrido Pedreros</cp:lastModifiedBy>
  <cp:revision>1</cp:revision>
  <dcterms:created xsi:type="dcterms:W3CDTF">2025-02-10T01:02:10Z</dcterms:created>
  <dcterms:modified xsi:type="dcterms:W3CDTF">2025-02-19T15:27:27Z</dcterms:modified>
</cp:coreProperties>
</file>