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2"/>
  </p:sldMasterIdLst>
  <p:notesMasterIdLst>
    <p:notesMasterId r:id="rId13"/>
  </p:notesMasterIdLst>
  <p:sldIdLst>
    <p:sldId id="810" r:id="rId3"/>
    <p:sldId id="815" r:id="rId4"/>
    <p:sldId id="809" r:id="rId5"/>
    <p:sldId id="812" r:id="rId6"/>
    <p:sldId id="816" r:id="rId7"/>
    <p:sldId id="817" r:id="rId8"/>
    <p:sldId id="821" r:id="rId9"/>
    <p:sldId id="818" r:id="rId10"/>
    <p:sldId id="819" r:id="rId11"/>
    <p:sldId id="820" r:id="rId12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rgbClr val="000000"/>
        </a:fontRef>
        <a:srgbClr val="000000"/>
      </a:tcTxStyle>
      <a:tcStyle>
        <a:tcBdr>
          <a:left>
            <a:ln w="12700" cmpd="sng">
              <a:solidFill>
                <a:srgbClr val="000000"/>
              </a:solidFill>
            </a:ln>
          </a:left>
          <a:right>
            <a:ln w="12700" cmpd="sng">
              <a:solidFill>
                <a:srgbClr val="000000"/>
              </a:solidFill>
            </a:ln>
          </a:right>
          <a:top>
            <a:ln w="12700" cmpd="sng">
              <a:solidFill>
                <a:srgbClr val="000000"/>
              </a:solidFill>
            </a:ln>
          </a:top>
          <a:bottom>
            <a:ln w="12700" cmpd="sng">
              <a:solidFill>
                <a:srgbClr val="000000"/>
              </a:solidFill>
            </a:ln>
          </a:bottom>
          <a:insideH>
            <a:ln w="12700" cmpd="sng">
              <a:solidFill>
                <a:srgbClr val="000000"/>
              </a:solidFill>
            </a:ln>
          </a:insideH>
          <a:insideV>
            <a:ln w="12700" cmpd="sng">
              <a:solidFill>
                <a:srgbClr val="000000"/>
              </a:solidFill>
            </a:ln>
          </a:insideV>
        </a:tcBdr>
        <a:fill>
          <a:noFill/>
        </a:fill>
      </a:tcStyle>
    </a:wholeTbl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tx1">
              <a:tint val="20000"/>
            </a:schemeClr>
          </a:solidFill>
        </a:fill>
      </a:tcStyle>
    </a:wholeTbl>
    <a:band1H>
      <a:tcStyle>
        <a:tcBdr/>
        <a:fill>
          <a:solidFill>
            <a:schemeClr val="tx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tx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tx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tx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tx1"/>
          </a:solidFill>
        </a:fill>
      </a:tcStyle>
    </a:firstRow>
  </a:tblStyle>
  <a:tblStyle styleId="{616DA210-FB5B-4158-B5E0-FEB733F419BA}" styleName="Light Style 3">
    <a:wholeTbl>
      <a:tcTxStyle>
        <a:fontRef idx="minor">
          <a:srgbClr val="00000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940" autoAdjust="0"/>
  </p:normalViewPr>
  <p:slideViewPr>
    <p:cSldViewPr snapToGrid="0">
      <p:cViewPr>
        <p:scale>
          <a:sx n="66" d="100"/>
          <a:sy n="66" d="100"/>
        </p:scale>
        <p:origin x="1506" y="9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1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5_3">
  <dgm:title val=""/>
  <dgm:desc val=""/>
  <dgm:catLst>
    <dgm:cat type="accent5" pri="11300"/>
  </dgm:catLst>
  <dgm:styleLbl name="node0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>
        <a:shade val="80000"/>
      </a:schemeClr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>
        <a:shade val="80000"/>
      </a:schemeClr>
      <a:schemeClr val="accent5">
        <a:tint val="7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/>
    <dgm:txEffectClrLst/>
  </dgm:styleLbl>
  <dgm:styleLbl name="lnNode1">
    <dgm:fillClrLst>
      <a:schemeClr val="accent5">
        <a:shade val="80000"/>
      </a:schemeClr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shade val="80000"/>
        <a:alpha val="50000"/>
      </a:schemeClr>
      <a:schemeClr val="accent5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/>
    <dgm:txEffectClrLst/>
  </dgm:styleLbl>
  <dgm:styleLbl name="fgSibTrans2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5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>
        <a:tint val="99000"/>
      </a:schemeClr>
    </dgm:fillClrLst>
    <dgm:linClrLst meth="repeat">
      <a:schemeClr val="accent5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>
        <a:tint val="80000"/>
      </a:schemeClr>
    </dgm:fillClrLst>
    <dgm:linClrLst meth="repeat">
      <a:schemeClr val="accent5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4D243C2-830B-4263-BC0A-0A0C6DBF72CC}" type="doc">
      <dgm:prSet loTypeId="urn:microsoft.com/office/officeart/2008/layout/VerticalCurvedList" loCatId="list" qsTypeId="urn:microsoft.com/office/officeart/2005/8/quickstyle/simple4" qsCatId="simple" csTypeId="urn:microsoft.com/office/officeart/2005/8/colors/accent5_3" csCatId="accent5" phldr="1"/>
      <dgm:spPr/>
      <dgm:t>
        <a:bodyPr/>
        <a:lstStyle/>
        <a:p>
          <a:endParaRPr lang="es-CL"/>
        </a:p>
      </dgm:t>
    </dgm:pt>
    <dgm:pt modelId="{8E2B7896-A2BF-4E21-9330-E847147204D2}">
      <dgm:prSet phldrT="[Texto]" phldr="0"/>
      <dgm:spPr/>
      <dgm:t>
        <a:bodyPr/>
        <a:lstStyle/>
        <a:p>
          <a:r>
            <a:rPr lang="es-CL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Practicar coordinación de una CAP F-16, F-5, GCI con UU.SS. enmarcado en un escenario de un Sistema de Defensa Aérea Integrada (IADS). </a:t>
          </a:r>
          <a:endParaRPr lang="es-CL" b="1" dirty="0">
            <a:solidFill>
              <a:schemeClr val="tx2">
                <a:lumMod val="85000"/>
                <a:lumOff val="15000"/>
              </a:schemeClr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</a:endParaRPr>
        </a:p>
      </dgm:t>
    </dgm:pt>
    <dgm:pt modelId="{D3608C06-E858-46C1-A70E-E07DD4CA55D0}" type="parTrans" cxnId="{847F25FB-91F3-419D-9753-B1DA8899E6DC}">
      <dgm:prSet/>
      <dgm:spPr/>
      <dgm:t>
        <a:bodyPr/>
        <a:lstStyle/>
        <a:p>
          <a:endParaRPr lang="es-CL" b="1" dirty="0">
            <a:solidFill>
              <a:schemeClr val="tx2">
                <a:lumMod val="85000"/>
                <a:lumOff val="15000"/>
              </a:schemeClr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</a:endParaRPr>
        </a:p>
      </dgm:t>
    </dgm:pt>
    <dgm:pt modelId="{0E32EF61-374D-4CE5-8109-447B66B47A80}" type="sibTrans" cxnId="{847F25FB-91F3-419D-9753-B1DA8899E6DC}">
      <dgm:prSet/>
      <dgm:spPr/>
      <dgm:t>
        <a:bodyPr/>
        <a:lstStyle/>
        <a:p>
          <a:endParaRPr lang="es-CL" b="1" dirty="0">
            <a:solidFill>
              <a:schemeClr val="tx2">
                <a:lumMod val="85000"/>
                <a:lumOff val="15000"/>
              </a:schemeClr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</a:endParaRPr>
        </a:p>
      </dgm:t>
    </dgm:pt>
    <dgm:pt modelId="{F4E117A4-061E-425D-9D8B-7AFED9134C75}">
      <dgm:prSet phldrT="[Texto]" phldr="0"/>
      <dgm:spPr>
        <a:solidFill>
          <a:schemeClr val="accent3">
            <a:lumMod val="40000"/>
            <a:lumOff val="60000"/>
          </a:schemeClr>
        </a:solidFill>
      </dgm:spPr>
      <dgm:t>
        <a:bodyPr/>
        <a:lstStyle/>
        <a:p>
          <a:r>
            <a:rPr lang="es-CL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Evitar que múltiples aeronaves adversarias traspasen la línea de falla de misión (MFL) evitando empleo de armamento sobre UU.SS. propias. </a:t>
          </a:r>
          <a:endParaRPr lang="es-CL" b="1" dirty="0">
            <a:solidFill>
              <a:schemeClr val="tx2">
                <a:lumMod val="85000"/>
                <a:lumOff val="15000"/>
              </a:schemeClr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</a:endParaRPr>
        </a:p>
      </dgm:t>
    </dgm:pt>
    <dgm:pt modelId="{118F181C-6DE4-4FE5-ADCC-9CC6336F40E9}" type="parTrans" cxnId="{A4C951BF-F4FF-46C0-8374-FC87E4170D2C}">
      <dgm:prSet/>
      <dgm:spPr/>
      <dgm:t>
        <a:bodyPr/>
        <a:lstStyle/>
        <a:p>
          <a:endParaRPr lang="es-CL" b="1" dirty="0">
            <a:solidFill>
              <a:schemeClr val="tx2">
                <a:lumMod val="85000"/>
                <a:lumOff val="15000"/>
              </a:schemeClr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</a:endParaRPr>
        </a:p>
      </dgm:t>
    </dgm:pt>
    <dgm:pt modelId="{0B28AA9D-57E4-4B30-8842-D6BBD771993D}" type="sibTrans" cxnId="{A4C951BF-F4FF-46C0-8374-FC87E4170D2C}">
      <dgm:prSet/>
      <dgm:spPr/>
      <dgm:t>
        <a:bodyPr/>
        <a:lstStyle/>
        <a:p>
          <a:endParaRPr lang="es-CL" b="1" dirty="0">
            <a:solidFill>
              <a:schemeClr val="tx2">
                <a:lumMod val="85000"/>
                <a:lumOff val="15000"/>
              </a:schemeClr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</a:endParaRPr>
        </a:p>
      </dgm:t>
    </dgm:pt>
    <dgm:pt modelId="{3282FBB2-02BB-4914-BF77-4B565FCC16B9}">
      <dgm:prSet phldrT="[Texto]" phldr="0"/>
      <dgm:spPr/>
      <dgm:t>
        <a:bodyPr/>
        <a:lstStyle/>
        <a:p>
          <a:r>
            <a:rPr lang="es-CL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Entrenar procedimientos conjuntos de defensa ante amenazas aéreas (IADS).</a:t>
          </a:r>
          <a:endParaRPr lang="es-CL" b="1" dirty="0">
            <a:solidFill>
              <a:schemeClr val="tx2">
                <a:lumMod val="85000"/>
                <a:lumOff val="15000"/>
              </a:schemeClr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</a:endParaRPr>
        </a:p>
      </dgm:t>
    </dgm:pt>
    <dgm:pt modelId="{6FF4F2FE-7246-4D71-B54B-0FEF9C9D00EE}" type="parTrans" cxnId="{6896A07D-C712-42E7-A83A-2BE5A1163803}">
      <dgm:prSet/>
      <dgm:spPr/>
      <dgm:t>
        <a:bodyPr/>
        <a:lstStyle/>
        <a:p>
          <a:endParaRPr lang="es-CL" b="1" dirty="0">
            <a:solidFill>
              <a:schemeClr val="tx2">
                <a:lumMod val="85000"/>
                <a:lumOff val="15000"/>
              </a:schemeClr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</a:endParaRPr>
        </a:p>
      </dgm:t>
    </dgm:pt>
    <dgm:pt modelId="{A03D663C-DCF2-4A1E-B966-38B3DDA6C01A}" type="sibTrans" cxnId="{6896A07D-C712-42E7-A83A-2BE5A1163803}">
      <dgm:prSet/>
      <dgm:spPr/>
      <dgm:t>
        <a:bodyPr/>
        <a:lstStyle/>
        <a:p>
          <a:endParaRPr lang="es-CL" b="1" dirty="0">
            <a:solidFill>
              <a:schemeClr val="tx2">
                <a:lumMod val="85000"/>
                <a:lumOff val="15000"/>
              </a:schemeClr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</a:endParaRPr>
        </a:p>
      </dgm:t>
    </dgm:pt>
    <dgm:pt modelId="{8A789D5C-C921-4B19-9BD3-482F5177B9DA}">
      <dgm:prSet/>
      <dgm:spPr>
        <a:solidFill>
          <a:schemeClr val="accent6">
            <a:lumMod val="40000"/>
            <a:lumOff val="60000"/>
          </a:schemeClr>
        </a:solidFill>
      </dgm:spPr>
      <dgm:t>
        <a:bodyPr/>
        <a:lstStyle/>
        <a:p>
          <a:r>
            <a:rPr lang="es-CL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Ejecutar ataque electrónico (EA), uso de </a:t>
          </a:r>
          <a:r>
            <a:rPr lang="es-CL" b="1" dirty="0" err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chaff</a:t>
          </a:r>
          <a:r>
            <a:rPr lang="es-CL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y el empleo de sensores EO, con la finalidad de alcanzar zona de lanzamiento de armamento (LAR) contra Unidades de Superficie. </a:t>
          </a:r>
          <a:endParaRPr lang="es-CL" b="1" dirty="0">
            <a:solidFill>
              <a:schemeClr val="tx2">
                <a:lumMod val="85000"/>
                <a:lumOff val="15000"/>
              </a:schemeClr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</a:endParaRPr>
        </a:p>
      </dgm:t>
    </dgm:pt>
    <dgm:pt modelId="{9ADC5664-7314-4771-A0E6-082F501D7568}" type="parTrans" cxnId="{0475BCC3-9F31-4961-9447-1DA14D9A2BA4}">
      <dgm:prSet/>
      <dgm:spPr/>
      <dgm:t>
        <a:bodyPr/>
        <a:lstStyle/>
        <a:p>
          <a:endParaRPr lang="es-CL" b="1" dirty="0">
            <a:solidFill>
              <a:schemeClr val="tx2">
                <a:lumMod val="85000"/>
                <a:lumOff val="15000"/>
              </a:schemeClr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</a:endParaRPr>
        </a:p>
      </dgm:t>
    </dgm:pt>
    <dgm:pt modelId="{3EA62BF0-8E13-438B-87B4-5FC7BFF8109C}" type="sibTrans" cxnId="{0475BCC3-9F31-4961-9447-1DA14D9A2BA4}">
      <dgm:prSet/>
      <dgm:spPr/>
      <dgm:t>
        <a:bodyPr/>
        <a:lstStyle/>
        <a:p>
          <a:endParaRPr lang="es-CL" b="1" dirty="0">
            <a:solidFill>
              <a:schemeClr val="tx2">
                <a:lumMod val="85000"/>
                <a:lumOff val="15000"/>
              </a:schemeClr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</a:endParaRPr>
        </a:p>
      </dgm:t>
    </dgm:pt>
    <dgm:pt modelId="{B02AE65A-1429-4B0C-A2EE-9FEBD8C57470}" type="pres">
      <dgm:prSet presAssocID="{14D243C2-830B-4263-BC0A-0A0C6DBF72CC}" presName="Name0" presStyleCnt="0">
        <dgm:presLayoutVars>
          <dgm:chMax val="7"/>
          <dgm:chPref val="7"/>
          <dgm:dir/>
        </dgm:presLayoutVars>
      </dgm:prSet>
      <dgm:spPr/>
    </dgm:pt>
    <dgm:pt modelId="{58656E51-5DA9-4059-A400-6A0036AE3B8A}" type="pres">
      <dgm:prSet presAssocID="{14D243C2-830B-4263-BC0A-0A0C6DBF72CC}" presName="Name1" presStyleCnt="0"/>
      <dgm:spPr/>
    </dgm:pt>
    <dgm:pt modelId="{BD10EC7B-FBC3-44FB-8271-92A8CC0A0AC9}" type="pres">
      <dgm:prSet presAssocID="{14D243C2-830B-4263-BC0A-0A0C6DBF72CC}" presName="cycle" presStyleCnt="0"/>
      <dgm:spPr/>
    </dgm:pt>
    <dgm:pt modelId="{F15E701C-2DC5-4602-97B7-D1F4A556951E}" type="pres">
      <dgm:prSet presAssocID="{14D243C2-830B-4263-BC0A-0A0C6DBF72CC}" presName="srcNode" presStyleLbl="node1" presStyleIdx="0" presStyleCnt="4"/>
      <dgm:spPr/>
    </dgm:pt>
    <dgm:pt modelId="{C951CC1F-2AD5-4132-9344-2FF0DA589B15}" type="pres">
      <dgm:prSet presAssocID="{14D243C2-830B-4263-BC0A-0A0C6DBF72CC}" presName="conn" presStyleLbl="parChTrans1D2" presStyleIdx="0" presStyleCnt="1"/>
      <dgm:spPr/>
    </dgm:pt>
    <dgm:pt modelId="{8DBC85B7-4112-4CBE-9388-DBB380AB3534}" type="pres">
      <dgm:prSet presAssocID="{14D243C2-830B-4263-BC0A-0A0C6DBF72CC}" presName="extraNode" presStyleLbl="node1" presStyleIdx="0" presStyleCnt="4"/>
      <dgm:spPr/>
    </dgm:pt>
    <dgm:pt modelId="{A29D80DD-0116-41AF-9EE1-FE8B5A2F4856}" type="pres">
      <dgm:prSet presAssocID="{14D243C2-830B-4263-BC0A-0A0C6DBF72CC}" presName="dstNode" presStyleLbl="node1" presStyleIdx="0" presStyleCnt="4"/>
      <dgm:spPr/>
    </dgm:pt>
    <dgm:pt modelId="{0B1FD56F-92CD-42D2-A5CC-E1FC14C9BFE6}" type="pres">
      <dgm:prSet presAssocID="{8E2B7896-A2BF-4E21-9330-E847147204D2}" presName="text_1" presStyleLbl="node1" presStyleIdx="0" presStyleCnt="4">
        <dgm:presLayoutVars>
          <dgm:bulletEnabled val="1"/>
        </dgm:presLayoutVars>
      </dgm:prSet>
      <dgm:spPr/>
    </dgm:pt>
    <dgm:pt modelId="{13935860-AF18-4ED2-A2A3-71FF62EC0549}" type="pres">
      <dgm:prSet presAssocID="{8E2B7896-A2BF-4E21-9330-E847147204D2}" presName="accent_1" presStyleCnt="0"/>
      <dgm:spPr/>
    </dgm:pt>
    <dgm:pt modelId="{42D3BFE8-4192-4DB0-BA18-E019CFA5C391}" type="pres">
      <dgm:prSet presAssocID="{8E2B7896-A2BF-4E21-9330-E847147204D2}" presName="accentRepeatNode" presStyleLbl="solidFgAcc1" presStyleIdx="0" presStyleCnt="4">
        <dgm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dgm:style>
      </dgm:prSet>
      <dgm:spPr>
        <a:solidFill>
          <a:schemeClr val="accent1">
            <a:lumMod val="50000"/>
          </a:schemeClr>
        </a:solidFill>
      </dgm:spPr>
    </dgm:pt>
    <dgm:pt modelId="{67BDFD9C-B3DA-4616-8058-AAA9859CFC8F}" type="pres">
      <dgm:prSet presAssocID="{F4E117A4-061E-425D-9D8B-7AFED9134C75}" presName="text_2" presStyleLbl="node1" presStyleIdx="1" presStyleCnt="4">
        <dgm:presLayoutVars>
          <dgm:bulletEnabled val="1"/>
        </dgm:presLayoutVars>
      </dgm:prSet>
      <dgm:spPr/>
    </dgm:pt>
    <dgm:pt modelId="{6F00690F-E67A-4BB1-B7CF-FDDA1345C686}" type="pres">
      <dgm:prSet presAssocID="{F4E117A4-061E-425D-9D8B-7AFED9134C75}" presName="accent_2" presStyleCnt="0"/>
      <dgm:spPr/>
    </dgm:pt>
    <dgm:pt modelId="{0399AA9C-D618-4A97-8CC0-755A12BC6A5D}" type="pres">
      <dgm:prSet presAssocID="{F4E117A4-061E-425D-9D8B-7AFED9134C75}" presName="accentRepeatNode" presStyleLbl="solidFgAcc1" presStyleIdx="1" presStyleCnt="4">
        <dgm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dgm:style>
      </dgm:prSet>
      <dgm:spPr/>
    </dgm:pt>
    <dgm:pt modelId="{3A6BF507-6CCD-436D-AB40-782BD019F14C}" type="pres">
      <dgm:prSet presAssocID="{3282FBB2-02BB-4914-BF77-4B565FCC16B9}" presName="text_3" presStyleLbl="node1" presStyleIdx="2" presStyleCnt="4">
        <dgm:presLayoutVars>
          <dgm:bulletEnabled val="1"/>
        </dgm:presLayoutVars>
      </dgm:prSet>
      <dgm:spPr/>
    </dgm:pt>
    <dgm:pt modelId="{1C458AFA-EB03-443F-9514-4CA31163F9A4}" type="pres">
      <dgm:prSet presAssocID="{3282FBB2-02BB-4914-BF77-4B565FCC16B9}" presName="accent_3" presStyleCnt="0"/>
      <dgm:spPr/>
    </dgm:pt>
    <dgm:pt modelId="{C9D488D3-F666-48D7-8A78-BD921E85530A}" type="pres">
      <dgm:prSet presAssocID="{3282FBB2-02BB-4914-BF77-4B565FCC16B9}" presName="accentRepeatNode" presStyleLbl="solidFgAcc1" presStyleIdx="2" presStyleCnt="4">
        <dgm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dgm:style>
      </dgm:prSet>
      <dgm:spPr/>
    </dgm:pt>
    <dgm:pt modelId="{CD051BF9-CDFA-430C-ADFC-732891094DBA}" type="pres">
      <dgm:prSet presAssocID="{8A789D5C-C921-4B19-9BD3-482F5177B9DA}" presName="text_4" presStyleLbl="node1" presStyleIdx="3" presStyleCnt="4">
        <dgm:presLayoutVars>
          <dgm:bulletEnabled val="1"/>
        </dgm:presLayoutVars>
      </dgm:prSet>
      <dgm:spPr/>
    </dgm:pt>
    <dgm:pt modelId="{DF2D5D09-D6E6-4A7A-B112-83AE6156E9FB}" type="pres">
      <dgm:prSet presAssocID="{8A789D5C-C921-4B19-9BD3-482F5177B9DA}" presName="accent_4" presStyleCnt="0"/>
      <dgm:spPr/>
    </dgm:pt>
    <dgm:pt modelId="{B84EF560-F4C0-4527-9123-8B492BBE98CD}" type="pres">
      <dgm:prSet presAssocID="{8A789D5C-C921-4B19-9BD3-482F5177B9DA}" presName="accentRepeatNode" presStyleLbl="solidFgAcc1" presStyleIdx="3" presStyleCnt="4">
        <dgm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dgm:style>
      </dgm:prSet>
      <dgm:spPr/>
    </dgm:pt>
  </dgm:ptLst>
  <dgm:cxnLst>
    <dgm:cxn modelId="{2D796510-F189-420E-998C-A33DE0D3701D}" type="presOf" srcId="{3282FBB2-02BB-4914-BF77-4B565FCC16B9}" destId="{3A6BF507-6CCD-436D-AB40-782BD019F14C}" srcOrd="0" destOrd="0" presId="urn:microsoft.com/office/officeart/2008/layout/VerticalCurvedList"/>
    <dgm:cxn modelId="{22FF903E-4409-49E0-A8A4-EB3A440A56DE}" type="presOf" srcId="{F4E117A4-061E-425D-9D8B-7AFED9134C75}" destId="{67BDFD9C-B3DA-4616-8058-AAA9859CFC8F}" srcOrd="0" destOrd="0" presId="urn:microsoft.com/office/officeart/2008/layout/VerticalCurvedList"/>
    <dgm:cxn modelId="{0E8B424C-DC56-49AD-99B0-6C8579228C5A}" type="presOf" srcId="{8A789D5C-C921-4B19-9BD3-482F5177B9DA}" destId="{CD051BF9-CDFA-430C-ADFC-732891094DBA}" srcOrd="0" destOrd="0" presId="urn:microsoft.com/office/officeart/2008/layout/VerticalCurvedList"/>
    <dgm:cxn modelId="{6896A07D-C712-42E7-A83A-2BE5A1163803}" srcId="{14D243C2-830B-4263-BC0A-0A0C6DBF72CC}" destId="{3282FBB2-02BB-4914-BF77-4B565FCC16B9}" srcOrd="2" destOrd="0" parTransId="{6FF4F2FE-7246-4D71-B54B-0FEF9C9D00EE}" sibTransId="{A03D663C-DCF2-4A1E-B966-38B3DDA6C01A}"/>
    <dgm:cxn modelId="{11DF3488-8478-4840-88C9-281E84A931E2}" type="presOf" srcId="{14D243C2-830B-4263-BC0A-0A0C6DBF72CC}" destId="{B02AE65A-1429-4B0C-A2EE-9FEBD8C57470}" srcOrd="0" destOrd="0" presId="urn:microsoft.com/office/officeart/2008/layout/VerticalCurvedList"/>
    <dgm:cxn modelId="{64C7BEAD-83A0-484F-967B-445B4390886A}" type="presOf" srcId="{0E32EF61-374D-4CE5-8109-447B66B47A80}" destId="{C951CC1F-2AD5-4132-9344-2FF0DA589B15}" srcOrd="0" destOrd="0" presId="urn:microsoft.com/office/officeart/2008/layout/VerticalCurvedList"/>
    <dgm:cxn modelId="{F06B3EAE-C93F-4476-8D3A-241B6E056FDB}" type="presOf" srcId="{8E2B7896-A2BF-4E21-9330-E847147204D2}" destId="{0B1FD56F-92CD-42D2-A5CC-E1FC14C9BFE6}" srcOrd="0" destOrd="0" presId="urn:microsoft.com/office/officeart/2008/layout/VerticalCurvedList"/>
    <dgm:cxn modelId="{A4C951BF-F4FF-46C0-8374-FC87E4170D2C}" srcId="{14D243C2-830B-4263-BC0A-0A0C6DBF72CC}" destId="{F4E117A4-061E-425D-9D8B-7AFED9134C75}" srcOrd="1" destOrd="0" parTransId="{118F181C-6DE4-4FE5-ADCC-9CC6336F40E9}" sibTransId="{0B28AA9D-57E4-4B30-8842-D6BBD771993D}"/>
    <dgm:cxn modelId="{0475BCC3-9F31-4961-9447-1DA14D9A2BA4}" srcId="{14D243C2-830B-4263-BC0A-0A0C6DBF72CC}" destId="{8A789D5C-C921-4B19-9BD3-482F5177B9DA}" srcOrd="3" destOrd="0" parTransId="{9ADC5664-7314-4771-A0E6-082F501D7568}" sibTransId="{3EA62BF0-8E13-438B-87B4-5FC7BFF8109C}"/>
    <dgm:cxn modelId="{847F25FB-91F3-419D-9753-B1DA8899E6DC}" srcId="{14D243C2-830B-4263-BC0A-0A0C6DBF72CC}" destId="{8E2B7896-A2BF-4E21-9330-E847147204D2}" srcOrd="0" destOrd="0" parTransId="{D3608C06-E858-46C1-A70E-E07DD4CA55D0}" sibTransId="{0E32EF61-374D-4CE5-8109-447B66B47A80}"/>
    <dgm:cxn modelId="{F2B020C3-0355-4B17-9BC2-51AA3FFB7ED8}" type="presParOf" srcId="{B02AE65A-1429-4B0C-A2EE-9FEBD8C57470}" destId="{58656E51-5DA9-4059-A400-6A0036AE3B8A}" srcOrd="0" destOrd="0" presId="urn:microsoft.com/office/officeart/2008/layout/VerticalCurvedList"/>
    <dgm:cxn modelId="{6DA9A2A9-AE1B-4EE3-8730-FF5C6218EB87}" type="presParOf" srcId="{58656E51-5DA9-4059-A400-6A0036AE3B8A}" destId="{BD10EC7B-FBC3-44FB-8271-92A8CC0A0AC9}" srcOrd="0" destOrd="0" presId="urn:microsoft.com/office/officeart/2008/layout/VerticalCurvedList"/>
    <dgm:cxn modelId="{7B6638CD-D946-445F-969D-EDF93193369C}" type="presParOf" srcId="{BD10EC7B-FBC3-44FB-8271-92A8CC0A0AC9}" destId="{F15E701C-2DC5-4602-97B7-D1F4A556951E}" srcOrd="0" destOrd="0" presId="urn:microsoft.com/office/officeart/2008/layout/VerticalCurvedList"/>
    <dgm:cxn modelId="{0B2068E6-77F9-4E34-8046-277308D104BD}" type="presParOf" srcId="{BD10EC7B-FBC3-44FB-8271-92A8CC0A0AC9}" destId="{C951CC1F-2AD5-4132-9344-2FF0DA589B15}" srcOrd="1" destOrd="0" presId="urn:microsoft.com/office/officeart/2008/layout/VerticalCurvedList"/>
    <dgm:cxn modelId="{FE5A6BA6-6B73-442B-9779-3C18B61B7A16}" type="presParOf" srcId="{BD10EC7B-FBC3-44FB-8271-92A8CC0A0AC9}" destId="{8DBC85B7-4112-4CBE-9388-DBB380AB3534}" srcOrd="2" destOrd="0" presId="urn:microsoft.com/office/officeart/2008/layout/VerticalCurvedList"/>
    <dgm:cxn modelId="{69DE70E6-0C2F-4215-8778-9D54511F8D8A}" type="presParOf" srcId="{BD10EC7B-FBC3-44FB-8271-92A8CC0A0AC9}" destId="{A29D80DD-0116-41AF-9EE1-FE8B5A2F4856}" srcOrd="3" destOrd="0" presId="urn:microsoft.com/office/officeart/2008/layout/VerticalCurvedList"/>
    <dgm:cxn modelId="{EB016DDB-8E26-491B-87AB-557B857ECEE2}" type="presParOf" srcId="{58656E51-5DA9-4059-A400-6A0036AE3B8A}" destId="{0B1FD56F-92CD-42D2-A5CC-E1FC14C9BFE6}" srcOrd="1" destOrd="0" presId="urn:microsoft.com/office/officeart/2008/layout/VerticalCurvedList"/>
    <dgm:cxn modelId="{DFF77DA4-0523-4FF5-942A-DB4B0BC921F1}" type="presParOf" srcId="{58656E51-5DA9-4059-A400-6A0036AE3B8A}" destId="{13935860-AF18-4ED2-A2A3-71FF62EC0549}" srcOrd="2" destOrd="0" presId="urn:microsoft.com/office/officeart/2008/layout/VerticalCurvedList"/>
    <dgm:cxn modelId="{B8DD55B2-F643-4756-9A7D-4F34A4139C1B}" type="presParOf" srcId="{13935860-AF18-4ED2-A2A3-71FF62EC0549}" destId="{42D3BFE8-4192-4DB0-BA18-E019CFA5C391}" srcOrd="0" destOrd="0" presId="urn:microsoft.com/office/officeart/2008/layout/VerticalCurvedList"/>
    <dgm:cxn modelId="{28B7E41D-50CD-45F5-B2B5-5A28DF6C52BC}" type="presParOf" srcId="{58656E51-5DA9-4059-A400-6A0036AE3B8A}" destId="{67BDFD9C-B3DA-4616-8058-AAA9859CFC8F}" srcOrd="3" destOrd="0" presId="urn:microsoft.com/office/officeart/2008/layout/VerticalCurvedList"/>
    <dgm:cxn modelId="{35CA44EA-0C83-4335-A23C-9940E8E78997}" type="presParOf" srcId="{58656E51-5DA9-4059-A400-6A0036AE3B8A}" destId="{6F00690F-E67A-4BB1-B7CF-FDDA1345C686}" srcOrd="4" destOrd="0" presId="urn:microsoft.com/office/officeart/2008/layout/VerticalCurvedList"/>
    <dgm:cxn modelId="{578697AC-BE78-445D-8455-8ED9B83DBF66}" type="presParOf" srcId="{6F00690F-E67A-4BB1-B7CF-FDDA1345C686}" destId="{0399AA9C-D618-4A97-8CC0-755A12BC6A5D}" srcOrd="0" destOrd="0" presId="urn:microsoft.com/office/officeart/2008/layout/VerticalCurvedList"/>
    <dgm:cxn modelId="{90B11E8E-EEC2-4776-9C66-83772EEEC34A}" type="presParOf" srcId="{58656E51-5DA9-4059-A400-6A0036AE3B8A}" destId="{3A6BF507-6CCD-436D-AB40-782BD019F14C}" srcOrd="5" destOrd="0" presId="urn:microsoft.com/office/officeart/2008/layout/VerticalCurvedList"/>
    <dgm:cxn modelId="{5E9A1CA9-8710-4547-8BD7-1CB4137DB958}" type="presParOf" srcId="{58656E51-5DA9-4059-A400-6A0036AE3B8A}" destId="{1C458AFA-EB03-443F-9514-4CA31163F9A4}" srcOrd="6" destOrd="0" presId="urn:microsoft.com/office/officeart/2008/layout/VerticalCurvedList"/>
    <dgm:cxn modelId="{85B508AB-889F-4949-AF29-E196399048BC}" type="presParOf" srcId="{1C458AFA-EB03-443F-9514-4CA31163F9A4}" destId="{C9D488D3-F666-48D7-8A78-BD921E85530A}" srcOrd="0" destOrd="0" presId="urn:microsoft.com/office/officeart/2008/layout/VerticalCurvedList"/>
    <dgm:cxn modelId="{BD105392-549C-49DD-A0AB-66D1D87F030E}" type="presParOf" srcId="{58656E51-5DA9-4059-A400-6A0036AE3B8A}" destId="{CD051BF9-CDFA-430C-ADFC-732891094DBA}" srcOrd="7" destOrd="0" presId="urn:microsoft.com/office/officeart/2008/layout/VerticalCurvedList"/>
    <dgm:cxn modelId="{9CA79EAD-5AB5-4627-8305-2DB171A397DD}" type="presParOf" srcId="{58656E51-5DA9-4059-A400-6A0036AE3B8A}" destId="{DF2D5D09-D6E6-4A7A-B112-83AE6156E9FB}" srcOrd="8" destOrd="0" presId="urn:microsoft.com/office/officeart/2008/layout/VerticalCurvedList"/>
    <dgm:cxn modelId="{B7EBF3DD-9FE3-41CD-9955-C310E0D8DDD8}" type="presParOf" srcId="{DF2D5D09-D6E6-4A7A-B112-83AE6156E9FB}" destId="{B84EF560-F4C0-4527-9123-8B492BBE98CD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951CC1F-2AD5-4132-9344-2FF0DA589B15}">
      <dsp:nvSpPr>
        <dsp:cNvPr id="0" name=""/>
        <dsp:cNvSpPr/>
      </dsp:nvSpPr>
      <dsp:spPr>
        <a:xfrm>
          <a:off x="-5779762" y="-884624"/>
          <a:ext cx="6881017" cy="6881017"/>
        </a:xfrm>
        <a:prstGeom prst="blockArc">
          <a:avLst>
            <a:gd name="adj1" fmla="val 18900000"/>
            <a:gd name="adj2" fmla="val 2700000"/>
            <a:gd name="adj3" fmla="val 314"/>
          </a:avLst>
        </a:prstGeom>
        <a:noFill/>
        <a:ln w="9525" cap="flat" cmpd="sng" algn="ctr">
          <a:solidFill>
            <a:schemeClr val="accent5">
              <a:tint val="99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B1FD56F-92CD-42D2-A5CC-E1FC14C9BFE6}">
      <dsp:nvSpPr>
        <dsp:cNvPr id="0" name=""/>
        <dsp:cNvSpPr/>
      </dsp:nvSpPr>
      <dsp:spPr>
        <a:xfrm>
          <a:off x="576437" y="392992"/>
          <a:ext cx="7038862" cy="786394"/>
        </a:xfrm>
        <a:prstGeom prst="rect">
          <a:avLst/>
        </a:prstGeom>
        <a:gradFill rotWithShape="0">
          <a:gsLst>
            <a:gs pos="0">
              <a:schemeClr val="accent5">
                <a:shade val="8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shade val="8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shade val="8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24201" tIns="40640" rIns="40640" bIns="4064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6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Practicar coordinación de una CAP F-16, F-5, GCI con UU.SS. enmarcado en un escenario de un Sistema de Defensa Aérea Integrada (IADS). </a:t>
          </a:r>
          <a:endParaRPr lang="es-CL" sz="1600" b="1" kern="1200" dirty="0">
            <a:solidFill>
              <a:schemeClr val="tx2">
                <a:lumMod val="85000"/>
                <a:lumOff val="15000"/>
              </a:schemeClr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</a:endParaRPr>
        </a:p>
      </dsp:txBody>
      <dsp:txXfrm>
        <a:off x="576437" y="392992"/>
        <a:ext cx="7038862" cy="786394"/>
      </dsp:txXfrm>
    </dsp:sp>
    <dsp:sp modelId="{42D3BFE8-4192-4DB0-BA18-E019CFA5C391}">
      <dsp:nvSpPr>
        <dsp:cNvPr id="0" name=""/>
        <dsp:cNvSpPr/>
      </dsp:nvSpPr>
      <dsp:spPr>
        <a:xfrm>
          <a:off x="84940" y="294693"/>
          <a:ext cx="982993" cy="982993"/>
        </a:xfrm>
        <a:prstGeom prst="ellipse">
          <a:avLst/>
        </a:prstGeom>
        <a:solidFill>
          <a:schemeClr val="accent1">
            <a:lumMod val="5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3"/>
        </a:lnRef>
        <a:fillRef idx="3">
          <a:schemeClr val="accent3"/>
        </a:fillRef>
        <a:effectRef idx="3">
          <a:schemeClr val="accent3"/>
        </a:effectRef>
        <a:fontRef idx="minor">
          <a:schemeClr val="lt1"/>
        </a:fontRef>
      </dsp:style>
    </dsp:sp>
    <dsp:sp modelId="{67BDFD9C-B3DA-4616-8058-AAA9859CFC8F}">
      <dsp:nvSpPr>
        <dsp:cNvPr id="0" name=""/>
        <dsp:cNvSpPr/>
      </dsp:nvSpPr>
      <dsp:spPr>
        <a:xfrm>
          <a:off x="1027295" y="1572789"/>
          <a:ext cx="6588004" cy="786394"/>
        </a:xfrm>
        <a:prstGeom prst="rect">
          <a:avLst/>
        </a:prstGeom>
        <a:solidFill>
          <a:schemeClr val="accent3">
            <a:lumMod val="40000"/>
            <a:lumOff val="6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24201" tIns="40640" rIns="40640" bIns="4064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6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Evitar que múltiples aeronaves adversarias traspasen la línea de falla de misión (MFL) evitando empleo de armamento sobre UU.SS. propias. </a:t>
          </a:r>
          <a:endParaRPr lang="es-CL" sz="1600" b="1" kern="1200" dirty="0">
            <a:solidFill>
              <a:schemeClr val="tx2">
                <a:lumMod val="85000"/>
                <a:lumOff val="15000"/>
              </a:schemeClr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</a:endParaRPr>
        </a:p>
      </dsp:txBody>
      <dsp:txXfrm>
        <a:off x="1027295" y="1572789"/>
        <a:ext cx="6588004" cy="786394"/>
      </dsp:txXfrm>
    </dsp:sp>
    <dsp:sp modelId="{0399AA9C-D618-4A97-8CC0-755A12BC6A5D}">
      <dsp:nvSpPr>
        <dsp:cNvPr id="0" name=""/>
        <dsp:cNvSpPr/>
      </dsp:nvSpPr>
      <dsp:spPr>
        <a:xfrm>
          <a:off x="535798" y="1474489"/>
          <a:ext cx="982993" cy="982993"/>
        </a:xfrm>
        <a:prstGeom prst="ellipse">
          <a:avLst/>
        </a:prstGeom>
        <a:gradFill rotWithShape="1">
          <a:gsLst>
            <a:gs pos="0">
              <a:schemeClr val="accent3">
                <a:shade val="51000"/>
                <a:satMod val="130000"/>
              </a:schemeClr>
            </a:gs>
            <a:gs pos="80000">
              <a:schemeClr val="accent3">
                <a:shade val="93000"/>
                <a:satMod val="130000"/>
              </a:schemeClr>
            </a:gs>
            <a:gs pos="100000">
              <a:schemeClr val="accent3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3"/>
        </a:lnRef>
        <a:fillRef idx="3">
          <a:schemeClr val="accent3"/>
        </a:fillRef>
        <a:effectRef idx="3">
          <a:schemeClr val="accent3"/>
        </a:effectRef>
        <a:fontRef idx="minor">
          <a:schemeClr val="lt1"/>
        </a:fontRef>
      </dsp:style>
    </dsp:sp>
    <dsp:sp modelId="{3A6BF507-6CCD-436D-AB40-782BD019F14C}">
      <dsp:nvSpPr>
        <dsp:cNvPr id="0" name=""/>
        <dsp:cNvSpPr/>
      </dsp:nvSpPr>
      <dsp:spPr>
        <a:xfrm>
          <a:off x="1027295" y="2752585"/>
          <a:ext cx="6588004" cy="786394"/>
        </a:xfrm>
        <a:prstGeom prst="rect">
          <a:avLst/>
        </a:prstGeom>
        <a:gradFill rotWithShape="0">
          <a:gsLst>
            <a:gs pos="0">
              <a:schemeClr val="accent5">
                <a:shade val="80000"/>
                <a:hueOff val="136814"/>
                <a:satOff val="-1492"/>
                <a:lumOff val="17053"/>
                <a:alphaOff val="0"/>
                <a:shade val="51000"/>
                <a:satMod val="130000"/>
              </a:schemeClr>
            </a:gs>
            <a:gs pos="80000">
              <a:schemeClr val="accent5">
                <a:shade val="80000"/>
                <a:hueOff val="136814"/>
                <a:satOff val="-1492"/>
                <a:lumOff val="17053"/>
                <a:alphaOff val="0"/>
                <a:shade val="93000"/>
                <a:satMod val="130000"/>
              </a:schemeClr>
            </a:gs>
            <a:gs pos="100000">
              <a:schemeClr val="accent5">
                <a:shade val="80000"/>
                <a:hueOff val="136814"/>
                <a:satOff val="-1492"/>
                <a:lumOff val="17053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24201" tIns="40640" rIns="40640" bIns="4064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6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Entrenar procedimientos conjuntos de defensa ante amenazas aéreas (IADS).</a:t>
          </a:r>
          <a:endParaRPr lang="es-CL" sz="1600" b="1" kern="1200" dirty="0">
            <a:solidFill>
              <a:schemeClr val="tx2">
                <a:lumMod val="85000"/>
                <a:lumOff val="15000"/>
              </a:schemeClr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</a:endParaRPr>
        </a:p>
      </dsp:txBody>
      <dsp:txXfrm>
        <a:off x="1027295" y="2752585"/>
        <a:ext cx="6588004" cy="786394"/>
      </dsp:txXfrm>
    </dsp:sp>
    <dsp:sp modelId="{C9D488D3-F666-48D7-8A78-BD921E85530A}">
      <dsp:nvSpPr>
        <dsp:cNvPr id="0" name=""/>
        <dsp:cNvSpPr/>
      </dsp:nvSpPr>
      <dsp:spPr>
        <a:xfrm>
          <a:off x="535798" y="2654286"/>
          <a:ext cx="982993" cy="982993"/>
        </a:xfrm>
        <a:prstGeom prst="ellipse">
          <a:avLst/>
        </a:prstGeom>
        <a:gradFill rotWithShape="1">
          <a:gsLst>
            <a:gs pos="0">
              <a:schemeClr val="accent5">
                <a:shade val="51000"/>
                <a:satMod val="130000"/>
              </a:schemeClr>
            </a:gs>
            <a:gs pos="80000">
              <a:schemeClr val="accent5">
                <a:shade val="93000"/>
                <a:satMod val="130000"/>
              </a:schemeClr>
            </a:gs>
            <a:gs pos="100000">
              <a:schemeClr val="accent5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5"/>
        </a:lnRef>
        <a:fillRef idx="3">
          <a:schemeClr val="accent5"/>
        </a:fillRef>
        <a:effectRef idx="3">
          <a:schemeClr val="accent5"/>
        </a:effectRef>
        <a:fontRef idx="minor">
          <a:schemeClr val="lt1"/>
        </a:fontRef>
      </dsp:style>
    </dsp:sp>
    <dsp:sp modelId="{CD051BF9-CDFA-430C-ADFC-732891094DBA}">
      <dsp:nvSpPr>
        <dsp:cNvPr id="0" name=""/>
        <dsp:cNvSpPr/>
      </dsp:nvSpPr>
      <dsp:spPr>
        <a:xfrm>
          <a:off x="576437" y="3932381"/>
          <a:ext cx="7038862" cy="786394"/>
        </a:xfrm>
        <a:prstGeom prst="rect">
          <a:avLst/>
        </a:prstGeom>
        <a:solidFill>
          <a:schemeClr val="accent6">
            <a:lumMod val="40000"/>
            <a:lumOff val="6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24201" tIns="40640" rIns="40640" bIns="4064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6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Ejecutar ataque electrónico (EA), uso de </a:t>
          </a:r>
          <a:r>
            <a:rPr lang="es-CL" sz="1600" b="1" kern="1200" dirty="0" err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chaff</a:t>
          </a:r>
          <a:r>
            <a:rPr lang="es-CL" sz="16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y el empleo de sensores EO, con la finalidad de alcanzar zona de lanzamiento de armamento (LAR) contra Unidades de Superficie. </a:t>
          </a:r>
          <a:endParaRPr lang="es-CL" sz="1600" b="1" kern="1200" dirty="0">
            <a:solidFill>
              <a:schemeClr val="tx2">
                <a:lumMod val="85000"/>
                <a:lumOff val="15000"/>
              </a:schemeClr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</a:endParaRPr>
        </a:p>
      </dsp:txBody>
      <dsp:txXfrm>
        <a:off x="576437" y="3932381"/>
        <a:ext cx="7038862" cy="786394"/>
      </dsp:txXfrm>
    </dsp:sp>
    <dsp:sp modelId="{B84EF560-F4C0-4527-9123-8B492BBE98CD}">
      <dsp:nvSpPr>
        <dsp:cNvPr id="0" name=""/>
        <dsp:cNvSpPr/>
      </dsp:nvSpPr>
      <dsp:spPr>
        <a:xfrm>
          <a:off x="84940" y="3834082"/>
          <a:ext cx="982993" cy="982993"/>
        </a:xfrm>
        <a:prstGeom prst="ellipse">
          <a:avLst/>
        </a:prstGeom>
        <a:gradFill rotWithShape="1">
          <a:gsLst>
            <a:gs pos="0">
              <a:schemeClr val="accent6">
                <a:shade val="51000"/>
                <a:satMod val="130000"/>
              </a:schemeClr>
            </a:gs>
            <a:gs pos="80000">
              <a:schemeClr val="accent6">
                <a:shade val="93000"/>
                <a:satMod val="130000"/>
              </a:schemeClr>
            </a:gs>
            <a:gs pos="100000">
              <a:schemeClr val="accent6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6"/>
        </a:lnRef>
        <a:fillRef idx="3">
          <a:schemeClr val="accent6"/>
        </a:fillRef>
        <a:effectRef idx="3">
          <a:schemeClr val="accent6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010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1049011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D350391-939E-4848-AAF1-ABE776A8D0DF}" type="datetimeFigureOut">
              <a:rPr lang="en-US" smtClean="0"/>
              <a:t>4/7/2026</a:t>
            </a:fld>
            <a:endParaRPr lang="en-US"/>
          </a:p>
        </p:txBody>
      </p:sp>
      <p:sp>
        <p:nvSpPr>
          <p:cNvPr id="1049012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1049013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49014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1049015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57C5F6-CD7A-433B-8D54-C182B3C2D8D0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8244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7165B9-F482-23A3-3F15-878CB9DC03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2BC90C9C-6D76-CA10-97AB-3C22C0D4885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DF6D8650-6432-D3A3-84BC-21DB3C05BFA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A5A99E71-70AA-0C21-00F0-BB9E7EDCC58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4953430-3658-4276-8201-66A1D9238975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231691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613C1B-BAFE-0DB2-C942-5C6D2AB7FC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12C18D4D-7C6C-42D0-7919-7B6D80DC028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64132AD4-3F6C-0793-A666-A1DDBEA4E41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9548AE44-3F63-67D5-BEAE-E575C1A7269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4953430-3658-4276-8201-66A1D9238975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534988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B4E9D2-1237-92B5-5D2B-E1D76512A3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0A25109A-C8A1-6605-6D9E-70D6076A03C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790F6539-FA45-EE3E-00FB-D9FDE19D7CC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0E27B144-A9C7-8DA4-3469-5E4DE7BC589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4953430-3658-4276-8201-66A1D9238975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694441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545257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15">
            <a:extLst>
              <a:ext uri="{FF2B5EF4-FFF2-40B4-BE49-F238E27FC236}">
                <a16:creationId xmlns:a16="http://schemas.microsoft.com/office/drawing/2014/main" id="{840CDB46-7611-125D-7FE1-45DD82F74B3F}"/>
              </a:ext>
            </a:extLst>
          </p:cNvPr>
          <p:cNvSpPr>
            <a:spLocks noChangeShapeType="1"/>
          </p:cNvSpPr>
          <p:nvPr/>
        </p:nvSpPr>
        <p:spPr bwMode="auto">
          <a:xfrm>
            <a:off x="508000" y="6451600"/>
            <a:ext cx="11176000" cy="0"/>
          </a:xfrm>
          <a:prstGeom prst="line">
            <a:avLst/>
          </a:prstGeom>
          <a:noFill/>
          <a:ln w="57150">
            <a:solidFill>
              <a:srgbClr val="00206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s-CL" sz="1800"/>
          </a:p>
        </p:txBody>
      </p:sp>
      <p:sp>
        <p:nvSpPr>
          <p:cNvPr id="5" name="Line 17">
            <a:extLst>
              <a:ext uri="{FF2B5EF4-FFF2-40B4-BE49-F238E27FC236}">
                <a16:creationId xmlns:a16="http://schemas.microsoft.com/office/drawing/2014/main" id="{D937BFEB-03BD-953F-BA0B-2E9515A6AC63}"/>
              </a:ext>
            </a:extLst>
          </p:cNvPr>
          <p:cNvSpPr>
            <a:spLocks noChangeShapeType="1"/>
          </p:cNvSpPr>
          <p:nvPr/>
        </p:nvSpPr>
        <p:spPr bwMode="auto">
          <a:xfrm>
            <a:off x="508000" y="1231900"/>
            <a:ext cx="11176000" cy="0"/>
          </a:xfrm>
          <a:prstGeom prst="line">
            <a:avLst/>
          </a:prstGeom>
          <a:noFill/>
          <a:ln w="57150">
            <a:solidFill>
              <a:srgbClr val="00206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s-CL" sz="1800"/>
          </a:p>
        </p:txBody>
      </p:sp>
      <p:sp>
        <p:nvSpPr>
          <p:cNvPr id="6" name="TextBox 9">
            <a:extLst>
              <a:ext uri="{FF2B5EF4-FFF2-40B4-BE49-F238E27FC236}">
                <a16:creationId xmlns:a16="http://schemas.microsoft.com/office/drawing/2014/main" id="{A31916D0-1E4C-2616-17A7-7011F29334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96267" y="6477001"/>
            <a:ext cx="4199467" cy="3397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 sz="4000" b="1">
                <a:solidFill>
                  <a:schemeClr val="bg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4000" b="1">
                <a:solidFill>
                  <a:schemeClr val="bg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4000" b="1">
                <a:solidFill>
                  <a:schemeClr val="bg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4000" b="1">
                <a:solidFill>
                  <a:schemeClr val="bg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4000" b="1">
                <a:solidFill>
                  <a:schemeClr val="bg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bg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bg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bg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bg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algn="ctr">
              <a:defRPr/>
            </a:pPr>
            <a:r>
              <a:rPr lang="en-US" sz="1600">
                <a:solidFill>
                  <a:srgbClr val="00A44A"/>
                </a:solidFill>
                <a:cs typeface="Arial" pitchFamily="34" charset="0"/>
              </a:rPr>
              <a:t>UNCLASSIFIED</a:t>
            </a:r>
          </a:p>
        </p:txBody>
      </p:sp>
      <p:pic>
        <p:nvPicPr>
          <p:cNvPr id="7" name="Picture 2" descr="C:\Users\bryan.coffman\Desktop\RFA-PATCH.png">
            <a:extLst>
              <a:ext uri="{FF2B5EF4-FFF2-40B4-BE49-F238E27FC236}">
                <a16:creationId xmlns:a16="http://schemas.microsoft.com/office/drawing/2014/main" id="{66AC66E9-AA78-4887-1747-BD0BE58521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114"/>
            <a:ext cx="1559984" cy="1114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1">
            <a:extLst>
              <a:ext uri="{FF2B5EF4-FFF2-40B4-BE49-F238E27FC236}">
                <a16:creationId xmlns:a16="http://schemas.microsoft.com/office/drawing/2014/main" id="{E2FF8867-06A7-B86A-CC31-642127E80E4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032067" y="6492876"/>
            <a:ext cx="734484" cy="30797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 sz="4000" b="1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4000" b="1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4000" b="1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4000" b="1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4000" b="1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defRPr/>
            </a:pPr>
            <a:fld id="{E188D71C-A6E9-4929-AB0A-DEAEFDCF928C}" type="slidenum">
              <a:rPr lang="en-US" altLang="en-US" sz="1400" smtClean="0">
                <a:solidFill>
                  <a:srgbClr val="000000"/>
                </a:solidFill>
              </a:rPr>
              <a:pPr algn="ctr">
                <a:defRPr/>
              </a:pPr>
              <a:t>‹Nº›</a:t>
            </a:fld>
            <a:endParaRPr lang="en-US" altLang="en-US" sz="1400">
              <a:solidFill>
                <a:srgbClr val="000000"/>
              </a:solidFill>
            </a:endParaRPr>
          </a:p>
        </p:txBody>
      </p:sp>
      <p:pic>
        <p:nvPicPr>
          <p:cNvPr id="9" name="Picture 9">
            <a:extLst>
              <a:ext uri="{FF2B5EF4-FFF2-40B4-BE49-F238E27FC236}">
                <a16:creationId xmlns:a16="http://schemas.microsoft.com/office/drawing/2014/main" id="{FE7E45DF-85F1-8834-0639-E68CE634D69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77551" y="11113"/>
            <a:ext cx="1219200" cy="93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3" descr="C:\Users\bryan.coffman\Desktop\353-PATCH.png">
            <a:extLst>
              <a:ext uri="{FF2B5EF4-FFF2-40B4-BE49-F238E27FC236}">
                <a16:creationId xmlns:a16="http://schemas.microsoft.com/office/drawing/2014/main" id="{E0AC3EEF-6920-04B7-F84C-A46C34098E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56800" y="11113"/>
            <a:ext cx="17272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Michael.Getha\Desktop\Back 2.jpg">
            <a:extLst>
              <a:ext uri="{FF2B5EF4-FFF2-40B4-BE49-F238E27FC236}">
                <a16:creationId xmlns:a16="http://schemas.microsoft.com/office/drawing/2014/main" id="{96134DB8-1586-4F47-D292-CFB010451FA3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26"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Line 15">
            <a:extLst>
              <a:ext uri="{FF2B5EF4-FFF2-40B4-BE49-F238E27FC236}">
                <a16:creationId xmlns:a16="http://schemas.microsoft.com/office/drawing/2014/main" id="{E5D475A1-1B17-1805-951F-66D2C7CDE442}"/>
              </a:ext>
            </a:extLst>
          </p:cNvPr>
          <p:cNvSpPr>
            <a:spLocks noChangeShapeType="1"/>
          </p:cNvSpPr>
          <p:nvPr userDrawn="1"/>
        </p:nvSpPr>
        <p:spPr bwMode="auto">
          <a:xfrm>
            <a:off x="508000" y="6451600"/>
            <a:ext cx="11176000" cy="0"/>
          </a:xfrm>
          <a:prstGeom prst="line">
            <a:avLst/>
          </a:prstGeom>
          <a:noFill/>
          <a:ln w="57150">
            <a:solidFill>
              <a:srgbClr val="00206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s-CL" sz="1800"/>
          </a:p>
        </p:txBody>
      </p:sp>
      <p:pic>
        <p:nvPicPr>
          <p:cNvPr id="13" name="Picture 9">
            <a:extLst>
              <a:ext uri="{FF2B5EF4-FFF2-40B4-BE49-F238E27FC236}">
                <a16:creationId xmlns:a16="http://schemas.microsoft.com/office/drawing/2014/main" id="{3A81797A-333F-F84E-11D6-47C2D8678DE2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3118" y="4524376"/>
            <a:ext cx="2429933" cy="187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Line 17">
            <a:extLst>
              <a:ext uri="{FF2B5EF4-FFF2-40B4-BE49-F238E27FC236}">
                <a16:creationId xmlns:a16="http://schemas.microsoft.com/office/drawing/2014/main" id="{BD440898-E20D-DC1B-424B-C9C6C6550BA1}"/>
              </a:ext>
            </a:extLst>
          </p:cNvPr>
          <p:cNvSpPr>
            <a:spLocks noChangeShapeType="1"/>
          </p:cNvSpPr>
          <p:nvPr userDrawn="1"/>
        </p:nvSpPr>
        <p:spPr bwMode="auto">
          <a:xfrm>
            <a:off x="508000" y="1231900"/>
            <a:ext cx="11176000" cy="0"/>
          </a:xfrm>
          <a:prstGeom prst="line">
            <a:avLst/>
          </a:prstGeom>
          <a:noFill/>
          <a:ln w="57150">
            <a:solidFill>
              <a:srgbClr val="00206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s-CL" sz="1800"/>
          </a:p>
        </p:txBody>
      </p:sp>
      <p:pic>
        <p:nvPicPr>
          <p:cNvPr id="17" name="Picture 9" descr="C:\Users\bryan.coffman\Desktop\353-PATCH.png">
            <a:extLst>
              <a:ext uri="{FF2B5EF4-FFF2-40B4-BE49-F238E27FC236}">
                <a16:creationId xmlns:a16="http://schemas.microsoft.com/office/drawing/2014/main" id="{6C1A046F-C503-857B-6E74-4545100F86FF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8334" y="2614614"/>
            <a:ext cx="3431117" cy="2573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10" descr="C:\Users\bryan.coffman\Desktop\RFA-PATCH.png">
            <a:extLst>
              <a:ext uri="{FF2B5EF4-FFF2-40B4-BE49-F238E27FC236}">
                <a16:creationId xmlns:a16="http://schemas.microsoft.com/office/drawing/2014/main" id="{62AF218F-0E07-0520-66B8-BF28232F6294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8899" y="1438276"/>
            <a:ext cx="2715684" cy="193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TextBox 20">
            <a:extLst>
              <a:ext uri="{FF2B5EF4-FFF2-40B4-BE49-F238E27FC236}">
                <a16:creationId xmlns:a16="http://schemas.microsoft.com/office/drawing/2014/main" id="{B5F27945-8051-6D59-6587-7EE6A6F95AF0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3996267" y="6477001"/>
            <a:ext cx="4199467" cy="3397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 sz="4000" b="1">
                <a:solidFill>
                  <a:schemeClr val="bg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4000" b="1">
                <a:solidFill>
                  <a:schemeClr val="bg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4000" b="1">
                <a:solidFill>
                  <a:schemeClr val="bg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4000" b="1">
                <a:solidFill>
                  <a:schemeClr val="bg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4000" b="1">
                <a:solidFill>
                  <a:schemeClr val="bg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bg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bg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bg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bg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algn="ctr">
              <a:defRPr/>
            </a:pPr>
            <a:r>
              <a:rPr lang="en-US" sz="1600">
                <a:solidFill>
                  <a:srgbClr val="00B050"/>
                </a:solidFill>
                <a:cs typeface="Arial" pitchFamily="34" charset="0"/>
              </a:rPr>
              <a:t>UNCLASSIFIED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1"/>
          </p:nvPr>
        </p:nvSpPr>
        <p:spPr>
          <a:xfrm>
            <a:off x="-88899" y="533400"/>
            <a:ext cx="11772900" cy="1676400"/>
          </a:xfrm>
          <a:prstGeom prst="rect">
            <a:avLst/>
          </a:prstGeom>
        </p:spPr>
        <p:txBody>
          <a:bodyPr>
            <a:normAutofit/>
          </a:bodyPr>
          <a:lstStyle>
            <a:lvl1pPr algn="r">
              <a:buNone/>
              <a:defRPr sz="4000" b="1"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6" name="Text Placeholder 14"/>
          <p:cNvSpPr>
            <a:spLocks noGrp="1"/>
          </p:cNvSpPr>
          <p:nvPr>
            <p:ph type="body" sz="quarter" idx="12"/>
          </p:nvPr>
        </p:nvSpPr>
        <p:spPr>
          <a:xfrm>
            <a:off x="4572000" y="4745038"/>
            <a:ext cx="7112000" cy="1143000"/>
          </a:xfrm>
          <a:prstGeom prst="rect">
            <a:avLst/>
          </a:prstGeom>
        </p:spPr>
        <p:txBody>
          <a:bodyPr>
            <a:normAutofit/>
          </a:bodyPr>
          <a:lstStyle>
            <a:lvl1pPr algn="r">
              <a:buNone/>
              <a:defRPr sz="2800" b="1"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41548504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200" b="1" i="1">
                <a:solidFill>
                  <a:srgbClr val="FFFF00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00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4/7/2026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899184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200" b="1" i="1">
                <a:solidFill>
                  <a:srgbClr val="FFFF00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4/7/2026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1286114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00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4/7/2026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6094316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19BF95E2-C507-E893-199A-738BB6EDB75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871134" y="314326"/>
            <a:ext cx="8449733" cy="658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Title of Slide</a:t>
            </a:r>
          </a:p>
        </p:txBody>
      </p:sp>
      <p:sp>
        <p:nvSpPr>
          <p:cNvPr id="1027" name="Line 15">
            <a:extLst>
              <a:ext uri="{FF2B5EF4-FFF2-40B4-BE49-F238E27FC236}">
                <a16:creationId xmlns:a16="http://schemas.microsoft.com/office/drawing/2014/main" id="{A5E22C25-28B9-63B5-F4CD-7FB11CE6E934}"/>
              </a:ext>
            </a:extLst>
          </p:cNvPr>
          <p:cNvSpPr>
            <a:spLocks noChangeShapeType="1"/>
          </p:cNvSpPr>
          <p:nvPr/>
        </p:nvSpPr>
        <p:spPr bwMode="auto">
          <a:xfrm>
            <a:off x="508000" y="6451600"/>
            <a:ext cx="11176000" cy="0"/>
          </a:xfrm>
          <a:prstGeom prst="line">
            <a:avLst/>
          </a:prstGeom>
          <a:noFill/>
          <a:ln w="57150">
            <a:solidFill>
              <a:srgbClr val="00206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s-CL" sz="1800"/>
          </a:p>
        </p:txBody>
      </p:sp>
      <p:sp>
        <p:nvSpPr>
          <p:cNvPr id="1029" name="TextBox 10">
            <a:extLst>
              <a:ext uri="{FF2B5EF4-FFF2-40B4-BE49-F238E27FC236}">
                <a16:creationId xmlns:a16="http://schemas.microsoft.com/office/drawing/2014/main" id="{40765ED1-A725-7C1E-0348-F1CBE1674C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96267" y="6477001"/>
            <a:ext cx="4199467" cy="3397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 sz="4000" b="1">
                <a:solidFill>
                  <a:schemeClr val="bg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4000" b="1">
                <a:solidFill>
                  <a:schemeClr val="bg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4000" b="1">
                <a:solidFill>
                  <a:schemeClr val="bg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4000" b="1">
                <a:solidFill>
                  <a:schemeClr val="bg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4000" b="1">
                <a:solidFill>
                  <a:schemeClr val="bg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bg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bg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bg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bg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algn="ctr">
              <a:defRPr/>
            </a:pPr>
            <a:r>
              <a:rPr lang="en-US" sz="1600">
                <a:solidFill>
                  <a:srgbClr val="00A44A"/>
                </a:solidFill>
                <a:cs typeface="Arial" pitchFamily="34" charset="0"/>
              </a:rPr>
              <a:t>UNCLASSIFIED</a:t>
            </a:r>
          </a:p>
        </p:txBody>
      </p:sp>
      <p:sp>
        <p:nvSpPr>
          <p:cNvPr id="1030" name="TextBox 1">
            <a:extLst>
              <a:ext uri="{FF2B5EF4-FFF2-40B4-BE49-F238E27FC236}">
                <a16:creationId xmlns:a16="http://schemas.microsoft.com/office/drawing/2014/main" id="{E0CD7DE7-5ADF-6D52-F54A-356EDCF619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032067" y="6492876"/>
            <a:ext cx="734484" cy="30797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 sz="4000" b="1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4000" b="1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4000" b="1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4000" b="1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4000" b="1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defRPr/>
            </a:pPr>
            <a:fld id="{264621F9-603F-47CA-8285-DEDB88829506}" type="slidenum">
              <a:rPr lang="en-US" altLang="en-US" sz="1400" smtClean="0">
                <a:solidFill>
                  <a:srgbClr val="000000"/>
                </a:solidFill>
              </a:rPr>
              <a:pPr algn="ctr">
                <a:defRPr/>
              </a:pPr>
              <a:t>‹Nº›</a:t>
            </a:fld>
            <a:endParaRPr lang="en-US" altLang="en-US" sz="1400">
              <a:solidFill>
                <a:srgbClr val="000000"/>
              </a:solidFill>
            </a:endParaRPr>
          </a:p>
        </p:txBody>
      </p:sp>
      <p:sp>
        <p:nvSpPr>
          <p:cNvPr id="2" name="Line 15">
            <a:extLst>
              <a:ext uri="{FF2B5EF4-FFF2-40B4-BE49-F238E27FC236}">
                <a16:creationId xmlns:a16="http://schemas.microsoft.com/office/drawing/2014/main" id="{F41913EA-2569-6210-4443-8D59ACFED267}"/>
              </a:ext>
            </a:extLst>
          </p:cNvPr>
          <p:cNvSpPr>
            <a:spLocks noChangeShapeType="1"/>
          </p:cNvSpPr>
          <p:nvPr userDrawn="1"/>
        </p:nvSpPr>
        <p:spPr bwMode="auto">
          <a:xfrm>
            <a:off x="508000" y="1117600"/>
            <a:ext cx="11176000" cy="0"/>
          </a:xfrm>
          <a:prstGeom prst="line">
            <a:avLst/>
          </a:prstGeom>
          <a:noFill/>
          <a:ln w="57150">
            <a:solidFill>
              <a:srgbClr val="00206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s-CL" sz="1800"/>
          </a:p>
        </p:txBody>
      </p:sp>
    </p:spTree>
    <p:extLst>
      <p:ext uri="{BB962C8B-B14F-4D97-AF65-F5344CB8AC3E}">
        <p14:creationId xmlns:p14="http://schemas.microsoft.com/office/powerpoint/2010/main" val="31699954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+mj-lt"/>
          <a:ea typeface="ＭＳ Ｐゴシック" panose="020B0600070205080204" pitchFamily="34" charset="-128"/>
          <a:cs typeface="ＭＳ Ｐゴシック" pitchFamily="4" charset="-128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Arial" charset="0"/>
          <a:ea typeface="ＭＳ Ｐゴシック" panose="020B0600070205080204" pitchFamily="34" charset="-128"/>
          <a:cs typeface="ＭＳ Ｐゴシック" pitchFamily="4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Arial" charset="0"/>
          <a:ea typeface="ＭＳ Ｐゴシック" panose="020B0600070205080204" pitchFamily="34" charset="-128"/>
          <a:cs typeface="ＭＳ Ｐゴシック" pitchFamily="4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Arial" charset="0"/>
          <a:ea typeface="ＭＳ Ｐゴシック" panose="020B0600070205080204" pitchFamily="34" charset="-128"/>
          <a:cs typeface="ＭＳ Ｐゴシック" pitchFamily="4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Arial" charset="0"/>
          <a:ea typeface="ＭＳ Ｐゴシック" panose="020B0600070205080204" pitchFamily="34" charset="-128"/>
          <a:cs typeface="ＭＳ Ｐゴシック" pitchFamily="4" charset="-128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Arial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Arial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Arial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Arial" charset="0"/>
        </a:defRPr>
      </a:lvl9pPr>
    </p:titleStyle>
    <p:bodyStyle>
      <a:lvl1pPr marL="285750" indent="-285750" algn="l" rtl="0" eaLnBrk="0" fontAlgn="base" hangingPunct="0">
        <a:spcBef>
          <a:spcPct val="20000"/>
        </a:spcBef>
        <a:spcAft>
          <a:spcPct val="0"/>
        </a:spcAft>
        <a:buClr>
          <a:schemeClr val="bg1"/>
        </a:buClr>
        <a:buSzPct val="80000"/>
        <a:buFont typeface="Wingdings" panose="05000000000000000000" pitchFamily="2" charset="2"/>
        <a:buChar char="n"/>
        <a:defRPr sz="2400" b="1">
          <a:solidFill>
            <a:schemeClr val="bg1"/>
          </a:solidFill>
          <a:latin typeface="+mn-lt"/>
          <a:ea typeface="ＭＳ Ｐゴシック" panose="020B0600070205080204" pitchFamily="34" charset="-128"/>
          <a:cs typeface="ＭＳ Ｐゴシック" pitchFamily="4" charset="-128"/>
        </a:defRPr>
      </a:lvl1pPr>
      <a:lvl2pPr marL="688975" indent="-282575" algn="l" rtl="0" eaLnBrk="0" fontAlgn="base" hangingPunct="0">
        <a:spcBef>
          <a:spcPct val="20000"/>
        </a:spcBef>
        <a:spcAft>
          <a:spcPct val="0"/>
        </a:spcAft>
        <a:buClr>
          <a:schemeClr val="bg1"/>
        </a:buClr>
        <a:buSzPct val="80000"/>
        <a:buFont typeface="Wingdings" panose="05000000000000000000" pitchFamily="2" charset="2"/>
        <a:buChar char="n"/>
        <a:defRPr sz="2200" b="1">
          <a:solidFill>
            <a:schemeClr val="bg1"/>
          </a:solidFill>
          <a:latin typeface="+mn-lt"/>
          <a:ea typeface="ＭＳ Ｐゴシック" panose="020B0600070205080204" pitchFamily="34" charset="-128"/>
        </a:defRPr>
      </a:lvl2pPr>
      <a:lvl3pPr marL="1027113" indent="-223838" algn="l" rtl="0" eaLnBrk="0" fontAlgn="base" hangingPunct="0">
        <a:spcBef>
          <a:spcPct val="20000"/>
        </a:spcBef>
        <a:spcAft>
          <a:spcPct val="0"/>
        </a:spcAft>
        <a:buClr>
          <a:schemeClr val="bg1"/>
        </a:buClr>
        <a:buSzPct val="80000"/>
        <a:buFont typeface="Wingdings" panose="05000000000000000000" pitchFamily="2" charset="2"/>
        <a:buChar char="n"/>
        <a:defRPr sz="2400" b="1">
          <a:solidFill>
            <a:schemeClr val="bg1"/>
          </a:solidFill>
          <a:latin typeface="+mn-lt"/>
          <a:ea typeface="ＭＳ Ｐゴシック" panose="020B0600070205080204" pitchFamily="34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rgbClr val="003399"/>
        </a:buClr>
        <a:buSzPct val="80000"/>
        <a:buFont typeface="Wingdings" panose="05000000000000000000" pitchFamily="2" charset="2"/>
        <a:buChar char="n"/>
        <a:defRPr sz="2000">
          <a:solidFill>
            <a:schemeClr val="tx1"/>
          </a:solidFill>
          <a:latin typeface="+mn-lt"/>
          <a:ea typeface="ＭＳ Ｐゴシック" panose="020B0600070205080204" pitchFamily="34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rgbClr val="003399"/>
        </a:buClr>
        <a:buSzPct val="80000"/>
        <a:buFont typeface="Wingdings" panose="05000000000000000000" pitchFamily="2" charset="2"/>
        <a:buChar char="n"/>
        <a:defRPr sz="2000">
          <a:solidFill>
            <a:schemeClr val="tx1"/>
          </a:solidFill>
          <a:latin typeface="+mn-lt"/>
          <a:ea typeface="ＭＳ Ｐゴシック" panose="020B0600070205080204" pitchFamily="34" charset="-128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lr>
          <a:srgbClr val="003399"/>
        </a:buClr>
        <a:buSzPct val="8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lr>
          <a:srgbClr val="003399"/>
        </a:buClr>
        <a:buSzPct val="8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lr>
          <a:srgbClr val="003399"/>
        </a:buClr>
        <a:buSzPct val="8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lr>
          <a:srgbClr val="003399"/>
        </a:buClr>
        <a:buSzPct val="8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E3E1F3-2D56-A601-C8A9-1D2664E35F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A1CEA649-535E-D534-EFAD-7F6402EC1ECE}"/>
              </a:ext>
            </a:extLst>
          </p:cNvPr>
          <p:cNvSpPr txBox="1"/>
          <p:nvPr/>
        </p:nvSpPr>
        <p:spPr>
          <a:xfrm>
            <a:off x="1544634" y="350149"/>
            <a:ext cx="894739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4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</a:rPr>
              <a:t>DEBRIEFNG ADEX-X</a:t>
            </a:r>
            <a:endParaRPr kumimoji="0" lang="es-CL" sz="4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F36D7AAB-EDE7-1D9A-227F-E08324E181E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01594" y="2116746"/>
            <a:ext cx="1518747" cy="2624508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1B285E06-AEA8-10E0-D0C7-316D6D756498}"/>
              </a:ext>
            </a:extLst>
          </p:cNvPr>
          <p:cNvSpPr txBox="1"/>
          <p:nvPr/>
        </p:nvSpPr>
        <p:spPr>
          <a:xfrm>
            <a:off x="9760017" y="5755907"/>
            <a:ext cx="20790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>
                <a:solidFill>
                  <a:schemeClr val="bg1"/>
                </a:solidFill>
              </a:rPr>
              <a:t>ABR. 2026</a:t>
            </a: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EACE691B-F2EE-B87B-7630-6AF93201E96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71661" y="2116746"/>
            <a:ext cx="1625830" cy="25940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07415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D4D082-593A-8522-480E-12D6E1D6C0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>
            <a:extLst>
              <a:ext uri="{FF2B5EF4-FFF2-40B4-BE49-F238E27FC236}">
                <a16:creationId xmlns:a16="http://schemas.microsoft.com/office/drawing/2014/main" id="{1F3E93C3-D1DD-33FC-C59A-24BD3E199229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18000"/>
          </a:blip>
          <a:stretch>
            <a:fillRect/>
          </a:stretch>
        </p:blipFill>
        <p:spPr>
          <a:xfrm>
            <a:off x="-288758" y="-250256"/>
            <a:ext cx="12743847" cy="79937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5F093E24-B5C2-6E8D-62AA-2E00BBAC3DA0}"/>
              </a:ext>
            </a:extLst>
          </p:cNvPr>
          <p:cNvSpPr txBox="1"/>
          <p:nvPr/>
        </p:nvSpPr>
        <p:spPr>
          <a:xfrm>
            <a:off x="1544634" y="350149"/>
            <a:ext cx="894739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4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</a:rPr>
              <a:t>OUTLINE</a:t>
            </a:r>
            <a:endParaRPr kumimoji="0" lang="es-CL" sz="4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F7505228-4301-441C-22F9-AC2211984CEE}"/>
              </a:ext>
            </a:extLst>
          </p:cNvPr>
          <p:cNvSpPr txBox="1"/>
          <p:nvPr/>
        </p:nvSpPr>
        <p:spPr>
          <a:xfrm>
            <a:off x="9760017" y="5755907"/>
            <a:ext cx="20790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>
                <a:solidFill>
                  <a:schemeClr val="bg1"/>
                </a:solidFill>
              </a:rPr>
              <a:t>ABR. 2026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ADD15EE8-C860-1618-7D13-3DDBBC2B34F6}"/>
              </a:ext>
            </a:extLst>
          </p:cNvPr>
          <p:cNvSpPr txBox="1"/>
          <p:nvPr/>
        </p:nvSpPr>
        <p:spPr>
          <a:xfrm>
            <a:off x="1434164" y="1674795"/>
            <a:ext cx="4976261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00050" indent="-400050">
              <a:buFont typeface="+mj-lt"/>
              <a:buAutoNum type="romanUcPeriod"/>
            </a:pPr>
            <a:r>
              <a:rPr lang="es-CL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OBJETIVES</a:t>
            </a:r>
          </a:p>
          <a:p>
            <a:pPr marL="400050" indent="-400050">
              <a:buFont typeface="+mj-lt"/>
              <a:buAutoNum type="romanUcPeriod"/>
            </a:pPr>
            <a:endParaRPr lang="es-CL" sz="2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00050" indent="-400050">
              <a:buFont typeface="+mj-lt"/>
              <a:buAutoNum type="romanUcPeriod"/>
            </a:pPr>
            <a:r>
              <a:rPr lang="es-CL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FFG PRAT</a:t>
            </a:r>
          </a:p>
          <a:p>
            <a:pPr marL="400050" indent="-400050">
              <a:buFont typeface="+mj-lt"/>
              <a:buAutoNum type="romanUcPeriod"/>
            </a:pPr>
            <a:endParaRPr lang="es-CL" sz="2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00050" indent="-400050">
              <a:buFont typeface="+mj-lt"/>
              <a:buAutoNum type="romanUcPeriod"/>
            </a:pPr>
            <a:r>
              <a:rPr lang="es-CL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GRUPO  DE AVIACIÓN </a:t>
            </a:r>
            <a:r>
              <a:rPr lang="es-CL" sz="20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N°</a:t>
            </a:r>
            <a:r>
              <a:rPr lang="es-CL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3</a:t>
            </a:r>
          </a:p>
          <a:p>
            <a:pPr marL="400050" indent="-400050">
              <a:buFont typeface="+mj-lt"/>
              <a:buAutoNum type="romanUcPeriod"/>
            </a:pPr>
            <a:endParaRPr lang="es-CL" sz="2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00050" indent="-400050">
              <a:buFont typeface="+mj-lt"/>
              <a:buAutoNum type="romanUcPeriod"/>
            </a:pPr>
            <a:r>
              <a:rPr lang="es-CL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GRUPOS DE AVIACIÓN </a:t>
            </a:r>
            <a:r>
              <a:rPr lang="es-CL" sz="20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N°</a:t>
            </a:r>
            <a:r>
              <a:rPr lang="es-CL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7 Y N°8</a:t>
            </a:r>
          </a:p>
          <a:p>
            <a:pPr marL="400050" indent="-400050">
              <a:buFont typeface="+mj-lt"/>
              <a:buAutoNum type="romanUcPeriod"/>
            </a:pPr>
            <a:endParaRPr lang="es-CL" sz="2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00050" indent="-400050">
              <a:buFont typeface="+mj-lt"/>
              <a:buAutoNum type="romanUcPeriod"/>
            </a:pPr>
            <a:r>
              <a:rPr lang="es-CL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GRUPO DE AVIACIÓN N°12</a:t>
            </a:r>
          </a:p>
          <a:p>
            <a:pPr marL="400050" indent="-400050">
              <a:buFont typeface="+mj-lt"/>
              <a:buAutoNum type="romanUcPeriod"/>
            </a:pPr>
            <a:endParaRPr lang="es-CL" sz="2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00050" indent="-400050">
              <a:buFont typeface="+mj-lt"/>
              <a:buAutoNum type="romanUcPeriod"/>
            </a:pPr>
            <a:r>
              <a:rPr lang="es-CL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GCI</a:t>
            </a:r>
          </a:p>
          <a:p>
            <a:pPr marL="400050" indent="-400050">
              <a:buFont typeface="+mj-lt"/>
              <a:buAutoNum type="romanUcPeriod"/>
            </a:pPr>
            <a:endParaRPr lang="es-CL" sz="2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00050" indent="-400050">
              <a:buFont typeface="+mj-lt"/>
              <a:buAutoNum type="romanUcPeriod"/>
            </a:pPr>
            <a:r>
              <a:rPr lang="es-CL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COMANDO DE COMBATE</a:t>
            </a:r>
          </a:p>
          <a:p>
            <a:endParaRPr lang="es-CL" sz="2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170332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8F382596-D457-E65F-A63E-AE2D903FC570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11000"/>
          </a:blip>
          <a:stretch>
            <a:fillRect/>
          </a:stretch>
        </p:blipFill>
        <p:spPr>
          <a:xfrm>
            <a:off x="1" y="-15372"/>
            <a:ext cx="12192000" cy="6873372"/>
          </a:xfrm>
          <a:prstGeom prst="rect">
            <a:avLst/>
          </a:prstGeom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7EB6EBE3-D136-CC7F-80DB-AD95BD143AFA}"/>
              </a:ext>
            </a:extLst>
          </p:cNvPr>
          <p:cNvSpPr txBox="1"/>
          <p:nvPr/>
        </p:nvSpPr>
        <p:spPr>
          <a:xfrm>
            <a:off x="4469866" y="441789"/>
            <a:ext cx="34646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I.- OBJETIVES</a:t>
            </a:r>
          </a:p>
        </p:txBody>
      </p:sp>
      <p:graphicFrame>
        <p:nvGraphicFramePr>
          <p:cNvPr id="4" name="Diagrama 3">
            <a:extLst>
              <a:ext uri="{FF2B5EF4-FFF2-40B4-BE49-F238E27FC236}">
                <a16:creationId xmlns:a16="http://schemas.microsoft.com/office/drawing/2014/main" id="{FD82991E-1956-6895-296F-398334D4922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47366528"/>
              </p:ext>
            </p:extLst>
          </p:nvPr>
        </p:nvGraphicFramePr>
        <p:xfrm>
          <a:off x="2032000" y="1026564"/>
          <a:ext cx="7687035" cy="51117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4562442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>
            <a:extLst>
              <a:ext uri="{FF2B5EF4-FFF2-40B4-BE49-F238E27FC236}">
                <a16:creationId xmlns:a16="http://schemas.microsoft.com/office/drawing/2014/main" id="{53E25D5F-532F-79F2-D4CB-88B14520F64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10000"/>
          </a:blip>
          <a:stretch>
            <a:fillRect/>
          </a:stretch>
        </p:blipFill>
        <p:spPr>
          <a:xfrm>
            <a:off x="-970962" y="0"/>
            <a:ext cx="17836561" cy="68765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ctangle 4">
            <a:extLst>
              <a:ext uri="{FF2B5EF4-FFF2-40B4-BE49-F238E27FC236}">
                <a16:creationId xmlns:a16="http://schemas.microsoft.com/office/drawing/2014/main" id="{E03A1200-A508-416E-8E9B-9829863299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24026" y="314825"/>
            <a:ext cx="6743947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eaLnBrk="0" hangingPunct="0">
              <a:tabLst>
                <a:tab pos="449263" algn="r"/>
                <a:tab pos="534988" algn="l"/>
                <a:tab pos="7239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tabLst>
                <a:tab pos="449263" algn="r"/>
                <a:tab pos="534988" algn="l"/>
                <a:tab pos="7239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tabLst>
                <a:tab pos="449263" algn="r"/>
                <a:tab pos="534988" algn="l"/>
                <a:tab pos="7239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tabLst>
                <a:tab pos="449263" algn="r"/>
                <a:tab pos="534988" algn="l"/>
                <a:tab pos="7239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tabLst>
                <a:tab pos="449263" algn="r"/>
                <a:tab pos="534988" algn="l"/>
                <a:tab pos="7239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449263" algn="r"/>
                <a:tab pos="534988" algn="l"/>
                <a:tab pos="7239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449263" algn="r"/>
                <a:tab pos="534988" algn="l"/>
                <a:tab pos="7239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449263" algn="r"/>
                <a:tab pos="534988" algn="l"/>
                <a:tab pos="7239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449263" algn="r"/>
                <a:tab pos="534988" algn="l"/>
                <a:tab pos="7239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s-ES" altLang="en-US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II.- FFG “PRAT”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61ED242C-5F76-8BC5-3D0F-D1C10199D09E}"/>
              </a:ext>
            </a:extLst>
          </p:cNvPr>
          <p:cNvSpPr txBox="1"/>
          <p:nvPr/>
        </p:nvSpPr>
        <p:spPr>
          <a:xfrm>
            <a:off x="641024" y="1442302"/>
            <a:ext cx="871036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sz="1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A.- DEBRIEF FOCUS POINT </a:t>
            </a:r>
            <a:r>
              <a:rPr lang="es-CL" sz="1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es-ES" sz="1600" i="1" dirty="0">
                <a:solidFill>
                  <a:srgbClr val="002060"/>
                </a:solidFill>
              </a:rPr>
              <a:t>FIND A REASON BEHIND THE MISTAKE</a:t>
            </a:r>
            <a:r>
              <a:rPr lang="es-CL" sz="1600" i="1" dirty="0">
                <a:solidFill>
                  <a:srgbClr val="002060"/>
                </a:solidFill>
              </a:rPr>
              <a:t>)</a:t>
            </a:r>
          </a:p>
          <a:p>
            <a:pPr algn="just"/>
            <a:endParaRPr lang="es-CL" sz="1600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/>
            <a:endParaRPr lang="es-CL" sz="1600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/>
            <a:endParaRPr lang="es-CL" sz="1600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/>
            <a:r>
              <a:rPr lang="es-CL" sz="1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B.-  CF </a:t>
            </a:r>
            <a:r>
              <a:rPr lang="es-CL" sz="1600" i="1" dirty="0">
                <a:solidFill>
                  <a:srgbClr val="002060"/>
                </a:solidFill>
              </a:rPr>
              <a:t>(CONTRIBUTING FACTOR) (MAX 3)</a:t>
            </a:r>
          </a:p>
          <a:p>
            <a:pPr algn="just"/>
            <a:endParaRPr lang="es-CL" sz="1600" i="1" dirty="0">
              <a:solidFill>
                <a:srgbClr val="002060"/>
              </a:solidFill>
            </a:endParaRPr>
          </a:p>
          <a:p>
            <a:pPr algn="just"/>
            <a:endParaRPr lang="es-CL" sz="1600" i="1" dirty="0">
              <a:solidFill>
                <a:srgbClr val="002060"/>
              </a:solidFill>
            </a:endParaRPr>
          </a:p>
          <a:p>
            <a:pPr algn="just"/>
            <a:endParaRPr lang="es-CL" sz="1600" i="1" dirty="0">
              <a:solidFill>
                <a:srgbClr val="002060"/>
              </a:solidFill>
            </a:endParaRPr>
          </a:p>
          <a:p>
            <a:pPr algn="just"/>
            <a:endParaRPr lang="es-CL" sz="1600" i="1" dirty="0">
              <a:solidFill>
                <a:srgbClr val="002060"/>
              </a:solidFill>
            </a:endParaRPr>
          </a:p>
          <a:p>
            <a:pPr algn="just"/>
            <a:endParaRPr lang="es-CL" sz="1600" i="1" dirty="0">
              <a:solidFill>
                <a:srgbClr val="002060"/>
              </a:solidFill>
            </a:endParaRPr>
          </a:p>
          <a:p>
            <a:pPr algn="just"/>
            <a:r>
              <a:rPr lang="es-CL" sz="1600" b="1" dirty="0">
                <a:solidFill>
                  <a:srgbClr val="002060"/>
                </a:solidFill>
              </a:rPr>
              <a:t>C.- LEASON LEARNED (LECCIÓN APRENDIDA)</a:t>
            </a:r>
          </a:p>
          <a:p>
            <a:pPr algn="just"/>
            <a:endParaRPr lang="es-CL" sz="1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6637D6E9-95FD-442A-9757-2D6C44368B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07051" y="1656247"/>
            <a:ext cx="3859477" cy="1911680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FC80597D-C194-D803-7955-132CAAA6CBF1}"/>
              </a:ext>
            </a:extLst>
          </p:cNvPr>
          <p:cNvSpPr txBox="1"/>
          <p:nvPr/>
        </p:nvSpPr>
        <p:spPr>
          <a:xfrm rot="20728270">
            <a:off x="5401559" y="5173379"/>
            <a:ext cx="31862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2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PUEDEN INCORPORAR VIDEO O ANIMACIONES</a:t>
            </a:r>
          </a:p>
        </p:txBody>
      </p:sp>
    </p:spTree>
    <p:extLst>
      <p:ext uri="{BB962C8B-B14F-4D97-AF65-F5344CB8AC3E}">
        <p14:creationId xmlns:p14="http://schemas.microsoft.com/office/powerpoint/2010/main" val="26681973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768166-444A-8FE2-AF32-2E89971F20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>
            <a:extLst>
              <a:ext uri="{FF2B5EF4-FFF2-40B4-BE49-F238E27FC236}">
                <a16:creationId xmlns:a16="http://schemas.microsoft.com/office/drawing/2014/main" id="{15E4E382-58CF-CF0B-25B7-FDB49CF36C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24026" y="314825"/>
            <a:ext cx="837132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eaLnBrk="0" hangingPunct="0">
              <a:tabLst>
                <a:tab pos="449263" algn="r"/>
                <a:tab pos="534988" algn="l"/>
                <a:tab pos="7239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tabLst>
                <a:tab pos="449263" algn="r"/>
                <a:tab pos="534988" algn="l"/>
                <a:tab pos="7239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tabLst>
                <a:tab pos="449263" algn="r"/>
                <a:tab pos="534988" algn="l"/>
                <a:tab pos="7239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tabLst>
                <a:tab pos="449263" algn="r"/>
                <a:tab pos="534988" algn="l"/>
                <a:tab pos="7239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tabLst>
                <a:tab pos="449263" algn="r"/>
                <a:tab pos="534988" algn="l"/>
                <a:tab pos="7239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449263" algn="r"/>
                <a:tab pos="534988" algn="l"/>
                <a:tab pos="7239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449263" algn="r"/>
                <a:tab pos="534988" algn="l"/>
                <a:tab pos="7239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449263" algn="r"/>
                <a:tab pos="534988" algn="l"/>
                <a:tab pos="7239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449263" algn="r"/>
                <a:tab pos="534988" algn="l"/>
                <a:tab pos="7239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s-ES" altLang="en-US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III.- GRUPO DE AVIACIÓN N°3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40682464-AFAA-483B-4BBC-F25540712931}"/>
              </a:ext>
            </a:extLst>
          </p:cNvPr>
          <p:cNvSpPr txBox="1"/>
          <p:nvPr/>
        </p:nvSpPr>
        <p:spPr>
          <a:xfrm>
            <a:off x="641024" y="1442302"/>
            <a:ext cx="871036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sz="1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A.- DEBRIEF FOCUS POINT </a:t>
            </a:r>
            <a:r>
              <a:rPr lang="es-CL" sz="1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es-ES" sz="1600" i="1" dirty="0">
                <a:solidFill>
                  <a:srgbClr val="002060"/>
                </a:solidFill>
              </a:rPr>
              <a:t>FIND A REASON BEHIND THE MISTAKE</a:t>
            </a:r>
            <a:r>
              <a:rPr lang="es-CL" sz="1600" i="1" dirty="0">
                <a:solidFill>
                  <a:srgbClr val="002060"/>
                </a:solidFill>
              </a:rPr>
              <a:t>)</a:t>
            </a:r>
          </a:p>
          <a:p>
            <a:pPr algn="just"/>
            <a:endParaRPr lang="es-CL" sz="1600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/>
            <a:endParaRPr lang="es-CL" sz="1600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/>
            <a:endParaRPr lang="es-CL" sz="1600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/>
            <a:r>
              <a:rPr lang="es-CL" sz="1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B.-  CF </a:t>
            </a:r>
            <a:r>
              <a:rPr lang="es-CL" sz="1600" i="1" dirty="0">
                <a:solidFill>
                  <a:srgbClr val="002060"/>
                </a:solidFill>
              </a:rPr>
              <a:t>(CONTRIBUTING FACTOR) (MAX 3)</a:t>
            </a:r>
          </a:p>
          <a:p>
            <a:pPr algn="just"/>
            <a:endParaRPr lang="es-CL" sz="1600" i="1" dirty="0">
              <a:solidFill>
                <a:srgbClr val="002060"/>
              </a:solidFill>
            </a:endParaRPr>
          </a:p>
          <a:p>
            <a:pPr algn="just"/>
            <a:endParaRPr lang="es-CL" sz="1600" i="1" dirty="0">
              <a:solidFill>
                <a:srgbClr val="002060"/>
              </a:solidFill>
            </a:endParaRPr>
          </a:p>
          <a:p>
            <a:pPr algn="just"/>
            <a:endParaRPr lang="es-CL" sz="1600" i="1" dirty="0">
              <a:solidFill>
                <a:srgbClr val="002060"/>
              </a:solidFill>
            </a:endParaRPr>
          </a:p>
          <a:p>
            <a:pPr algn="just"/>
            <a:endParaRPr lang="es-CL" sz="1600" i="1" dirty="0">
              <a:solidFill>
                <a:srgbClr val="002060"/>
              </a:solidFill>
            </a:endParaRPr>
          </a:p>
          <a:p>
            <a:pPr algn="just"/>
            <a:endParaRPr lang="es-CL" sz="1600" i="1" dirty="0">
              <a:solidFill>
                <a:srgbClr val="002060"/>
              </a:solidFill>
            </a:endParaRPr>
          </a:p>
          <a:p>
            <a:pPr algn="just"/>
            <a:r>
              <a:rPr lang="es-CL" sz="1600" b="1" dirty="0">
                <a:solidFill>
                  <a:srgbClr val="002060"/>
                </a:solidFill>
              </a:rPr>
              <a:t>C.- LEASON LEARNED (LECCIÓN APRENDIDA)</a:t>
            </a:r>
          </a:p>
          <a:p>
            <a:pPr algn="just"/>
            <a:endParaRPr lang="es-CL" sz="1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BB4BBB9A-994C-5E94-8811-80235CA4A9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07051" y="1656247"/>
            <a:ext cx="3859477" cy="1911680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63CDA87C-4C64-F996-72AD-A271909A0D10}"/>
              </a:ext>
            </a:extLst>
          </p:cNvPr>
          <p:cNvSpPr txBox="1"/>
          <p:nvPr/>
        </p:nvSpPr>
        <p:spPr>
          <a:xfrm rot="20728270">
            <a:off x="5401559" y="5173379"/>
            <a:ext cx="31862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2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PUEDEN INCORPORAR VIDEO O ANIMACIONES</a:t>
            </a:r>
          </a:p>
        </p:txBody>
      </p:sp>
    </p:spTree>
    <p:extLst>
      <p:ext uri="{BB962C8B-B14F-4D97-AF65-F5344CB8AC3E}">
        <p14:creationId xmlns:p14="http://schemas.microsoft.com/office/powerpoint/2010/main" val="40794833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7555B2-40E5-C09E-CA3B-7DCB332C04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C222F79B-3DBF-EBE4-841E-AD8223D32124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000"/>
          </a:blip>
          <a:stretch>
            <a:fillRect/>
          </a:stretch>
        </p:blipFill>
        <p:spPr>
          <a:xfrm>
            <a:off x="7410910" y="0"/>
            <a:ext cx="4789170" cy="6858000"/>
          </a:xfrm>
          <a:prstGeom prst="rect">
            <a:avLst/>
          </a:prstGeom>
        </p:spPr>
      </p:pic>
      <p:sp>
        <p:nvSpPr>
          <p:cNvPr id="4" name="Rectangle 4">
            <a:extLst>
              <a:ext uri="{FF2B5EF4-FFF2-40B4-BE49-F238E27FC236}">
                <a16:creationId xmlns:a16="http://schemas.microsoft.com/office/drawing/2014/main" id="{A72D0057-2954-5219-168E-183111B4FE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24026" y="314825"/>
            <a:ext cx="781514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eaLnBrk="0" hangingPunct="0">
              <a:tabLst>
                <a:tab pos="449263" algn="r"/>
                <a:tab pos="534988" algn="l"/>
                <a:tab pos="7239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tabLst>
                <a:tab pos="449263" algn="r"/>
                <a:tab pos="534988" algn="l"/>
                <a:tab pos="7239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tabLst>
                <a:tab pos="449263" algn="r"/>
                <a:tab pos="534988" algn="l"/>
                <a:tab pos="7239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tabLst>
                <a:tab pos="449263" algn="r"/>
                <a:tab pos="534988" algn="l"/>
                <a:tab pos="7239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tabLst>
                <a:tab pos="449263" algn="r"/>
                <a:tab pos="534988" algn="l"/>
                <a:tab pos="7239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449263" algn="r"/>
                <a:tab pos="534988" algn="l"/>
                <a:tab pos="7239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449263" algn="r"/>
                <a:tab pos="534988" algn="l"/>
                <a:tab pos="7239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449263" algn="r"/>
                <a:tab pos="534988" algn="l"/>
                <a:tab pos="7239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449263" algn="r"/>
                <a:tab pos="534988" algn="l"/>
                <a:tab pos="7239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s-ES" altLang="en-US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IV.- GRUPO DE AVIACIÓN </a:t>
            </a:r>
            <a:r>
              <a:rPr lang="es-ES" altLang="en-US" sz="36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N°</a:t>
            </a:r>
            <a:r>
              <a:rPr lang="es-ES" altLang="en-US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7 Y 8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59D5A052-BA13-BDBB-3367-B4804A99CEEF}"/>
              </a:ext>
            </a:extLst>
          </p:cNvPr>
          <p:cNvSpPr txBox="1"/>
          <p:nvPr/>
        </p:nvSpPr>
        <p:spPr>
          <a:xfrm>
            <a:off x="641024" y="1442302"/>
            <a:ext cx="871036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sz="1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A.- DEBRIEF FOCUS POINT </a:t>
            </a:r>
            <a:r>
              <a:rPr lang="es-CL" sz="1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es-ES" sz="1600" i="1" dirty="0">
                <a:solidFill>
                  <a:srgbClr val="002060"/>
                </a:solidFill>
              </a:rPr>
              <a:t>FIND A REASON BEHIND THE MISTAKE</a:t>
            </a:r>
            <a:r>
              <a:rPr lang="es-CL" sz="1600" i="1" dirty="0">
                <a:solidFill>
                  <a:srgbClr val="002060"/>
                </a:solidFill>
              </a:rPr>
              <a:t>)</a:t>
            </a:r>
          </a:p>
          <a:p>
            <a:pPr algn="just"/>
            <a:endParaRPr lang="es-CL" sz="1600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/>
            <a:endParaRPr lang="es-CL" sz="1600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/>
            <a:endParaRPr lang="es-CL" sz="1600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/>
            <a:r>
              <a:rPr lang="es-CL" sz="1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B.-  CF </a:t>
            </a:r>
            <a:r>
              <a:rPr lang="es-CL" sz="1600" i="1" dirty="0">
                <a:solidFill>
                  <a:srgbClr val="002060"/>
                </a:solidFill>
              </a:rPr>
              <a:t>(CONTRIBUTING FACTOR) (MAX 3)</a:t>
            </a:r>
          </a:p>
          <a:p>
            <a:pPr algn="just"/>
            <a:endParaRPr lang="es-CL" sz="1600" i="1" dirty="0">
              <a:solidFill>
                <a:srgbClr val="002060"/>
              </a:solidFill>
            </a:endParaRPr>
          </a:p>
          <a:p>
            <a:pPr algn="just"/>
            <a:endParaRPr lang="es-CL" sz="1600" i="1" dirty="0">
              <a:solidFill>
                <a:srgbClr val="002060"/>
              </a:solidFill>
            </a:endParaRPr>
          </a:p>
          <a:p>
            <a:pPr algn="just"/>
            <a:endParaRPr lang="es-CL" sz="1600" i="1" dirty="0">
              <a:solidFill>
                <a:srgbClr val="002060"/>
              </a:solidFill>
            </a:endParaRPr>
          </a:p>
          <a:p>
            <a:pPr algn="just"/>
            <a:endParaRPr lang="es-CL" sz="1600" i="1" dirty="0">
              <a:solidFill>
                <a:srgbClr val="002060"/>
              </a:solidFill>
            </a:endParaRPr>
          </a:p>
          <a:p>
            <a:pPr algn="just"/>
            <a:endParaRPr lang="es-CL" sz="1600" i="1" dirty="0">
              <a:solidFill>
                <a:srgbClr val="002060"/>
              </a:solidFill>
            </a:endParaRPr>
          </a:p>
          <a:p>
            <a:pPr algn="just"/>
            <a:r>
              <a:rPr lang="es-CL" sz="1600" b="1" dirty="0">
                <a:solidFill>
                  <a:srgbClr val="002060"/>
                </a:solidFill>
              </a:rPr>
              <a:t>C.- LEASON LEARNED (LECCIÓN APRENDIDA)</a:t>
            </a:r>
          </a:p>
          <a:p>
            <a:pPr algn="just"/>
            <a:endParaRPr lang="es-CL" sz="1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C7A0671B-EEBB-6ADB-5C0E-F30818868F3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07051" y="1656247"/>
            <a:ext cx="3859477" cy="1911680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4FD54EC4-4AB2-AFCA-8DB6-50462A9F6254}"/>
              </a:ext>
            </a:extLst>
          </p:cNvPr>
          <p:cNvSpPr txBox="1"/>
          <p:nvPr/>
        </p:nvSpPr>
        <p:spPr>
          <a:xfrm rot="20728270">
            <a:off x="5401559" y="5173379"/>
            <a:ext cx="31862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2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PUEDEN INCORPORAR VIDEO O ANIMACIONES</a:t>
            </a:r>
          </a:p>
        </p:txBody>
      </p:sp>
    </p:spTree>
    <p:extLst>
      <p:ext uri="{BB962C8B-B14F-4D97-AF65-F5344CB8AC3E}">
        <p14:creationId xmlns:p14="http://schemas.microsoft.com/office/powerpoint/2010/main" val="26911335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1FA54A-9AF2-3D5B-6E85-A8B8E2DDCA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ABEA3137-C5A4-B05D-0713-54311EBAFE66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14000"/>
          </a:blip>
          <a:stretch>
            <a:fillRect/>
          </a:stretch>
        </p:blipFill>
        <p:spPr>
          <a:xfrm>
            <a:off x="7388482" y="41156"/>
            <a:ext cx="4721296" cy="68168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ctangle 4">
            <a:extLst>
              <a:ext uri="{FF2B5EF4-FFF2-40B4-BE49-F238E27FC236}">
                <a16:creationId xmlns:a16="http://schemas.microsoft.com/office/drawing/2014/main" id="{66D140FB-E4E1-61DC-D8C6-F8BD826CB7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24026" y="314825"/>
            <a:ext cx="781514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eaLnBrk="0" hangingPunct="0">
              <a:tabLst>
                <a:tab pos="449263" algn="r"/>
                <a:tab pos="534988" algn="l"/>
                <a:tab pos="7239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tabLst>
                <a:tab pos="449263" algn="r"/>
                <a:tab pos="534988" algn="l"/>
                <a:tab pos="7239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tabLst>
                <a:tab pos="449263" algn="r"/>
                <a:tab pos="534988" algn="l"/>
                <a:tab pos="7239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tabLst>
                <a:tab pos="449263" algn="r"/>
                <a:tab pos="534988" algn="l"/>
                <a:tab pos="7239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tabLst>
                <a:tab pos="449263" algn="r"/>
                <a:tab pos="534988" algn="l"/>
                <a:tab pos="7239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449263" algn="r"/>
                <a:tab pos="534988" algn="l"/>
                <a:tab pos="7239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449263" algn="r"/>
                <a:tab pos="534988" algn="l"/>
                <a:tab pos="7239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449263" algn="r"/>
                <a:tab pos="534988" algn="l"/>
                <a:tab pos="7239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449263" algn="r"/>
                <a:tab pos="534988" algn="l"/>
                <a:tab pos="7239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s-ES" altLang="en-US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V.- GRUPO DE AVIACIÓN </a:t>
            </a:r>
            <a:r>
              <a:rPr lang="es-ES" altLang="en-US" sz="36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N°</a:t>
            </a:r>
            <a:r>
              <a:rPr lang="es-ES" altLang="en-US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12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D7DBFD0B-EA8A-4EE7-F6EB-CE30BCB3A41A}"/>
              </a:ext>
            </a:extLst>
          </p:cNvPr>
          <p:cNvSpPr txBox="1"/>
          <p:nvPr/>
        </p:nvSpPr>
        <p:spPr>
          <a:xfrm>
            <a:off x="641024" y="1442302"/>
            <a:ext cx="871036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sz="1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A.- DEBRIEF FOCUS POINT </a:t>
            </a:r>
            <a:r>
              <a:rPr lang="es-CL" sz="1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es-ES" sz="1600" i="1" dirty="0">
                <a:solidFill>
                  <a:srgbClr val="002060"/>
                </a:solidFill>
              </a:rPr>
              <a:t>FIND A REASON BEHIND THE MISTAKE</a:t>
            </a:r>
            <a:r>
              <a:rPr lang="es-CL" sz="1600" i="1" dirty="0">
                <a:solidFill>
                  <a:srgbClr val="002060"/>
                </a:solidFill>
              </a:rPr>
              <a:t>)</a:t>
            </a:r>
          </a:p>
          <a:p>
            <a:pPr algn="just"/>
            <a:endParaRPr lang="es-CL" sz="1600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/>
            <a:endParaRPr lang="es-CL" sz="1600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/>
            <a:endParaRPr lang="es-CL" sz="1600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/>
            <a:r>
              <a:rPr lang="es-CL" sz="1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B.-  CF </a:t>
            </a:r>
            <a:r>
              <a:rPr lang="es-CL" sz="1600" i="1" dirty="0">
                <a:solidFill>
                  <a:srgbClr val="002060"/>
                </a:solidFill>
              </a:rPr>
              <a:t>(CONTRIBUTING FACTOR) (MAX 3)</a:t>
            </a:r>
          </a:p>
          <a:p>
            <a:pPr algn="just"/>
            <a:endParaRPr lang="es-CL" sz="1600" i="1" dirty="0">
              <a:solidFill>
                <a:srgbClr val="002060"/>
              </a:solidFill>
            </a:endParaRPr>
          </a:p>
          <a:p>
            <a:pPr algn="just"/>
            <a:endParaRPr lang="es-CL" sz="1600" i="1" dirty="0">
              <a:solidFill>
                <a:srgbClr val="002060"/>
              </a:solidFill>
            </a:endParaRPr>
          </a:p>
          <a:p>
            <a:pPr algn="just"/>
            <a:endParaRPr lang="es-CL" sz="1600" i="1" dirty="0">
              <a:solidFill>
                <a:srgbClr val="002060"/>
              </a:solidFill>
            </a:endParaRPr>
          </a:p>
          <a:p>
            <a:pPr algn="just"/>
            <a:endParaRPr lang="es-CL" sz="1600" i="1" dirty="0">
              <a:solidFill>
                <a:srgbClr val="002060"/>
              </a:solidFill>
            </a:endParaRPr>
          </a:p>
          <a:p>
            <a:pPr algn="just"/>
            <a:endParaRPr lang="es-CL" sz="1600" i="1" dirty="0">
              <a:solidFill>
                <a:srgbClr val="002060"/>
              </a:solidFill>
            </a:endParaRPr>
          </a:p>
          <a:p>
            <a:pPr algn="just"/>
            <a:r>
              <a:rPr lang="es-CL" sz="1600" b="1" dirty="0">
                <a:solidFill>
                  <a:srgbClr val="002060"/>
                </a:solidFill>
              </a:rPr>
              <a:t>C.- LEASON LEARNED (LECCIÓN APRENDIDA)</a:t>
            </a:r>
          </a:p>
          <a:p>
            <a:pPr algn="just"/>
            <a:endParaRPr lang="es-CL" sz="1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353471F4-B642-659E-7386-AD0994A113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07051" y="1656247"/>
            <a:ext cx="3859477" cy="1911680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54634BCD-AAE2-26EF-7919-F05B7CCE24D3}"/>
              </a:ext>
            </a:extLst>
          </p:cNvPr>
          <p:cNvSpPr txBox="1"/>
          <p:nvPr/>
        </p:nvSpPr>
        <p:spPr>
          <a:xfrm rot="20728270">
            <a:off x="5401559" y="5173379"/>
            <a:ext cx="31862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2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PUEDEN INCORPORAR VIDEO O ANIMACIONES</a:t>
            </a:r>
          </a:p>
        </p:txBody>
      </p:sp>
    </p:spTree>
    <p:extLst>
      <p:ext uri="{BB962C8B-B14F-4D97-AF65-F5344CB8AC3E}">
        <p14:creationId xmlns:p14="http://schemas.microsoft.com/office/powerpoint/2010/main" val="32136701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9D25257-B2CB-8C3E-0F2C-1AA2DEA31D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>
            <a:extLst>
              <a:ext uri="{FF2B5EF4-FFF2-40B4-BE49-F238E27FC236}">
                <a16:creationId xmlns:a16="http://schemas.microsoft.com/office/drawing/2014/main" id="{BE30AA42-D853-6124-193B-6135409939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24026" y="314825"/>
            <a:ext cx="781514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eaLnBrk="0" hangingPunct="0">
              <a:tabLst>
                <a:tab pos="449263" algn="r"/>
                <a:tab pos="534988" algn="l"/>
                <a:tab pos="7239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tabLst>
                <a:tab pos="449263" algn="r"/>
                <a:tab pos="534988" algn="l"/>
                <a:tab pos="7239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tabLst>
                <a:tab pos="449263" algn="r"/>
                <a:tab pos="534988" algn="l"/>
                <a:tab pos="7239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tabLst>
                <a:tab pos="449263" algn="r"/>
                <a:tab pos="534988" algn="l"/>
                <a:tab pos="7239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tabLst>
                <a:tab pos="449263" algn="r"/>
                <a:tab pos="534988" algn="l"/>
                <a:tab pos="7239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449263" algn="r"/>
                <a:tab pos="534988" algn="l"/>
                <a:tab pos="7239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449263" algn="r"/>
                <a:tab pos="534988" algn="l"/>
                <a:tab pos="7239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449263" algn="r"/>
                <a:tab pos="534988" algn="l"/>
                <a:tab pos="7239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449263" algn="r"/>
                <a:tab pos="534988" algn="l"/>
                <a:tab pos="7239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s-ES" altLang="en-US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VI.- GCI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9696002D-3DF2-69B0-0B17-5657A8CD8F1F}"/>
              </a:ext>
            </a:extLst>
          </p:cNvPr>
          <p:cNvSpPr txBox="1"/>
          <p:nvPr/>
        </p:nvSpPr>
        <p:spPr>
          <a:xfrm>
            <a:off x="641024" y="1442302"/>
            <a:ext cx="871036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sz="1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A.- DEBRIEF FOCUS POINT </a:t>
            </a:r>
            <a:r>
              <a:rPr lang="es-CL" sz="1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es-ES" sz="1600" i="1" dirty="0">
                <a:solidFill>
                  <a:srgbClr val="002060"/>
                </a:solidFill>
              </a:rPr>
              <a:t>FIND A REASON BEHIND THE MISTAKE</a:t>
            </a:r>
            <a:r>
              <a:rPr lang="es-CL" sz="1600" i="1" dirty="0">
                <a:solidFill>
                  <a:srgbClr val="002060"/>
                </a:solidFill>
              </a:rPr>
              <a:t>)</a:t>
            </a:r>
          </a:p>
          <a:p>
            <a:pPr algn="just"/>
            <a:endParaRPr lang="es-CL" sz="1600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/>
            <a:endParaRPr lang="es-CL" sz="1600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/>
            <a:endParaRPr lang="es-CL" sz="1600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/>
            <a:r>
              <a:rPr lang="es-CL" sz="1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B.-  FLUJO DE COMUNICACIÓN</a:t>
            </a:r>
            <a:endParaRPr lang="es-CL" sz="1600" i="1" dirty="0">
              <a:solidFill>
                <a:srgbClr val="002060"/>
              </a:solidFill>
            </a:endParaRPr>
          </a:p>
          <a:p>
            <a:pPr algn="just"/>
            <a:endParaRPr lang="es-CL" sz="1600" i="1" dirty="0">
              <a:solidFill>
                <a:srgbClr val="002060"/>
              </a:solidFill>
            </a:endParaRPr>
          </a:p>
          <a:p>
            <a:pPr algn="just"/>
            <a:endParaRPr lang="es-CL" sz="1600" i="1" dirty="0">
              <a:solidFill>
                <a:srgbClr val="002060"/>
              </a:solidFill>
            </a:endParaRPr>
          </a:p>
          <a:p>
            <a:pPr algn="just"/>
            <a:endParaRPr lang="es-CL" sz="1600" i="1" dirty="0">
              <a:solidFill>
                <a:srgbClr val="002060"/>
              </a:solidFill>
            </a:endParaRPr>
          </a:p>
          <a:p>
            <a:pPr algn="just"/>
            <a:endParaRPr lang="es-CL" sz="1600" i="1" dirty="0">
              <a:solidFill>
                <a:srgbClr val="002060"/>
              </a:solidFill>
            </a:endParaRPr>
          </a:p>
          <a:p>
            <a:pPr algn="just"/>
            <a:endParaRPr lang="es-CL" sz="1600" i="1" dirty="0">
              <a:solidFill>
                <a:srgbClr val="002060"/>
              </a:solidFill>
            </a:endParaRPr>
          </a:p>
          <a:p>
            <a:pPr algn="just"/>
            <a:r>
              <a:rPr lang="es-CL" sz="1600" b="1" dirty="0">
                <a:solidFill>
                  <a:srgbClr val="002060"/>
                </a:solidFill>
              </a:rPr>
              <a:t>C.- LEASON LEARNED (LECCIÓN APRENDIDA)</a:t>
            </a:r>
          </a:p>
          <a:p>
            <a:pPr algn="just"/>
            <a:endParaRPr lang="es-CL" sz="1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C147FE1D-293A-6D7E-90E1-E0C7C8EF43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07051" y="1656247"/>
            <a:ext cx="3859477" cy="1911680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88414270-AE71-1397-BB1A-D8384F151136}"/>
              </a:ext>
            </a:extLst>
          </p:cNvPr>
          <p:cNvSpPr txBox="1"/>
          <p:nvPr/>
        </p:nvSpPr>
        <p:spPr>
          <a:xfrm rot="20728270">
            <a:off x="5401559" y="5173379"/>
            <a:ext cx="31862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2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PUEDEN INCORPORAR VIDEO O ANIMACIONES</a:t>
            </a:r>
          </a:p>
        </p:txBody>
      </p:sp>
    </p:spTree>
    <p:extLst>
      <p:ext uri="{BB962C8B-B14F-4D97-AF65-F5344CB8AC3E}">
        <p14:creationId xmlns:p14="http://schemas.microsoft.com/office/powerpoint/2010/main" val="36031934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958DC1-072C-2123-482D-6DAB539710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9D63ADE9-8455-1ACF-B2C7-2B84D9B0B9D0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7000"/>
          </a:blip>
          <a:srcRect r="1604" b="7909"/>
          <a:stretch>
            <a:fillRect/>
          </a:stretch>
        </p:blipFill>
        <p:spPr>
          <a:xfrm>
            <a:off x="0" y="-93976"/>
            <a:ext cx="12292553" cy="69519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ctangle 4">
            <a:extLst>
              <a:ext uri="{FF2B5EF4-FFF2-40B4-BE49-F238E27FC236}">
                <a16:creationId xmlns:a16="http://schemas.microsoft.com/office/drawing/2014/main" id="{AE97C9B2-6E17-1283-517B-68CDB2E586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24026" y="314825"/>
            <a:ext cx="781514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eaLnBrk="0" hangingPunct="0">
              <a:tabLst>
                <a:tab pos="449263" algn="r"/>
                <a:tab pos="534988" algn="l"/>
                <a:tab pos="7239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tabLst>
                <a:tab pos="449263" algn="r"/>
                <a:tab pos="534988" algn="l"/>
                <a:tab pos="7239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tabLst>
                <a:tab pos="449263" algn="r"/>
                <a:tab pos="534988" algn="l"/>
                <a:tab pos="7239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tabLst>
                <a:tab pos="449263" algn="r"/>
                <a:tab pos="534988" algn="l"/>
                <a:tab pos="7239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tabLst>
                <a:tab pos="449263" algn="r"/>
                <a:tab pos="534988" algn="l"/>
                <a:tab pos="7239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449263" algn="r"/>
                <a:tab pos="534988" algn="l"/>
                <a:tab pos="7239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449263" algn="r"/>
                <a:tab pos="534988" algn="l"/>
                <a:tab pos="7239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449263" algn="r"/>
                <a:tab pos="534988" algn="l"/>
                <a:tab pos="7239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449263" algn="r"/>
                <a:tab pos="534988" algn="l"/>
                <a:tab pos="7239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s-ES" altLang="en-US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VI.- COMANDO DE COMBATE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81A2B5EA-8441-5DFA-3351-381222189402}"/>
              </a:ext>
            </a:extLst>
          </p:cNvPr>
          <p:cNvSpPr txBox="1"/>
          <p:nvPr/>
        </p:nvSpPr>
        <p:spPr>
          <a:xfrm>
            <a:off x="641024" y="1442302"/>
            <a:ext cx="11038786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sz="1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A.- ASPECTOS GENERALES</a:t>
            </a:r>
          </a:p>
          <a:p>
            <a:pPr algn="just"/>
            <a:r>
              <a:rPr lang="es-CL" sz="1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</a:t>
            </a:r>
          </a:p>
          <a:p>
            <a:pPr algn="just"/>
            <a:r>
              <a:rPr lang="es-CL" sz="1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</a:t>
            </a:r>
          </a:p>
          <a:p>
            <a:pPr algn="just"/>
            <a:endParaRPr lang="es-CL" sz="1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/>
            <a:r>
              <a:rPr lang="es-CL" sz="1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B.- ASPECTOS A CONSIDERAR Y PROPUESTAS</a:t>
            </a:r>
          </a:p>
          <a:p>
            <a:pPr algn="just"/>
            <a:endParaRPr lang="es-CL" sz="1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es-CL" sz="1600" dirty="0">
                <a:solidFill>
                  <a:srgbClr val="002060"/>
                </a:solidFill>
              </a:rPr>
              <a:t>FLUJO DE COMUNICACIÓN</a:t>
            </a:r>
          </a:p>
          <a:p>
            <a:pPr marL="285750" indent="-285750" algn="just">
              <a:buFont typeface="Wingdings" panose="05000000000000000000" pitchFamily="2" charset="2"/>
              <a:buChar char="q"/>
            </a:pPr>
            <a:endParaRPr lang="es-CL" sz="1600" dirty="0">
              <a:solidFill>
                <a:srgbClr val="002060"/>
              </a:solidFill>
            </a:endParaRPr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es-CL" sz="1600" dirty="0">
                <a:solidFill>
                  <a:srgbClr val="002060"/>
                </a:solidFill>
              </a:rPr>
              <a:t>PARTICIPACIÓN DE OFICIALES Y PERSONAL DE LA ARMADA EN MISIONES CON SISTEMA NASAM.</a:t>
            </a:r>
          </a:p>
          <a:p>
            <a:pPr marL="285750" indent="-285750" algn="just">
              <a:buFont typeface="Wingdings" panose="05000000000000000000" pitchFamily="2" charset="2"/>
              <a:buChar char="q"/>
            </a:pPr>
            <a:endParaRPr lang="es-CL" sz="1600" dirty="0">
              <a:solidFill>
                <a:srgbClr val="002060"/>
              </a:solidFill>
            </a:endParaRPr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es-CL" sz="1600" dirty="0">
                <a:solidFill>
                  <a:srgbClr val="002060"/>
                </a:solidFill>
              </a:rPr>
              <a:t>PARTICIPACIÓN DE OFICIALES Y PERSONAL DE LA ARMADA EN PROCESO DE PLANIFICACIÓN EN GRUPOS DE COMBATE</a:t>
            </a:r>
          </a:p>
          <a:p>
            <a:pPr marL="285750" indent="-285750" algn="just">
              <a:buFont typeface="Wingdings" panose="05000000000000000000" pitchFamily="2" charset="2"/>
              <a:buChar char="q"/>
            </a:pPr>
            <a:endParaRPr lang="es-CL" sz="1600" dirty="0">
              <a:solidFill>
                <a:srgbClr val="002060"/>
              </a:solidFill>
            </a:endParaRPr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es-CL" sz="1600" dirty="0">
                <a:solidFill>
                  <a:srgbClr val="002060"/>
                </a:solidFill>
              </a:rPr>
              <a:t>EJECUCIÓN DE CLASES DE BREVITY BAJO UNA METODOLOGÍA CONTINUA EN EL TIEMPO.</a:t>
            </a:r>
          </a:p>
          <a:p>
            <a:pPr marL="285750" indent="-285750" algn="just">
              <a:buFont typeface="Wingdings" panose="05000000000000000000" pitchFamily="2" charset="2"/>
              <a:buChar char="q"/>
            </a:pPr>
            <a:endParaRPr lang="es-CL" sz="1600" dirty="0">
              <a:solidFill>
                <a:srgbClr val="002060"/>
              </a:solidFill>
            </a:endParaRPr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es-CL" sz="1600" dirty="0">
                <a:solidFill>
                  <a:srgbClr val="002060"/>
                </a:solidFill>
              </a:rPr>
              <a:t>PROPONER AL COMOPER CURSO GCI PARA OFICIALES Y PERSONAL DE LA ARMADA DE CHILE.</a:t>
            </a:r>
          </a:p>
          <a:p>
            <a:pPr marL="285750" indent="-285750" algn="just">
              <a:buFont typeface="Wingdings" panose="05000000000000000000" pitchFamily="2" charset="2"/>
              <a:buChar char="q"/>
            </a:pPr>
            <a:endParaRPr lang="es-CL" sz="1600" dirty="0">
              <a:solidFill>
                <a:srgbClr val="002060"/>
              </a:solidFill>
            </a:endParaRPr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es-CL" sz="1600" dirty="0">
                <a:solidFill>
                  <a:srgbClr val="002060"/>
                </a:solidFill>
              </a:rPr>
              <a:t>SIGUIENTE EJERCICIO (SEPTIEMBRE 2026) DEBE CONSIDERAR </a:t>
            </a:r>
            <a:r>
              <a:rPr lang="es-CL" sz="1600" i="1" dirty="0">
                <a:solidFill>
                  <a:srgbClr val="002060"/>
                </a:solidFill>
              </a:rPr>
              <a:t>SHOOT VALIDATION (OFICIAL PILOTO EMBARCADO)</a:t>
            </a:r>
          </a:p>
        </p:txBody>
      </p:sp>
    </p:spTree>
    <p:extLst>
      <p:ext uri="{BB962C8B-B14F-4D97-AF65-F5344CB8AC3E}">
        <p14:creationId xmlns:p14="http://schemas.microsoft.com/office/powerpoint/2010/main" val="8534756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9A60A4-C68E-199C-08A6-DB293FCE8A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6F7E159F-DFAF-3ED4-1C11-D130801CE3A0}"/>
              </a:ext>
            </a:extLst>
          </p:cNvPr>
          <p:cNvSpPr txBox="1"/>
          <p:nvPr/>
        </p:nvSpPr>
        <p:spPr>
          <a:xfrm>
            <a:off x="1544634" y="350149"/>
            <a:ext cx="894739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4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</a:rPr>
              <a:t>DEBRIEFNG ADEX-X</a:t>
            </a:r>
            <a:endParaRPr kumimoji="0" lang="es-CL" sz="4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8C7A6F31-0195-4540-FF0C-B0E117D90A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01594" y="2116746"/>
            <a:ext cx="1518747" cy="2624508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B0833844-1D60-0BA1-25A6-62B698D507CD}"/>
              </a:ext>
            </a:extLst>
          </p:cNvPr>
          <p:cNvSpPr txBox="1"/>
          <p:nvPr/>
        </p:nvSpPr>
        <p:spPr>
          <a:xfrm>
            <a:off x="9760017" y="5755907"/>
            <a:ext cx="20790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>
                <a:solidFill>
                  <a:schemeClr val="bg1"/>
                </a:solidFill>
              </a:rPr>
              <a:t>ABR. 2026</a:t>
            </a: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5B7B05A0-980F-EECF-BEA8-A309C6A0FCE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71661" y="2116746"/>
            <a:ext cx="1625830" cy="25940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0490532"/>
      </p:ext>
    </p:extLst>
  </p:cSld>
  <p:clrMapOvr>
    <a:masterClrMapping/>
  </p:clrMapOvr>
</p:sld>
</file>

<file path=ppt/theme/theme1.xml><?xml version="1.0" encoding="utf-8"?>
<a:theme xmlns:a="http://schemas.openxmlformats.org/drawingml/2006/main" name="4_Default Design">
  <a:themeElements>
    <a:clrScheme name="Custom 3">
      <a:dk1>
        <a:srgbClr val="FFFFFF"/>
      </a:dk1>
      <a:lt1>
        <a:srgbClr val="000000"/>
      </a:lt1>
      <a:dk2>
        <a:srgbClr val="000000"/>
      </a:dk2>
      <a:lt2>
        <a:srgbClr val="000000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C2D83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C2D83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A226E9155AB754092267518F92994AC" ma:contentTypeVersion="11" ma:contentTypeDescription="Create a new document." ma:contentTypeScope="" ma:versionID="2f6f3e2e628e11c485e27f4b7014cc0c">
  <xsd:schema xmlns:xsd="http://www.w3.org/2001/XMLSchema" xmlns:xs="http://www.w3.org/2001/XMLSchema" xmlns:p="http://schemas.microsoft.com/office/2006/metadata/properties" xmlns:ns1="http://schemas.microsoft.com/sharepoint/v3" xmlns:ns3="89febc3a-dcb0-44c8-8ea2-0bb1af397c98" xmlns:ns4="1c05bedf-467f-49a4-8436-49205ae52e4a" targetNamespace="http://schemas.microsoft.com/office/2006/metadata/properties" ma:root="true" ma:fieldsID="77b8ba77d802372e59f48b2cc5f62381" ns1:_="" ns3:_="" ns4:_="">
    <xsd:import namespace="http://schemas.microsoft.com/sharepoint/v3"/>
    <xsd:import namespace="89febc3a-dcb0-44c8-8ea2-0bb1af397c98"/>
    <xsd:import namespace="1c05bedf-467f-49a4-8436-49205ae52e4a"/>
    <xsd:element name="properties">
      <xsd:complexType>
        <xsd:sequence>
          <xsd:element name="documentManagement">
            <xsd:complexType>
              <xsd:all>
                <xsd:element ref="ns3:_activity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1:_ip_UnifiedCompliancePolicyProperties" minOccurs="0"/>
                <xsd:element ref="ns1:_ip_UnifiedCompliancePolicyUIAc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17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18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9febc3a-dcb0-44c8-8ea2-0bb1af397c98" elementFormDefault="qualified">
    <xsd:import namespace="http://schemas.microsoft.com/office/2006/documentManagement/types"/>
    <xsd:import namespace="http://schemas.microsoft.com/office/infopath/2007/PartnerControls"/>
    <xsd:element name="_activity" ma:index="8" nillable="true" ma:displayName="_activity" ma:hidden="true" ma:internalName="_activity">
      <xsd:simpleType>
        <xsd:restriction base="dms:Note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13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4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6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c05bedf-467f-49a4-8436-49205ae52e4a" elementFormDefault="qualified">
    <xsd:import namespace="http://schemas.microsoft.com/office/2006/documentManagement/types"/>
    <xsd:import namespace="http://schemas.microsoft.com/office/infopath/2007/PartnerControls"/>
    <xsd:element name="SharedWithUsers" ma:index="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1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93FEAAB-5D5D-4A10-A55A-DDA744EFBDD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89febc3a-dcb0-44c8-8ea2-0bb1af397c98"/>
    <ds:schemaRef ds:uri="1c05bedf-467f-49a4-8436-49205ae52e4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8807</TotalTime>
  <Words>468</Words>
  <Application>Microsoft Office PowerPoint</Application>
  <PresentationFormat>Panorámica</PresentationFormat>
  <Paragraphs>110</Paragraphs>
  <Slides>10</Slides>
  <Notes>3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10</vt:i4>
      </vt:variant>
    </vt:vector>
  </HeadingPairs>
  <TitlesOfParts>
    <vt:vector size="14" baseType="lpstr">
      <vt:lpstr>Aptos</vt:lpstr>
      <vt:lpstr>Arial</vt:lpstr>
      <vt:lpstr>Wingdings</vt:lpstr>
      <vt:lpstr>4_Default Design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CONOP 002                              CAO: 6 – JUN – 25</dc:title>
  <dc:creator>LUIS ALBERTO BUSTAMANTE SEPÚLVEDA</dc:creator>
  <cp:lastModifiedBy>John Gustavo Gutierrez Ocampos</cp:lastModifiedBy>
  <cp:revision>64</cp:revision>
  <dcterms:created xsi:type="dcterms:W3CDTF">2025-05-30T04:54:46Z</dcterms:created>
  <dcterms:modified xsi:type="dcterms:W3CDTF">2026-04-08T02:02:36Z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0x0101003A226E9155AB754092267518F92994AC</vt:lpwstr>
  </property>
  <property fmtid="{D5CDD505-2E9C-101B-9397-08002B2CF9AE}" pid="3" name="ICV">
    <vt:lpwstr>186b4f2981c74e0ea11ab8610e3b4d8f</vt:lpwstr>
  </property>
</Properties>
</file>