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6" d="100"/>
          <a:sy n="136" d="100"/>
        </p:scale>
        <p:origin x="-16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208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8461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154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8518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7226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933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305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9361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0039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5126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0657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Haga clic para modificar el estilo de texto del patrón</a:t>
            </a:r>
          </a:p>
          <a:p>
            <a:pPr lvl="1"/>
            <a:r>
              <a:rPr lang="x-none" smtClean="0"/>
              <a:t>Segundo nivel</a:t>
            </a:r>
          </a:p>
          <a:p>
            <a:pPr lvl="2"/>
            <a:r>
              <a:rPr lang="x-none" smtClean="0"/>
              <a:t>Tercer nivel</a:t>
            </a:r>
          </a:p>
          <a:p>
            <a:pPr lvl="3"/>
            <a:r>
              <a:rPr lang="x-none" smtClean="0"/>
              <a:t>Cuarto nivel</a:t>
            </a:r>
          </a:p>
          <a:p>
            <a:pPr lvl="4"/>
            <a:r>
              <a:rPr lang="x-none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A6C19-183F-8A43-9021-4E4AE341738D}" type="datetimeFigureOut">
              <a:rPr lang="es-ES" smtClean="0"/>
              <a:t>29-08-18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2B8F2-BB75-134A-A962-5CA0E5B2546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9071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V</a:t>
            </a:r>
            <a:r>
              <a:rPr lang="es-ES" dirty="0" smtClean="0"/>
              <a:t>ectores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062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Multiplicación de un vector por un escalar</a:t>
            </a:r>
            <a:endParaRPr lang="es-ES" dirty="0"/>
          </a:p>
        </p:txBody>
      </p:sp>
      <p:cxnSp>
        <p:nvCxnSpPr>
          <p:cNvPr id="5" name="Conector recto de flecha 4"/>
          <p:cNvCxnSpPr/>
          <p:nvPr/>
        </p:nvCxnSpPr>
        <p:spPr>
          <a:xfrm flipV="1">
            <a:off x="1129869" y="2810904"/>
            <a:ext cx="1839538" cy="1456814"/>
          </a:xfrm>
          <a:prstGeom prst="straightConnector1">
            <a:avLst/>
          </a:prstGeom>
          <a:ln w="63500">
            <a:solidFill>
              <a:srgbClr val="00009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/>
          <p:nvPr/>
        </p:nvCxnSpPr>
        <p:spPr>
          <a:xfrm flipV="1">
            <a:off x="4074259" y="3757082"/>
            <a:ext cx="1839538" cy="1456814"/>
          </a:xfrm>
          <a:prstGeom prst="straightConnector1">
            <a:avLst/>
          </a:prstGeom>
          <a:ln w="63500">
            <a:solidFill>
              <a:srgbClr val="00009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/>
          <p:nvPr/>
        </p:nvCxnSpPr>
        <p:spPr>
          <a:xfrm flipV="1">
            <a:off x="5913797" y="2300268"/>
            <a:ext cx="1839538" cy="1456814"/>
          </a:xfrm>
          <a:prstGeom prst="straightConnector1">
            <a:avLst/>
          </a:prstGeom>
          <a:ln w="63500">
            <a:solidFill>
              <a:srgbClr val="00009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/>
          <p:cNvCxnSpPr/>
          <p:nvPr/>
        </p:nvCxnSpPr>
        <p:spPr>
          <a:xfrm flipV="1">
            <a:off x="4267356" y="2502733"/>
            <a:ext cx="3669739" cy="2904289"/>
          </a:xfrm>
          <a:prstGeom prst="straightConnector1">
            <a:avLst/>
          </a:prstGeom>
          <a:ln w="63500">
            <a:solidFill>
              <a:srgbClr val="FF66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1596756" y="3044369"/>
            <a:ext cx="504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A</a:t>
            </a:r>
            <a:endParaRPr lang="es-ES" b="1" dirty="0"/>
          </a:p>
        </p:txBody>
      </p:sp>
      <p:sp>
        <p:nvSpPr>
          <p:cNvPr id="12" name="CuadroTexto 11"/>
          <p:cNvSpPr txBox="1"/>
          <p:nvPr/>
        </p:nvSpPr>
        <p:spPr>
          <a:xfrm>
            <a:off x="3924854" y="3229035"/>
            <a:ext cx="772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 A?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167478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de flecha 3"/>
          <p:cNvCxnSpPr/>
          <p:nvPr/>
        </p:nvCxnSpPr>
        <p:spPr>
          <a:xfrm flipH="1" flipV="1">
            <a:off x="5378548" y="2138530"/>
            <a:ext cx="1391326" cy="1242026"/>
          </a:xfrm>
          <a:prstGeom prst="straightConnector1">
            <a:avLst/>
          </a:prstGeom>
          <a:ln w="63500">
            <a:solidFill>
              <a:srgbClr val="FF66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/>
          <p:cNvCxnSpPr/>
          <p:nvPr/>
        </p:nvCxnSpPr>
        <p:spPr>
          <a:xfrm flipH="1" flipV="1">
            <a:off x="1148544" y="1587554"/>
            <a:ext cx="2748297" cy="2484054"/>
          </a:xfrm>
          <a:prstGeom prst="straightConnector1">
            <a:avLst/>
          </a:prstGeom>
          <a:ln w="63500">
            <a:solidFill>
              <a:srgbClr val="FF66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uadroTexto 11"/>
          <p:cNvSpPr txBox="1"/>
          <p:nvPr/>
        </p:nvSpPr>
        <p:spPr>
          <a:xfrm>
            <a:off x="1596756" y="3044369"/>
            <a:ext cx="504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B</a:t>
            </a:r>
            <a:endParaRPr lang="es-ES" b="1" dirty="0"/>
          </a:p>
        </p:txBody>
      </p:sp>
      <p:sp>
        <p:nvSpPr>
          <p:cNvPr id="13" name="CuadroTexto 12"/>
          <p:cNvSpPr txBox="1"/>
          <p:nvPr/>
        </p:nvSpPr>
        <p:spPr>
          <a:xfrm>
            <a:off x="4092933" y="2477701"/>
            <a:ext cx="1285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0.5 B?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754120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cto de flecha 4"/>
          <p:cNvCxnSpPr/>
          <p:nvPr/>
        </p:nvCxnSpPr>
        <p:spPr>
          <a:xfrm flipH="1">
            <a:off x="805382" y="2231914"/>
            <a:ext cx="2199040" cy="0"/>
          </a:xfrm>
          <a:prstGeom prst="straightConnector1">
            <a:avLst/>
          </a:prstGeom>
          <a:ln w="63500">
            <a:solidFill>
              <a:srgbClr val="FF66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1503379" y="1589661"/>
            <a:ext cx="504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C</a:t>
            </a:r>
            <a:endParaRPr lang="es-ES" b="1" dirty="0"/>
          </a:p>
        </p:txBody>
      </p:sp>
      <p:sp>
        <p:nvSpPr>
          <p:cNvPr id="9" name="CuadroTexto 8"/>
          <p:cNvSpPr txBox="1"/>
          <p:nvPr/>
        </p:nvSpPr>
        <p:spPr>
          <a:xfrm>
            <a:off x="4622189" y="2684376"/>
            <a:ext cx="719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-3C?</a:t>
            </a:r>
            <a:endParaRPr lang="es-ES" b="1" dirty="0"/>
          </a:p>
        </p:txBody>
      </p:sp>
      <p:cxnSp>
        <p:nvCxnSpPr>
          <p:cNvPr id="10" name="Conector recto de flecha 9"/>
          <p:cNvCxnSpPr/>
          <p:nvPr/>
        </p:nvCxnSpPr>
        <p:spPr>
          <a:xfrm flipH="1">
            <a:off x="1904902" y="3766419"/>
            <a:ext cx="2199040" cy="0"/>
          </a:xfrm>
          <a:prstGeom prst="straightConnector1">
            <a:avLst/>
          </a:prstGeom>
          <a:ln w="63500">
            <a:solidFill>
              <a:srgbClr val="FF6600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H="1">
            <a:off x="4103942" y="3766419"/>
            <a:ext cx="2199040" cy="0"/>
          </a:xfrm>
          <a:prstGeom prst="straightConnector1">
            <a:avLst/>
          </a:prstGeom>
          <a:ln w="63500">
            <a:solidFill>
              <a:srgbClr val="FF6600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 flipH="1">
            <a:off x="6302982" y="3766419"/>
            <a:ext cx="2199040" cy="0"/>
          </a:xfrm>
          <a:prstGeom prst="straightConnector1">
            <a:avLst/>
          </a:prstGeom>
          <a:ln w="63500">
            <a:solidFill>
              <a:srgbClr val="FF6600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 flipH="1">
            <a:off x="1904902" y="4102607"/>
            <a:ext cx="6597120" cy="0"/>
          </a:xfrm>
          <a:prstGeom prst="straightConnector1">
            <a:avLst/>
          </a:prstGeom>
          <a:ln w="63500">
            <a:solidFill>
              <a:srgbClr val="008000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169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23008" cy="11430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Representación cartesiana de un vector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7248" y="3076404"/>
            <a:ext cx="190500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15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0" y="2209800"/>
            <a:ext cx="3937000" cy="24384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500" y="3022600"/>
            <a:ext cx="1511300" cy="8128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13576" y="847703"/>
            <a:ext cx="6228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Asociamos un sistema de coordenadas rectangulares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606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400" y="2108200"/>
            <a:ext cx="4013200" cy="26289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100" y="2393923"/>
            <a:ext cx="1651000" cy="4826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8600" y="5014328"/>
            <a:ext cx="3606800" cy="8509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513577" y="847703"/>
            <a:ext cx="7759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Expresamos el vector F como la suma de dos vectores perpendiculares entre si</a:t>
            </a:r>
            <a:endParaRPr lang="es-ES" dirty="0"/>
          </a:p>
        </p:txBody>
      </p:sp>
      <p:sp>
        <p:nvSpPr>
          <p:cNvPr id="8" name="CuadroTexto 7"/>
          <p:cNvSpPr txBox="1"/>
          <p:nvPr/>
        </p:nvSpPr>
        <p:spPr>
          <a:xfrm>
            <a:off x="350316" y="1738868"/>
            <a:ext cx="2488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Componentes del vector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3690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2349500"/>
            <a:ext cx="2730500" cy="2159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5865" y="3196703"/>
            <a:ext cx="2120900" cy="5842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8185" y="4653107"/>
            <a:ext cx="3009900" cy="5588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8185" y="5397575"/>
            <a:ext cx="2946400" cy="508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036491" y="1120625"/>
            <a:ext cx="7021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Vectores unitarios en un sistema de coordenadas cartesiano 2D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22885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513576" y="847703"/>
            <a:ext cx="4977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Operaciones vectoriales en forma analítica 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3214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03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Actividad</a:t>
            </a: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252119" y="1494169"/>
            <a:ext cx="35950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A partir de los vectores mostrados en la cuadricula, determine gráficamente las operaciones:</a:t>
            </a:r>
            <a:endParaRPr lang="es-ES" dirty="0"/>
          </a:p>
          <a:p>
            <a:r>
              <a:rPr lang="es-ES" b="1" dirty="0" smtClean="0"/>
              <a:t>B+D</a:t>
            </a:r>
          </a:p>
          <a:p>
            <a:r>
              <a:rPr lang="es-ES" b="1" dirty="0" smtClean="0"/>
              <a:t>3C</a:t>
            </a:r>
          </a:p>
          <a:p>
            <a:r>
              <a:rPr lang="es-ES" b="1" dirty="0" smtClean="0"/>
              <a:t>A-C</a:t>
            </a:r>
          </a:p>
          <a:p>
            <a:r>
              <a:rPr lang="es-ES" b="1" dirty="0" smtClean="0"/>
              <a:t>A+B+C+D 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800" y="1152316"/>
            <a:ext cx="4064000" cy="3302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252119" y="4037239"/>
            <a:ext cx="3595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Escriba cada vector en su forma cartesiana y realice analíticamente las operaciones anteriores y compare los vectores resultantes. 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583673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331" y="1703291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4844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110</Words>
  <Application>Microsoft Macintosh PowerPoint</Application>
  <PresentationFormat>Presentación en pantalla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Vectores</vt:lpstr>
      <vt:lpstr>Multiplicación de un vector por un escalar</vt:lpstr>
      <vt:lpstr>Presentación de PowerPoint</vt:lpstr>
      <vt:lpstr>Presentación de PowerPoint</vt:lpstr>
      <vt:lpstr>Representación cartesiana de un vector</vt:lpstr>
      <vt:lpstr>Presentación de PowerPoint</vt:lpstr>
      <vt:lpstr>Presentación de PowerPoint</vt:lpstr>
      <vt:lpstr>Presentación de PowerPoint</vt:lpstr>
      <vt:lpstr>Presentación de PowerPoint</vt:lpstr>
      <vt:lpstr>Actividad</vt:lpstr>
      <vt:lpstr>Presentación de PowerPoint</vt:lpstr>
    </vt:vector>
  </TitlesOfParts>
  <Company>utfsm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cristian romanque</dc:creator>
  <cp:lastModifiedBy>cristian romanque</cp:lastModifiedBy>
  <cp:revision>5</cp:revision>
  <dcterms:created xsi:type="dcterms:W3CDTF">2018-08-29T03:02:48Z</dcterms:created>
  <dcterms:modified xsi:type="dcterms:W3CDTF">2018-08-29T04:00:18Z</dcterms:modified>
</cp:coreProperties>
</file>