
<file path=[Content_Types].xml><?xml version="1.0" encoding="utf-8"?>
<Types xmlns="http://schemas.openxmlformats.org/package/2006/content-types"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ppt/ink/ink1.xml" ContentType="application/inkml+xml"/>
  <Override PartName="/ppt/ink/ink2.xml" ContentType="application/inkml+xml"/>
  <Override PartName="/ppt/ink/ink3.xml" ContentType="application/inkml+xml"/>
  <Override PartName="/ppt/ink/ink4.xml" ContentType="application/inkml+xml"/>
  <Override PartName="/ppt/ink/ink5.xml" ContentType="application/inkml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 /><Relationship Id="rId2" Type="http://schemas.openxmlformats.org/package/2006/relationships/metadata/core-properties" Target="docProps/core.xml" /><Relationship Id="rId1" Type="http://schemas.openxmlformats.org/officeDocument/2006/relationships/officeDocument" Target="ppt/presentation.xml" 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80" r:id="rId6"/>
    <p:sldId id="281" r:id="rId7"/>
    <p:sldId id="261" r:id="rId8"/>
    <p:sldId id="282" r:id="rId9"/>
    <p:sldId id="283" r:id="rId10"/>
    <p:sldId id="284" r:id="rId11"/>
    <p:sldId id="285" r:id="rId12"/>
    <p:sldId id="265" r:id="rId13"/>
    <p:sldId id="269" r:id="rId14"/>
    <p:sldId id="288" r:id="rId15"/>
    <p:sldId id="286" r:id="rId16"/>
    <p:sldId id="287" r:id="rId17"/>
    <p:sldId id="289" r:id="rId18"/>
    <p:sldId id="290" r:id="rId19"/>
    <p:sldId id="291" r:id="rId20"/>
    <p:sldId id="292" r:id="rId21"/>
    <p:sldId id="296" r:id="rId22"/>
    <p:sldId id="293" r:id="rId23"/>
    <p:sldId id="294" r:id="rId24"/>
    <p:sldId id="297" r:id="rId25"/>
    <p:sldId id="295" r:id="rId26"/>
    <p:sldId id="303" r:id="rId27"/>
    <p:sldId id="304" r:id="rId28"/>
    <p:sldId id="298" r:id="rId29"/>
    <p:sldId id="299" r:id="rId30"/>
    <p:sldId id="268" r:id="rId31"/>
    <p:sldId id="301" r:id="rId32"/>
    <p:sldId id="262" r:id="rId33"/>
    <p:sldId id="263" r:id="rId34"/>
    <p:sldId id="264" r:id="rId35"/>
    <p:sldId id="302" r:id="rId36"/>
    <p:sldId id="266" r:id="rId37"/>
    <p:sldId id="267" r:id="rId38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Cristian Romanque" initials="CR" lastIdx="1" clrIdx="0">
    <p:extLst>
      <p:ext uri="{19B8F6BF-5375-455C-9EA6-DF929625EA0E}">
        <p15:presenceInfo xmlns:p15="http://schemas.microsoft.com/office/powerpoint/2012/main" userId="6e8a122f-8b5b-4216-9010-37180904701d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6590"/>
    <p:restoredTop sz="94708"/>
  </p:normalViewPr>
  <p:slideViewPr>
    <p:cSldViewPr>
      <p:cViewPr varScale="1">
        <p:scale>
          <a:sx n="121" d="100"/>
          <a:sy n="121" d="100"/>
        </p:scale>
        <p:origin x="1096" y="1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 /><Relationship Id="rId13" Type="http://schemas.openxmlformats.org/officeDocument/2006/relationships/slide" Target="slides/slide12.xml" /><Relationship Id="rId18" Type="http://schemas.openxmlformats.org/officeDocument/2006/relationships/slide" Target="slides/slide17.xml" /><Relationship Id="rId26" Type="http://schemas.openxmlformats.org/officeDocument/2006/relationships/slide" Target="slides/slide25.xml" /><Relationship Id="rId39" Type="http://schemas.openxmlformats.org/officeDocument/2006/relationships/commentAuthors" Target="commentAuthors.xml" /><Relationship Id="rId3" Type="http://schemas.openxmlformats.org/officeDocument/2006/relationships/slide" Target="slides/slide2.xml" /><Relationship Id="rId21" Type="http://schemas.openxmlformats.org/officeDocument/2006/relationships/slide" Target="slides/slide20.xml" /><Relationship Id="rId34" Type="http://schemas.openxmlformats.org/officeDocument/2006/relationships/slide" Target="slides/slide33.xml" /><Relationship Id="rId42" Type="http://schemas.openxmlformats.org/officeDocument/2006/relationships/theme" Target="theme/theme1.xml" /><Relationship Id="rId7" Type="http://schemas.openxmlformats.org/officeDocument/2006/relationships/slide" Target="slides/slide6.xml" /><Relationship Id="rId12" Type="http://schemas.openxmlformats.org/officeDocument/2006/relationships/slide" Target="slides/slide11.xml" /><Relationship Id="rId17" Type="http://schemas.openxmlformats.org/officeDocument/2006/relationships/slide" Target="slides/slide16.xml" /><Relationship Id="rId25" Type="http://schemas.openxmlformats.org/officeDocument/2006/relationships/slide" Target="slides/slide24.xml" /><Relationship Id="rId33" Type="http://schemas.openxmlformats.org/officeDocument/2006/relationships/slide" Target="slides/slide32.xml" /><Relationship Id="rId38" Type="http://schemas.openxmlformats.org/officeDocument/2006/relationships/slide" Target="slides/slide37.xml" /><Relationship Id="rId2" Type="http://schemas.openxmlformats.org/officeDocument/2006/relationships/slide" Target="slides/slide1.xml" /><Relationship Id="rId16" Type="http://schemas.openxmlformats.org/officeDocument/2006/relationships/slide" Target="slides/slide15.xml" /><Relationship Id="rId20" Type="http://schemas.openxmlformats.org/officeDocument/2006/relationships/slide" Target="slides/slide19.xml" /><Relationship Id="rId29" Type="http://schemas.openxmlformats.org/officeDocument/2006/relationships/slide" Target="slides/slide28.xml" /><Relationship Id="rId41" Type="http://schemas.openxmlformats.org/officeDocument/2006/relationships/viewProps" Target="viewProps.xml" /><Relationship Id="rId1" Type="http://schemas.openxmlformats.org/officeDocument/2006/relationships/slideMaster" Target="slideMasters/slideMaster1.xml" /><Relationship Id="rId6" Type="http://schemas.openxmlformats.org/officeDocument/2006/relationships/slide" Target="slides/slide5.xml" /><Relationship Id="rId11" Type="http://schemas.openxmlformats.org/officeDocument/2006/relationships/slide" Target="slides/slide10.xml" /><Relationship Id="rId24" Type="http://schemas.openxmlformats.org/officeDocument/2006/relationships/slide" Target="slides/slide23.xml" /><Relationship Id="rId32" Type="http://schemas.openxmlformats.org/officeDocument/2006/relationships/slide" Target="slides/slide31.xml" /><Relationship Id="rId37" Type="http://schemas.openxmlformats.org/officeDocument/2006/relationships/slide" Target="slides/slide36.xml" /><Relationship Id="rId40" Type="http://schemas.openxmlformats.org/officeDocument/2006/relationships/presProps" Target="presProps.xml" /><Relationship Id="rId5" Type="http://schemas.openxmlformats.org/officeDocument/2006/relationships/slide" Target="slides/slide4.xml" /><Relationship Id="rId15" Type="http://schemas.openxmlformats.org/officeDocument/2006/relationships/slide" Target="slides/slide14.xml" /><Relationship Id="rId23" Type="http://schemas.openxmlformats.org/officeDocument/2006/relationships/slide" Target="slides/slide22.xml" /><Relationship Id="rId28" Type="http://schemas.openxmlformats.org/officeDocument/2006/relationships/slide" Target="slides/slide27.xml" /><Relationship Id="rId36" Type="http://schemas.openxmlformats.org/officeDocument/2006/relationships/slide" Target="slides/slide35.xml" /><Relationship Id="rId10" Type="http://schemas.openxmlformats.org/officeDocument/2006/relationships/slide" Target="slides/slide9.xml" /><Relationship Id="rId19" Type="http://schemas.openxmlformats.org/officeDocument/2006/relationships/slide" Target="slides/slide18.xml" /><Relationship Id="rId31" Type="http://schemas.openxmlformats.org/officeDocument/2006/relationships/slide" Target="slides/slide30.xml" /><Relationship Id="rId4" Type="http://schemas.openxmlformats.org/officeDocument/2006/relationships/slide" Target="slides/slide3.xml" /><Relationship Id="rId9" Type="http://schemas.openxmlformats.org/officeDocument/2006/relationships/slide" Target="slides/slide8.xml" /><Relationship Id="rId14" Type="http://schemas.openxmlformats.org/officeDocument/2006/relationships/slide" Target="slides/slide13.xml" /><Relationship Id="rId22" Type="http://schemas.openxmlformats.org/officeDocument/2006/relationships/slide" Target="slides/slide21.xml" /><Relationship Id="rId27" Type="http://schemas.openxmlformats.org/officeDocument/2006/relationships/slide" Target="slides/slide26.xml" /><Relationship Id="rId30" Type="http://schemas.openxmlformats.org/officeDocument/2006/relationships/slide" Target="slides/slide29.xml" /><Relationship Id="rId35" Type="http://schemas.openxmlformats.org/officeDocument/2006/relationships/slide" Target="slides/slide34.xml" /><Relationship Id="rId43" Type="http://schemas.openxmlformats.org/officeDocument/2006/relationships/tableStyles" Target="tableStyles.xml" 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8-02-03T19:03:29.122" idx="1">
    <p:pos x="10" y="10"/>
    <p:text/>
    <p:extLst>
      <p:ext uri="{C676402C-5697-4E1C-873F-D02D1690AC5C}">
        <p15:threadingInfo xmlns:p15="http://schemas.microsoft.com/office/powerpoint/2012/main" timeZoneBias="180"/>
      </p:ext>
    </p:extLst>
  </p:cm>
</p:cmLst>
</file>

<file path=ppt/ink/ink1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10865 6697 138 0,'0'0'0'0,"-25"-24"20"0,0-26 7 0,-25 25 1 0,1 25-22 0,-1 0-6 0,-50 25 0 0,26 0 1 0,-73 74 6 0,45-25 1 0,29 25-6 0,23 1-2 0,2 50-1 0,-27 97-3 0,75-74 3 0,0 0 0 0,50 52-2 0,98 146 3 0,25-74-1 0,25-47-2 0,1-127 1 0,24-98 4 0,125-173 6 0,-124-27-6 0,-28-73-3 0,-21-49 8 0,-26-176 4 0,-124 251-6 0,-75 24-5 0,-74-27 0 0,-99-47 0 0,-249-74 0 0,274 271 0 0,0 50 0 0,-174 98 0 0,74 300-47 0,25 421-161 0</inkml:trace>
  <inkml:trace contextRef="#ctx0" brushRef="#br0">11361 11114 68 0,'0'0'0'0,"0"-102"37"0,0 102 2 0,0 50-17 0,-25 100-10 0,-25 222 3 0,0 1-4 0,0-2 0 0,0-124-1 0,50-97-7 0,-23-102-9 0,46-146-32 0,-23-125-38 0,25-74-32 0,-25 124 108 0</inkml:trace>
  <inkml:trace contextRef="#ctx0" brushRef="#br0">11136 11089 110 0,'0'-27'25'0,"0"54"5"0,50 21-19 0,25-23 1 0,49 0-2 0,124-25-4 0,-75-25-6 0,-73 0 0 0,-25 25 1 0,-51 0-4 0,1-23-27 0,-50-2-32 0,-24-2-48 0,-1 27 110 0</inkml:trace>
  <inkml:trace contextRef="#ctx0" brushRef="#br0">11211 11485 110 0,'-98'74'35'0,"146"-24"-18"0,52-1 7 0,49 0-4 0,99-49-6 0,-125 0-10 0,-23-25-4 0,-25 25 0 0,-75 0-7 0,49 25-166 0,-73 25 129 0</inkml:trace>
  <inkml:trace contextRef="#ctx0" brushRef="#br0">11633 12525 54 0,'0'0'0'0,"-23"-48"34"0,46 73 47 0,27-50-68 0,0 25-13 0,-2 25 0 0,2-2 4 0,-50 2 6 0,0 25 4 0,-25 0-5 0,-73 25-4 0,23 0-3 0,2 0-1 0,23-52-1 0,25 27 1 0,50-25-1 0,0 0-1 0,25 0 3 0,23-25 2 0,-48 0 0 0,0 0-5 0,0 0-60 0,-25 0-109 0,-25-50 165 0</inkml:trace>
  <inkml:trace contextRef="#ctx0" brushRef="#br0">10243 14213 108 0,'-23'0'13'0,"-27"50"3"0,75-50 10 0,48-25 2 0,27-50-6 0,49-49-17 0,124-74-1 0,-75 99-4 0,-25 0-1 0,-48 24 1 0,-75 50 0 0,-75 2-217 0</inkml:trace>
  <inkml:trace contextRef="#ctx0" brushRef="#br0">11113 13345 130 0,'0'25'24'0,"0"23"6"0,48 29-13 0,77-4-10 0,-75-23-6 0,-1 0-11 0,-24-25-38 0,0 0-103 0,-50-25 151 0</inkml:trace>
  <inkml:trace contextRef="#ctx0" brushRef="#br0">11186 13443 105 0,'25'0'25'0,"199"-73"23"0,-174 98-36 0,-50 75 4 0,-25 48-7 0,0 0-7 0,-25-24-160 0,50-124 99 0</inkml:trace>
  <inkml:trace contextRef="#ctx0" brushRef="#br0">9402 14436 135 0,'0'0'0'0,"-150"50"40"0,-24 99-16 0,49-1-12 0,2 50 7 0,123-73-16 0,50 25-2 0,48-102 0 0,52-121 0 0,99-275-5 0,-174 125 3 0,-52 49 2 0,-71 51-1 0,-77 148 1 0,50 73-5 0,51 26-19 0,24 24-44 0,0-23-69 0,24-77 133 0</inkml:trace>
  <inkml:trace contextRef="#ctx0" brushRef="#br0">9252 14833 174 0,'0'25'14'0,"-25"73"4"0,50 52-4 0,50 0-6 0,0-125-7 0,-2-50 0 0,2-75-1 0,-2-23-1 0,-23-2 1 0,-50 125 0 0,0 48 0 0,0 102 2 0,0-50 0 0,25-25-1 0,0-52-2 0,25-96 1 0,49-102-1 0,-74 100-1 0,0 50 0 0,-25 75 1 0,-25 25 1 0,25 0 1 0,0 0-1 0,25-25 0 0,25-50 0 0,-25 0 0 0,25-75 0 0,-1 25-1 0,0 0 1 0,-49 50-1 0,0 50 2 0,0 50 0 0,0-2-1 0,0-48-52 0,50-150-115 0,-50 52 158 0</inkml:trace>
  <inkml:trace contextRef="#ctx0" brushRef="#br0">10243 14734 160 0,'-23'-25'-31'0,"23"124"-98"0</inkml:trace>
  <inkml:trace contextRef="#ctx0" brushRef="#br0">10345 15156 153 0,'0'0'0'0,"0"100"36"0,23-52-26 0,52-71-6 0,-50-77-2 0,-1 0-2 0,-24 25 2 0,-24 25 8 0,-1 50-2 0,-25 77-6 0,25 46 0 0,25 2 0 0,-23 23-1 0,71-99-1 0,2-49 0 0,24-74 1 0,-25-1-2 0,-24 75 1 0,0-25-2 0,-25 50 1 0,25 25 1 0,0-50 0 0,25-25 0 0,-1-25-1 0,1 2 1 0,-25 48 0 0,-25 0 0 0,25 73 1 0,-25 2-3 0,0-1-70 0,0-74-78 0,0-25 145 0</inkml:trace>
  <inkml:trace contextRef="#ctx0" brushRef="#br0">25127 18405 255 0,'0'-50'0'0,"-25"-75"0"0</inkml:trace>
  <inkml:trace contextRef="#ctx0" brushRef="#br0">12204 12627 58 0,'0'0'37'0,"0"-27"3"0,-24 27 39 0,24-25-40 0,24 0-39 0,1 0 0 0,0 25 0 0,-25 102 2 0,0 44-2 0,-25 29 0 0,25-26 0 0,0-75 0 0,0-49-1 0,-25-99-39 0,50 24-170 0,0 50 206 0</inkml:trace>
  <inkml:trace contextRef="#ctx0" brushRef="#br0">12526 13443 121 0,'0'0'24'0,"223"645"60"0,-98-470-77 0,24-2-5 0,-1-48-2 0,-98-76-9 0,-75-98-89 0,-73-99-33 0</inkml:trace>
  <inkml:trace contextRef="#ctx0" brushRef="#br0">12401 13791 158 0,'0'-49'35'0,"27"-100"-24"0,-2-1-7 0,-25 52-3 0,25 73 0 0,73 75 2 0,-48 23-1 0,23 27 1 0,-48 0-1 0,0-50-2 0,-50-100-190 0,0 0 160 0</inkml:trace>
  <inkml:trace contextRef="#ctx0" brushRef="#br0">13914 14188 113 0,'0'-25'29'0,"-196"50"18"0,146 25-44 0,50 23-1 0,25 29-2 0,73 71 4 0,-23-99-4 0,-50 0-1 0,-2-25-3 0,-96 1 9 0,-25-25-5 0,23-25 1 0,25 0-1 0,175-25-1 0,-2 0 1 0,0-25-1 0,-23 1 1 0,-75 24 0 0,-50 25 5 0,0 25 2 0,0 24 8 0,50 51-8 0,25-75-6 0,-25-50-1 0,24-50-1 0,1 1-1 0,-50-25-2 0,-25 99 3 0,-25 25 1 0,1 24 1 0,24 75 1 0,50-74-8 0,0-50-24 0,49-75-30 0,25 1-47 0,-24-49 83 0</inkml:trace>
  <inkml:trace contextRef="#ctx0" brushRef="#br0">14536 14338 108 0,'0'0'0'0,"25"50"68"0,-50 73-37 0,25 26-11 0,0-51-16 0,0-23-3 0,50-75-1 0,-25-50-1 0,0 1 3 0,0-1-6 0,-25 26 0 0,23 48 4 0,2 26 3 0,0 24-5 0,0-24 4 0,48-25 2 0,-48-50-9 0,0-25 4 0,0 0 3 0,-25 26-3 0,25-1-1 0,-25 74 2 0,25 1-4 0,0 0 4 0,0 0 5 0,24-50-5 0,-24-25-1 0,25-50-1 0,-25 25-2 0,0 1 0 0,-25 24 4 0,25 50 3 0,-25 0 0 0,25 74 3 0,0-49-6 0,0-50-10 0,-2 0-55 0,2 0-84 0,0 0 146 0</inkml:trace>
  <inkml:trace contextRef="#ctx0" brushRef="#br0">15677 14635 178 0,'24'0'42'0,"-48"74"-30"0,-1 25-6 0,25 1-3 0,25-52-2 0,24-73-4 0,1-73-8 0,0-26 4 0,0 1 8 0,-1 98-1 0,-74 124 3 0,1 99 4 0,24 25 1 0,0 0-6 0,49 50-36 0,-49-224-115 0</inkml:trace>
  <inkml:trace contextRef="#ctx0" brushRef="#br0">15652 15156 201 0,'74'-25'22'0,"51"0"-12"0,-27-100-2 0,25 2-11 0,-21 23 2 0,-54 51 5 0,-48 74-4 0,-25 24-3 0,25 51 4 0,25-2 5 0,0-73-5 0,0-50 0 0,24-48-2 0,1-27-2 0,-1 26 2 0,-24 74 0 0,-25 0 2 0,25 49-4 0,0 76 9 0,25-52-2 0,-25-48-3 0,-1 2-9 0,-24-79-20 0,0-121-72 0,50 74 2 0,-50 0 82 0,0 25 35 0,50 49 75 0,-75 25-20 0,50-25-188 0,-25 75 41 0</inkml:trace>
  <inkml:trace contextRef="#ctx0" brushRef="#br0">16842 14883 218 0,'0'48'12'0,"25"2"-10"0,25-50 2 0,23-98 4 0,-48-2-9 0,-25 26-2 0,0 0 0 0,-50 49 1 0,27 25 1 0,-27 50 0 0,0 73 3 0,50 2 5 0,25 23 5 0,0-98-11 0,48-50-1 0,-23-50 0 0,25 0 0 0,-50-25 0 0,0 100 0 0,0 52-2 0,0 21-1 0,49 2 3 0,-49-100 0 0,25-50 0 0,0-50-2 0,25 0 0 0,-52 100-1 0,2 125-1 0,0 25-45 0,0-102-133 0,0-23 174 0</inkml:trace>
</inkml:ink>
</file>

<file path=ppt/ink/ink2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7169 3944 94 0,'0'0'0'0,"25"0"30"0,-25 50 5 0,-25 25-25 0,0 73-12 0,25-49-35 0,0 0-90 0,0-50 124 0</inkml:trace>
  <inkml:trace contextRef="#ctx0" brushRef="#br0">7119 4987 124 0,'0'48'23'0,"-50"151"-7"0,26-101-12 0,48 2-34 0,1-2-72 0,0-21 67 0</inkml:trace>
  <inkml:trace contextRef="#ctx0" brushRef="#br0">7169 6325 118 0,'0'150'14'0,"0"72"-9"0,0-147-16 0,25 73-112 0,-25-73 120 0</inkml:trace>
  <inkml:trace contextRef="#ctx0" brushRef="#br0">7269 7713 103 0,'25'200'19'0,"-50"23"-5"0,50-99-12 0,-2-25-24 0,-23 25-77 0,-23-26 82 0</inkml:trace>
  <inkml:trace contextRef="#ctx0" brushRef="#br0">7392 9551 73 0,'0'148'16'0,"-50"75"-6"0,50-99-6 0,0 74-21 0,0-98-7 0,25 25-38 0,-50-77 62 0</inkml:trace>
  <inkml:trace contextRef="#ctx0" brushRef="#br0">7392 11336 62 0,'0'248'18'0,"25"-50"-6"0,-25-75-3 0,23-23-6 0,2-50-20 0,-25 25-61 0,0-1 69 0</inkml:trace>
  <inkml:trace contextRef="#ctx0" brushRef="#br0">7440 12600 74 0,'0'50'12'0,"0"175"-5"0,0-53 0 0,25 26 2 0,0-123-81 0,-25 48 35 0</inkml:trace>
  <inkml:trace contextRef="#ctx0" brushRef="#br0">20290 11062 255 0,'50'27'0'0,"-25"-2"0"0,-25-50 0 0,-25 50 0 0,0 23 0 0</inkml:trace>
  <inkml:trace contextRef="#ctx0" brushRef="#br0">19123 11089 255 0,'50'25'0'0,"-50"-2"0"0</inkml:trace>
  <inkml:trace contextRef="#ctx0" brushRef="#br0">19497 11584 255 0,'-25'0'0'0</inkml:trace>
  <inkml:trace contextRef="#ctx0" brushRef="#br0">3001 11385 86 0,'0'0'0'0,"25"0"14"0,50 25-8 0,-2-50-3 0,2 25-8 0,25-24-18 0,24-50-58 0,-124 49 81 0</inkml:trace>
  <inkml:trace contextRef="#ctx0" brushRef="#br0">3869 11312 55 0,'0'0'0'0,"149"0"14"0,-49-25-4 0,-25 25-16 0,48 0-51 0,-50 0 41 0</inkml:trace>
  <inkml:trace contextRef="#ctx0" brushRef="#br0">4837 11262 41 0,'99'0'31'0,"-24"-25"-24"0,0 0-6 0,23 0-7 0,75 50-68 0,-98 0 74 0</inkml:trace>
  <inkml:trace contextRef="#ctx0" brushRef="#br0">6052 11212 91 0,'50'0'15'0,"74"25"1"0,-49-50-9 0,0 25-3 0,-2-25-13 0,2 25-26 0,25 25-54 0,-75-25 89 0</inkml:trace>
  <inkml:trace contextRef="#ctx0" brushRef="#br0">7219 11187 62 0,'75'25'12'0,"-2"-25"-5"0,0 0-10 0,27 25-58 0,-50-50 44 0</inkml:trace>
  <inkml:trace contextRef="#ctx0" brushRef="#br0">8160 11187 142 0,'125'50'16'0,"-51"-50"-35"0,50 25-95 0,-49 0 89 0</inkml:trace>
  <inkml:trace contextRef="#ctx0" brushRef="#br0">8582 11312 63 0,'-24'0'9'0,"148"49"22"0,-24-74-24 0,-2 1-5 0,25-1-12 0,251 0-92 0</inkml:trace>
  <inkml:trace contextRef="#ctx0" brushRef="#br0">9997 11312 60 0,'50'24'12'0,"48"25"9"0,25-49-12 0,-46 0-19 0,-4-24-23 0,26 24-26 0,-74 0 59 0</inkml:trace>
  <inkml:trace contextRef="#ctx0" brushRef="#br0">11161 11410 80 0,'0'0'0'0,"175"25"22"0,24-50-107 0,-124 25 68 0</inkml:trace>
  <inkml:trace contextRef="#ctx0" brushRef="#br0">12204 11460 73 0,'0'0'0'0,"149"-25"59"0,-74 0-57 0,48 0-12 0,-48 25-41 0,48 50-22 0</inkml:trace>
  <inkml:trace contextRef="#ctx0" brushRef="#br0">13023 11435 113 0,'75'25'53'0,"48"-25"-219"0</inkml:trace>
  <inkml:trace contextRef="#ctx0" brushRef="#br0">7565 10814 65 0,'0'0'17'0,"-25"-24"13"0,-25-50 0 0,25 49-3 0,0 25-11 0,-48-25-5 0,23 50-8 0,2-25-1 0,-27 49-4 0,-25 25 13 0,51 1-10 0,-1 0 0 0,50-2-2 0,0 27 0 0,50 99 3 0,-1-100-3 0,26 0-1 0,50-24 5 0,46-26 1 0,-46-49-4 0,-1-49-5 0,1-26 4 0,-25-49 5 0,-27-124-3 0,-48 98 1 0,-50 27-1 0,-25 24-1 0,-73 0 1 0,-51 25 1 0,-51 173-11 0,127 24-34 0,50 25-106 0,48-98 129 0</inkml:trace>
  <inkml:trace contextRef="#ctx0" brushRef="#br0">7417 10740 114 0,'-75'-24'34'0,"50"73"-12"0,-23 25-6 0,-27 26-3 0,-25 123 5 0,75-148-18 0,1-25 2 0,24 24-2 0,24-74 0 0,26-25-1 0,75-124 2 0,-52-1-1 0,2 27-1 0,-50 48 2 0,-2 75-1 0,-46 25 0 0,-2 75-1 0,-73 223 3 0,48-175-1 0,50-148 0 0,50-50-1 0,146-273 3 0,-121 175-3 0,-50 123-1 0,25-25 1 0,-75 100 0 0,-25 123-2 0,0 2 4 0,0-27-2 0,25-98-1 0,50-50 2 0,75-99 0 0,-25-50-1 0,-1 24 0 0,1 2 0 0,-50 48 0 0,-25 125-1 0,-25 73 0 0,-25 52 0 0,0-2 2 0,50-73 0 0,50-150-2 0,25-73 0 0,0-2 0 0,-50 52-1 0,-25 146-19 0,0 76-125 0,-50 0 94 0</inkml:trace>
  <inkml:trace contextRef="#ctx0" brushRef="#br0">8012 11162 11 0,'-50'0'34'0,"50"0"-22"0,25 25 42 0,0-25-43 0,73 0-1 0,27 25-1 0,-1-25-1 0,299 25 1 0,-252 0-8 0,203 0 0 0,-226-25-1 0,75 25 0 0,101-1 2 0,-201 1-2 0,-25-25 0 0,-23 0 0 0,-48 0 0 0,-27 0 0 0,-77 0 2 0,4 0-2 0,-50 0 0 0,-27 0 0 0,-370-25 1 0,271 25-1 0,1-24 1 0,25-1-1 0,-100 0 0 0,174 0 0 0,24 0 0 0,-46 0 1 0,171 25-2 0,48 25 0 0,324-25 0 0,-74 0 1 0,173 0-1 0,-122 0 0 0,-53 0 1 0,-47 0 1 0,-3 25-1 0,-96-25 1 0,-150 0-1 0,-75 25 0 0,-48-25 1 0,-50 0-1 0,-2 0 0 0,-49-25 0 0,-221 0 0 0,122 0 0 0,50 0 0 0,75 0 0 0,99 2 0 0,124 46 0 0,24 2-39 0,125 25-66 0,75-25 84 0</inkml:trace>
  <inkml:trace contextRef="#ctx0" brushRef="#br0">10096 11062 66 0,'0'0'19'0,"0"0"49"0,0 0-57 0,0 125-3 0,0 0-5 0,0 23 0 0,0-24 6 0,-24-50-5 0,48-25-2 0,-24-24-3 0,24-25-163 0,1-74 136 0</inkml:trace>
  <inkml:trace contextRef="#ctx0" brushRef="#br0">10022 11162 80 0,'-125'-73'61'0,"200"98"-33"0,73 23-20 0,0 2-4 0,126 25-3 0,-175-75 0 0,-24 0-1 0,-175 49 1 0,1-24-1 0,0 49 1 0,-26 0 0 0,-48 50 3 0,125-75 4 0,-2-24-8 0,25 0 2 0,-75-124-6 0,75 25 0 0,0-25 6 0,25 0-2 0,50-75-1 0,-25 174-2 0,75 50 3 0,48 25-1 0,-50-26 1 0,2-25 1 0,-50 1-1 0,-25 0 0 0,-25-25 2 0,0-25-2 0,-25 0 0 0,-125 25 0 0,27 25 0 0,25-25 0 0,48 0 0 0,0 25 1 0,25-25 0 0,0 0-1 0,50 25-66 0,0-50-38 0,50 0 80 0</inkml:trace>
  <inkml:trace contextRef="#ctx0" brushRef="#br0">9947 11062 50 0,'0'0'0'0,"-75"-75"78"0,100 150-39 0,-25 50-21 0,-25-25-14 0,25-26-1 0,0 0-2 0,0-49 0 0,0 0 0 0,0-1 1 0,0-24-4 0,0 25-31 0,50-74-129 0,-25 24 162 0</inkml:trace>
  <inkml:trace contextRef="#ctx0" brushRef="#br0">9847 11114 64 0,'0'0'12'0,"125"23"22"0,-1 27-13 0,0-25-7 0,-26 25-10 0,-23 0-4 0,-50-26 0 0,0 1 1 0,-25-25 1 0,-50 24 4 0,-50 1 4 0,-48 0-2 0,75 25-11 0,23 49-115 0,50-25 63 0</inkml:trace>
  <inkml:trace contextRef="#ctx0" brushRef="#br0">9897 9526 108 0,'0'-52'22'0,"-25"4"12"0,25 73-4 0,0 75-16 0,-25 48-5 0,-24 50-7 0,-1 126 1 0,25-178-4 0,25-94-1 0,0-52-15 0,25-125-51 0,0-198-66 0</inkml:trace>
  <inkml:trace contextRef="#ctx0" brushRef="#br0">9823 9376 118 0,'0'0'0'0,"24"-100"62"0,-48 76-37 0,98 48-14 0,26 1-8 0,146-25-2 0,-196 0-2 0,-25 0-17 0,-100 0-183 0</inkml:trace>
  <inkml:trace contextRef="#ctx0" brushRef="#br0">9773 9526 109 0,'0'173'72'0,"74"-123"-40"0,51-1-20 0,48-24-7 0,-75-25-5 0,-23-25 1 0,-48 1-39 0,-4-1-28 0,-46-25-61 0,-4 75 127 0</inkml:trace>
  <inkml:trace contextRef="#ctx0" brushRef="#br0">10170 10244 101 0,'-25'25'61'0,"123"-25"-54"0,4 0 2 0,-102 0-3 0,23 25 5 0,-23 0 2 0,-50 50-5 0,-48 23-2 0,-2 2-3 0,100-75-4 0,50 0 1 0,0-25 0 0,-2 0 0 0,-23-25 1 0,0 25-1 0,2 0-7 0,-4-25-53 0,2-25-98 0</inkml:trace>
  <inkml:trace contextRef="#ctx0" brushRef="#br0">10616 10367 159 0,'50'-23'41'0,"0"-27"-32"0,-26 50-5 0,1 50 16 0,-50 50-10 0,1 23-6 0,-1 26-4 0,25-149 0 0,25 0-58 0,24-149-131 0</inkml:trace>
  <inkml:trace contextRef="#ctx0" brushRef="#br0">9823 8881 87 0,'-25'0'32'0,"-50"25"17"0,50-25-10 0,50 0-17 0,50 25-23 0,24-2 1 0,51 2 0 0,221-25 1 0,-247 0-1 0,-25 0 0 0,-24 0 1 0,-51-25 1 0,1 25-75 0,0-23-86 0</inkml:trace>
  <inkml:trace contextRef="#ctx0" brushRef="#br0">10716 8631 160 0,'0'0'20'0,"-25"0"-2"0,74 0 1 0,1 52-12 0,0 46 0 0,0 2-3 0,-25 23-4 0,0-48 7 0,-50-51 4 0,-25 1-9 0,-25-25-2 0,-24-25 0 0,74 25 0 0,50-24-241 0,0 24 227 0</inkml:trace>
  <inkml:trace contextRef="#ctx0" brushRef="#br0">6995 11237 25 0,'0'-50'8'0,"50"50"7"0,-1 0-5 0,-98 25 12 0,-1 0-9 0,0-25-1 0,-25 0 0 0,-48 0-2 0,48-25-6 0,0 25 1 0,2 0-3 0,-51 25 6 0,50-25-2 0,-1 0-3 0,-24-25-2 0,-1 25 0 0,-98 25-1 0,75-25-1 0,23 0 1 0,0 0 0 0,1 0 1 0,-1 25 0 0,50-25 0 0,2 0 0 0,-2 0-1 0,50 0 2 0,50-25-2 0,98 25-1 0,26 0 1 0,99 0 2 0,-25 25-2 0,1-25-1 0,-28 0 1 0,-21 0 0 0,-151 0 0 0,1 0 0 0,-26-25 0 0,-24 25 0 0,-49 0 0 0,-50 0 0 0,-26 0 0 0,-121 0-1 0,47 0 2 0,-174 0 0 0,200-25-2 0,123 25 2 0,125 0 0 0,50 0 1 0,395 0-1 0,-272 25-1 0,-25 0 1 0,0 0-2 0,-124-25 1 0,-49 0 0 0,-25 0 0 0,-25 0 0 0,-75-25 0 0,-74 25 0 0,-49 0 0 0,-25-25 0 0,-149 25 2 0,149 0 3 0,75-25-2 0,48 25-2 0,75 0 0 0,75 0-1 0,48 0 3 0,75 0-1 0,51-25-3 0,147 25 1 0,-146-25 0 0,72 25-2 0,-272 0 2 0,-50 0 0 0,-74 25 0 0,-75-25 1 0,-123 0-2 0,24 0 2 0,-49 0 0 0,-1-25 5 0,49 0 2 0,53 25-4 0,171 0-3 0,100 50-3 0,23-25-22 0,50 0-41 0,52-25-46 0,-76 0 111 0</inkml:trace>
  <inkml:trace contextRef="#ctx0" brushRef="#br0">7069 11262 28 0,'0'0'39'0,"-24"25"-13"0,-76-25 2 0,-49-25-7 0,-50 25-5 0,-172-25-2 0,97 25-8 0,53 0-5 0,-28 0 1 0,-49-25 7 0,175 25-3 0,98 0-6 0,75 25-24 0,-25 0-36 0,23 0-52 0,2-25 112 0</inkml:trace>
  <inkml:trace contextRef="#ctx0" brushRef="#br0">5259 10987 60 0,'0'0'18'0,"0"-23"12"0,-25-2-11 0,25 73-1 0,0 79 7 0,-25-54-10 0,25 2-7 0,0-25-3 0,25 48-2 0,-25-73-1 0,0 0-1 0,0 0 1 0,0-100-104 0,48 26-2 0,-48 0 104 0</inkml:trace>
  <inkml:trace contextRef="#ctx0" brushRef="#br0">5136 11062 54 0,'-25'-25'43'0,"25"0"-7"0,0 0-11 0,25 25-8 0,-75 25-6 0,-25 25-6 0,0 2-3 0,-24-29 1 0,-50 52 2 0,50-50-3 0,74 0-1 0,0 0-1 0,124 24 0 0,25-49 0 0,25 25 2 0,26-25 1 0,21 49-3 0,-121-49-1 0,-75 0 1 0,0 0 2 0,-25 0-1 0,-25 0-1 0,50-25 0 0,-48 1 1 0,23-75 0 0,0 99-1 0,25 0 0 0,-25 0 0 0,2 25 0 0,23-25 0 0,0 25 0 0,-25-1-17 0,50 1-52 0,-2 49-58 0</inkml:trace>
  <inkml:trace contextRef="#ctx0" brushRef="#br0">4514 9401 78 0,'0'-25'21'0,"0"0"20"0,0 75-8 0,0 75-11 0,-25 73-10 0,25-99-10 0,-25 124 3 0,0-25 1 0,0-48-6 0,25-125-1 0,25-100-34 0,0-75-44 0,-25-73-26 0,0 149 105 0</inkml:trace>
  <inkml:trace contextRef="#ctx0" brushRef="#br0">4414 9499 123 0,'0'-48'27'0,"200"-2"38"0,-76 50-60 0,-50-25-4 0,1 25-1 0,-51 0-4 0,-48 0-112 0,-51 0 15 0,25 0 101 0</inkml:trace>
  <inkml:trace contextRef="#ctx0" brushRef="#br0">4389 9674 105 0,'0'0'0'0,"-48"75"56"0,146 23-6 0,27-122-35 0,24 24-10 0,-50 0-5 0,0 0-3 0,-49 0-16 0,-50 24-38 0,-25 1-73 0,-49 0 108 0</inkml:trace>
  <inkml:trace contextRef="#ctx0" brushRef="#br0">4762 10169 157 0,'0'0'24'0,"25"-50"-8"0,50 50-12 0,-26 50-3 0,-24 2 0 0,-50-4 1 0,1-23 1 0,-51 0-2 0,50 0 0 0,25-25-1 0,0 23 0 0,50 29 0 0,0-2 1 0,-26-27 5 0,-24 2 1 0,-49 25-3 0,-125 25 4 0,124-75-7 0,26-25-29 0,48 25-131 0,26-50 109 0</inkml:trace>
  <inkml:trace contextRef="#ctx0" brushRef="#br0">5209 10119 131 0,'173'0'62'0,"-148"50"-42"0,-75 2-16 0,0 21-3 0,-48 27-1 0,73-75 2 0,0 0-1 0,25 0 1 0,75-2 4 0,23 2-2 0,-23-25-4 0,-25 0-10 0,-25 0-62 0,-50-73-79 0</inkml:trace>
  <inkml:trace contextRef="#ctx0" brushRef="#br0">4266 8756 150 0,'0'0'0'0,"50"50"70"0,322-27-63 0,-198-23-6 0,-75 27 1 0,26-27-4 0,-75 25-46 0,-50-77-91 0,0 4 98 0</inkml:trace>
  <inkml:trace contextRef="#ctx0" brushRef="#br0">5036 8558 131 0,'0'0'0'0,"75"48"62"0,-2 29-51 0,2 21-3 0,-27 27 6 0,-48-52-7 0,-25-48-1 0,2 0-2 0,-27-25-2 0,0 25-55 0,75-25-132 0,0 0 178 0</inkml:trace>
  <inkml:trace contextRef="#ctx0" brushRef="#br0">14263 9276 135 0,'0'0'0'0,"0"-49"32"0,-25 98-20 0,0 76-6 0,-25 173 7 0,26-50-6 0,-26-1-2 0,25-74-6 0,0-121-9 0,100-250-151 0,-26-76 123 0</inkml:trace>
  <inkml:trace contextRef="#ctx0" brushRef="#br0">14213 9153 163 0,'0'0'20'0,"50"-25"-1"0,123 0 4 0,100 25-20 0,-175 0-4 0,-48 0-2 0,-50 0-17 0,-73 50-42 0,-27 0-78 0,27-26 138 0</inkml:trace>
  <inkml:trace contextRef="#ctx0" brushRef="#br0">14213 9451 128 0,'-50'75'24'0,"224"23"44"0,-50-98-61 0,1-25-5 0,-50 25-3 0,23 50-67 0,-98 0-89 0,-25 0 154 0</inkml:trace>
  <inkml:trace contextRef="#ctx0" brushRef="#br0">14536 10119 161 0,'0'0'46'0,"0"25"-28"0,0 52-13 0,-25 96 1 0,25-123-6 0,0-50 0 0,50-77 1 0,50-96 1 0,-77 123-3 0,2 50 0 0,0 25-2 0,0 75 4 0,0-25-2 0,23 0 1 0,2-75 0 0,0-25 1 0,25-100 1 0,-75 25-1 0,0 50 0 0,0 50-1 0,-50 25-1 0,-25 150 0 0,75-50 0 0,0-52 1 0,50-48-12 0,25-50-45 0,-26-73-82 0,26-27 111 0</inkml:trace>
  <inkml:trace contextRef="#ctx0" brushRef="#br0">15452 9897 129 0,'0'25'50'0,"-23"99"-24"0,-27-1-16 0,25 75-5 0,0-48-5 0,0-50-17 0,2-100-57 0,23-50-54 0,-25 0 127 0</inkml:trace>
  <inkml:trace contextRef="#ctx0" brushRef="#br0">15206 10319 146 0,'50'25'37'0,"73"-2"-5"0,0-46-27 0,-23-27-4 0,-25 25 1 0,-26 0-1 0,-98 50 9 0,-1 50-11 0,0 123 0 0,100-223 0 0,24-23 3 0,1-27-1 0,-25 0-1 0,-25 150-2 0,-25 23 2 0,25 27-17 0,-50-125-66 0,0-25-49 0,-25-50 132 0</inkml:trace>
  <inkml:trace contextRef="#ctx0" brushRef="#br0">14213 8458 121 0,'0'-25'66'0,"-25"50"-48"0,100 25-5 0,98 0-2 0,27-2-7 0,96 2-5 0,-147-50 2 0,-49 0-11 0,-75 0-47 0,-50-75-109 0</inkml:trace>
  <inkml:trace contextRef="#ctx0" brushRef="#br0">15106 8285 150 0,'25'25'31'0,"50"49"-7"0,73 173 0 0,-123-122-18 0,-25-52-3 0,-25-21-1 0,0-52 1 0,-48-52-43 0,73 79-118 0,25 48 113 0</inkml:trace>
  <inkml:trace contextRef="#ctx0" brushRef="#br0">16222 9624 161 0,'0'0'0'0,"25"25"59"0,173 0-66 0,-272 0-206 0</inkml:trace>
  <inkml:trace contextRef="#ctx0" brushRef="#br0">16197 9947 168 0,'25'49'25'0,"50"-24"-151"0,23-50 59 0</inkml:trace>
  <inkml:trace contextRef="#ctx0" brushRef="#br0">17165 9499 168 0,'0'0'0'0,"-50"-48"47"0,50-2-29 0,-25 175-12 0,0 123-7 0,25 24 5 0,-25-74 1 0,25-48-7 0,0-125-9 0,25-77-46 0,-25-146-86 0,-25-49 109 0</inkml:trace>
  <inkml:trace contextRef="#ctx0" brushRef="#br0">17040 9351 156 0,'50'-124'59'0,"149"124"-37"0,-74 0-20 0,48 25-6 0,-198 74-178 0,-50-74 129 0</inkml:trace>
  <inkml:trace contextRef="#ctx0" brushRef="#br0">17015 9674 166 0,'0'0'0'0,"25"100"49"0,75-76-37 0,24-48-11 0,1-1 1 0,-27 50-41 0,-98 24-109 0,0 25 105 0</inkml:trace>
  <inkml:trace contextRef="#ctx0" brushRef="#br0">17339 10269 108 0,'75'25'97'0,"-2"-50"-81"0,2 0-12 0,-50 200 0 0,-50-77-3 0,-25-48-1 0,25-25 5 0,75 0 2 0,48-50-64 0,2 0-91 0,-25-25 111 0</inkml:trace>
  <inkml:trace contextRef="#ctx0" brushRef="#br0">17859 10444 159 0,'0'0'37'0,"25"0"-18"0,50-50-5 0,-50 100-12 0,-25 23 4 0,0 101-4 0,0-75-1 0,0-50-13 0,0-74-67 0,0-98-69 0,-25 49 147 0</inkml:trace>
  <inkml:trace contextRef="#ctx0" brushRef="#br0">17015 8631 189 0,'-25'-25'41'0,"150"75"-31"0,49 0-6 0,99-25-3 0,-150-25 1 0,-23 0-3 0,-26 0-35 0,-49-25-123 0,0-25 108 0</inkml:trace>
  <inkml:trace contextRef="#ctx0" brushRef="#br0">17859 8408 187 0,'25'25'13'0,"75"148"5"0,-26 102-16 0,-74-202 0 0,-25-23 0 0,-24-50 13 0,24 0-33 0,0 0-141 0,50 75 97 0</inkml:trace>
  <inkml:trace contextRef="#ctx0" brushRef="#br0">18603 9551 178 0,'0'0'22'0,"-25"198"19"0,25 99-38 0,0-224-10 0,0-48-49 0,-25-73-93 0,-50-52 117 0</inkml:trace>
  <inkml:trace contextRef="#ctx0" brushRef="#br0">18430 9798 152 0,'0'0'0'0,"25"74"63"0,48-49-59 0,52 0-35 0,-26 24-157 0</inkml:trace>
  <inkml:trace contextRef="#ctx0" brushRef="#br0">19372 9376 147 0,'0'98'49'0,"-49"77"-24"0,24 23-8 0,0 99-15 0,25-122-2 0,0-50-1 0,0-450-238 0</inkml:trace>
  <inkml:trace contextRef="#ctx0" brushRef="#br0">19372 9301 181 0,'0'0'0'0,"100"-74"56"0,0 50-54 0,-51 24-3 0,50 0-2 0,24 0 0 0,-48 24-29 0,-50 25-53 0,-98 1-30 0</inkml:trace>
  <inkml:trace contextRef="#ctx0" brushRef="#br0">19372 9599 179 0,'0'25'27'0,"125"50"11"0,-25-75-41 0,-2 0-9 0,-25 25-39 0,2 0-93 0,-75 24 110 0</inkml:trace>
  <inkml:trace contextRef="#ctx0" brushRef="#br0">19645 10169 134 0,'0'25'46'0,"50"-50"-18"0,0 50-19 0,-27 2-6 0,2 21-1 0,-25 2-1 0,-98 25 0 0,48-75-3 0,2 0 4 0,72 25-8 0,100 73 5 0,-76-73 3 0,-23 25 0 0,-50 0 3 0,0-50-2 0,-23 0-5 0,23 0-20 0,0-75-183 0</inkml:trace>
  <inkml:trace contextRef="#ctx0" brushRef="#br0">20042 10244 113 0,'0'0'0'0,"99"25"79"0,-49 0-77 0,-25 25-1 0,-25-27 1 0,-50 54 0 0,-25-29-2 0,1 52 2 0,74-50 5 0,50 24 5 0,-1-50-10 0,1-24-7 0,25 25-22 0,-51-74-114 0,-24-50 92 0</inkml:trace>
  <inkml:trace contextRef="#ctx0" brushRef="#br0">19397 8533 173 0,'0'0'21'0,"0"25"9"0,100-2-12 0,24 2-14 0,198 0-3 0,-174 0-3 0,-73-25-19 0,0-25-201 0,-75-25 220 0</inkml:trace>
  <inkml:trace contextRef="#ctx0" brushRef="#br0">20265 8384 158 0,'0'0'0'0,"25"49"45"0,0 26-26 0,75 100-16 0,-75-52-5 0,0-23 6 0,-50-27 3 0,0-48 4 0,-75-25-4 0,50 0-6 0,75 75-254 0</inkml:trace>
  <inkml:trace contextRef="#ctx0" brushRef="#br0">7144 13097 65 0,'0'0'0'0,"-99"-50"31"0,24 26 1 0,50-1 23 0,75 25-30 0,74 25-22 0,222-25 3 0,-22-25-3 0,22 0-2 0,-22 25 1 0,-101-25-2 0,-75 25-1 0,-171 0 1 0,-52 25 0 0,-75-25 1 0,-147-25-1 0,49 25-2 0,-50 0 2 0,-24 0-1 0,24 25 1 0,0-50 1 0,224 25 0 0,49 0-1 0,50 0 1 0,74 0-1 0,199 0-1 0,-25-25 1 0,347 25 1 0,-323-25 1 0,-247 50-2 0,-75-25-1 0,-74 25 1 0,-76-25-2 0,-221 25 2 0,74-25 0 0,0 0 0 0,73 0 1 0,150 0 0 0,198 50-71 0,75-26-80 0,-75-48 146 0</inkml:trace>
  <inkml:trace contextRef="#ctx0" brushRef="#br0">8235 12800 130 0,'0'0'0'0,"0"-27"53"0,-125 152-26 0,125 0-22 0,25-2 1 0,25 76 5 0,-25-126-9 0,-25-73-4 0,0 25-23 0,0-50-37 0,25-98-83 0</inkml:trace>
  <inkml:trace contextRef="#ctx0" brushRef="#br0">8135 12825 125 0,'-25'0'25'0,"-23"0"10"0,71 50-15 0,77 23-4 0,198 2-2 0,-124-51-12 0,-49 1-2 0,-77-25 2 0,-71-25 6 0,-52 25-8 0,-50 50 1 0,-23-1-5 0,-51 100 9 0,99-74-4 0,50-27 0 0,50-23 0 0,-48-73-1 0,23-27 0 0,25-25-3 0,0 26 2 0,0 0 1 0,0 49 0 0,25 50-29 0,-50 49-124 0,50 0 87 0</inkml:trace>
  <inkml:trace contextRef="#ctx0" brushRef="#br0">8012 12898 70 0,'0'0'15'0,"-50"-98"44"0,50 71-27 0,0-21-3 0,0 123-18 0,0-25-4 0,0 73 1 0,0-49-4 0,25-24 0 0,-25-1-3 0,0-24 0 0,0-25-76 0,0-49-85 0,25 24 154 0</inkml:trace>
  <inkml:trace contextRef="#ctx0" brushRef="#br0">7987 12800 100 0,'-25'-27'28'0,"2"4"14"0,71 23-24 0,50 50-3 0,176 25 3 0,-100-27-14 0,-75 2-3 0,-74 0 0 0,-25-26 1 0,-149 1 9 0,0 0-5 0,25-25-7 0,49 25-4 0,25-1-53 0,100 26-124 0</inkml:trace>
  <inkml:trace contextRef="#ctx0" brushRef="#br0">6970 14088 128 0,'0'0'0'0,"25"-98"27"0,-25 48 12 0,0 125-25 0,-50 98 2 0,-99 323 3 0,25-99-13 0,199-497-69 0,-26-123-71 0,-24 125 87 0,0-26 42 0</inkml:trace>
  <inkml:trace contextRef="#ctx0" brushRef="#br0">6895 13990 156 0,'0'-50'47'0,"100"50"-24"0,49 0-10 0,99 0-10 0,-150 0-2 0,-23 0-1 0,-50 0-9 0,-175 25-178 0,4 25 140 0</inkml:trace>
  <inkml:trace contextRef="#ctx0" brushRef="#br0">6796 14288 154 0,'-49'125'36'0,"148"-102"-4"0,50-46-13 0,75-2-14 0,-101 50-6 0,-48-25-4 0,-27 23-28 0,-23 2-34 0,-98 50-73 0</inkml:trace>
  <inkml:trace contextRef="#ctx0" brushRef="#br0">7194 14833 193 0,'0'-25'20'0,"0"50"2"0,0 50-13 0,-25 50 2 0,25-52-11 0,-25-23 0 0,25-25 0 0,75-75 0 0,-25-48 0 0,-2 46 0 0,2 2-2 0,-50 27 1 0,25 23 0 0,-25 48 1 0,0 52 1 0,25-50 0 0,-25 0 0 0,48-25 0 0,52-100-1 0,-75 2 0 0,0-4 0 0,-25 77 0 0,-50 25-1 0,25 27 1 0,-25 46 1 0,50 2-1 0,75-27-49 0,0-146-33 0,24-2-40 0,-74 25 120 0</inkml:trace>
  <inkml:trace contextRef="#ctx0" brushRef="#br0">8160 14709 171 0,'0'0'0'0,"-25"25"47"0,0 74-32 0,-23 49-4 0,-27 27-2 0,27 23-10 0,23-74-11 0,25-99-34 0,0-75-93 0,-25-49 84 0</inkml:trace>
  <inkml:trace contextRef="#ctx0" brushRef="#br0">7839 15231 139 0,'0'0'27'0,"75"0"1"0,23 50 5 0,25-50-28 0,2 0-2 0,-1-25-1 0,-49 0 3 0,-125 75 5 0,-25 23-9 0,26 51 1 0,74-74-2 0,24-25 0 0,1-100 0 0,24-24 0 0,-49 49 0 0,25-23 0 0,-50 48 0 0,0 50 0 0,0 73 0 0,-25 101-2 0,25-175-10 0,0 1-16 0,0-25-122 0,-25-74 87 0</inkml:trace>
  <inkml:trace contextRef="#ctx0" brushRef="#br0">6970 13495 168 0,'0'0'0'0,"0"-27"44"0,50 27-26 0,74 27-6 0,49-2-4 0,25-25-6 0,-24 23-2 0,26-23 0 0,-127 0-1 0,-48 0-13 0,-25 0-44 0,0-48-121 0</inkml:trace>
  <inkml:trace contextRef="#ctx0" brushRef="#br0">7939 13320 130 0,'0'0'0'0,"-25"-25"79"0,25 0-55 0,0 25-16 0,25 25-5 0,-2 50 1 0,2 50 0 0,-25 48-1 0,0-50-3 0,0-98 0 0,-25-25 0 0,-23-25 0 0,23 1 0 0,25 48-255 0</inkml:trace>
</inkml:ink>
</file>

<file path=ppt/ink/ink3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3696 5805 84 0,'0'0'10'0,"25"49"8"0,23-24-20 0,2 24 3 0,0 1-1 0,25 24-38 0,-50-74-35 0,24 25 73 0</inkml:trace>
  <inkml:trace contextRef="#ctx0" brushRef="#br0">4193 6277 82 0,'0'0'0'0,"98"146"15"0,-73-119-13 0,25 23-2 0,23-2-18 0,-48 2-63 0</inkml:trace>
  <inkml:trace contextRef="#ctx0" brushRef="#br0">4762 6945 80 0,'0'0'6'0,"50"123"-1"0,25-73-4 0,-51 2-2 0,26-29-68 0,-25 2 47 0</inkml:trace>
  <inkml:trace contextRef="#ctx0" brushRef="#br0">5332 7615 67 0,'0'0'0'0,"100"123"11"0,-75-123-9 0,25 50-3 0,-1-25-18 0,1 25-41 0</inkml:trace>
  <inkml:trace contextRef="#ctx0" brushRef="#br0">5854 8111 93 0,'50'75'10'0,"-2"-1"-6"0,2 0-36 0,0-24-43 0,-50-26 75 0</inkml:trace>
  <inkml:trace contextRef="#ctx0" brushRef="#br0">5927 8136 90 0,'0'0'0'0,"25"75"20"0,50 24-13 0,-25-75-10 0,0 26 2 0,-1-1-10 0,26 1-65 0,-25 25 50 0</inkml:trace>
  <inkml:trace contextRef="#ctx0" brushRef="#br0">6547 8781 55 0,'25'48'34'0,"100"102"-21"0,-100-125-13 0,25 0-1 0,-26 0-6 0,26 24-86 0</inkml:trace>
  <inkml:trace contextRef="#ctx0" brushRef="#br0">7094 9326 75 0,'25'50'9'0,"25"0"-1"0,0-2-5 0,0 4-3 0,-25-27-1 0,-2-25-8 0,27 48-76 0,-50-23 85 0</inkml:trace>
  <inkml:trace contextRef="#ctx0" brushRef="#br0">7590 9847 106 0,'124'199'15'0,"-74"-174"-104"0,25 23 57 0</inkml:trace>
  <inkml:trace contextRef="#ctx0" brushRef="#br0">19547 6548 255 0</inkml:trace>
  <inkml:trace contextRef="#ctx0" brushRef="#br0">8037 10294 87 0,'0'0'0'0,"25"73"18"0,48 4-15 0,27-4-7 0,-50-23-17 0,24 25-51 0,-49-26 61 0</inkml:trace>
  <inkml:trace contextRef="#ctx0" brushRef="#br0">8732 10987 73 0,'75'102'14'0,"-2"-29"-10"0,25-23-4 0,-73-25 0 0,25 25-8 0,-25-1-20 0,50 25-27 0</inkml:trace>
  <inkml:trace contextRef="#ctx0" brushRef="#br0">9352 11609 47 0,'50'49'24'0,"0"25"-8"0,-2-24-8 0,2 0-3 0,23 50 1 0,-23-50-5 0,0-2-14 0,-50-48-21 0,50 50-26 0</inkml:trace>
  <inkml:trace contextRef="#ctx0" brushRef="#br0">10047 12377 50 0,'173'198'32'0,"-125"-123"-29"0,29-25-1 0,-29 0-4 0,2 0-29 0,24 48-23 0</inkml:trace>
  <inkml:trace contextRef="#ctx0" brushRef="#br0">10865 13345 94 0,'0'0'0'0,"148"198"27"0,0 26-15 0,-48-76-15 0,0-24-84 0,-51-25 44 0</inkml:trace>
  <inkml:trace contextRef="#ctx0" brushRef="#br0">3894 17760 64 0,'0'0'2'0,"75"0"0"0,-1-49 2 0,51-75 4 0,-50 49-3 0,-2 27-27 0,0-4-41 0,-48 27 63 0</inkml:trace>
  <inkml:trace contextRef="#ctx0" brushRef="#br0">4713 17140 77 0,'74'-25'5'0,"1"-49"-3"0,-1 24 2 0,1-74-3 0,0 76-87 0,-75-2 83 0</inkml:trace>
  <inkml:trace contextRef="#ctx0" brushRef="#br0">5457 16494 108 0,'50'-48'1'0,"49"-52"-2"0,-49 51-4 0,50-26-97 0,-52 75 101 0</inkml:trace>
  <inkml:trace contextRef="#ctx0" brushRef="#br0">6152 15876 106 0,'99'-100'3'0,"-49"50"-3"0,25 0 3 0,-27-24-75 0,2 49 32 0</inkml:trace>
  <inkml:trace contextRef="#ctx0" brushRef="#br0">6624 15453 104 0,'25'0'2'0,"48"-74"-2"0,1-1 0 0,100-73-102 0,-149 73 98 0</inkml:trace>
  <inkml:trace contextRef="#ctx0" brushRef="#br0">7615 14561 101 0,'25'-25'3'0,"74"-75"-2"0,-24 27-1 0,-25 21-4 0,73-21-97 0</inkml:trace>
  <inkml:trace contextRef="#ctx0" brushRef="#br0">8705 13618 93 0,'27'-50'2'0,"146"-100"-1"0,-100 102-8 0,2-27-80 0,-25 75 85 0</inkml:trace>
  <inkml:trace contextRef="#ctx0" brushRef="#br0">9922 12452 53 0,'75'-25'13'0,"48"-124"-10"0,-23 26-7 0,-2 48-46 0,-23-23 35 0</inkml:trace>
  <inkml:trace contextRef="#ctx0" brushRef="#br0">11013 11212 66 0,'0'0'0'0,"100"-98"8"0,-2-29-7 0,2 4-58 0,-26 49 39 0</inkml:trace>
  <inkml:trace contextRef="#ctx0" brushRef="#br0">12030 10194 77 0,'0'0'0'0,"125"-123"-5"0,48-1-67 0,-100 99 72 0</inkml:trace>
  <inkml:trace contextRef="#ctx0" brushRef="#br0">10890 13345 59 0,'25'25'11'0,"-50"-50"14"0,50 75 31 0,25-2-52 0,-27-23-12 0,2 27-19 0,0-4-73 0,0-23 80 0</inkml:trace>
  <inkml:trace contextRef="#ctx0" brushRef="#br0">11211 13791 94 0,'25'50'26'0,"25"24"-21"0,-25-49-22 0,0 0-89 0,-25 0 104 0</inkml:trace>
  <inkml:trace contextRef="#ctx0" brushRef="#br0">11460 14188 115 0,'0'25'21'0,"25"25"3"0,0 25-14 0,50 0-4 0,-50-27-6 0,-2-23-3 0,2 0-22 0,0 0-32 0,-25-25-34 0</inkml:trace>
  <inkml:trace contextRef="#ctx0" brushRef="#br0">11856 14734 121 0,'50'99'36'0,"-25"-49"-24"0,25-2-9 0,-50-23-9 0,24 0-30 0,-24-25-90 0,25 52 122 0</inkml:trace>
  <inkml:trace contextRef="#ctx0" brushRef="#br0">12180 15231 135 0,'49'123'32'0,"150"51"-21"0,-149-125-11 0,-25-24-5 0,-2 24-167 0,2-24 171 0</inkml:trace>
  <inkml:trace contextRef="#ctx0" brushRef="#br0">12774 15849 178 0,'174'275'29'0,"-99"-251"-60"0,-50-24-136 0,-25-24 158 0</inkml:trace>
  <inkml:trace contextRef="#ctx0" brushRef="#br0">9997 12229 69 0,'0'0'0'0,"0"0"2"0,0-25-3 0,50 1 1 0,-50-1-4 0,25 0-62 0,-25 0 66 0</inkml:trace>
  <inkml:trace contextRef="#ctx0" brushRef="#br0">10145 12080 70 0,'0'0'1'0,"50"0"-1"0,-2-50-1 0,2-23-6 0,2 21-56 0,-29 52 63 0</inkml:trace>
  <inkml:trace contextRef="#ctx0" brushRef="#br0">10641 11609 68 0,'50'24'6'0,"-50"-73"-1"0,49-26 3 0,-24 26-9 0,50-1-5 0,0 25-56 0,-25-24 44 0</inkml:trace>
  <inkml:trace contextRef="#ctx0" brushRef="#br0">11161 11137 75 0,'0'0'0'0,"25"-23"12"0,-25-29-2 0,50 2-2 0,0 2-25 0,-50 23-71 0,25 25 88 0</inkml:trace>
  <inkml:trace contextRef="#ctx0" brushRef="#br0">10393 11782 67 0,'0'0'0'0,"-48"0"48"0,71 0-38 0,27-50 5 0,0-24-10 0,24 25-9 0,0-26-45 0,26-24-43 0</inkml:trace>
  <inkml:trace contextRef="#ctx0" brushRef="#br0">10915 11336 91 0,'25'-24'54'0,"23"-51"-49"0,27 0-3 0,-2 27-10 0,-48 23-45 0,25 25-38 0</inkml:trace>
  <inkml:trace contextRef="#ctx0" brushRef="#br0">11286 11012 95 0,'25'0'10'0,"0"-73"7"0,0-2-12 0,24 25-4 0,51-24-129 0</inkml:trace>
  <inkml:trace contextRef="#ctx0" brushRef="#br0">11585 10691 97 0,'0'0'26'0,"25"-25"-13"0,23-24-10 0,2-1-9 0,23-25-31 0,-48 52-59 0,25-2 96 0</inkml:trace>
  <inkml:trace contextRef="#ctx0" brushRef="#br0">12180 10169 102 0,'0'0'0'0,"74"-98"53"0,-25 48-46 0,-24 25-6 0,25-24-26 0,25 24-84 0,-2-50 80 0</inkml:trace>
  <inkml:trace contextRef="#ctx0" brushRef="#br0">12824 9551 109 0,'50'-77'33'0,"49"-21"-25"0,1 23-35 0,-75 50-94 0,0 1 119 0</inkml:trace>
  <inkml:trace contextRef="#ctx0" brushRef="#br0">13319 9128 136 0,'0'0'0'0,"125"-149"48"0,-50 101-49 0,24 23-31 0,-24-52-119 0,-75 54 151 0</inkml:trace>
  <inkml:trace contextRef="#ctx0" brushRef="#br0">9872 11782 68 0,'0'0'0'0,"-49"-25"22"0,49 25 0 0,-50-25 12 0,0 0-14 0,25 25-3 0,-25 0-8 0,0 25-5 0,-23 75 2 0,23 0 0 0,27 48-3 0,46-24-2 0,27 24 5 0,73 25-6 0,-23-71 0 0,-25-79 1 0,-1-46 0 0,101-177-1 0,-77 27-2 0,-25 24 1 0,-23 26 1 0,-75 21 1 0,-98-21-1 0,25 98 1 0,-52 75 1 0,26 73-17 0,24 27-88 0,100-100 23 0,0 0 57 0</inkml:trace>
  <inkml:trace contextRef="#ctx0" brushRef="#br0">9847 11732 95 0,'-49'-25'20'0,"24"-24"20"0,-25 49-16 0,0 74-11 0,-48 126 8 0,23-52-16 0,75-98-5 0,25-25 0 0,98-75-1 0,52-150 2 0,-76 102-2 0,-49 73 1 0,-75 75 0 0,-149 198 6 0,74-99-1 0,75-75-4 0,50-49-1 0,149-124-1 0,-24-25-4 0,-27 1 1 0,-73 73 3 0,-50 50 0 0,-123 223-4 0,73-50-142 0,25-74 82 0</inkml:trace>
  <inkml:trace contextRef="#ctx0" brushRef="#br0">10243 11880 60 0,'-23'-23'12'0,"46"-2"67"0,27-75-61 0,75-23-10 0,197-199-1 0,-74 72-4 0,-25 27-1 0,-24 26 1 0,-24 24-1 0,46-27 2 0,-96 125-3 0,-75 25-1 0,-26 27 1 0,-48 71-1 0,-51 29 0 0,-25 46-1 0,-73 25 0 0,-124 125-5 0,74-74 5 0,-25-26 1 0,74-48 1 0,74-51-1 0,125-98 0 0,174-126-1 0,-74 0 1 0,121-97 3 0,-22 49-1 0,49-50 0 0,-25 73 0 0,-99 77-2 0,-99 48-1 0,-50 75 2 0,-75 73-2 0,-149 150-2 0,26-48 2 0,-25 23-2 0,-1-26 7 0,51-47 4 0,75-75-3 0,148-125-9 0,23-23-35 0,75-77-127 0,-98 100 166 0</inkml:trace>
  <inkml:trace contextRef="#ctx0" brushRef="#br0">11881 9996 129 0,'-50'123'55'0,"125"-48"-54"0,0 0 0 0,-1 0-1 0,1 25 2 0,-25-75-45 0,-26-50-73 0,-48-25 87 0</inkml:trace>
  <inkml:trace contextRef="#ctx0" brushRef="#br0">11781 10071 159 0,'0'0'0'0,"-48"0"38"0,71 25-26 0,401-150 1 0,-301 51-15 0,-48 49 3 0,-75 0 6 0,-50 100 2 0,0 24-6 0,1-1 1 0,0 77-6 0,49-75 2 0,-25-25 0 0,25-75 0 0,-25 23 1 0,-50-46 0 0,-24-152 0 0,74 102 1 0,50 73-47 0,24 23-149 0,1-23 186 0</inkml:trace>
  <inkml:trace contextRef="#ctx0" brushRef="#br0">10195 12477 31 0,'0'0'0'0,"0"-25"26"0,-25 0-3 0,50 50 1 0,23 48 36 0,-23-23-49 0,25 25-3 0,0 25 0 0,50 48 1 0,-26-23-1 0,0-2-2 0,-24-49-3 0,24 26 1 0,26 48 4 0,-25-23-5 0,-2-25-1 0,2-2-1 0,-25-23 2 0,23 24 0 0,-23-1-2 0,25-23 1 0,-25 25 0 0,-1 0 0 0,1-25 1 0,0 23 0 0,25 26-2 0,-27-50-3 0,2-25-3 0,-75-73-4 0,0-75-24 0,-48-75-31 0,-77-74-78 0,101 148 142 0</inkml:trace>
  <inkml:trace contextRef="#ctx0" brushRef="#br0">11236 13891 63 0,'-25'-75'48'0,"75"150"33"0,0-1-56 0,24 24-10 0,51 127 0 0,-25-100-10 0,-27-27-2 0,0 1-3 0,2 0 0 0,-75-99 0 0,25 25-11 0,-25-50-48 0,-75-49-84 0,2 25 101 0</inkml:trace>
  <inkml:trace contextRef="#ctx0" brushRef="#br0">11385 14684 183 0,'0'0'0'0,"0"50"40"0,150-124-8 0,-75 0-32 0,23-1 0 0,0-23 0 0,-48 48 0 0,-100 75-122 0,-23 23-11 0</inkml:trace>
  <inkml:trace contextRef="#ctx0" brushRef="#br0">11410 14660 146 0,'0'0'0'0,"-25"74"87"0,75-50-75 0,25 26-2 0,25 25-10 0,-2 23 0 0,50 2 0 0,-73-25 0 0,-1-50 0 0,-24-25 0 0,0-100 0 0,-75-25 0 0,-25 27 0 0,25 23 0 0,1-24 0 0,-1-24 0 0,0 48 0 0,0 50 0 0,25 25 0 0,-25 0 0 0,25 50 0 0,25 0 0 0,0-1 0 0,25 50 0 0,-26-25 0 0,1-24 0 0,-25 0 0 0,-49-100-3 0,-26-25-10 0,25 26 11 0,0 49 0 0,0 0 2 0,27 0 0 0,23 49-5 0,23 101 12 0,2-2-7 0,25-123-70 0,-50-73-93 0</inkml:trace>
  <inkml:trace contextRef="#ctx0" brushRef="#br0">8682 12130 102 0,'-25'25'67'0,"25"0"-27"0,25-75-9 0,50-75-24 0,-25 25-6 0,-27 75-1 0,-23 77 3 0,0 71 1 0,-48 150-4 0,-2-76 0 0,75-197-57 0,25-73-134 0,-27 23 184 0</inkml:trace>
  <inkml:trace contextRef="#ctx0" brushRef="#br0">3498 6623 186 0,'0'0'0'0,"-75"25"45"0,75-25-35 0,25-25-10 0,25 0 0 0,0 0 1 0,0 25-1 0,-50 50 7 0,0 0-1 0,-150 172-6 0,75-72 0 0,51-50-5 0,24-52 6 0,49-23 3 0,26-25-4 0,50-25 0 0,-52 2 0 0,2 23-40 0,-2 23-164 0,-73 2 193 0</inkml:trace>
  <inkml:trace contextRef="#ctx0" brushRef="#br0">17685 17587 255 0</inkml:trace>
  <inkml:trace contextRef="#ctx0" brushRef="#br0">3869 16544 154 0,'0'0'0'0,"-50"-25"54"0,100 25-42 0,0 0-6 0,0 100 7 0,-50-75-9 0,0 48 3 0,-50 4-2 0,0-29-5 0,0-23 0 0,25 0 0 0,50-25 0 0,125 75 0 0,-101-26 0 0,1 25 0 0,-75-24 0 0,-24-1 0 0,-26-24 0 0,-75-25 0 0,150 0 0 0,25-50-171 0,25-24 87 0</inkml:trace>
  <inkml:trace contextRef="#ctx0" brushRef="#br0">11806 7565 196 0,'0'0'0'0,"0"0"45"0,-25 100-38 0,0 48-3 0,25 52-1 0,-23 97-3 0,23-124-1 0,23-123-34 0,2-199-119 0,-25-49 89 0</inkml:trace>
  <inkml:trace contextRef="#ctx0" brushRef="#br0">11733 7565 205 0,'23'-49'31'0,"77"49"-19"0,0 0-5 0,99-25-7 0,-174 25-7 0,-25 25-54 0,-100 49-126 0</inkml:trace>
  <inkml:trace contextRef="#ctx0" brushRef="#br0">11781 7863 196 0,'-25'50'22'0,"25"50"0"0,75-125-8 0,25-2-13 0,-1-21-1 0,1 48-19 0,-75 48-146 0,-25 29 94 0</inkml:trace>
  <inkml:trace contextRef="#ctx0" brushRef="#br0">12055 8285 182 0,'0'0'0'0,"25"25"40"0,50-25-33 0,-1 0-4 0,-49 24 3 0,-25 26 1 0,-25 49-2 0,-24-74-4 0,-1 0 0 0,25-25 0 0,25 0-3 0,25 25 0 0,49 23 1 0,-24 2 1 0,-1-23 1 0,-49 46 4 0,-25-48-4 0,1 23-1 0,-26-48 0 0,1 27-17 0,74-27-64 0,24-50-73 0,-24 25 151 0</inkml:trace>
  <inkml:trace contextRef="#ctx0" brushRef="#br0">12650 8533 209 0,'0'0'0'0,"0"-25"46"0,24-50-46 0,1 26 0 0,0 49 0 0,-25 49 0 0,0 26 0 0,0 48 0 0,-25 27 0 0,25-50 0 0,0-75-82 0,0-150-87 0,-25 50 165 0</inkml:trace>
  <inkml:trace contextRef="#ctx0" brushRef="#br0">11585 6945 231 0,'0'0'0'0,"25"25"21"0,171 0-18 0,-21 0-3 0,-1 0 0 0,-75-25 0 0,0-25-59 0,-51-75-137 0</inkml:trace>
  <inkml:trace contextRef="#ctx0" brushRef="#br0">12428 6623 193 0,'0'0'0'0,"75"50"28"0,-2 24-5 0,50 124-12 0,-98 75-11 0,-50-173 0 0,-24-50 0 0,-50-50 0 0,74-25 0 0,25 25-174 0,25-25 93 0</inkml:trace>
  <inkml:trace contextRef="#ctx0" brushRef="#br0">12774 14039 77 0,'25'0'30'0,"-25"-49"9"0,-25 49 28 0,25 0-25 0,-25 49-42 0,0 0 0 0,25 1 0 0,0-50 0 0,0 25 0 0,-25 50 0 0,0-25 0 0,25 75 0 0,-24-52 0 0,24 2 0 0,-24-1 0 0,-1 25 0 0,25-75 0 0,0 1 0 0,25-50-59 0,-25-49-129 0,24 0 180 0</inkml:trace>
  <inkml:trace contextRef="#ctx0" brushRef="#br0">12674 14088 146 0,'0'-49'105'0,"25"25"-101"0,50-1-4 0,49 25 0 0,-49 0 0 0,0 0 0 0,-50 0 0 0,-25 0 0 0,0 25-68 0,-25-25-113 0,-25 0 175 0</inkml:trace>
  <inkml:trace contextRef="#ctx0" brushRef="#br0">12724 14238 196 0,'25'73'56'0,"149"-46"-53"0,-124-54-3 0,0 27 0 0,-25 0 0 0,0-23-251 0</inkml:trace>
  <inkml:trace contextRef="#ctx0" brushRef="#br0">13073 14684 187 0,'-25'-24'37'0,"0"24"-6"0,50 0-31 0,25 24 0 0,23 1 0 0,-23 24 0 0,-50 1 0 0,-25 0 0 0,-25 23 0 0,-48 2 0 0,73-48 0 0,0-4 0 0,50-23 0 0,0 25 0 0,50-25 0 0,23-25-4 0,-48 2-173 0,-2-29 103 0</inkml:trace>
  <inkml:trace contextRef="#ctx0" brushRef="#br0">13419 14956 220 0,'0'-25'35'0,"50"-23"-35"0,0-27 0 0,-26 75 0 0,-24 100 0 0,0-2 0 0,0 2 0 0,0-25 0 0,0-50-31 0,-49-125-137 0,-26-75 112 0</inkml:trace>
  <inkml:trace contextRef="#ctx0" brushRef="#br0">12650 13295 195 0,'-49'0'31'0,"98"25"-2"0,199 50-29 0,50-2 0 0,-200-46 0 0,-23-27-7 0,-50-27-189 0,-25-23 144 0</inkml:trace>
  <inkml:trace contextRef="#ctx0" brushRef="#br0">13344 13171 153 0,'0'0'0'0,"50"25"51"0,0 49-23 0,25 51-10 0,-51 73-13 0,1-98-5 0,-50-51 0 0,1-24 0 0,-76-50 0 0,75 25 0 0,0-49-47 0,50 49-153 0,0-25 192 0</inkml:trace>
  <inkml:trace contextRef="#ctx0" brushRef="#br0">14784 9203 121 0,'0'-124'54'0,"-25"24"-5"0,25 200-29 0,-25 122-21 0,0 176 1 0,0-175 3 0,25-99 0 0,25-99-27 0,50-224-166 0,-52-49 155 0</inkml:trace>
  <inkml:trace contextRef="#ctx0" brushRef="#br0">14734 9029 165 0,'0'-50'37'0,"-25"-48"-10"0,50 98-14 0,98 0-5 0,151 0-5 0,-149-52-1 0,-27 52-2 0,-73-23-11 0,-148 123-233 0,48-52 244 0</inkml:trace>
  <inkml:trace contextRef="#ctx0" brushRef="#br0">14709 9227 152 0,'-25'74'41'0,"100"51"10"0,48-150-40 0,76-25-11 0,-99 50 0 0,-25 25-201 0,-100 0 147 0</inkml:trace>
  <inkml:trace contextRef="#ctx0" brushRef="#br0">15081 9798 186 0,'0'0'49'0,"0"74"-42"0,25 198-3 0,-25-272-4 0,25 0 0 0,25-73 1 0,25-76-5 0,-75 124 6 0,25 0-3 0,-2 124 0 0,2 26 2 0,0-52-1 0,25-73 0 0,-25-25 1 0,73-123-2 0,-73 49 1 0,-25 49 5 0,0 26-5 0,-25 24 0 0,-25 99-6 0,25 25 6 0,25-1 3 0,25-23-3 0,0-25-3 0,25-75-29 0,25-100-67 0,-1-25-13 0,-24 77 112 0</inkml:trace>
  <inkml:trace contextRef="#ctx0" brushRef="#br0">15999 9599 167 0,'0'0'0'0,"-50"175"69"0,26-2-65 0,-1-1-3 0,1-47-4 0,-1-50-98 0,25-100-35 0,-25-25 135 0</inkml:trace>
  <inkml:trace contextRef="#ctx0" brushRef="#br0">15801 10119 162 0,'50'0'43'0,"24"50"-22"0,73-50-11 0,-45-25-6 0,-54 0-1 0,-23 25-2 0,-50 0 3 0,-23 75-5 0,48 0 1 0,0 0 1 0,23-52 0 0,27-71 0 0,-25-27 0 0,0 0-1 0,-1 127-1 0,1 21 1 0,-25-23-12 0,25 0-53 0,-75-150-77 0,-49-50 111 0</inkml:trace>
  <inkml:trace contextRef="#ctx0" brushRef="#br0">14759 8334 190 0,'25'50'25'0,"23"-1"0"0,77-49-10 0,24 0-15 0,99 0 0 0,-100 0 0 0,-23 0 0 0,-51 0-19 0,-49 0-145 0,-25-74 92 0</inkml:trace>
  <inkml:trace contextRef="#ctx0" brushRef="#br0">15577 8038 177 0,'25'48'38'0,"74"52"-23"0,1-50-6 0,24 98-9 0,-100-74 5 0,1-24-9 0,-50-25-55 0,25 0-116 0,-24-2 169 0</inkml:trace>
  <inkml:trace contextRef="#ctx0" brushRef="#br0">16719 9426 199 0,'123'173'38'0,"-73"-173"-36"0,23 0-5 0,-48 0-33 0,-98-23-164 0</inkml:trace>
  <inkml:trace contextRef="#ctx0" brushRef="#br0">16744 9823 215 0,'0'99'16'0,"98"-50"-20"0,50-73-152 0,-48 24 85 0</inkml:trace>
  <inkml:trace contextRef="#ctx0" brushRef="#br0">17760 9252 220 0,'-25'-49'31'0,"25"73"-28"0,0 150-2 0,-25 99-1 0,25-149 0 0,25 0-2 0,0-199-58 0,25-173-133 0,-25 175 193 0</inkml:trace>
  <inkml:trace contextRef="#ctx0" brushRef="#br0">17859 9004 215 0,'25'-25'18'0,"25"0"-3"0,49 25-12 0,50 0-5 0,24 0 5 0,-98 0-14 0,-27 50-51 0,-121-25-112 0,23 0 169 0</inkml:trace>
  <inkml:trace contextRef="#ctx0" brushRef="#br0">17835 9252 190 0,'49'99'58'0,"75"-74"-57"0,25-25-5 0,-24 25-15 0,-27 25-169 0,-98-2 150 0</inkml:trace>
  <inkml:trace contextRef="#ctx0" brushRef="#br0">18157 9699 158 0,'25'25'34'0,"75"0"-11"0,-50 24-20 0,-2 25 2 0,-73-24-4 0,-23-1 4 0,-27-24-5 0,25-25 0 0,75 25-1 0,50 25 2 0,-2-2 0 0,-48 2 0 0,-25 2 4 0,0-29 1 0,-73 27-4 0,23-50-11 0,25 0-46 0,25-50-92 0,25 0 114 0</inkml:trace>
  <inkml:trace contextRef="#ctx0" brushRef="#br0">18653 10021 161 0,'25'-25'52'0,"74"-74"-21"0,-74 99-32 0,-25 50 1 0,-50 172 12 0,50-97-15 0,0-75-36 0,-24-125-123 0,-26-50 111 0</inkml:trace>
  <inkml:trace contextRef="#ctx0" brushRef="#br0">17710 8483 213 0,'0'25'15'0,"100"0"-4"0,148-25-14 0,124 73-12 0,-274-23-68 0,-48-75-55 0</inkml:trace>
  <inkml:trace contextRef="#ctx0" brushRef="#br0">18528 8310 171 0,'0'0'0'0,"75"49"36"0,0 25-24 0,-1 51-5 0,1 0-7 0,-50-52 6 0,-50-23 0 0,-25-27-5 0,-24-23-86 0,49 27-67 0,25-2 150 0</inkml:trace>
  <inkml:trace contextRef="#ctx0" brushRef="#br0">19422 9351 141 0,'0'0'0'0,"0"123"75"0,-25 2-55 0,25 25-11 0,0-125-21 0,-49-50-217 0,49 0 225 0</inkml:trace>
  <inkml:trace contextRef="#ctx0" brushRef="#br0">19223 9526 196 0,'0'25'19'0,"50"48"-14"0,74-23-46 0,51-75-138 0</inkml:trace>
  <inkml:trace contextRef="#ctx0" brushRef="#br0">20365 9004 83 0,'0'0'0'0,"0"-25"76"0,0 25-48 0,-25 174 1 0,-50 224-19 0,51-225-12 0,24-99-8 0,24-74-153 0,1-149 112 0</inkml:trace>
  <inkml:trace contextRef="#ctx0" brushRef="#br0">20340 8906 175 0,'0'0'23'0,"25"-25"-10"0,100 50-12 0,-2 0-3 0,-25-2 0 0,-23 27-19 0,-100 49-130 0,-50-49 115 0</inkml:trace>
  <inkml:trace contextRef="#ctx0" brushRef="#br0">20315 9252 129 0,'-25'0'36'0,"50"49"-6"0,50-24-15 0,0-25-14 0,73 25-32 0,-100 25-110 0,-48 23 102 0</inkml:trace>
  <inkml:trace contextRef="#ctx0" brushRef="#br0">20563 9774 131 0,'0'0'0'0,"123"49"50"0,-48-49-40 0,0 24 2 0,-50 1-8 0,-50 50-5 0,0-1 4 0,-25 1 7 0,0 23 0 0,50-71-9 0,50-4-1 0,25-23 0 0,-1 0-22 0,1-75-182 0,-50 50 200 0</inkml:trace>
  <inkml:trace contextRef="#ctx0" brushRef="#br0">21208 10071 160 0,'0'0'27'0,"25"-50"-11"0,98-49 0 0,-123 148-6 0,25 249-9 0,-75-373-194 0,0-98 156 0</inkml:trace>
  <inkml:trace contextRef="#ctx0" brushRef="#br0">20265 8310 157 0,'0'0'32'0,"125"24"-7"0,23 26-21 0,50-1 2 0,26 1-9 0,-124-25-32 0,-25-50-107 0,-52-25 98 0</inkml:trace>
  <inkml:trace contextRef="#ctx0" brushRef="#br0">21158 8063 152 0,'0'23'25'0,"50"102"-6"0,23-2-5 0,-23-24-4 0,-25 1-7 0,-25-52 9 0,-25-48-3 0,-48 0-7 0,23 0-3 0,25 0-73 0,50 25-94 0,0 0 165 0</inkml:trace>
  <inkml:trace contextRef="#ctx0" brushRef="#br0">9897 11807 38 0,'0'0'0'0,"-50"25"43"0,1-25-12 0,-1 0 5 0,0 48-32 0,0 29 2 0,0-4 5 0,2 52-2 0,48 23-6 0,173-74 1 0,76-271-3 0,-174 97 4 0,-50 2 4 0,-50 21-2 0,-25 4 1 0,-100 98 0 0,51 50-8 0,24 73 1 0,25-24 0 0,50 0 0 0,100-50 0 0,124-124-2 0,-99-48 1 0,-27-76 1 0,-98 99-1 0,-50 2 1 0,-23 46-1 0,-52 79 0 0,-24 146 2 0,74-50-1 0,75-24 0 0,25-26 1 0,50-73-2 0,174-247-6 0,-200 98 8 0,-25 25-2 0,-97-1 0 0,-2 100 0 0,-25 75 0 0,1 148 2 0,173-74 3 0,1-124-8 0,0-50-1 0,0-25 2 0,-2-74 4 0,-48 26-2 0,-50 48 0 0,-24 25 0 0,0 50 0 0,-51 74 0 0,100-74-1 0,25-25-2 0,75 0-48 0,23-25-119 0,-98 25 165 0</inkml:trace>
  <inkml:trace contextRef="#ctx0" brushRef="#br0">9922 11757 60 0,'25'25'15'0,"-25"-50"21"0,-25 0 12 0,25 25-14 0,-50-25-9 0,25 0-17 0,1 25-5 0,-26 50-3 0,0 0 2 0,-25 48 2 0,25-46-2 0,27 21-1 0,23 27-1 0,23 49 2 0,2-51-6 0,25-23 4 0,0 0 4 0,25-52-4 0,99-96-4 0,-50-2 3 0,-50-24 4 0,-49 1-2 0,-25-27-1 0,-50-25 0 0,1 77 1 0,0 48 0 0,-1 0 0 0,-50 25 0 0,26 50 0 0,24 23-1 0,25 27 0 0,25 0 0 0,25 24 1 0,49-99-1 0,1-25-1 0,25-74 0 0,-26-76 2 0,-74 77-1 0,0-4 0 0,-49 29 0 0,-1 23 1 0,-100 25 1 0,76 25-2 0,24 75 1 0,0-2-1 0,100 76-1 0,25-100 2 0,24-49-2 0,1-99 1 0,-1-25-1 0,-75-74 0 0,-24 73 2 0,-48 75-1 0,-2 0 1 0,-50 0 0 0,-49 123-1 0,124 52-1 0,50 0 1 0,49-76 0 0,51-50-16 0,-25-197-210 0,-100 98 221 0</inkml:trace>
  <inkml:trace contextRef="#ctx0" brushRef="#br0">10940 11312 49 0,'0'0'16'0,"25"-25"-1"0,-25 0 1 0,0 25-1 0,-25 0-7 0,-50 25-4 0,50 0 3 0,-50 24 1 0,-24 0 0 0,-50 75 8 0,50-49-1 0,26-2-2 0,21-48-4 0,27-25-5 0,75-49-4 0,149-124-8 0,-100 73 7 0,1 27 2 0,-26 23-1 0,-99 75 3 0,-49 49-2 0,-75 74 0 0,25-24 5 0,24-25 1 0,2-24-5 0,146-150-2 0,77-48-4 0,24-1-1 0,74-99 4 0,-148 173 1 0,-100 100 0 0,-74 49 0 0,-100 124 5 0,75-75 3 0,49-73-5 0,50-75-2 0,175-125-1 0,-2-23-4 0,1-1-3 0,-24 26 7 0,-75 48 0 0,-50 100 0 0,-75 50 0 0,-49 73 1 0,-1 1 3 0,51-75-23 0,25-50-176 0,49-48 193 0</inkml:trace>
  <inkml:trace contextRef="#ctx0" brushRef="#br0">10145 12550 54 0,'0'-25'11'0,"0"-23"106"0,50 121-109 0,-2 4-3 0,27 46 1 0,-25-23-2 0,25-27-1 0,-26 27-2 0,25 23-2 0,76 76 1 0,-101-126 2 0,1 29 0 0,25 21 0 0,-25-48-1 0,-2-26 0 0,2 0-1 0,0 26 0 0,-25-26 0 0,-25-98-22 0,-50-26-8 0,-98-148-25 0,48 48-26 0,1 2 53 0</inkml:trace>
  <inkml:trace contextRef="#ctx0" brushRef="#br0">10243 12427 88 0,'-23'-25'15'0,"-2"25"9"0,73 50-6 0,2 48 6 0,50 52-3 0,49 148-5 0,-50-125-12 0,25 1-4 0,1 1 3 0,23 72 2 0,-25-99-8 0,-23 0 4 0,-25-48 4 0,-1-25-5 0,1 25-13 0,-25-75-11 0,-125-100-137 0,0-50 138 0</inkml:trace>
  <inkml:trace contextRef="#ctx0" brushRef="#br0">10666 13122 75 0,'0'0'0'0,"-50"-50"44"0,50 100-24 0,149 148 2 0,-24 25-2 0,48 25-11 0,0 0 0 0,51 24 0 0,-124-122-6 0,-2-25-1 0,-23-27-4 0,-52-48-13 0,2-50-56 0,-50 0-51 0,2-25 119 0</inkml:trace>
  <inkml:trace contextRef="#ctx0" brushRef="#br0">11460 14808 100 0,'0'0'22'0,"0"50"36"0,50-100-27 0,50-24-11 0,-2 24-13 0,-50 26-11 0,-23 24-13 0,0 0-26 0,-50 24-131 0</inkml:trace>
  <inkml:trace contextRef="#ctx0" brushRef="#br0">11485 14734 135 0,'0'0'23'0,"75"24"16"0,-2 1-26 0,2 50-3 0,23 23-1 0,-23 2-5 0,25 0-1 0,-51-50-2 0,-49-75-2 0,-74-123-3 0,-1 23 0 0,0 25-1 0,50 75 0 0,75 75 10 0,0 25 0 0,-25-2-4 0,0-21 1 0,0-52-2 0,-50-77-2 0,-25-21-3 0,-25 23 1 0,75 75 4 0,-25-25 0 0,0 25-6 0,50 50 5 0,25 50 7 0,0-52-5 0,0 2-1 0,-50-100 0 0,-25-23-2 0,-25-27-3 0,0-23 2 0,50 98 3 0,-25 0 0 0,75 75 5 0,-25-26-5 0,-25-48 0 0,-25-26-2 0,0-24-7 0,25 49 6 0,0 50 3 0,25 49-22 0,0-49-104 0,0 0 73 0</inkml:trace>
  <inkml:trace contextRef="#ctx0" brushRef="#br0">9748 6423 90 0,'0'0'0'0,"0"77"52"0,0-4-42 0,0 2-3 0,0-26-8 0,0-49-8 0,0 50-86 0,0-1 41 0</inkml:trace>
  <inkml:trace contextRef="#ctx0" brushRef="#br0">9698 6995 122 0,'-25'50'9'0,"0"98"0"0,25-73-8 0,0-25-3 0,0 24-130 0,0-49 125 0</inkml:trace>
  <inkml:trace contextRef="#ctx0" brushRef="#br0">9648 7713 115 0,'0'25'8'0,"0"100"2"0,0 0-9 0,0-100-10 0,25 25-77 0,-25-27 47 0</inkml:trace>
  <inkml:trace contextRef="#ctx0" brushRef="#br0">9698 8334 82 0,'0'0'0'0,"-50"247"53"0,50-145-48 0,50 71-22 0,-75-123-70 0,50-25 51 0</inkml:trace>
  <inkml:trace contextRef="#ctx0" brushRef="#br0">9748 9376 82 0,'0'123'14'0,"-25"2"-11"0,50-50-5 0,-25-50-30 0,0 49-33 0,-25-74 65 0</inkml:trace>
  <inkml:trace contextRef="#ctx0" brushRef="#br0">9823 10096 63 0,'0'98'8'0,"-25"75"11"0,25-71-10 0,-25-54-6 0,25 27-8 0,-25-25-73 0,50-26 59 0</inkml:trace>
  <inkml:trace contextRef="#ctx0" brushRef="#br0">9897 11089 46 0,'-25'48'19'0,"25"324"26"0,-25-199-24 0,25-48-24 0,0-100-91 0,0-25 60 0</inkml:trace>
  <inkml:trace contextRef="#ctx0" brushRef="#br0">24954 11460 255 0,'0'0'0'0</inkml:trace>
  <inkml:trace contextRef="#ctx0" brushRef="#br0">10145 12303 73 0,'50'74'29'0,"-2"-74"-24"0,27-25-3 0,25 1-14 0,-26 48-62 0,0 1 51 0</inkml:trace>
  <inkml:trace contextRef="#ctx0" brushRef="#br0">10865 12402 88 0,'50'0'6'0,"0"25"2"0,23 0 2 0,-23-25-1 0,-2-25-7 0,52 50-16 0,-50-50-69 0,0 25 57 0</inkml:trace>
  <inkml:trace contextRef="#ctx0" brushRef="#br0">11781 12452 86 0,'50'0'18'0,"0"25"-4"0,0-50-3 0,24 25-8 0,-24-25-3 0,50 0-28 0,23 0-76 0</inkml:trace>
  <inkml:trace contextRef="#ctx0" brushRef="#br0">12749 12328 97 0,'75'49'44'0,"-25"-49"-36"0,24 0-7 0,1-25-16 0,25 50-43 0,-27-25-19 0,-23 25 77 0</inkml:trace>
  <inkml:trace contextRef="#ctx0" brushRef="#br0">13519 12352 51 0,'74'0'41'0,"51"0"15"0,-52 0-57 0,125-24-39 0,-123 24-67 0</inkml:trace>
  <inkml:trace contextRef="#ctx0" brushRef="#br0">14461 12278 78 0,'50'25'16'0,"25"0"23"0,23-75 1 0,-23 26-33 0,-2 24-12 0,2 0-32 0,25 24-72 0,-51 1 80 0</inkml:trace>
  <inkml:trace contextRef="#ctx0" brushRef="#br0">15404 12352 109 0,'123'0'32'0,"-48"-24"-22"0,0 24-6 0,-26 0-6 0,76 24-41 0,-100-24-67 0,-25-24 110 0</inkml:trace>
  <inkml:trace contextRef="#ctx0" brushRef="#br0">16049 12130 62 0,'-25'-25'74'0,"0"25"-27"0,0 50-2 0,0 24-39 0,1 25-1 0,-1 25 0 0,74-1-2 0,-24-71-2 0,25-29-2 0,-25-73-5 0,-2-73-4 0,-23-51-2 0,-23 75 16 0,-2 50-3 0,25 49 4 0,-25-25 1 0,25 50-4 0,50 98-3 0,-2 1 3 0,29-1 3 0,-29 27-4 0,-23-75 0 0,0-25 0 0,-75-25 0 0,-50-50-1 0,-97-75-1 0,172 100 0 0,50 25-6 0,99 75-91 0,-51-50-41 0,-21-27 138 0</inkml:trace>
  <inkml:trace contextRef="#ctx0" brushRef="#br0">16545 12898 166 0,'49'50'52'0,"1"25"-40"0,0-26-6 0,75 75-10 0,-102-75-67 0,-23-49-54 0,-73 0 89 0</inkml:trace>
  <inkml:trace contextRef="#ctx0" brushRef="#br0">16619 13320 161 0,'50'-75'80'0,"50"-73"-71"0,-27-1-7 0,-23 26-2 0,0 48-26 0,-27 25-196 0,-46 50 218 0</inkml:trace>
  <inkml:trace contextRef="#ctx0" brushRef="#br0">9525 6450 156 0,'0'0'0'0,"-25"75"59"0,75-75-42 0,-2-50-6 0,2-50-7 0,50-50-2 0,-50 150-2 0,-1 25 3 0,-24 50 0 0,-25 23-3 0,25 52 0 0,0-100 0 0,-50-75-119 0,-49-98-17 0</inkml:trace>
  <inkml:trace contextRef="#ctx0" brushRef="#br0">9227 5928 201 0,'0'0'0'0,"25"124"43"0,75 24-49 0,-50-98-39 0,0-100-144 0,-50 2 185 0</inkml:trace>
  <inkml:trace contextRef="#ctx0" brushRef="#br0">9575 5805 208 0,'-25'49'36'0,"-25"99"-25"0,50 25-11 0,0 75 0 0,0-248-16 0,0-48-223 0</inkml:trace>
  <inkml:trace contextRef="#ctx0" brushRef="#br0">25077 3994 255 0,'-25'-25'0'0</inkml:trace>
</inkml:ink>
</file>

<file path=ppt/ink/ink4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14709 4440 79 0,'0'0'0'0,"-25"0"62"0,2 0-34 0,46 24-1 0,77 26-8 0,23-50-10 0,26 25-5 0,51 0 1 0,-27-25-1 0,124 0-1 0,1 0 1 0,-173 25-1 0,-52 23 0 0,-48-48 2 0,-25 0-251 0,-25 0 237 0</inkml:trace>
  <inkml:trace contextRef="#ctx0" brushRef="#br0">15354 8186 85 0,'0'0'16'0,"-73"-25"19"0,48 25-3 0,-25 0-3 0,0 25-11 0,0 49-13 0,25 74 1 0,75-48-6 0,100-75 3 0,-77-100-1 0,2 1-4 0,-52 24 6 0,-23-73-2 0,-23 73 3 0,-27 25-1 0,-48 0-1 0,48 50-4 0,0 75 0 0,50-2 0 0,25 1 1 0,50 1 1 0,-2-125 0 0,2-50 1 0,-52-24-1 0,-46 1 3 0,-27 73-2 0,0 0-2 0,-23 25 0 0,-2 50 0 0,25 172 0 0,100-172 0 0,25-25 0 0,23-100 0 0,-23-98 0 0,-52 99 0 0,-46 24 0 0,-27 25 0 0,-48 25 0 0,-2 25 0 0,0 25 0 0,75 49 0 0,50 49 0 0,100-25 0 0,-27-123 0 0,2-48 0 0,-52-27 0 0,-23-49 0 0,-50 75 0 0,-23 0 0 0,-27 24 0 0,-23 0 0 0,-27 99 0 0,100 25 0 0,25 25 0 0,75-26 0 0,0-98 0 0,48-148 0 0,-73 25 0 0,-25 24 0 0,-50-1 0 0,-25 52 0 0,25 23 0 0,-73 0 0 0,-2 25 0 0,25 73 0 0,51 27 0 0,73 73 0 0,26-124 0 0,25-73 0 0,-27-75 0 0,-23-50 0 0,-50 76 0 0,-50-2 0 0,2 25 0 0,-27 25 0 0,-25 73 0 0,75 77 0 0,100 99 0 0,0-175 0 0,-2-98 0 0,-23-50 0 0,-25 24 0 0,0 2 0 0,-75 23 0 0,0 50 0 0,-23 0 0 0,-2 73 0 0,50 27 0 0,25 73 0 0,50-99 0 0,25-49 0 0,-27-99 0 0,2 0 0 0,-25-25 0 0,-25 49 0 0,-50 25 0 0,2 25 0 0,-27 75 0 0,50 24 0 0,75 24 0 0,0-73 0 0,23-25 0 0,2-100 0 0,-52 1 0 0,2 25 0 0,-50-1 0 0,-23 26 0 0,-52 24 0 0,2 24 0 0,-2 26 0 0,75 73 0 0,175 127 0 0,-52-302 0 0,-48-21 0 0,-25-77 0 0,-25 76 0 0,-123-24 0 0,48 98 0 0,-25 49 0 0,75 50 0 0,50 0 0 0,50-24 0 0,148-100 0 0,-175-50 0 0,-48-24 0 0,0 25 0 0,-73 25 0 0,-2 49 0 0,-23 0 0 0,-2 123 0 0,125 51 0 0,50-76 0 0,0-98 0 0,23-25 0 0,-25-73 0 0,-23-76 0 0,-75 26 0 0,-23 123 0 0,-52 0 0 0,27 50 0 0,48 50 0 0,25 23 0 0,73 1 0 0,100-99 0 0,-123-74 0 0,-25-25 0 0,-25 25 0 0,-25 24 0 0,-50 25 0 0,27 25 0 0,-2 75-12 0,50 123-225 0,25-174 231 0</inkml:trace>
  <inkml:trace contextRef="#ctx0" brushRef="#br0">15304 4862 92 0,'0'0'13'0,"-23"50"54"0,23 25-63 0,0 23 1 0,0-24-9 0,0 1-32 0,23-1-105 0</inkml:trace>
  <inkml:trace contextRef="#ctx0" brushRef="#br0">15354 5357 126 0,'0'50'8'0,"-25"0"3"0,25 48-6 0,0-71-4 0,0 23-8 0,0-27-88 0,25 27 46 0</inkml:trace>
  <inkml:trace contextRef="#ctx0" brushRef="#br0">15329 6052 113 0,'0'50'9'0,"-25"48"-3"0,25-48-5 0,25 25-5 0,-25-50-77 0,-25 25 37 0</inkml:trace>
  <inkml:trace contextRef="#ctx0" brushRef="#br0">15304 6821 116 0,'-23'99'12'0,"23"99"-6"0,0-146-7 0,0-29-15 0,23 27-101 0</inkml:trace>
  <inkml:trace contextRef="#ctx0" brushRef="#br0">15329 7615 63 0,'25'50'48'0,"-50"98"-27"0,25 52-8 0,0-102-30 0,25-23-107 0</inkml:trace>
  <inkml:trace contextRef="#ctx0" brushRef="#br0">15527 8310 94 0,'-25'24'15'0,"75"-24"57"0,0 25-64 0,25 0-5 0,-1-1-6 0,51 1-58 0,-76-25-65 0,-25 0 124 0</inkml:trace>
  <inkml:trace contextRef="#ctx0" brushRef="#br0">16222 8483 96 0,'0'50'64'0,"50"-50"-54"0,-25-25-6 0,-1 25-18 0,1 0-33 0,-50 0-65 0</inkml:trace>
  <inkml:trace contextRef="#ctx0" brushRef="#br0">15452 8334 128 0,'0'0'22'0,"0"25"4"0,25-25-12 0,50 0-4 0,74 0-8 0,-49 0-2 0,-1 25-5 0,0-1-26 0,-26-24-24 0,29 25-56 0</inkml:trace>
  <inkml:trace contextRef="#ctx0" brushRef="#br0">16420 8433 109 0,'25'25'17'0,"0"0"4"0,25-25-6 0,24-25-8 0,1 0-8 0,0 0-24 0,0 50-82 0,-2 25 71 0</inkml:trace>
  <inkml:trace contextRef="#ctx0" brushRef="#br0">17339 8458 120 0,'25'25'34'0,"98"0"2"0,0-50-29 0,-48 25-6 0,0 0-19 0,-25 0-40 0,49 0-64 0</inkml:trace>
  <inkml:trace contextRef="#ctx0" brushRef="#br0">18182 8458 94 0,'100'25'53'0,"-75"-25"-21"0,48 25-13 0,2-25-13 0,23-25-15 0,-48 0-34 0,25 50-72 0,-25 0 78 0</inkml:trace>
  <inkml:trace contextRef="#ctx0" brushRef="#br0">18952 8483 67 0,'0'0'0'0,"123"25"69"0,-50-25-45 0,2 0-15 0,-25-25-18 0,25 25-120 0,-26 25 98 0</inkml:trace>
  <inkml:trace contextRef="#ctx0" brushRef="#br0">19720 8458 124 0,'25'0'31'0,"73"25"6"0,52-75-4 0,-52 25-29 0,-48 1-13 0,25 24-33 0,-50-25-134 0</inkml:trace>
  <inkml:trace contextRef="#ctx0" brushRef="#br0">20216 8260 109 0,'0'0'77'0,"25"25"-42"0,-50 0-18 0,25 49-10 0,0 100-2 0,0-126-5 0,0-23-3 0,25-75-8 0,-25-48-8 0,0-75 3 0,0 99 14 0,0 24 5 0,24 124 16 0,26 99-9 0,-25-48-5 0,0 0-3 0,-25-77-2 0,-25-48 2 0,-25-48-2 0,1-4 0 0,24 27 0 0,0 25-1 0,50 25-17 0,0 0-30 0,49 50-85 0,-24-25 93 0</inkml:trace>
  <inkml:trace contextRef="#ctx0" brushRef="#br0">20588 8979 156 0,'0'0'0'0,"0"50"55"0,50 49-24 0,-2-49-25 0,2 24-7 0,-25-50-11 0,-25-24-20 0,0 25-31 0,-75-25-77 0,50 0 140 0</inkml:trace>
  <inkml:trace contextRef="#ctx0" brushRef="#br0">20538 9301 150 0,'0'0'43'0,"0"-25"-9"0,50-48-20 0,48-101-9 0,-48 76-15 0,-25 48-150 0,0-2 84 0</inkml:trace>
  <inkml:trace contextRef="#ctx0" brushRef="#br0">15156 4987 89 0,'0'0'0'0,"-25"24"61"0,25 0-33 0,75-72 9 0,0-2-35 0,-27 0-1 0,2 0 0 0,-50 50 0 0,25 0 0 0,0 100 1 0,-25-26-2 0,23 0 4 0,-23 25 0 0,25-49-36 0,-25-25-108 0,-25-100 81 0</inkml:trace>
  <inkml:trace contextRef="#ctx0" brushRef="#br0">14511 4837 126 0,'0'0'17'0,"25"50"19"0,0 25-27 0,25-26-8 0,-25 0 3 0,0 1-38 0,-2-50-96 0,27-75 101 0</inkml:trace>
  <inkml:trace contextRef="#ctx0" brushRef="#br0">14857 4837 146 0,'0'0'0'0,"-50"75"32"0,27 48-2 0,-2 51-3 0,25-149-27 0,0 0-36 0,25-25-151 0</inkml:trace>
  <inkml:trace contextRef="#ctx0" brushRef="#br0">1066 5135 93 0,'-24'-25'26'0,"-26"0"17"0,25 25-15 0,-24 25-12 0,24 74-14 0,25 49 0 0,25 25-1 0,0 2-2 0,-1-100-1 0,1 24 0 0,25-50-39 0,-50-147-90 0,-25-52 97 0</inkml:trace>
  <inkml:trace contextRef="#ctx0" brushRef="#br0">793 5110 111 0,'0'0'0'0,"75"0"75"0,74-25-60 0,25 0-16 0,-50-24 4 0,-49 25-46 0,-125 48-35 0,-50 25-4 0</inkml:trace>
  <inkml:trace contextRef="#ctx0" brushRef="#br0">918 5332 90 0,'-50'75'21'0,"75"-25"1"0,74-25 16 0,25-50-21 0,-25-25-12 0,-24 50-8 0,0 50-67 0,-75-25-28 0,-50 23 76 0</inkml:trace>
  <inkml:trace contextRef="#ctx0" brushRef="#br0">893 5978 68 0,'173'0'43'0,"-48"-74"-52"0,-51 0-75 0,26 24 66 0</inkml:trace>
  <inkml:trace contextRef="#ctx0" brushRef="#br0">1463 5457 105 0,'50'98'46'0,"123"152"-11"0,-123-77-27 0,0 99-1 0,-125-47 5 0,0-127-10 0,-48-48-16 0,50-50-33 0,48-50-73 0,50-48 86 0</inkml:trace>
  <inkml:trace contextRef="#ctx0" brushRef="#br0">1836 5555 148 0,'0'0'13'0,"-25"52"7"0,99-27-7 0,-24-25-6 0,25-102 1 0,-50 4-6 0,-25-2-1 0,-25 51 0 0,-50 25-1 0,25 48 0 0,25 75 0 0,25 1 0 0,25 25 1 0,50-27 2 0,-25-98-1 0,25-73 0 0,-2-29-1 0,-23-21-1 0,-27 98 1 0,-23 100 0 0,25 50-2 0,-25-100 2 0,25-25-1 0,0-25 2 0,25-75-2 0,0 25 0 0,-50 50 0 0,50 125 0 0,-50-52 0 0,24 4 0 0,-24-27 0 0,25-25-11 0,0-100-54 0,25 25 14 0,-25 25 27 0,0-24 24 0,0 49 40 0,-1 25 5 0,1 99-12 0,0 1-13 0,-1 73-8 0,1 125-2 0,0-124-5 0,-25-101-6 0,25-48-11 0,-75-123-25 0,25-199-36 0,1 99 65 0,48 96 24 0,26 79 8 0,0 46 4 0,-2 54-16 0,-21-4-2 0,-54 27-7 0,27-26-2 0,0-98-31 0,27-101-37 0,-2-50-39 0,23 102 106 0</inkml:trace>
  <inkml:trace contextRef="#ctx0" brushRef="#br0">3149 4987 80 0,'50'-75'42'0,"-50"150"1"0,0 97 2 0,-25-23-34 0,25 0-5 0,25-76-4 0,25-73-2 0,25-73 0 0,-50-27 3 0,-1 26 2 0,1 50-3 0,-25 48-2 0,0 25 0 0,25 51 0 0,0-25 0 0,0 0 0 0,50-75 0 0,-2-75 0 0,-73-25 0 0,0-24 0 0,-48 0 1 0,23 100-1 0,0-1 0 0,25 50 0 0,50-1 0 0,48-48-1 0,0-26 0 0,-23 25 0 0,0 0 0 0,-75 25-40 0,25 25-154 0</inkml:trace>
  <inkml:trace contextRef="#ctx0" brushRef="#br0">893 6277 78 0,'74'98'47'0,"919"-148"28"0,-522-75-67 0,199-97-3 0,-298 98-3 0,-124 50-4 0,-100 49 6 0,-73 25 9 0,-100 25-3 0,0-25-30 0,25 0-70 0,0 25-40 0</inkml:trace>
  <inkml:trace contextRef="#ctx0" brushRef="#br0">4316 5805 152 0,'-25'0'-152'0</inkml:trace>
</inkml:ink>
</file>

<file path=ppt/ink/ink5.xml><?xml version="1.0" encoding="utf-8"?>
<inkml:ink xmlns:inkml="http://www.w3.org/2003/InkML">
  <inkml:definitions>
    <inkml:context xml:id="ctx0">
      <inkml:inkSource xml:id="inkSrc0">
        <inkml:traceFormat>
          <inkml:channel name="X" type="integer" min="-10000" max="10000" units="dev"/>
          <inkml:channel name="Y" type="integer" min="-10000" max="10000" units="dev"/>
          <inkml:channel name="F" type="integer" max="255" units="dev"/>
          <inkml:channel name="T" type="integer" units="dev"/>
        </inkml:traceFormat>
        <inkml:channelProperties>
          <inkml:channelProperty channel="X" name="resolution" value="1" units="1/dev"/>
          <inkml:channelProperty channel="Y" name="resolution" value="1" units="1/dev"/>
          <inkml:channelProperty channel="F" name="resolution" value="1" units="1/dev"/>
          <inkml:channelProperty channel="T" name="resolution" value="0" units="1/dev"/>
        </inkml:channelProperties>
      </inkml:inkSource>
    </inkml:context>
    <inkml:brush xml:id="br0">
      <inkml:brushProperty name="width" value="0.05292" units="cm"/>
      <inkml:brushProperty name="height" value="0.05292" units="cm"/>
      <inkml:brushProperty name="color" value="#FF0000"/>
      <inkml:brushProperty name="antiAliased" value="0"/>
    </inkml:brush>
  </inkml:definitions>
  <inkml:trace contextRef="#ctx0" brushRef="#br0">2630 1886 105 0,'-25'-25'28'0,"25"25"2"0,148 99 2 0,-98-75-29 0,23 1-2 0,-73 0-1 0,25-25 2 0,-73-74-1 0,-76 24-1 0,74 50 2 0,26 25 2 0,-1 24-2 0,74 25-1 0,25 1 0 0,-24-50 0 0,23 0-1 0,-73-25 1 0,-23-50 1 0,-27 0-2 0,-74-24-2 0,75 74 2 0,24 49 1 0,50 51 2 0,98 48-2 0,-73-98 0 0,0-25 0 0,-27-25 0 0,-71-48 0 0,-27-29-2 0,-23 4 0 0,23 48 2 0,50 75 0 0,75 123-1 0,0-48 3 0,24-50-4 0,-25-52-3 0,-24-23 5 0,0-73 2 0,-75 21 0 0,25 4-3 0,-24 23-1 0,24 50 1 0,50 75-2 0,0-2 0 0,-1-23 2 0,1-75 1 0,0-25-1 0,-25 0-1 0,-25 0 2 0,-24 0-1 0,-1 50-1 0,50 50 1 0,50 24-2 0,24-74-44 0,-1-100-122 0,-21 51 161 0</inkml:trace>
</inkml:ink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43130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41159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81383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089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73930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85779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75237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657656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3243176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87387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590753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 /><Relationship Id="rId3" Type="http://schemas.openxmlformats.org/officeDocument/2006/relationships/slideLayout" Target="../slideLayouts/slideLayout3.xml" /><Relationship Id="rId7" Type="http://schemas.openxmlformats.org/officeDocument/2006/relationships/slideLayout" Target="../slideLayouts/slideLayout7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1" Type="http://schemas.openxmlformats.org/officeDocument/2006/relationships/slideLayout" Target="../slideLayouts/slideLayout1.xml" /><Relationship Id="rId6" Type="http://schemas.openxmlformats.org/officeDocument/2006/relationships/slideLayout" Target="../slideLayouts/slideLayout6.xml" /><Relationship Id="rId11" Type="http://schemas.openxmlformats.org/officeDocument/2006/relationships/slideLayout" Target="../slideLayouts/slideLayout11.xml" /><Relationship Id="rId5" Type="http://schemas.openxmlformats.org/officeDocument/2006/relationships/slideLayout" Target="../slideLayouts/slideLayout5.xml" /><Relationship Id="rId10" Type="http://schemas.openxmlformats.org/officeDocument/2006/relationships/slideLayout" Target="../slideLayouts/slideLayout10.xml" /><Relationship Id="rId4" Type="http://schemas.openxmlformats.org/officeDocument/2006/relationships/slideLayout" Target="../slideLayouts/slideLayout4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858E558-7DE3-4C17-AE8E-C587354F1004}" type="datetimeFigureOut">
              <a:rPr lang="en-GB" smtClean="0"/>
              <a:t>04/03/2021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EB5E92-F7E9-40AF-ADEE-A5B95297187B}" type="slidenum">
              <a:rPr lang="en-GB" smtClean="0"/>
              <a:t>‹Nº›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80785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 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 /><Relationship Id="rId2" Type="http://schemas.openxmlformats.org/officeDocument/2006/relationships/image" Target="../media/image1.gif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3.jpeg" 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tiff" /><Relationship Id="rId1" Type="http://schemas.openxmlformats.org/officeDocument/2006/relationships/slideLayout" Target="../slideLayouts/slideLayout2.xml" 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 /><Relationship Id="rId2" Type="http://schemas.openxmlformats.org/officeDocument/2006/relationships/image" Target="../media/image5.jpeg" /><Relationship Id="rId1" Type="http://schemas.openxmlformats.org/officeDocument/2006/relationships/slideLayout" Target="../slideLayouts/slideLayout2.xml" 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tiff" /><Relationship Id="rId2" Type="http://schemas.openxmlformats.org/officeDocument/2006/relationships/image" Target="../media/image7.gif" /><Relationship Id="rId1" Type="http://schemas.openxmlformats.org/officeDocument/2006/relationships/slideLayout" Target="../slideLayouts/slideLayout2.xml" 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 /><Relationship Id="rId1" Type="http://schemas.openxmlformats.org/officeDocument/2006/relationships/slideLayout" Target="../slideLayouts/slideLayout2.xml" 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 /><Relationship Id="rId1" Type="http://schemas.openxmlformats.org/officeDocument/2006/relationships/slideLayout" Target="../slideLayouts/slideLayout2.xml" 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 /><Relationship Id="rId1" Type="http://schemas.openxmlformats.org/officeDocument/2006/relationships/slideLayout" Target="../slideLayouts/slideLayout2.xml" 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tiff" /><Relationship Id="rId1" Type="http://schemas.openxmlformats.org/officeDocument/2006/relationships/slideLayout" Target="../slideLayouts/slideLayout2.xml" 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 /><Relationship Id="rId2" Type="http://schemas.openxmlformats.org/officeDocument/2006/relationships/image" Target="../media/image110.png" /><Relationship Id="rId1" Type="http://schemas.openxmlformats.org/officeDocument/2006/relationships/slideLayout" Target="../slideLayouts/slideLayout2.xml" /><Relationship Id="rId5" Type="http://schemas.openxmlformats.org/officeDocument/2006/relationships/comments" Target="../comments/comment1.xml" /><Relationship Id="rId4" Type="http://schemas.openxmlformats.org/officeDocument/2006/relationships/image" Target="../media/image13.jpeg" 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ustomXml" Target="../ink/ink1.xml" /><Relationship Id="rId3" Type="http://schemas.openxmlformats.org/officeDocument/2006/relationships/image" Target="../media/image14.png" /><Relationship Id="rId7" Type="http://schemas.openxmlformats.org/officeDocument/2006/relationships/image" Target="../media/image18.png" /><Relationship Id="rId2" Type="http://schemas.openxmlformats.org/officeDocument/2006/relationships/image" Target="../media/image13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17.png" /><Relationship Id="rId5" Type="http://schemas.openxmlformats.org/officeDocument/2006/relationships/image" Target="../media/image16.png" /><Relationship Id="rId4" Type="http://schemas.openxmlformats.org/officeDocument/2006/relationships/image" Target="../media/image15.png" /><Relationship Id="rId9" Type="http://schemas.openxmlformats.org/officeDocument/2006/relationships/image" Target="../media/image19.png" 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 /><Relationship Id="rId1" Type="http://schemas.openxmlformats.org/officeDocument/2006/relationships/slideLayout" Target="../slideLayouts/slideLayout2.xml" 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gif" /><Relationship Id="rId1" Type="http://schemas.openxmlformats.org/officeDocument/2006/relationships/slideLayout" Target="../slideLayouts/slideLayout2.xml" 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ustomXml" Target="../ink/ink2.xml" /><Relationship Id="rId2" Type="http://schemas.openxmlformats.org/officeDocument/2006/relationships/image" Target="../media/image22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3.png" 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ustomXml" Target="../ink/ink3.xml" /><Relationship Id="rId2" Type="http://schemas.openxmlformats.org/officeDocument/2006/relationships/image" Target="../media/image24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5.png" 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tiff" /><Relationship Id="rId1" Type="http://schemas.openxmlformats.org/officeDocument/2006/relationships/slideLayout" Target="../slideLayouts/slideLayout2.xml" 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ustomXml" Target="../ink/ink4.xml" /><Relationship Id="rId2" Type="http://schemas.openxmlformats.org/officeDocument/2006/relationships/image" Target="../media/image27.jpeg" /><Relationship Id="rId1" Type="http://schemas.openxmlformats.org/officeDocument/2006/relationships/slideLayout" Target="../slideLayouts/slideLayout2.xml" /><Relationship Id="rId4" Type="http://schemas.openxmlformats.org/officeDocument/2006/relationships/image" Target="../media/image28.png" 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 /><Relationship Id="rId2" Type="http://schemas.openxmlformats.org/officeDocument/2006/relationships/customXml" Target="../ink/ink5.xml" /><Relationship Id="rId1" Type="http://schemas.openxmlformats.org/officeDocument/2006/relationships/slideLayout" Target="../slideLayouts/slideLayout2.xml" 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png" /><Relationship Id="rId1" Type="http://schemas.openxmlformats.org/officeDocument/2006/relationships/slideLayout" Target="../slideLayouts/slideLayout2.xml" 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 /><Relationship Id="rId2" Type="http://schemas.openxmlformats.org/officeDocument/2006/relationships/image" Target="../media/image31.jpeg" /><Relationship Id="rId1" Type="http://schemas.openxmlformats.org/officeDocument/2006/relationships/slideLayout" Target="../slideLayouts/slideLayout2.xml" 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tiff" /><Relationship Id="rId1" Type="http://schemas.openxmlformats.org/officeDocument/2006/relationships/slideLayout" Target="../slideLayouts/slideLayout2.xml" 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tiff" /><Relationship Id="rId1" Type="http://schemas.openxmlformats.org/officeDocument/2006/relationships/slideLayout" Target="../slideLayouts/slideLayout2.xml" 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 /><Relationship Id="rId2" Type="http://schemas.openxmlformats.org/officeDocument/2006/relationships/image" Target="../media/image35.png" /><Relationship Id="rId1" Type="http://schemas.openxmlformats.org/officeDocument/2006/relationships/slideLayout" Target="../slideLayouts/slideLayout2.xml" 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 /><Relationship Id="rId1" Type="http://schemas.openxmlformats.org/officeDocument/2006/relationships/slideLayout" Target="../slideLayouts/slideLayout2.xml" 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tiff" /><Relationship Id="rId2" Type="http://schemas.openxmlformats.org/officeDocument/2006/relationships/image" Target="../media/image38.tiff" /><Relationship Id="rId1" Type="http://schemas.openxmlformats.org/officeDocument/2006/relationships/slideLayout" Target="../slideLayouts/slideLayout2.xml" /><Relationship Id="rId5" Type="http://schemas.openxmlformats.org/officeDocument/2006/relationships/image" Target="../media/image41.gif" /><Relationship Id="rId4" Type="http://schemas.openxmlformats.org/officeDocument/2006/relationships/image" Target="../media/image40.tiff" 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 /><Relationship Id="rId1" Type="http://schemas.openxmlformats.org/officeDocument/2006/relationships/slideLayout" Target="../slideLayouts/slideLayout2.xml" 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 /><Relationship Id="rId1" Type="http://schemas.openxmlformats.org/officeDocument/2006/relationships/slideLayout" Target="../slideLayouts/slideLayout2.xml" 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 /><Relationship Id="rId1" Type="http://schemas.openxmlformats.org/officeDocument/2006/relationships/slideLayout" Target="../slideLayouts/slideLayout2.xml" 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1.png" /><Relationship Id="rId13" Type="http://schemas.openxmlformats.org/officeDocument/2006/relationships/image" Target="../media/image360.png" /><Relationship Id="rId3" Type="http://schemas.openxmlformats.org/officeDocument/2006/relationships/image" Target="../media/image46.png" /><Relationship Id="rId7" Type="http://schemas.openxmlformats.org/officeDocument/2006/relationships/image" Target="../media/image50.png" /><Relationship Id="rId12" Type="http://schemas.openxmlformats.org/officeDocument/2006/relationships/image" Target="../media/image55.png" /><Relationship Id="rId2" Type="http://schemas.openxmlformats.org/officeDocument/2006/relationships/image" Target="../media/image45.png" /><Relationship Id="rId1" Type="http://schemas.openxmlformats.org/officeDocument/2006/relationships/slideLayout" Target="../slideLayouts/slideLayout2.xml" /><Relationship Id="rId6" Type="http://schemas.openxmlformats.org/officeDocument/2006/relationships/image" Target="../media/image49.png" /><Relationship Id="rId11" Type="http://schemas.openxmlformats.org/officeDocument/2006/relationships/image" Target="../media/image54.png" /><Relationship Id="rId5" Type="http://schemas.openxmlformats.org/officeDocument/2006/relationships/image" Target="../media/image48.png" /><Relationship Id="rId10" Type="http://schemas.openxmlformats.org/officeDocument/2006/relationships/image" Target="../media/image53.png" /><Relationship Id="rId4" Type="http://schemas.openxmlformats.org/officeDocument/2006/relationships/image" Target="../media/image47.png" /><Relationship Id="rId9" Type="http://schemas.openxmlformats.org/officeDocument/2006/relationships/image" Target="../media/image52.png" 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png" /><Relationship Id="rId1" Type="http://schemas.openxmlformats.org/officeDocument/2006/relationships/slideLayout" Target="../slideLayouts/slideLayout2.xml" 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 /><Relationship Id="rId1" Type="http://schemas.openxmlformats.org/officeDocument/2006/relationships/slideLayout" Target="../slideLayouts/slideLayout2.xml" 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 /><Relationship Id="rId1" Type="http://schemas.openxmlformats.org/officeDocument/2006/relationships/slideLayout" Target="../slideLayouts/slideLayout2.xml" 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95536" y="1219201"/>
            <a:ext cx="8062664" cy="2381250"/>
          </a:xfrm>
        </p:spPr>
        <p:txBody>
          <a:bodyPr>
            <a:normAutofit/>
          </a:bodyPr>
          <a:lstStyle/>
          <a:p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Electromagnetismo - Física III</a:t>
            </a:r>
            <a:b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Escuela Naval A. Prat</a:t>
            </a:r>
            <a:b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1S-2021 </a:t>
            </a:r>
            <a:endParaRPr lang="en-GB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s-E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Tema 1</a:t>
            </a:r>
          </a:p>
          <a:p>
            <a:r>
              <a:rPr lang="es-ES" dirty="0">
                <a:solidFill>
                  <a:schemeClr val="accent6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Electrostática</a:t>
            </a:r>
            <a:endParaRPr lang="en-GB" dirty="0">
              <a:solidFill>
                <a:schemeClr val="accent6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83901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solidFill>
                  <a:schemeClr val="accent4"/>
                </a:solidFill>
                <a:cs typeface="Arial" panose="020B0604020202020204" pitchFamily="34" charset="0"/>
              </a:rPr>
              <a:t>Presentación del curso</a:t>
            </a:r>
            <a:endParaRPr lang="en-GB" dirty="0">
              <a:solidFill>
                <a:schemeClr val="accent4"/>
              </a:solidFill>
              <a:cs typeface="Arial" panose="020B0604020202020204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</a:rPr>
              <a:t>Profesor: Cristian </a:t>
            </a:r>
            <a:r>
              <a:rPr lang="es-ES" b="1" dirty="0" err="1">
                <a:solidFill>
                  <a:schemeClr val="accent4"/>
                </a:solidFill>
                <a:cs typeface="Arial" panose="020B0604020202020204" pitchFamily="34" charset="0"/>
              </a:rPr>
              <a:t>Romanque</a:t>
            </a:r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</a:rPr>
              <a:t> (</a:t>
            </a:r>
            <a:r>
              <a:rPr lang="es-ES" b="1" dirty="0" err="1">
                <a:solidFill>
                  <a:schemeClr val="accent4"/>
                </a:solidFill>
                <a:cs typeface="Arial" panose="020B0604020202020204" pitchFamily="34" charset="0"/>
              </a:rPr>
              <a:t>cristian.romanque@usm.cl</a:t>
            </a:r>
            <a:r>
              <a:rPr lang="es-ES" b="1" dirty="0">
                <a:solidFill>
                  <a:schemeClr val="accent4"/>
                </a:solidFill>
                <a:cs typeface="Arial" panose="020B0604020202020204" pitchFamily="34" charset="0"/>
              </a:rPr>
              <a:t>)</a:t>
            </a:r>
          </a:p>
          <a:p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2 </a:t>
            </a:r>
            <a:r>
              <a:rPr lang="es-ES" b="1" dirty="0" err="1">
                <a:solidFill>
                  <a:srgbClr val="002060"/>
                </a:solidFill>
                <a:cs typeface="Arial" panose="020B0604020202020204" pitchFamily="34" charset="0"/>
              </a:rPr>
              <a:t>hrs</a:t>
            </a:r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 teoría + 2 </a:t>
            </a:r>
            <a:r>
              <a:rPr lang="es-ES" b="1" dirty="0" err="1">
                <a:solidFill>
                  <a:srgbClr val="002060"/>
                </a:solidFill>
                <a:cs typeface="Arial" panose="020B0604020202020204" pitchFamily="34" charset="0"/>
              </a:rPr>
              <a:t>hrs</a:t>
            </a:r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 </a:t>
            </a:r>
            <a:r>
              <a:rPr lang="es-ES" b="1" dirty="0" err="1">
                <a:solidFill>
                  <a:srgbClr val="002060"/>
                </a:solidFill>
                <a:cs typeface="Arial" panose="020B0604020202020204" pitchFamily="34" charset="0"/>
              </a:rPr>
              <a:t>Lab</a:t>
            </a:r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. </a:t>
            </a:r>
          </a:p>
          <a:p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Evaluación: 3 pruebas (3 x 25%) + (Laboratorio + CUC) (25%)</a:t>
            </a:r>
          </a:p>
          <a:p>
            <a:r>
              <a:rPr lang="es-ES" b="1" dirty="0">
                <a:solidFill>
                  <a:srgbClr val="002060"/>
                </a:solidFill>
                <a:cs typeface="Arial" panose="020B0604020202020204" pitchFamily="34" charset="0"/>
              </a:rPr>
              <a:t>Contenidos: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 Electrostática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S2 Campo eléctrico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S3 Ley de Gauss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S4 Aplicaciones de a ley de Gauss</a:t>
            </a:r>
          </a:p>
          <a:p>
            <a:pPr marL="400050" lvl="1" indent="0">
              <a:buNone/>
            </a:pPr>
            <a:r>
              <a:rPr lang="es-ES" b="1" dirty="0">
                <a:solidFill>
                  <a:srgbClr val="FF0000"/>
                </a:solidFill>
                <a:cs typeface="Arial" panose="020B0604020202020204" pitchFamily="34" charset="0"/>
              </a:rPr>
              <a:t>S5 Prueba 1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S6 Potencial eléctrico y conservación de la energía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S7 Capacitores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S8-9 Resistencia eléctrica</a:t>
            </a:r>
          </a:p>
          <a:p>
            <a:pPr marL="400050" lvl="1" indent="0">
              <a:buNone/>
            </a:pPr>
            <a:r>
              <a:rPr lang="es-ES" b="1" dirty="0">
                <a:solidFill>
                  <a:srgbClr val="FF0000"/>
                </a:solidFill>
                <a:cs typeface="Arial" panose="020B0604020202020204" pitchFamily="34" charset="0"/>
              </a:rPr>
              <a:t>S10 Prueba 2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S11 Introducción al magnetismo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S12 Campo magnético 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S13 Ley de Faraday</a:t>
            </a:r>
          </a:p>
          <a:p>
            <a:pPr marL="400050" lvl="1" indent="0">
              <a:buNone/>
            </a:pPr>
            <a:r>
              <a:rPr lang="es-ES" dirty="0">
                <a:solidFill>
                  <a:srgbClr val="002060"/>
                </a:solidFill>
                <a:cs typeface="Arial" panose="020B0604020202020204" pitchFamily="34" charset="0"/>
              </a:rPr>
              <a:t>S14 Energía del campo magnético  </a:t>
            </a:r>
          </a:p>
          <a:p>
            <a:pPr marL="400050" lvl="1" indent="0">
              <a:buNone/>
            </a:pPr>
            <a:r>
              <a:rPr lang="es-ES" b="1" dirty="0">
                <a:solidFill>
                  <a:srgbClr val="FF0000"/>
                </a:solidFill>
                <a:cs typeface="Arial" panose="020B0604020202020204" pitchFamily="34" charset="0"/>
              </a:rPr>
              <a:t>S15 Prueba 3</a:t>
            </a:r>
          </a:p>
          <a:p>
            <a:pPr marL="0" indent="0">
              <a:buNone/>
            </a:pPr>
            <a:endParaRPr lang="es-E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371878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>
                <a:solidFill>
                  <a:schemeClr val="accent4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Electrostática</a:t>
            </a:r>
            <a:endParaRPr lang="en-GB" dirty="0">
              <a:solidFill>
                <a:schemeClr val="accent4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Imagen 4" descr="jvIiHe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3528" y="1268759"/>
            <a:ext cx="3896538" cy="5400601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0E5D5741-0396-894B-8745-F4AD6FE4564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43228" y="3789040"/>
            <a:ext cx="3420409" cy="2931780"/>
          </a:xfrm>
          <a:prstGeom prst="rect">
            <a:avLst/>
          </a:prstGeom>
        </p:spPr>
      </p:pic>
      <p:pic>
        <p:nvPicPr>
          <p:cNvPr id="2050" name="Picture 2" descr="Triboelectric effect - Wikipedia">
            <a:extLst>
              <a:ext uri="{FF2B5EF4-FFF2-40B4-BE49-F238E27FC236}">
                <a16:creationId xmlns:a16="http://schemas.microsoft.com/office/drawing/2014/main" id="{E5F6806F-157F-DF46-9B01-91601B1B4F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43228" y="1384603"/>
            <a:ext cx="3420409" cy="22671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689884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uadroTexto 1">
            <a:extLst>
              <a:ext uri="{FF2B5EF4-FFF2-40B4-BE49-F238E27FC236}">
                <a16:creationId xmlns:a16="http://schemas.microsoft.com/office/drawing/2014/main" id="{943E30D6-04E4-2C48-B188-FE29640A6C4D}"/>
              </a:ext>
            </a:extLst>
          </p:cNvPr>
          <p:cNvSpPr txBox="1"/>
          <p:nvPr/>
        </p:nvSpPr>
        <p:spPr>
          <a:xfrm>
            <a:off x="706339" y="1207240"/>
            <a:ext cx="7731321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  <a:latin typeface="+mj-lt"/>
              </a:rPr>
              <a:t>En este capitulo estudiaremos: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La naturaleza de la carga eléctrica y cómo sabemos que la carga eléctrica se conserva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Cómo los objetos se cargan eléctricamente.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sz="2400" dirty="0">
                <a:solidFill>
                  <a:schemeClr val="accent4"/>
                </a:solidFill>
                <a:cs typeface="Arial" panose="020B0604020202020204" pitchFamily="34" charset="0"/>
              </a:rPr>
              <a:t>Cómo utilizar la ley de Coulomb para calcular la fuerza eléctrica entre cargas.</a:t>
            </a:r>
            <a:endParaRPr lang="es-CL" sz="2400" dirty="0">
              <a:solidFill>
                <a:schemeClr val="accent4"/>
              </a:solidFill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2869079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E60EAAE2-C32F-2B4F-AB2E-40C488CE4E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45" y="1556792"/>
            <a:ext cx="9144000" cy="4368234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B7ADD468-5BD7-1F4C-88BE-2F12B003CE28}"/>
              </a:ext>
            </a:extLst>
          </p:cNvPr>
          <p:cNvSpPr/>
          <p:nvPr/>
        </p:nvSpPr>
        <p:spPr>
          <a:xfrm>
            <a:off x="251520" y="476672"/>
            <a:ext cx="395916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Experimentos clásicos en electrostática </a:t>
            </a:r>
          </a:p>
        </p:txBody>
      </p:sp>
    </p:spTree>
    <p:extLst>
      <p:ext uri="{BB962C8B-B14F-4D97-AF65-F5344CB8AC3E}">
        <p14:creationId xmlns:p14="http://schemas.microsoft.com/office/powerpoint/2010/main" val="351520072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60D0B8C-7A00-804E-8937-318E3DD71A70}"/>
              </a:ext>
            </a:extLst>
          </p:cNvPr>
          <p:cNvSpPr/>
          <p:nvPr/>
        </p:nvSpPr>
        <p:spPr>
          <a:xfrm>
            <a:off x="386944" y="404664"/>
            <a:ext cx="4329072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¿Cómo sabemos si un objeto se carga positiva o negativamente?</a:t>
            </a:r>
          </a:p>
        </p:txBody>
      </p:sp>
      <p:pic>
        <p:nvPicPr>
          <p:cNvPr id="3078" name="Picture 6" descr="Triboelectric Series">
            <a:extLst>
              <a:ext uri="{FF2B5EF4-FFF2-40B4-BE49-F238E27FC236}">
                <a16:creationId xmlns:a16="http://schemas.microsoft.com/office/drawing/2014/main" id="{0D800C2B-7DCF-2C4C-B5B0-43063060BF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2840" y="137585"/>
            <a:ext cx="1944216" cy="66871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0" name="Picture 8" descr="Quiz 10.1 Exploring the Nature of Static Electricity">
            <a:extLst>
              <a:ext uri="{FF2B5EF4-FFF2-40B4-BE49-F238E27FC236}">
                <a16:creationId xmlns:a16="http://schemas.microsoft.com/office/drawing/2014/main" id="{D49A2765-D66B-A146-8094-4A6627E1D5D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944" y="1916832"/>
            <a:ext cx="5701128" cy="18482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585348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n 4" descr="atomo_gif.gif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39" y="332656"/>
            <a:ext cx="3306068" cy="2478094"/>
          </a:xfrm>
          <a:prstGeom prst="rect">
            <a:avLst/>
          </a:prstGeom>
        </p:spPr>
      </p:pic>
      <p:pic>
        <p:nvPicPr>
          <p:cNvPr id="2" name="Imagen 1">
            <a:extLst>
              <a:ext uri="{FF2B5EF4-FFF2-40B4-BE49-F238E27FC236}">
                <a16:creationId xmlns:a16="http://schemas.microsoft.com/office/drawing/2014/main" id="{D69DC0E4-E4AE-F342-BF5C-E82504F8673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9952" y="912440"/>
            <a:ext cx="4108278" cy="2694835"/>
          </a:xfrm>
          <a:prstGeom prst="rect">
            <a:avLst/>
          </a:prstGeom>
        </p:spPr>
      </p:pic>
      <p:sp>
        <p:nvSpPr>
          <p:cNvPr id="4" name="Rectángulo 3">
            <a:extLst>
              <a:ext uri="{FF2B5EF4-FFF2-40B4-BE49-F238E27FC236}">
                <a16:creationId xmlns:a16="http://schemas.microsoft.com/office/drawing/2014/main" id="{99B08C42-3EF3-BE48-8C59-21DDA4A4A914}"/>
              </a:ext>
            </a:extLst>
          </p:cNvPr>
          <p:cNvSpPr/>
          <p:nvPr/>
        </p:nvSpPr>
        <p:spPr>
          <a:xfrm>
            <a:off x="4158508" y="236649"/>
            <a:ext cx="312297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Átomo de litio   </a:t>
            </a:r>
            <a:endParaRPr lang="es-CL" sz="2800" dirty="0">
              <a:solidFill>
                <a:srgbClr val="0070C0"/>
              </a:solidFill>
            </a:endParaRPr>
          </a:p>
        </p:txBody>
      </p:sp>
      <p:sp>
        <p:nvSpPr>
          <p:cNvPr id="3" name="Rectángulo 2">
            <a:extLst>
              <a:ext uri="{FF2B5EF4-FFF2-40B4-BE49-F238E27FC236}">
                <a16:creationId xmlns:a16="http://schemas.microsoft.com/office/drawing/2014/main" id="{A4861856-B6F7-8244-9DEE-D7163B3C884A}"/>
              </a:ext>
            </a:extLst>
          </p:cNvPr>
          <p:cNvSpPr/>
          <p:nvPr/>
        </p:nvSpPr>
        <p:spPr>
          <a:xfrm>
            <a:off x="299759" y="3607275"/>
            <a:ext cx="385874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e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-1,602 x 10</a:t>
            </a:r>
            <a:r>
              <a:rPr lang="es-ES" sz="2800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-19 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5FA0FEA1-C4E8-EA45-AF73-03A6297969C8}"/>
              </a:ext>
            </a:extLst>
          </p:cNvPr>
          <p:cNvSpPr/>
          <p:nvPr/>
        </p:nvSpPr>
        <p:spPr>
          <a:xfrm>
            <a:off x="304568" y="4374558"/>
            <a:ext cx="385394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p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+1,602 x 10</a:t>
            </a:r>
            <a:r>
              <a:rPr lang="es-ES" sz="2800" b="1" baseline="30000" dirty="0">
                <a:solidFill>
                  <a:srgbClr val="002060"/>
                </a:solidFill>
                <a:latin typeface="Comic Sans MS" panose="030F0902030302020204" pitchFamily="66" charset="0"/>
              </a:rPr>
              <a:t>-19 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B0DF0D24-6552-884F-9EEE-22060FFFB809}"/>
              </a:ext>
            </a:extLst>
          </p:cNvPr>
          <p:cNvSpPr/>
          <p:nvPr/>
        </p:nvSpPr>
        <p:spPr>
          <a:xfrm>
            <a:off x="299759" y="5138243"/>
            <a:ext cx="14686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 err="1">
                <a:solidFill>
                  <a:srgbClr val="00206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 err="1">
                <a:solidFill>
                  <a:srgbClr val="002060"/>
                </a:solidFill>
                <a:latin typeface="Comic Sans MS" panose="030F0902030302020204" pitchFamily="66" charset="0"/>
              </a:rPr>
              <a:t>n</a:t>
            </a:r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= 0 C</a:t>
            </a:r>
            <a:endParaRPr lang="es-CL" sz="2800" dirty="0">
              <a:solidFill>
                <a:srgbClr val="002060"/>
              </a:solidFill>
            </a:endParaRPr>
          </a:p>
        </p:txBody>
      </p:sp>
      <p:sp>
        <p:nvSpPr>
          <p:cNvPr id="8" name="Rectángulo 7">
            <a:extLst>
              <a:ext uri="{FF2B5EF4-FFF2-40B4-BE49-F238E27FC236}">
                <a16:creationId xmlns:a16="http://schemas.microsoft.com/office/drawing/2014/main" id="{6B55CC02-9D7D-334C-9D81-BE0ECE18CAEE}"/>
              </a:ext>
            </a:extLst>
          </p:cNvPr>
          <p:cNvSpPr/>
          <p:nvPr/>
        </p:nvSpPr>
        <p:spPr>
          <a:xfrm>
            <a:off x="4450086" y="3759846"/>
            <a:ext cx="4693914" cy="9541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s-ES" sz="2800" b="1" dirty="0">
                <a:solidFill>
                  <a:srgbClr val="0070C0"/>
                </a:solidFill>
                <a:latin typeface="Comic Sans MS" panose="030F0902030302020204" pitchFamily="66" charset="0"/>
              </a:rPr>
              <a:t>Unidad de carga eléctrica</a:t>
            </a:r>
          </a:p>
          <a:p>
            <a:r>
              <a:rPr lang="es-ES" sz="2800" b="1" dirty="0">
                <a:solidFill>
                  <a:srgbClr val="002060"/>
                </a:solidFill>
                <a:latin typeface="Comic Sans MS" panose="030F0902030302020204" pitchFamily="66" charset="0"/>
              </a:rPr>
              <a:t>“coulomb” [C]</a:t>
            </a:r>
            <a:endParaRPr lang="es-CL" sz="2800" dirty="0">
              <a:solidFill>
                <a:srgbClr val="00206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7755796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1EA788AF-5FFE-2A40-9B97-818901D14877}"/>
              </a:ext>
            </a:extLst>
          </p:cNvPr>
          <p:cNvSpPr/>
          <p:nvPr/>
        </p:nvSpPr>
        <p:spPr>
          <a:xfrm>
            <a:off x="386944" y="404664"/>
            <a:ext cx="4329072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La carga eléctrica se conserva </a:t>
            </a:r>
          </a:p>
        </p:txBody>
      </p:sp>
      <p:sp>
        <p:nvSpPr>
          <p:cNvPr id="5" name="Rectángulo 4">
            <a:extLst>
              <a:ext uri="{FF2B5EF4-FFF2-40B4-BE49-F238E27FC236}">
                <a16:creationId xmlns:a16="http://schemas.microsoft.com/office/drawing/2014/main" id="{B07310DD-591D-D74B-8A59-4E247EB2717D}"/>
              </a:ext>
            </a:extLst>
          </p:cNvPr>
          <p:cNvSpPr/>
          <p:nvPr/>
        </p:nvSpPr>
        <p:spPr>
          <a:xfrm>
            <a:off x="396089" y="2132856"/>
            <a:ext cx="403189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CL" sz="2400" dirty="0">
                <a:solidFill>
                  <a:schemeClr val="accent4"/>
                </a:solidFill>
              </a:rPr>
              <a:t>En cualquier proceso físico, la carga total de un sistema aislado se conserva. Es decir, la suma algebraica de cargas positivas y negativas presente en cierto instante no varía.</a:t>
            </a:r>
          </a:p>
        </p:txBody>
      </p:sp>
      <p:pic>
        <p:nvPicPr>
          <p:cNvPr id="4098" name="Picture 2">
            <a:extLst>
              <a:ext uri="{FF2B5EF4-FFF2-40B4-BE49-F238E27FC236}">
                <a16:creationId xmlns:a16="http://schemas.microsoft.com/office/drawing/2014/main" id="{C7BD6800-7C09-FE4F-A6CF-27DE8A3DA06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548680"/>
            <a:ext cx="4031896" cy="59916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856560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6BBE5189-C5A8-244F-A3D6-9A083750B5BF}"/>
              </a:ext>
            </a:extLst>
          </p:cNvPr>
          <p:cNvSpPr/>
          <p:nvPr/>
        </p:nvSpPr>
        <p:spPr>
          <a:xfrm>
            <a:off x="539552" y="764704"/>
            <a:ext cx="7560840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La figura muestra dos esferas que inicialmente tienen +4 C y +8 C de carga. Después de una interacción (que podría ser simplemente que se toquen entre sí), la esfera azul tiene +10 C de carga y la esfera roja tiene una cantidad desconocida de carga. Utilice la ley de conservación de la carga para encontrar la carga final en la esfera roja.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5122" name="Picture 2" descr="This figure has two rows, one below the other. The upper row is labeled 'Before interaction', and the lower row is labeled 'After interaction'. Each row has a blue sphere and a red sphere next to each other. In the upper row, the blue sphere is marked as 'plus 4 C' and the red sphere is marked as 'plus 8 C'. In the lower row, the blue sphere is marked as 'plus 10 C' and the red sphere is marked as 'q subscript red = ?'">
            <a:extLst>
              <a:ext uri="{FF2B5EF4-FFF2-40B4-BE49-F238E27FC236}">
                <a16:creationId xmlns:a16="http://schemas.microsoft.com/office/drawing/2014/main" id="{93C4446F-D75F-E74A-B6FA-1B9C444E404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3573016"/>
            <a:ext cx="3784600" cy="2324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5332572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EDUCATION BLOG: Basic Electricity">
            <a:extLst>
              <a:ext uri="{FF2B5EF4-FFF2-40B4-BE49-F238E27FC236}">
                <a16:creationId xmlns:a16="http://schemas.microsoft.com/office/drawing/2014/main" id="{7AA7DFF1-2A35-B248-AE29-9D6D3B8A1FB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14126" y="404664"/>
            <a:ext cx="5342930" cy="5301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32927EFD-170D-574E-B318-584121CAFCAE}"/>
              </a:ext>
            </a:extLst>
          </p:cNvPr>
          <p:cNvSpPr/>
          <p:nvPr/>
        </p:nvSpPr>
        <p:spPr>
          <a:xfrm>
            <a:off x="386944" y="404664"/>
            <a:ext cx="260088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Conductores y aislantes eléctricos </a:t>
            </a:r>
          </a:p>
        </p:txBody>
      </p:sp>
    </p:spTree>
    <p:extLst>
      <p:ext uri="{BB962C8B-B14F-4D97-AF65-F5344CB8AC3E}">
        <p14:creationId xmlns:p14="http://schemas.microsoft.com/office/powerpoint/2010/main" val="248632694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283A15F9-C8EB-FA48-AE0A-4813D437908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124744"/>
            <a:ext cx="9144000" cy="3142872"/>
          </a:xfrm>
          <a:prstGeom prst="rect">
            <a:avLst/>
          </a:prstGeom>
        </p:spPr>
      </p:pic>
      <p:sp>
        <p:nvSpPr>
          <p:cNvPr id="5" name="Rectángulo 4">
            <a:extLst>
              <a:ext uri="{FF2B5EF4-FFF2-40B4-BE49-F238E27FC236}">
                <a16:creationId xmlns:a16="http://schemas.microsoft.com/office/drawing/2014/main" id="{DA669F89-CED7-984B-B2A6-4F46B9AF2A15}"/>
              </a:ext>
            </a:extLst>
          </p:cNvPr>
          <p:cNvSpPr/>
          <p:nvPr/>
        </p:nvSpPr>
        <p:spPr>
          <a:xfrm>
            <a:off x="386944" y="404664"/>
            <a:ext cx="5697224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sz="2400" b="1" dirty="0">
                <a:solidFill>
                  <a:schemeClr val="accent4"/>
                </a:solidFill>
              </a:rPr>
              <a:t>Atracción electrostática (fuerza eléctrica )</a:t>
            </a:r>
          </a:p>
        </p:txBody>
      </p:sp>
    </p:spTree>
    <p:extLst>
      <p:ext uri="{BB962C8B-B14F-4D97-AF65-F5344CB8AC3E}">
        <p14:creationId xmlns:p14="http://schemas.microsoft.com/office/powerpoint/2010/main" val="92016880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11560" y="238867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s-ES" b="1" dirty="0">
                <a:solidFill>
                  <a:srgbClr val="002060"/>
                </a:solidFill>
                <a:latin typeface="Comic Sans MS"/>
                <a:cs typeface="Comic Sans MS"/>
              </a:rPr>
              <a:t>Fuerza eléctrica</a:t>
            </a:r>
            <a:r>
              <a:rPr lang="es-ES" dirty="0">
                <a:solidFill>
                  <a:srgbClr val="002060"/>
                </a:solidFill>
                <a:latin typeface="Comic Sans MS"/>
                <a:cs typeface="Comic Sans MS"/>
              </a:rPr>
              <a:t>: Ley de Coulomb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91DD56D-4C0C-6D48-BA04-C652B544B7FC}"/>
                  </a:ext>
                </a:extLst>
              </p:cNvPr>
              <p:cNvSpPr txBox="1"/>
              <p:nvPr/>
            </p:nvSpPr>
            <p:spPr>
              <a:xfrm>
                <a:off x="899592" y="2348880"/>
                <a:ext cx="3098797" cy="1186159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s-ES" sz="40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𝐹</m:t>
                      </m:r>
                      <m:r>
                        <a:rPr lang="es-ES" sz="40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es-ES" sz="40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40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ES" sz="40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f>
                        <m:fPr>
                          <m:ctrlPr>
                            <a:rPr lang="es-ES" sz="40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fPr>
                        <m:num>
                          <m:d>
                            <m:dPr>
                              <m:begChr m:val="|"/>
                              <m:endChr m:val="|"/>
                              <m:ctrlPr>
                                <a:rPr lang="es-ES" sz="40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dPr>
                            <m:e>
                              <m:sSub>
                                <m:sSubPr>
                                  <m:ctrlP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1</m:t>
                                  </m:r>
                                </m:sub>
                              </m:sSub>
                              <m:sSub>
                                <m:sSubPr>
                                  <m:ctrlP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</m:ctrlPr>
                                </m:sSubPr>
                                <m:e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𝑞</m:t>
                                  </m:r>
                                </m:e>
                                <m:sub>
                                  <m:r>
                                    <a:rPr lang="es-ES" sz="4000" i="1">
                                      <a:solidFill>
                                        <a:srgbClr val="002060"/>
                                      </a:solidFill>
                                      <a:latin typeface="Cambria Math" panose="02040503050406030204" pitchFamily="18" charset="0"/>
                                    </a:rPr>
                                    <m:t>2</m:t>
                                  </m:r>
                                </m:sub>
                              </m:sSub>
                            </m:e>
                          </m:d>
                        </m:num>
                        <m:den>
                          <m:sSup>
                            <m:sSupPr>
                              <m:ctrlPr>
                                <a:rPr lang="es-ES" sz="40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40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𝑟</m:t>
                              </m:r>
                            </m:e>
                            <m:sup>
                              <m:r>
                                <a:rPr lang="es-ES" sz="40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den>
                      </m:f>
                    </m:oMath>
                  </m:oMathPara>
                </a14:m>
                <a:endParaRPr lang="es-CL" sz="4000" dirty="0">
                  <a:solidFill>
                    <a:srgbClr val="002060"/>
                  </a:solidFill>
                  <a:latin typeface="Lucida Handwriting" panose="03010101010101010101" pitchFamily="66" charset="77"/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B91DD56D-4C0C-6D48-BA04-C652B544B7F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99592" y="2348880"/>
                <a:ext cx="3098797" cy="1186159"/>
              </a:xfrm>
              <a:prstGeom prst="rect">
                <a:avLst/>
              </a:prstGeom>
              <a:blipFill>
                <a:blip r:embed="rId2"/>
                <a:stretch>
                  <a:fillRect l="-2449" b="-9574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CuadroTexto 3">
            <a:extLst>
              <a:ext uri="{FF2B5EF4-FFF2-40B4-BE49-F238E27FC236}">
                <a16:creationId xmlns:a16="http://schemas.microsoft.com/office/drawing/2014/main" id="{D1835C2C-0C8F-6146-867F-82355CF23CD9}"/>
              </a:ext>
            </a:extLst>
          </p:cNvPr>
          <p:cNvSpPr txBox="1"/>
          <p:nvPr/>
        </p:nvSpPr>
        <p:spPr>
          <a:xfrm>
            <a:off x="7194076" y="1478481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9D9FAA1A-87C8-1F46-9394-7D576F13E479}"/>
              </a:ext>
            </a:extLst>
          </p:cNvPr>
          <p:cNvSpPr txBox="1"/>
          <p:nvPr/>
        </p:nvSpPr>
        <p:spPr>
          <a:xfrm>
            <a:off x="4817812" y="2381645"/>
            <a:ext cx="51648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q</a:t>
            </a:r>
            <a:r>
              <a:rPr lang="es-ES" sz="2800" b="1" baseline="-25000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cxnSp>
        <p:nvCxnSpPr>
          <p:cNvPr id="8" name="Conector recto de flecha 7">
            <a:extLst>
              <a:ext uri="{FF2B5EF4-FFF2-40B4-BE49-F238E27FC236}">
                <a16:creationId xmlns:a16="http://schemas.microsoft.com/office/drawing/2014/main" id="{B4A5BC73-95D1-3C49-853E-0396AF6574DD}"/>
              </a:ext>
            </a:extLst>
          </p:cNvPr>
          <p:cNvCxnSpPr>
            <a:cxnSpLocks/>
          </p:cNvCxnSpPr>
          <p:nvPr/>
        </p:nvCxnSpPr>
        <p:spPr>
          <a:xfrm flipV="1">
            <a:off x="5508104" y="2564858"/>
            <a:ext cx="2049809" cy="844378"/>
          </a:xfrm>
          <a:prstGeom prst="straightConnector1">
            <a:avLst/>
          </a:prstGeom>
          <a:ln>
            <a:headEnd type="triangle"/>
            <a:tailEnd type="triangle"/>
          </a:ln>
        </p:spPr>
        <p:style>
          <a:lnRef idx="2">
            <a:schemeClr val="accent6"/>
          </a:lnRef>
          <a:fillRef idx="0">
            <a:schemeClr val="accent6"/>
          </a:fillRef>
          <a:effectRef idx="1">
            <a:schemeClr val="accent6"/>
          </a:effectRef>
          <a:fontRef idx="minor">
            <a:schemeClr val="tx1"/>
          </a:fontRef>
        </p:style>
      </p:cxnSp>
      <p:sp>
        <p:nvSpPr>
          <p:cNvPr id="9" name="CuadroTexto 8">
            <a:extLst>
              <a:ext uri="{FF2B5EF4-FFF2-40B4-BE49-F238E27FC236}">
                <a16:creationId xmlns:a16="http://schemas.microsoft.com/office/drawing/2014/main" id="{B94B7911-38EA-4443-A628-B4E870F98ABF}"/>
              </a:ext>
            </a:extLst>
          </p:cNvPr>
          <p:cNvSpPr txBox="1"/>
          <p:nvPr/>
        </p:nvSpPr>
        <p:spPr>
          <a:xfrm>
            <a:off x="6409329" y="2904865"/>
            <a:ext cx="35779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r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13" name="Elipse 12">
            <a:extLst>
              <a:ext uri="{FF2B5EF4-FFF2-40B4-BE49-F238E27FC236}">
                <a16:creationId xmlns:a16="http://schemas.microsoft.com/office/drawing/2014/main" id="{5E36AF36-7D63-AF4A-862A-2487B8ACF1D0}"/>
              </a:ext>
            </a:extLst>
          </p:cNvPr>
          <p:cNvSpPr/>
          <p:nvPr/>
        </p:nvSpPr>
        <p:spPr>
          <a:xfrm>
            <a:off x="5076056" y="2904865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14" name="Elipse 13">
            <a:extLst>
              <a:ext uri="{FF2B5EF4-FFF2-40B4-BE49-F238E27FC236}">
                <a16:creationId xmlns:a16="http://schemas.microsoft.com/office/drawing/2014/main" id="{4EB5F9C3-A384-C54F-A6CD-A6ADB6CD061A}"/>
              </a:ext>
            </a:extLst>
          </p:cNvPr>
          <p:cNvSpPr/>
          <p:nvPr/>
        </p:nvSpPr>
        <p:spPr>
          <a:xfrm>
            <a:off x="7194076" y="2013181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FDF0B4E1-A9BE-A944-92E2-AA1179EA1327}"/>
                  </a:ext>
                </a:extLst>
              </p:cNvPr>
              <p:cNvSpPr txBox="1"/>
              <p:nvPr/>
            </p:nvSpPr>
            <p:spPr>
              <a:xfrm>
                <a:off x="457200" y="4556456"/>
                <a:ext cx="5110694" cy="95410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s-ES" sz="2800" dirty="0" err="1">
                    <a:solidFill>
                      <a:schemeClr val="accent6"/>
                    </a:solidFill>
                    <a:latin typeface="Comic Sans MS" panose="030F0902030302020204" pitchFamily="66" charset="0"/>
                  </a:rPr>
                  <a:t>Permitividad</a:t>
                </a:r>
                <a:r>
                  <a:rPr lang="es-ES" sz="2800" dirty="0">
                    <a:solidFill>
                      <a:schemeClr val="accent6"/>
                    </a:solidFill>
                    <a:latin typeface="Comic Sans MS" panose="030F0902030302020204" pitchFamily="66" charset="0"/>
                  </a:rPr>
                  <a:t> del espacio libre</a:t>
                </a: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s-ES" sz="2800" b="0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𝑘</m:t>
                          </m:r>
                        </m:e>
                        <m:sub>
                          <m:r>
                            <a:rPr lang="es-ES" sz="2800" b="0" i="1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𝑒</m:t>
                          </m:r>
                        </m:sub>
                      </m:sSub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=</m:t>
                      </m:r>
                      <m:r>
                        <a:rPr lang="es-ES" sz="2800" b="0" i="0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</a:rPr>
                        <m:t>9</m:t>
                      </m:r>
                      <m:r>
                        <a:rPr lang="es-ES" sz="2800" b="0" i="1" smtClean="0">
                          <a:solidFill>
                            <a:srgbClr val="00206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sSup>
                        <m:sSupPr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10</m:t>
                          </m:r>
                        </m:e>
                        <m:sup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9</m:t>
                          </m:r>
                        </m:sup>
                      </m:sSup>
                      <m:d>
                        <m:dPr>
                          <m:begChr m:val="["/>
                          <m:endChr m:val="]"/>
                          <m:ctrlPr>
                            <a:rPr lang="es-ES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</m:ctrlPr>
                        </m:dPr>
                        <m:e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𝑁</m:t>
                          </m:r>
                          <m:sSup>
                            <m:sSupPr>
                              <m:ctrlPr>
                                <a:rPr lang="es-ES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8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𝑚</m:t>
                              </m:r>
                            </m:e>
                            <m:sup>
                              <m:r>
                                <a:rPr lang="es-ES" sz="28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  <m:r>
                            <a:rPr lang="es-ES" sz="2800" b="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/</m:t>
                          </m:r>
                          <m:sSup>
                            <m:sSupPr>
                              <m:ctrlPr>
                                <a:rPr lang="es-ES" sz="280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</m:ctrlPr>
                            </m:sSupPr>
                            <m:e>
                              <m:r>
                                <a:rPr lang="es-ES" sz="28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𝐶</m:t>
                              </m:r>
                            </m:e>
                            <m:sup>
                              <m:r>
                                <a:rPr lang="es-ES" sz="2800" b="0" i="1" smtClean="0">
                                  <a:solidFill>
                                    <a:srgbClr val="002060"/>
                                  </a:solidFill>
                                  <a:latin typeface="Cambria Math" panose="02040503050406030204" pitchFamily="18" charset="0"/>
                                  <a:ea typeface="Cambria Math" panose="02040503050406030204" pitchFamily="18" charset="0"/>
                                </a:rPr>
                                <m:t>2</m:t>
                              </m:r>
                            </m:sup>
                          </m:sSup>
                        </m:e>
                      </m:d>
                    </m:oMath>
                  </m:oMathPara>
                </a14:m>
                <a:endParaRPr lang="es-CL" sz="2800" dirty="0"/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FDF0B4E1-A9BE-A944-92E2-AA1179EA132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7200" y="4556456"/>
                <a:ext cx="5110694" cy="954107"/>
              </a:xfrm>
              <a:prstGeom prst="rect">
                <a:avLst/>
              </a:prstGeom>
              <a:blipFill>
                <a:blip r:embed="rId3"/>
                <a:stretch>
                  <a:fillRect l="-2736" t="-6579" r="-1493" b="-921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9" name="Conector recto de flecha 18">
            <a:extLst>
              <a:ext uri="{FF2B5EF4-FFF2-40B4-BE49-F238E27FC236}">
                <a16:creationId xmlns:a16="http://schemas.microsoft.com/office/drawing/2014/main" id="{F25FF16F-7EFE-0C46-A410-25CCB0E734C0}"/>
              </a:ext>
            </a:extLst>
          </p:cNvPr>
          <p:cNvCxnSpPr/>
          <p:nvPr/>
        </p:nvCxnSpPr>
        <p:spPr>
          <a:xfrm>
            <a:off x="2195736" y="3356077"/>
            <a:ext cx="0" cy="1219543"/>
          </a:xfrm>
          <a:prstGeom prst="straightConnector1">
            <a:avLst/>
          </a:prstGeom>
          <a:ln>
            <a:tailEnd type="triangle"/>
          </a:ln>
        </p:spPr>
        <p:style>
          <a:lnRef idx="2">
            <a:schemeClr val="accent3"/>
          </a:lnRef>
          <a:fillRef idx="0">
            <a:schemeClr val="accent3"/>
          </a:fillRef>
          <a:effectRef idx="1">
            <a:schemeClr val="accent3"/>
          </a:effectRef>
          <a:fontRef idx="minor">
            <a:schemeClr val="tx1"/>
          </a:fontRef>
        </p:style>
      </p:cxnSp>
      <p:sp>
        <p:nvSpPr>
          <p:cNvPr id="21" name="Elipse 20">
            <a:extLst>
              <a:ext uri="{FF2B5EF4-FFF2-40B4-BE49-F238E27FC236}">
                <a16:creationId xmlns:a16="http://schemas.microsoft.com/office/drawing/2014/main" id="{726D51F2-257B-8546-B452-C091DE6F1931}"/>
              </a:ext>
            </a:extLst>
          </p:cNvPr>
          <p:cNvSpPr/>
          <p:nvPr/>
        </p:nvSpPr>
        <p:spPr>
          <a:xfrm>
            <a:off x="1763688" y="2708920"/>
            <a:ext cx="936104" cy="647157"/>
          </a:xfrm>
          <a:prstGeom prst="ellipse">
            <a:avLst/>
          </a:prstGeom>
          <a:noFill/>
          <a:ln w="28575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accent3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4B419109-F2D1-8C4C-B58E-DC819243794C}"/>
              </a:ext>
            </a:extLst>
          </p:cNvPr>
          <p:cNvSpPr txBox="1"/>
          <p:nvPr/>
        </p:nvSpPr>
        <p:spPr>
          <a:xfrm>
            <a:off x="228772" y="1442087"/>
            <a:ext cx="5567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Magnitud</a:t>
            </a:r>
            <a:r>
              <a:rPr lang="es-ES" sz="2800" dirty="0">
                <a:solidFill>
                  <a:srgbClr val="00B050"/>
                </a:solidFill>
                <a:latin typeface="Comic Sans MS" panose="030F0902030302020204" pitchFamily="66" charset="0"/>
              </a:rPr>
              <a:t> de la fuerza eléctrica </a:t>
            </a:r>
            <a:endParaRPr lang="es-CL" sz="2800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pic>
        <p:nvPicPr>
          <p:cNvPr id="1026" name="Picture 2" descr="Del modelo imponderable a la hipótesis cuántica — Cuaderno de Cultura  Científica">
            <a:extLst>
              <a:ext uri="{FF2B5EF4-FFF2-40B4-BE49-F238E27FC236}">
                <a16:creationId xmlns:a16="http://schemas.microsoft.com/office/drawing/2014/main" id="{6E213A68-0B23-2940-95B4-CA82BD52AD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3811078"/>
            <a:ext cx="1799899" cy="2444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28445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/>
      <p:bldP spid="6" grpId="0"/>
      <p:bldP spid="9" grpId="0"/>
      <p:bldP spid="13" grpId="0" animBg="1"/>
      <p:bldP spid="14" grpId="0" animBg="1"/>
      <p:bldP spid="17" grpId="0"/>
      <p:bldP spid="21" grpId="0" animBg="1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Elipse 29">
            <a:extLst>
              <a:ext uri="{FF2B5EF4-FFF2-40B4-BE49-F238E27FC236}">
                <a16:creationId xmlns:a16="http://schemas.microsoft.com/office/drawing/2014/main" id="{74896B01-34CC-4641-99FB-6909B4942BBB}"/>
              </a:ext>
            </a:extLst>
          </p:cNvPr>
          <p:cNvSpPr/>
          <p:nvPr/>
        </p:nvSpPr>
        <p:spPr>
          <a:xfrm>
            <a:off x="5715833" y="4236845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F88EAB46-9D3F-1C47-A4F0-71A1F11C7F21}"/>
              </a:ext>
            </a:extLst>
          </p:cNvPr>
          <p:cNvSpPr txBox="1"/>
          <p:nvPr/>
        </p:nvSpPr>
        <p:spPr>
          <a:xfrm>
            <a:off x="5689910" y="263691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986F001C-1FE2-F342-9837-9F5EB752CE67}"/>
              </a:ext>
            </a:extLst>
          </p:cNvPr>
          <p:cNvSpPr txBox="1"/>
          <p:nvPr/>
        </p:nvSpPr>
        <p:spPr>
          <a:xfrm>
            <a:off x="2948016" y="264159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8" name="Elipse 7">
            <a:extLst>
              <a:ext uri="{FF2B5EF4-FFF2-40B4-BE49-F238E27FC236}">
                <a16:creationId xmlns:a16="http://schemas.microsoft.com/office/drawing/2014/main" id="{BF3F6EE3-961E-A549-AE37-8F12BFD32628}"/>
              </a:ext>
            </a:extLst>
          </p:cNvPr>
          <p:cNvSpPr/>
          <p:nvPr/>
        </p:nvSpPr>
        <p:spPr>
          <a:xfrm>
            <a:off x="2987824" y="3048927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9" name="Elipse 8">
            <a:extLst>
              <a:ext uri="{FF2B5EF4-FFF2-40B4-BE49-F238E27FC236}">
                <a16:creationId xmlns:a16="http://schemas.microsoft.com/office/drawing/2014/main" id="{45E48D0A-8D02-AF44-A224-C0C784334815}"/>
              </a:ext>
            </a:extLst>
          </p:cNvPr>
          <p:cNvSpPr/>
          <p:nvPr/>
        </p:nvSpPr>
        <p:spPr>
          <a:xfrm>
            <a:off x="5622332" y="3048927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2">
                  <a:lumMod val="67000"/>
                </a:schemeClr>
              </a:gs>
              <a:gs pos="48000">
                <a:schemeClr val="accent2">
                  <a:lumMod val="97000"/>
                  <a:lumOff val="3000"/>
                </a:schemeClr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16" name="Conector recto de flecha 15">
            <a:extLst>
              <a:ext uri="{FF2B5EF4-FFF2-40B4-BE49-F238E27FC236}">
                <a16:creationId xmlns:a16="http://schemas.microsoft.com/office/drawing/2014/main" id="{E99E4891-8532-694E-9F32-B91C5387F4D1}"/>
              </a:ext>
            </a:extLst>
          </p:cNvPr>
          <p:cNvCxnSpPr/>
          <p:nvPr/>
        </p:nvCxnSpPr>
        <p:spPr>
          <a:xfrm>
            <a:off x="3203848" y="3264951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EAA3C0FF-C161-2142-B016-468E02C12485}"/>
                  </a:ext>
                </a:extLst>
              </p:cNvPr>
              <p:cNvSpPr txBox="1"/>
              <p:nvPr/>
            </p:nvSpPr>
            <p:spPr>
              <a:xfrm>
                <a:off x="3650835" y="2633797"/>
                <a:ext cx="61920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17" name="CuadroTexto 16">
                <a:extLst>
                  <a:ext uri="{FF2B5EF4-FFF2-40B4-BE49-F238E27FC236}">
                    <a16:creationId xmlns:a16="http://schemas.microsoft.com/office/drawing/2014/main" id="{EAA3C0FF-C161-2142-B016-468E02C1248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3650835" y="2633797"/>
                <a:ext cx="619208" cy="430887"/>
              </a:xfrm>
              <a:prstGeom prst="rect">
                <a:avLst/>
              </a:prstGeom>
              <a:blipFill>
                <a:blip r:embed="rId2"/>
                <a:stretch>
                  <a:fillRect l="-8000" r="-2000" b="-1428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18" name="Conector recto de flecha 17">
            <a:extLst>
              <a:ext uri="{FF2B5EF4-FFF2-40B4-BE49-F238E27FC236}">
                <a16:creationId xmlns:a16="http://schemas.microsoft.com/office/drawing/2014/main" id="{EA20F3A8-F6DF-4449-9AF3-D021BDC4AA4E}"/>
              </a:ext>
            </a:extLst>
          </p:cNvPr>
          <p:cNvCxnSpPr>
            <a:cxnSpLocks/>
          </p:cNvCxnSpPr>
          <p:nvPr/>
        </p:nvCxnSpPr>
        <p:spPr>
          <a:xfrm flipH="1">
            <a:off x="4703212" y="3250504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E084325-C40E-294E-B3EA-2AE412AC33AA}"/>
                  </a:ext>
                </a:extLst>
              </p:cNvPr>
              <p:cNvSpPr/>
              <p:nvPr/>
            </p:nvSpPr>
            <p:spPr>
              <a:xfrm>
                <a:off x="4696782" y="2587630"/>
                <a:ext cx="7956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0" name="Rectángulo 19">
                <a:extLst>
                  <a:ext uri="{FF2B5EF4-FFF2-40B4-BE49-F238E27FC236}">
                    <a16:creationId xmlns:a16="http://schemas.microsoft.com/office/drawing/2014/main" id="{EE084325-C40E-294E-B3EA-2AE412AC33AA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696782" y="2587630"/>
                <a:ext cx="795602" cy="523220"/>
              </a:xfrm>
              <a:prstGeom prst="rect">
                <a:avLst/>
              </a:prstGeom>
              <a:blipFill>
                <a:blip r:embed="rId3"/>
                <a:stretch>
                  <a:fillRect b="-2439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1" name="CuadroTexto 20">
            <a:extLst>
              <a:ext uri="{FF2B5EF4-FFF2-40B4-BE49-F238E27FC236}">
                <a16:creationId xmlns:a16="http://schemas.microsoft.com/office/drawing/2014/main" id="{EA0B623F-E6C9-3B49-BE61-F8A6FFDD498F}"/>
              </a:ext>
            </a:extLst>
          </p:cNvPr>
          <p:cNvSpPr txBox="1"/>
          <p:nvPr/>
        </p:nvSpPr>
        <p:spPr>
          <a:xfrm>
            <a:off x="5729718" y="3809073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2" name="CuadroTexto 21">
            <a:extLst>
              <a:ext uri="{FF2B5EF4-FFF2-40B4-BE49-F238E27FC236}">
                <a16:creationId xmlns:a16="http://schemas.microsoft.com/office/drawing/2014/main" id="{5E5542A5-A66D-8641-BC62-DBD541409D5D}"/>
              </a:ext>
            </a:extLst>
          </p:cNvPr>
          <p:cNvSpPr txBox="1"/>
          <p:nvPr/>
        </p:nvSpPr>
        <p:spPr>
          <a:xfrm>
            <a:off x="2987824" y="3813759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+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23" name="Elipse 22">
            <a:extLst>
              <a:ext uri="{FF2B5EF4-FFF2-40B4-BE49-F238E27FC236}">
                <a16:creationId xmlns:a16="http://schemas.microsoft.com/office/drawing/2014/main" id="{8ABE5260-8CD6-5449-96B0-13CF96EE3F5D}"/>
              </a:ext>
            </a:extLst>
          </p:cNvPr>
          <p:cNvSpPr/>
          <p:nvPr/>
        </p:nvSpPr>
        <p:spPr>
          <a:xfrm>
            <a:off x="3027632" y="4221088"/>
            <a:ext cx="432048" cy="432048"/>
          </a:xfrm>
          <a:prstGeom prst="ellipse">
            <a:avLst/>
          </a:prstGeom>
          <a:gradFill flip="none" rotWithShape="1">
            <a:gsLst>
              <a:gs pos="0">
                <a:schemeClr val="accent1">
                  <a:lumMod val="67000"/>
                </a:schemeClr>
              </a:gs>
              <a:gs pos="48000">
                <a:schemeClr val="accent1">
                  <a:lumMod val="97000"/>
                  <a:lumOff val="3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16200000" scaled="1"/>
            <a:tileRect/>
          </a:gra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26" name="Conector recto de flecha 25">
            <a:extLst>
              <a:ext uri="{FF2B5EF4-FFF2-40B4-BE49-F238E27FC236}">
                <a16:creationId xmlns:a16="http://schemas.microsoft.com/office/drawing/2014/main" id="{7381DC30-B76F-7446-A723-5B4B0FBB6F3F}"/>
              </a:ext>
            </a:extLst>
          </p:cNvPr>
          <p:cNvCxnSpPr/>
          <p:nvPr/>
        </p:nvCxnSpPr>
        <p:spPr>
          <a:xfrm>
            <a:off x="5950706" y="4437112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B5FE1218-A595-5642-A3DB-E78E7C8828D7}"/>
                  </a:ext>
                </a:extLst>
              </p:cNvPr>
              <p:cNvSpPr txBox="1"/>
              <p:nvPr/>
            </p:nvSpPr>
            <p:spPr>
              <a:xfrm>
                <a:off x="2267744" y="3805958"/>
                <a:ext cx="61920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7" name="CuadroTexto 26">
                <a:extLst>
                  <a:ext uri="{FF2B5EF4-FFF2-40B4-BE49-F238E27FC236}">
                    <a16:creationId xmlns:a16="http://schemas.microsoft.com/office/drawing/2014/main" id="{B5FE1218-A595-5642-A3DB-E78E7C8828D7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3805958"/>
                <a:ext cx="619208" cy="430887"/>
              </a:xfrm>
              <a:prstGeom prst="rect">
                <a:avLst/>
              </a:prstGeom>
              <a:blipFill>
                <a:blip r:embed="rId4"/>
                <a:stretch>
                  <a:fillRect l="-10204" r="-2041" b="-14706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28" name="Conector recto de flecha 27">
            <a:extLst>
              <a:ext uri="{FF2B5EF4-FFF2-40B4-BE49-F238E27FC236}">
                <a16:creationId xmlns:a16="http://schemas.microsoft.com/office/drawing/2014/main" id="{9E90F6A2-0BFB-C14C-B579-EBD8358D3259}"/>
              </a:ext>
            </a:extLst>
          </p:cNvPr>
          <p:cNvCxnSpPr>
            <a:cxnSpLocks/>
          </p:cNvCxnSpPr>
          <p:nvPr/>
        </p:nvCxnSpPr>
        <p:spPr>
          <a:xfrm flipH="1">
            <a:off x="2123728" y="4437112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48D7CE1B-E856-754C-BFD3-EFE729A74446}"/>
                  </a:ext>
                </a:extLst>
              </p:cNvPr>
              <p:cNvSpPr/>
              <p:nvPr/>
            </p:nvSpPr>
            <p:spPr>
              <a:xfrm>
                <a:off x="6288407" y="3759791"/>
                <a:ext cx="7956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29" name="Rectángulo 28">
                <a:extLst>
                  <a:ext uri="{FF2B5EF4-FFF2-40B4-BE49-F238E27FC236}">
                    <a16:creationId xmlns:a16="http://schemas.microsoft.com/office/drawing/2014/main" id="{48D7CE1B-E856-754C-BFD3-EFE729A74446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407" y="3759791"/>
                <a:ext cx="795602" cy="523220"/>
              </a:xfrm>
              <a:prstGeom prst="rect">
                <a:avLst/>
              </a:prstGeom>
              <a:blipFill>
                <a:blip r:embed="rId5"/>
                <a:stretch>
                  <a:fillRect b="-2381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1" name="Elipse 30">
            <a:extLst>
              <a:ext uri="{FF2B5EF4-FFF2-40B4-BE49-F238E27FC236}">
                <a16:creationId xmlns:a16="http://schemas.microsoft.com/office/drawing/2014/main" id="{F074F464-577F-CD4E-8A85-CDB3D3BFA5C1}"/>
              </a:ext>
            </a:extLst>
          </p:cNvPr>
          <p:cNvSpPr/>
          <p:nvPr/>
        </p:nvSpPr>
        <p:spPr>
          <a:xfrm>
            <a:off x="5715833" y="5706254"/>
            <a:ext cx="432048" cy="43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sp>
        <p:nvSpPr>
          <p:cNvPr id="32" name="CuadroTexto 31">
            <a:extLst>
              <a:ext uri="{FF2B5EF4-FFF2-40B4-BE49-F238E27FC236}">
                <a16:creationId xmlns:a16="http://schemas.microsoft.com/office/drawing/2014/main" id="{6AD891E0-1958-2946-887E-0A73948A29A7}"/>
              </a:ext>
            </a:extLst>
          </p:cNvPr>
          <p:cNvSpPr txBox="1"/>
          <p:nvPr/>
        </p:nvSpPr>
        <p:spPr>
          <a:xfrm>
            <a:off x="5729718" y="5278482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3" name="CuadroTexto 32">
            <a:extLst>
              <a:ext uri="{FF2B5EF4-FFF2-40B4-BE49-F238E27FC236}">
                <a16:creationId xmlns:a16="http://schemas.microsoft.com/office/drawing/2014/main" id="{FDE12D6B-9A9B-F440-93B5-4E138FCC483B}"/>
              </a:ext>
            </a:extLst>
          </p:cNvPr>
          <p:cNvSpPr txBox="1"/>
          <p:nvPr/>
        </p:nvSpPr>
        <p:spPr>
          <a:xfrm>
            <a:off x="2987824" y="5283168"/>
            <a:ext cx="40427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FF0000"/>
                </a:solidFill>
                <a:latin typeface="Comic Sans MS" panose="030F0902030302020204" pitchFamily="66" charset="0"/>
              </a:rPr>
              <a:t>-</a:t>
            </a:r>
            <a:endParaRPr lang="es-CL" sz="28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34" name="Elipse 33">
            <a:extLst>
              <a:ext uri="{FF2B5EF4-FFF2-40B4-BE49-F238E27FC236}">
                <a16:creationId xmlns:a16="http://schemas.microsoft.com/office/drawing/2014/main" id="{5CD0F5EE-2AEA-A143-9EDD-5D70C3535492}"/>
              </a:ext>
            </a:extLst>
          </p:cNvPr>
          <p:cNvSpPr/>
          <p:nvPr/>
        </p:nvSpPr>
        <p:spPr>
          <a:xfrm>
            <a:off x="3027632" y="5690497"/>
            <a:ext cx="432048" cy="432048"/>
          </a:xfrm>
          <a:prstGeom prst="ellipse">
            <a:avLst/>
          </a:prstGeom>
          <a:solidFill>
            <a:schemeClr val="accent2"/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CL"/>
          </a:p>
        </p:txBody>
      </p:sp>
      <p:cxnSp>
        <p:nvCxnSpPr>
          <p:cNvPr id="36" name="Conector recto de flecha 35">
            <a:extLst>
              <a:ext uri="{FF2B5EF4-FFF2-40B4-BE49-F238E27FC236}">
                <a16:creationId xmlns:a16="http://schemas.microsoft.com/office/drawing/2014/main" id="{379B66C7-5F4B-604F-8011-F56E620801FF}"/>
              </a:ext>
            </a:extLst>
          </p:cNvPr>
          <p:cNvCxnSpPr/>
          <p:nvPr/>
        </p:nvCxnSpPr>
        <p:spPr>
          <a:xfrm>
            <a:off x="5950706" y="5906521"/>
            <a:ext cx="1141574" cy="0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0E7AB138-B66F-7D4D-B638-3A59B1067539}"/>
                  </a:ext>
                </a:extLst>
              </p:cNvPr>
              <p:cNvSpPr txBox="1"/>
              <p:nvPr/>
            </p:nvSpPr>
            <p:spPr>
              <a:xfrm>
                <a:off x="2267744" y="5275367"/>
                <a:ext cx="619208" cy="430887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21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7" name="CuadroTexto 36">
                <a:extLst>
                  <a:ext uri="{FF2B5EF4-FFF2-40B4-BE49-F238E27FC236}">
                    <a16:creationId xmlns:a16="http://schemas.microsoft.com/office/drawing/2014/main" id="{0E7AB138-B66F-7D4D-B638-3A59B1067539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67744" y="5275367"/>
                <a:ext cx="619208" cy="430887"/>
              </a:xfrm>
              <a:prstGeom prst="rect">
                <a:avLst/>
              </a:prstGeom>
              <a:blipFill>
                <a:blip r:embed="rId6"/>
                <a:stretch>
                  <a:fillRect l="-10204" r="-2041" b="-17143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cxnSp>
        <p:nvCxnSpPr>
          <p:cNvPr id="38" name="Conector recto de flecha 37">
            <a:extLst>
              <a:ext uri="{FF2B5EF4-FFF2-40B4-BE49-F238E27FC236}">
                <a16:creationId xmlns:a16="http://schemas.microsoft.com/office/drawing/2014/main" id="{3FD2DACE-3D47-0C46-BF7C-ADF7C67EDE93}"/>
              </a:ext>
            </a:extLst>
          </p:cNvPr>
          <p:cNvCxnSpPr>
            <a:cxnSpLocks/>
          </p:cNvCxnSpPr>
          <p:nvPr/>
        </p:nvCxnSpPr>
        <p:spPr>
          <a:xfrm flipH="1">
            <a:off x="2123728" y="5906521"/>
            <a:ext cx="1135144" cy="14447"/>
          </a:xfrm>
          <a:prstGeom prst="straightConnector1">
            <a:avLst/>
          </a:prstGeom>
          <a:ln w="57150" cap="flat" cmpd="sng" algn="ctr">
            <a:solidFill>
              <a:schemeClr val="accent3"/>
            </a:solidFill>
            <a:prstDash val="solid"/>
            <a:round/>
            <a:headEnd type="none" w="med" len="med"/>
            <a:tailEnd type="arrow" w="med" len="med"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tx1"/>
          </a:fontRef>
        </p:style>
      </p:cxnSp>
      <mc:AlternateContent xmlns:mc="http://schemas.openxmlformats.org/markup-compatibility/2006" xmlns:a14="http://schemas.microsoft.com/office/drawing/2010/main">
        <mc:Choice Requires="a14">
          <p:sp>
            <p:nvSpPr>
              <p:cNvPr id="39" name="Rectángulo 38">
                <a:extLst>
                  <a:ext uri="{FF2B5EF4-FFF2-40B4-BE49-F238E27FC236}">
                    <a16:creationId xmlns:a16="http://schemas.microsoft.com/office/drawing/2014/main" id="{2F2331B5-E511-F840-BFBC-03C2E33FC1B9}"/>
                  </a:ext>
                </a:extLst>
              </p:cNvPr>
              <p:cNvSpPr/>
              <p:nvPr/>
            </p:nvSpPr>
            <p:spPr>
              <a:xfrm>
                <a:off x="6288407" y="5229200"/>
                <a:ext cx="795602" cy="523220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sz="2800" i="1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m:rPr>
                              <m:sty m:val="p"/>
                            </m:rP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F</m:t>
                          </m:r>
                        </m:e>
                        <m:sub>
                          <m:r>
                            <a:rPr lang="es-ES" sz="2800" b="0" i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1</m:t>
                          </m:r>
                          <m:r>
                            <a:rPr lang="es-ES" sz="2800" b="0" i="0" smtClean="0">
                              <a:solidFill>
                                <a:srgbClr val="002060"/>
                              </a:solidFill>
                              <a:latin typeface="Cambria Math" panose="02040503050406030204" pitchFamily="18" charset="0"/>
                            </a:rPr>
                            <m:t>2</m:t>
                          </m:r>
                        </m:sub>
                      </m:sSub>
                    </m:oMath>
                  </m:oMathPara>
                </a14:m>
                <a:endParaRPr lang="es-CL" sz="2800" dirty="0">
                  <a:latin typeface="Comic Sans MS" panose="030F0902030302020204" pitchFamily="66" charset="0"/>
                </a:endParaRPr>
              </a:p>
            </p:txBody>
          </p:sp>
        </mc:Choice>
        <mc:Fallback xmlns="">
          <p:sp>
            <p:nvSpPr>
              <p:cNvPr id="39" name="Rectángulo 38">
                <a:extLst>
                  <a:ext uri="{FF2B5EF4-FFF2-40B4-BE49-F238E27FC236}">
                    <a16:creationId xmlns:a16="http://schemas.microsoft.com/office/drawing/2014/main" id="{2F2331B5-E511-F840-BFBC-03C2E33FC1B9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6288407" y="5229200"/>
                <a:ext cx="795602" cy="523220"/>
              </a:xfrm>
              <a:prstGeom prst="rect">
                <a:avLst/>
              </a:prstGeom>
              <a:blipFill>
                <a:blip r:embed="rId7"/>
                <a:stretch>
                  <a:fillRect b="-4762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0" name="CuadroTexto 39">
            <a:extLst>
              <a:ext uri="{FF2B5EF4-FFF2-40B4-BE49-F238E27FC236}">
                <a16:creationId xmlns:a16="http://schemas.microsoft.com/office/drawing/2014/main" id="{060058B3-83A9-DA4F-981C-B36A4B89A1F6}"/>
              </a:ext>
            </a:extLst>
          </p:cNvPr>
          <p:cNvSpPr txBox="1"/>
          <p:nvPr/>
        </p:nvSpPr>
        <p:spPr>
          <a:xfrm>
            <a:off x="3041363" y="3459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0EF698DA-83AF-3344-B45A-E7E26AC9C8D7}"/>
              </a:ext>
            </a:extLst>
          </p:cNvPr>
          <p:cNvSpPr txBox="1"/>
          <p:nvPr/>
        </p:nvSpPr>
        <p:spPr>
          <a:xfrm>
            <a:off x="5713935" y="3459358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2" name="CuadroTexto 41">
            <a:extLst>
              <a:ext uri="{FF2B5EF4-FFF2-40B4-BE49-F238E27FC236}">
                <a16:creationId xmlns:a16="http://schemas.microsoft.com/office/drawing/2014/main" id="{CE567CEC-8DE5-CF43-B007-FE011CB7F61B}"/>
              </a:ext>
            </a:extLst>
          </p:cNvPr>
          <p:cNvSpPr txBox="1"/>
          <p:nvPr/>
        </p:nvSpPr>
        <p:spPr>
          <a:xfrm>
            <a:off x="3109910" y="47158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3" name="CuadroTexto 42">
            <a:extLst>
              <a:ext uri="{FF2B5EF4-FFF2-40B4-BE49-F238E27FC236}">
                <a16:creationId xmlns:a16="http://schemas.microsoft.com/office/drawing/2014/main" id="{907D17B2-C0CA-0B48-B52E-5E962542330C}"/>
              </a:ext>
            </a:extLst>
          </p:cNvPr>
          <p:cNvSpPr txBox="1"/>
          <p:nvPr/>
        </p:nvSpPr>
        <p:spPr>
          <a:xfrm>
            <a:off x="5782482" y="4715852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4" name="CuadroTexto 43">
            <a:extLst>
              <a:ext uri="{FF2B5EF4-FFF2-40B4-BE49-F238E27FC236}">
                <a16:creationId xmlns:a16="http://schemas.microsoft.com/office/drawing/2014/main" id="{29F9A116-B5A8-A440-93CE-C9138AB3EF15}"/>
              </a:ext>
            </a:extLst>
          </p:cNvPr>
          <p:cNvSpPr txBox="1"/>
          <p:nvPr/>
        </p:nvSpPr>
        <p:spPr>
          <a:xfrm>
            <a:off x="3109910" y="62280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1</a:t>
            </a:r>
            <a:endParaRPr lang="es-CL" dirty="0"/>
          </a:p>
        </p:txBody>
      </p:sp>
      <p:sp>
        <p:nvSpPr>
          <p:cNvPr id="45" name="CuadroTexto 44">
            <a:extLst>
              <a:ext uri="{FF2B5EF4-FFF2-40B4-BE49-F238E27FC236}">
                <a16:creationId xmlns:a16="http://schemas.microsoft.com/office/drawing/2014/main" id="{FD0E8B0E-0126-734D-A784-EAEEEB719F08}"/>
              </a:ext>
            </a:extLst>
          </p:cNvPr>
          <p:cNvSpPr txBox="1"/>
          <p:nvPr/>
        </p:nvSpPr>
        <p:spPr>
          <a:xfrm>
            <a:off x="5782482" y="6228020"/>
            <a:ext cx="3016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dirty="0"/>
              <a:t>2</a:t>
            </a:r>
            <a:endParaRPr lang="es-CL" dirty="0"/>
          </a:p>
        </p:txBody>
      </p:sp>
      <p:sp>
        <p:nvSpPr>
          <p:cNvPr id="46" name="CuadroTexto 45">
            <a:extLst>
              <a:ext uri="{FF2B5EF4-FFF2-40B4-BE49-F238E27FC236}">
                <a16:creationId xmlns:a16="http://schemas.microsoft.com/office/drawing/2014/main" id="{CAF09741-2356-D448-9E3D-F0B08AEB7C6D}"/>
              </a:ext>
            </a:extLst>
          </p:cNvPr>
          <p:cNvSpPr txBox="1"/>
          <p:nvPr/>
        </p:nvSpPr>
        <p:spPr>
          <a:xfrm>
            <a:off x="1145611" y="1491734"/>
            <a:ext cx="2505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Comic Sans MS" panose="030F0902030302020204" pitchFamily="66" charset="0"/>
              </a:rPr>
              <a:t>Fuerza que produce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r>
              <a:rPr lang="es-ES" sz="2000" dirty="0">
                <a:latin typeface="Comic Sans MS" panose="030F0902030302020204" pitchFamily="66" charset="0"/>
              </a:rPr>
              <a:t> sobre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endParaRPr lang="es-CL" sz="2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p:sp>
        <p:nvSpPr>
          <p:cNvPr id="48" name="CuadroTexto 47">
            <a:extLst>
              <a:ext uri="{FF2B5EF4-FFF2-40B4-BE49-F238E27FC236}">
                <a16:creationId xmlns:a16="http://schemas.microsoft.com/office/drawing/2014/main" id="{ED33811C-8E5A-994B-BC4A-87ECB0070F74}"/>
              </a:ext>
            </a:extLst>
          </p:cNvPr>
          <p:cNvSpPr txBox="1"/>
          <p:nvPr/>
        </p:nvSpPr>
        <p:spPr>
          <a:xfrm>
            <a:off x="354161" y="533890"/>
            <a:ext cx="77652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800" b="1" dirty="0">
                <a:solidFill>
                  <a:srgbClr val="00B050"/>
                </a:solidFill>
                <a:latin typeface="Comic Sans MS" panose="030F0902030302020204" pitchFamily="66" charset="0"/>
              </a:rPr>
              <a:t>Dirección</a:t>
            </a:r>
            <a:r>
              <a:rPr lang="es-ES" sz="2800" dirty="0">
                <a:solidFill>
                  <a:srgbClr val="00B050"/>
                </a:solidFill>
                <a:latin typeface="Comic Sans MS" panose="030F0902030302020204" pitchFamily="66" charset="0"/>
              </a:rPr>
              <a:t> de la fuerza eléctrica  (y notación) </a:t>
            </a:r>
            <a:endParaRPr lang="es-CL" sz="2800" dirty="0">
              <a:solidFill>
                <a:srgbClr val="00B050"/>
              </a:solidFill>
              <a:latin typeface="Comic Sans MS" panose="030F0902030302020204" pitchFamily="66" charset="0"/>
            </a:endParaRPr>
          </a:p>
        </p:txBody>
      </p:sp>
      <p:sp>
        <p:nvSpPr>
          <p:cNvPr id="49" name="CuadroTexto 48">
            <a:extLst>
              <a:ext uri="{FF2B5EF4-FFF2-40B4-BE49-F238E27FC236}">
                <a16:creationId xmlns:a16="http://schemas.microsoft.com/office/drawing/2014/main" id="{36C1920D-E954-3F44-BED7-DF2E11CB33A7}"/>
              </a:ext>
            </a:extLst>
          </p:cNvPr>
          <p:cNvSpPr txBox="1"/>
          <p:nvPr/>
        </p:nvSpPr>
        <p:spPr>
          <a:xfrm>
            <a:off x="5813294" y="1418118"/>
            <a:ext cx="250522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 dirty="0">
                <a:latin typeface="Comic Sans MS" panose="030F0902030302020204" pitchFamily="66" charset="0"/>
              </a:rPr>
              <a:t>Fuerza que produce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1</a:t>
            </a:r>
            <a:r>
              <a:rPr lang="es-ES" sz="2000" dirty="0">
                <a:latin typeface="Comic Sans MS" panose="030F0902030302020204" pitchFamily="66" charset="0"/>
              </a:rPr>
              <a:t> sobre la carga </a:t>
            </a:r>
            <a:r>
              <a:rPr lang="es-ES" sz="2000" b="1" dirty="0">
                <a:solidFill>
                  <a:srgbClr val="FF0000"/>
                </a:solidFill>
                <a:latin typeface="Comic Sans MS" panose="030F0902030302020204" pitchFamily="66" charset="0"/>
              </a:rPr>
              <a:t>2</a:t>
            </a:r>
            <a:endParaRPr lang="es-CL" sz="2000" b="1" dirty="0">
              <a:solidFill>
                <a:srgbClr val="FF0000"/>
              </a:solidFill>
              <a:latin typeface="Comic Sans MS" panose="030F0902030302020204" pitchFamily="66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8">
            <p14:nvContentPartPr>
              <p14:cNvPr id="2" name="Entrada de lápiz 1">
                <a:extLst>
                  <a:ext uri="{FF2B5EF4-FFF2-40B4-BE49-F238E27FC236}">
                    <a16:creationId xmlns:a16="http://schemas.microsoft.com/office/drawing/2014/main" id="{F4A3A60A-1682-9641-8C76-D4FCA7F7B69D}"/>
                  </a:ext>
                </a:extLst>
              </p14:cNvPr>
              <p14:cNvContentPartPr/>
              <p14:nvPr/>
            </p14:nvContentPartPr>
            <p14:xfrm>
              <a:off x="3178800" y="2286000"/>
              <a:ext cx="5867280" cy="4340160"/>
            </p14:xfrm>
          </p:contentPart>
        </mc:Choice>
        <mc:Fallback>
          <p:pic>
            <p:nvPicPr>
              <p:cNvPr id="2" name="Entrada de lápiz 1">
                <a:extLst>
                  <a:ext uri="{FF2B5EF4-FFF2-40B4-BE49-F238E27FC236}">
                    <a16:creationId xmlns:a16="http://schemas.microsoft.com/office/drawing/2014/main" id="{F4A3A60A-1682-9641-8C76-D4FCA7F7B69D}"/>
                  </a:ext>
                </a:extLst>
              </p:cNvPr>
              <p:cNvPicPr/>
              <p:nvPr/>
            </p:nvPicPr>
            <p:blipFill>
              <a:blip r:embed="rId9"/>
              <a:stretch>
                <a:fillRect/>
              </a:stretch>
            </p:blipFill>
            <p:spPr>
              <a:xfrm>
                <a:off x="3169440" y="2276640"/>
                <a:ext cx="5886000" cy="435888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400169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0" grpId="0" animBg="1"/>
      <p:bldP spid="4" grpId="0"/>
      <p:bldP spid="5" grpId="0"/>
      <p:bldP spid="8" grpId="0" animBg="1"/>
      <p:bldP spid="9" grpId="0" animBg="1"/>
      <p:bldP spid="17" grpId="0"/>
      <p:bldP spid="20" grpId="0"/>
      <p:bldP spid="21" grpId="0"/>
      <p:bldP spid="22" grpId="0"/>
      <p:bldP spid="23" grpId="0" animBg="1"/>
      <p:bldP spid="27" grpId="0"/>
      <p:bldP spid="29" grpId="0"/>
      <p:bldP spid="31" grpId="0" animBg="1"/>
      <p:bldP spid="32" grpId="0"/>
      <p:bldP spid="33" grpId="0"/>
      <p:bldP spid="34" grpId="0" animBg="1"/>
      <p:bldP spid="37" grpId="0"/>
      <p:bldP spid="39" grpId="0"/>
      <p:bldP spid="40" grpId="0"/>
      <p:bldP spid="41" grpId="0"/>
      <p:bldP spid="42" grpId="0"/>
      <p:bldP spid="43" grpId="0"/>
      <p:bldP spid="44" grpId="0"/>
      <p:bldP spid="45" grpId="0"/>
      <p:bldP spid="46" grpId="0"/>
      <p:bldP spid="49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400B7464-74FE-1945-BAF2-9CCFDB7E95E7}"/>
              </a:ext>
            </a:extLst>
          </p:cNvPr>
          <p:cNvSpPr/>
          <p:nvPr/>
        </p:nvSpPr>
        <p:spPr>
          <a:xfrm>
            <a:off x="539552" y="764704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La fuerza eléctrica es una cantidad vectorial (caso 1D) 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9218" name="Picture 2" descr="In part a, two charges Q and q one are placed at a distance r. The force vector F one on charge q one is shown by an arrow pointing toward right away from Q. In part b, two charges Q and q two are placed at a distance r. The force vector F two on charge q two is shown by an arrow pointing toward left toward Q.">
            <a:extLst>
              <a:ext uri="{FF2B5EF4-FFF2-40B4-BE49-F238E27FC236}">
                <a16:creationId xmlns:a16="http://schemas.microsoft.com/office/drawing/2014/main" id="{BA0B8BEB-16C4-C241-B383-6DDF29C2E6E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07300" y="1964311"/>
            <a:ext cx="3825343" cy="4131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95008827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57760CD9-5610-0D4B-A95D-82759AAA7618}"/>
              </a:ext>
            </a:extLst>
          </p:cNvPr>
          <p:cNvSpPr/>
          <p:nvPr/>
        </p:nvSpPr>
        <p:spPr>
          <a:xfrm>
            <a:off x="539552" y="764704"/>
            <a:ext cx="7560840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Dos cargas puntuales q</a:t>
            </a:r>
            <a:r>
              <a:rPr lang="es-ES" sz="2400" baseline="-25000" dirty="0">
                <a:solidFill>
                  <a:schemeClr val="accent4"/>
                </a:solidFill>
              </a:rPr>
              <a:t>1</a:t>
            </a:r>
            <a:r>
              <a:rPr lang="es-ES" sz="2400" dirty="0">
                <a:solidFill>
                  <a:schemeClr val="accent4"/>
                </a:solidFill>
              </a:rPr>
              <a:t>=+25 </a:t>
            </a:r>
            <a:r>
              <a:rPr lang="es-ES" sz="2400" dirty="0" err="1">
                <a:solidFill>
                  <a:schemeClr val="accent4"/>
                </a:solidFill>
              </a:rPr>
              <a:t>nC</a:t>
            </a:r>
            <a:r>
              <a:rPr lang="es-ES" sz="2400" dirty="0">
                <a:solidFill>
                  <a:schemeClr val="accent4"/>
                </a:solidFill>
              </a:rPr>
              <a:t> y q</a:t>
            </a:r>
            <a:r>
              <a:rPr lang="es-ES" sz="2400" baseline="-25000" dirty="0">
                <a:solidFill>
                  <a:schemeClr val="accent4"/>
                </a:solidFill>
              </a:rPr>
              <a:t>2</a:t>
            </a:r>
            <a:r>
              <a:rPr lang="es-ES" sz="2400" dirty="0">
                <a:solidFill>
                  <a:schemeClr val="accent4"/>
                </a:solidFill>
              </a:rPr>
              <a:t>=-75 </a:t>
            </a:r>
            <a:r>
              <a:rPr lang="es-ES" sz="2400" dirty="0" err="1">
                <a:solidFill>
                  <a:schemeClr val="accent4"/>
                </a:solidFill>
              </a:rPr>
              <a:t>nC</a:t>
            </a:r>
            <a:r>
              <a:rPr lang="es-ES" sz="2400" dirty="0">
                <a:solidFill>
                  <a:schemeClr val="accent4"/>
                </a:solidFill>
              </a:rPr>
              <a:t>, se encuentran separadas por una distancia r = 0,3 m. Encuentre la magnitud y dirección de la fuerza eléctrica que ejerce (a) la carga 1 sobre la carga 2  y (b) la carga 2 sobre la carga 1</a:t>
            </a:r>
            <a:endParaRPr lang="es-CL" sz="2400" dirty="0">
              <a:solidFill>
                <a:schemeClr val="accent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77114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ángulo 4">
            <a:extLst>
              <a:ext uri="{FF2B5EF4-FFF2-40B4-BE49-F238E27FC236}">
                <a16:creationId xmlns:a16="http://schemas.microsoft.com/office/drawing/2014/main" id="{6319D7E2-39F1-9445-BC42-8F01CBE18F9F}"/>
              </a:ext>
            </a:extLst>
          </p:cNvPr>
          <p:cNvSpPr/>
          <p:nvPr/>
        </p:nvSpPr>
        <p:spPr>
          <a:xfrm>
            <a:off x="539552" y="764704"/>
            <a:ext cx="756084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La fuerza eléctrica es una cantidad vectorial (caso 2D) 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10242" name="Picture 2" descr="Example 5 Three Charges in a Plane Figure 18.14a shows three point charges  that lie in the x, y plane in a vacuum. Find the magnitude and direction of  the net electrostatic force on q1. (a) Three charges lying in a plane. (b)  The net force Figure 18.14 (a ...">
            <a:extLst>
              <a:ext uri="{FF2B5EF4-FFF2-40B4-BE49-F238E27FC236}">
                <a16:creationId xmlns:a16="http://schemas.microsoft.com/office/drawing/2014/main" id="{02D5FCBF-A43C-014D-85D8-ADD9CE0756E6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5497"/>
          <a:stretch/>
        </p:blipFill>
        <p:spPr bwMode="auto">
          <a:xfrm>
            <a:off x="1403648" y="1916832"/>
            <a:ext cx="2088232" cy="33269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872593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F3350F38-FD01-7644-B322-7AAA5DA8D0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7030A0"/>
                </a:solidFill>
              </a:rPr>
              <a:t>Principio de superposición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AFD0C29A-13B5-A643-8D92-539109198848}"/>
              </a:ext>
            </a:extLst>
          </p:cNvPr>
          <p:cNvSpPr/>
          <p:nvPr/>
        </p:nvSpPr>
        <p:spPr>
          <a:xfrm>
            <a:off x="791580" y="1628800"/>
            <a:ext cx="7560840" cy="203132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dirty="0">
                <a:solidFill>
                  <a:schemeClr val="accent4"/>
                </a:solidFill>
              </a:rPr>
              <a:t>Fuerza eléctrica en presencia de más de dos cargas eléctricas:</a:t>
            </a:r>
          </a:p>
          <a:p>
            <a:pPr algn="just"/>
            <a:r>
              <a:rPr lang="es-CL" i="1" dirty="0">
                <a:solidFill>
                  <a:srgbClr val="7030A0"/>
                </a:solidFill>
              </a:rPr>
              <a:t>Dado un sistema de cargas puntuales, la fuerza eléctrica sobre cada una de ellas es la suma vectorial de las fuerzas debidas a cada una de las demás cargas, como si el resto de cargas no estuvieran presentes</a:t>
            </a:r>
            <a:r>
              <a:rPr lang="es-CL" dirty="0">
                <a:solidFill>
                  <a:srgbClr val="7030A0"/>
                </a:solidFill>
              </a:rPr>
              <a:t>.</a:t>
            </a:r>
            <a:endParaRPr lang="es-ES" sz="2400" dirty="0">
              <a:solidFill>
                <a:srgbClr val="7030A0"/>
              </a:solidFill>
            </a:endParaRPr>
          </a:p>
        </p:txBody>
      </p:sp>
      <p:pic>
        <p:nvPicPr>
          <p:cNvPr id="11266" name="Picture 2" descr="Chapter 18 Electric Forces and Electric Fields">
            <a:extLst>
              <a:ext uri="{FF2B5EF4-FFF2-40B4-BE49-F238E27FC236}">
                <a16:creationId xmlns:a16="http://schemas.microsoft.com/office/drawing/2014/main" id="{15302AC9-BD85-D544-85E6-753FCEFD665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573016"/>
            <a:ext cx="4464496" cy="289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3715584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AD38E4E1-C410-864B-8102-41BA2DC80FCC}"/>
              </a:ext>
            </a:extLst>
          </p:cNvPr>
          <p:cNvSpPr/>
          <p:nvPr/>
        </p:nvSpPr>
        <p:spPr>
          <a:xfrm>
            <a:off x="539552" y="764704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Determinar la fuerza eléctrica neta o total sobre la carga q1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5" name="Picture 2" descr="Chapter 18 Electric Forces and Electric Fields">
            <a:extLst>
              <a:ext uri="{FF2B5EF4-FFF2-40B4-BE49-F238E27FC236}">
                <a16:creationId xmlns:a16="http://schemas.microsoft.com/office/drawing/2014/main" id="{EF4731D6-F0A9-084D-AF3A-3E115887ED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8" y="1916832"/>
            <a:ext cx="4464496" cy="28963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7090677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35761ADB-59C4-7844-80D5-8BB08F6844DA}"/>
              </a:ext>
            </a:extLst>
          </p:cNvPr>
          <p:cNvSpPr/>
          <p:nvPr/>
        </p:nvSpPr>
        <p:spPr>
          <a:xfrm>
            <a:off x="539552" y="764704"/>
            <a:ext cx="756084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Determinar la fuerza eléctrica neta o total sobre la carga q2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5" name="Picture 2" descr="Chapter 18 Electric Forces and Electric Fields">
            <a:extLst>
              <a:ext uri="{FF2B5EF4-FFF2-40B4-BE49-F238E27FC236}">
                <a16:creationId xmlns:a16="http://schemas.microsoft.com/office/drawing/2014/main" id="{5A8F9696-0D6E-1C48-937C-764110F8D54A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65193"/>
          <a:stretch/>
        </p:blipFill>
        <p:spPr bwMode="auto">
          <a:xfrm>
            <a:off x="2195736" y="1988840"/>
            <a:ext cx="4464496" cy="1008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Entrada de lápiz 1">
                <a:extLst>
                  <a:ext uri="{FF2B5EF4-FFF2-40B4-BE49-F238E27FC236}">
                    <a16:creationId xmlns:a16="http://schemas.microsoft.com/office/drawing/2014/main" id="{062AD906-0AC0-9E40-AD8B-34EB6E751F49}"/>
                  </a:ext>
                </a:extLst>
              </p14:cNvPr>
              <p14:cNvContentPartPr/>
              <p14:nvPr/>
            </p14:nvContentPartPr>
            <p14:xfrm>
              <a:off x="1080360" y="1419840"/>
              <a:ext cx="6287400" cy="4197240"/>
            </p14:xfrm>
          </p:contentPart>
        </mc:Choice>
        <mc:Fallback>
          <p:pic>
            <p:nvPicPr>
              <p:cNvPr id="2" name="Entrada de lápiz 1">
                <a:extLst>
                  <a:ext uri="{FF2B5EF4-FFF2-40B4-BE49-F238E27FC236}">
                    <a16:creationId xmlns:a16="http://schemas.microsoft.com/office/drawing/2014/main" id="{062AD906-0AC0-9E40-AD8B-34EB6E751F49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071000" y="1410480"/>
                <a:ext cx="6306120" cy="421596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582347797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 descr="12. Three charges are arranged as shown in Figure P15.12. Find the  magnitude and direction of the electrostatic force on the 6.00-nC charge.  Figure P15.12 Solution">
            <a:extLst>
              <a:ext uri="{FF2B5EF4-FFF2-40B4-BE49-F238E27FC236}">
                <a16:creationId xmlns:a16="http://schemas.microsoft.com/office/drawing/2014/main" id="{E169A12F-E186-3D4E-B89B-1FDB765DDF0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9592" y="2301430"/>
            <a:ext cx="3174927" cy="43118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ítulo 1">
            <a:extLst>
              <a:ext uri="{FF2B5EF4-FFF2-40B4-BE49-F238E27FC236}">
                <a16:creationId xmlns:a16="http://schemas.microsoft.com/office/drawing/2014/main" id="{CCE3E6A7-5AB3-E640-8FD3-B3E48D1FA0A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CL" dirty="0">
                <a:solidFill>
                  <a:srgbClr val="7030A0"/>
                </a:solidFill>
              </a:rPr>
              <a:t>Principio de superposición en 2D  </a:t>
            </a:r>
          </a:p>
        </p:txBody>
      </p:sp>
      <p:sp>
        <p:nvSpPr>
          <p:cNvPr id="4" name="Rectángulo 3">
            <a:extLst>
              <a:ext uri="{FF2B5EF4-FFF2-40B4-BE49-F238E27FC236}">
                <a16:creationId xmlns:a16="http://schemas.microsoft.com/office/drawing/2014/main" id="{006DF351-8C56-F042-B3D8-B7331E8BFAC1}"/>
              </a:ext>
            </a:extLst>
          </p:cNvPr>
          <p:cNvSpPr/>
          <p:nvPr/>
        </p:nvSpPr>
        <p:spPr>
          <a:xfrm>
            <a:off x="899593" y="1449650"/>
            <a:ext cx="64087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s-ES" dirty="0">
                <a:solidFill>
                  <a:schemeClr val="accent4"/>
                </a:solidFill>
              </a:rPr>
              <a:t>Determinar la fuerza eléctrica neta o total sobre la carga de 6 </a:t>
            </a:r>
            <a:r>
              <a:rPr lang="es-ES" dirty="0" err="1">
                <a:solidFill>
                  <a:schemeClr val="accent4"/>
                </a:solidFill>
              </a:rPr>
              <a:t>nC</a:t>
            </a:r>
            <a:endParaRPr lang="es-CL" dirty="0"/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Entrada de lápiz 1">
                <a:extLst>
                  <a:ext uri="{FF2B5EF4-FFF2-40B4-BE49-F238E27FC236}">
                    <a16:creationId xmlns:a16="http://schemas.microsoft.com/office/drawing/2014/main" id="{0F0D0D9A-A4EB-C348-B256-DE4062900A54}"/>
                  </a:ext>
                </a:extLst>
              </p14:cNvPr>
              <p14:cNvContentPartPr/>
              <p14:nvPr/>
            </p14:nvContentPartPr>
            <p14:xfrm>
              <a:off x="1205640" y="1428840"/>
              <a:ext cx="7822440" cy="4965120"/>
            </p14:xfrm>
          </p:contentPart>
        </mc:Choice>
        <mc:Fallback>
          <p:pic>
            <p:nvPicPr>
              <p:cNvPr id="2" name="Entrada de lápiz 1">
                <a:extLst>
                  <a:ext uri="{FF2B5EF4-FFF2-40B4-BE49-F238E27FC236}">
                    <a16:creationId xmlns:a16="http://schemas.microsoft.com/office/drawing/2014/main" id="{0F0D0D9A-A4EB-C348-B256-DE4062900A54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1196280" y="1419480"/>
                <a:ext cx="7841160" cy="498384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24491885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57E8D919-9B05-E44C-8A10-351045EC01C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123728" y="1988840"/>
            <a:ext cx="3759200" cy="2743200"/>
          </a:xfrm>
          <a:prstGeom prst="rect">
            <a:avLst/>
          </a:prstGeom>
        </p:spPr>
      </p:pic>
      <p:sp>
        <p:nvSpPr>
          <p:cNvPr id="7" name="CuadroTexto 6">
            <a:extLst>
              <a:ext uri="{FF2B5EF4-FFF2-40B4-BE49-F238E27FC236}">
                <a16:creationId xmlns:a16="http://schemas.microsoft.com/office/drawing/2014/main" id="{A4FA1DAD-F851-7347-BBEE-A49A038F594D}"/>
              </a:ext>
            </a:extLst>
          </p:cNvPr>
          <p:cNvSpPr txBox="1"/>
          <p:nvPr/>
        </p:nvSpPr>
        <p:spPr>
          <a:xfrm>
            <a:off x="539552" y="664356"/>
            <a:ext cx="7704856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s-CL" b="1" dirty="0">
                <a:solidFill>
                  <a:srgbClr val="7030A0"/>
                </a:solidFill>
              </a:rPr>
              <a:t>Ejemplo:</a:t>
            </a:r>
            <a:r>
              <a:rPr lang="es-CL" dirty="0">
                <a:solidFill>
                  <a:srgbClr val="7030A0"/>
                </a:solidFill>
              </a:rPr>
              <a:t> Una carga puntual +2Q está en el origen y la carga puntual –Q se encuentra a lo largo del eje x en x=d. Encuentre una expresion simbolica de la fuerza neta sobre una tercera carga puntual +Q situada a lo largo del eje y en y=d</a:t>
            </a:r>
          </a:p>
        </p:txBody>
      </p:sp>
    </p:spTree>
    <p:extLst>
      <p:ext uri="{BB962C8B-B14F-4D97-AF65-F5344CB8AC3E}">
        <p14:creationId xmlns:p14="http://schemas.microsoft.com/office/powerpoint/2010/main" val="70376654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090C5AD4-2EB0-364E-B047-7AF6008FDD2B}"/>
              </a:ext>
            </a:extLst>
          </p:cNvPr>
          <p:cNvSpPr/>
          <p:nvPr/>
        </p:nvSpPr>
        <p:spPr>
          <a:xfrm>
            <a:off x="430424" y="496938"/>
            <a:ext cx="756084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s-ES" sz="2400" b="1" dirty="0">
                <a:solidFill>
                  <a:schemeClr val="accent4"/>
                </a:solidFill>
              </a:rPr>
              <a:t>Ejemplo: </a:t>
            </a:r>
            <a:r>
              <a:rPr lang="es-ES" sz="2400" dirty="0">
                <a:solidFill>
                  <a:schemeClr val="accent4"/>
                </a:solidFill>
              </a:rPr>
              <a:t>Cuatro cargas puntuales se ubican en los vértices del un cuadrado de lado 1 cm. Determine la fuerza eléctrica neta o total sobre la carga eléctrica de 4 </a:t>
            </a:r>
            <a:r>
              <a:rPr lang="es-ES" sz="2400" dirty="0" err="1">
                <a:solidFill>
                  <a:schemeClr val="accent4"/>
                </a:solidFill>
              </a:rPr>
              <a:t>uC</a:t>
            </a:r>
            <a:endParaRPr lang="es-CL" sz="2400" dirty="0">
              <a:solidFill>
                <a:schemeClr val="accent4"/>
              </a:solidFill>
            </a:endParaRPr>
          </a:p>
        </p:txBody>
      </p:sp>
      <p:pic>
        <p:nvPicPr>
          <p:cNvPr id="15362" name="Picture 2" descr="3.1 Electric Potential Energy – Introduction to Electricity, Magnetism, and  Circuits">
            <a:extLst>
              <a:ext uri="{FF2B5EF4-FFF2-40B4-BE49-F238E27FC236}">
                <a16:creationId xmlns:a16="http://schemas.microsoft.com/office/drawing/2014/main" id="{A82EC47B-7FD5-B749-9900-375EB4F07E4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492896"/>
            <a:ext cx="3886200" cy="3403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mc:AlternateContent xmlns:mc="http://schemas.openxmlformats.org/markup-compatibility/2006">
        <mc:Choice xmlns:p14="http://schemas.microsoft.com/office/powerpoint/2010/main" Requires="p14">
          <p:contentPart p14:bwMode="auto" r:id="rId3">
            <p14:nvContentPartPr>
              <p14:cNvPr id="2" name="Entrada de lápiz 1">
                <a:extLst>
                  <a:ext uri="{FF2B5EF4-FFF2-40B4-BE49-F238E27FC236}">
                    <a16:creationId xmlns:a16="http://schemas.microsoft.com/office/drawing/2014/main" id="{41875090-99E9-724A-AB66-7EFB8D81D7BE}"/>
                  </a:ext>
                </a:extLst>
              </p14:cNvPr>
              <p14:cNvContentPartPr/>
              <p14:nvPr/>
            </p14:nvContentPartPr>
            <p14:xfrm>
              <a:off x="285480" y="1598040"/>
              <a:ext cx="7197840" cy="1750680"/>
            </p14:xfrm>
          </p:contentPart>
        </mc:Choice>
        <mc:Fallback>
          <p:pic>
            <p:nvPicPr>
              <p:cNvPr id="2" name="Entrada de lápiz 1">
                <a:extLst>
                  <a:ext uri="{FF2B5EF4-FFF2-40B4-BE49-F238E27FC236}">
                    <a16:creationId xmlns:a16="http://schemas.microsoft.com/office/drawing/2014/main" id="{41875090-99E9-724A-AB66-7EFB8D81D7BE}"/>
                  </a:ext>
                </a:extLst>
              </p:cNvPr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6120" y="1588680"/>
                <a:ext cx="7216560" cy="17694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1423517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89099A94-EF3B-EE4F-84D8-1BC58F3755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s-CL" dirty="0">
                <a:solidFill>
                  <a:srgbClr val="7030A0"/>
                </a:solidFill>
              </a:rPr>
              <a:t>Fiorma vectorial de la ley de Coulomb</a:t>
            </a:r>
          </a:p>
        </p:txBody>
      </p:sp>
      <p:sp>
        <p:nvSpPr>
          <p:cNvPr id="4" name="CuadroTexto 3">
            <a:extLst>
              <a:ext uri="{FF2B5EF4-FFF2-40B4-BE49-F238E27FC236}">
                <a16:creationId xmlns:a16="http://schemas.microsoft.com/office/drawing/2014/main" id="{DCFCAC1B-9218-7246-86B0-A7E6D345CA63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11561" y="1387125"/>
            <a:ext cx="8075240" cy="8309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Ahora todo en una sola expresión, </a:t>
            </a:r>
            <a:r>
              <a:rPr lang="es-ES" altLang="es-CL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magnitud y 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ES" altLang="es-CL" sz="24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dirección....</a:t>
            </a:r>
            <a:r>
              <a:rPr lang="es-ES" altLang="es-CL" sz="24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Forma vectorial de la ley de Coulomb</a:t>
            </a:r>
            <a:r>
              <a:rPr lang="es-ES" altLang="es-CL" sz="2400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altLang="es-CL" sz="2400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mc:AlternateContent xmlns:mc="http://schemas.openxmlformats.org/markup-compatibility/2006">
        <mc:Choice xmlns:p14="http://schemas.microsoft.com/office/powerpoint/2010/main" Requires="p14">
          <p:contentPart p14:bwMode="auto" r:id="rId2">
            <p14:nvContentPartPr>
              <p14:cNvPr id="3" name="Entrada de lápiz 2">
                <a:extLst>
                  <a:ext uri="{FF2B5EF4-FFF2-40B4-BE49-F238E27FC236}">
                    <a16:creationId xmlns:a16="http://schemas.microsoft.com/office/drawing/2014/main" id="{11B6976C-5F5E-A243-A37B-EB9E7B1135A8}"/>
                  </a:ext>
                </a:extLst>
              </p14:cNvPr>
              <p14:cNvContentPartPr/>
              <p14:nvPr/>
            </p14:nvContentPartPr>
            <p14:xfrm>
              <a:off x="919800" y="669960"/>
              <a:ext cx="134640" cy="348480"/>
            </p14:xfrm>
          </p:contentPart>
        </mc:Choice>
        <mc:Fallback>
          <p:pic>
            <p:nvPicPr>
              <p:cNvPr id="3" name="Entrada de lápiz 2">
                <a:extLst>
                  <a:ext uri="{FF2B5EF4-FFF2-40B4-BE49-F238E27FC236}">
                    <a16:creationId xmlns:a16="http://schemas.microsoft.com/office/drawing/2014/main" id="{11B6976C-5F5E-A243-A37B-EB9E7B1135A8}"/>
                  </a:ext>
                </a:extLst>
              </p:cNvPr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910440" y="660600"/>
                <a:ext cx="153360" cy="367200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174033189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0307CED7-A26A-E148-A075-F29811B488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L" dirty="0">
                <a:solidFill>
                  <a:srgbClr val="7030A0"/>
                </a:solidFill>
              </a:rPr>
              <a:t>Ejemplo</a:t>
            </a:r>
          </a:p>
        </p:txBody>
      </p:sp>
      <p:pic>
        <p:nvPicPr>
          <p:cNvPr id="2050" name="Picture 2" descr="Three point charges are located at the corners of an equilateral triangle  as in Figure P15.13. Find the magnitude and direction of the net electric  force on the 2.00 μ C charge.">
            <a:extLst>
              <a:ext uri="{FF2B5EF4-FFF2-40B4-BE49-F238E27FC236}">
                <a16:creationId xmlns:a16="http://schemas.microsoft.com/office/drawing/2014/main" id="{1742D8AB-58DF-854A-A96C-4C25B436C2D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2204864"/>
            <a:ext cx="3276600" cy="2984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FD9B0591-44F2-A642-88B1-09A641E27D18}"/>
              </a:ext>
            </a:extLst>
          </p:cNvPr>
          <p:cNvSpPr txBox="1"/>
          <p:nvPr/>
        </p:nvSpPr>
        <p:spPr>
          <a:xfrm>
            <a:off x="827584" y="1268760"/>
            <a:ext cx="558973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dirty="0">
                <a:solidFill>
                  <a:srgbClr val="7030A0"/>
                </a:solidFill>
              </a:rPr>
              <a:t>Utilizando la forma vectorial de la ley de Coulomb, </a:t>
            </a:r>
          </a:p>
          <a:p>
            <a:r>
              <a:rPr lang="es-CL" dirty="0">
                <a:solidFill>
                  <a:srgbClr val="7030A0"/>
                </a:solidFill>
              </a:rPr>
              <a:t>determinal la fuerza electrica neta sobre la carga de -4 uC</a:t>
            </a:r>
          </a:p>
        </p:txBody>
      </p:sp>
    </p:spTree>
    <p:extLst>
      <p:ext uri="{BB962C8B-B14F-4D97-AF65-F5344CB8AC3E}">
        <p14:creationId xmlns:p14="http://schemas.microsoft.com/office/powerpoint/2010/main" val="2227974324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3945FB58-BFD9-1C4B-8C68-F8F3A6D0669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54868" y="274638"/>
            <a:ext cx="4618856" cy="1143000"/>
          </a:xfrm>
        </p:spPr>
        <p:txBody>
          <a:bodyPr/>
          <a:lstStyle/>
          <a:p>
            <a:r>
              <a:rPr lang="es-CL" dirty="0">
                <a:solidFill>
                  <a:srgbClr val="7030A0"/>
                </a:solidFill>
              </a:rPr>
              <a:t>Campo eléctrico </a:t>
            </a:r>
          </a:p>
        </p:txBody>
      </p:sp>
      <p:sp>
        <p:nvSpPr>
          <p:cNvPr id="6" name="AutoShape 8" descr="What are the odds of an airplane being struck by lightning? - Quora">
            <a:extLst>
              <a:ext uri="{FF2B5EF4-FFF2-40B4-BE49-F238E27FC236}">
                <a16:creationId xmlns:a16="http://schemas.microsoft.com/office/drawing/2014/main" id="{347E9C9C-A40F-514C-80F8-B310936659A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4419600" y="3276600"/>
            <a:ext cx="304800" cy="304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3082" name="Picture 10">
            <a:extLst>
              <a:ext uri="{FF2B5EF4-FFF2-40B4-BE49-F238E27FC236}">
                <a16:creationId xmlns:a16="http://schemas.microsoft.com/office/drawing/2014/main" id="{C97A088B-F6D7-724E-9C9C-71B57C6A02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54756"/>
            <a:ext cx="2952328" cy="28509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89AFB3E-FDDE-D44E-9869-E26D85C6D85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85761" y="1700808"/>
            <a:ext cx="4987399" cy="8640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321836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48ED3B25-1E68-CA4C-AB4B-5D4E1EC79A9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7366" y="1268760"/>
            <a:ext cx="5149267" cy="4928133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81A42FBD-79E2-D74F-AFED-BB154A10EA4A}"/>
              </a:ext>
            </a:extLst>
          </p:cNvPr>
          <p:cNvSpPr txBox="1"/>
          <p:nvPr/>
        </p:nvSpPr>
        <p:spPr>
          <a:xfrm>
            <a:off x="1072055" y="672662"/>
            <a:ext cx="25955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Carga fuente positiva </a:t>
            </a:r>
          </a:p>
        </p:txBody>
      </p:sp>
    </p:spTree>
    <p:extLst>
      <p:ext uri="{BB962C8B-B14F-4D97-AF65-F5344CB8AC3E}">
        <p14:creationId xmlns:p14="http://schemas.microsoft.com/office/powerpoint/2010/main" val="352642493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>
            <a:extLst>
              <a:ext uri="{FF2B5EF4-FFF2-40B4-BE49-F238E27FC236}">
                <a16:creationId xmlns:a16="http://schemas.microsoft.com/office/drawing/2014/main" id="{FB88C1D3-FC11-BF47-864A-17DA9D39F53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91680" y="1196752"/>
            <a:ext cx="4464496" cy="4825368"/>
          </a:xfrm>
          <a:prstGeom prst="rect">
            <a:avLst/>
          </a:prstGeom>
        </p:spPr>
      </p:pic>
      <p:sp>
        <p:nvSpPr>
          <p:cNvPr id="5" name="CuadroTexto 4">
            <a:extLst>
              <a:ext uri="{FF2B5EF4-FFF2-40B4-BE49-F238E27FC236}">
                <a16:creationId xmlns:a16="http://schemas.microsoft.com/office/drawing/2014/main" id="{42BAA61C-31B4-0E4B-82B0-A77560FA86C1}"/>
              </a:ext>
            </a:extLst>
          </p:cNvPr>
          <p:cNvSpPr txBox="1"/>
          <p:nvPr/>
        </p:nvSpPr>
        <p:spPr>
          <a:xfrm>
            <a:off x="1072055" y="672662"/>
            <a:ext cx="272382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CL" b="1" dirty="0">
                <a:solidFill>
                  <a:srgbClr val="7030A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Carga fuente negativa  </a:t>
            </a:r>
          </a:p>
        </p:txBody>
      </p:sp>
    </p:spTree>
    <p:extLst>
      <p:ext uri="{BB962C8B-B14F-4D97-AF65-F5344CB8AC3E}">
        <p14:creationId xmlns:p14="http://schemas.microsoft.com/office/powerpoint/2010/main" val="1661087501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n 3" descr="Imagen que contiene mapa, reloj&#10;&#10;Descripción generada automáticamente">
            <a:extLst>
              <a:ext uri="{FF2B5EF4-FFF2-40B4-BE49-F238E27FC236}">
                <a16:creationId xmlns:a16="http://schemas.microsoft.com/office/drawing/2014/main" id="{384130E6-1D35-804E-9241-5292B4FDCA4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725144"/>
            <a:ext cx="9144000" cy="1834767"/>
          </a:xfrm>
          <a:prstGeom prst="rect">
            <a:avLst/>
          </a:prstGeom>
        </p:spPr>
      </p:pic>
      <p:pic>
        <p:nvPicPr>
          <p:cNvPr id="5" name="Imagen 4">
            <a:extLst>
              <a:ext uri="{FF2B5EF4-FFF2-40B4-BE49-F238E27FC236}">
                <a16:creationId xmlns:a16="http://schemas.microsoft.com/office/drawing/2014/main" id="{8F3DB7D5-E411-A848-9F93-739A53100BE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1760" y="764704"/>
            <a:ext cx="4202101" cy="36148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1232309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ángulo 3">
            <a:extLst>
              <a:ext uri="{FF2B5EF4-FFF2-40B4-BE49-F238E27FC236}">
                <a16:creationId xmlns:a16="http://schemas.microsoft.com/office/drawing/2014/main" id="{F45E15D4-B779-BF4A-8494-62DEDEE3319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0825" y="333375"/>
            <a:ext cx="8543925" cy="92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vez conocido el campo eléctrico en alguna región del espacio, se puede determinar la fuerza eléctrica sobre cualquier carga eléctrica q</a:t>
            </a:r>
            <a:r>
              <a:rPr lang="es-ES" altLang="es-CL" sz="1800" b="1" baseline="-25000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0</a:t>
            </a:r>
            <a:r>
              <a:rPr lang="es-ES" altLang="es-C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en dicha región a partir de la expresión:     </a:t>
            </a: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CA19040B-75F3-3440-A72B-2B329C7546D6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515800" y="1484784"/>
            <a:ext cx="2013885" cy="690254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txBody>
          <a:bodyPr/>
          <a:lstStyle/>
          <a:p>
            <a:pPr>
              <a:defRPr/>
            </a:pPr>
            <a:r>
              <a:rPr lang="es-CL">
                <a:noFill/>
              </a:rPr>
              <a:t> </a:t>
            </a:r>
          </a:p>
        </p:txBody>
      </p:sp>
      <p:sp>
        <p:nvSpPr>
          <p:cNvPr id="6" name="Rectángulo 5">
            <a:extLst>
              <a:ext uri="{FF2B5EF4-FFF2-40B4-BE49-F238E27FC236}">
                <a16:creationId xmlns:a16="http://schemas.microsoft.com/office/drawing/2014/main" id="{E79A14B6-0A22-5341-8C73-F087F02775B3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2403475"/>
            <a:ext cx="85439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ES" altLang="es-C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SI la unidad de campo eléctrico es el </a:t>
            </a:r>
            <a:r>
              <a:rPr lang="es-ES" altLang="es-CL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newton/coulomb (N/C)</a:t>
            </a:r>
            <a:r>
              <a:rPr lang="es-ES" altLang="es-CL" sz="1800" b="1" dirty="0">
                <a:solidFill>
                  <a:srgbClr val="00206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 </a:t>
            </a:r>
            <a:endParaRPr lang="es-CL" altLang="es-CL" sz="18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7" name="Rectángulo 6">
            <a:extLst>
              <a:ext uri="{FF2B5EF4-FFF2-40B4-BE49-F238E27FC236}">
                <a16:creationId xmlns:a16="http://schemas.microsoft.com/office/drawing/2014/main" id="{74E12341-B047-F846-89F2-FC16CFCD4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279400" y="3309938"/>
            <a:ext cx="8543925" cy="101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El campo eléctrico en una posición indica la fuerza que </a:t>
            </a:r>
            <a:r>
              <a:rPr lang="es-CL" altLang="es-CL" sz="20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actuaría </a:t>
            </a:r>
            <a:r>
              <a:rPr lang="es-CL" altLang="es-CL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sobre una carga puntual positiva unitaria </a:t>
            </a:r>
            <a:r>
              <a:rPr lang="es-CL" altLang="es-CL" sz="2000" b="1" i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si</a:t>
            </a:r>
            <a:r>
              <a:rPr lang="es-CL" altLang="es-CL" sz="2000" b="1" dirty="0">
                <a:solidFill>
                  <a:srgbClr val="0070C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 estuviera en esa posición.</a:t>
            </a:r>
          </a:p>
        </p:txBody>
      </p:sp>
    </p:spTree>
    <p:extLst>
      <p:ext uri="{BB962C8B-B14F-4D97-AF65-F5344CB8AC3E}">
        <p14:creationId xmlns:p14="http://schemas.microsoft.com/office/powerpoint/2010/main" val="24004701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DDA557F3-6E69-C347-BDF6-3E122E5363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Líneas de campo eléctrico </a:t>
            </a:r>
            <a:endParaRPr lang="es-ES_trad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5602" name="Imagen 3">
            <a:extLst>
              <a:ext uri="{FF2B5EF4-FFF2-40B4-BE49-F238E27FC236}">
                <a16:creationId xmlns:a16="http://schemas.microsoft.com/office/drawing/2014/main" id="{F12CBB12-6A51-4544-9988-66469BD94D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5142" y="1212901"/>
            <a:ext cx="2242592" cy="1725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Imagen 4">
            <a:extLst>
              <a:ext uri="{FF2B5EF4-FFF2-40B4-BE49-F238E27FC236}">
                <a16:creationId xmlns:a16="http://schemas.microsoft.com/office/drawing/2014/main" id="{575316A0-0004-3B4C-92C7-78DF2E8C6E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2302" y="2879153"/>
            <a:ext cx="2448272" cy="18369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Imagen 5">
            <a:extLst>
              <a:ext uri="{FF2B5EF4-FFF2-40B4-BE49-F238E27FC236}">
                <a16:creationId xmlns:a16="http://schemas.microsoft.com/office/drawing/2014/main" id="{A6CE9945-A042-8346-9FA3-9B29C2686E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62885" y="1212901"/>
            <a:ext cx="5387057" cy="54349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n 3">
            <a:extLst>
              <a:ext uri="{FF2B5EF4-FFF2-40B4-BE49-F238E27FC236}">
                <a16:creationId xmlns:a16="http://schemas.microsoft.com/office/drawing/2014/main" id="{643F1ED8-22E1-CA45-893F-AFEBA4F6D63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634" y="4654192"/>
            <a:ext cx="2903193" cy="217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5866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73A1C881-A19E-C24E-8B19-DA72CDCBD3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es-CL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Características de las líneas de campo eléctrico</a:t>
            </a:r>
            <a:endParaRPr lang="es-ES_tradnl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6626" name="Imagen 4" descr="Imagen que contiene texto, mapa&#10;&#10;Descripción generada automáticamente">
            <a:extLst>
              <a:ext uri="{FF2B5EF4-FFF2-40B4-BE49-F238E27FC236}">
                <a16:creationId xmlns:a16="http://schemas.microsoft.com/office/drawing/2014/main" id="{AB04E710-83A7-504D-9966-C078E0DB23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628775"/>
            <a:ext cx="4349750" cy="4856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37237948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ángulo 3">
            <a:extLst>
              <a:ext uri="{FF2B5EF4-FFF2-40B4-BE49-F238E27FC236}">
                <a16:creationId xmlns:a16="http://schemas.microsoft.com/office/drawing/2014/main" id="{220762C4-7FE3-984D-A684-D05C466CE7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11188" y="1125538"/>
            <a:ext cx="7489825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carga de prueba de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+2,5 nC 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 puesta en un punto del espacio en el que existe un campo eléctrico de intensidad 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 x 10</a:t>
            </a:r>
            <a:r>
              <a:rPr lang="es-CL" altLang="es-CL" sz="1800" b="1" baseline="30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5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N/C 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dirección mostrada.  Si la carga de prueba es remplazada por otra de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-2,5 nC ¿Qué sucederá con el campo eléctrico en ese punto? </a:t>
            </a: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BB807197-A13E-6249-9906-E6097F1731AE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 anchor="ctr"/>
          <a:lstStyle>
            <a:lvl1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1pPr>
            <a:lvl2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2pPr>
            <a:lvl3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3pPr>
            <a:lvl4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4pPr>
            <a:lvl5pPr eaLnBrk="0" hangingPunct="0"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itchFamily="16" charset="0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>
                <a:solidFill>
                  <a:schemeClr val="bg1"/>
                </a:solidFill>
                <a:latin typeface="Calibri" pitchFamily="32" charset="0"/>
                <a:ea typeface="Microsoft YaHei" pitchFamily="32" charset="-122"/>
              </a:defRPr>
            </a:lvl9pPr>
          </a:lstStyle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sz="4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PREGUNTA</a:t>
            </a:r>
          </a:p>
        </p:txBody>
      </p:sp>
      <p:cxnSp>
        <p:nvCxnSpPr>
          <p:cNvPr id="6" name="2 Conector recto de flecha">
            <a:extLst>
              <a:ext uri="{FF2B5EF4-FFF2-40B4-BE49-F238E27FC236}">
                <a16:creationId xmlns:a16="http://schemas.microsoft.com/office/drawing/2014/main" id="{2C3F384F-1420-C94A-AF05-DE6535ACC413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273550" y="2424113"/>
            <a:ext cx="1655763" cy="581025"/>
          </a:xfrm>
          <a:prstGeom prst="straightConnector1">
            <a:avLst/>
          </a:prstGeom>
          <a:noFill/>
          <a:ln w="19050" algn="ctr">
            <a:solidFill>
              <a:srgbClr val="C0000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7" name="11 CuadroTexto">
            <a:extLst>
              <a:ext uri="{FF2B5EF4-FFF2-40B4-BE49-F238E27FC236}">
                <a16:creationId xmlns:a16="http://schemas.microsoft.com/office/drawing/2014/main" id="{409BCB9A-4062-A649-8DA4-875E72C249D7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016397" y="2222341"/>
            <a:ext cx="390876" cy="402931"/>
          </a:xfrm>
          <a:prstGeom prst="rect">
            <a:avLst/>
          </a:prstGeom>
          <a:blipFill rotWithShape="1">
            <a:blip r:embed="rId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8" name="9 Conector">
            <a:extLst>
              <a:ext uri="{FF2B5EF4-FFF2-40B4-BE49-F238E27FC236}">
                <a16:creationId xmlns:a16="http://schemas.microsoft.com/office/drawing/2014/main" id="{7A46F983-FBB6-814A-BE87-07E89C34082F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1638" y="2924175"/>
            <a:ext cx="144462" cy="144463"/>
          </a:xfrm>
          <a:prstGeom prst="flowChartConnector">
            <a:avLst/>
          </a:prstGeom>
          <a:solidFill>
            <a:srgbClr val="92D050">
              <a:alpha val="7882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A51DE1C1-D4A0-6B49-9244-F1F11D45F70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468688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A) Cambia la dirección del campo</a:t>
            </a:r>
            <a:endParaRPr lang="es-CL" altLang="es-CL" sz="18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0" name="Rectangle 1">
            <a:extLst>
              <a:ext uri="{FF2B5EF4-FFF2-40B4-BE49-F238E27FC236}">
                <a16:creationId xmlns:a16="http://schemas.microsoft.com/office/drawing/2014/main" id="{AA8E1DFC-658A-0244-A274-10972AA1D327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3838575"/>
            <a:ext cx="722471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B) El campo externo no se ve afectado</a:t>
            </a:r>
            <a:endParaRPr lang="es-CL" altLang="es-CL" sz="1800" b="1" dirty="0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1" name="Rectangle 1">
            <a:extLst>
              <a:ext uri="{FF2B5EF4-FFF2-40B4-BE49-F238E27FC236}">
                <a16:creationId xmlns:a16="http://schemas.microsoft.com/office/drawing/2014/main" id="{5054CF5D-5619-F146-94F6-63628CD23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755650" y="4210050"/>
            <a:ext cx="7942263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C) El campo externo cambia de una manera que no se puede determinar</a:t>
            </a:r>
            <a:endParaRPr lang="es-CL" altLang="es-CL" sz="1800" b="1">
              <a:solidFill>
                <a:srgbClr val="25406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25779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  <p:bldP spid="9" grpId="0"/>
      <p:bldP spid="10" grpId="0"/>
      <p:bldP spid="11" grpId="0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1">
            <a:extLst>
              <a:ext uri="{FF2B5EF4-FFF2-40B4-BE49-F238E27FC236}">
                <a16:creationId xmlns:a16="http://schemas.microsoft.com/office/drawing/2014/main" id="{A9819BF2-A074-6446-ADAD-24C7F18932A0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3850" y="1196975"/>
            <a:ext cx="7943850" cy="1479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Determine el campo eléctrico que genera una carga </a:t>
            </a: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=+10 </a:t>
            </a:r>
            <a:r>
              <a:rPr lang="es-ES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n</a:t>
            </a: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 </a:t>
            </a:r>
            <a:r>
              <a:rPr lang="es-CL" altLang="es-CL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la posición de una carga de prueba</a:t>
            </a: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q</a:t>
            </a:r>
            <a:r>
              <a:rPr lang="es-CL" altLang="es-CL" sz="1800" b="1" baseline="-250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=+4 nC 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Dibuje los vectores que representan la fuerza eléctrica y el campo eléctrico.</a:t>
            </a:r>
          </a:p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Repita el calculo, considerando q</a:t>
            </a:r>
            <a:r>
              <a:rPr lang="es-CL" altLang="es-CL" sz="1800" b="1" baseline="-250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CL" altLang="es-CL" sz="1800" b="1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=-4,0 nC </a:t>
            </a:r>
            <a:endParaRPr lang="es-CL" altLang="es-CL" sz="1800" b="1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20482" name="Picture 3">
            <a:extLst>
              <a:ext uri="{FF2B5EF4-FFF2-40B4-BE49-F238E27FC236}">
                <a16:creationId xmlns:a16="http://schemas.microsoft.com/office/drawing/2014/main" id="{36F2306E-FBEB-B34A-A9AB-15C16C2A82E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350" y="277018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6" name="Straight Arrow Connector 4">
            <a:extLst>
              <a:ext uri="{FF2B5EF4-FFF2-40B4-BE49-F238E27FC236}">
                <a16:creationId xmlns:a16="http://schemas.microsoft.com/office/drawing/2014/main" id="{5E8959B1-EF1C-A444-BC2E-60CCA0322D17}"/>
              </a:ext>
            </a:extLst>
          </p:cNvPr>
          <p:cNvCxnSpPr/>
          <p:nvPr/>
        </p:nvCxnSpPr>
        <p:spPr>
          <a:xfrm>
            <a:off x="900113" y="3500438"/>
            <a:ext cx="6696075" cy="0"/>
          </a:xfrm>
          <a:prstGeom prst="straightConnector1">
            <a:avLst/>
          </a:prstGeom>
          <a:ln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6 Rectángulo">
            <a:extLst>
              <a:ext uri="{FF2B5EF4-FFF2-40B4-BE49-F238E27FC236}">
                <a16:creationId xmlns:a16="http://schemas.microsoft.com/office/drawing/2014/main" id="{0B6392B6-9D7C-FF45-B8B2-3BE69B006E2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619250" y="3849688"/>
            <a:ext cx="729687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= 0</a:t>
            </a:r>
            <a:endParaRPr lang="es-CL" altLang="es-C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9 Rectángulo">
            <a:extLst>
              <a:ext uri="{FF2B5EF4-FFF2-40B4-BE49-F238E27FC236}">
                <a16:creationId xmlns:a16="http://schemas.microsoft.com/office/drawing/2014/main" id="{EABEC8C9-E52E-BB43-BD23-A0ABBCBE6EE4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05438" y="3854450"/>
            <a:ext cx="1050288" cy="3693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X = 2[m]</a:t>
            </a:r>
            <a:endParaRPr lang="es-CL" altLang="es-CL" sz="180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6" name="Text Box 1">
            <a:extLst>
              <a:ext uri="{FF2B5EF4-FFF2-40B4-BE49-F238E27FC236}">
                <a16:creationId xmlns:a16="http://schemas.microsoft.com/office/drawing/2014/main" id="{9C30B01E-034C-6B4C-9E74-ECC1CECB63B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Ejemplo: </a:t>
            </a:r>
            <a:r>
              <a:rPr lang="es-CL" altLang="es-CL" sz="2000" dirty="0">
                <a:solidFill>
                  <a:srgbClr val="254061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Aplicando la definición de campo eléctrico</a:t>
            </a:r>
            <a:endParaRPr lang="es-CL" altLang="es-CL" sz="2000" b="1" dirty="0">
              <a:solidFill>
                <a:srgbClr val="254061"/>
              </a:solidFill>
              <a:latin typeface="Arial" panose="020B0604020202020204" pitchFamily="34" charset="0"/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715428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20 Conector recto">
            <a:extLst>
              <a:ext uri="{FF2B5EF4-FFF2-40B4-BE49-F238E27FC236}">
                <a16:creationId xmlns:a16="http://schemas.microsoft.com/office/drawing/2014/main" id="{9B283C11-FADE-7A44-924C-2A4EB49CA27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79613" y="2778125"/>
            <a:ext cx="3671887" cy="10477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5" name="38 Conector recto de flecha">
            <a:extLst>
              <a:ext uri="{FF2B5EF4-FFF2-40B4-BE49-F238E27FC236}">
                <a16:creationId xmlns:a16="http://schemas.microsoft.com/office/drawing/2014/main" id="{A306291C-F457-764A-94F9-2C52CE1A3B6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56100" y="2852738"/>
            <a:ext cx="1439863" cy="9525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6" name="22 Conector recto">
            <a:extLst>
              <a:ext uri="{FF2B5EF4-FFF2-40B4-BE49-F238E27FC236}">
                <a16:creationId xmlns:a16="http://schemas.microsoft.com/office/drawing/2014/main" id="{D38D452F-D7D5-BE43-84F6-7A09B152E74A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1100138" y="2605088"/>
            <a:ext cx="5056187" cy="733425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7" name="40 Conector recto de flecha">
            <a:extLst>
              <a:ext uri="{FF2B5EF4-FFF2-40B4-BE49-F238E27FC236}">
                <a16:creationId xmlns:a16="http://schemas.microsoft.com/office/drawing/2014/main" id="{836A50CB-0346-7C46-A9CB-857B3554F7AF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4356100" y="2605088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Rectangle 2">
            <a:extLst>
              <a:ext uri="{FF2B5EF4-FFF2-40B4-BE49-F238E27FC236}">
                <a16:creationId xmlns:a16="http://schemas.microsoft.com/office/drawing/2014/main" id="{72AAD1E2-4174-BE47-B6FD-83AC87BC998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79388" y="260350"/>
            <a:ext cx="8713787" cy="403225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0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Campo eléctrico producido por un grupo de cargas puntuales</a:t>
            </a:r>
          </a:p>
        </p:txBody>
      </p:sp>
      <p:sp>
        <p:nvSpPr>
          <p:cNvPr id="9" name="Rectangle 1">
            <a:extLst>
              <a:ext uri="{FF2B5EF4-FFF2-40B4-BE49-F238E27FC236}">
                <a16:creationId xmlns:a16="http://schemas.microsoft.com/office/drawing/2014/main" id="{81470C93-CD08-1F45-B3E5-D1181A53FB1F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 bwMode="auto">
          <a:xfrm>
            <a:off x="349755" y="724494"/>
            <a:ext cx="8134164" cy="981360"/>
          </a:xfrm>
          <a:prstGeom prst="rect">
            <a:avLst/>
          </a:prstGeom>
          <a:blipFill rotWithShape="1">
            <a:blip r:embed="rId2"/>
            <a:stretch>
              <a:fillRect l="-599" t="-2484" r="-524" b="-7453"/>
            </a:stretch>
          </a:blipFill>
          <a:ln>
            <a:noFill/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10" name="AutoShape 3">
            <a:extLst>
              <a:ext uri="{FF2B5EF4-FFF2-40B4-BE49-F238E27FC236}">
                <a16:creationId xmlns:a16="http://schemas.microsoft.com/office/drawing/2014/main" id="{175DC5EA-C305-704D-8861-B0E5DDDEF9A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95513" y="1925638"/>
            <a:ext cx="144462" cy="144462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1" name="AutoShape 3">
            <a:extLst>
              <a:ext uri="{FF2B5EF4-FFF2-40B4-BE49-F238E27FC236}">
                <a16:creationId xmlns:a16="http://schemas.microsoft.com/office/drawing/2014/main" id="{801E2D5D-7B20-014A-90CA-6A6E05839B33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08175" y="2717800"/>
            <a:ext cx="144463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2" name="AutoShape 3">
            <a:extLst>
              <a:ext uri="{FF2B5EF4-FFF2-40B4-BE49-F238E27FC236}">
                <a16:creationId xmlns:a16="http://schemas.microsoft.com/office/drawing/2014/main" id="{25F7F9E9-3BCE-C042-BA83-3E0582F0E292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42988" y="3273425"/>
            <a:ext cx="144462" cy="144463"/>
          </a:xfrm>
          <a:prstGeom prst="flowChartConnector">
            <a:avLst/>
          </a:prstGeom>
          <a:solidFill>
            <a:srgbClr val="558ED5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13" name="1 Rectángulo">
            <a:extLst>
              <a:ext uri="{FF2B5EF4-FFF2-40B4-BE49-F238E27FC236}">
                <a16:creationId xmlns:a16="http://schemas.microsoft.com/office/drawing/2014/main" id="{8280EF8D-1295-A648-BD57-91D86A58EB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62438" y="2205038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4" name="8 Rectángulo">
            <a:extLst>
              <a:ext uri="{FF2B5EF4-FFF2-40B4-BE49-F238E27FC236}">
                <a16:creationId xmlns:a16="http://schemas.microsoft.com/office/drawing/2014/main" id="{39A89DFF-B069-1F45-85FF-90F98AF50D00}"/>
              </a:ext>
            </a:extLst>
          </p:cNvPr>
          <p:cNvSpPr>
            <a:spLocks noChangeArrowheads="1"/>
          </p:cNvSpPr>
          <p:nvPr/>
        </p:nvSpPr>
        <p:spPr bwMode="auto">
          <a:xfrm>
            <a:off x="1881188" y="1882775"/>
            <a:ext cx="38735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1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5" name="9 Rectángulo">
            <a:extLst>
              <a:ext uri="{FF2B5EF4-FFF2-40B4-BE49-F238E27FC236}">
                <a16:creationId xmlns:a16="http://schemas.microsoft.com/office/drawing/2014/main" id="{10760593-5E7F-BB40-8344-7579C900D793}"/>
              </a:ext>
            </a:extLst>
          </p:cNvPr>
          <p:cNvSpPr>
            <a:spLocks noChangeArrowheads="1"/>
          </p:cNvSpPr>
          <p:nvPr/>
        </p:nvSpPr>
        <p:spPr bwMode="auto">
          <a:xfrm>
            <a:off x="714375" y="2930525"/>
            <a:ext cx="3857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3</a:t>
            </a:r>
            <a:endParaRPr lang="es-CL" altLang="es-CL" sz="1800">
              <a:cs typeface="Arial" panose="020B0604020202020204" pitchFamily="34" charset="0"/>
            </a:endParaRPr>
          </a:p>
        </p:txBody>
      </p:sp>
      <p:sp>
        <p:nvSpPr>
          <p:cNvPr id="16" name="10 Rectángulo">
            <a:extLst>
              <a:ext uri="{FF2B5EF4-FFF2-40B4-BE49-F238E27FC236}">
                <a16:creationId xmlns:a16="http://schemas.microsoft.com/office/drawing/2014/main" id="{269D135D-BAB3-0948-B91A-69891FB6937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549400" y="2532063"/>
            <a:ext cx="3857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q</a:t>
            </a:r>
            <a:r>
              <a:rPr lang="es-CL" altLang="es-CL" sz="1800" b="1" baseline="-25000">
                <a:solidFill>
                  <a:srgbClr val="254061"/>
                </a:solidFill>
                <a:cs typeface="Arial" panose="020B0604020202020204" pitchFamily="34" charset="0"/>
              </a:rPr>
              <a:t>2</a:t>
            </a:r>
            <a:endParaRPr lang="es-CL" altLang="es-CL" sz="1800">
              <a:cs typeface="Arial" panose="020B0604020202020204" pitchFamily="34" charset="0"/>
            </a:endParaRPr>
          </a:p>
        </p:txBody>
      </p:sp>
      <p:cxnSp>
        <p:nvCxnSpPr>
          <p:cNvPr id="17" name="18 Conector recto">
            <a:extLst>
              <a:ext uri="{FF2B5EF4-FFF2-40B4-BE49-F238E27FC236}">
                <a16:creationId xmlns:a16="http://schemas.microsoft.com/office/drawing/2014/main" id="{5BC9EE40-B4D5-EC40-8EF0-1E478558DB70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268538" y="1998663"/>
            <a:ext cx="2735262" cy="1116012"/>
          </a:xfrm>
          <a:prstGeom prst="line">
            <a:avLst/>
          </a:prstGeom>
          <a:noFill/>
          <a:ln w="19050" algn="ctr">
            <a:solidFill>
              <a:schemeClr val="tx1"/>
            </a:solidFill>
            <a:prstDash val="dash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8" name="36 Conector recto de flecha">
            <a:extLst>
              <a:ext uri="{FF2B5EF4-FFF2-40B4-BE49-F238E27FC236}">
                <a16:creationId xmlns:a16="http://schemas.microsoft.com/office/drawing/2014/main" id="{098063AE-3089-9949-B3D1-36C65302C55C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4344988" y="2832100"/>
            <a:ext cx="1306512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19" name="AutoShape 3">
            <a:extLst>
              <a:ext uri="{FF2B5EF4-FFF2-40B4-BE49-F238E27FC236}">
                <a16:creationId xmlns:a16="http://schemas.microsoft.com/office/drawing/2014/main" id="{75A77779-BD13-264B-94E1-D8E2E824C3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4344988" y="2809875"/>
            <a:ext cx="71437" cy="73025"/>
          </a:xfrm>
          <a:prstGeom prst="flowChartConnector">
            <a:avLst/>
          </a:prstGeom>
          <a:solidFill>
            <a:srgbClr val="FF0000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0" name="46 Rectángulo">
            <a:extLst>
              <a:ext uri="{FF2B5EF4-FFF2-40B4-BE49-F238E27FC236}">
                <a16:creationId xmlns:a16="http://schemas.microsoft.com/office/drawing/2014/main" id="{F0C3362B-D8A6-D340-9768-AB63E83484BE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652120" y="3456135"/>
            <a:ext cx="498790" cy="402931"/>
          </a:xfrm>
          <a:prstGeom prst="rect">
            <a:avLst/>
          </a:prstGeom>
          <a:blipFill rotWithShape="1">
            <a:blip r:embed="rId3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1" name="47 Rectángulo">
            <a:extLst>
              <a:ext uri="{FF2B5EF4-FFF2-40B4-BE49-F238E27FC236}">
                <a16:creationId xmlns:a16="http://schemas.microsoft.com/office/drawing/2014/main" id="{417424E1-A01B-5441-9E68-EBA43B961E2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5767412" y="2770267"/>
            <a:ext cx="498791" cy="402931"/>
          </a:xfrm>
          <a:prstGeom prst="rect">
            <a:avLst/>
          </a:prstGeom>
          <a:blipFill rotWithShape="1">
            <a:blip r:embed="rId4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2" name="48 Rectángulo">
            <a:extLst>
              <a:ext uri="{FF2B5EF4-FFF2-40B4-BE49-F238E27FC236}">
                <a16:creationId xmlns:a16="http://schemas.microsoft.com/office/drawing/2014/main" id="{E750CE1A-D71C-E94C-94CE-A6EFBE77C855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150910" y="2228924"/>
            <a:ext cx="498790" cy="402931"/>
          </a:xfrm>
          <a:prstGeom prst="rect">
            <a:avLst/>
          </a:prstGeom>
          <a:blipFill rotWithShape="1">
            <a:blip r:embed="rId5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3" name="49 Rectángulo">
            <a:extLst>
              <a:ext uri="{FF2B5EF4-FFF2-40B4-BE49-F238E27FC236}">
                <a16:creationId xmlns:a16="http://schemas.microsoft.com/office/drawing/2014/main" id="{D053A721-8802-B440-B769-2D86AFA16DE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55447" y="3844632"/>
            <a:ext cx="3048976" cy="402931"/>
          </a:xfrm>
          <a:prstGeom prst="rect">
            <a:avLst/>
          </a:prstGeom>
          <a:blipFill rotWithShape="1">
            <a:blip r:embed="rId6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4" name="50 Rectángulo">
            <a:extLst>
              <a:ext uri="{FF2B5EF4-FFF2-40B4-BE49-F238E27FC236}">
                <a16:creationId xmlns:a16="http://schemas.microsoft.com/office/drawing/2014/main" id="{317E255B-E004-4546-A272-972053E18A68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1252691" y="4274956"/>
            <a:ext cx="1256818" cy="900375"/>
          </a:xfrm>
          <a:prstGeom prst="rect">
            <a:avLst/>
          </a:prstGeom>
          <a:blipFill rotWithShape="1">
            <a:blip r:embed="rId7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5" name="51 Rectángulo">
            <a:extLst>
              <a:ext uri="{FF2B5EF4-FFF2-40B4-BE49-F238E27FC236}">
                <a16:creationId xmlns:a16="http://schemas.microsoft.com/office/drawing/2014/main" id="{B121BBC0-4B77-0246-854A-0BAA32065D8B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4993670" y="4208391"/>
            <a:ext cx="1815690" cy="876650"/>
          </a:xfrm>
          <a:prstGeom prst="rect">
            <a:avLst/>
          </a:prstGeom>
          <a:blipFill rotWithShape="1">
            <a:blip r:embed="rId8"/>
            <a:stretch>
              <a:fillRect/>
            </a:stretch>
          </a:blipFill>
          <a:ln w="38100">
            <a:solidFill>
              <a:srgbClr val="FF0000"/>
            </a:solidFill>
          </a:ln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6" name="AutoShape 11">
            <a:extLst>
              <a:ext uri="{FF2B5EF4-FFF2-40B4-BE49-F238E27FC236}">
                <a16:creationId xmlns:a16="http://schemas.microsoft.com/office/drawing/2014/main" id="{5D50E326-55DD-3447-B88C-B965125C8D4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058988" y="4538663"/>
            <a:ext cx="450850" cy="373062"/>
          </a:xfrm>
          <a:prstGeom prst="flowChartConnector">
            <a:avLst/>
          </a:prstGeom>
          <a:noFill/>
          <a:ln w="25560">
            <a:solidFill>
              <a:srgbClr val="FF0000"/>
            </a:solidFill>
            <a:prstDash val="dash"/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ru-RU" altLang="es-CL" sz="1800">
              <a:cs typeface="Arial" panose="020B0604020202020204" pitchFamily="34" charset="0"/>
            </a:endParaRPr>
          </a:p>
        </p:txBody>
      </p:sp>
      <p:sp>
        <p:nvSpPr>
          <p:cNvPr id="27" name="54 Forma libre">
            <a:extLst>
              <a:ext uri="{FF2B5EF4-FFF2-40B4-BE49-F238E27FC236}">
                <a16:creationId xmlns:a16="http://schemas.microsoft.com/office/drawing/2014/main" id="{FBF6FB54-4E19-4B44-BA43-7C8B8C959B89}"/>
              </a:ext>
            </a:extLst>
          </p:cNvPr>
          <p:cNvSpPr>
            <a:spLocks/>
          </p:cNvSpPr>
          <p:nvPr/>
        </p:nvSpPr>
        <p:spPr bwMode="auto">
          <a:xfrm>
            <a:off x="2514600" y="4524375"/>
            <a:ext cx="833438" cy="85725"/>
          </a:xfrm>
          <a:custGeom>
            <a:avLst/>
            <a:gdLst>
              <a:gd name="T0" fmla="*/ 0 w 1957052"/>
              <a:gd name="T1" fmla="*/ 0 h 944653"/>
              <a:gd name="T2" fmla="*/ 3419 w 1957052"/>
              <a:gd name="T3" fmla="*/ 0 h 944653"/>
              <a:gd name="T4" fmla="*/ 3935 w 1957052"/>
              <a:gd name="T5" fmla="*/ 0 h 944653"/>
              <a:gd name="T6" fmla="*/ 4161 w 1957052"/>
              <a:gd name="T7" fmla="*/ 0 h 944653"/>
              <a:gd name="T8" fmla="*/ 4903 w 1957052"/>
              <a:gd name="T9" fmla="*/ 0 h 944653"/>
              <a:gd name="T10" fmla="*/ 4935 w 1957052"/>
              <a:gd name="T11" fmla="*/ 0 h 944653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0" t="0" r="r" b="b"/>
            <a:pathLst>
              <a:path w="1957052" h="944653">
                <a:moveTo>
                  <a:pt x="0" y="944653"/>
                </a:moveTo>
                <a:cubicBezTo>
                  <a:pt x="584698" y="499169"/>
                  <a:pt x="230160" y="753777"/>
                  <a:pt x="1346200" y="93753"/>
                </a:cubicBezTo>
                <a:cubicBezTo>
                  <a:pt x="1452435" y="30926"/>
                  <a:pt x="1433567" y="44732"/>
                  <a:pt x="1549400" y="30253"/>
                </a:cubicBezTo>
                <a:cubicBezTo>
                  <a:pt x="1579033" y="21786"/>
                  <a:pt x="1607502" y="5994"/>
                  <a:pt x="1638300" y="4853"/>
                </a:cubicBezTo>
                <a:cubicBezTo>
                  <a:pt x="1842838" y="-2722"/>
                  <a:pt x="1821800" y="-5947"/>
                  <a:pt x="1930400" y="30253"/>
                </a:cubicBezTo>
                <a:cubicBezTo>
                  <a:pt x="1959121" y="73334"/>
                  <a:pt x="1966593" y="57560"/>
                  <a:pt x="1943100" y="81053"/>
                </a:cubicBezTo>
              </a:path>
            </a:pathLst>
          </a:custGeom>
          <a:noFill/>
          <a:ln w="25400">
            <a:solidFill>
              <a:srgbClr val="FF0000"/>
            </a:solidFill>
            <a:prstDash val="dash"/>
            <a:round/>
            <a:headEnd/>
            <a:tailEnd type="triangle" w="lg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es-ES_tradnl"/>
          </a:p>
        </p:txBody>
      </p:sp>
      <p:sp>
        <p:nvSpPr>
          <p:cNvPr id="28" name="55 CuadroTexto">
            <a:extLst>
              <a:ext uri="{FF2B5EF4-FFF2-40B4-BE49-F238E27FC236}">
                <a16:creationId xmlns:a16="http://schemas.microsoft.com/office/drawing/2014/main" id="{A77B657F-B7DB-8848-B6C6-604B60EC4100}"/>
              </a:ext>
            </a:extLst>
          </p:cNvPr>
          <p:cNvSpPr txBox="1"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3436220" y="4208391"/>
            <a:ext cx="1008225" cy="630429"/>
          </a:xfrm>
          <a:prstGeom prst="rect">
            <a:avLst/>
          </a:prstGeom>
          <a:blipFill rotWithShape="1">
            <a:blip r:embed="rId9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29" name="Rectangle 1">
            <a:extLst>
              <a:ext uri="{FF2B5EF4-FFF2-40B4-BE49-F238E27FC236}">
                <a16:creationId xmlns:a16="http://schemas.microsoft.com/office/drawing/2014/main" id="{85A4251C-068A-4645-A62B-8B93B4318FA7}"/>
              </a:ext>
            </a:extLst>
          </p:cNvPr>
          <p:cNvSpPr>
            <a:spLocks noChangeArrowheads="1"/>
          </p:cNvSpPr>
          <p:nvPr/>
        </p:nvSpPr>
        <p:spPr bwMode="auto">
          <a:xfrm>
            <a:off x="1935163" y="5181600"/>
            <a:ext cx="7080250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Este es el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principio de superposición 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aplicado al campo eléctrico</a:t>
            </a:r>
          </a:p>
        </p:txBody>
      </p:sp>
      <p:cxnSp>
        <p:nvCxnSpPr>
          <p:cNvPr id="30" name="62 Conector recto de flecha">
            <a:extLst>
              <a:ext uri="{FF2B5EF4-FFF2-40B4-BE49-F238E27FC236}">
                <a16:creationId xmlns:a16="http://schemas.microsoft.com/office/drawing/2014/main" id="{F0C409D1-5F16-5547-B3EB-F47F2CDFF8B8}"/>
              </a:ext>
            </a:extLst>
          </p:cNvPr>
          <p:cNvCxnSpPr>
            <a:cxnSpLocks noChangeShapeType="1"/>
          </p:cNvCxnSpPr>
          <p:nvPr/>
        </p:nvCxnSpPr>
        <p:spPr bwMode="auto">
          <a:xfrm flipV="1">
            <a:off x="5364163" y="6076950"/>
            <a:ext cx="1800225" cy="24765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1" name="63 Conector recto de flecha">
            <a:extLst>
              <a:ext uri="{FF2B5EF4-FFF2-40B4-BE49-F238E27FC236}">
                <a16:creationId xmlns:a16="http://schemas.microsoft.com/office/drawing/2014/main" id="{B281D2B5-86A1-6D4C-AE6A-307213EE4F86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3940175" y="6321425"/>
            <a:ext cx="1439863" cy="7938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2" name="64 Conector recto de flecha">
            <a:extLst>
              <a:ext uri="{FF2B5EF4-FFF2-40B4-BE49-F238E27FC236}">
                <a16:creationId xmlns:a16="http://schemas.microsoft.com/office/drawing/2014/main" id="{DDF4F2F7-DCC6-4246-87C9-912248A6680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2632075" y="5767388"/>
            <a:ext cx="1308100" cy="571500"/>
          </a:xfrm>
          <a:prstGeom prst="straightConnector1">
            <a:avLst/>
          </a:prstGeom>
          <a:noFill/>
          <a:ln w="38100" algn="ctr">
            <a:solidFill>
              <a:srgbClr val="00B050"/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3" name="65 Rectángulo">
            <a:extLst>
              <a:ext uri="{FF2B5EF4-FFF2-40B4-BE49-F238E27FC236}">
                <a16:creationId xmlns:a16="http://schemas.microsoft.com/office/drawing/2014/main" id="{7FF5D056-3ABF-CE48-9B9A-DB3A439BA4D6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2849075" y="5999812"/>
            <a:ext cx="498790" cy="402931"/>
          </a:xfrm>
          <a:prstGeom prst="rect">
            <a:avLst/>
          </a:prstGeom>
          <a:blipFill rotWithShape="1">
            <a:blip r:embed="rId10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sp>
        <p:nvSpPr>
          <p:cNvPr id="34" name="67 Rectángulo">
            <a:extLst>
              <a:ext uri="{FF2B5EF4-FFF2-40B4-BE49-F238E27FC236}">
                <a16:creationId xmlns:a16="http://schemas.microsoft.com/office/drawing/2014/main" id="{32633B95-8FD8-4845-B01E-C479FED1184C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349010" y="6329727"/>
            <a:ext cx="498790" cy="402931"/>
          </a:xfrm>
          <a:prstGeom prst="rect">
            <a:avLst/>
          </a:prstGeom>
          <a:blipFill rotWithShape="1">
            <a:blip r:embed="rId11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p:cxnSp>
        <p:nvCxnSpPr>
          <p:cNvPr id="35" name="69 Conector recto de flecha">
            <a:extLst>
              <a:ext uri="{FF2B5EF4-FFF2-40B4-BE49-F238E27FC236}">
                <a16:creationId xmlns:a16="http://schemas.microsoft.com/office/drawing/2014/main" id="{76F29F9D-2EE0-AA46-A63A-3E286A78B040}"/>
              </a:ext>
            </a:extLst>
          </p:cNvPr>
          <p:cNvCxnSpPr/>
          <p:nvPr/>
        </p:nvCxnSpPr>
        <p:spPr bwMode="auto">
          <a:xfrm>
            <a:off x="2632075" y="5767388"/>
            <a:ext cx="4532313" cy="309562"/>
          </a:xfrm>
          <a:prstGeom prst="straightConnector1">
            <a:avLst/>
          </a:prstGeom>
          <a:solidFill>
            <a:srgbClr val="00B8FF"/>
          </a:solidFill>
          <a:ln w="50800" cap="flat" cmpd="sng" algn="ctr">
            <a:solidFill>
              <a:schemeClr val="accent2">
                <a:lumMod val="75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36" name="71 Rectángulo">
            <a:extLst>
              <a:ext uri="{FF2B5EF4-FFF2-40B4-BE49-F238E27FC236}">
                <a16:creationId xmlns:a16="http://schemas.microsoft.com/office/drawing/2014/main" id="{A73DDDAC-A760-F34E-8781-E2F453D866AD}"/>
              </a:ext>
            </a:extLst>
          </p:cNvPr>
          <p:cNvSpPr>
            <a:spLocks noRot="1" noChangeAspect="1" noMove="1" noResize="1" noEditPoints="1" noAdjustHandles="1" noChangeArrowheads="1" noChangeShapeType="1" noTextEdit="1"/>
          </p:cNvSpPr>
          <p:nvPr/>
        </p:nvSpPr>
        <p:spPr>
          <a:xfrm>
            <a:off x="6970164" y="2355400"/>
            <a:ext cx="455573" cy="506421"/>
          </a:xfrm>
          <a:prstGeom prst="rect">
            <a:avLst/>
          </a:prstGeom>
          <a:blipFill rotWithShape="1">
            <a:blip r:embed="rId12"/>
            <a:stretch>
              <a:fillRect/>
            </a:stretch>
          </a:blipFill>
        </p:spPr>
        <p:txBody>
          <a:bodyPr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s-CL" dirty="0">
                <a:noFill/>
                <a:latin typeface="+mn-lt"/>
                <a:cs typeface="Arial" charset="0"/>
              </a:rPr>
              <a:t> 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/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es-CL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acc>
                            <m:accPr>
                              <m:chr m:val="⃗"/>
                              <m:ctrlPr>
                                <a:rPr lang="es-CL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</m:ctrlPr>
                            </m:accPr>
                            <m:e>
                              <m:r>
                                <a:rPr lang="es-ES" b="1" i="1" smtClean="0">
                                  <a:solidFill>
                                    <a:schemeClr val="tx2"/>
                                  </a:solidFill>
                                  <a:latin typeface="Cambria Math" panose="02040503050406030204" pitchFamily="18" charset="0"/>
                                </a:rPr>
                                <m:t>𝑬</m:t>
                              </m:r>
                            </m:e>
                          </m:acc>
                        </m:e>
                        <m:sub>
                          <m:r>
                            <a:rPr lang="es-ES" b="1" i="1" smtClean="0">
                              <a:solidFill>
                                <a:schemeClr val="tx2"/>
                              </a:solidFill>
                              <a:latin typeface="Cambria Math" panose="02040503050406030204" pitchFamily="18" charset="0"/>
                            </a:rPr>
                            <m:t>𝟐</m:t>
                          </m:r>
                        </m:sub>
                      </m:sSub>
                    </m:oMath>
                  </m:oMathPara>
                </a14:m>
                <a:endParaRPr lang="es-CL" b="1" dirty="0">
                  <a:solidFill>
                    <a:schemeClr val="tx2"/>
                  </a:solidFill>
                </a:endParaRPr>
              </a:p>
            </p:txBody>
          </p:sp>
        </mc:Choice>
        <mc:Fallback xmlns="">
          <p:sp>
            <p:nvSpPr>
              <p:cNvPr id="3" name="CuadroTexto 2">
                <a:extLst>
                  <a:ext uri="{FF2B5EF4-FFF2-40B4-BE49-F238E27FC236}">
                    <a16:creationId xmlns:a16="http://schemas.microsoft.com/office/drawing/2014/main" id="{9CDF2AD9-CCE9-A942-825D-28816D13056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527315" y="6400651"/>
                <a:ext cx="314124" cy="310598"/>
              </a:xfrm>
              <a:prstGeom prst="rect">
                <a:avLst/>
              </a:prstGeom>
              <a:blipFill>
                <a:blip r:embed="rId13"/>
                <a:stretch>
                  <a:fillRect l="-11538" r="-7692" b="-16667"/>
                </a:stretch>
              </a:blipFill>
            </p:spPr>
            <p:txBody>
              <a:bodyPr/>
              <a:lstStyle/>
              <a:p>
                <a:r>
                  <a:rPr lang="es-CL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9547128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 nodeType="clickPar">
                      <p:stCondLst>
                        <p:cond delay="indefinite"/>
                      </p:stCondLst>
                      <p:childTnLst>
                        <p:par>
                          <p:cTn id="8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 nodeType="clickPar">
                      <p:stCondLst>
                        <p:cond delay="indefinite"/>
                      </p:stCondLst>
                      <p:childTnLst>
                        <p:par>
                          <p:cTn id="8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8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1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 nodeType="clickPar">
                      <p:stCondLst>
                        <p:cond delay="indefinite"/>
                      </p:stCondLst>
                      <p:childTnLst>
                        <p:par>
                          <p:cTn id="10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5" presetID="56" presetClass="path" presetSubtype="0" accel="50000" decel="5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2.77778E-7 4.07407E-6 L 0.19271 -0.42639 " pathEditMode="relative" rAng="0" ptsTypes="AA">
                                      <p:cBhvr>
                                        <p:cTn id="106" dur="2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9635" y="-21319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 nodeType="clickPar">
                      <p:stCondLst>
                        <p:cond delay="indefinite"/>
                      </p:stCondLst>
                      <p:childTnLst>
                        <p:par>
                          <p:cTn id="10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11" grpId="0" animBg="1"/>
      <p:bldP spid="12" grpId="0" animBg="1"/>
      <p:bldP spid="13" grpId="0"/>
      <p:bldP spid="14" grpId="0"/>
      <p:bldP spid="15" grpId="0"/>
      <p:bldP spid="16" grpId="0"/>
      <p:bldP spid="19" grpId="0" animBg="1"/>
      <p:bldP spid="26" grpId="0" animBg="1"/>
      <p:bldP spid="2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1">
            <a:extLst>
              <a:ext uri="{FF2B5EF4-FFF2-40B4-BE49-F238E27FC236}">
                <a16:creationId xmlns:a16="http://schemas.microsoft.com/office/drawing/2014/main" id="{7053D53C-28AA-0B42-AD80-BE8AD2E6762E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1838" y="1009650"/>
            <a:ext cx="7224712" cy="2033588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Una carga positiva </a:t>
            </a:r>
            <a:r>
              <a:rPr lang="es-CL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+q </a:t>
            </a: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esta fija en el centro de un cuadrado. Una segunda carga es ubicada en alguno de los vértices </a:t>
            </a:r>
            <a:r>
              <a:rPr lang="es-CL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B, C </a:t>
            </a: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o</a:t>
            </a:r>
            <a:r>
              <a:rPr lang="es-CL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D</a:t>
            </a: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, de tal manera que el </a:t>
            </a:r>
            <a:r>
              <a:rPr lang="es-CL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campo eléctrico neto </a:t>
            </a: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en el vértice </a:t>
            </a:r>
            <a:r>
              <a:rPr lang="es-CL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</a:t>
            </a: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es cero. </a:t>
            </a: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¿En qué vértice es ubicada la segunda carga ?     </a:t>
            </a:r>
            <a:endParaRPr lang="es-CL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¿Es la segunda carga positiva o negativa?    </a:t>
            </a:r>
            <a:endParaRPr lang="es-CL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marL="342900" indent="-342900" eaLnBrk="1" fontAlgn="auto" hangingPunct="1">
              <a:spcBef>
                <a:spcPts val="0"/>
              </a:spcBef>
              <a:spcAft>
                <a:spcPts val="0"/>
              </a:spcAft>
              <a:buFontTx/>
              <a:buAutoNum type="alphaLcParenR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¿Es la segunda carga de mayor, menor o de igual magnitud que la carga ubicada en el centro?    </a:t>
            </a:r>
            <a:endParaRPr lang="es-CL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0" name="Text Box 1">
            <a:extLst>
              <a:ext uri="{FF2B5EF4-FFF2-40B4-BE49-F238E27FC236}">
                <a16:creationId xmlns:a16="http://schemas.microsoft.com/office/drawing/2014/main" id="{490805D3-F97E-FE40-BE5B-479FF9FC7B4D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PREGUNTA</a:t>
            </a:r>
          </a:p>
        </p:txBody>
      </p:sp>
      <p:pic>
        <p:nvPicPr>
          <p:cNvPr id="22531" name="Picture 4" descr="c18/nw0735-n.gif">
            <a:extLst>
              <a:ext uri="{FF2B5EF4-FFF2-40B4-BE49-F238E27FC236}">
                <a16:creationId xmlns:a16="http://schemas.microsoft.com/office/drawing/2014/main" id="{663559F9-DBED-2345-BFE1-1F540AC9235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57488" y="3043238"/>
            <a:ext cx="3175000" cy="3324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6901412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1">
            <a:extLst>
              <a:ext uri="{FF2B5EF4-FFF2-40B4-BE49-F238E27FC236}">
                <a16:creationId xmlns:a16="http://schemas.microsoft.com/office/drawing/2014/main" id="{738DA3AD-C5AA-C74A-BBAC-CB3514E6698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84213" y="1484313"/>
            <a:ext cx="7224712" cy="925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cargas puntuales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=+16 </a:t>
            </a:r>
            <a:r>
              <a:rPr lang="es-ES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y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</a:t>
            </a:r>
            <a:r>
              <a:rPr lang="es-CL" altLang="es-CL" sz="1800" b="1" baseline="-250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=+4,0 </a:t>
            </a:r>
            <a:r>
              <a:rPr lang="es-ES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m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 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están separadas por una distancia de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L=3,0 m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¿En qué punto, sobre la línea entre ambas cargas, el campo eléctrico es nulo ?</a:t>
            </a:r>
            <a:endParaRPr lang="es-CL" altLang="es-CL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4" name="Text Box 1">
            <a:extLst>
              <a:ext uri="{FF2B5EF4-FFF2-40B4-BE49-F238E27FC236}">
                <a16:creationId xmlns:a16="http://schemas.microsoft.com/office/drawing/2014/main" id="{BB256326-67C6-614D-901A-FF8D8307A68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8313" y="11588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 anchor="ctr"/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s-CL" altLang="es-CL" sz="4400" b="1" dirty="0">
                <a:solidFill>
                  <a:srgbClr val="254061"/>
                </a:solidFill>
                <a:latin typeface="Arial" panose="020B0604020202020204" pitchFamily="34" charset="0"/>
                <a:ea typeface="Microsoft YaHei" panose="020B0503020204020204" pitchFamily="34" charset="-122"/>
                <a:cs typeface="Arial" panose="020B0604020202020204" pitchFamily="34" charset="0"/>
              </a:rPr>
              <a:t>Ejemplo</a:t>
            </a:r>
          </a:p>
        </p:txBody>
      </p:sp>
      <p:pic>
        <p:nvPicPr>
          <p:cNvPr id="23555" name="Picture 3">
            <a:extLst>
              <a:ext uri="{FF2B5EF4-FFF2-40B4-BE49-F238E27FC236}">
                <a16:creationId xmlns:a16="http://schemas.microsoft.com/office/drawing/2014/main" id="{21DCB5B0-5D99-ED47-83B8-AB71FDFE7C6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92325" y="2852738"/>
            <a:ext cx="4981575" cy="12096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7" name="4 Conector recto de flecha">
            <a:extLst>
              <a:ext uri="{FF2B5EF4-FFF2-40B4-BE49-F238E27FC236}">
                <a16:creationId xmlns:a16="http://schemas.microsoft.com/office/drawing/2014/main" id="{8EE463CC-75E8-8240-9837-F38932127802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1908175" y="3573463"/>
            <a:ext cx="5473700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8" name="19 Rectángulo">
            <a:extLst>
              <a:ext uri="{FF2B5EF4-FFF2-40B4-BE49-F238E27FC236}">
                <a16:creationId xmlns:a16="http://schemas.microsoft.com/office/drawing/2014/main" id="{D6F98B38-A479-8C49-AC8B-C90FDFECD3A9}"/>
              </a:ext>
            </a:extLst>
          </p:cNvPr>
          <p:cNvSpPr>
            <a:spLocks noChangeArrowheads="1"/>
          </p:cNvSpPr>
          <p:nvPr/>
        </p:nvSpPr>
        <p:spPr bwMode="auto">
          <a:xfrm>
            <a:off x="7381875" y="3352800"/>
            <a:ext cx="3889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3237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E764E7B2-3A0A-2346-9046-0C59C597907C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260350"/>
            <a:ext cx="7731125" cy="463550"/>
          </a:xfrm>
          <a:prstGeom prst="rect">
            <a:avLst/>
          </a:prstGeom>
          <a:noFill/>
          <a:ln>
            <a:noFill/>
          </a:ln>
        </p:spPr>
        <p:txBody>
          <a:bodyPr lIns="90000" tIns="46800" rIns="90000" bIns="46800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/>
            </a:pPr>
            <a:r>
              <a:rPr lang="es-CL" sz="2400" b="1" dirty="0">
                <a:solidFill>
                  <a:srgbClr val="25406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" panose="020B0604020202020204" pitchFamily="34" charset="0"/>
                <a:cs typeface="Arial" panose="020B0604020202020204" pitchFamily="34" charset="0"/>
              </a:rPr>
              <a:t>CAMPO ELÉCTRICO DE UN DIPOLO ELÉCTRICO</a:t>
            </a:r>
          </a:p>
        </p:txBody>
      </p:sp>
      <p:pic>
        <p:nvPicPr>
          <p:cNvPr id="24578" name="Picture 3">
            <a:extLst>
              <a:ext uri="{FF2B5EF4-FFF2-40B4-BE49-F238E27FC236}">
                <a16:creationId xmlns:a16="http://schemas.microsoft.com/office/drawing/2014/main" id="{38BC3CB4-35B7-164F-BE4A-054F5CDA6B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600" y="2781300"/>
            <a:ext cx="2160588" cy="27860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4579" name="Rectangle 1">
            <a:extLst>
              <a:ext uri="{FF2B5EF4-FFF2-40B4-BE49-F238E27FC236}">
                <a16:creationId xmlns:a16="http://schemas.microsoft.com/office/drawing/2014/main" id="{AC618CC3-F8A9-FD40-9190-19AB91DB25BD}"/>
              </a:ext>
            </a:extLst>
          </p:cNvPr>
          <p:cNvSpPr>
            <a:spLocks noChangeArrowheads="1"/>
          </p:cNvSpPr>
          <p:nvPr/>
        </p:nvSpPr>
        <p:spPr bwMode="auto">
          <a:xfrm>
            <a:off x="296863" y="908050"/>
            <a:ext cx="8523287" cy="9255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90000" tIns="46800" rIns="90000" bIns="4680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tabLst>
                <a:tab pos="0" algn="l"/>
                <a:tab pos="447675" algn="l"/>
                <a:tab pos="896938" algn="l"/>
                <a:tab pos="1346200" algn="l"/>
                <a:tab pos="1795463" algn="l"/>
                <a:tab pos="2244725" algn="l"/>
                <a:tab pos="2693988" algn="l"/>
                <a:tab pos="3143250" algn="l"/>
                <a:tab pos="3592513" algn="l"/>
                <a:tab pos="4041775" algn="l"/>
                <a:tab pos="4491038" algn="l"/>
                <a:tab pos="4940300" algn="l"/>
                <a:tab pos="5389563" algn="l"/>
                <a:tab pos="5838825" algn="l"/>
                <a:tab pos="6288088" algn="l"/>
                <a:tab pos="6737350" algn="l"/>
                <a:tab pos="7186613" algn="l"/>
                <a:tab pos="7635875" algn="l"/>
                <a:tab pos="8085138" algn="l"/>
                <a:tab pos="8534400" algn="l"/>
                <a:tab pos="8983663" algn="l"/>
              </a:tabLst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just" eaLnBrk="1" hangingPunct="1">
              <a:spcBef>
                <a:spcPct val="0"/>
              </a:spcBef>
              <a:buFontTx/>
              <a:buNone/>
            </a:pP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Dos partículas cargadas de igual magnitud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q 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pero signos contrarios separadas una distancia </a:t>
            </a:r>
            <a:r>
              <a:rPr lang="es-CL" altLang="es-CL" sz="1800" b="1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d </a:t>
            </a:r>
            <a:r>
              <a:rPr lang="es-CL" altLang="es-CL" sz="1800" b="1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¿cuál es el campo eléctrico en un punto p ubicado a una distancia x a igual distancia de ambas cargas?</a:t>
            </a:r>
            <a:r>
              <a:rPr lang="es-CL" altLang="es-CL" sz="1800" dirty="0">
                <a:solidFill>
                  <a:srgbClr val="25406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endParaRPr lang="es-CL" altLang="es-CL" sz="1800" b="1" dirty="0">
              <a:solidFill>
                <a:srgbClr val="FF000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0" name="5 Rectángulo">
            <a:extLst>
              <a:ext uri="{FF2B5EF4-FFF2-40B4-BE49-F238E27FC236}">
                <a16:creationId xmlns:a16="http://schemas.microsoft.com/office/drawing/2014/main" id="{F8E26117-A145-1A48-BEE7-549FB2580CC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545013" y="260350"/>
            <a:ext cx="3267075" cy="463550"/>
          </a:xfrm>
          <a:prstGeom prst="rect">
            <a:avLst/>
          </a:prstGeom>
          <a:noFill/>
          <a:ln w="38100" algn="ctr">
            <a:solidFill>
              <a:srgbClr val="FF0000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>
            <a:lvl1pPr defTabSz="449263"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 defTabSz="449263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 defTabSz="449263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 defTabSz="449263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defTabSz="449263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endParaRPr lang="ru-RU" altLang="es-CL" sz="1800">
              <a:solidFill>
                <a:schemeClr val="bg1"/>
              </a:solidFill>
              <a:ea typeface="Microsoft YaHei" panose="020B0503020204020204" pitchFamily="34" charset="-122"/>
              <a:cs typeface="Arial" panose="020B0604020202020204" pitchFamily="34" charset="0"/>
            </a:endParaRPr>
          </a:p>
        </p:txBody>
      </p:sp>
      <p:cxnSp>
        <p:nvCxnSpPr>
          <p:cNvPr id="24581" name="6 Conector recto de flecha">
            <a:extLst>
              <a:ext uri="{FF2B5EF4-FFF2-40B4-BE49-F238E27FC236}">
                <a16:creationId xmlns:a16="http://schemas.microsoft.com/office/drawing/2014/main" id="{539F7004-DE89-9843-B7B0-4693775B4DB8}"/>
              </a:ext>
            </a:extLst>
          </p:cNvPr>
          <p:cNvCxnSpPr>
            <a:cxnSpLocks noChangeShapeType="1"/>
          </p:cNvCxnSpPr>
          <p:nvPr/>
        </p:nvCxnSpPr>
        <p:spPr bwMode="auto">
          <a:xfrm>
            <a:off x="539750" y="4065588"/>
            <a:ext cx="5472113" cy="0"/>
          </a:xfrm>
          <a:prstGeom prst="straightConnector1">
            <a:avLst/>
          </a:prstGeom>
          <a:noFill/>
          <a:ln w="22225" algn="ctr">
            <a:solidFill>
              <a:schemeClr val="tx1">
                <a:alpha val="21176"/>
              </a:schemeClr>
            </a:solidFill>
            <a:round/>
            <a:headEnd/>
            <a:tailEnd type="arrow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4582" name="7 Rectángulo">
            <a:extLst>
              <a:ext uri="{FF2B5EF4-FFF2-40B4-BE49-F238E27FC236}">
                <a16:creationId xmlns:a16="http://schemas.microsoft.com/office/drawing/2014/main" id="{A71A13F3-5D73-0140-B067-35489E7CE123}"/>
              </a:ext>
            </a:extLst>
          </p:cNvPr>
          <p:cNvSpPr>
            <a:spLocks noChangeArrowheads="1"/>
          </p:cNvSpPr>
          <p:nvPr/>
        </p:nvSpPr>
        <p:spPr bwMode="auto">
          <a:xfrm>
            <a:off x="6011863" y="3844925"/>
            <a:ext cx="3905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>
                <a:solidFill>
                  <a:srgbClr val="254061"/>
                </a:solidFill>
                <a:latin typeface="Bradley Hand ITC" panose="03070402050302030203" pitchFamily="66" charset="77"/>
                <a:cs typeface="Arial" panose="020B0604020202020204" pitchFamily="34" charset="0"/>
              </a:rPr>
              <a:t>X </a:t>
            </a:r>
            <a:endParaRPr lang="es-CL" altLang="es-CL" sz="1800">
              <a:latin typeface="Bradley Hand ITC" panose="03070402050302030203" pitchFamily="66" charset="77"/>
              <a:cs typeface="Arial" panose="020B0604020202020204" pitchFamily="34" charset="0"/>
            </a:endParaRPr>
          </a:p>
        </p:txBody>
      </p:sp>
      <p:sp>
        <p:nvSpPr>
          <p:cNvPr id="13" name="9 Conector">
            <a:extLst>
              <a:ext uri="{FF2B5EF4-FFF2-40B4-BE49-F238E27FC236}">
                <a16:creationId xmlns:a16="http://schemas.microsoft.com/office/drawing/2014/main" id="{15ADC6D5-66E1-8846-B83A-5B622C4AF444}"/>
              </a:ext>
            </a:extLst>
          </p:cNvPr>
          <p:cNvSpPr/>
          <p:nvPr/>
        </p:nvSpPr>
        <p:spPr bwMode="auto">
          <a:xfrm>
            <a:off x="4284663" y="4025900"/>
            <a:ext cx="71437" cy="73025"/>
          </a:xfrm>
          <a:prstGeom prst="flowChartConnector">
            <a:avLst/>
          </a:prstGeom>
          <a:solidFill>
            <a:schemeClr val="tx1">
              <a:lumMod val="85000"/>
              <a:lumOff val="15000"/>
            </a:schemeClr>
          </a:solidFill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defTabSz="449263" eaLnBrk="1" fontAlgn="auto" hangingPunct="1"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ct val="100000"/>
              <a:buFont typeface="Times New Roman" pitchFamily="16" charset="0"/>
              <a:buNone/>
              <a:defRPr/>
            </a:pPr>
            <a:endParaRPr lang="es-CL">
              <a:solidFill>
                <a:schemeClr val="bg1"/>
              </a:solidFill>
              <a:latin typeface="Calibri" pitchFamily="32" charset="0"/>
              <a:ea typeface="Microsoft YaHei" pitchFamily="32" charset="-122"/>
            </a:endParaRPr>
          </a:p>
        </p:txBody>
      </p:sp>
      <p:sp>
        <p:nvSpPr>
          <p:cNvPr id="24584" name="12 Rectángulo">
            <a:extLst>
              <a:ext uri="{FF2B5EF4-FFF2-40B4-BE49-F238E27FC236}">
                <a16:creationId xmlns:a16="http://schemas.microsoft.com/office/drawing/2014/main" id="{5BC987E1-83B8-BD46-BE71-E631224F27D7}"/>
              </a:ext>
            </a:extLst>
          </p:cNvPr>
          <p:cNvSpPr>
            <a:spLocks noChangeArrowheads="1"/>
          </p:cNvSpPr>
          <p:nvPr/>
        </p:nvSpPr>
        <p:spPr bwMode="auto">
          <a:xfrm>
            <a:off x="4432300" y="3630613"/>
            <a:ext cx="30797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s-CL" altLang="es-CL" sz="1800" b="1">
                <a:solidFill>
                  <a:srgbClr val="254061"/>
                </a:solidFill>
                <a:cs typeface="Arial" panose="020B0604020202020204" pitchFamily="34" charset="0"/>
              </a:rPr>
              <a:t>P</a:t>
            </a:r>
            <a:endParaRPr lang="es-CL" altLang="es-CL" sz="1800"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23585170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14336</TotalTime>
  <Words>1171</Words>
  <Application>Microsoft Office PowerPoint</Application>
  <PresentationFormat>Presentación en pantalla (4:3)</PresentationFormat>
  <Paragraphs>138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37</vt:i4>
      </vt:variant>
    </vt:vector>
  </HeadingPairs>
  <TitlesOfParts>
    <vt:vector size="38" baseType="lpstr">
      <vt:lpstr>Office Theme</vt:lpstr>
      <vt:lpstr>Electromagnetismo - Física III Escuela Naval A. Prat 1S-2021 </vt:lpstr>
      <vt:lpstr>Presentación del curso</vt:lpstr>
      <vt:lpstr>Electrostática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Fuerza eléctrica: Ley de Coulomb</vt:lpstr>
      <vt:lpstr>Presentación de PowerPoint</vt:lpstr>
      <vt:lpstr>Presentación de PowerPoint</vt:lpstr>
      <vt:lpstr>Presentación de PowerPoint</vt:lpstr>
      <vt:lpstr>Presentación de PowerPoint</vt:lpstr>
      <vt:lpstr>Principio de superposición </vt:lpstr>
      <vt:lpstr>Presentación de PowerPoint</vt:lpstr>
      <vt:lpstr>Presentación de PowerPoint</vt:lpstr>
      <vt:lpstr>Principio de superposición en 2D  </vt:lpstr>
      <vt:lpstr>Presentación de PowerPoint</vt:lpstr>
      <vt:lpstr>Presentación de PowerPoint</vt:lpstr>
      <vt:lpstr>Fiorma vectorial de la ley de Coulomb</vt:lpstr>
      <vt:lpstr>Ejemplo</vt:lpstr>
      <vt:lpstr>Campo eléctrico </vt:lpstr>
      <vt:lpstr>Presentación de PowerPoint</vt:lpstr>
      <vt:lpstr>Presentación de PowerPoint</vt:lpstr>
      <vt:lpstr>Presentación de PowerPoint</vt:lpstr>
      <vt:lpstr>Presentación de PowerPoint</vt:lpstr>
      <vt:lpstr>Líneas de campo eléctrico </vt:lpstr>
      <vt:lpstr>Características de las líneas de campo eléctrico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Electromagnetismo-Fisica III Escuela naval A. Prat 1S-2018</dc:title>
  <dc:creator>NGD labs</dc:creator>
  <cp:lastModifiedBy>c.romanque@hotmail.com</cp:lastModifiedBy>
  <cp:revision>63</cp:revision>
  <dcterms:created xsi:type="dcterms:W3CDTF">2018-01-24T08:40:13Z</dcterms:created>
  <dcterms:modified xsi:type="dcterms:W3CDTF">2021-03-04T11:19:55Z</dcterms:modified>
</cp:coreProperties>
</file>