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42"/>
  </p:notesMasterIdLst>
  <p:sldIdLst>
    <p:sldId id="1220" r:id="rId2"/>
    <p:sldId id="1222" r:id="rId3"/>
    <p:sldId id="1223" r:id="rId4"/>
    <p:sldId id="1224" r:id="rId5"/>
    <p:sldId id="1221" r:id="rId6"/>
    <p:sldId id="1225" r:id="rId7"/>
    <p:sldId id="1226" r:id="rId8"/>
    <p:sldId id="1232" r:id="rId9"/>
    <p:sldId id="1233" r:id="rId10"/>
    <p:sldId id="1240" r:id="rId11"/>
    <p:sldId id="380" r:id="rId12"/>
    <p:sldId id="1235" r:id="rId13"/>
    <p:sldId id="1236" r:id="rId14"/>
    <p:sldId id="1238" r:id="rId15"/>
    <p:sldId id="1237" r:id="rId16"/>
    <p:sldId id="1270" r:id="rId17"/>
    <p:sldId id="1239" r:id="rId18"/>
    <p:sldId id="1275" r:id="rId19"/>
    <p:sldId id="1242" r:id="rId20"/>
    <p:sldId id="1244" r:id="rId21"/>
    <p:sldId id="1245" r:id="rId22"/>
    <p:sldId id="1277" r:id="rId23"/>
    <p:sldId id="1249" r:id="rId24"/>
    <p:sldId id="1279" r:id="rId25"/>
    <p:sldId id="1250" r:id="rId26"/>
    <p:sldId id="1247" r:id="rId27"/>
    <p:sldId id="1276" r:id="rId28"/>
    <p:sldId id="1243" r:id="rId29"/>
    <p:sldId id="1251" r:id="rId30"/>
    <p:sldId id="1265" r:id="rId31"/>
    <p:sldId id="1252" r:id="rId32"/>
    <p:sldId id="1281" r:id="rId33"/>
    <p:sldId id="1269" r:id="rId34"/>
    <p:sldId id="1264" r:id="rId35"/>
    <p:sldId id="1159" r:id="rId36"/>
    <p:sldId id="1285" r:id="rId37"/>
    <p:sldId id="1286" r:id="rId38"/>
    <p:sldId id="1287" r:id="rId39"/>
    <p:sldId id="1288" r:id="rId40"/>
    <p:sldId id="1289" r:id="rId41"/>
  </p:sldIdLst>
  <p:sldSz cx="9144000" cy="6858000" type="screen4x3"/>
  <p:notesSz cx="6858000" cy="9077325"/>
  <p:defaultTextStyle>
    <a:defPPr>
      <a:defRPr lang="es-ES"/>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25" autoAdjust="0"/>
    <p:restoredTop sz="94635" autoAdjust="0"/>
  </p:normalViewPr>
  <p:slideViewPr>
    <p:cSldViewPr>
      <p:cViewPr varScale="1">
        <p:scale>
          <a:sx n="68" d="100"/>
          <a:sy n="68" d="100"/>
        </p:scale>
        <p:origin x="1248" y="72"/>
      </p:cViewPr>
      <p:guideLst>
        <p:guide orient="horz" pos="2160"/>
        <p:guide pos="2880"/>
      </p:guideLst>
    </p:cSldViewPr>
  </p:slideViewPr>
  <p:notesTextViewPr>
    <p:cViewPr>
      <p:scale>
        <a:sx n="3" d="2"/>
        <a:sy n="3" d="2"/>
      </p:scale>
      <p:origin x="0" y="0"/>
    </p:cViewPr>
  </p:notesTextViewPr>
  <p:sorterViewPr>
    <p:cViewPr varScale="1">
      <p:scale>
        <a:sx n="100" d="100"/>
        <a:sy n="100" d="100"/>
      </p:scale>
      <p:origin x="0" y="-1613"/>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B552F52F-7CA7-470C-8BA8-77AEBB72D3C5}"/>
              </a:ext>
            </a:extLst>
          </p:cNvPr>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s-ES"/>
          </a:p>
        </p:txBody>
      </p:sp>
      <p:sp>
        <p:nvSpPr>
          <p:cNvPr id="36867" name="Rectangle 3">
            <a:extLst>
              <a:ext uri="{FF2B5EF4-FFF2-40B4-BE49-F238E27FC236}">
                <a16:creationId xmlns:a16="http://schemas.microsoft.com/office/drawing/2014/main" id="{99DC4597-3A68-447E-B498-DEEFC739AECD}"/>
              </a:ext>
            </a:extLst>
          </p:cNvPr>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s-ES"/>
          </a:p>
        </p:txBody>
      </p:sp>
      <p:sp>
        <p:nvSpPr>
          <p:cNvPr id="3076" name="Rectangle 4">
            <a:extLst>
              <a:ext uri="{FF2B5EF4-FFF2-40B4-BE49-F238E27FC236}">
                <a16:creationId xmlns:a16="http://schemas.microsoft.com/office/drawing/2014/main" id="{92B37B44-1A7F-418E-BC18-1D0413C336F8}"/>
              </a:ext>
            </a:extLst>
          </p:cNvPr>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9" name="Rectangle 5">
            <a:extLst>
              <a:ext uri="{FF2B5EF4-FFF2-40B4-BE49-F238E27FC236}">
                <a16:creationId xmlns:a16="http://schemas.microsoft.com/office/drawing/2014/main" id="{5070669B-B593-4AC7-B0DE-F2564D84A643}"/>
              </a:ext>
            </a:extLst>
          </p:cNvPr>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a:extLst>
              <a:ext uri="{FF2B5EF4-FFF2-40B4-BE49-F238E27FC236}">
                <a16:creationId xmlns:a16="http://schemas.microsoft.com/office/drawing/2014/main" id="{7E2AC74B-C9C0-465C-8123-4A65603525A3}"/>
              </a:ext>
            </a:extLst>
          </p:cNvPr>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s-ES"/>
          </a:p>
        </p:txBody>
      </p:sp>
      <p:sp>
        <p:nvSpPr>
          <p:cNvPr id="36871" name="Rectangle 7">
            <a:extLst>
              <a:ext uri="{FF2B5EF4-FFF2-40B4-BE49-F238E27FC236}">
                <a16:creationId xmlns:a16="http://schemas.microsoft.com/office/drawing/2014/main" id="{04479278-43B4-4DF9-BF18-EB31EF98A66C}"/>
              </a:ext>
            </a:extLst>
          </p:cNvPr>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5C8FDC27-D49F-4C63-8249-5AA608FB816E}" type="slidenum">
              <a:rPr lang="es-ES" altLang="es-CL"/>
              <a:pPr>
                <a:defRPr/>
              </a:pPr>
              <a:t>‹Nº›</a:t>
            </a:fld>
            <a:endParaRPr lang="es-ES" alt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62CDED38-2C9E-455C-86F4-DDDED4B5820E}"/>
              </a:ext>
            </a:extLst>
          </p:cNvPr>
          <p:cNvGrpSpPr>
            <a:grpSpLocks/>
          </p:cNvGrpSpPr>
          <p:nvPr/>
        </p:nvGrpSpPr>
        <p:grpSpPr bwMode="auto">
          <a:xfrm>
            <a:off x="-3222625" y="304800"/>
            <a:ext cx="11909425" cy="4724400"/>
            <a:chOff x="-2030" y="192"/>
            <a:chExt cx="7502" cy="2976"/>
          </a:xfrm>
        </p:grpSpPr>
        <p:sp>
          <p:nvSpPr>
            <p:cNvPr id="5" name="Line 3">
              <a:extLst>
                <a:ext uri="{FF2B5EF4-FFF2-40B4-BE49-F238E27FC236}">
                  <a16:creationId xmlns:a16="http://schemas.microsoft.com/office/drawing/2014/main" id="{F1250086-91BB-45A1-AF4B-896223A6F5A3}"/>
                </a:ext>
              </a:extLst>
            </p:cNvPr>
            <p:cNvSpPr>
              <a:spLocks noChangeShapeType="1"/>
            </p:cNvSpPr>
            <p:nvPr/>
          </p:nvSpPr>
          <p:spPr bwMode="auto">
            <a:xfrm>
              <a:off x="912" y="1584"/>
              <a:ext cx="456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 name="AutoShape 4">
              <a:extLst>
                <a:ext uri="{FF2B5EF4-FFF2-40B4-BE49-F238E27FC236}">
                  <a16:creationId xmlns:a16="http://schemas.microsoft.com/office/drawing/2014/main" id="{0BCD6872-4220-49AB-B706-CA778893E0AF}"/>
                </a:ext>
              </a:extLst>
            </p:cNvPr>
            <p:cNvSpPr>
              <a:spLocks/>
            </p:cNvSpPr>
            <p:nvPr/>
          </p:nvSpPr>
          <p:spPr bwMode="auto">
            <a:xfrm>
              <a:off x="-1584" y="864"/>
              <a:ext cx="2304" cy="2304"/>
            </a:xfrm>
            <a:custGeom>
              <a:avLst/>
              <a:gdLst>
                <a:gd name="T0" fmla="*/ 2 w 64000"/>
                <a:gd name="T1" fmla="*/ 0 h 64000"/>
                <a:gd name="T2" fmla="*/ 3 w 64000"/>
                <a:gd name="T3" fmla="*/ 1 h 64000"/>
                <a:gd name="T4" fmla="*/ 2 w 64000"/>
                <a:gd name="T5" fmla="*/ 3 h 64000"/>
                <a:gd name="T6" fmla="*/ 2 w 64000"/>
                <a:gd name="T7" fmla="*/ 3 h 64000"/>
                <a:gd name="T8" fmla="*/ 2 w 64000"/>
                <a:gd name="T9" fmla="*/ 3 h 64000"/>
                <a:gd name="T10" fmla="*/ 2 w 64000"/>
                <a:gd name="T11" fmla="*/ 3 h 64000"/>
                <a:gd name="T12" fmla="*/ 2 w 64000"/>
                <a:gd name="T13" fmla="*/ 0 h 64000"/>
                <a:gd name="T14" fmla="*/ 2 w 64000"/>
                <a:gd name="T15" fmla="*/ 0 h 64000"/>
                <a:gd name="T16" fmla="*/ 2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44083 w 64000"/>
                <a:gd name="T28" fmla="*/ -29639 h 64000"/>
                <a:gd name="T29" fmla="*/ 44083 w 64000"/>
                <a:gd name="T30" fmla="*/ 29639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s-CL"/>
            </a:p>
          </p:txBody>
        </p:sp>
        <p:sp>
          <p:nvSpPr>
            <p:cNvPr id="7" name="AutoShape 5">
              <a:extLst>
                <a:ext uri="{FF2B5EF4-FFF2-40B4-BE49-F238E27FC236}">
                  <a16:creationId xmlns:a16="http://schemas.microsoft.com/office/drawing/2014/main" id="{7A59F10D-5A7D-4FAA-8D2B-454CC909D67E}"/>
                </a:ext>
              </a:extLst>
            </p:cNvPr>
            <p:cNvSpPr>
              <a:spLocks/>
            </p:cNvSpPr>
            <p:nvPr/>
          </p:nvSpPr>
          <p:spPr bwMode="auto">
            <a:xfrm>
              <a:off x="-2030" y="192"/>
              <a:ext cx="2544" cy="2544"/>
            </a:xfrm>
            <a:custGeom>
              <a:avLst/>
              <a:gdLst>
                <a:gd name="T0" fmla="*/ 3 w 64000"/>
                <a:gd name="T1" fmla="*/ 0 h 64000"/>
                <a:gd name="T2" fmla="*/ 4 w 64000"/>
                <a:gd name="T3" fmla="*/ 2 h 64000"/>
                <a:gd name="T4" fmla="*/ 3 w 64000"/>
                <a:gd name="T5" fmla="*/ 4 h 64000"/>
                <a:gd name="T6" fmla="*/ 3 w 64000"/>
                <a:gd name="T7" fmla="*/ 4 h 64000"/>
                <a:gd name="T8" fmla="*/ 3 w 64000"/>
                <a:gd name="T9" fmla="*/ 4 h 64000"/>
                <a:gd name="T10" fmla="*/ 3 w 64000"/>
                <a:gd name="T11" fmla="*/ 4 h 64000"/>
                <a:gd name="T12" fmla="*/ 3 w 64000"/>
                <a:gd name="T13" fmla="*/ 0 h 64000"/>
                <a:gd name="T14" fmla="*/ 3 w 64000"/>
                <a:gd name="T15" fmla="*/ 0 h 64000"/>
                <a:gd name="T16" fmla="*/ 3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994 w 64000"/>
                <a:gd name="T28" fmla="*/ -25761 h 64000"/>
                <a:gd name="T29" fmla="*/ 50994 w 64000"/>
                <a:gd name="T30" fmla="*/ 25761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s-CL"/>
            </a:p>
          </p:txBody>
        </p:sp>
      </p:grpSp>
      <p:sp>
        <p:nvSpPr>
          <p:cNvPr id="19462" name="Rectangle 6"/>
          <p:cNvSpPr>
            <a:spLocks noGrp="1" noChangeArrowheads="1"/>
          </p:cNvSpPr>
          <p:nvPr>
            <p:ph type="ctrTitle"/>
          </p:nvPr>
        </p:nvSpPr>
        <p:spPr>
          <a:xfrm>
            <a:off x="1443038" y="985838"/>
            <a:ext cx="7239000" cy="1444625"/>
          </a:xfrm>
        </p:spPr>
        <p:txBody>
          <a:bodyPr/>
          <a:lstStyle>
            <a:lvl1pPr>
              <a:defRPr sz="4000"/>
            </a:lvl1pPr>
          </a:lstStyle>
          <a:p>
            <a:r>
              <a:rPr lang="es-ES"/>
              <a:t>Haga clic para cambiar el estilo de título	</a:t>
            </a:r>
          </a:p>
        </p:txBody>
      </p:sp>
      <p:sp>
        <p:nvSpPr>
          <p:cNvPr id="19463"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s-ES"/>
              <a:t>Haga clic para modificar el estilo de subtítulo del patrón</a:t>
            </a:r>
          </a:p>
        </p:txBody>
      </p:sp>
      <p:sp>
        <p:nvSpPr>
          <p:cNvPr id="8" name="Rectangle 8">
            <a:extLst>
              <a:ext uri="{FF2B5EF4-FFF2-40B4-BE49-F238E27FC236}">
                <a16:creationId xmlns:a16="http://schemas.microsoft.com/office/drawing/2014/main" id="{1398F877-04CB-42F3-A7E5-F6EDCD040CD2}"/>
              </a:ext>
            </a:extLst>
          </p:cNvPr>
          <p:cNvSpPr>
            <a:spLocks noGrp="1" noChangeArrowheads="1"/>
          </p:cNvSpPr>
          <p:nvPr>
            <p:ph type="dt" sz="half" idx="10"/>
          </p:nvPr>
        </p:nvSpPr>
        <p:spPr/>
        <p:txBody>
          <a:bodyPr/>
          <a:lstStyle>
            <a:lvl1pPr>
              <a:defRPr/>
            </a:lvl1pPr>
          </a:lstStyle>
          <a:p>
            <a:pPr>
              <a:defRPr/>
            </a:pPr>
            <a:r>
              <a:rPr lang="es-ES"/>
              <a:t>Noviembre 2012</a:t>
            </a:r>
          </a:p>
        </p:txBody>
      </p:sp>
      <p:sp>
        <p:nvSpPr>
          <p:cNvPr id="9" name="Rectangle 9">
            <a:extLst>
              <a:ext uri="{FF2B5EF4-FFF2-40B4-BE49-F238E27FC236}">
                <a16:creationId xmlns:a16="http://schemas.microsoft.com/office/drawing/2014/main" id="{4E206CF9-3662-4E1C-85BF-F13D78420814}"/>
              </a:ext>
            </a:extLst>
          </p:cNvPr>
          <p:cNvSpPr>
            <a:spLocks noGrp="1" noChangeArrowheads="1"/>
          </p:cNvSpPr>
          <p:nvPr>
            <p:ph type="ftr" sz="quarter" idx="11"/>
          </p:nvPr>
        </p:nvSpPr>
        <p:spPr/>
        <p:txBody>
          <a:bodyPr/>
          <a:lstStyle>
            <a:lvl1pPr>
              <a:defRPr/>
            </a:lvl1pPr>
          </a:lstStyle>
          <a:p>
            <a:pPr>
              <a:defRPr/>
            </a:pPr>
            <a:endParaRPr lang="es-ES"/>
          </a:p>
        </p:txBody>
      </p:sp>
      <p:sp>
        <p:nvSpPr>
          <p:cNvPr id="10" name="Rectangle 10">
            <a:extLst>
              <a:ext uri="{FF2B5EF4-FFF2-40B4-BE49-F238E27FC236}">
                <a16:creationId xmlns:a16="http://schemas.microsoft.com/office/drawing/2014/main" id="{038E758D-65C5-4092-A106-D543F96CCC5F}"/>
              </a:ext>
            </a:extLst>
          </p:cNvPr>
          <p:cNvSpPr>
            <a:spLocks noGrp="1" noChangeArrowheads="1"/>
          </p:cNvSpPr>
          <p:nvPr>
            <p:ph type="sldNum" sz="quarter" idx="12"/>
          </p:nvPr>
        </p:nvSpPr>
        <p:spPr/>
        <p:txBody>
          <a:bodyPr/>
          <a:lstStyle>
            <a:lvl1pPr>
              <a:defRPr/>
            </a:lvl1pPr>
          </a:lstStyle>
          <a:p>
            <a:pPr>
              <a:defRPr/>
            </a:pPr>
            <a:fld id="{DCD830B2-BD57-4FBF-BAC3-9702204D5406}" type="slidenum">
              <a:rPr lang="es-ES" altLang="es-CL"/>
              <a:pPr>
                <a:defRPr/>
              </a:pPr>
              <a:t>‹Nº›</a:t>
            </a:fld>
            <a:endParaRPr lang="es-ES" altLang="es-CL"/>
          </a:p>
        </p:txBody>
      </p:sp>
    </p:spTree>
    <p:extLst>
      <p:ext uri="{BB962C8B-B14F-4D97-AF65-F5344CB8AC3E}">
        <p14:creationId xmlns:p14="http://schemas.microsoft.com/office/powerpoint/2010/main" val="1129908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a:extLst>
              <a:ext uri="{FF2B5EF4-FFF2-40B4-BE49-F238E27FC236}">
                <a16:creationId xmlns:a16="http://schemas.microsoft.com/office/drawing/2014/main" id="{494C3BA8-4753-4900-AA29-599AA35EE9DE}"/>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9">
            <a:extLst>
              <a:ext uri="{FF2B5EF4-FFF2-40B4-BE49-F238E27FC236}">
                <a16:creationId xmlns:a16="http://schemas.microsoft.com/office/drawing/2014/main" id="{39EC2A8F-7E94-4023-BB84-724D4782515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10">
            <a:extLst>
              <a:ext uri="{FF2B5EF4-FFF2-40B4-BE49-F238E27FC236}">
                <a16:creationId xmlns:a16="http://schemas.microsoft.com/office/drawing/2014/main" id="{798FA671-1CC2-4CAB-BFE6-68C25EEFE47F}"/>
              </a:ext>
            </a:extLst>
          </p:cNvPr>
          <p:cNvSpPr>
            <a:spLocks noGrp="1" noChangeArrowheads="1"/>
          </p:cNvSpPr>
          <p:nvPr>
            <p:ph type="sldNum" sz="quarter" idx="12"/>
          </p:nvPr>
        </p:nvSpPr>
        <p:spPr>
          <a:ln/>
        </p:spPr>
        <p:txBody>
          <a:bodyPr/>
          <a:lstStyle>
            <a:lvl1pPr>
              <a:defRPr/>
            </a:lvl1pPr>
          </a:lstStyle>
          <a:p>
            <a:pPr>
              <a:defRPr/>
            </a:pPr>
            <a:fld id="{14042306-6B60-4397-AB17-136ADB21D935}" type="slidenum">
              <a:rPr lang="es-ES" altLang="es-CL"/>
              <a:pPr>
                <a:defRPr/>
              </a:pPr>
              <a:t>‹Nº›</a:t>
            </a:fld>
            <a:endParaRPr lang="es-ES" altLang="es-CL"/>
          </a:p>
        </p:txBody>
      </p:sp>
    </p:spTree>
    <p:extLst>
      <p:ext uri="{BB962C8B-B14F-4D97-AF65-F5344CB8AC3E}">
        <p14:creationId xmlns:p14="http://schemas.microsoft.com/office/powerpoint/2010/main" val="3595439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8">
            <a:extLst>
              <a:ext uri="{FF2B5EF4-FFF2-40B4-BE49-F238E27FC236}">
                <a16:creationId xmlns:a16="http://schemas.microsoft.com/office/drawing/2014/main" id="{5490FB9A-2583-41E5-A9A5-5C3FE7987F46}"/>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9">
            <a:extLst>
              <a:ext uri="{FF2B5EF4-FFF2-40B4-BE49-F238E27FC236}">
                <a16:creationId xmlns:a16="http://schemas.microsoft.com/office/drawing/2014/main" id="{58E3E687-7A5D-4AA0-9493-3A00BE8DE122}"/>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10">
            <a:extLst>
              <a:ext uri="{FF2B5EF4-FFF2-40B4-BE49-F238E27FC236}">
                <a16:creationId xmlns:a16="http://schemas.microsoft.com/office/drawing/2014/main" id="{0DEBD5D6-2980-4DB0-998C-CBCFD8405A4A}"/>
              </a:ext>
            </a:extLst>
          </p:cNvPr>
          <p:cNvSpPr>
            <a:spLocks noGrp="1" noChangeArrowheads="1"/>
          </p:cNvSpPr>
          <p:nvPr>
            <p:ph type="sldNum" sz="quarter" idx="12"/>
          </p:nvPr>
        </p:nvSpPr>
        <p:spPr>
          <a:ln/>
        </p:spPr>
        <p:txBody>
          <a:bodyPr/>
          <a:lstStyle>
            <a:lvl1pPr>
              <a:defRPr/>
            </a:lvl1pPr>
          </a:lstStyle>
          <a:p>
            <a:pPr>
              <a:defRPr/>
            </a:pPr>
            <a:fld id="{4B86FF18-3D4A-4453-9288-7DF102A58635}" type="slidenum">
              <a:rPr lang="es-ES" altLang="es-CL"/>
              <a:pPr>
                <a:defRPr/>
              </a:pPr>
              <a:t>‹Nº›</a:t>
            </a:fld>
            <a:endParaRPr lang="es-ES" altLang="es-CL"/>
          </a:p>
        </p:txBody>
      </p:sp>
    </p:spTree>
    <p:extLst>
      <p:ext uri="{BB962C8B-B14F-4D97-AF65-F5344CB8AC3E}">
        <p14:creationId xmlns:p14="http://schemas.microsoft.com/office/powerpoint/2010/main" val="4128636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a:extLst>
              <a:ext uri="{FF2B5EF4-FFF2-40B4-BE49-F238E27FC236}">
                <a16:creationId xmlns:a16="http://schemas.microsoft.com/office/drawing/2014/main" id="{F5BED857-A98F-4ECD-A995-E673E7F407DC}"/>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83A32A26-3F84-4F9E-8359-6A62238C10A5}"/>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8122F2B7-9273-4EBF-ACDD-369948192DA4}"/>
              </a:ext>
            </a:extLst>
          </p:cNvPr>
          <p:cNvSpPr>
            <a:spLocks noGrp="1" noChangeArrowheads="1"/>
          </p:cNvSpPr>
          <p:nvPr>
            <p:ph type="sldNum" sz="quarter" idx="12"/>
          </p:nvPr>
        </p:nvSpPr>
        <p:spPr>
          <a:ln/>
        </p:spPr>
        <p:txBody>
          <a:bodyPr/>
          <a:lstStyle>
            <a:lvl1pPr>
              <a:defRPr/>
            </a:lvl1pPr>
          </a:lstStyle>
          <a:p>
            <a:pPr>
              <a:defRPr/>
            </a:pPr>
            <a:fld id="{5E6D2267-275B-4D48-A9E8-4F7A1903457F}" type="slidenum">
              <a:rPr lang="es-ES" altLang="es-CL"/>
              <a:pPr>
                <a:defRPr/>
              </a:pPr>
              <a:t>‹Nº›</a:t>
            </a:fld>
            <a:endParaRPr lang="es-ES" altLang="es-CL"/>
          </a:p>
        </p:txBody>
      </p:sp>
    </p:spTree>
    <p:extLst>
      <p:ext uri="{BB962C8B-B14F-4D97-AF65-F5344CB8AC3E}">
        <p14:creationId xmlns:p14="http://schemas.microsoft.com/office/powerpoint/2010/main" val="2776867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a:extLst>
              <a:ext uri="{FF2B5EF4-FFF2-40B4-BE49-F238E27FC236}">
                <a16:creationId xmlns:a16="http://schemas.microsoft.com/office/drawing/2014/main" id="{9E3938F3-3304-45F9-81ED-0D452B13487D}"/>
              </a:ext>
            </a:extLst>
          </p:cNvPr>
          <p:cNvSpPr>
            <a:spLocks noGrp="1" noChangeArrowheads="1"/>
          </p:cNvSpPr>
          <p:nvPr>
            <p:ph type="dt" sz="half" idx="10"/>
          </p:nvPr>
        </p:nvSpPr>
        <p:spPr>
          <a:ln/>
        </p:spPr>
        <p:txBody>
          <a:bodyPr/>
          <a:lstStyle>
            <a:lvl1pPr>
              <a:defRPr/>
            </a:lvl1pPr>
          </a:lstStyle>
          <a:p>
            <a:pPr>
              <a:defRPr/>
            </a:pPr>
            <a:endParaRPr lang="es-ES"/>
          </a:p>
        </p:txBody>
      </p:sp>
      <p:sp>
        <p:nvSpPr>
          <p:cNvPr id="8" name="Rectangle 9">
            <a:extLst>
              <a:ext uri="{FF2B5EF4-FFF2-40B4-BE49-F238E27FC236}">
                <a16:creationId xmlns:a16="http://schemas.microsoft.com/office/drawing/2014/main" id="{CFF00D1A-70C4-4CE8-B9FF-36D47A8182C3}"/>
              </a:ext>
            </a:extLst>
          </p:cNvPr>
          <p:cNvSpPr>
            <a:spLocks noGrp="1" noChangeArrowheads="1"/>
          </p:cNvSpPr>
          <p:nvPr>
            <p:ph type="ftr" sz="quarter" idx="11"/>
          </p:nvPr>
        </p:nvSpPr>
        <p:spPr>
          <a:ln/>
        </p:spPr>
        <p:txBody>
          <a:bodyPr/>
          <a:lstStyle>
            <a:lvl1pPr>
              <a:defRPr/>
            </a:lvl1pPr>
          </a:lstStyle>
          <a:p>
            <a:pPr>
              <a:defRPr/>
            </a:pPr>
            <a:endParaRPr lang="es-ES"/>
          </a:p>
        </p:txBody>
      </p:sp>
      <p:sp>
        <p:nvSpPr>
          <p:cNvPr id="9" name="Rectangle 10">
            <a:extLst>
              <a:ext uri="{FF2B5EF4-FFF2-40B4-BE49-F238E27FC236}">
                <a16:creationId xmlns:a16="http://schemas.microsoft.com/office/drawing/2014/main" id="{7BE76B3F-0E71-44F5-80CB-9D3C9C215ECE}"/>
              </a:ext>
            </a:extLst>
          </p:cNvPr>
          <p:cNvSpPr>
            <a:spLocks noGrp="1" noChangeArrowheads="1"/>
          </p:cNvSpPr>
          <p:nvPr>
            <p:ph type="sldNum" sz="quarter" idx="12"/>
          </p:nvPr>
        </p:nvSpPr>
        <p:spPr>
          <a:ln/>
        </p:spPr>
        <p:txBody>
          <a:bodyPr/>
          <a:lstStyle>
            <a:lvl1pPr>
              <a:defRPr/>
            </a:lvl1pPr>
          </a:lstStyle>
          <a:p>
            <a:pPr>
              <a:defRPr/>
            </a:pPr>
            <a:fld id="{B89FE3EC-A140-4C68-81B2-D522B221493B}" type="slidenum">
              <a:rPr lang="es-ES" altLang="es-CL"/>
              <a:pPr>
                <a:defRPr/>
              </a:pPr>
              <a:t>‹Nº›</a:t>
            </a:fld>
            <a:endParaRPr lang="es-ES" altLang="es-CL"/>
          </a:p>
        </p:txBody>
      </p:sp>
    </p:spTree>
    <p:extLst>
      <p:ext uri="{BB962C8B-B14F-4D97-AF65-F5344CB8AC3E}">
        <p14:creationId xmlns:p14="http://schemas.microsoft.com/office/powerpoint/2010/main" val="926546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8">
            <a:extLst>
              <a:ext uri="{FF2B5EF4-FFF2-40B4-BE49-F238E27FC236}">
                <a16:creationId xmlns:a16="http://schemas.microsoft.com/office/drawing/2014/main" id="{99E87D39-75B4-4B02-8116-771850AF8A93}"/>
              </a:ext>
            </a:extLst>
          </p:cNvPr>
          <p:cNvSpPr>
            <a:spLocks noGrp="1" noChangeArrowheads="1"/>
          </p:cNvSpPr>
          <p:nvPr>
            <p:ph type="dt" sz="half" idx="10"/>
          </p:nvPr>
        </p:nvSpPr>
        <p:spPr>
          <a:ln/>
        </p:spPr>
        <p:txBody>
          <a:bodyPr/>
          <a:lstStyle>
            <a:lvl1pPr>
              <a:defRPr/>
            </a:lvl1pPr>
          </a:lstStyle>
          <a:p>
            <a:pPr>
              <a:defRPr/>
            </a:pPr>
            <a:endParaRPr lang="es-ES"/>
          </a:p>
        </p:txBody>
      </p:sp>
      <p:sp>
        <p:nvSpPr>
          <p:cNvPr id="4" name="Rectangle 9">
            <a:extLst>
              <a:ext uri="{FF2B5EF4-FFF2-40B4-BE49-F238E27FC236}">
                <a16:creationId xmlns:a16="http://schemas.microsoft.com/office/drawing/2014/main" id="{87C6A769-93EF-4C6D-BC7D-A1A0D133C91D}"/>
              </a:ext>
            </a:extLst>
          </p:cNvPr>
          <p:cNvSpPr>
            <a:spLocks noGrp="1" noChangeArrowheads="1"/>
          </p:cNvSpPr>
          <p:nvPr>
            <p:ph type="ftr" sz="quarter" idx="11"/>
          </p:nvPr>
        </p:nvSpPr>
        <p:spPr>
          <a:ln/>
        </p:spPr>
        <p:txBody>
          <a:bodyPr/>
          <a:lstStyle>
            <a:lvl1pPr>
              <a:defRPr/>
            </a:lvl1pPr>
          </a:lstStyle>
          <a:p>
            <a:pPr>
              <a:defRPr/>
            </a:pPr>
            <a:endParaRPr lang="es-ES"/>
          </a:p>
        </p:txBody>
      </p:sp>
      <p:sp>
        <p:nvSpPr>
          <p:cNvPr id="5" name="Rectangle 10">
            <a:extLst>
              <a:ext uri="{FF2B5EF4-FFF2-40B4-BE49-F238E27FC236}">
                <a16:creationId xmlns:a16="http://schemas.microsoft.com/office/drawing/2014/main" id="{58AEEDD2-7BF4-4208-AE3B-ABF85157A81E}"/>
              </a:ext>
            </a:extLst>
          </p:cNvPr>
          <p:cNvSpPr>
            <a:spLocks noGrp="1" noChangeArrowheads="1"/>
          </p:cNvSpPr>
          <p:nvPr>
            <p:ph type="sldNum" sz="quarter" idx="12"/>
          </p:nvPr>
        </p:nvSpPr>
        <p:spPr>
          <a:ln/>
        </p:spPr>
        <p:txBody>
          <a:bodyPr/>
          <a:lstStyle>
            <a:lvl1pPr>
              <a:defRPr/>
            </a:lvl1pPr>
          </a:lstStyle>
          <a:p>
            <a:pPr>
              <a:defRPr/>
            </a:pPr>
            <a:fld id="{0147F0A3-9352-4F50-A0A7-E51EFCF1A0DB}" type="slidenum">
              <a:rPr lang="es-ES" altLang="es-CL"/>
              <a:pPr>
                <a:defRPr/>
              </a:pPr>
              <a:t>‹Nº›</a:t>
            </a:fld>
            <a:endParaRPr lang="es-ES" altLang="es-CL"/>
          </a:p>
        </p:txBody>
      </p:sp>
    </p:spTree>
    <p:extLst>
      <p:ext uri="{BB962C8B-B14F-4D97-AF65-F5344CB8AC3E}">
        <p14:creationId xmlns:p14="http://schemas.microsoft.com/office/powerpoint/2010/main" val="4009947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771352FE-83E5-4168-A468-25F4588D1151}"/>
              </a:ext>
            </a:extLst>
          </p:cNvPr>
          <p:cNvSpPr>
            <a:spLocks noGrp="1" noChangeArrowheads="1"/>
          </p:cNvSpPr>
          <p:nvPr>
            <p:ph type="dt" sz="half" idx="10"/>
          </p:nvPr>
        </p:nvSpPr>
        <p:spPr>
          <a:ln/>
        </p:spPr>
        <p:txBody>
          <a:bodyPr/>
          <a:lstStyle>
            <a:lvl1pPr>
              <a:defRPr/>
            </a:lvl1pPr>
          </a:lstStyle>
          <a:p>
            <a:pPr>
              <a:defRPr/>
            </a:pPr>
            <a:endParaRPr lang="es-ES"/>
          </a:p>
        </p:txBody>
      </p:sp>
      <p:sp>
        <p:nvSpPr>
          <p:cNvPr id="3" name="Rectangle 9">
            <a:extLst>
              <a:ext uri="{FF2B5EF4-FFF2-40B4-BE49-F238E27FC236}">
                <a16:creationId xmlns:a16="http://schemas.microsoft.com/office/drawing/2014/main" id="{C7538CAE-F4CE-4D37-AE73-1B7F75420A1F}"/>
              </a:ext>
            </a:extLst>
          </p:cNvPr>
          <p:cNvSpPr>
            <a:spLocks noGrp="1" noChangeArrowheads="1"/>
          </p:cNvSpPr>
          <p:nvPr>
            <p:ph type="ftr" sz="quarter" idx="11"/>
          </p:nvPr>
        </p:nvSpPr>
        <p:spPr>
          <a:ln/>
        </p:spPr>
        <p:txBody>
          <a:bodyPr/>
          <a:lstStyle>
            <a:lvl1pPr>
              <a:defRPr/>
            </a:lvl1pPr>
          </a:lstStyle>
          <a:p>
            <a:pPr>
              <a:defRPr/>
            </a:pPr>
            <a:endParaRPr lang="es-ES"/>
          </a:p>
        </p:txBody>
      </p:sp>
      <p:sp>
        <p:nvSpPr>
          <p:cNvPr id="4" name="Rectangle 10">
            <a:extLst>
              <a:ext uri="{FF2B5EF4-FFF2-40B4-BE49-F238E27FC236}">
                <a16:creationId xmlns:a16="http://schemas.microsoft.com/office/drawing/2014/main" id="{188F357C-01AC-4F2B-8D99-D41F8E04AC36}"/>
              </a:ext>
            </a:extLst>
          </p:cNvPr>
          <p:cNvSpPr>
            <a:spLocks noGrp="1" noChangeArrowheads="1"/>
          </p:cNvSpPr>
          <p:nvPr>
            <p:ph type="sldNum" sz="quarter" idx="12"/>
          </p:nvPr>
        </p:nvSpPr>
        <p:spPr>
          <a:ln/>
        </p:spPr>
        <p:txBody>
          <a:bodyPr/>
          <a:lstStyle>
            <a:lvl1pPr>
              <a:defRPr/>
            </a:lvl1pPr>
          </a:lstStyle>
          <a:p>
            <a:pPr>
              <a:defRPr/>
            </a:pPr>
            <a:fld id="{B2D424A6-0A00-499F-80EC-43641349CC5C}" type="slidenum">
              <a:rPr lang="es-ES" altLang="es-CL"/>
              <a:pPr>
                <a:defRPr/>
              </a:pPr>
              <a:t>‹Nº›</a:t>
            </a:fld>
            <a:endParaRPr lang="es-ES" altLang="es-CL"/>
          </a:p>
        </p:txBody>
      </p:sp>
    </p:spTree>
    <p:extLst>
      <p:ext uri="{BB962C8B-B14F-4D97-AF65-F5344CB8AC3E}">
        <p14:creationId xmlns:p14="http://schemas.microsoft.com/office/powerpoint/2010/main" val="530109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a:extLst>
              <a:ext uri="{FF2B5EF4-FFF2-40B4-BE49-F238E27FC236}">
                <a16:creationId xmlns:a16="http://schemas.microsoft.com/office/drawing/2014/main" id="{160CAD95-A691-46A6-A8B1-FD9B1882A944}"/>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E34EF9A0-6E71-4B64-A4D4-1D375FCA5CC8}"/>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DA127D8E-8BF7-4D8D-A9BB-DC014ECAFA79}"/>
              </a:ext>
            </a:extLst>
          </p:cNvPr>
          <p:cNvSpPr>
            <a:spLocks noGrp="1" noChangeArrowheads="1"/>
          </p:cNvSpPr>
          <p:nvPr>
            <p:ph type="sldNum" sz="quarter" idx="12"/>
          </p:nvPr>
        </p:nvSpPr>
        <p:spPr>
          <a:ln/>
        </p:spPr>
        <p:txBody>
          <a:bodyPr/>
          <a:lstStyle>
            <a:lvl1pPr>
              <a:defRPr/>
            </a:lvl1pPr>
          </a:lstStyle>
          <a:p>
            <a:pPr>
              <a:defRPr/>
            </a:pPr>
            <a:fld id="{BFEA8B04-7176-4289-875C-CFA44FA14E84}" type="slidenum">
              <a:rPr lang="es-ES" altLang="es-CL"/>
              <a:pPr>
                <a:defRPr/>
              </a:pPr>
              <a:t>‹Nº›</a:t>
            </a:fld>
            <a:endParaRPr lang="es-ES" altLang="es-CL"/>
          </a:p>
        </p:txBody>
      </p:sp>
    </p:spTree>
    <p:extLst>
      <p:ext uri="{BB962C8B-B14F-4D97-AF65-F5344CB8AC3E}">
        <p14:creationId xmlns:p14="http://schemas.microsoft.com/office/powerpoint/2010/main" val="1203349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a:extLst>
              <a:ext uri="{FF2B5EF4-FFF2-40B4-BE49-F238E27FC236}">
                <a16:creationId xmlns:a16="http://schemas.microsoft.com/office/drawing/2014/main" id="{22CD1073-CBDD-4766-BF58-8AC79ED64BE0}"/>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EF51CF26-67A4-4582-871E-F29DBC4F159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4E6C3BD4-2401-408D-9389-BDD52D13017F}"/>
              </a:ext>
            </a:extLst>
          </p:cNvPr>
          <p:cNvSpPr>
            <a:spLocks noGrp="1" noChangeArrowheads="1"/>
          </p:cNvSpPr>
          <p:nvPr>
            <p:ph type="sldNum" sz="quarter" idx="12"/>
          </p:nvPr>
        </p:nvSpPr>
        <p:spPr>
          <a:ln/>
        </p:spPr>
        <p:txBody>
          <a:bodyPr/>
          <a:lstStyle>
            <a:lvl1pPr>
              <a:defRPr/>
            </a:lvl1pPr>
          </a:lstStyle>
          <a:p>
            <a:pPr>
              <a:defRPr/>
            </a:pPr>
            <a:fld id="{EA300D9F-AA31-49A8-8605-DFB148EEC0C7}" type="slidenum">
              <a:rPr lang="es-ES" altLang="es-CL"/>
              <a:pPr>
                <a:defRPr/>
              </a:pPr>
              <a:t>‹Nº›</a:t>
            </a:fld>
            <a:endParaRPr lang="es-ES" altLang="es-CL"/>
          </a:p>
        </p:txBody>
      </p:sp>
    </p:spTree>
    <p:extLst>
      <p:ext uri="{BB962C8B-B14F-4D97-AF65-F5344CB8AC3E}">
        <p14:creationId xmlns:p14="http://schemas.microsoft.com/office/powerpoint/2010/main" val="1706361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a:extLst>
              <a:ext uri="{FF2B5EF4-FFF2-40B4-BE49-F238E27FC236}">
                <a16:creationId xmlns:a16="http://schemas.microsoft.com/office/drawing/2014/main" id="{8894D348-7F48-4787-A5C1-17DCDE97EBD6}"/>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9">
            <a:extLst>
              <a:ext uri="{FF2B5EF4-FFF2-40B4-BE49-F238E27FC236}">
                <a16:creationId xmlns:a16="http://schemas.microsoft.com/office/drawing/2014/main" id="{2242700F-52B8-472E-8012-66C0F87A2552}"/>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10">
            <a:extLst>
              <a:ext uri="{FF2B5EF4-FFF2-40B4-BE49-F238E27FC236}">
                <a16:creationId xmlns:a16="http://schemas.microsoft.com/office/drawing/2014/main" id="{49822017-0208-4EFA-B76E-935759FACC3D}"/>
              </a:ext>
            </a:extLst>
          </p:cNvPr>
          <p:cNvSpPr>
            <a:spLocks noGrp="1" noChangeArrowheads="1"/>
          </p:cNvSpPr>
          <p:nvPr>
            <p:ph type="sldNum" sz="quarter" idx="12"/>
          </p:nvPr>
        </p:nvSpPr>
        <p:spPr>
          <a:ln/>
        </p:spPr>
        <p:txBody>
          <a:bodyPr/>
          <a:lstStyle>
            <a:lvl1pPr>
              <a:defRPr/>
            </a:lvl1pPr>
          </a:lstStyle>
          <a:p>
            <a:pPr>
              <a:defRPr/>
            </a:pPr>
            <a:fld id="{EF98B480-2024-4E98-A2DF-6C6428D15B74}" type="slidenum">
              <a:rPr lang="es-ES" altLang="es-CL"/>
              <a:pPr>
                <a:defRPr/>
              </a:pPr>
              <a:t>‹Nº›</a:t>
            </a:fld>
            <a:endParaRPr lang="es-ES" altLang="es-CL"/>
          </a:p>
        </p:txBody>
      </p:sp>
    </p:spTree>
    <p:extLst>
      <p:ext uri="{BB962C8B-B14F-4D97-AF65-F5344CB8AC3E}">
        <p14:creationId xmlns:p14="http://schemas.microsoft.com/office/powerpoint/2010/main" val="813782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6413" y="301625"/>
            <a:ext cx="1827212" cy="5640388"/>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1370013" y="301625"/>
            <a:ext cx="5334000" cy="564038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a:extLst>
              <a:ext uri="{FF2B5EF4-FFF2-40B4-BE49-F238E27FC236}">
                <a16:creationId xmlns:a16="http://schemas.microsoft.com/office/drawing/2014/main" id="{F0EA29DC-FBA1-4C92-85B5-BF0A94C711DD}"/>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9">
            <a:extLst>
              <a:ext uri="{FF2B5EF4-FFF2-40B4-BE49-F238E27FC236}">
                <a16:creationId xmlns:a16="http://schemas.microsoft.com/office/drawing/2014/main" id="{659203DB-34CB-426D-85F4-E2E36020AD05}"/>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10">
            <a:extLst>
              <a:ext uri="{FF2B5EF4-FFF2-40B4-BE49-F238E27FC236}">
                <a16:creationId xmlns:a16="http://schemas.microsoft.com/office/drawing/2014/main" id="{459739BF-B844-4104-A03E-F7C6FE83B52F}"/>
              </a:ext>
            </a:extLst>
          </p:cNvPr>
          <p:cNvSpPr>
            <a:spLocks noGrp="1" noChangeArrowheads="1"/>
          </p:cNvSpPr>
          <p:nvPr>
            <p:ph type="sldNum" sz="quarter" idx="12"/>
          </p:nvPr>
        </p:nvSpPr>
        <p:spPr>
          <a:ln/>
        </p:spPr>
        <p:txBody>
          <a:bodyPr/>
          <a:lstStyle>
            <a:lvl1pPr>
              <a:defRPr/>
            </a:lvl1pPr>
          </a:lstStyle>
          <a:p>
            <a:pPr>
              <a:defRPr/>
            </a:pPr>
            <a:fld id="{4843F560-33A8-453D-A1A4-4BA97AC13FC0}" type="slidenum">
              <a:rPr lang="es-ES" altLang="es-CL"/>
              <a:pPr>
                <a:defRPr/>
              </a:pPr>
              <a:t>‹Nº›</a:t>
            </a:fld>
            <a:endParaRPr lang="es-ES" altLang="es-CL"/>
          </a:p>
        </p:txBody>
      </p:sp>
    </p:spTree>
    <p:extLst>
      <p:ext uri="{BB962C8B-B14F-4D97-AF65-F5344CB8AC3E}">
        <p14:creationId xmlns:p14="http://schemas.microsoft.com/office/powerpoint/2010/main" val="1125616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1370013" y="1827213"/>
            <a:ext cx="7313612" cy="4114800"/>
          </a:xfrm>
        </p:spPr>
        <p:txBody>
          <a:bodyPr/>
          <a:lstStyle/>
          <a:p>
            <a:pPr lvl="0"/>
            <a:endParaRPr lang="es-CL" noProof="0"/>
          </a:p>
        </p:txBody>
      </p:sp>
      <p:sp>
        <p:nvSpPr>
          <p:cNvPr id="4" name="Rectangle 8">
            <a:extLst>
              <a:ext uri="{FF2B5EF4-FFF2-40B4-BE49-F238E27FC236}">
                <a16:creationId xmlns:a16="http://schemas.microsoft.com/office/drawing/2014/main" id="{530EAAC9-97DB-455E-A2B0-8E7F5294771C}"/>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9">
            <a:extLst>
              <a:ext uri="{FF2B5EF4-FFF2-40B4-BE49-F238E27FC236}">
                <a16:creationId xmlns:a16="http://schemas.microsoft.com/office/drawing/2014/main" id="{8B782DAC-5AFF-4DDA-9CB7-0118B9CE8E3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10">
            <a:extLst>
              <a:ext uri="{FF2B5EF4-FFF2-40B4-BE49-F238E27FC236}">
                <a16:creationId xmlns:a16="http://schemas.microsoft.com/office/drawing/2014/main" id="{166EE96A-10E2-4DA4-8401-8943F0C4B9FF}"/>
              </a:ext>
            </a:extLst>
          </p:cNvPr>
          <p:cNvSpPr>
            <a:spLocks noGrp="1" noChangeArrowheads="1"/>
          </p:cNvSpPr>
          <p:nvPr>
            <p:ph type="sldNum" sz="quarter" idx="12"/>
          </p:nvPr>
        </p:nvSpPr>
        <p:spPr>
          <a:ln/>
        </p:spPr>
        <p:txBody>
          <a:bodyPr/>
          <a:lstStyle>
            <a:lvl1pPr>
              <a:defRPr/>
            </a:lvl1pPr>
          </a:lstStyle>
          <a:p>
            <a:pPr>
              <a:defRPr/>
            </a:pPr>
            <a:fld id="{FA4BC973-EA3D-409F-8192-431A97F2DBB7}" type="slidenum">
              <a:rPr lang="es-ES" altLang="es-CL"/>
              <a:pPr>
                <a:defRPr/>
              </a:pPr>
              <a:t>‹Nº›</a:t>
            </a:fld>
            <a:endParaRPr lang="es-ES" altLang="es-CL"/>
          </a:p>
        </p:txBody>
      </p:sp>
    </p:spTree>
    <p:extLst>
      <p:ext uri="{BB962C8B-B14F-4D97-AF65-F5344CB8AC3E}">
        <p14:creationId xmlns:p14="http://schemas.microsoft.com/office/powerpoint/2010/main" val="3286146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a:extLst>
              <a:ext uri="{FF2B5EF4-FFF2-40B4-BE49-F238E27FC236}">
                <a16:creationId xmlns:a16="http://schemas.microsoft.com/office/drawing/2014/main" id="{802308B9-7960-46C4-8459-FCC8569281C3}"/>
              </a:ext>
            </a:extLst>
          </p:cNvPr>
          <p:cNvSpPr>
            <a:spLocks noGrp="1" noChangeArrowheads="1"/>
          </p:cNvSpPr>
          <p:nvPr>
            <p:ph type="dt" sz="half" idx="10"/>
          </p:nvPr>
        </p:nvSpPr>
        <p:spPr>
          <a:ln/>
        </p:spPr>
        <p:txBody>
          <a:bodyPr/>
          <a:lstStyle>
            <a:lvl1pPr>
              <a:defRPr/>
            </a:lvl1pPr>
          </a:lstStyle>
          <a:p>
            <a:pPr>
              <a:defRPr/>
            </a:pPr>
            <a:endParaRPr lang="es-ES"/>
          </a:p>
        </p:txBody>
      </p:sp>
      <p:sp>
        <p:nvSpPr>
          <p:cNvPr id="7" name="Rectangle 9">
            <a:extLst>
              <a:ext uri="{FF2B5EF4-FFF2-40B4-BE49-F238E27FC236}">
                <a16:creationId xmlns:a16="http://schemas.microsoft.com/office/drawing/2014/main" id="{F78AB4BF-C3E1-402D-8B6C-BDE628F49B55}"/>
              </a:ext>
            </a:extLst>
          </p:cNvPr>
          <p:cNvSpPr>
            <a:spLocks noGrp="1" noChangeArrowheads="1"/>
          </p:cNvSpPr>
          <p:nvPr>
            <p:ph type="ftr" sz="quarter" idx="11"/>
          </p:nvPr>
        </p:nvSpPr>
        <p:spPr>
          <a:ln/>
        </p:spPr>
        <p:txBody>
          <a:bodyPr/>
          <a:lstStyle>
            <a:lvl1pPr>
              <a:defRPr/>
            </a:lvl1pPr>
          </a:lstStyle>
          <a:p>
            <a:pPr>
              <a:defRPr/>
            </a:pPr>
            <a:endParaRPr lang="es-ES"/>
          </a:p>
        </p:txBody>
      </p:sp>
      <p:sp>
        <p:nvSpPr>
          <p:cNvPr id="8" name="Rectangle 10">
            <a:extLst>
              <a:ext uri="{FF2B5EF4-FFF2-40B4-BE49-F238E27FC236}">
                <a16:creationId xmlns:a16="http://schemas.microsoft.com/office/drawing/2014/main" id="{37B11003-B5C9-4BE8-A7A6-01E7DB0B72E7}"/>
              </a:ext>
            </a:extLst>
          </p:cNvPr>
          <p:cNvSpPr>
            <a:spLocks noGrp="1" noChangeArrowheads="1"/>
          </p:cNvSpPr>
          <p:nvPr>
            <p:ph type="sldNum" sz="quarter" idx="12"/>
          </p:nvPr>
        </p:nvSpPr>
        <p:spPr>
          <a:ln/>
        </p:spPr>
        <p:txBody>
          <a:bodyPr/>
          <a:lstStyle>
            <a:lvl1pPr>
              <a:defRPr/>
            </a:lvl1pPr>
          </a:lstStyle>
          <a:p>
            <a:pPr>
              <a:defRPr/>
            </a:pPr>
            <a:fld id="{59EE476E-2298-4E8B-8BB6-BF16F8BF5569}" type="slidenum">
              <a:rPr lang="es-ES" altLang="es-CL"/>
              <a:pPr>
                <a:defRPr/>
              </a:pPr>
              <a:t>‹Nº›</a:t>
            </a:fld>
            <a:endParaRPr lang="es-ES" altLang="es-CL"/>
          </a:p>
        </p:txBody>
      </p:sp>
    </p:spTree>
    <p:extLst>
      <p:ext uri="{BB962C8B-B14F-4D97-AF65-F5344CB8AC3E}">
        <p14:creationId xmlns:p14="http://schemas.microsoft.com/office/powerpoint/2010/main" val="12436845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a:extLst>
              <a:ext uri="{FF2B5EF4-FFF2-40B4-BE49-F238E27FC236}">
                <a16:creationId xmlns:a16="http://schemas.microsoft.com/office/drawing/2014/main" id="{F2A256A5-DC46-4222-B2E2-B47A5B3E234F}"/>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D10F5FEA-1B92-47F6-9249-4830B7FD78AF}"/>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AF2C1C69-4459-4733-AFFA-0B74BC1EA808}"/>
              </a:ext>
            </a:extLst>
          </p:cNvPr>
          <p:cNvSpPr>
            <a:spLocks noGrp="1" noChangeArrowheads="1"/>
          </p:cNvSpPr>
          <p:nvPr>
            <p:ph type="sldNum" sz="quarter" idx="12"/>
          </p:nvPr>
        </p:nvSpPr>
        <p:spPr>
          <a:ln/>
        </p:spPr>
        <p:txBody>
          <a:bodyPr/>
          <a:lstStyle>
            <a:lvl1pPr>
              <a:defRPr/>
            </a:lvl1pPr>
          </a:lstStyle>
          <a:p>
            <a:pPr>
              <a:defRPr/>
            </a:pPr>
            <a:fld id="{C825B79E-372B-49FA-AF31-97FA98741088}" type="slidenum">
              <a:rPr lang="es-ES" altLang="es-CL"/>
              <a:pPr>
                <a:defRPr/>
              </a:pPr>
              <a:t>‹Nº›</a:t>
            </a:fld>
            <a:endParaRPr lang="es-ES" altLang="es-CL"/>
          </a:p>
        </p:txBody>
      </p:sp>
    </p:spTree>
    <p:extLst>
      <p:ext uri="{BB962C8B-B14F-4D97-AF65-F5344CB8AC3E}">
        <p14:creationId xmlns:p14="http://schemas.microsoft.com/office/powerpoint/2010/main" val="10715044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OverObj" preserve="1">
  <p:cSld name="Título y texto encima de l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a:extLst>
              <a:ext uri="{FF2B5EF4-FFF2-40B4-BE49-F238E27FC236}">
                <a16:creationId xmlns:a16="http://schemas.microsoft.com/office/drawing/2014/main" id="{CEDF8E0C-7A40-45EC-8550-8D3F11AF62EB}"/>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F8B6F4B2-0B23-4641-B159-836D53E781C4}"/>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D951936D-90FF-4344-ACE1-9ACCB7759996}"/>
              </a:ext>
            </a:extLst>
          </p:cNvPr>
          <p:cNvSpPr>
            <a:spLocks noGrp="1" noChangeArrowheads="1"/>
          </p:cNvSpPr>
          <p:nvPr>
            <p:ph type="sldNum" sz="quarter" idx="12"/>
          </p:nvPr>
        </p:nvSpPr>
        <p:spPr>
          <a:ln/>
        </p:spPr>
        <p:txBody>
          <a:bodyPr/>
          <a:lstStyle>
            <a:lvl1pPr>
              <a:defRPr/>
            </a:lvl1pPr>
          </a:lstStyle>
          <a:p>
            <a:pPr>
              <a:defRPr/>
            </a:pPr>
            <a:fld id="{8C71942E-3FBE-455A-B363-BF8D71FCC6C0}" type="slidenum">
              <a:rPr lang="es-ES" altLang="es-CL"/>
              <a:pPr>
                <a:defRPr/>
              </a:pPr>
              <a:t>‹Nº›</a:t>
            </a:fld>
            <a:endParaRPr lang="es-ES" altLang="es-CL"/>
          </a:p>
        </p:txBody>
      </p:sp>
    </p:spTree>
    <p:extLst>
      <p:ext uri="{BB962C8B-B14F-4D97-AF65-F5344CB8AC3E}">
        <p14:creationId xmlns:p14="http://schemas.microsoft.com/office/powerpoint/2010/main" val="12195791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5102225" y="1827213"/>
            <a:ext cx="3581400" cy="4114800"/>
          </a:xfrm>
        </p:spPr>
        <p:txBody>
          <a:bodyPr/>
          <a:lstStyle/>
          <a:p>
            <a:pPr lvl="0"/>
            <a:endParaRPr lang="es-CL" noProof="0"/>
          </a:p>
        </p:txBody>
      </p:sp>
      <p:sp>
        <p:nvSpPr>
          <p:cNvPr id="5" name="Rectangle 8">
            <a:extLst>
              <a:ext uri="{FF2B5EF4-FFF2-40B4-BE49-F238E27FC236}">
                <a16:creationId xmlns:a16="http://schemas.microsoft.com/office/drawing/2014/main" id="{2EB98BFF-28F2-4AA4-8CB2-8EBEF6D55E23}"/>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9">
            <a:extLst>
              <a:ext uri="{FF2B5EF4-FFF2-40B4-BE49-F238E27FC236}">
                <a16:creationId xmlns:a16="http://schemas.microsoft.com/office/drawing/2014/main" id="{F7849B91-35B2-43F6-9636-3D3688F362C4}"/>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10">
            <a:extLst>
              <a:ext uri="{FF2B5EF4-FFF2-40B4-BE49-F238E27FC236}">
                <a16:creationId xmlns:a16="http://schemas.microsoft.com/office/drawing/2014/main" id="{6F39D3FA-2F91-453D-A2B6-7F87894AFE9B}"/>
              </a:ext>
            </a:extLst>
          </p:cNvPr>
          <p:cNvSpPr>
            <a:spLocks noGrp="1" noChangeArrowheads="1"/>
          </p:cNvSpPr>
          <p:nvPr>
            <p:ph type="sldNum" sz="quarter" idx="12"/>
          </p:nvPr>
        </p:nvSpPr>
        <p:spPr>
          <a:ln/>
        </p:spPr>
        <p:txBody>
          <a:bodyPr/>
          <a:lstStyle>
            <a:lvl1pPr>
              <a:defRPr/>
            </a:lvl1pPr>
          </a:lstStyle>
          <a:p>
            <a:pPr>
              <a:defRPr/>
            </a:pPr>
            <a:fld id="{6FEC3EFF-4FCB-4863-9758-B7C2C916A8F0}" type="slidenum">
              <a:rPr lang="es-ES" altLang="es-CL"/>
              <a:pPr>
                <a:defRPr/>
              </a:pPr>
              <a:t>‹Nº›</a:t>
            </a:fld>
            <a:endParaRPr lang="es-ES" altLang="es-CL"/>
          </a:p>
        </p:txBody>
      </p:sp>
    </p:spTree>
    <p:extLst>
      <p:ext uri="{BB962C8B-B14F-4D97-AF65-F5344CB8AC3E}">
        <p14:creationId xmlns:p14="http://schemas.microsoft.com/office/powerpoint/2010/main" val="3684284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a:extLst>
              <a:ext uri="{FF2B5EF4-FFF2-40B4-BE49-F238E27FC236}">
                <a16:creationId xmlns:a16="http://schemas.microsoft.com/office/drawing/2014/main" id="{CE542537-5BCB-4D98-9761-F8E1D334D3DC}"/>
              </a:ext>
            </a:extLst>
          </p:cNvPr>
          <p:cNvSpPr>
            <a:spLocks noGrp="1" noChangeArrowheads="1"/>
          </p:cNvSpPr>
          <p:nvPr>
            <p:ph type="dt" sz="half" idx="10"/>
          </p:nvPr>
        </p:nvSpPr>
        <p:spPr>
          <a:ln/>
        </p:spPr>
        <p:txBody>
          <a:bodyPr/>
          <a:lstStyle>
            <a:lvl1pPr>
              <a:defRPr/>
            </a:lvl1pPr>
          </a:lstStyle>
          <a:p>
            <a:pPr>
              <a:defRPr/>
            </a:pPr>
            <a:endParaRPr lang="es-ES"/>
          </a:p>
        </p:txBody>
      </p:sp>
      <p:sp>
        <p:nvSpPr>
          <p:cNvPr id="8" name="Rectangle 9">
            <a:extLst>
              <a:ext uri="{FF2B5EF4-FFF2-40B4-BE49-F238E27FC236}">
                <a16:creationId xmlns:a16="http://schemas.microsoft.com/office/drawing/2014/main" id="{79FAC4F3-4AB4-4C72-A074-B635E0CDDB52}"/>
              </a:ext>
            </a:extLst>
          </p:cNvPr>
          <p:cNvSpPr>
            <a:spLocks noGrp="1" noChangeArrowheads="1"/>
          </p:cNvSpPr>
          <p:nvPr>
            <p:ph type="ftr" sz="quarter" idx="11"/>
          </p:nvPr>
        </p:nvSpPr>
        <p:spPr>
          <a:ln/>
        </p:spPr>
        <p:txBody>
          <a:bodyPr/>
          <a:lstStyle>
            <a:lvl1pPr>
              <a:defRPr/>
            </a:lvl1pPr>
          </a:lstStyle>
          <a:p>
            <a:pPr>
              <a:defRPr/>
            </a:pPr>
            <a:endParaRPr lang="es-ES"/>
          </a:p>
        </p:txBody>
      </p:sp>
      <p:sp>
        <p:nvSpPr>
          <p:cNvPr id="9" name="Rectangle 10">
            <a:extLst>
              <a:ext uri="{FF2B5EF4-FFF2-40B4-BE49-F238E27FC236}">
                <a16:creationId xmlns:a16="http://schemas.microsoft.com/office/drawing/2014/main" id="{56FE5A21-97B0-45EC-8A4F-E2BE3CC93C6A}"/>
              </a:ext>
            </a:extLst>
          </p:cNvPr>
          <p:cNvSpPr>
            <a:spLocks noGrp="1" noChangeArrowheads="1"/>
          </p:cNvSpPr>
          <p:nvPr>
            <p:ph type="sldNum" sz="quarter" idx="12"/>
          </p:nvPr>
        </p:nvSpPr>
        <p:spPr>
          <a:ln/>
        </p:spPr>
        <p:txBody>
          <a:bodyPr/>
          <a:lstStyle>
            <a:lvl1pPr>
              <a:defRPr/>
            </a:lvl1pPr>
          </a:lstStyle>
          <a:p>
            <a:pPr>
              <a:defRPr/>
            </a:pPr>
            <a:fld id="{E32BE98A-4957-465B-BE77-710CD0C70DE2}" type="slidenum">
              <a:rPr lang="es-ES" altLang="es-CL"/>
              <a:pPr>
                <a:defRPr/>
              </a:pPr>
              <a:t>‹Nº›</a:t>
            </a:fld>
            <a:endParaRPr lang="es-ES" altLang="es-CL"/>
          </a:p>
        </p:txBody>
      </p:sp>
    </p:spTree>
    <p:extLst>
      <p:ext uri="{BB962C8B-B14F-4D97-AF65-F5344CB8AC3E}">
        <p14:creationId xmlns:p14="http://schemas.microsoft.com/office/powerpoint/2010/main" val="40389309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AndTx" preserve="1">
  <p:cSld name="Título, 2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a:extLst>
              <a:ext uri="{FF2B5EF4-FFF2-40B4-BE49-F238E27FC236}">
                <a16:creationId xmlns:a16="http://schemas.microsoft.com/office/drawing/2014/main" id="{8044BE60-E669-4627-BBB4-C69B3034807F}"/>
              </a:ext>
            </a:extLst>
          </p:cNvPr>
          <p:cNvSpPr>
            <a:spLocks noGrp="1" noChangeArrowheads="1"/>
          </p:cNvSpPr>
          <p:nvPr>
            <p:ph type="dt" sz="half" idx="10"/>
          </p:nvPr>
        </p:nvSpPr>
        <p:spPr>
          <a:ln/>
        </p:spPr>
        <p:txBody>
          <a:bodyPr/>
          <a:lstStyle>
            <a:lvl1pPr>
              <a:defRPr/>
            </a:lvl1pPr>
          </a:lstStyle>
          <a:p>
            <a:pPr>
              <a:defRPr/>
            </a:pPr>
            <a:endParaRPr lang="es-ES"/>
          </a:p>
        </p:txBody>
      </p:sp>
      <p:sp>
        <p:nvSpPr>
          <p:cNvPr id="7" name="Rectangle 9">
            <a:extLst>
              <a:ext uri="{FF2B5EF4-FFF2-40B4-BE49-F238E27FC236}">
                <a16:creationId xmlns:a16="http://schemas.microsoft.com/office/drawing/2014/main" id="{81869B9E-AD03-4B94-B120-4EE7FDB82DF8}"/>
              </a:ext>
            </a:extLst>
          </p:cNvPr>
          <p:cNvSpPr>
            <a:spLocks noGrp="1" noChangeArrowheads="1"/>
          </p:cNvSpPr>
          <p:nvPr>
            <p:ph type="ftr" sz="quarter" idx="11"/>
          </p:nvPr>
        </p:nvSpPr>
        <p:spPr>
          <a:ln/>
        </p:spPr>
        <p:txBody>
          <a:bodyPr/>
          <a:lstStyle>
            <a:lvl1pPr>
              <a:defRPr/>
            </a:lvl1pPr>
          </a:lstStyle>
          <a:p>
            <a:pPr>
              <a:defRPr/>
            </a:pPr>
            <a:endParaRPr lang="es-ES"/>
          </a:p>
        </p:txBody>
      </p:sp>
      <p:sp>
        <p:nvSpPr>
          <p:cNvPr id="8" name="Rectangle 10">
            <a:extLst>
              <a:ext uri="{FF2B5EF4-FFF2-40B4-BE49-F238E27FC236}">
                <a16:creationId xmlns:a16="http://schemas.microsoft.com/office/drawing/2014/main" id="{3F03CAC5-60F9-4842-8076-E15F4FD3338F}"/>
              </a:ext>
            </a:extLst>
          </p:cNvPr>
          <p:cNvSpPr>
            <a:spLocks noGrp="1" noChangeArrowheads="1"/>
          </p:cNvSpPr>
          <p:nvPr>
            <p:ph type="sldNum" sz="quarter" idx="12"/>
          </p:nvPr>
        </p:nvSpPr>
        <p:spPr>
          <a:ln/>
        </p:spPr>
        <p:txBody>
          <a:bodyPr/>
          <a:lstStyle>
            <a:lvl1pPr>
              <a:defRPr/>
            </a:lvl1pPr>
          </a:lstStyle>
          <a:p>
            <a:pPr>
              <a:defRPr/>
            </a:pPr>
            <a:fld id="{1698AFAC-D548-4292-AF8A-16D86418D2DC}" type="slidenum">
              <a:rPr lang="es-ES" altLang="es-CL"/>
              <a:pPr>
                <a:defRPr/>
              </a:pPr>
              <a:t>‹Nº›</a:t>
            </a:fld>
            <a:endParaRPr lang="es-ES" altLang="es-CL"/>
          </a:p>
        </p:txBody>
      </p:sp>
    </p:spTree>
    <p:extLst>
      <p:ext uri="{BB962C8B-B14F-4D97-AF65-F5344CB8AC3E}">
        <p14:creationId xmlns:p14="http://schemas.microsoft.com/office/powerpoint/2010/main" val="965383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6E1C4A15-95BA-473A-ACFD-3807185AB93A}"/>
              </a:ext>
            </a:extLst>
          </p:cNvPr>
          <p:cNvGrpSpPr>
            <a:grpSpLocks/>
          </p:cNvGrpSpPr>
          <p:nvPr/>
        </p:nvGrpSpPr>
        <p:grpSpPr bwMode="auto">
          <a:xfrm>
            <a:off x="-3238500" y="0"/>
            <a:ext cx="11925300" cy="3810000"/>
            <a:chOff x="-2040" y="0"/>
            <a:chExt cx="7512" cy="2400"/>
          </a:xfrm>
        </p:grpSpPr>
        <p:sp>
          <p:nvSpPr>
            <p:cNvPr id="1032" name="AutoShape 3">
              <a:extLst>
                <a:ext uri="{FF2B5EF4-FFF2-40B4-BE49-F238E27FC236}">
                  <a16:creationId xmlns:a16="http://schemas.microsoft.com/office/drawing/2014/main" id="{CDEE4F70-7EF9-4351-B8AF-25030524B344}"/>
                </a:ext>
              </a:extLst>
            </p:cNvPr>
            <p:cNvSpPr>
              <a:spLocks/>
            </p:cNvSpPr>
            <p:nvPr/>
          </p:nvSpPr>
          <p:spPr bwMode="auto">
            <a:xfrm>
              <a:off x="-2040" y="432"/>
              <a:ext cx="2592" cy="1968"/>
            </a:xfrm>
            <a:custGeom>
              <a:avLst/>
              <a:gdLst>
                <a:gd name="T0" fmla="*/ 3 w 64000"/>
                <a:gd name="T1" fmla="*/ 0 h 64000"/>
                <a:gd name="T2" fmla="*/ 4 w 64000"/>
                <a:gd name="T3" fmla="*/ 1 h 64000"/>
                <a:gd name="T4" fmla="*/ 3 w 64000"/>
                <a:gd name="T5" fmla="*/ 2 h 64000"/>
                <a:gd name="T6" fmla="*/ 3 w 64000"/>
                <a:gd name="T7" fmla="*/ 2 h 64000"/>
                <a:gd name="T8" fmla="*/ 3 w 64000"/>
                <a:gd name="T9" fmla="*/ 2 h 64000"/>
                <a:gd name="T10" fmla="*/ 3 w 64000"/>
                <a:gd name="T11" fmla="*/ 2 h 64000"/>
                <a:gd name="T12" fmla="*/ 3 w 64000"/>
                <a:gd name="T13" fmla="*/ 0 h 64000"/>
                <a:gd name="T14" fmla="*/ 3 w 64000"/>
                <a:gd name="T15" fmla="*/ 0 h 64000"/>
                <a:gd name="T16" fmla="*/ 3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296 w 64000"/>
                <a:gd name="T28" fmla="*/ -26244 h 64000"/>
                <a:gd name="T29" fmla="*/ 50296 w 64000"/>
                <a:gd name="T30" fmla="*/ 26244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s-CL"/>
            </a:p>
          </p:txBody>
        </p:sp>
        <p:sp>
          <p:nvSpPr>
            <p:cNvPr id="1033" name="AutoShape 4">
              <a:extLst>
                <a:ext uri="{FF2B5EF4-FFF2-40B4-BE49-F238E27FC236}">
                  <a16:creationId xmlns:a16="http://schemas.microsoft.com/office/drawing/2014/main" id="{045ACB13-8B73-4377-A7D1-C5284B5902C3}"/>
                </a:ext>
              </a:extLst>
            </p:cNvPr>
            <p:cNvSpPr>
              <a:spLocks/>
            </p:cNvSpPr>
            <p:nvPr/>
          </p:nvSpPr>
          <p:spPr bwMode="auto">
            <a:xfrm>
              <a:off x="-1528" y="0"/>
              <a:ext cx="1949" cy="1987"/>
            </a:xfrm>
            <a:custGeom>
              <a:avLst/>
              <a:gdLst>
                <a:gd name="T0" fmla="*/ 1 w 64000"/>
                <a:gd name="T1" fmla="*/ 0 h 64000"/>
                <a:gd name="T2" fmla="*/ 2 w 64000"/>
                <a:gd name="T3" fmla="*/ 1 h 64000"/>
                <a:gd name="T4" fmla="*/ 1 w 64000"/>
                <a:gd name="T5" fmla="*/ 2 h 64000"/>
                <a:gd name="T6" fmla="*/ 1 w 64000"/>
                <a:gd name="T7" fmla="*/ 2 h 64000"/>
                <a:gd name="T8" fmla="*/ 1 w 64000"/>
                <a:gd name="T9" fmla="*/ 2 h 64000"/>
                <a:gd name="T10" fmla="*/ 1 w 64000"/>
                <a:gd name="T11" fmla="*/ 2 h 64000"/>
                <a:gd name="T12" fmla="*/ 1 w 64000"/>
                <a:gd name="T13" fmla="*/ 0 h 64000"/>
                <a:gd name="T14" fmla="*/ 1 w 64000"/>
                <a:gd name="T15" fmla="*/ 0 h 64000"/>
                <a:gd name="T16" fmla="*/ 1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077 w 64000"/>
                <a:gd name="T28" fmla="*/ -26412 h 64000"/>
                <a:gd name="T29" fmla="*/ 50077 w 64000"/>
                <a:gd name="T30" fmla="*/ 26412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s-CL"/>
            </a:p>
          </p:txBody>
        </p:sp>
        <p:sp>
          <p:nvSpPr>
            <p:cNvPr id="1034" name="Line 5">
              <a:extLst>
                <a:ext uri="{FF2B5EF4-FFF2-40B4-BE49-F238E27FC236}">
                  <a16:creationId xmlns:a16="http://schemas.microsoft.com/office/drawing/2014/main" id="{36547E95-0C2D-4367-B52A-F39718377EF7}"/>
                </a:ext>
              </a:extLst>
            </p:cNvPr>
            <p:cNvSpPr>
              <a:spLocks noChangeShapeType="1"/>
            </p:cNvSpPr>
            <p:nvPr/>
          </p:nvSpPr>
          <p:spPr bwMode="auto">
            <a:xfrm>
              <a:off x="864" y="960"/>
              <a:ext cx="46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1027" name="Rectangle 6">
            <a:extLst>
              <a:ext uri="{FF2B5EF4-FFF2-40B4-BE49-F238E27FC236}">
                <a16:creationId xmlns:a16="http://schemas.microsoft.com/office/drawing/2014/main" id="{ACDF4959-A126-4E8A-A176-09D8FD3970B4}"/>
              </a:ext>
            </a:extLst>
          </p:cNvPr>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s-ES" altLang="es-CL"/>
              <a:t>Haga clic para cambiar el estilo de título	</a:t>
            </a:r>
          </a:p>
        </p:txBody>
      </p:sp>
      <p:sp>
        <p:nvSpPr>
          <p:cNvPr id="1028" name="Rectangle 7">
            <a:extLst>
              <a:ext uri="{FF2B5EF4-FFF2-40B4-BE49-F238E27FC236}">
                <a16:creationId xmlns:a16="http://schemas.microsoft.com/office/drawing/2014/main" id="{285A0497-6634-41FA-8C83-641D10145019}"/>
              </a:ext>
            </a:extLst>
          </p:cNvPr>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8440" name="Rectangle 8">
            <a:extLst>
              <a:ext uri="{FF2B5EF4-FFF2-40B4-BE49-F238E27FC236}">
                <a16:creationId xmlns:a16="http://schemas.microsoft.com/office/drawing/2014/main" id="{B8958F61-AAAB-4D8A-A098-D15F532BAA5A}"/>
              </a:ext>
            </a:extLst>
          </p:cNvPr>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s-ES"/>
          </a:p>
        </p:txBody>
      </p:sp>
      <p:sp>
        <p:nvSpPr>
          <p:cNvPr id="18441" name="Rectangle 9">
            <a:extLst>
              <a:ext uri="{FF2B5EF4-FFF2-40B4-BE49-F238E27FC236}">
                <a16:creationId xmlns:a16="http://schemas.microsoft.com/office/drawing/2014/main" id="{2C874D21-7303-42CE-9869-E9FE4EC9E4A2}"/>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vl1pPr>
          </a:lstStyle>
          <a:p>
            <a:pPr>
              <a:defRPr/>
            </a:pPr>
            <a:endParaRPr lang="es-ES"/>
          </a:p>
        </p:txBody>
      </p:sp>
      <p:sp>
        <p:nvSpPr>
          <p:cNvPr id="18442" name="Rectangle 10">
            <a:extLst>
              <a:ext uri="{FF2B5EF4-FFF2-40B4-BE49-F238E27FC236}">
                <a16:creationId xmlns:a16="http://schemas.microsoft.com/office/drawing/2014/main" id="{656EF1B7-1042-410E-97D2-1A501283C694}"/>
              </a:ext>
            </a:extLst>
          </p:cNvPr>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403ECFDE-0A2F-472F-BF62-800172A12F95}" type="slidenum">
              <a:rPr lang="es-ES" altLang="es-CL"/>
              <a:pPr>
                <a:defRPr/>
              </a:pPr>
              <a:t>‹Nº›</a:t>
            </a:fld>
            <a:endParaRPr lang="es-ES" altLang="es-CL"/>
          </a:p>
        </p:txBody>
      </p:sp>
    </p:spTree>
  </p:cSld>
  <p:clrMap bg1="lt1" tx1="dk1" bg2="lt2" tx2="dk2" accent1="accent1" accent2="accent2" accent3="accent3" accent4="accent4" accent5="accent5" accent6="accent6" hlink="hlink" folHlink="folHlink"/>
  <p:sldLayoutIdLst>
    <p:sldLayoutId id="2147483871"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 id="2147483869" r:id="rId17"/>
    <p:sldLayoutId id="2147483870" r:id="rId18"/>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anose="05000000000000000000"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Basic%20Refridgeration%20Cycle.avi" TargetMode="External"/><Relationship Id="rId1" Type="http://schemas.microsoft.com/office/2007/relationships/media" Target="file:///D:\Clases%202021\Unidades%20tem&#225;ticas%20SISING%202018\UT%204\Basic%20Refridgeration%20Cycle.avi" TargetMode="Externa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image" Target="../media/image9.jpeg"/><Relationship Id="rId7" Type="http://schemas.openxmlformats.org/officeDocument/2006/relationships/image" Target="../media/image13.wmf"/><Relationship Id="rId2" Type="http://schemas.openxmlformats.org/officeDocument/2006/relationships/image" Target="../media/image8.png"/><Relationship Id="rId1" Type="http://schemas.openxmlformats.org/officeDocument/2006/relationships/slideLayout" Target="../slideLayouts/slideLayout6.xml"/><Relationship Id="rId6" Type="http://schemas.openxmlformats.org/officeDocument/2006/relationships/image" Target="../media/image12.jpeg"/><Relationship Id="rId5" Type="http://schemas.openxmlformats.org/officeDocument/2006/relationships/image" Target="../media/image11.wmf"/><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6.wmf"/><Relationship Id="rId7" Type="http://schemas.openxmlformats.org/officeDocument/2006/relationships/image" Target="../media/image19.jpeg"/><Relationship Id="rId2" Type="http://schemas.openxmlformats.org/officeDocument/2006/relationships/image" Target="../media/image15.jpeg"/><Relationship Id="rId1" Type="http://schemas.openxmlformats.org/officeDocument/2006/relationships/slideLayout" Target="../slideLayouts/slideLayout6.xml"/><Relationship Id="rId6" Type="http://schemas.openxmlformats.org/officeDocument/2006/relationships/hyperlink" Target="http://www.maquinaval.org.ar/wp-content/plugins/nextgen-gallery/nggshow.php?pid=269&amp;width=366&amp;height=311&amp;mode=" TargetMode="External"/><Relationship Id="rId5" Type="http://schemas.openxmlformats.org/officeDocument/2006/relationships/image" Target="../media/image18.wmf"/><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5.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video" Target="file:///D:\Clases%202021\Unidades%20tem&#225;ticas%20SISING%202018\UT%204\Fragata%20M.mpg" TargetMode="External"/><Relationship Id="rId1" Type="http://schemas.microsoft.com/office/2007/relationships/media" Target="file:///D:\Clases%202021\Unidades%20tem&#225;ticas%20SISING%202018\UT%204\Fragata%20M.mpg" TargetMode="Externa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5.wmf"/><Relationship Id="rId7" Type="http://schemas.openxmlformats.org/officeDocument/2006/relationships/image" Target="../media/image28.gif"/><Relationship Id="rId2" Type="http://schemas.openxmlformats.org/officeDocument/2006/relationships/slideLayout" Target="../slideLayouts/slideLayout17.xml"/><Relationship Id="rId1" Type="http://schemas.openxmlformats.org/officeDocument/2006/relationships/video" Target="file:///D:\Clases%202021\Unidades%20tem&#225;ticas%20SISING%202018\UT%204\Stepthree.mpg" TargetMode="External"/><Relationship Id="rId6" Type="http://schemas.openxmlformats.org/officeDocument/2006/relationships/image" Target="../media/image27.wmf"/><Relationship Id="rId5" Type="http://schemas.openxmlformats.org/officeDocument/2006/relationships/image" Target="../media/image26.jpeg"/><Relationship Id="rId4" Type="http://schemas.openxmlformats.org/officeDocument/2006/relationships/hyperlink" Target="http://www.vetusmarine.com/stabilizers/stabilizer.jpg"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Unidades%20tem&#225;ticas%20SISING%202018\UT%204\gettyimages-127957886-640_adpp.mp4" TargetMode="External"/><Relationship Id="rId1" Type="http://schemas.microsoft.com/office/2007/relationships/media" Target="file:///D:\Clases%202021\Unidades%20tem&#225;ticas%20SISING%202018\UT%204\gettyimages-127957886-640_adpp.mp4" TargetMode="Externa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8.xml"/><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hyperlink" Target="http://www.rolls-royce.com/marine/products/deck_machinery/winches/stern_rollers.jsp" TargetMode="External"/><Relationship Id="rId3" Type="http://schemas.openxmlformats.org/officeDocument/2006/relationships/image" Target="../media/image39.jpeg"/><Relationship Id="rId7" Type="http://schemas.openxmlformats.org/officeDocument/2006/relationships/image" Target="../media/image41.jpeg"/><Relationship Id="rId2" Type="http://schemas.openxmlformats.org/officeDocument/2006/relationships/hyperlink" Target="http://www.rolls-royce.com/marine/products/deck_machinery/winches/anchoring.jsp" TargetMode="External"/><Relationship Id="rId1" Type="http://schemas.openxmlformats.org/officeDocument/2006/relationships/slideLayout" Target="../slideLayouts/slideLayout2.xml"/><Relationship Id="rId6" Type="http://schemas.openxmlformats.org/officeDocument/2006/relationships/hyperlink" Target="http://www.rolls-royce.com/marine/products/deck_machinery/winches/secondary.jsp" TargetMode="External"/><Relationship Id="rId5" Type="http://schemas.openxmlformats.org/officeDocument/2006/relationships/image" Target="../media/image40.jpeg"/><Relationship Id="rId10" Type="http://schemas.openxmlformats.org/officeDocument/2006/relationships/image" Target="../media/image43.jpeg"/><Relationship Id="rId4" Type="http://schemas.openxmlformats.org/officeDocument/2006/relationships/hyperlink" Target="http://www.rolls-royce.com/marine/products/deck_machinery/winches/capstans.jsp" TargetMode="External"/><Relationship Id="rId9"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4.xml"/><Relationship Id="rId5" Type="http://schemas.openxmlformats.org/officeDocument/2006/relationships/image" Target="../media/image47.jpeg"/><Relationship Id="rId4" Type="http://schemas.openxmlformats.org/officeDocument/2006/relationships/image" Target="../media/image4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file:///D:\Clases%202021\Unidades%20tem&#225;ticas%20SISING%202018\UT%204\FF-07%20Almirante%20Lynch%20-%20en%20RIMPAC%202018.mp4" TargetMode="External"/><Relationship Id="rId1" Type="http://schemas.microsoft.com/office/2007/relationships/media" Target="file:///D:\Clases%202021\Unidades%20tem&#225;ticas%20SISING%202018\UT%204\FF-07%20Almirante%20Lynch%20-%20en%20RIMPAC%202018.mp4" TargetMode="External"/><Relationship Id="rId5" Type="http://schemas.openxmlformats.org/officeDocument/2006/relationships/image" Target="../media/image32.png"/><Relationship Id="rId4" Type="http://schemas.openxmlformats.org/officeDocument/2006/relationships/image" Target="../media/image47.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54.png"/><Relationship Id="rId2" Type="http://schemas.openxmlformats.org/officeDocument/2006/relationships/video" Target="file:///D:\Clases%202021\Unidades%20tem&#225;ticas%20SISING%202018\UT%204\Shipboard%20Drinking%20Water%20-%20Operate%20Anywhere%20with%20Pall's%20Freshwater%20Generators.mp4" TargetMode="External"/><Relationship Id="rId1" Type="http://schemas.microsoft.com/office/2007/relationships/media" Target="file:///D:\Clases%202021\Unidades%20tem&#225;ticas%20SISING%202018\UT%204\Shipboard%20Drinking%20Water%20-%20Operate%20Anywhere%20with%20Pall's%20Freshwater%20Generators.mp4" TargetMode="Externa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8">
            <a:extLst>
              <a:ext uri="{FF2B5EF4-FFF2-40B4-BE49-F238E27FC236}">
                <a16:creationId xmlns:a16="http://schemas.microsoft.com/office/drawing/2014/main" id="{42EE1B12-2989-4C5A-9B23-EBFEA5F6F5E2}"/>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36867" name="Rectangle 2">
            <a:extLst>
              <a:ext uri="{FF2B5EF4-FFF2-40B4-BE49-F238E27FC236}">
                <a16:creationId xmlns:a16="http://schemas.microsoft.com/office/drawing/2014/main" id="{8767B894-BE91-4EA3-BB36-9DFC3FCE6CFF}"/>
              </a:ext>
            </a:extLst>
          </p:cNvPr>
          <p:cNvSpPr>
            <a:spLocks noGrp="1" noChangeArrowheads="1"/>
          </p:cNvSpPr>
          <p:nvPr>
            <p:ph type="ctrTitle"/>
          </p:nvPr>
        </p:nvSpPr>
        <p:spPr/>
        <p:txBody>
          <a:bodyPr/>
          <a:lstStyle/>
          <a:p>
            <a:pPr eaLnBrk="1" hangingPunct="1"/>
            <a:r>
              <a:rPr lang="es-ES" altLang="es-CL"/>
              <a:t>Maquinaria y Sistemas Auxiliares</a:t>
            </a:r>
          </a:p>
        </p:txBody>
      </p:sp>
      <p:sp>
        <p:nvSpPr>
          <p:cNvPr id="36868" name="Rectangle 3">
            <a:extLst>
              <a:ext uri="{FF2B5EF4-FFF2-40B4-BE49-F238E27FC236}">
                <a16:creationId xmlns:a16="http://schemas.microsoft.com/office/drawing/2014/main" id="{AF3B9331-A05C-4FAD-935F-38711B5E1DE6}"/>
              </a:ext>
            </a:extLst>
          </p:cNvPr>
          <p:cNvSpPr>
            <a:spLocks noGrp="1" noChangeArrowheads="1"/>
          </p:cNvSpPr>
          <p:nvPr>
            <p:ph type="subTitle" idx="1"/>
          </p:nvPr>
        </p:nvSpPr>
        <p:spPr/>
        <p:txBody>
          <a:bodyPr/>
          <a:lstStyle/>
          <a:p>
            <a:pPr marL="457200" lvl="1" indent="0" eaLnBrk="1" hangingPunct="1">
              <a:buFont typeface="Wingdings" panose="05000000000000000000" pitchFamily="2" charset="2"/>
              <a:buNone/>
            </a:pPr>
            <a:r>
              <a:rPr lang="es-ES" altLang="es-CL" sz="2800"/>
              <a:t>Refrigeración.</a:t>
            </a:r>
          </a:p>
          <a:p>
            <a:pPr eaLnBrk="1" hangingPunct="1"/>
            <a:endParaRPr lang="es-ES" altLang="es-CL" sz="2800"/>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7D97FE75-1DBE-405A-8C29-4A0FF5074595}"/>
              </a:ext>
            </a:extLst>
          </p:cNvPr>
          <p:cNvSpPr>
            <a:spLocks noGrp="1" noChangeArrowheads="1"/>
          </p:cNvSpPr>
          <p:nvPr>
            <p:ph type="title"/>
          </p:nvPr>
        </p:nvSpPr>
        <p:spPr/>
        <p:txBody>
          <a:bodyPr/>
          <a:lstStyle/>
          <a:p>
            <a:pPr eaLnBrk="1" hangingPunct="1"/>
            <a:r>
              <a:rPr lang="es-ES" altLang="es-CL"/>
              <a:t>Refrigeración</a:t>
            </a:r>
          </a:p>
        </p:txBody>
      </p:sp>
      <p:sp>
        <p:nvSpPr>
          <p:cNvPr id="37891" name="Rectangle 3">
            <a:extLst>
              <a:ext uri="{FF2B5EF4-FFF2-40B4-BE49-F238E27FC236}">
                <a16:creationId xmlns:a16="http://schemas.microsoft.com/office/drawing/2014/main" id="{2927046B-0DC1-4C5A-B028-4348FAA02AA9}"/>
              </a:ext>
            </a:extLst>
          </p:cNvPr>
          <p:cNvSpPr>
            <a:spLocks noGrp="1" noChangeArrowheads="1"/>
          </p:cNvSpPr>
          <p:nvPr>
            <p:ph type="body" sz="half" idx="1"/>
          </p:nvPr>
        </p:nvSpPr>
        <p:spPr>
          <a:xfrm>
            <a:off x="971550" y="1773238"/>
            <a:ext cx="4425950" cy="4114800"/>
          </a:xfrm>
        </p:spPr>
        <p:txBody>
          <a:bodyPr/>
          <a:lstStyle/>
          <a:p>
            <a:pPr eaLnBrk="1" hangingPunct="1"/>
            <a:r>
              <a:rPr lang="es-ES" altLang="es-CL" sz="2100"/>
              <a:t>Conceptos de  refrigeración:</a:t>
            </a:r>
          </a:p>
          <a:p>
            <a:pPr lvl="1" eaLnBrk="1" hangingPunct="1"/>
            <a:r>
              <a:rPr lang="es-MX" altLang="es-CL" sz="1900"/>
              <a:t>El calor siempre fluye desde un cuerpo caliente hacia uno más frío.</a:t>
            </a:r>
          </a:p>
          <a:p>
            <a:pPr lvl="1" eaLnBrk="1" hangingPunct="1"/>
            <a:r>
              <a:rPr lang="es-MX" altLang="es-CL" sz="1900"/>
              <a:t>Cuando a un tarro presurizado se  le alivia presión, el líquido interior tiende a hervir, absorbiendo calor del medio ambiente.</a:t>
            </a:r>
          </a:p>
          <a:p>
            <a:pPr lvl="1" eaLnBrk="1" hangingPunct="1"/>
            <a:r>
              <a:rPr lang="es-MX" altLang="es-CL" sz="1900"/>
              <a:t>Cuando un gas es comprimido, aumenta su temperatura y disminuye su volumen. </a:t>
            </a:r>
          </a:p>
        </p:txBody>
      </p:sp>
      <p:pic>
        <p:nvPicPr>
          <p:cNvPr id="37892" name="Picture 6" descr="natural-heat-flow">
            <a:extLst>
              <a:ext uri="{FF2B5EF4-FFF2-40B4-BE49-F238E27FC236}">
                <a16:creationId xmlns:a16="http://schemas.microsoft.com/office/drawing/2014/main" id="{D7A1F5EA-C42B-4731-891C-FBAD418545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325" y="1484313"/>
            <a:ext cx="2281238" cy="228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8" descr="air-duster">
            <a:extLst>
              <a:ext uri="{FF2B5EF4-FFF2-40B4-BE49-F238E27FC236}">
                <a16:creationId xmlns:a16="http://schemas.microsoft.com/office/drawing/2014/main" id="{2708A280-0402-4BA0-8864-8F4DCF3B1E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3573463"/>
            <a:ext cx="3306762"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F369D305-6940-48C1-B54A-4082667013A4}"/>
              </a:ext>
            </a:extLst>
          </p:cNvPr>
          <p:cNvSpPr>
            <a:spLocks noGrp="1" noChangeArrowheads="1"/>
          </p:cNvSpPr>
          <p:nvPr>
            <p:ph type="title"/>
          </p:nvPr>
        </p:nvSpPr>
        <p:spPr/>
        <p:txBody>
          <a:bodyPr/>
          <a:lstStyle/>
          <a:p>
            <a:pPr eaLnBrk="1" hangingPunct="1"/>
            <a:r>
              <a:rPr lang="es-ES" altLang="es-CL"/>
              <a:t>Refrigeración</a:t>
            </a:r>
          </a:p>
        </p:txBody>
      </p:sp>
      <p:sp>
        <p:nvSpPr>
          <p:cNvPr id="38915" name="Rectangle 3">
            <a:extLst>
              <a:ext uri="{FF2B5EF4-FFF2-40B4-BE49-F238E27FC236}">
                <a16:creationId xmlns:a16="http://schemas.microsoft.com/office/drawing/2014/main" id="{63B1F5EA-9713-4E1D-B448-858E59A2B648}"/>
              </a:ext>
            </a:extLst>
          </p:cNvPr>
          <p:cNvSpPr>
            <a:spLocks noGrp="1" noChangeArrowheads="1"/>
          </p:cNvSpPr>
          <p:nvPr>
            <p:ph type="body" sz="half" idx="1"/>
          </p:nvPr>
        </p:nvSpPr>
        <p:spPr>
          <a:xfrm>
            <a:off x="971550" y="1989138"/>
            <a:ext cx="4032250" cy="4114800"/>
          </a:xfrm>
        </p:spPr>
        <p:txBody>
          <a:bodyPr/>
          <a:lstStyle/>
          <a:p>
            <a:pPr eaLnBrk="1" hangingPunct="1">
              <a:lnSpc>
                <a:spcPct val="80000"/>
              </a:lnSpc>
            </a:pPr>
            <a:r>
              <a:rPr lang="es-ES" altLang="es-CL" sz="1500"/>
              <a:t>El refrigerador doméstico es el ejemplo más simple del proceso de refrigeración. Tiene 4 componentes principales:</a:t>
            </a:r>
          </a:p>
          <a:p>
            <a:pPr lvl="1" eaLnBrk="1" hangingPunct="1">
              <a:lnSpc>
                <a:spcPct val="80000"/>
              </a:lnSpc>
            </a:pPr>
            <a:r>
              <a:rPr lang="es-ES" altLang="es-CL" sz="1300" b="1"/>
              <a:t>Compresor</a:t>
            </a:r>
            <a:r>
              <a:rPr lang="es-ES" altLang="es-CL" sz="1300"/>
              <a:t>, Incrementa la presión del refrigerante gaseoso, empujándolo al sistema y aumentando su temperatura sobre la existente en la cocina.</a:t>
            </a:r>
          </a:p>
          <a:p>
            <a:pPr lvl="1" eaLnBrk="1" hangingPunct="1">
              <a:lnSpc>
                <a:spcPct val="80000"/>
              </a:lnSpc>
            </a:pPr>
            <a:r>
              <a:rPr lang="es-ES" altLang="es-CL" sz="1300" b="1"/>
              <a:t>Condensador</a:t>
            </a:r>
            <a:r>
              <a:rPr lang="es-ES" altLang="es-CL" sz="1300"/>
              <a:t>, normalmente detrás del refrigerador y dónde el refrigerante en estado gaseoso de condensa en líquido. </a:t>
            </a:r>
          </a:p>
          <a:p>
            <a:pPr lvl="1" eaLnBrk="1" hangingPunct="1">
              <a:lnSpc>
                <a:spcPct val="80000"/>
              </a:lnSpc>
            </a:pPr>
            <a:r>
              <a:rPr lang="es-ES" altLang="es-CL" sz="1300" b="1"/>
              <a:t>Válvula de expansión</a:t>
            </a:r>
            <a:r>
              <a:rPr lang="es-ES" altLang="es-CL" sz="1300"/>
              <a:t> (o válvula medidora), Causa una caída brusca en la presión del refrigerante haciéndolo hervir. Esta válvula regula el paso del refrigerante para que solo pase en estado gaseoso hacia el evaporador.</a:t>
            </a:r>
          </a:p>
          <a:p>
            <a:pPr lvl="1" eaLnBrk="1" hangingPunct="1">
              <a:lnSpc>
                <a:spcPct val="80000"/>
              </a:lnSpc>
            </a:pPr>
            <a:r>
              <a:rPr lang="es-ES" altLang="es-CL" sz="1300" b="1"/>
              <a:t>Evaporador</a:t>
            </a:r>
            <a:r>
              <a:rPr lang="es-ES" altLang="es-CL" sz="1300"/>
              <a:t>, donde el refrigerante transformado en gas absorbe el calor del refrigerador.</a:t>
            </a:r>
          </a:p>
        </p:txBody>
      </p:sp>
      <p:pic>
        <p:nvPicPr>
          <p:cNvPr id="38916" name="Picture 8" descr="refrigerator3D">
            <a:extLst>
              <a:ext uri="{FF2B5EF4-FFF2-40B4-BE49-F238E27FC236}">
                <a16:creationId xmlns:a16="http://schemas.microsoft.com/office/drawing/2014/main" id="{955CBAE3-A1E3-4A23-9DC5-2EAEAD822D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725" y="1916113"/>
            <a:ext cx="3421063"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6E389E21-7267-41C2-B62D-54DA12EFAE5F}"/>
              </a:ext>
            </a:extLst>
          </p:cNvPr>
          <p:cNvSpPr>
            <a:spLocks noGrp="1" noChangeArrowheads="1"/>
          </p:cNvSpPr>
          <p:nvPr>
            <p:ph type="title"/>
          </p:nvPr>
        </p:nvSpPr>
        <p:spPr/>
        <p:txBody>
          <a:bodyPr/>
          <a:lstStyle/>
          <a:p>
            <a:pPr eaLnBrk="1" hangingPunct="1"/>
            <a:r>
              <a:rPr lang="es-ES" altLang="es-CL"/>
              <a:t>Refrigeración</a:t>
            </a:r>
          </a:p>
        </p:txBody>
      </p:sp>
      <p:sp>
        <p:nvSpPr>
          <p:cNvPr id="39939" name="Rectangle 3">
            <a:extLst>
              <a:ext uri="{FF2B5EF4-FFF2-40B4-BE49-F238E27FC236}">
                <a16:creationId xmlns:a16="http://schemas.microsoft.com/office/drawing/2014/main" id="{833F422C-D116-47EA-B306-AB1CAA1AA2F3}"/>
              </a:ext>
            </a:extLst>
          </p:cNvPr>
          <p:cNvSpPr>
            <a:spLocks noGrp="1" noChangeArrowheads="1"/>
          </p:cNvSpPr>
          <p:nvPr>
            <p:ph type="body" idx="1"/>
          </p:nvPr>
        </p:nvSpPr>
        <p:spPr/>
        <p:txBody>
          <a:bodyPr/>
          <a:lstStyle/>
          <a:p>
            <a:pPr eaLnBrk="1" hangingPunct="1">
              <a:lnSpc>
                <a:spcPct val="80000"/>
              </a:lnSpc>
            </a:pPr>
            <a:r>
              <a:rPr lang="es-ES" altLang="es-CL" sz="2400"/>
              <a:t>Agua enfriada, aire acondicionado y desumidificadores</a:t>
            </a:r>
          </a:p>
          <a:p>
            <a:pPr lvl="1" eaLnBrk="1" hangingPunct="1">
              <a:lnSpc>
                <a:spcPct val="80000"/>
              </a:lnSpc>
            </a:pPr>
            <a:r>
              <a:rPr lang="es-ES" altLang="es-CL" sz="2000"/>
              <a:t>Las plantas de agua enfriada utilizan el mismo ciclo de refrigeración de la diapositiva anterior, pero lo usan para enfriar el agua que después se hace circular por todo el buque.</a:t>
            </a:r>
          </a:p>
          <a:p>
            <a:pPr lvl="1" eaLnBrk="1" hangingPunct="1">
              <a:lnSpc>
                <a:spcPct val="80000"/>
              </a:lnSpc>
            </a:pPr>
            <a:r>
              <a:rPr lang="es-ES" altLang="es-CL" sz="2000"/>
              <a:t>Los sistemas de aire acondicionado, utilizan el mismo principio, pero funcionan a mayor temperatura que los refrigeradores y agua enfriada. Normalmente se utilizan para logar la temperatura de comfort de entre 18 y 20 °C</a:t>
            </a:r>
          </a:p>
          <a:p>
            <a:pPr lvl="1" eaLnBrk="1" hangingPunct="1">
              <a:lnSpc>
                <a:spcPct val="80000"/>
              </a:lnSpc>
            </a:pPr>
            <a:r>
              <a:rPr lang="es-ES" altLang="es-CL" sz="2000"/>
              <a:t>Los desumidificadores, quitan la humedad haciendo pasar el aire por un intercambiador de calor que se encuentra más frío, condensando la humedad. Posteriormente se hace pasar por un calentador para incrementar su temperatura. </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930ACC7D-AEC8-4933-B167-D23249FFF3C5}"/>
              </a:ext>
            </a:extLst>
          </p:cNvPr>
          <p:cNvSpPr>
            <a:spLocks noGrp="1" noChangeArrowheads="1"/>
          </p:cNvSpPr>
          <p:nvPr>
            <p:ph type="title"/>
          </p:nvPr>
        </p:nvSpPr>
        <p:spPr/>
        <p:txBody>
          <a:bodyPr/>
          <a:lstStyle/>
          <a:p>
            <a:pPr eaLnBrk="1" hangingPunct="1"/>
            <a:r>
              <a:rPr lang="es-ES" altLang="es-CL"/>
              <a:t>Refrigeración</a:t>
            </a:r>
          </a:p>
        </p:txBody>
      </p:sp>
      <p:sp>
        <p:nvSpPr>
          <p:cNvPr id="40963" name="Rectangle 4">
            <a:extLst>
              <a:ext uri="{FF2B5EF4-FFF2-40B4-BE49-F238E27FC236}">
                <a16:creationId xmlns:a16="http://schemas.microsoft.com/office/drawing/2014/main" id="{0198537D-5019-447B-AC36-A4E3CA4EFB70}"/>
              </a:ext>
            </a:extLst>
          </p:cNvPr>
          <p:cNvSpPr>
            <a:spLocks noGrp="1" noChangeArrowheads="1"/>
          </p:cNvSpPr>
          <p:nvPr>
            <p:ph type="body" sz="half" idx="1"/>
          </p:nvPr>
        </p:nvSpPr>
        <p:spPr/>
        <p:txBody>
          <a:bodyPr/>
          <a:lstStyle/>
          <a:p>
            <a:pPr eaLnBrk="1" hangingPunct="1">
              <a:lnSpc>
                <a:spcPct val="80000"/>
              </a:lnSpc>
            </a:pPr>
            <a:r>
              <a:rPr lang="es-ES" altLang="es-CL" sz="1300"/>
              <a:t>Ciclo de Refrigeración por Compresión de Gas</a:t>
            </a:r>
          </a:p>
          <a:p>
            <a:pPr lvl="1" eaLnBrk="1" hangingPunct="1">
              <a:lnSpc>
                <a:spcPct val="80000"/>
              </a:lnSpc>
            </a:pPr>
            <a:r>
              <a:rPr lang="es-ES" altLang="es-CL" sz="1100"/>
              <a:t>El sistema más empleado es el compresión de gas.</a:t>
            </a:r>
          </a:p>
          <a:p>
            <a:pPr lvl="1" eaLnBrk="1" hangingPunct="1">
              <a:lnSpc>
                <a:spcPct val="80000"/>
              </a:lnSpc>
            </a:pPr>
            <a:r>
              <a:rPr lang="es-ES" altLang="es-CL" sz="1100"/>
              <a:t>Gráfico muestra diagrama termodinámico del ciclo básico de refrigeración.</a:t>
            </a:r>
          </a:p>
          <a:p>
            <a:pPr lvl="1" eaLnBrk="1" hangingPunct="1">
              <a:lnSpc>
                <a:spcPct val="80000"/>
              </a:lnSpc>
            </a:pPr>
            <a:r>
              <a:rPr lang="es-ES" altLang="es-CL" sz="1100"/>
              <a:t> El gas se comprime a una alta presión, mediante un compresor  (requiere trabajo)</a:t>
            </a:r>
            <a:r>
              <a:rPr lang="ar-SA" altLang="es-CL" sz="1100">
                <a:cs typeface="Arial" panose="020B0604020202020204" pitchFamily="34" charset="0"/>
              </a:rPr>
              <a:t>‏</a:t>
            </a:r>
            <a:endParaRPr lang="es-ES" altLang="es-CL" sz="1100"/>
          </a:p>
          <a:p>
            <a:pPr lvl="1" eaLnBrk="1" hangingPunct="1">
              <a:lnSpc>
                <a:spcPct val="80000"/>
              </a:lnSpc>
            </a:pPr>
            <a:r>
              <a:rPr lang="es-ES" altLang="es-CL" sz="1100"/>
              <a:t> En la segunda etapa el gas a alta presión y temperatura es enfriado empleando medios efectivos y de bajo costo (aire o agua).  El gas se condensa.</a:t>
            </a:r>
          </a:p>
          <a:p>
            <a:pPr lvl="1" eaLnBrk="1" hangingPunct="1">
              <a:lnSpc>
                <a:spcPct val="80000"/>
              </a:lnSpc>
            </a:pPr>
            <a:r>
              <a:rPr lang="es-ES" altLang="es-CL" sz="1100"/>
              <a:t> En la tercera etapa, el líquido (alta presión) se expande, en una mezcla fría de líquido y gas.</a:t>
            </a:r>
          </a:p>
          <a:p>
            <a:pPr lvl="1" eaLnBrk="1" hangingPunct="1">
              <a:lnSpc>
                <a:spcPct val="80000"/>
              </a:lnSpc>
            </a:pPr>
            <a:r>
              <a:rPr lang="es-ES" altLang="es-CL" sz="1100"/>
              <a:t>En la cuarta etapa esta mezcla absorbe calor del medio a enfriar, volviendo a su condición natural de gas, a la aspiración del compresor.</a:t>
            </a:r>
          </a:p>
          <a:p>
            <a:pPr lvl="1" eaLnBrk="1" hangingPunct="1">
              <a:lnSpc>
                <a:spcPct val="80000"/>
              </a:lnSpc>
            </a:pPr>
            <a:endParaRPr lang="es-ES" altLang="es-CL" sz="1100"/>
          </a:p>
        </p:txBody>
      </p:sp>
      <p:pic>
        <p:nvPicPr>
          <p:cNvPr id="40964" name="Picture 9" descr="2001_August_a1_f1">
            <a:extLst>
              <a:ext uri="{FF2B5EF4-FFF2-40B4-BE49-F238E27FC236}">
                <a16:creationId xmlns:a16="http://schemas.microsoft.com/office/drawing/2014/main" id="{E0B18C48-011F-411D-A882-E6CA6C5A64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1989138"/>
            <a:ext cx="3467100" cy="286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E7FE7F37-247C-41BF-90C9-C0EB1BC180A1}"/>
              </a:ext>
            </a:extLst>
          </p:cNvPr>
          <p:cNvSpPr>
            <a:spLocks noGrp="1" noChangeArrowheads="1"/>
          </p:cNvSpPr>
          <p:nvPr>
            <p:ph type="title"/>
          </p:nvPr>
        </p:nvSpPr>
        <p:spPr/>
        <p:txBody>
          <a:bodyPr/>
          <a:lstStyle/>
          <a:p>
            <a:pPr eaLnBrk="1" hangingPunct="1"/>
            <a:r>
              <a:rPr lang="es-ES" altLang="es-CL"/>
              <a:t>Refrigeración</a:t>
            </a:r>
          </a:p>
        </p:txBody>
      </p:sp>
      <p:pic>
        <p:nvPicPr>
          <p:cNvPr id="7" name="Basic Refridgeration Cycle.avi">
            <a:hlinkClick r:id="" action="ppaction://media"/>
            <a:extLst>
              <a:ext uri="{FF2B5EF4-FFF2-40B4-BE49-F238E27FC236}">
                <a16:creationId xmlns:a16="http://schemas.microsoft.com/office/drawing/2014/main" id="{A217725B-B908-47D7-8F3E-D0F817418062}"/>
              </a:ext>
            </a:extLst>
          </p:cNvPr>
          <p:cNvPicPr>
            <a:picLocks noGrp="1" noChangeAspect="1" noChangeArrowheads="1"/>
          </p:cNvPicPr>
          <p:nvPr>
            <p:ph idx="1"/>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1978025" y="1598613"/>
            <a:ext cx="6096000" cy="4572000"/>
          </a:xfr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indefinite" fill="hold" display="0">
                  <p:stCondLst>
                    <p:cond delay="indefinite"/>
                  </p:stCondLst>
                </p:cTn>
                <p:tgtEl>
                  <p:spTgt spid="7"/>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7DCE12DD-424A-48D2-B424-F342F37140EA}"/>
              </a:ext>
            </a:extLst>
          </p:cNvPr>
          <p:cNvSpPr>
            <a:spLocks noGrp="1" noChangeArrowheads="1"/>
          </p:cNvSpPr>
          <p:nvPr>
            <p:ph type="title"/>
          </p:nvPr>
        </p:nvSpPr>
        <p:spPr/>
        <p:txBody>
          <a:bodyPr/>
          <a:lstStyle/>
          <a:p>
            <a:pPr eaLnBrk="1" hangingPunct="1"/>
            <a:r>
              <a:rPr lang="es-ES" altLang="es-CL"/>
              <a:t>Maquinaria y Sistemas Auxiliares</a:t>
            </a:r>
          </a:p>
        </p:txBody>
      </p:sp>
      <p:sp>
        <p:nvSpPr>
          <p:cNvPr id="43011" name="Rectangle 3">
            <a:extLst>
              <a:ext uri="{FF2B5EF4-FFF2-40B4-BE49-F238E27FC236}">
                <a16:creationId xmlns:a16="http://schemas.microsoft.com/office/drawing/2014/main" id="{BC54304A-3AAB-4B16-AB94-7EA4F6F5F0A8}"/>
              </a:ext>
            </a:extLst>
          </p:cNvPr>
          <p:cNvSpPr>
            <a:spLocks noGrp="1" noChangeArrowheads="1"/>
          </p:cNvSpPr>
          <p:nvPr>
            <p:ph type="body" idx="1"/>
          </p:nvPr>
        </p:nvSpPr>
        <p:spPr/>
        <p:txBody>
          <a:bodyPr/>
          <a:lstStyle/>
          <a:p>
            <a:pPr eaLnBrk="1" hangingPunct="1"/>
            <a:r>
              <a:rPr lang="es-ES" altLang="es-CL" sz="2800"/>
              <a:t>Contenidos.</a:t>
            </a:r>
          </a:p>
          <a:p>
            <a:pPr lvl="1" eaLnBrk="1" hangingPunct="1">
              <a:buFont typeface="Wingdings" panose="05000000000000000000" pitchFamily="2" charset="2"/>
              <a:buChar char="ü"/>
            </a:pPr>
            <a:r>
              <a:rPr lang="es-ES" altLang="es-CL" sz="2800">
                <a:solidFill>
                  <a:schemeClr val="accent2"/>
                </a:solidFill>
              </a:rPr>
              <a:t>Bombas.</a:t>
            </a:r>
          </a:p>
          <a:p>
            <a:pPr lvl="1" eaLnBrk="1" hangingPunct="1">
              <a:buFont typeface="Wingdings" panose="05000000000000000000" pitchFamily="2" charset="2"/>
              <a:buChar char="ü"/>
            </a:pPr>
            <a:r>
              <a:rPr lang="es-ES" altLang="es-CL" sz="2800">
                <a:solidFill>
                  <a:schemeClr val="accent2"/>
                </a:solidFill>
              </a:rPr>
              <a:t>Sistema de aire comprimido.</a:t>
            </a:r>
          </a:p>
          <a:p>
            <a:pPr lvl="1" eaLnBrk="1" hangingPunct="1">
              <a:buFont typeface="Wingdings" panose="05000000000000000000" pitchFamily="2" charset="2"/>
              <a:buChar char="ü"/>
            </a:pPr>
            <a:r>
              <a:rPr lang="es-ES" altLang="es-CL" sz="2800">
                <a:solidFill>
                  <a:schemeClr val="accent2"/>
                </a:solidFill>
              </a:rPr>
              <a:t>Refrigeración.</a:t>
            </a:r>
          </a:p>
          <a:p>
            <a:pPr lvl="1" eaLnBrk="1" hangingPunct="1"/>
            <a:r>
              <a:rPr lang="es-ES" altLang="es-CL" sz="2800"/>
              <a:t>Sistema de gobierno.</a:t>
            </a:r>
          </a:p>
          <a:p>
            <a:pPr lvl="1" eaLnBrk="1" hangingPunct="1"/>
            <a:r>
              <a:rPr lang="es-ES" altLang="es-CL" sz="2800"/>
              <a:t>Winches.</a:t>
            </a:r>
          </a:p>
          <a:p>
            <a:pPr lvl="1" eaLnBrk="1" hangingPunct="1"/>
            <a:r>
              <a:rPr lang="es-ES" altLang="es-CL" sz="2800"/>
              <a:t>Cabrestante.</a:t>
            </a:r>
          </a:p>
          <a:p>
            <a:pPr lvl="1" eaLnBrk="1" hangingPunct="1"/>
            <a:r>
              <a:rPr lang="es-ES" altLang="es-CL" sz="2800"/>
              <a:t>Plantas desalinizadoras.</a:t>
            </a:r>
          </a:p>
          <a:p>
            <a:pPr eaLnBrk="1" hangingPunct="1"/>
            <a:endParaRPr lang="es-ES" altLang="es-CL" sz="280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B9E21173-B24C-4BB7-BC31-56200A5EDEDD}"/>
              </a:ext>
            </a:extLst>
          </p:cNvPr>
          <p:cNvSpPr>
            <a:spLocks noGrp="1" noChangeArrowheads="1"/>
          </p:cNvSpPr>
          <p:nvPr>
            <p:ph type="title"/>
          </p:nvPr>
        </p:nvSpPr>
        <p:spPr/>
        <p:txBody>
          <a:bodyPr/>
          <a:lstStyle/>
          <a:p>
            <a:pPr eaLnBrk="1" hangingPunct="1"/>
            <a:r>
              <a:rPr lang="es-ES" altLang="es-CL" dirty="0"/>
              <a:t>Sistema de gobierno</a:t>
            </a:r>
          </a:p>
        </p:txBody>
      </p:sp>
      <p:sp>
        <p:nvSpPr>
          <p:cNvPr id="44035" name="Rectangle 3">
            <a:extLst>
              <a:ext uri="{FF2B5EF4-FFF2-40B4-BE49-F238E27FC236}">
                <a16:creationId xmlns:a16="http://schemas.microsoft.com/office/drawing/2014/main" id="{7A0A09AC-5482-4816-89A4-C34B1A82C434}"/>
              </a:ext>
            </a:extLst>
          </p:cNvPr>
          <p:cNvSpPr>
            <a:spLocks noGrp="1" noChangeArrowheads="1"/>
          </p:cNvSpPr>
          <p:nvPr>
            <p:ph type="body" idx="1"/>
          </p:nvPr>
        </p:nvSpPr>
        <p:spPr/>
        <p:txBody>
          <a:bodyPr/>
          <a:lstStyle/>
          <a:p>
            <a:pPr eaLnBrk="1" hangingPunct="1">
              <a:lnSpc>
                <a:spcPct val="80000"/>
              </a:lnSpc>
            </a:pPr>
            <a:r>
              <a:rPr lang="es-ES" altLang="es-CL" sz="2400"/>
              <a:t>Sistema de Gobierno</a:t>
            </a:r>
          </a:p>
          <a:p>
            <a:pPr lvl="1" eaLnBrk="1" hangingPunct="1">
              <a:lnSpc>
                <a:spcPct val="80000"/>
              </a:lnSpc>
            </a:pPr>
            <a:r>
              <a:rPr lang="es-ES" altLang="es-CL" sz="2000"/>
              <a:t>Mecanismo que transforma una señal deseada desde un punto del buque, en posición exacta del timón, con el objeto que el buque caiga.</a:t>
            </a:r>
          </a:p>
          <a:p>
            <a:pPr lvl="1" eaLnBrk="1" hangingPunct="1">
              <a:lnSpc>
                <a:spcPct val="80000"/>
              </a:lnSpc>
            </a:pPr>
            <a:r>
              <a:rPr lang="es-ES" altLang="es-CL" sz="2000"/>
              <a:t>Los más usados son los sistemas: </a:t>
            </a:r>
          </a:p>
          <a:p>
            <a:pPr lvl="2" eaLnBrk="1" hangingPunct="1">
              <a:lnSpc>
                <a:spcPct val="80000"/>
              </a:lnSpc>
            </a:pPr>
            <a:r>
              <a:rPr lang="es-ES" altLang="es-CL" sz="1800"/>
              <a:t>Electromecánicos </a:t>
            </a:r>
          </a:p>
          <a:p>
            <a:pPr lvl="2" eaLnBrk="1" hangingPunct="1">
              <a:lnSpc>
                <a:spcPct val="80000"/>
              </a:lnSpc>
            </a:pPr>
            <a:r>
              <a:rPr lang="es-ES" altLang="es-CL" sz="1800"/>
              <a:t>Electrohidráulicos</a:t>
            </a:r>
          </a:p>
          <a:p>
            <a:pPr lvl="1" eaLnBrk="1" hangingPunct="1">
              <a:lnSpc>
                <a:spcPct val="80000"/>
              </a:lnSpc>
            </a:pPr>
            <a:r>
              <a:rPr lang="es-ES" altLang="es-CL" sz="2000"/>
              <a:t>Los electrohidráulicos son los más usados en buques de guerra por:</a:t>
            </a:r>
          </a:p>
          <a:p>
            <a:pPr lvl="2" eaLnBrk="1" hangingPunct="1">
              <a:lnSpc>
                <a:spcPct val="80000"/>
              </a:lnSpc>
            </a:pPr>
            <a:r>
              <a:rPr lang="es-ES" altLang="es-CL" sz="1800"/>
              <a:t>Resistencia</a:t>
            </a:r>
          </a:p>
          <a:p>
            <a:pPr lvl="2" eaLnBrk="1" hangingPunct="1">
              <a:lnSpc>
                <a:spcPct val="80000"/>
              </a:lnSpc>
            </a:pPr>
            <a:r>
              <a:rPr lang="es-ES" altLang="es-CL" sz="1800"/>
              <a:t>Bajo consumo energético</a:t>
            </a:r>
          </a:p>
          <a:p>
            <a:pPr lvl="2" eaLnBrk="1" hangingPunct="1">
              <a:lnSpc>
                <a:spcPct val="80000"/>
              </a:lnSpc>
            </a:pPr>
            <a:r>
              <a:rPr lang="es-ES" altLang="es-CL" sz="1800"/>
              <a:t>Sensibles a movimientos</a:t>
            </a:r>
          </a:p>
          <a:p>
            <a:pPr lvl="2" eaLnBrk="1" hangingPunct="1">
              <a:lnSpc>
                <a:spcPct val="80000"/>
              </a:lnSpc>
            </a:pPr>
            <a:r>
              <a:rPr lang="es-ES" altLang="es-CL" sz="1800"/>
              <a:t>Poco volumen</a:t>
            </a:r>
          </a:p>
          <a:p>
            <a:pPr lvl="2" eaLnBrk="1" hangingPunct="1">
              <a:lnSpc>
                <a:spcPct val="80000"/>
              </a:lnSpc>
            </a:pPr>
            <a:r>
              <a:rPr lang="es-ES" altLang="es-CL" sz="1800"/>
              <a:t>Bajo peso</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E0F472C8-912B-4715-88FA-2292F90A1B74}"/>
              </a:ext>
            </a:extLst>
          </p:cNvPr>
          <p:cNvSpPr>
            <a:spLocks noGrp="1" noChangeArrowheads="1"/>
          </p:cNvSpPr>
          <p:nvPr>
            <p:ph type="title"/>
          </p:nvPr>
        </p:nvSpPr>
        <p:spPr/>
        <p:txBody>
          <a:bodyPr/>
          <a:lstStyle/>
          <a:p>
            <a:pPr eaLnBrk="1" hangingPunct="1"/>
            <a:r>
              <a:rPr lang="es-ES" altLang="es-CL"/>
              <a:t>Sistema de gobierno</a:t>
            </a:r>
          </a:p>
        </p:txBody>
      </p:sp>
      <p:sp>
        <p:nvSpPr>
          <p:cNvPr id="45059" name="Rectangle 3">
            <a:extLst>
              <a:ext uri="{FF2B5EF4-FFF2-40B4-BE49-F238E27FC236}">
                <a16:creationId xmlns:a16="http://schemas.microsoft.com/office/drawing/2014/main" id="{8656622E-FD7B-4885-A0C6-86FEC35282DD}"/>
              </a:ext>
            </a:extLst>
          </p:cNvPr>
          <p:cNvSpPr>
            <a:spLocks noGrp="1" noChangeArrowheads="1"/>
          </p:cNvSpPr>
          <p:nvPr>
            <p:ph type="body" idx="1"/>
          </p:nvPr>
        </p:nvSpPr>
        <p:spPr/>
        <p:txBody>
          <a:bodyPr/>
          <a:lstStyle/>
          <a:p>
            <a:pPr eaLnBrk="1" hangingPunct="1">
              <a:lnSpc>
                <a:spcPct val="80000"/>
              </a:lnSpc>
            </a:pPr>
            <a:r>
              <a:rPr lang="es-ES" altLang="es-CL" sz="2400"/>
              <a:t>Sistema de Gobierno Electrohidráulico se componen de:</a:t>
            </a:r>
          </a:p>
          <a:p>
            <a:pPr lvl="1" eaLnBrk="1" hangingPunct="1">
              <a:lnSpc>
                <a:spcPct val="80000"/>
              </a:lnSpc>
            </a:pPr>
            <a:r>
              <a:rPr lang="es-ES" altLang="es-CL" sz="2000"/>
              <a:t>Fluido Hidráulico (Aceite: no se comprime; no corroe; lubrica).</a:t>
            </a:r>
          </a:p>
          <a:p>
            <a:pPr lvl="1" eaLnBrk="1" hangingPunct="1">
              <a:lnSpc>
                <a:spcPct val="80000"/>
              </a:lnSpc>
            </a:pPr>
            <a:r>
              <a:rPr lang="es-ES" altLang="es-CL" sz="2000"/>
              <a:t>Generador de presión (Bomba rotatoria de pistón de carrera variable)</a:t>
            </a:r>
            <a:r>
              <a:rPr lang="ar-SA" altLang="es-CL" sz="2000">
                <a:cs typeface="Arial" panose="020B0604020202020204" pitchFamily="34" charset="0"/>
              </a:rPr>
              <a:t>‏</a:t>
            </a:r>
            <a:endParaRPr lang="es-ES" altLang="es-CL" sz="2000"/>
          </a:p>
          <a:p>
            <a:pPr lvl="1" eaLnBrk="1" hangingPunct="1">
              <a:lnSpc>
                <a:spcPct val="80000"/>
              </a:lnSpc>
            </a:pPr>
            <a:r>
              <a:rPr lang="es-ES" altLang="es-CL" sz="2000"/>
              <a:t>Cilindro hidráulico de poder</a:t>
            </a:r>
          </a:p>
          <a:p>
            <a:pPr lvl="1" eaLnBrk="1" hangingPunct="1">
              <a:lnSpc>
                <a:spcPct val="80000"/>
              </a:lnSpc>
            </a:pPr>
            <a:r>
              <a:rPr lang="es-ES" altLang="es-CL" sz="2000"/>
              <a:t>Circuitos de cañería (Conectan el generador con los cilindros de poder)</a:t>
            </a:r>
            <a:r>
              <a:rPr lang="ar-SA" altLang="es-CL" sz="2000">
                <a:cs typeface="Arial" panose="020B0604020202020204" pitchFamily="34" charset="0"/>
              </a:rPr>
              <a:t>‏</a:t>
            </a:r>
            <a:endParaRPr lang="es-ES" altLang="es-CL" sz="2000"/>
          </a:p>
          <a:p>
            <a:pPr eaLnBrk="1" hangingPunct="1">
              <a:lnSpc>
                <a:spcPct val="80000"/>
              </a:lnSpc>
            </a:pPr>
            <a:endParaRPr lang="es-ES" altLang="es-CL" sz="2400"/>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D8203B57-F0B4-4E60-9458-F74DC2A264E7}"/>
              </a:ext>
            </a:extLst>
          </p:cNvPr>
          <p:cNvSpPr>
            <a:spLocks noGrp="1" noChangeArrowheads="1"/>
          </p:cNvSpPr>
          <p:nvPr>
            <p:ph type="title"/>
          </p:nvPr>
        </p:nvSpPr>
        <p:spPr/>
        <p:txBody>
          <a:bodyPr/>
          <a:lstStyle/>
          <a:p>
            <a:pPr eaLnBrk="1" hangingPunct="1"/>
            <a:r>
              <a:rPr lang="es-ES" altLang="es-CL"/>
              <a:t>Sistema de gobierno</a:t>
            </a:r>
          </a:p>
        </p:txBody>
      </p:sp>
      <p:pic>
        <p:nvPicPr>
          <p:cNvPr id="47107" name="Picture 4">
            <a:extLst>
              <a:ext uri="{FF2B5EF4-FFF2-40B4-BE49-F238E27FC236}">
                <a16:creationId xmlns:a16="http://schemas.microsoft.com/office/drawing/2014/main" id="{7B666C2D-462A-4111-8348-E37D567C36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975" y="1844675"/>
            <a:ext cx="5467350" cy="477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8" name="Rectangle 6">
            <a:extLst>
              <a:ext uri="{FF2B5EF4-FFF2-40B4-BE49-F238E27FC236}">
                <a16:creationId xmlns:a16="http://schemas.microsoft.com/office/drawing/2014/main" id="{D21D2404-2A9D-4D02-B73D-72D6C2F4BF00}"/>
              </a:ext>
            </a:extLst>
          </p:cNvPr>
          <p:cNvSpPr>
            <a:spLocks noChangeArrowheads="1"/>
          </p:cNvSpPr>
          <p:nvPr/>
        </p:nvSpPr>
        <p:spPr bwMode="auto">
          <a:xfrm>
            <a:off x="6588125" y="3243263"/>
            <a:ext cx="1592263"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000"/>
              <a:t>Interruptor de partida</a:t>
            </a:r>
          </a:p>
        </p:txBody>
      </p:sp>
      <p:sp>
        <p:nvSpPr>
          <p:cNvPr id="47109" name="Rectangle 7">
            <a:extLst>
              <a:ext uri="{FF2B5EF4-FFF2-40B4-BE49-F238E27FC236}">
                <a16:creationId xmlns:a16="http://schemas.microsoft.com/office/drawing/2014/main" id="{2A9FA847-801B-479F-91BC-464E1F2F1336}"/>
              </a:ext>
            </a:extLst>
          </p:cNvPr>
          <p:cNvSpPr>
            <a:spLocks noChangeArrowheads="1"/>
          </p:cNvSpPr>
          <p:nvPr/>
        </p:nvSpPr>
        <p:spPr bwMode="auto">
          <a:xfrm>
            <a:off x="1835150" y="3255963"/>
            <a:ext cx="1592263"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000"/>
              <a:t>Interruptor de partida</a:t>
            </a:r>
          </a:p>
        </p:txBody>
      </p:sp>
      <p:sp>
        <p:nvSpPr>
          <p:cNvPr id="47110" name="Rectangle 8">
            <a:extLst>
              <a:ext uri="{FF2B5EF4-FFF2-40B4-BE49-F238E27FC236}">
                <a16:creationId xmlns:a16="http://schemas.microsoft.com/office/drawing/2014/main" id="{3DF2D237-D5E3-4A5F-81B7-3E9534DD3F98}"/>
              </a:ext>
            </a:extLst>
          </p:cNvPr>
          <p:cNvSpPr>
            <a:spLocks noChangeArrowheads="1"/>
          </p:cNvSpPr>
          <p:nvPr/>
        </p:nvSpPr>
        <p:spPr bwMode="auto">
          <a:xfrm>
            <a:off x="5364163" y="3860800"/>
            <a:ext cx="8286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000"/>
              <a:t>Selector </a:t>
            </a:r>
          </a:p>
          <a:p>
            <a:pPr eaLnBrk="1" hangingPunct="1">
              <a:spcBef>
                <a:spcPct val="0"/>
              </a:spcBef>
              <a:buClrTx/>
              <a:buSzTx/>
              <a:buFontTx/>
              <a:buNone/>
            </a:pPr>
            <a:r>
              <a:rPr lang="es-ES" altLang="es-CL" sz="1000"/>
              <a:t>de Unidad</a:t>
            </a:r>
          </a:p>
        </p:txBody>
      </p:sp>
      <p:sp>
        <p:nvSpPr>
          <p:cNvPr id="47111" name="Rectangle 9">
            <a:extLst>
              <a:ext uri="{FF2B5EF4-FFF2-40B4-BE49-F238E27FC236}">
                <a16:creationId xmlns:a16="http://schemas.microsoft.com/office/drawing/2014/main" id="{0DB18F42-36FC-4141-95F0-ED57814FA730}"/>
              </a:ext>
            </a:extLst>
          </p:cNvPr>
          <p:cNvSpPr>
            <a:spLocks noChangeArrowheads="1"/>
          </p:cNvSpPr>
          <p:nvPr/>
        </p:nvSpPr>
        <p:spPr bwMode="auto">
          <a:xfrm>
            <a:off x="7667625" y="4292600"/>
            <a:ext cx="1239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000"/>
              <a:t>Unidad de poder</a:t>
            </a:r>
          </a:p>
        </p:txBody>
      </p:sp>
      <p:sp>
        <p:nvSpPr>
          <p:cNvPr id="47112" name="Rectangle 10">
            <a:extLst>
              <a:ext uri="{FF2B5EF4-FFF2-40B4-BE49-F238E27FC236}">
                <a16:creationId xmlns:a16="http://schemas.microsoft.com/office/drawing/2014/main" id="{0A3CDA75-5FDC-479E-8885-E098EC1B0561}"/>
              </a:ext>
            </a:extLst>
          </p:cNvPr>
          <p:cNvSpPr>
            <a:spLocks noChangeArrowheads="1"/>
          </p:cNvSpPr>
          <p:nvPr/>
        </p:nvSpPr>
        <p:spPr bwMode="auto">
          <a:xfrm>
            <a:off x="971550" y="4149725"/>
            <a:ext cx="1239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000"/>
              <a:t>Unidad de poder</a:t>
            </a:r>
          </a:p>
        </p:txBody>
      </p:sp>
      <p:sp>
        <p:nvSpPr>
          <p:cNvPr id="47113" name="Rectangle 11">
            <a:extLst>
              <a:ext uri="{FF2B5EF4-FFF2-40B4-BE49-F238E27FC236}">
                <a16:creationId xmlns:a16="http://schemas.microsoft.com/office/drawing/2014/main" id="{4D845307-F2FB-4A4D-BEB1-74F4C9BC5A84}"/>
              </a:ext>
            </a:extLst>
          </p:cNvPr>
          <p:cNvSpPr>
            <a:spLocks noChangeArrowheads="1"/>
          </p:cNvSpPr>
          <p:nvPr/>
        </p:nvSpPr>
        <p:spPr bwMode="auto">
          <a:xfrm>
            <a:off x="2843213" y="6553200"/>
            <a:ext cx="4225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ES" altLang="es-CL" sz="1400"/>
              <a:t>Sistema de gobierno con pistones hidráulicos</a:t>
            </a:r>
          </a:p>
        </p:txBody>
      </p:sp>
      <p:sp>
        <p:nvSpPr>
          <p:cNvPr id="47114" name="Rectangle 12">
            <a:extLst>
              <a:ext uri="{FF2B5EF4-FFF2-40B4-BE49-F238E27FC236}">
                <a16:creationId xmlns:a16="http://schemas.microsoft.com/office/drawing/2014/main" id="{59CFAC01-DF4D-45B9-BBBE-A671EC6F8A22}"/>
              </a:ext>
            </a:extLst>
          </p:cNvPr>
          <p:cNvSpPr>
            <a:spLocks noChangeArrowheads="1"/>
          </p:cNvSpPr>
          <p:nvPr/>
        </p:nvSpPr>
        <p:spPr bwMode="auto">
          <a:xfrm>
            <a:off x="4067175" y="4581525"/>
            <a:ext cx="20701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50000"/>
              </a:spcBef>
              <a:buClrTx/>
              <a:buSzTx/>
              <a:buFontTx/>
              <a:buNone/>
            </a:pPr>
            <a:r>
              <a:rPr lang="es-ES" altLang="es-CL" sz="1000"/>
              <a:t>Sistema control timón con indicación angular </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cstate="print">
            <a:extLst>
              <a:ext uri="{28A0092B-C50C-407E-A947-70E740481C1C}">
                <a14:useLocalDpi xmlns:a14="http://schemas.microsoft.com/office/drawing/2010/main" val="0"/>
              </a:ext>
            </a:extLst>
          </a:blip>
          <a:srcRect t="1" b="-427"/>
          <a:stretch>
            <a:fillRect/>
          </a:stretch>
        </p:blipFill>
        <p:spPr>
          <a:xfrm>
            <a:off x="-16332" y="0"/>
            <a:ext cx="9164543" cy="6957392"/>
          </a:xfrm>
          <a:prstGeom prst="rect">
            <a:avLst/>
          </a:prstGeom>
        </p:spPr>
      </p:pic>
    </p:spTree>
    <p:extLst>
      <p:ext uri="{BB962C8B-B14F-4D97-AF65-F5344CB8AC3E}">
        <p14:creationId xmlns:p14="http://schemas.microsoft.com/office/powerpoint/2010/main" val="822907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A5BEC6F0-2510-4351-AA19-384A84DA5910}"/>
              </a:ext>
            </a:extLst>
          </p:cNvPr>
          <p:cNvSpPr>
            <a:spLocks noGrp="1" noChangeArrowheads="1"/>
          </p:cNvSpPr>
          <p:nvPr>
            <p:ph type="title"/>
          </p:nvPr>
        </p:nvSpPr>
        <p:spPr/>
        <p:txBody>
          <a:bodyPr/>
          <a:lstStyle/>
          <a:p>
            <a:pPr eaLnBrk="1" hangingPunct="1"/>
            <a:r>
              <a:rPr lang="es-ES" altLang="es-CL"/>
              <a:t>Sistema de gobierno </a:t>
            </a:r>
          </a:p>
        </p:txBody>
      </p:sp>
      <p:pic>
        <p:nvPicPr>
          <p:cNvPr id="48131" name="Picture 33" descr="CRW_1164_RT16 with screens">
            <a:extLst>
              <a:ext uri="{FF2B5EF4-FFF2-40B4-BE49-F238E27FC236}">
                <a16:creationId xmlns:a16="http://schemas.microsoft.com/office/drawing/2014/main" id="{95AD7B81-1482-4867-8931-65596AB1AB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213" y="1484313"/>
            <a:ext cx="2160587"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2" name="Picture 34" descr="steeringconsole">
            <a:extLst>
              <a:ext uri="{FF2B5EF4-FFF2-40B4-BE49-F238E27FC236}">
                <a16:creationId xmlns:a16="http://schemas.microsoft.com/office/drawing/2014/main" id="{3D09D9B6-2534-4581-837B-04672800AA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2060575"/>
            <a:ext cx="1657350"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35" descr="Bridge_consoles">
            <a:extLst>
              <a:ext uri="{FF2B5EF4-FFF2-40B4-BE49-F238E27FC236}">
                <a16:creationId xmlns:a16="http://schemas.microsoft.com/office/drawing/2014/main" id="{5FBDCC24-4370-4F3D-83B0-B2EDBBAE8C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31781" b="21889"/>
          <a:stretch>
            <a:fillRect/>
          </a:stretch>
        </p:blipFill>
        <p:spPr bwMode="auto">
          <a:xfrm>
            <a:off x="6659563" y="1844675"/>
            <a:ext cx="2484437" cy="202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4" name="Picture 39">
            <a:extLst>
              <a:ext uri="{FF2B5EF4-FFF2-40B4-BE49-F238E27FC236}">
                <a16:creationId xmlns:a16="http://schemas.microsoft.com/office/drawing/2014/main" id="{F923B4DD-BCC7-42B2-B309-E903F01CCA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6600" y="3357563"/>
            <a:ext cx="1833563"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Picture 40" descr="Azimuth Thrusters">
            <a:extLst>
              <a:ext uri="{FF2B5EF4-FFF2-40B4-BE49-F238E27FC236}">
                <a16:creationId xmlns:a16="http://schemas.microsoft.com/office/drawing/2014/main" id="{3BBC68D5-CC24-4E80-A9E7-1E703DC1EC1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80063" y="4124325"/>
            <a:ext cx="3333750"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6" name="Text Box 43">
            <a:extLst>
              <a:ext uri="{FF2B5EF4-FFF2-40B4-BE49-F238E27FC236}">
                <a16:creationId xmlns:a16="http://schemas.microsoft.com/office/drawing/2014/main" id="{68F11D75-B073-4A7F-840D-C5066BA25BE3}"/>
              </a:ext>
            </a:extLst>
          </p:cNvPr>
          <p:cNvSpPr txBox="1">
            <a:spLocks noChangeArrowheads="1"/>
          </p:cNvSpPr>
          <p:nvPr/>
        </p:nvSpPr>
        <p:spPr bwMode="auto">
          <a:xfrm>
            <a:off x="1042988" y="1628775"/>
            <a:ext cx="19446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50000"/>
              </a:spcBef>
              <a:buClrTx/>
              <a:buSzTx/>
              <a:buFontTx/>
              <a:buNone/>
            </a:pPr>
            <a:r>
              <a:rPr lang="es-ES" altLang="es-CL" sz="1800"/>
              <a:t>Tendencias</a:t>
            </a:r>
          </a:p>
        </p:txBody>
      </p:sp>
      <p:pic>
        <p:nvPicPr>
          <p:cNvPr id="48137" name="Picture 44">
            <a:extLst>
              <a:ext uri="{FF2B5EF4-FFF2-40B4-BE49-F238E27FC236}">
                <a16:creationId xmlns:a16="http://schemas.microsoft.com/office/drawing/2014/main" id="{7A4EE2BA-74C0-49B0-A916-DD48AC77EA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758826" y="1985962"/>
            <a:ext cx="1738312" cy="217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8" name="Picture 47">
            <a:extLst>
              <a:ext uri="{FF2B5EF4-FFF2-40B4-BE49-F238E27FC236}">
                <a16:creationId xmlns:a16="http://schemas.microsoft.com/office/drawing/2014/main" id="{7BA92A99-3815-4BF2-BF22-EC0C3C097B2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388" y="4527550"/>
            <a:ext cx="31051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01090EDC-84AA-40D6-9776-CEE3019B5B2E}"/>
              </a:ext>
            </a:extLst>
          </p:cNvPr>
          <p:cNvSpPr>
            <a:spLocks noGrp="1" noChangeArrowheads="1"/>
          </p:cNvSpPr>
          <p:nvPr>
            <p:ph type="title"/>
          </p:nvPr>
        </p:nvSpPr>
        <p:spPr/>
        <p:txBody>
          <a:bodyPr/>
          <a:lstStyle/>
          <a:p>
            <a:pPr eaLnBrk="1" hangingPunct="1"/>
            <a:r>
              <a:rPr lang="es-ES" altLang="es-CL"/>
              <a:t>Sistema de gobierno </a:t>
            </a:r>
          </a:p>
        </p:txBody>
      </p:sp>
      <p:pic>
        <p:nvPicPr>
          <p:cNvPr id="49155" name="Picture 8" descr="promas">
            <a:extLst>
              <a:ext uri="{FF2B5EF4-FFF2-40B4-BE49-F238E27FC236}">
                <a16:creationId xmlns:a16="http://schemas.microsoft.com/office/drawing/2014/main" id="{83DCE684-305B-4910-9B9F-8B3D34BCA6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2060575"/>
            <a:ext cx="2381250" cy="353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6" name="Text Box 11">
            <a:extLst>
              <a:ext uri="{FF2B5EF4-FFF2-40B4-BE49-F238E27FC236}">
                <a16:creationId xmlns:a16="http://schemas.microsoft.com/office/drawing/2014/main" id="{40F1F82C-4791-44BE-9A23-C7FB72B86158}"/>
              </a:ext>
            </a:extLst>
          </p:cNvPr>
          <p:cNvSpPr txBox="1">
            <a:spLocks noChangeArrowheads="1"/>
          </p:cNvSpPr>
          <p:nvPr/>
        </p:nvSpPr>
        <p:spPr bwMode="auto">
          <a:xfrm>
            <a:off x="1042988" y="1628775"/>
            <a:ext cx="19446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50000"/>
              </a:spcBef>
              <a:buClrTx/>
              <a:buSzTx/>
              <a:buFontTx/>
              <a:buNone/>
            </a:pPr>
            <a:r>
              <a:rPr lang="es-ES" altLang="es-CL" sz="1800"/>
              <a:t>Tendencias</a:t>
            </a:r>
          </a:p>
        </p:txBody>
      </p:sp>
      <p:pic>
        <p:nvPicPr>
          <p:cNvPr id="49157" name="Picture 12">
            <a:extLst>
              <a:ext uri="{FF2B5EF4-FFF2-40B4-BE49-F238E27FC236}">
                <a16:creationId xmlns:a16="http://schemas.microsoft.com/office/drawing/2014/main" id="{CC6E2254-4597-4849-A4C0-44A989FB7E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1916113"/>
            <a:ext cx="2520950"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8" name="Picture 13">
            <a:extLst>
              <a:ext uri="{FF2B5EF4-FFF2-40B4-BE49-F238E27FC236}">
                <a16:creationId xmlns:a16="http://schemas.microsoft.com/office/drawing/2014/main" id="{B18E3B1C-B96A-4B26-BDC2-D02ABA1255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4300" y="4076700"/>
            <a:ext cx="2005013"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9" name="Picture 14">
            <a:extLst>
              <a:ext uri="{FF2B5EF4-FFF2-40B4-BE49-F238E27FC236}">
                <a16:creationId xmlns:a16="http://schemas.microsoft.com/office/drawing/2014/main" id="{5377208F-6237-4854-9FE8-22C822EF35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995194" y="2726531"/>
            <a:ext cx="2878138" cy="341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0" name="Picture 15" descr="nggshow">
            <a:hlinkClick r:id="rId6"/>
            <a:extLst>
              <a:ext uri="{FF2B5EF4-FFF2-40B4-BE49-F238E27FC236}">
                <a16:creationId xmlns:a16="http://schemas.microsoft.com/office/drawing/2014/main" id="{0DE88EDF-8939-43A6-AC1A-968AFA03DC9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84888" y="404813"/>
            <a:ext cx="2663825" cy="229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702578C4-617D-4E36-9C23-1B58325213AB}"/>
              </a:ext>
            </a:extLst>
          </p:cNvPr>
          <p:cNvSpPr>
            <a:spLocks noGrp="1" noChangeArrowheads="1"/>
          </p:cNvSpPr>
          <p:nvPr>
            <p:ph type="title"/>
          </p:nvPr>
        </p:nvSpPr>
        <p:spPr/>
        <p:txBody>
          <a:bodyPr/>
          <a:lstStyle/>
          <a:p>
            <a:pPr eaLnBrk="1" hangingPunct="1"/>
            <a:r>
              <a:rPr lang="es-ES" altLang="es-CL"/>
              <a:t>Sistema de Estabilización</a:t>
            </a:r>
          </a:p>
        </p:txBody>
      </p:sp>
      <p:sp>
        <p:nvSpPr>
          <p:cNvPr id="50179" name="Rectangle 3">
            <a:extLst>
              <a:ext uri="{FF2B5EF4-FFF2-40B4-BE49-F238E27FC236}">
                <a16:creationId xmlns:a16="http://schemas.microsoft.com/office/drawing/2014/main" id="{C171CE90-C948-4748-BDE6-A8ACCEF00274}"/>
              </a:ext>
            </a:extLst>
          </p:cNvPr>
          <p:cNvSpPr>
            <a:spLocks noGrp="1" noChangeArrowheads="1"/>
          </p:cNvSpPr>
          <p:nvPr>
            <p:ph type="body" sz="half" idx="1"/>
          </p:nvPr>
        </p:nvSpPr>
        <p:spPr/>
        <p:txBody>
          <a:bodyPr/>
          <a:lstStyle/>
          <a:p>
            <a:pPr eaLnBrk="1" hangingPunct="1">
              <a:lnSpc>
                <a:spcPct val="80000"/>
              </a:lnSpc>
            </a:pPr>
            <a:r>
              <a:rPr lang="es-ES_tradnl" altLang="es-CL" sz="2100"/>
              <a:t>Los buques de combate deben poseer una plataforma estabilizada, con buen comportamiento en el mar, aún en mar gruesa.</a:t>
            </a:r>
          </a:p>
          <a:p>
            <a:pPr lvl="1" eaLnBrk="1" hangingPunct="1">
              <a:lnSpc>
                <a:spcPct val="80000"/>
              </a:lnSpc>
            </a:pPr>
            <a:r>
              <a:rPr lang="es-ES_tradnl" altLang="es-CL" sz="1900"/>
              <a:t>Para ello se utilizan sistemas de estabilización, que entre otro consideran el empleo que quillas fijas, móviles y estanques de compensación entre otros, además de sus combinaciones.   </a:t>
            </a:r>
          </a:p>
        </p:txBody>
      </p:sp>
      <p:pic>
        <p:nvPicPr>
          <p:cNvPr id="50180" name="Picture 8">
            <a:extLst>
              <a:ext uri="{FF2B5EF4-FFF2-40B4-BE49-F238E27FC236}">
                <a16:creationId xmlns:a16="http://schemas.microsoft.com/office/drawing/2014/main" id="{C198A40A-0284-4FC9-A964-CD13C113119E}"/>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2559050" y="3960813"/>
            <a:ext cx="4933950" cy="1981200"/>
          </a:xfrm>
          <a:noFill/>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1C581A2F-5DE3-4399-9CF5-96546D8423A4}"/>
              </a:ext>
            </a:extLst>
          </p:cNvPr>
          <p:cNvSpPr>
            <a:spLocks noGrp="1" noChangeArrowheads="1"/>
          </p:cNvSpPr>
          <p:nvPr>
            <p:ph type="title"/>
          </p:nvPr>
        </p:nvSpPr>
        <p:spPr/>
        <p:txBody>
          <a:bodyPr/>
          <a:lstStyle/>
          <a:p>
            <a:pPr eaLnBrk="1" hangingPunct="1"/>
            <a:r>
              <a:rPr lang="es-ES" altLang="es-CL"/>
              <a:t>Sistema de Estabilización</a:t>
            </a:r>
          </a:p>
        </p:txBody>
      </p:sp>
      <p:sp>
        <p:nvSpPr>
          <p:cNvPr id="51203" name="Rectangle 9">
            <a:extLst>
              <a:ext uri="{FF2B5EF4-FFF2-40B4-BE49-F238E27FC236}">
                <a16:creationId xmlns:a16="http://schemas.microsoft.com/office/drawing/2014/main" id="{FD183283-8FC9-405C-9FFB-B53B1BD0A313}"/>
              </a:ext>
            </a:extLst>
          </p:cNvPr>
          <p:cNvSpPr>
            <a:spLocks noGrp="1" noChangeArrowheads="1"/>
          </p:cNvSpPr>
          <p:nvPr>
            <p:ph type="body" sz="half" idx="1"/>
          </p:nvPr>
        </p:nvSpPr>
        <p:spPr/>
        <p:txBody>
          <a:bodyPr/>
          <a:lstStyle/>
          <a:p>
            <a:pPr eaLnBrk="1" hangingPunct="1">
              <a:lnSpc>
                <a:spcPct val="90000"/>
              </a:lnSpc>
            </a:pPr>
            <a:r>
              <a:rPr lang="es-ES_tradnl" altLang="es-CL" sz="1900"/>
              <a:t>Rudder Roll Stabilization ( R.S.S ) Sistema de estabilización con timones instalado en Fragatas tipo “M” en 1992</a:t>
            </a:r>
          </a:p>
          <a:p>
            <a:pPr lvl="1" eaLnBrk="1" hangingPunct="1">
              <a:lnSpc>
                <a:spcPct val="90000"/>
              </a:lnSpc>
            </a:pPr>
            <a:r>
              <a:rPr lang="es-ES_tradnl" altLang="es-CL" sz="1700"/>
              <a:t>Diseñado para ser utilizado a bordo unidades de combate en el control de movimiento de rolido y mantención de rumbo, manteniendo todos los sistemas de combate operativos aun en malas condiciones de mar.</a:t>
            </a:r>
          </a:p>
        </p:txBody>
      </p:sp>
      <p:pic>
        <p:nvPicPr>
          <p:cNvPr id="51204" name="Picture 11" descr="rss1">
            <a:extLst>
              <a:ext uri="{FF2B5EF4-FFF2-40B4-BE49-F238E27FC236}">
                <a16:creationId xmlns:a16="http://schemas.microsoft.com/office/drawing/2014/main" id="{4C76A516-3244-4CD6-A2B2-3F7F517E82E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68313" y="3656013"/>
            <a:ext cx="4324350" cy="1428750"/>
          </a:xfrm>
          <a:noFill/>
        </p:spPr>
      </p:pic>
      <p:pic>
        <p:nvPicPr>
          <p:cNvPr id="51205" name="Picture 12" descr="rss2">
            <a:extLst>
              <a:ext uri="{FF2B5EF4-FFF2-40B4-BE49-F238E27FC236}">
                <a16:creationId xmlns:a16="http://schemas.microsoft.com/office/drawing/2014/main" id="{189FF272-FF5E-44E9-8A1B-25058E4165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3860800"/>
            <a:ext cx="3816350" cy="245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6" name="Picture 13" descr="rss3">
            <a:extLst>
              <a:ext uri="{FF2B5EF4-FFF2-40B4-BE49-F238E27FC236}">
                <a16:creationId xmlns:a16="http://schemas.microsoft.com/office/drawing/2014/main" id="{9E91188D-5DF5-4E19-9AC1-541F8BC618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5038" y="5229225"/>
            <a:ext cx="37084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FA614163-EE3E-4B9F-A522-6E96DE11BDBA}"/>
              </a:ext>
            </a:extLst>
          </p:cNvPr>
          <p:cNvSpPr>
            <a:spLocks noGrp="1" noChangeArrowheads="1"/>
          </p:cNvSpPr>
          <p:nvPr>
            <p:ph type="title"/>
          </p:nvPr>
        </p:nvSpPr>
        <p:spPr/>
        <p:txBody>
          <a:bodyPr/>
          <a:lstStyle/>
          <a:p>
            <a:pPr eaLnBrk="1" hangingPunct="1"/>
            <a:r>
              <a:rPr lang="es-ES" altLang="es-CL"/>
              <a:t>Sistema de Estabilización</a:t>
            </a:r>
          </a:p>
        </p:txBody>
      </p:sp>
      <p:sp>
        <p:nvSpPr>
          <p:cNvPr id="52227" name="Rectangle 3">
            <a:extLst>
              <a:ext uri="{FF2B5EF4-FFF2-40B4-BE49-F238E27FC236}">
                <a16:creationId xmlns:a16="http://schemas.microsoft.com/office/drawing/2014/main" id="{A8837F62-BAB3-4E97-8115-2539EC0F4085}"/>
              </a:ext>
            </a:extLst>
          </p:cNvPr>
          <p:cNvSpPr>
            <a:spLocks noGrp="1" noChangeArrowheads="1"/>
          </p:cNvSpPr>
          <p:nvPr>
            <p:ph type="body" sz="half" idx="1"/>
          </p:nvPr>
        </p:nvSpPr>
        <p:spPr>
          <a:xfrm>
            <a:off x="900113" y="1844675"/>
            <a:ext cx="3579812" cy="4114800"/>
          </a:xfrm>
        </p:spPr>
        <p:txBody>
          <a:bodyPr/>
          <a:lstStyle/>
          <a:p>
            <a:pPr eaLnBrk="1" hangingPunct="1"/>
            <a:r>
              <a:rPr lang="es-ES_tradnl" altLang="es-CL" sz="2500"/>
              <a:t>Sistema de estabilización con timones de Fragatas tipo “M”</a:t>
            </a:r>
          </a:p>
        </p:txBody>
      </p:sp>
      <p:pic>
        <p:nvPicPr>
          <p:cNvPr id="1836043" name="Fragata M.mpg">
            <a:hlinkClick r:id="" action="ppaction://media"/>
            <a:extLst>
              <a:ext uri="{FF2B5EF4-FFF2-40B4-BE49-F238E27FC236}">
                <a16:creationId xmlns:a16="http://schemas.microsoft.com/office/drawing/2014/main" id="{4C8E84A9-934B-417E-BCB6-53C613BD3BDF}"/>
              </a:ext>
            </a:extLst>
          </p:cNvPr>
          <p:cNvPicPr>
            <a:picLocks noGrp="1" noChangeAspect="1" noChangeArrowheads="1"/>
          </p:cNvPicPr>
          <p:nvPr>
            <p:ph type="clipArt" sz="half" idx="2"/>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a:xfrm>
            <a:off x="4572000" y="2346325"/>
            <a:ext cx="3997325" cy="2725738"/>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83604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1836043"/>
                                        </p:tgtEl>
                                      </p:cBhvr>
                                    </p:cmd>
                                  </p:childTnLst>
                                </p:cTn>
                              </p:par>
                            </p:childTnLst>
                          </p:cTn>
                        </p:par>
                      </p:childTnLst>
                    </p:cTn>
                  </p:par>
                </p:childTnLst>
              </p:cTn>
              <p:nextCondLst>
                <p:cond evt="onClick" delay="0">
                  <p:tgtEl>
                    <p:spTgt spid="1836043"/>
                  </p:tgtEl>
                </p:cond>
              </p:nextCondLst>
            </p:seq>
            <p:video>
              <p:cMediaNode>
                <p:cTn id="7" fill="hold" display="0">
                  <p:stCondLst>
                    <p:cond delay="indefinite"/>
                  </p:stCondLst>
                  <p:endCondLst>
                    <p:cond evt="onNext" delay="0">
                      <p:tgtEl>
                        <p:sldTgt/>
                      </p:tgtEl>
                    </p:cond>
                    <p:cond evt="onPrev" delay="0">
                      <p:tgtEl>
                        <p:sldTgt/>
                      </p:tgtEl>
                    </p:cond>
                  </p:endCondLst>
                </p:cTn>
                <p:tgtEl>
                  <p:spTgt spid="1836043"/>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D9D827CC-6D14-4FAD-8CC6-BB69D0478737}"/>
              </a:ext>
            </a:extLst>
          </p:cNvPr>
          <p:cNvSpPr>
            <a:spLocks noGrp="1" noChangeArrowheads="1"/>
          </p:cNvSpPr>
          <p:nvPr>
            <p:ph type="title" sz="quarter"/>
          </p:nvPr>
        </p:nvSpPr>
        <p:spPr/>
        <p:txBody>
          <a:bodyPr/>
          <a:lstStyle/>
          <a:p>
            <a:pPr eaLnBrk="1" hangingPunct="1"/>
            <a:r>
              <a:rPr lang="es-ES" altLang="es-CL"/>
              <a:t>Sistema de Estabilización</a:t>
            </a:r>
          </a:p>
        </p:txBody>
      </p:sp>
      <p:pic>
        <p:nvPicPr>
          <p:cNvPr id="53251" name="Picture 13">
            <a:extLst>
              <a:ext uri="{FF2B5EF4-FFF2-40B4-BE49-F238E27FC236}">
                <a16:creationId xmlns:a16="http://schemas.microsoft.com/office/drawing/2014/main" id="{40602EA6-CD5C-4DA7-AEA3-8E85A473097A}"/>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7092950" y="4005263"/>
            <a:ext cx="1968500" cy="2376487"/>
          </a:xfrm>
          <a:noFill/>
        </p:spPr>
      </p:pic>
      <p:sp>
        <p:nvSpPr>
          <p:cNvPr id="53252" name="Rectangle 15">
            <a:extLst>
              <a:ext uri="{FF2B5EF4-FFF2-40B4-BE49-F238E27FC236}">
                <a16:creationId xmlns:a16="http://schemas.microsoft.com/office/drawing/2014/main" id="{6679C9AD-15C9-4DC8-AC12-E72298C72BA2}"/>
              </a:ext>
            </a:extLst>
          </p:cNvPr>
          <p:cNvSpPr>
            <a:spLocks noChangeArrowheads="1"/>
          </p:cNvSpPr>
          <p:nvPr/>
        </p:nvSpPr>
        <p:spPr bwMode="auto">
          <a:xfrm>
            <a:off x="5076825" y="4149725"/>
            <a:ext cx="2016125" cy="199707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50000"/>
              </a:spcBef>
              <a:buClrTx/>
              <a:buSzTx/>
              <a:buFontTx/>
              <a:buNone/>
            </a:pPr>
            <a:r>
              <a:rPr lang="en-US" altLang="es-CL" sz="1000"/>
              <a:t>1</a:t>
            </a:r>
            <a:r>
              <a:rPr lang="es-ES" altLang="es-CL" sz="1000"/>
              <a:t>. Control del puente</a:t>
            </a:r>
          </a:p>
          <a:p>
            <a:pPr eaLnBrk="1" hangingPunct="1">
              <a:spcBef>
                <a:spcPct val="50000"/>
              </a:spcBef>
              <a:buClrTx/>
              <a:buSzTx/>
              <a:buFontTx/>
              <a:buNone/>
            </a:pPr>
            <a:r>
              <a:rPr lang="es-ES" altLang="es-CL" sz="1000"/>
              <a:t>2. Control principal</a:t>
            </a:r>
          </a:p>
          <a:p>
            <a:pPr eaLnBrk="1" hangingPunct="1">
              <a:spcBef>
                <a:spcPct val="50000"/>
              </a:spcBef>
              <a:buClrTx/>
              <a:buSzTx/>
              <a:buFontTx/>
              <a:buNone/>
            </a:pPr>
            <a:r>
              <a:rPr lang="es-ES" altLang="es-CL" sz="1000"/>
              <a:t>3. Bomba</a:t>
            </a:r>
          </a:p>
          <a:p>
            <a:pPr eaLnBrk="1" hangingPunct="1">
              <a:spcBef>
                <a:spcPct val="50000"/>
              </a:spcBef>
              <a:buClrTx/>
              <a:buSzTx/>
              <a:buFontTx/>
              <a:buNone/>
            </a:pPr>
            <a:r>
              <a:rPr lang="es-ES" altLang="es-CL" sz="1000"/>
              <a:t>4. Control local</a:t>
            </a:r>
          </a:p>
          <a:p>
            <a:pPr eaLnBrk="1" hangingPunct="1">
              <a:spcBef>
                <a:spcPct val="50000"/>
              </a:spcBef>
              <a:buClrTx/>
              <a:buSzTx/>
              <a:buFontTx/>
              <a:buNone/>
            </a:pPr>
            <a:r>
              <a:rPr lang="es-ES" altLang="es-CL" sz="1000"/>
              <a:t>5. Aleta</a:t>
            </a:r>
          </a:p>
          <a:p>
            <a:pPr eaLnBrk="1" hangingPunct="1">
              <a:spcBef>
                <a:spcPct val="50000"/>
              </a:spcBef>
              <a:buClrTx/>
              <a:buSzTx/>
              <a:buFontTx/>
              <a:buNone/>
            </a:pPr>
            <a:r>
              <a:rPr lang="es-ES" altLang="es-CL" sz="1000"/>
              <a:t>6. Unidad de estabilización</a:t>
            </a:r>
          </a:p>
          <a:p>
            <a:pPr eaLnBrk="1" hangingPunct="1">
              <a:spcBef>
                <a:spcPct val="50000"/>
              </a:spcBef>
              <a:buClrTx/>
              <a:buSzTx/>
              <a:buFontTx/>
              <a:buNone/>
            </a:pPr>
            <a:r>
              <a:rPr lang="es-ES" altLang="es-CL" sz="1000"/>
              <a:t>7. Estanque de aceite</a:t>
            </a:r>
          </a:p>
          <a:p>
            <a:pPr eaLnBrk="1" hangingPunct="1">
              <a:spcBef>
                <a:spcPct val="50000"/>
              </a:spcBef>
              <a:buClrTx/>
              <a:buSzTx/>
              <a:buFontTx/>
              <a:buNone/>
            </a:pPr>
            <a:r>
              <a:rPr lang="es-ES" altLang="es-CL" sz="1000"/>
              <a:t>8. Unidad de poder  hidráulico</a:t>
            </a:r>
          </a:p>
        </p:txBody>
      </p:sp>
      <p:pic>
        <p:nvPicPr>
          <p:cNvPr id="53253" name="Picture 20" descr="stabilizer">
            <a:hlinkClick r:id="rId4"/>
            <a:extLst>
              <a:ext uri="{FF2B5EF4-FFF2-40B4-BE49-F238E27FC236}">
                <a16:creationId xmlns:a16="http://schemas.microsoft.com/office/drawing/2014/main" id="{A5B6CD32-AE5E-4EAB-88E6-6552CA7BD7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4221163"/>
            <a:ext cx="2232025" cy="174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4" name="Picture 24">
            <a:extLst>
              <a:ext uri="{FF2B5EF4-FFF2-40B4-BE49-F238E27FC236}">
                <a16:creationId xmlns:a16="http://schemas.microsoft.com/office/drawing/2014/main" id="{DB672FB1-A9B2-4D08-97A3-42D65A1FA87A}"/>
              </a:ext>
            </a:extLst>
          </p:cNvPr>
          <p:cNvPicPr>
            <a:picLocks noGrp="1" noChangeAspect="1" noChangeArrowheads="1"/>
          </p:cNvPicPr>
          <p:nvPr>
            <p:ph sz="quarter" idx="3"/>
          </p:nvPr>
        </p:nvPicPr>
        <p:blipFill>
          <a:blip r:embed="rId6">
            <a:extLst>
              <a:ext uri="{28A0092B-C50C-407E-A947-70E740481C1C}">
                <a14:useLocalDpi xmlns:a14="http://schemas.microsoft.com/office/drawing/2010/main" val="0"/>
              </a:ext>
            </a:extLst>
          </a:blip>
          <a:srcRect/>
          <a:stretch>
            <a:fillRect/>
          </a:stretch>
        </p:blipFill>
        <p:spPr>
          <a:xfrm>
            <a:off x="2627313" y="4149725"/>
            <a:ext cx="2244725" cy="1736725"/>
          </a:xfrm>
          <a:noFill/>
        </p:spPr>
      </p:pic>
      <p:pic>
        <p:nvPicPr>
          <p:cNvPr id="1778710" name="Picture 22" descr="anim_antiheeling">
            <a:extLst>
              <a:ext uri="{FF2B5EF4-FFF2-40B4-BE49-F238E27FC236}">
                <a16:creationId xmlns:a16="http://schemas.microsoft.com/office/drawing/2014/main" id="{F8B525EA-CE9A-4042-94F2-19DA9FAA9D49}"/>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651500" y="1622425"/>
            <a:ext cx="3025775"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Stepthree.mpg">
            <a:hlinkClick r:id="" action="ppaction://media"/>
            <a:extLst>
              <a:ext uri="{FF2B5EF4-FFF2-40B4-BE49-F238E27FC236}">
                <a16:creationId xmlns:a16="http://schemas.microsoft.com/office/drawing/2014/main" id="{14480D00-98B0-42F4-B132-48E1D38B7C8F}"/>
              </a:ext>
            </a:extLst>
          </p:cNvPr>
          <p:cNvPicPr>
            <a:picLocks noGrp="1" noRot="1" noChangeAspect="1" noChangeArrowheads="1"/>
          </p:cNvPicPr>
          <p:nvPr>
            <p:ph sz="quarter" idx="1"/>
            <a:videoFile r:link="rId1"/>
          </p:nvPr>
        </p:nvPicPr>
        <p:blipFill>
          <a:blip r:embed="rId8">
            <a:extLst>
              <a:ext uri="{28A0092B-C50C-407E-A947-70E740481C1C}">
                <a14:useLocalDpi xmlns:a14="http://schemas.microsoft.com/office/drawing/2010/main" val="0"/>
              </a:ext>
            </a:extLst>
          </a:blip>
          <a:srcRect/>
          <a:stretch>
            <a:fillRect/>
          </a:stretch>
        </p:blipFill>
        <p:spPr>
          <a:xfrm>
            <a:off x="1255713" y="1484313"/>
            <a:ext cx="3810000" cy="2667000"/>
          </a:xfr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778710"/>
                                        </p:tgtEl>
                                        <p:attrNameLst>
                                          <p:attrName>style.visibility</p:attrName>
                                        </p:attrNameLst>
                                      </p:cBhvr>
                                      <p:to>
                                        <p:strVal val="visible"/>
                                      </p:to>
                                    </p:set>
                                    <p:anim calcmode="lin" valueType="num">
                                      <p:cBhvr>
                                        <p:cTn id="7" dur="1000" fill="hold"/>
                                        <p:tgtEl>
                                          <p:spTgt spid="1778710"/>
                                        </p:tgtEl>
                                        <p:attrNameLst>
                                          <p:attrName>ppt_w</p:attrName>
                                        </p:attrNameLst>
                                      </p:cBhvr>
                                      <p:tavLst>
                                        <p:tav tm="0">
                                          <p:val>
                                            <p:strVal val="#ppt_w*0.70"/>
                                          </p:val>
                                        </p:tav>
                                        <p:tav tm="100000">
                                          <p:val>
                                            <p:strVal val="#ppt_w"/>
                                          </p:val>
                                        </p:tav>
                                      </p:tavLst>
                                    </p:anim>
                                    <p:anim calcmode="lin" valueType="num">
                                      <p:cBhvr>
                                        <p:cTn id="8" dur="1000" fill="hold"/>
                                        <p:tgtEl>
                                          <p:spTgt spid="1778710"/>
                                        </p:tgtEl>
                                        <p:attrNameLst>
                                          <p:attrName>ppt_h</p:attrName>
                                        </p:attrNameLst>
                                      </p:cBhvr>
                                      <p:tavLst>
                                        <p:tav tm="0">
                                          <p:val>
                                            <p:strVal val="#ppt_h"/>
                                          </p:val>
                                        </p:tav>
                                        <p:tav tm="100000">
                                          <p:val>
                                            <p:strVal val="#ppt_h"/>
                                          </p:val>
                                        </p:tav>
                                      </p:tavLst>
                                    </p:anim>
                                    <p:animEffect transition="in" filter="fade">
                                      <p:cBhvr>
                                        <p:cTn id="9" dur="1000"/>
                                        <p:tgtEl>
                                          <p:spTgt spid="17787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0"/>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2" presetClass="mediacall" presetSubtype="0" fill="hold" nodeType="clickEffect">
                                  <p:stCondLst>
                                    <p:cond delay="0"/>
                                  </p:stCondLst>
                                  <p:childTnLst>
                                    <p:cmd type="call" cmd="togglePause">
                                      <p:cBhvr>
                                        <p:cTn id="14" dur="1" fill="hold"/>
                                        <p:tgtEl>
                                          <p:spTgt spid="10"/>
                                        </p:tgtEl>
                                      </p:cBhvr>
                                    </p:cmd>
                                  </p:childTnLst>
                                </p:cTn>
                              </p:par>
                            </p:childTnLst>
                          </p:cTn>
                        </p:par>
                      </p:childTnLst>
                    </p:cTn>
                  </p:par>
                </p:childTnLst>
              </p:cTn>
              <p:nextCondLst>
                <p:cond evt="onClick" delay="0">
                  <p:tgtEl>
                    <p:spTgt spid="10"/>
                  </p:tgtEl>
                </p:cond>
              </p:nextCondLst>
            </p:seq>
            <p:video>
              <p:cMediaNode>
                <p:cTn id="15" repeatCount="indefinite" fill="hold" display="0">
                  <p:stCondLst>
                    <p:cond delay="indefinite"/>
                  </p:stCondLst>
                  <p:endCondLst>
                    <p:cond evt="onNext" delay="0">
                      <p:tgtEl>
                        <p:sldTgt/>
                      </p:tgtEl>
                    </p:cond>
                    <p:cond evt="onPrev" delay="0">
                      <p:tgtEl>
                        <p:sldTgt/>
                      </p:tgtEl>
                    </p:cond>
                  </p:endCondLst>
                </p:cTn>
                <p:tgtEl>
                  <p:spTgt spid="10"/>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A61A1266-6198-4D2B-B1DC-0E01E4E27530}"/>
              </a:ext>
            </a:extLst>
          </p:cNvPr>
          <p:cNvSpPr>
            <a:spLocks noGrp="1" noChangeArrowheads="1"/>
          </p:cNvSpPr>
          <p:nvPr>
            <p:ph type="title"/>
          </p:nvPr>
        </p:nvSpPr>
        <p:spPr/>
        <p:txBody>
          <a:bodyPr/>
          <a:lstStyle/>
          <a:p>
            <a:pPr eaLnBrk="1" hangingPunct="1"/>
            <a:r>
              <a:rPr lang="es-ES" altLang="es-CL"/>
              <a:t>Sistema de Estabilización</a:t>
            </a:r>
          </a:p>
        </p:txBody>
      </p:sp>
      <p:pic>
        <p:nvPicPr>
          <p:cNvPr id="5" name="Imagen 4">
            <a:extLst>
              <a:ext uri="{FF2B5EF4-FFF2-40B4-BE49-F238E27FC236}">
                <a16:creationId xmlns:a16="http://schemas.microsoft.com/office/drawing/2014/main" id="{D2F1660C-B62C-87F8-0FAF-DEFD698115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42" y="1444625"/>
            <a:ext cx="9144000" cy="5413375"/>
          </a:xfrm>
          <a:prstGeom prst="rect">
            <a:avLst/>
          </a:prstGeom>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7D1D1423-6F70-4735-A4AB-CE35D0A5B0C7}"/>
              </a:ext>
            </a:extLst>
          </p:cNvPr>
          <p:cNvSpPr>
            <a:spLocks noGrp="1" noChangeArrowheads="1"/>
          </p:cNvSpPr>
          <p:nvPr>
            <p:ph type="title"/>
          </p:nvPr>
        </p:nvSpPr>
        <p:spPr/>
        <p:txBody>
          <a:bodyPr/>
          <a:lstStyle/>
          <a:p>
            <a:pPr eaLnBrk="1" hangingPunct="1"/>
            <a:r>
              <a:rPr lang="es-ES" altLang="es-CL"/>
              <a:t>Maquinaria y Sistemas Auxiliares</a:t>
            </a:r>
          </a:p>
        </p:txBody>
      </p:sp>
      <p:sp>
        <p:nvSpPr>
          <p:cNvPr id="59395" name="Rectangle 3">
            <a:extLst>
              <a:ext uri="{FF2B5EF4-FFF2-40B4-BE49-F238E27FC236}">
                <a16:creationId xmlns:a16="http://schemas.microsoft.com/office/drawing/2014/main" id="{36C368CB-951B-4B0F-A0E0-FDD9B1C6AC7A}"/>
              </a:ext>
            </a:extLst>
          </p:cNvPr>
          <p:cNvSpPr>
            <a:spLocks noGrp="1" noChangeArrowheads="1"/>
          </p:cNvSpPr>
          <p:nvPr>
            <p:ph type="body" idx="1"/>
          </p:nvPr>
        </p:nvSpPr>
        <p:spPr/>
        <p:txBody>
          <a:bodyPr/>
          <a:lstStyle/>
          <a:p>
            <a:pPr eaLnBrk="1" hangingPunct="1"/>
            <a:r>
              <a:rPr lang="es-ES" altLang="es-CL" sz="2800"/>
              <a:t>Contenidos.</a:t>
            </a:r>
          </a:p>
          <a:p>
            <a:pPr lvl="1" eaLnBrk="1" hangingPunct="1">
              <a:buFont typeface="Wingdings" panose="05000000000000000000" pitchFamily="2" charset="2"/>
              <a:buChar char="ü"/>
            </a:pPr>
            <a:r>
              <a:rPr lang="es-ES" altLang="es-CL" sz="2800">
                <a:solidFill>
                  <a:schemeClr val="accent2"/>
                </a:solidFill>
              </a:rPr>
              <a:t>Bombas.</a:t>
            </a:r>
          </a:p>
          <a:p>
            <a:pPr lvl="1" eaLnBrk="1" hangingPunct="1">
              <a:buFont typeface="Wingdings" panose="05000000000000000000" pitchFamily="2" charset="2"/>
              <a:buChar char="ü"/>
            </a:pPr>
            <a:r>
              <a:rPr lang="es-ES" altLang="es-CL" sz="2800">
                <a:solidFill>
                  <a:schemeClr val="accent2"/>
                </a:solidFill>
              </a:rPr>
              <a:t>Sistema de aire comprimido.</a:t>
            </a:r>
          </a:p>
          <a:p>
            <a:pPr lvl="1" eaLnBrk="1" hangingPunct="1">
              <a:buFont typeface="Wingdings" panose="05000000000000000000" pitchFamily="2" charset="2"/>
              <a:buChar char="ü"/>
            </a:pPr>
            <a:r>
              <a:rPr lang="es-ES" altLang="es-CL" sz="2800">
                <a:solidFill>
                  <a:schemeClr val="accent2"/>
                </a:solidFill>
              </a:rPr>
              <a:t>Refrigeración.</a:t>
            </a:r>
          </a:p>
          <a:p>
            <a:pPr lvl="1" eaLnBrk="1" hangingPunct="1">
              <a:buFont typeface="Wingdings" panose="05000000000000000000" pitchFamily="2" charset="2"/>
              <a:buChar char="ü"/>
            </a:pPr>
            <a:r>
              <a:rPr lang="es-ES" altLang="es-CL" sz="2800">
                <a:solidFill>
                  <a:schemeClr val="accent2"/>
                </a:solidFill>
              </a:rPr>
              <a:t>Sistema de gobierno.</a:t>
            </a:r>
          </a:p>
          <a:p>
            <a:pPr lvl="1" eaLnBrk="1" hangingPunct="1"/>
            <a:r>
              <a:rPr lang="es-ES" altLang="es-CL" sz="2800"/>
              <a:t>Winches.</a:t>
            </a:r>
          </a:p>
          <a:p>
            <a:pPr lvl="1" eaLnBrk="1" hangingPunct="1"/>
            <a:r>
              <a:rPr lang="es-ES" altLang="es-CL" sz="2800"/>
              <a:t>Cabrestante.</a:t>
            </a:r>
          </a:p>
          <a:p>
            <a:pPr lvl="1" eaLnBrk="1" hangingPunct="1"/>
            <a:r>
              <a:rPr lang="es-ES" altLang="es-CL" sz="2800"/>
              <a:t>Plantas desalinizadoras.</a:t>
            </a:r>
          </a:p>
          <a:p>
            <a:pPr eaLnBrk="1" hangingPunct="1"/>
            <a:endParaRPr lang="es-ES" altLang="es-CL" sz="280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a:extLst>
              <a:ext uri="{FF2B5EF4-FFF2-40B4-BE49-F238E27FC236}">
                <a16:creationId xmlns:a16="http://schemas.microsoft.com/office/drawing/2014/main" id="{A5E3D800-BF3C-4028-9B1F-D80775D4CDDB}"/>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60419" name="Rectangle 2">
            <a:extLst>
              <a:ext uri="{FF2B5EF4-FFF2-40B4-BE49-F238E27FC236}">
                <a16:creationId xmlns:a16="http://schemas.microsoft.com/office/drawing/2014/main" id="{E6CF9DA8-5399-4259-B657-235DE0BB27F2}"/>
              </a:ext>
            </a:extLst>
          </p:cNvPr>
          <p:cNvSpPr>
            <a:spLocks noGrp="1" noChangeArrowheads="1"/>
          </p:cNvSpPr>
          <p:nvPr>
            <p:ph type="ctrTitle"/>
          </p:nvPr>
        </p:nvSpPr>
        <p:spPr/>
        <p:txBody>
          <a:bodyPr/>
          <a:lstStyle/>
          <a:p>
            <a:pPr eaLnBrk="1" hangingPunct="1"/>
            <a:r>
              <a:rPr lang="es-ES" altLang="es-CL"/>
              <a:t>Maquinaria y Sistemas Auxiliares</a:t>
            </a:r>
          </a:p>
        </p:txBody>
      </p:sp>
      <p:sp>
        <p:nvSpPr>
          <p:cNvPr id="60420" name="Rectangle 3">
            <a:extLst>
              <a:ext uri="{FF2B5EF4-FFF2-40B4-BE49-F238E27FC236}">
                <a16:creationId xmlns:a16="http://schemas.microsoft.com/office/drawing/2014/main" id="{2DCF1575-ED4B-448E-A244-08E4A307F70B}"/>
              </a:ext>
            </a:extLst>
          </p:cNvPr>
          <p:cNvSpPr>
            <a:spLocks noGrp="1" noChangeArrowheads="1"/>
          </p:cNvSpPr>
          <p:nvPr>
            <p:ph type="subTitle" idx="1"/>
          </p:nvPr>
        </p:nvSpPr>
        <p:spPr/>
        <p:txBody>
          <a:bodyPr/>
          <a:lstStyle/>
          <a:p>
            <a:pPr eaLnBrk="1" hangingPunct="1"/>
            <a:r>
              <a:rPr lang="es-ES" altLang="es-CL" sz="3200"/>
              <a:t>Winches y Cabrestantes.</a:t>
            </a:r>
            <a:endParaRPr lang="es-ES" altLang="es-CL" sz="2800"/>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D9B02BE5-778C-4305-B0A5-D0C083C51733}"/>
              </a:ext>
            </a:extLst>
          </p:cNvPr>
          <p:cNvSpPr>
            <a:spLocks noGrp="1" noChangeArrowheads="1"/>
          </p:cNvSpPr>
          <p:nvPr>
            <p:ph type="title"/>
          </p:nvPr>
        </p:nvSpPr>
        <p:spPr/>
        <p:txBody>
          <a:bodyPr/>
          <a:lstStyle/>
          <a:p>
            <a:pPr eaLnBrk="1" hangingPunct="1"/>
            <a:r>
              <a:rPr lang="es-ES" altLang="es-CL"/>
              <a:t>Winches y Cabrestantes</a:t>
            </a:r>
          </a:p>
        </p:txBody>
      </p:sp>
      <p:sp>
        <p:nvSpPr>
          <p:cNvPr id="61443" name="Rectangle 3">
            <a:extLst>
              <a:ext uri="{FF2B5EF4-FFF2-40B4-BE49-F238E27FC236}">
                <a16:creationId xmlns:a16="http://schemas.microsoft.com/office/drawing/2014/main" id="{ADC15998-4311-423A-B5F8-CFD7DB0F3F56}"/>
              </a:ext>
            </a:extLst>
          </p:cNvPr>
          <p:cNvSpPr>
            <a:spLocks noGrp="1" noChangeArrowheads="1"/>
          </p:cNvSpPr>
          <p:nvPr>
            <p:ph type="body" idx="1"/>
          </p:nvPr>
        </p:nvSpPr>
        <p:spPr/>
        <p:txBody>
          <a:bodyPr/>
          <a:lstStyle/>
          <a:p>
            <a:pPr eaLnBrk="1" hangingPunct="1"/>
            <a:r>
              <a:rPr lang="es-ES" altLang="es-CL" sz="2800"/>
              <a:t>Corresponde a maquinaria utilizada para diferentes maniobras que deben realizar los buques:</a:t>
            </a:r>
          </a:p>
          <a:p>
            <a:pPr lvl="1" eaLnBrk="1" hangingPunct="1"/>
            <a:r>
              <a:rPr lang="es-ES" altLang="es-CL" sz="2400"/>
              <a:t>Maquinaria de cubierta.</a:t>
            </a:r>
          </a:p>
          <a:p>
            <a:pPr lvl="1" eaLnBrk="1" hangingPunct="1"/>
            <a:r>
              <a:rPr lang="es-ES" altLang="es-CL" sz="2400"/>
              <a:t>Sistemas de reabastecimiento en la mar.</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Título">
            <a:extLst>
              <a:ext uri="{FF2B5EF4-FFF2-40B4-BE49-F238E27FC236}">
                <a16:creationId xmlns:a16="http://schemas.microsoft.com/office/drawing/2014/main" id="{21EF3636-2EA1-402C-B4B3-B60AA9439E54}"/>
              </a:ext>
            </a:extLst>
          </p:cNvPr>
          <p:cNvSpPr>
            <a:spLocks noGrp="1" noChangeArrowheads="1"/>
          </p:cNvSpPr>
          <p:nvPr>
            <p:ph type="title"/>
          </p:nvPr>
        </p:nvSpPr>
        <p:spPr/>
        <p:txBody>
          <a:bodyPr/>
          <a:lstStyle/>
          <a:p>
            <a:r>
              <a:rPr lang="es-ES" altLang="es-CL"/>
              <a:t>Winches y Cabrestantes</a:t>
            </a:r>
            <a:endParaRPr lang="es-CL" altLang="es-CL"/>
          </a:p>
        </p:txBody>
      </p:sp>
      <p:pic>
        <p:nvPicPr>
          <p:cNvPr id="92162" name="Picture 2">
            <a:extLst>
              <a:ext uri="{FF2B5EF4-FFF2-40B4-BE49-F238E27FC236}">
                <a16:creationId xmlns:a16="http://schemas.microsoft.com/office/drawing/2014/main" id="{EE5CB569-F0E6-4C63-AEFE-EE4D9E57BA1A}"/>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2413000" y="1827213"/>
            <a:ext cx="5227638" cy="4114800"/>
          </a:xfrm>
          <a:noFill/>
        </p:spPr>
      </p:pic>
      <p:pic>
        <p:nvPicPr>
          <p:cNvPr id="5" name="gettyimages-127957886-640_adpp.mp4">
            <a:hlinkClick r:id="" action="ppaction://media"/>
            <a:extLst>
              <a:ext uri="{FF2B5EF4-FFF2-40B4-BE49-F238E27FC236}">
                <a16:creationId xmlns:a16="http://schemas.microsoft.com/office/drawing/2014/main" id="{E70F12A0-8B69-4F33-A38B-371E5FE87696}"/>
              </a:ext>
            </a:extLst>
          </p:cNvPr>
          <p:cNvPicPr>
            <a:picLocks noChangeAspect="1"/>
          </p:cNvPicPr>
          <p:nvPr>
            <a:videoFile r:link="rId2"/>
            <p:extLst>
              <p:ext uri="{DAA4B4D4-6D71-4841-9C94-3DE7FCFB9230}">
                <p14:media xmlns:p14="http://schemas.microsoft.com/office/powerpoint/2010/main" r:link="rId1"/>
              </p:ext>
            </p:extLst>
          </p:nvPr>
        </p:nvPicPr>
        <p:blipFill>
          <a:blip r:embed="rId5">
            <a:extLst>
              <a:ext uri="{28A0092B-C50C-407E-A947-70E740481C1C}">
                <a14:useLocalDpi xmlns:a14="http://schemas.microsoft.com/office/drawing/2010/main" val="0"/>
              </a:ext>
            </a:extLst>
          </a:blip>
          <a:srcRect/>
          <a:stretch>
            <a:fillRect/>
          </a:stretch>
        </p:blipFill>
        <p:spPr bwMode="auto">
          <a:xfrm>
            <a:off x="3048000" y="2286000"/>
            <a:ext cx="3048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63" name="Picture 3">
            <a:extLst>
              <a:ext uri="{FF2B5EF4-FFF2-40B4-BE49-F238E27FC236}">
                <a16:creationId xmlns:a16="http://schemas.microsoft.com/office/drawing/2014/main" id="{CFF6FE37-B135-40F0-8B62-316C72CFAB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46575" y="2044699"/>
            <a:ext cx="4337050"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a:extLst>
              <a:ext uri="{FF2B5EF4-FFF2-40B4-BE49-F238E27FC236}">
                <a16:creationId xmlns:a16="http://schemas.microsoft.com/office/drawing/2014/main" id="{1454E9C1-E712-4727-B7C1-38CF76515677}"/>
              </a:ext>
            </a:extLst>
          </p:cNvPr>
          <p:cNvSpPr txBox="1">
            <a:spLocks noChangeArrowheads="1"/>
          </p:cNvSpPr>
          <p:nvPr/>
        </p:nvSpPr>
        <p:spPr bwMode="auto">
          <a:xfrm>
            <a:off x="500063" y="1598613"/>
            <a:ext cx="4071937" cy="50784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eaLnBrk="1" hangingPunct="1">
              <a:spcBef>
                <a:spcPct val="0"/>
              </a:spcBef>
              <a:buClrTx/>
              <a:buSzTx/>
              <a:buFontTx/>
              <a:buNone/>
            </a:pPr>
            <a:r>
              <a:rPr lang="es-CL" altLang="es-CL" sz="1800"/>
              <a:t>Hoy las operaciones de amarre tienden a ser más fáciles y seguras. </a:t>
            </a:r>
          </a:p>
          <a:p>
            <a:pPr eaLnBrk="1" hangingPunct="1">
              <a:spcBef>
                <a:spcPct val="0"/>
              </a:spcBef>
              <a:buClrTx/>
              <a:buSzTx/>
              <a:buFontTx/>
              <a:buNone/>
            </a:pPr>
            <a:r>
              <a:rPr lang="es-CL" altLang="es-CL" sz="1800"/>
              <a:t>Un winche usado como medio de atraque:</a:t>
            </a:r>
          </a:p>
          <a:p>
            <a:pPr eaLnBrk="1" hangingPunct="1">
              <a:spcBef>
                <a:spcPct val="0"/>
              </a:spcBef>
              <a:buClrTx/>
              <a:buSzTx/>
              <a:buFont typeface="Arial" panose="020B0604020202020204" pitchFamily="34" charset="0"/>
              <a:buChar char="•"/>
            </a:pPr>
            <a:r>
              <a:rPr lang="es-CL" altLang="es-CL" sz="1800"/>
              <a:t>Operados por un hombre.</a:t>
            </a:r>
          </a:p>
          <a:p>
            <a:pPr eaLnBrk="1" hangingPunct="1">
              <a:spcBef>
                <a:spcPct val="0"/>
              </a:spcBef>
              <a:buClrTx/>
              <a:buSzTx/>
              <a:buFont typeface="Arial" panose="020B0604020202020204" pitchFamily="34" charset="0"/>
              <a:buChar char="•"/>
            </a:pPr>
            <a:r>
              <a:rPr lang="es-CL" altLang="es-CL" sz="1800"/>
              <a:t>Control durante la maniobra mediante accionamiento con pedal y por cable flexible a distancia</a:t>
            </a:r>
          </a:p>
          <a:p>
            <a:pPr eaLnBrk="1" hangingPunct="1">
              <a:spcBef>
                <a:spcPct val="0"/>
              </a:spcBef>
              <a:buClrTx/>
              <a:buSzTx/>
              <a:buFont typeface="Arial" panose="020B0604020202020204" pitchFamily="34" charset="0"/>
              <a:buChar char="•"/>
            </a:pPr>
            <a:r>
              <a:rPr lang="es-CL" altLang="es-CL" sz="1800"/>
              <a:t>Parada de emergencia.</a:t>
            </a:r>
          </a:p>
          <a:p>
            <a:pPr eaLnBrk="1" hangingPunct="1">
              <a:spcBef>
                <a:spcPct val="0"/>
              </a:spcBef>
              <a:buClrTx/>
              <a:buSzTx/>
              <a:buFont typeface="Arial" panose="020B0604020202020204" pitchFamily="34" charset="0"/>
              <a:buChar char="•"/>
            </a:pPr>
            <a:r>
              <a:rPr lang="es-CL" altLang="es-CL" sz="1800"/>
              <a:t>Frenos fáciles de controlar.</a:t>
            </a:r>
          </a:p>
          <a:p>
            <a:pPr eaLnBrk="1" hangingPunct="1">
              <a:spcBef>
                <a:spcPct val="0"/>
              </a:spcBef>
              <a:buClrTx/>
              <a:buSzTx/>
              <a:buFont typeface="Arial" panose="020B0604020202020204" pitchFamily="34" charset="0"/>
              <a:buChar char="•"/>
            </a:pPr>
            <a:r>
              <a:rPr lang="es-CL" altLang="es-CL" sz="1800"/>
              <a:t>Control de velocidad continuo y reducción automática de velocidad cuando se aumenta la carga.</a:t>
            </a:r>
          </a:p>
          <a:p>
            <a:pPr eaLnBrk="1" hangingPunct="1">
              <a:spcBef>
                <a:spcPct val="0"/>
              </a:spcBef>
              <a:buClrTx/>
              <a:buSzTx/>
              <a:buFont typeface="Arial" panose="020B0604020202020204" pitchFamily="34" charset="0"/>
              <a:buChar char="•"/>
            </a:pPr>
            <a:r>
              <a:rPr lang="es-CL" altLang="es-CL" sz="1800"/>
              <a:t>Bajo nivel de ruido durante la operación.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6" presetClass="emph" presetSubtype="0" fill="hold" nodeType="withEffect">
                                  <p:stCondLst>
                                    <p:cond delay="0"/>
                                  </p:stCondLst>
                                  <p:childTnLst>
                                    <p:animScale>
                                      <p:cBhvr>
                                        <p:cTn id="8" dur="2000" fill="hold"/>
                                        <p:tgtEl>
                                          <p:spTgt spid="5"/>
                                        </p:tgtEl>
                                      </p:cBhvr>
                                      <p:by x="250000" y="250000"/>
                                    </p:animScale>
                                  </p:childTnLst>
                                </p:cTn>
                              </p:par>
                              <p:par>
                                <p:cTn id="9" presetID="42" presetClass="path" presetSubtype="0" accel="50000" decel="50000" fill="hold" nodeType="withEffect">
                                  <p:stCondLst>
                                    <p:cond delay="0"/>
                                  </p:stCondLst>
                                  <p:childTnLst>
                                    <p:animMotion origin="layout" path="M 0 -1.96532E-6 L 0 0.09434 " pathEditMode="relative" rAng="0" ptsTypes="AA">
                                      <p:cBhvr>
                                        <p:cTn id="10" dur="2000" fill="hold"/>
                                        <p:tgtEl>
                                          <p:spTgt spid="5"/>
                                        </p:tgtEl>
                                        <p:attrNameLst>
                                          <p:attrName>ppt_x</p:attrName>
                                          <p:attrName>ppt_y</p:attrName>
                                        </p:attrNameLst>
                                      </p:cBhvr>
                                      <p:rCtr x="0" y="4717"/>
                                    </p:animMotion>
                                  </p:childTnLst>
                                </p:cTn>
                              </p:par>
                              <p:par>
                                <p:cTn id="11" presetID="2" presetClass="mediacall" presetSubtype="0" fill="hold" nodeType="withEffect">
                                  <p:stCondLst>
                                    <p:cond delay="0"/>
                                  </p:stCondLst>
                                  <p:childTnLst>
                                    <p:cmd type="call" cmd="togglePause">
                                      <p:cBhvr>
                                        <p:cTn id="12" dur="1" fill="hold"/>
                                        <p:tgtEl>
                                          <p:spTgt spid="5"/>
                                        </p:tgtEl>
                                      </p:cBhvr>
                                    </p:cmd>
                                  </p:childTnLst>
                                </p:cTn>
                              </p:par>
                            </p:childTnLst>
                          </p:cTn>
                        </p:par>
                        <p:par>
                          <p:cTn id="13" fill="hold" nodeType="afterGroup">
                            <p:stCondLst>
                              <p:cond delay="2000"/>
                            </p:stCondLst>
                            <p:childTnLst>
                              <p:par>
                                <p:cTn id="14" presetID="10" presetClass="exit" presetSubtype="0" fill="hold" nodeType="afterEffect">
                                  <p:stCondLst>
                                    <p:cond delay="30000"/>
                                  </p:stCondLst>
                                  <p:childTnLst>
                                    <p:animEffect transition="out" filter="fade">
                                      <p:cBhvr>
                                        <p:cTn id="15" dur="2000"/>
                                        <p:tgtEl>
                                          <p:spTgt spid="5"/>
                                        </p:tgtEl>
                                      </p:cBhvr>
                                    </p:animEffect>
                                    <p:set>
                                      <p:cBhvr>
                                        <p:cTn id="16" dur="1" fill="hold">
                                          <p:stCondLst>
                                            <p:cond delay="1999"/>
                                          </p:stCondLst>
                                        </p:cTn>
                                        <p:tgtEl>
                                          <p:spTgt spid="5"/>
                                        </p:tgtEl>
                                        <p:attrNameLst>
                                          <p:attrName>style.visibility</p:attrName>
                                        </p:attrNameLst>
                                      </p:cBhvr>
                                      <p:to>
                                        <p:strVal val="hidden"/>
                                      </p:to>
                                    </p:set>
                                    <p:cmd type="call" cmd="stop">
                                      <p:cBhvr>
                                        <p:cTn id="17" dur="1">
                                          <p:stCondLst>
                                            <p:cond delay="1999"/>
                                          </p:stCondLst>
                                        </p:cTn>
                                        <p:tgtEl>
                                          <p:spTgt spid="5"/>
                                        </p:tgtEl>
                                      </p:cBhvr>
                                    </p:cmd>
                                  </p:childTnLst>
                                </p:cTn>
                              </p:par>
                              <p:par>
                                <p:cTn id="18" presetID="55" presetClass="entr" presetSubtype="0" fill="hold" nodeType="withEffect">
                                  <p:stCondLst>
                                    <p:cond delay="0"/>
                                  </p:stCondLst>
                                  <p:childTnLst>
                                    <p:set>
                                      <p:cBhvr>
                                        <p:cTn id="19" dur="1" fill="hold">
                                          <p:stCondLst>
                                            <p:cond delay="0"/>
                                          </p:stCondLst>
                                        </p:cTn>
                                        <p:tgtEl>
                                          <p:spTgt spid="92162"/>
                                        </p:tgtEl>
                                        <p:attrNameLst>
                                          <p:attrName>style.visibility</p:attrName>
                                        </p:attrNameLst>
                                      </p:cBhvr>
                                      <p:to>
                                        <p:strVal val="visible"/>
                                      </p:to>
                                    </p:set>
                                    <p:anim calcmode="lin" valueType="num">
                                      <p:cBhvr>
                                        <p:cTn id="20" dur="1000" fill="hold"/>
                                        <p:tgtEl>
                                          <p:spTgt spid="92162"/>
                                        </p:tgtEl>
                                        <p:attrNameLst>
                                          <p:attrName>ppt_w</p:attrName>
                                        </p:attrNameLst>
                                      </p:cBhvr>
                                      <p:tavLst>
                                        <p:tav tm="0">
                                          <p:val>
                                            <p:strVal val="#ppt_w*0.70"/>
                                          </p:val>
                                        </p:tav>
                                        <p:tav tm="100000">
                                          <p:val>
                                            <p:strVal val="#ppt_w"/>
                                          </p:val>
                                        </p:tav>
                                      </p:tavLst>
                                    </p:anim>
                                    <p:anim calcmode="lin" valueType="num">
                                      <p:cBhvr>
                                        <p:cTn id="21" dur="1000" fill="hold"/>
                                        <p:tgtEl>
                                          <p:spTgt spid="92162"/>
                                        </p:tgtEl>
                                        <p:attrNameLst>
                                          <p:attrName>ppt_h</p:attrName>
                                        </p:attrNameLst>
                                      </p:cBhvr>
                                      <p:tavLst>
                                        <p:tav tm="0">
                                          <p:val>
                                            <p:strVal val="#ppt_h"/>
                                          </p:val>
                                        </p:tav>
                                        <p:tav tm="100000">
                                          <p:val>
                                            <p:strVal val="#ppt_h"/>
                                          </p:val>
                                        </p:tav>
                                      </p:tavLst>
                                    </p:anim>
                                    <p:animEffect transition="in" filter="fade">
                                      <p:cBhvr>
                                        <p:cTn id="22" dur="1000"/>
                                        <p:tgtEl>
                                          <p:spTgt spid="9216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xit" presetSubtype="0" fill="hold" nodeType="clickEffect">
                                  <p:stCondLst>
                                    <p:cond delay="0"/>
                                  </p:stCondLst>
                                  <p:childTnLst>
                                    <p:animEffect transition="out" filter="fade">
                                      <p:cBhvr>
                                        <p:cTn id="26" dur="2000"/>
                                        <p:tgtEl>
                                          <p:spTgt spid="92162"/>
                                        </p:tgtEl>
                                      </p:cBhvr>
                                    </p:animEffect>
                                    <p:set>
                                      <p:cBhvr>
                                        <p:cTn id="27" dur="1" fill="hold">
                                          <p:stCondLst>
                                            <p:cond delay="1999"/>
                                          </p:stCondLst>
                                        </p:cTn>
                                        <p:tgtEl>
                                          <p:spTgt spid="92162"/>
                                        </p:tgtEl>
                                        <p:attrNameLst>
                                          <p:attrName>style.visibility</p:attrName>
                                        </p:attrNameLst>
                                      </p:cBhvr>
                                      <p:to>
                                        <p:strVal val="hidden"/>
                                      </p:to>
                                    </p:set>
                                  </p:childTnLst>
                                </p:cTn>
                              </p:par>
                              <p:par>
                                <p:cTn id="28" presetID="55" presetClass="entr" presetSubtype="0" fill="hold" nodeType="withEffect">
                                  <p:stCondLst>
                                    <p:cond delay="0"/>
                                  </p:stCondLst>
                                  <p:childTnLst>
                                    <p:set>
                                      <p:cBhvr>
                                        <p:cTn id="29" dur="1" fill="hold">
                                          <p:stCondLst>
                                            <p:cond delay="0"/>
                                          </p:stCondLst>
                                        </p:cTn>
                                        <p:tgtEl>
                                          <p:spTgt spid="92163"/>
                                        </p:tgtEl>
                                        <p:attrNameLst>
                                          <p:attrName>style.visibility</p:attrName>
                                        </p:attrNameLst>
                                      </p:cBhvr>
                                      <p:to>
                                        <p:strVal val="visible"/>
                                      </p:to>
                                    </p:set>
                                    <p:anim calcmode="lin" valueType="num">
                                      <p:cBhvr>
                                        <p:cTn id="30" dur="1000" fill="hold"/>
                                        <p:tgtEl>
                                          <p:spTgt spid="92163"/>
                                        </p:tgtEl>
                                        <p:attrNameLst>
                                          <p:attrName>ppt_w</p:attrName>
                                        </p:attrNameLst>
                                      </p:cBhvr>
                                      <p:tavLst>
                                        <p:tav tm="0">
                                          <p:val>
                                            <p:strVal val="#ppt_w*0.70"/>
                                          </p:val>
                                        </p:tav>
                                        <p:tav tm="100000">
                                          <p:val>
                                            <p:strVal val="#ppt_w"/>
                                          </p:val>
                                        </p:tav>
                                      </p:tavLst>
                                    </p:anim>
                                    <p:anim calcmode="lin" valueType="num">
                                      <p:cBhvr>
                                        <p:cTn id="31" dur="1000" fill="hold"/>
                                        <p:tgtEl>
                                          <p:spTgt spid="92163"/>
                                        </p:tgtEl>
                                        <p:attrNameLst>
                                          <p:attrName>ppt_h</p:attrName>
                                        </p:attrNameLst>
                                      </p:cBhvr>
                                      <p:tavLst>
                                        <p:tav tm="0">
                                          <p:val>
                                            <p:strVal val="#ppt_h"/>
                                          </p:val>
                                        </p:tav>
                                        <p:tav tm="100000">
                                          <p:val>
                                            <p:strVal val="#ppt_h"/>
                                          </p:val>
                                        </p:tav>
                                      </p:tavLst>
                                    </p:anim>
                                    <p:animEffect transition="in" filter="fade">
                                      <p:cBhvr>
                                        <p:cTn id="32" dur="1000"/>
                                        <p:tgtEl>
                                          <p:spTgt spid="92163"/>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1000" fill="hold"/>
                                        <p:tgtEl>
                                          <p:spTgt spid="7"/>
                                        </p:tgtEl>
                                        <p:attrNameLst>
                                          <p:attrName>ppt_w</p:attrName>
                                        </p:attrNameLst>
                                      </p:cBhvr>
                                      <p:tavLst>
                                        <p:tav tm="0">
                                          <p:val>
                                            <p:strVal val="#ppt_w*0.70"/>
                                          </p:val>
                                        </p:tav>
                                        <p:tav tm="100000">
                                          <p:val>
                                            <p:strVal val="#ppt_w"/>
                                          </p:val>
                                        </p:tav>
                                      </p:tavLst>
                                    </p:anim>
                                    <p:anim calcmode="lin" valueType="num">
                                      <p:cBhvr>
                                        <p:cTn id="36" dur="1000" fill="hold"/>
                                        <p:tgtEl>
                                          <p:spTgt spid="7"/>
                                        </p:tgtEl>
                                        <p:attrNameLst>
                                          <p:attrName>ppt_h</p:attrName>
                                        </p:attrNameLst>
                                      </p:cBhvr>
                                      <p:tavLst>
                                        <p:tav tm="0">
                                          <p:val>
                                            <p:strVal val="#ppt_h"/>
                                          </p:val>
                                        </p:tav>
                                        <p:tav tm="100000">
                                          <p:val>
                                            <p:strVal val="#ppt_h"/>
                                          </p:val>
                                        </p:tav>
                                      </p:tavLst>
                                    </p:anim>
                                    <p:animEffect transition="in" filter="fade">
                                      <p:cBhvr>
                                        <p:cTn id="3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38" fill="hold" display="0">
                  <p:stCondLst>
                    <p:cond delay="indefinite"/>
                  </p:stCondLst>
                  <p:endCondLst>
                    <p:cond evt="onNext" delay="0">
                      <p:tgtEl>
                        <p:sldTgt/>
                      </p:tgtEl>
                    </p:cond>
                    <p:cond evt="onPrev" delay="0">
                      <p:tgtEl>
                        <p:sldTgt/>
                      </p:tgtEl>
                    </p:cond>
                  </p:endCondLst>
                </p:cTn>
                <p:tgtEl>
                  <p:spTgt spid="5"/>
                </p:tgtEl>
              </p:cMediaNode>
            </p:video>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0C41D773-D411-4938-9174-D2746F19D93D}"/>
              </a:ext>
            </a:extLst>
          </p:cNvPr>
          <p:cNvSpPr>
            <a:spLocks noGrp="1" noChangeArrowheads="1"/>
          </p:cNvSpPr>
          <p:nvPr>
            <p:ph type="title"/>
          </p:nvPr>
        </p:nvSpPr>
        <p:spPr/>
        <p:txBody>
          <a:bodyPr/>
          <a:lstStyle/>
          <a:p>
            <a:pPr eaLnBrk="1" hangingPunct="1"/>
            <a:r>
              <a:rPr lang="es-ES" altLang="es-CL"/>
              <a:t>Maquinaria de cubierta.</a:t>
            </a:r>
          </a:p>
        </p:txBody>
      </p:sp>
      <p:sp>
        <p:nvSpPr>
          <p:cNvPr id="63491" name="Rectangle 6">
            <a:extLst>
              <a:ext uri="{FF2B5EF4-FFF2-40B4-BE49-F238E27FC236}">
                <a16:creationId xmlns:a16="http://schemas.microsoft.com/office/drawing/2014/main" id="{82BC4F54-4686-4323-8E38-4F3EC593943C}"/>
              </a:ext>
            </a:extLst>
          </p:cNvPr>
          <p:cNvSpPr>
            <a:spLocks noGrp="1" noChangeArrowheads="1"/>
          </p:cNvSpPr>
          <p:nvPr>
            <p:ph type="body" sz="half" idx="3"/>
          </p:nvPr>
        </p:nvSpPr>
        <p:spPr/>
        <p:txBody>
          <a:bodyPr/>
          <a:lstStyle/>
          <a:p>
            <a:pPr eaLnBrk="1" hangingPunct="1">
              <a:lnSpc>
                <a:spcPct val="90000"/>
              </a:lnSpc>
            </a:pPr>
            <a:r>
              <a:rPr lang="es-ES" altLang="es-CL" sz="1900"/>
              <a:t>Incluye:</a:t>
            </a:r>
          </a:p>
          <a:p>
            <a:pPr lvl="1" eaLnBrk="1" hangingPunct="1">
              <a:lnSpc>
                <a:spcPct val="90000"/>
              </a:lnSpc>
            </a:pPr>
            <a:r>
              <a:rPr lang="es-ES" altLang="es-CL" sz="1700"/>
              <a:t>Winches de remolque.</a:t>
            </a:r>
          </a:p>
          <a:p>
            <a:pPr lvl="1" eaLnBrk="1" hangingPunct="1">
              <a:lnSpc>
                <a:spcPct val="90000"/>
              </a:lnSpc>
            </a:pPr>
            <a:r>
              <a:rPr lang="es-ES" altLang="es-CL" sz="1700"/>
              <a:t>Molinetes de atraque.</a:t>
            </a:r>
          </a:p>
          <a:p>
            <a:pPr lvl="1" eaLnBrk="1" hangingPunct="1">
              <a:lnSpc>
                <a:spcPct val="90000"/>
              </a:lnSpc>
            </a:pPr>
            <a:r>
              <a:rPr lang="es-ES" altLang="es-CL" sz="1700"/>
              <a:t>Cabrestantes.</a:t>
            </a:r>
          </a:p>
          <a:p>
            <a:pPr lvl="1" eaLnBrk="1" hangingPunct="1">
              <a:lnSpc>
                <a:spcPct val="90000"/>
              </a:lnSpc>
            </a:pPr>
            <a:r>
              <a:rPr lang="es-ES" altLang="es-CL" sz="1700"/>
              <a:t>Pescantes y grúas.</a:t>
            </a:r>
          </a:p>
          <a:p>
            <a:pPr lvl="1" eaLnBrk="1" hangingPunct="1">
              <a:lnSpc>
                <a:spcPct val="90000"/>
              </a:lnSpc>
            </a:pPr>
            <a:r>
              <a:rPr lang="es-ES" altLang="es-CL" sz="1700"/>
              <a:t>Winches para manejo de vehículos.</a:t>
            </a:r>
          </a:p>
          <a:p>
            <a:pPr lvl="1" eaLnBrk="1" hangingPunct="1">
              <a:lnSpc>
                <a:spcPct val="90000"/>
              </a:lnSpc>
            </a:pPr>
            <a:r>
              <a:rPr lang="es-ES" altLang="es-CL" sz="1700"/>
              <a:t>Winches para arreglo de sonares remolcados.</a:t>
            </a:r>
          </a:p>
          <a:p>
            <a:pPr lvl="1" eaLnBrk="1" hangingPunct="1">
              <a:lnSpc>
                <a:spcPct val="90000"/>
              </a:lnSpc>
            </a:pPr>
            <a:r>
              <a:rPr lang="es-ES" altLang="es-CL" sz="1700"/>
              <a:t>Winches de empleo mar profundo para fines científicos.</a:t>
            </a:r>
          </a:p>
          <a:p>
            <a:pPr lvl="1" eaLnBrk="1" hangingPunct="1">
              <a:lnSpc>
                <a:spcPct val="90000"/>
              </a:lnSpc>
            </a:pPr>
            <a:r>
              <a:rPr lang="es-ES" altLang="es-CL" sz="1700"/>
              <a:t>Frenos de cadenas de fondeo.</a:t>
            </a:r>
          </a:p>
          <a:p>
            <a:pPr lvl="1" eaLnBrk="1" hangingPunct="1">
              <a:lnSpc>
                <a:spcPct val="90000"/>
              </a:lnSpc>
            </a:pPr>
            <a:r>
              <a:rPr lang="es-ES" altLang="es-CL" sz="1700"/>
              <a:t>Catalinas.</a:t>
            </a:r>
          </a:p>
        </p:txBody>
      </p:sp>
      <p:pic>
        <p:nvPicPr>
          <p:cNvPr id="63492" name="Picture 8" descr="naval_dm">
            <a:extLst>
              <a:ext uri="{FF2B5EF4-FFF2-40B4-BE49-F238E27FC236}">
                <a16:creationId xmlns:a16="http://schemas.microsoft.com/office/drawing/2014/main" id="{260F0E9F-204B-4B71-A417-527A0DED75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1773238"/>
            <a:ext cx="3810000"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3" name="Picture 9">
            <a:extLst>
              <a:ext uri="{FF2B5EF4-FFF2-40B4-BE49-F238E27FC236}">
                <a16:creationId xmlns:a16="http://schemas.microsoft.com/office/drawing/2014/main" id="{B415D709-4EC2-40C9-9934-7E56419023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789363"/>
            <a:ext cx="2592388"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4" name="Picture 10">
            <a:extLst>
              <a:ext uri="{FF2B5EF4-FFF2-40B4-BE49-F238E27FC236}">
                <a16:creationId xmlns:a16="http://schemas.microsoft.com/office/drawing/2014/main" id="{B0B8DB13-24BF-4153-9405-37D632DB3B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8059" t="24240" r="22478" b="24414"/>
          <a:stretch>
            <a:fillRect/>
          </a:stretch>
        </p:blipFill>
        <p:spPr bwMode="auto">
          <a:xfrm>
            <a:off x="2916238" y="3789363"/>
            <a:ext cx="2519362" cy="196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5 Título">
            <a:extLst>
              <a:ext uri="{FF2B5EF4-FFF2-40B4-BE49-F238E27FC236}">
                <a16:creationId xmlns:a16="http://schemas.microsoft.com/office/drawing/2014/main" id="{52D101A2-BC1B-451A-B565-837CF4B7A638}"/>
              </a:ext>
            </a:extLst>
          </p:cNvPr>
          <p:cNvSpPr>
            <a:spLocks noGrp="1" noChangeArrowheads="1"/>
          </p:cNvSpPr>
          <p:nvPr>
            <p:ph type="title"/>
          </p:nvPr>
        </p:nvSpPr>
        <p:spPr/>
        <p:txBody>
          <a:bodyPr/>
          <a:lstStyle/>
          <a:p>
            <a:r>
              <a:rPr lang="es-CL" altLang="es-CL"/>
              <a:t>Sistema de arreglo remolcado</a:t>
            </a:r>
          </a:p>
        </p:txBody>
      </p:sp>
      <p:pic>
        <p:nvPicPr>
          <p:cNvPr id="64515" name="Picture 2">
            <a:extLst>
              <a:ext uri="{FF2B5EF4-FFF2-40B4-BE49-F238E27FC236}">
                <a16:creationId xmlns:a16="http://schemas.microsoft.com/office/drawing/2014/main" id="{3F5A3161-56C0-4EAD-9EF6-14686366B74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70013" y="2082800"/>
            <a:ext cx="7313612" cy="3603625"/>
          </a:xfrm>
          <a:noFill/>
        </p:spPr>
      </p:pic>
      <p:pic>
        <p:nvPicPr>
          <p:cNvPr id="93187" name="Picture 3">
            <a:extLst>
              <a:ext uri="{FF2B5EF4-FFF2-40B4-BE49-F238E27FC236}">
                <a16:creationId xmlns:a16="http://schemas.microsoft.com/office/drawing/2014/main" id="{6AC18E49-BEEF-4C9B-91D7-B920588CCC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688" y="2286000"/>
            <a:ext cx="7858125"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93187"/>
                                        </p:tgtEl>
                                        <p:attrNameLst>
                                          <p:attrName>style.visibility</p:attrName>
                                        </p:attrNameLst>
                                      </p:cBhvr>
                                      <p:to>
                                        <p:strVal val="visible"/>
                                      </p:to>
                                    </p:set>
                                    <p:anim calcmode="lin" valueType="num">
                                      <p:cBhvr>
                                        <p:cTn id="7" dur="1000" fill="hold"/>
                                        <p:tgtEl>
                                          <p:spTgt spid="93187"/>
                                        </p:tgtEl>
                                        <p:attrNameLst>
                                          <p:attrName>ppt_w</p:attrName>
                                        </p:attrNameLst>
                                      </p:cBhvr>
                                      <p:tavLst>
                                        <p:tav tm="0">
                                          <p:val>
                                            <p:strVal val="#ppt_w*0.70"/>
                                          </p:val>
                                        </p:tav>
                                        <p:tav tm="100000">
                                          <p:val>
                                            <p:strVal val="#ppt_w"/>
                                          </p:val>
                                        </p:tav>
                                      </p:tavLst>
                                    </p:anim>
                                    <p:anim calcmode="lin" valueType="num">
                                      <p:cBhvr>
                                        <p:cTn id="8" dur="1000" fill="hold"/>
                                        <p:tgtEl>
                                          <p:spTgt spid="93187"/>
                                        </p:tgtEl>
                                        <p:attrNameLst>
                                          <p:attrName>ppt_h</p:attrName>
                                        </p:attrNameLst>
                                      </p:cBhvr>
                                      <p:tavLst>
                                        <p:tav tm="0">
                                          <p:val>
                                            <p:strVal val="#ppt_h"/>
                                          </p:val>
                                        </p:tav>
                                        <p:tav tm="100000">
                                          <p:val>
                                            <p:strVal val="#ppt_h"/>
                                          </p:val>
                                        </p:tav>
                                      </p:tavLst>
                                    </p:anim>
                                    <p:animEffect transition="in" filter="fade">
                                      <p:cBhvr>
                                        <p:cTn id="9" dur="1000"/>
                                        <p:tgtEl>
                                          <p:spTgt spid="93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06F643AC-444C-44F1-A264-C49B014B898C}"/>
              </a:ext>
            </a:extLst>
          </p:cNvPr>
          <p:cNvSpPr>
            <a:spLocks noGrp="1" noChangeArrowheads="1"/>
          </p:cNvSpPr>
          <p:nvPr>
            <p:ph type="title"/>
          </p:nvPr>
        </p:nvSpPr>
        <p:spPr/>
        <p:txBody>
          <a:bodyPr/>
          <a:lstStyle/>
          <a:p>
            <a:pPr eaLnBrk="1" hangingPunct="1"/>
            <a:r>
              <a:rPr lang="es-ES" altLang="es-CL"/>
              <a:t>Maquinaria de cubierta.</a:t>
            </a:r>
          </a:p>
        </p:txBody>
      </p:sp>
      <p:pic>
        <p:nvPicPr>
          <p:cNvPr id="65539" name="Picture 11" descr="wi_anch">
            <a:hlinkClick r:id="rId2"/>
            <a:extLst>
              <a:ext uri="{FF2B5EF4-FFF2-40B4-BE49-F238E27FC236}">
                <a16:creationId xmlns:a16="http://schemas.microsoft.com/office/drawing/2014/main" id="{D56DB5E7-6CA6-43B6-B0EB-1452D04FBC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628775"/>
            <a:ext cx="374491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0" name="Picture 13" descr="wi_cap">
            <a:hlinkClick r:id="rId4"/>
            <a:extLst>
              <a:ext uri="{FF2B5EF4-FFF2-40B4-BE49-F238E27FC236}">
                <a16:creationId xmlns:a16="http://schemas.microsoft.com/office/drawing/2014/main" id="{F6D1A55F-A9BD-4670-A9D6-9D3B2AA455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0425" y="1700213"/>
            <a:ext cx="2894013" cy="133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1" name="Picture 15" descr="wi_sec">
            <a:hlinkClick r:id="rId6"/>
            <a:extLst>
              <a:ext uri="{FF2B5EF4-FFF2-40B4-BE49-F238E27FC236}">
                <a16:creationId xmlns:a16="http://schemas.microsoft.com/office/drawing/2014/main" id="{FB5173B4-F0E9-4AA8-83AB-5DDD2225AD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213" y="4581525"/>
            <a:ext cx="3687762" cy="170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2" name="Picture 17" descr="wi_stern">
            <a:hlinkClick r:id="rId8"/>
            <a:extLst>
              <a:ext uri="{FF2B5EF4-FFF2-40B4-BE49-F238E27FC236}">
                <a16:creationId xmlns:a16="http://schemas.microsoft.com/office/drawing/2014/main" id="{05D6036E-D762-4C69-A67D-0D7B2C4BCA8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40425" y="4941888"/>
            <a:ext cx="3024188"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3" name="Picture 19" descr="deck_machinery">
            <a:extLst>
              <a:ext uri="{FF2B5EF4-FFF2-40B4-BE49-F238E27FC236}">
                <a16:creationId xmlns:a16="http://schemas.microsoft.com/office/drawing/2014/main" id="{767E9E93-06C7-4FD9-B922-4D6FAC16B1E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24300" y="2349500"/>
            <a:ext cx="2443163" cy="244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0FFF428A-67D3-4B5F-9F67-B8B4C2C4A048}"/>
              </a:ext>
            </a:extLst>
          </p:cNvPr>
          <p:cNvSpPr>
            <a:spLocks noGrp="1" noChangeArrowheads="1"/>
          </p:cNvSpPr>
          <p:nvPr>
            <p:ph type="title"/>
          </p:nvPr>
        </p:nvSpPr>
        <p:spPr/>
        <p:txBody>
          <a:bodyPr/>
          <a:lstStyle/>
          <a:p>
            <a:pPr eaLnBrk="1" hangingPunct="1"/>
            <a:r>
              <a:rPr lang="es-ES" altLang="es-CL"/>
              <a:t>Reabastecimiento en la mar</a:t>
            </a:r>
          </a:p>
        </p:txBody>
      </p:sp>
      <p:sp>
        <p:nvSpPr>
          <p:cNvPr id="66563" name="Rectangle 3">
            <a:extLst>
              <a:ext uri="{FF2B5EF4-FFF2-40B4-BE49-F238E27FC236}">
                <a16:creationId xmlns:a16="http://schemas.microsoft.com/office/drawing/2014/main" id="{13A3FD13-AD2D-4446-A0E8-3F276F958C4C}"/>
              </a:ext>
            </a:extLst>
          </p:cNvPr>
          <p:cNvSpPr>
            <a:spLocks noGrp="1" noChangeArrowheads="1"/>
          </p:cNvSpPr>
          <p:nvPr>
            <p:ph type="body" sz="half" idx="1"/>
          </p:nvPr>
        </p:nvSpPr>
        <p:spPr>
          <a:xfrm>
            <a:off x="776288" y="1827213"/>
            <a:ext cx="3579812" cy="4114800"/>
          </a:xfrm>
        </p:spPr>
        <p:txBody>
          <a:bodyPr/>
          <a:lstStyle/>
          <a:p>
            <a:pPr eaLnBrk="1" hangingPunct="1">
              <a:lnSpc>
                <a:spcPct val="80000"/>
              </a:lnSpc>
            </a:pPr>
            <a:r>
              <a:rPr lang="es-ES" altLang="es-CL" sz="1600"/>
              <a:t>Sistemas de reabastecimiento en la mar. (RAS)</a:t>
            </a:r>
          </a:p>
          <a:p>
            <a:pPr lvl="1" eaLnBrk="1" hangingPunct="1">
              <a:lnSpc>
                <a:spcPct val="80000"/>
              </a:lnSpc>
            </a:pPr>
            <a:r>
              <a:rPr lang="es-CL" altLang="es-CL" sz="1400"/>
              <a:t>El reabastecimiento en el mar (RAS) permite a la Armada realizar operaciones prolongadas en el mar, dándole mayor flexibilidad en la proyección de poder naval y permanencia en el teatro de operaciones</a:t>
            </a:r>
          </a:p>
          <a:p>
            <a:pPr lvl="1" eaLnBrk="1" hangingPunct="1">
              <a:lnSpc>
                <a:spcPct val="80000"/>
              </a:lnSpc>
            </a:pPr>
            <a:r>
              <a:rPr lang="es-ES" altLang="es-CL" sz="1400"/>
              <a:t>También son conocidos como Underway replenishment and refuelling at sea equipment (UNREP).</a:t>
            </a:r>
          </a:p>
        </p:txBody>
      </p:sp>
      <p:pic>
        <p:nvPicPr>
          <p:cNvPr id="66564" name="Picture 6" descr="ras">
            <a:extLst>
              <a:ext uri="{FF2B5EF4-FFF2-40B4-BE49-F238E27FC236}">
                <a16:creationId xmlns:a16="http://schemas.microsoft.com/office/drawing/2014/main" id="{8C80E1EE-5F31-4FBA-A9CC-21FDD98A7F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0563" y="1852613"/>
            <a:ext cx="4464050" cy="234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5" name="Picture 8">
            <a:extLst>
              <a:ext uri="{FF2B5EF4-FFF2-40B4-BE49-F238E27FC236}">
                <a16:creationId xmlns:a16="http://schemas.microsoft.com/office/drawing/2014/main" id="{4BD8745F-1E2C-46D2-9FE9-024D9669E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596" t="25391" r="22688" b="25391"/>
          <a:stretch>
            <a:fillRect/>
          </a:stretch>
        </p:blipFill>
        <p:spPr bwMode="auto">
          <a:xfrm>
            <a:off x="6661150" y="4365625"/>
            <a:ext cx="2232025"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6" name="Picture 9">
            <a:extLst>
              <a:ext uri="{FF2B5EF4-FFF2-40B4-BE49-F238E27FC236}">
                <a16:creationId xmlns:a16="http://schemas.microsoft.com/office/drawing/2014/main" id="{329D67CF-6537-4D5C-88D5-DEF0B68743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7849" t="24783" r="22688" b="25391"/>
          <a:stretch>
            <a:fillRect/>
          </a:stretch>
        </p:blipFill>
        <p:spPr bwMode="auto">
          <a:xfrm>
            <a:off x="4284663" y="4352925"/>
            <a:ext cx="230346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7" name="Picture 11" descr="aor20doble20casco2003dg6">
            <a:extLst>
              <a:ext uri="{FF2B5EF4-FFF2-40B4-BE49-F238E27FC236}">
                <a16:creationId xmlns:a16="http://schemas.microsoft.com/office/drawing/2014/main" id="{02D089C9-D451-4ECE-AC7B-7B9F005A76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4388" y="123825"/>
            <a:ext cx="1979612"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437F456B-4B2F-4216-8F36-8A6BDE10E2F8}"/>
              </a:ext>
            </a:extLst>
          </p:cNvPr>
          <p:cNvSpPr>
            <a:spLocks noGrp="1" noChangeArrowheads="1"/>
          </p:cNvSpPr>
          <p:nvPr>
            <p:ph type="title"/>
          </p:nvPr>
        </p:nvSpPr>
        <p:spPr/>
        <p:txBody>
          <a:bodyPr/>
          <a:lstStyle/>
          <a:p>
            <a:pPr eaLnBrk="1" hangingPunct="1"/>
            <a:r>
              <a:rPr lang="es-ES" altLang="es-CL"/>
              <a:t>Reabastecimiento en la mar</a:t>
            </a:r>
          </a:p>
        </p:txBody>
      </p:sp>
      <p:sp>
        <p:nvSpPr>
          <p:cNvPr id="67587" name="Rectangle 3">
            <a:extLst>
              <a:ext uri="{FF2B5EF4-FFF2-40B4-BE49-F238E27FC236}">
                <a16:creationId xmlns:a16="http://schemas.microsoft.com/office/drawing/2014/main" id="{F60EBAB3-1D65-4FEF-AA99-ABB81038CF77}"/>
              </a:ext>
            </a:extLst>
          </p:cNvPr>
          <p:cNvSpPr>
            <a:spLocks noGrp="1" noChangeArrowheads="1"/>
          </p:cNvSpPr>
          <p:nvPr>
            <p:ph type="body" sz="half" idx="1"/>
          </p:nvPr>
        </p:nvSpPr>
        <p:spPr>
          <a:xfrm>
            <a:off x="776288" y="1827213"/>
            <a:ext cx="3579812" cy="4114800"/>
          </a:xfrm>
        </p:spPr>
        <p:txBody>
          <a:bodyPr/>
          <a:lstStyle/>
          <a:p>
            <a:pPr eaLnBrk="1" hangingPunct="1">
              <a:lnSpc>
                <a:spcPct val="80000"/>
              </a:lnSpc>
            </a:pPr>
            <a:r>
              <a:rPr lang="es-ES" altLang="es-CL" sz="1400"/>
              <a:t>RAS o UNREP</a:t>
            </a:r>
          </a:p>
          <a:p>
            <a:pPr lvl="1" eaLnBrk="1" hangingPunct="1">
              <a:lnSpc>
                <a:spcPct val="80000"/>
              </a:lnSpc>
            </a:pPr>
            <a:r>
              <a:rPr lang="es-ES" altLang="es-CL" sz="1300"/>
              <a:t>Considera todos los sistemas utilizados en el reabastecimiento convencional por el costado y por la popa o proa.</a:t>
            </a:r>
          </a:p>
          <a:p>
            <a:pPr lvl="1" eaLnBrk="1" hangingPunct="1">
              <a:lnSpc>
                <a:spcPct val="80000"/>
              </a:lnSpc>
            </a:pPr>
            <a:r>
              <a:rPr lang="es-ES" altLang="es-CL" sz="1300"/>
              <a:t>Se utiliza para transferencia de líquidos y sólidos en condiciones adversas de mar.</a:t>
            </a:r>
          </a:p>
          <a:p>
            <a:pPr lvl="1" eaLnBrk="1" hangingPunct="1">
              <a:lnSpc>
                <a:spcPct val="80000"/>
              </a:lnSpc>
            </a:pPr>
            <a:r>
              <a:rPr lang="es-ES" altLang="es-CL" sz="1300"/>
              <a:t>Son sistemas semiautomáticos con consolas individuales de control que operan los molinetes que se utilizan para la transferencia entre buques.</a:t>
            </a:r>
          </a:p>
          <a:p>
            <a:pPr lvl="2" eaLnBrk="1" hangingPunct="1">
              <a:lnSpc>
                <a:spcPct val="80000"/>
              </a:lnSpc>
            </a:pPr>
            <a:r>
              <a:rPr lang="es-ES" altLang="es-CL" sz="1200"/>
              <a:t>Deben ser capaces de operar en malas condiciones de mar (cargas liquidas)</a:t>
            </a:r>
          </a:p>
          <a:p>
            <a:pPr lvl="2" eaLnBrk="1" hangingPunct="1">
              <a:lnSpc>
                <a:spcPct val="80000"/>
              </a:lnSpc>
            </a:pPr>
            <a:r>
              <a:rPr lang="es-ES" altLang="es-CL" sz="1200"/>
              <a:t>Deben ser demandar poca gente y bajo mantenimiento.</a:t>
            </a:r>
          </a:p>
          <a:p>
            <a:pPr lvl="1" eaLnBrk="1" hangingPunct="1">
              <a:lnSpc>
                <a:spcPct val="80000"/>
              </a:lnSpc>
            </a:pPr>
            <a:endParaRPr lang="es-ES" altLang="es-CL" sz="1300"/>
          </a:p>
        </p:txBody>
      </p:sp>
      <p:pic>
        <p:nvPicPr>
          <p:cNvPr id="67588" name="Picture 11" descr="aor20doble20casco2003dg6">
            <a:extLst>
              <a:ext uri="{FF2B5EF4-FFF2-40B4-BE49-F238E27FC236}">
                <a16:creationId xmlns:a16="http://schemas.microsoft.com/office/drawing/2014/main" id="{CCF028DA-30EE-4B54-A747-123B37B73F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388" y="123825"/>
            <a:ext cx="1979612"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F-07 Almirante Lynch - en RIMPAC 2018.mp4">
            <a:hlinkClick r:id="" action="ppaction://media"/>
            <a:extLst>
              <a:ext uri="{FF2B5EF4-FFF2-40B4-BE49-F238E27FC236}">
                <a16:creationId xmlns:a16="http://schemas.microsoft.com/office/drawing/2014/main" id="{E58001E9-1AF6-41E4-BC34-400B3BA18AF9}"/>
              </a:ext>
            </a:extLst>
          </p:cNvPr>
          <p:cNvPicPr>
            <a:picLocks noChangeAspect="1"/>
          </p:cNvPicPr>
          <p:nvPr>
            <a:videoFile r:link="rId2"/>
            <p:extLst>
              <p:ext uri="{DAA4B4D4-6D71-4841-9C94-3DE7FCFB9230}">
                <p14:media xmlns:p14="http://schemas.microsoft.com/office/powerpoint/2010/main" r:link="rId1"/>
              </p:ext>
            </p:extLst>
          </p:nvPr>
        </p:nvPicPr>
        <p:blipFill>
          <a:blip r:embed="rId5">
            <a:extLst>
              <a:ext uri="{28A0092B-C50C-407E-A947-70E740481C1C}">
                <a14:useLocalDpi xmlns:a14="http://schemas.microsoft.com/office/drawing/2010/main" val="0"/>
              </a:ext>
            </a:extLst>
          </a:blip>
          <a:srcRect/>
          <a:stretch>
            <a:fillRect/>
          </a:stretch>
        </p:blipFill>
        <p:spPr bwMode="auto">
          <a:xfrm>
            <a:off x="4857750" y="2071688"/>
            <a:ext cx="3048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video fullScrn="1">
              <p:cMediaNode>
                <p:cTn id="2" fill="hold" display="0">
                  <p:stCondLst>
                    <p:cond delay="indefinite"/>
                  </p:stCondLst>
                  <p:endCondLst>
                    <p:cond evt="onNext" delay="0">
                      <p:tgtEl>
                        <p:sldTgt/>
                      </p:tgtEl>
                    </p:cond>
                    <p:cond evt="onPrev" delay="0">
                      <p:tgtEl>
                        <p:sldTgt/>
                      </p:tgtEl>
                    </p:cond>
                  </p:endCondLst>
                </p:cTn>
                <p:tgtEl>
                  <p:spTgt spid="9"/>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3F12C787-67BC-4602-B274-CF0CF1188F58}"/>
              </a:ext>
            </a:extLst>
          </p:cNvPr>
          <p:cNvSpPr>
            <a:spLocks noGrp="1" noChangeArrowheads="1"/>
          </p:cNvSpPr>
          <p:nvPr>
            <p:ph type="title"/>
          </p:nvPr>
        </p:nvSpPr>
        <p:spPr/>
        <p:txBody>
          <a:bodyPr/>
          <a:lstStyle/>
          <a:p>
            <a:pPr eaLnBrk="1" hangingPunct="1"/>
            <a:r>
              <a:rPr lang="es-ES" altLang="es-CL"/>
              <a:t>Maquinaria y Sistemas Auxiliares</a:t>
            </a:r>
          </a:p>
        </p:txBody>
      </p:sp>
      <p:sp>
        <p:nvSpPr>
          <p:cNvPr id="69635" name="Rectangle 3">
            <a:extLst>
              <a:ext uri="{FF2B5EF4-FFF2-40B4-BE49-F238E27FC236}">
                <a16:creationId xmlns:a16="http://schemas.microsoft.com/office/drawing/2014/main" id="{E28EC1A0-E28D-44C0-B646-3AAE7FE53226}"/>
              </a:ext>
            </a:extLst>
          </p:cNvPr>
          <p:cNvSpPr>
            <a:spLocks noGrp="1" noChangeArrowheads="1"/>
          </p:cNvSpPr>
          <p:nvPr>
            <p:ph type="body" idx="1"/>
          </p:nvPr>
        </p:nvSpPr>
        <p:spPr/>
        <p:txBody>
          <a:bodyPr/>
          <a:lstStyle/>
          <a:p>
            <a:pPr eaLnBrk="1" hangingPunct="1"/>
            <a:r>
              <a:rPr lang="es-ES" altLang="es-CL" sz="2800"/>
              <a:t>Contenidos.</a:t>
            </a:r>
          </a:p>
          <a:p>
            <a:pPr lvl="1" eaLnBrk="1" hangingPunct="1">
              <a:buFont typeface="Wingdings" panose="05000000000000000000" pitchFamily="2" charset="2"/>
              <a:buChar char="ü"/>
            </a:pPr>
            <a:r>
              <a:rPr lang="es-ES" altLang="es-CL" sz="2800">
                <a:solidFill>
                  <a:schemeClr val="accent2"/>
                </a:solidFill>
              </a:rPr>
              <a:t>Bombas.</a:t>
            </a:r>
          </a:p>
          <a:p>
            <a:pPr lvl="1" eaLnBrk="1" hangingPunct="1">
              <a:buFont typeface="Wingdings" panose="05000000000000000000" pitchFamily="2" charset="2"/>
              <a:buChar char="ü"/>
            </a:pPr>
            <a:r>
              <a:rPr lang="es-ES" altLang="es-CL" sz="2800">
                <a:solidFill>
                  <a:schemeClr val="accent2"/>
                </a:solidFill>
              </a:rPr>
              <a:t>Sistema de aire comprimido.</a:t>
            </a:r>
          </a:p>
          <a:p>
            <a:pPr lvl="1" eaLnBrk="1" hangingPunct="1">
              <a:buFont typeface="Wingdings" panose="05000000000000000000" pitchFamily="2" charset="2"/>
              <a:buChar char="ü"/>
            </a:pPr>
            <a:r>
              <a:rPr lang="es-ES" altLang="es-CL" sz="2800">
                <a:solidFill>
                  <a:schemeClr val="accent2"/>
                </a:solidFill>
              </a:rPr>
              <a:t>Refrigeración.</a:t>
            </a:r>
          </a:p>
          <a:p>
            <a:pPr lvl="1" eaLnBrk="1" hangingPunct="1">
              <a:buFont typeface="Wingdings" panose="05000000000000000000" pitchFamily="2" charset="2"/>
              <a:buChar char="ü"/>
            </a:pPr>
            <a:r>
              <a:rPr lang="es-ES" altLang="es-CL" sz="2800">
                <a:solidFill>
                  <a:schemeClr val="accent2"/>
                </a:solidFill>
              </a:rPr>
              <a:t>Sistema de gobierno.</a:t>
            </a:r>
          </a:p>
          <a:p>
            <a:pPr lvl="1" eaLnBrk="1" hangingPunct="1">
              <a:buFont typeface="Wingdings" panose="05000000000000000000" pitchFamily="2" charset="2"/>
              <a:buChar char="ü"/>
            </a:pPr>
            <a:r>
              <a:rPr lang="es-ES" altLang="es-CL" sz="2800">
                <a:solidFill>
                  <a:schemeClr val="accent2"/>
                </a:solidFill>
              </a:rPr>
              <a:t>Winches.</a:t>
            </a:r>
          </a:p>
          <a:p>
            <a:pPr lvl="1" eaLnBrk="1" hangingPunct="1">
              <a:buFont typeface="Wingdings" panose="05000000000000000000" pitchFamily="2" charset="2"/>
              <a:buChar char="ü"/>
            </a:pPr>
            <a:r>
              <a:rPr lang="es-ES" altLang="es-CL" sz="2800">
                <a:solidFill>
                  <a:schemeClr val="accent2"/>
                </a:solidFill>
              </a:rPr>
              <a:t>Cabrestante</a:t>
            </a:r>
            <a:r>
              <a:rPr lang="es-ES" altLang="es-CL" sz="2800"/>
              <a:t>.</a:t>
            </a:r>
          </a:p>
          <a:p>
            <a:pPr lvl="1" eaLnBrk="1" hangingPunct="1"/>
            <a:r>
              <a:rPr lang="es-ES" altLang="es-CL" sz="2800"/>
              <a:t>Plantas desalinizadoras.</a:t>
            </a:r>
          </a:p>
          <a:p>
            <a:pPr eaLnBrk="1" hangingPunct="1"/>
            <a:endParaRPr lang="es-ES" altLang="es-CL" sz="2800"/>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8">
            <a:extLst>
              <a:ext uri="{FF2B5EF4-FFF2-40B4-BE49-F238E27FC236}">
                <a16:creationId xmlns:a16="http://schemas.microsoft.com/office/drawing/2014/main" id="{6330D5C0-F275-47DC-A6BB-7E9B9EE02755}"/>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70659" name="Rectangle 2">
            <a:extLst>
              <a:ext uri="{FF2B5EF4-FFF2-40B4-BE49-F238E27FC236}">
                <a16:creationId xmlns:a16="http://schemas.microsoft.com/office/drawing/2014/main" id="{FBDB0EA6-75DE-452E-A7CD-8B9B16D2BB8D}"/>
              </a:ext>
            </a:extLst>
          </p:cNvPr>
          <p:cNvSpPr>
            <a:spLocks noGrp="1" noChangeArrowheads="1"/>
          </p:cNvSpPr>
          <p:nvPr>
            <p:ph type="ctrTitle"/>
          </p:nvPr>
        </p:nvSpPr>
        <p:spPr/>
        <p:txBody>
          <a:bodyPr/>
          <a:lstStyle/>
          <a:p>
            <a:pPr eaLnBrk="1" hangingPunct="1"/>
            <a:r>
              <a:rPr lang="es-ES" altLang="es-CL"/>
              <a:t>Maquinaria y Sistemas Auxiliares</a:t>
            </a:r>
          </a:p>
        </p:txBody>
      </p:sp>
      <p:sp>
        <p:nvSpPr>
          <p:cNvPr id="70660" name="Rectangle 3">
            <a:extLst>
              <a:ext uri="{FF2B5EF4-FFF2-40B4-BE49-F238E27FC236}">
                <a16:creationId xmlns:a16="http://schemas.microsoft.com/office/drawing/2014/main" id="{6D25B09A-7EA7-4F71-88D0-FF534F9CC59F}"/>
              </a:ext>
            </a:extLst>
          </p:cNvPr>
          <p:cNvSpPr>
            <a:spLocks noGrp="1" noChangeArrowheads="1"/>
          </p:cNvSpPr>
          <p:nvPr>
            <p:ph type="subTitle" idx="1"/>
          </p:nvPr>
        </p:nvSpPr>
        <p:spPr/>
        <p:txBody>
          <a:bodyPr/>
          <a:lstStyle/>
          <a:p>
            <a:pPr eaLnBrk="1" hangingPunct="1"/>
            <a:r>
              <a:rPr lang="es-ES" altLang="es-CL" sz="3200"/>
              <a:t>Plantas desalinizadoras.</a:t>
            </a:r>
          </a:p>
          <a:p>
            <a:pPr eaLnBrk="1" hangingPunct="1"/>
            <a:endParaRPr lang="es-ES" altLang="es-CL" sz="2800"/>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FCC8417D-A32A-419E-A730-5742DD0BBCA0}"/>
              </a:ext>
            </a:extLst>
          </p:cNvPr>
          <p:cNvSpPr>
            <a:spLocks noGrp="1" noChangeArrowheads="1"/>
          </p:cNvSpPr>
          <p:nvPr>
            <p:ph type="title"/>
          </p:nvPr>
        </p:nvSpPr>
        <p:spPr/>
        <p:txBody>
          <a:bodyPr/>
          <a:lstStyle/>
          <a:p>
            <a:pPr eaLnBrk="1" hangingPunct="1"/>
            <a:r>
              <a:rPr lang="es-ES" altLang="es-CL"/>
              <a:t>Plantas desalinizadoras</a:t>
            </a:r>
          </a:p>
        </p:txBody>
      </p:sp>
      <p:sp>
        <p:nvSpPr>
          <p:cNvPr id="71683" name="Rectangle 3">
            <a:extLst>
              <a:ext uri="{FF2B5EF4-FFF2-40B4-BE49-F238E27FC236}">
                <a16:creationId xmlns:a16="http://schemas.microsoft.com/office/drawing/2014/main" id="{5DD363D4-6E7A-4D28-BC09-F9211A9C41DC}"/>
              </a:ext>
            </a:extLst>
          </p:cNvPr>
          <p:cNvSpPr>
            <a:spLocks noGrp="1" noChangeArrowheads="1"/>
          </p:cNvSpPr>
          <p:nvPr>
            <p:ph type="body" idx="1"/>
          </p:nvPr>
        </p:nvSpPr>
        <p:spPr/>
        <p:txBody>
          <a:bodyPr/>
          <a:lstStyle/>
          <a:p>
            <a:pPr eaLnBrk="1" hangingPunct="1"/>
            <a:r>
              <a:rPr lang="es-ES" altLang="es-CL" sz="2500"/>
              <a:t>Purificación de agua :</a:t>
            </a:r>
          </a:p>
          <a:p>
            <a:pPr lvl="1" eaLnBrk="1" hangingPunct="1"/>
            <a:r>
              <a:rPr lang="es-MX" altLang="es-CL" sz="2100"/>
              <a:t>Purificadores de carbón activado y luz ultravioleta : Ideales para uso doméstico. </a:t>
            </a:r>
          </a:p>
          <a:p>
            <a:pPr lvl="1" eaLnBrk="1" hangingPunct="1"/>
            <a:r>
              <a:rPr lang="es-MX" altLang="es-CL" sz="2100"/>
              <a:t>Purificadores de osmosis inversa y de agua destilada : Método empleado a bordo para lograr grandes volúmenes de agua. </a:t>
            </a:r>
          </a:p>
          <a:p>
            <a:pPr eaLnBrk="1" hangingPunct="1"/>
            <a:r>
              <a:rPr lang="es-ES" altLang="es-CL" sz="2500"/>
              <a:t>Otros métodos de purificación de agua </a:t>
            </a:r>
          </a:p>
          <a:p>
            <a:pPr lvl="1" eaLnBrk="1" hangingPunct="1"/>
            <a:r>
              <a:rPr lang="es-ES" altLang="es-CL" sz="2100"/>
              <a:t>Intercambio iónico </a:t>
            </a:r>
          </a:p>
          <a:p>
            <a:pPr lvl="1" eaLnBrk="1" hangingPunct="1"/>
            <a:r>
              <a:rPr lang="es-ES" altLang="es-CL" sz="2100"/>
              <a:t>Filtración microporosa </a:t>
            </a:r>
          </a:p>
          <a:p>
            <a:pPr lvl="1" eaLnBrk="1" hangingPunct="1"/>
            <a:r>
              <a:rPr lang="es-ES" altLang="es-CL" sz="2100"/>
              <a:t>Fotooxidación.</a:t>
            </a:r>
          </a:p>
        </p:txBody>
      </p:sp>
      <p:pic>
        <p:nvPicPr>
          <p:cNvPr id="71684" name="Picture 2">
            <a:extLst>
              <a:ext uri="{FF2B5EF4-FFF2-40B4-BE49-F238E27FC236}">
                <a16:creationId xmlns:a16="http://schemas.microsoft.com/office/drawing/2014/main" id="{BEA97781-AC61-4C38-A538-D8EB3DA525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49274"/>
          <a:stretch>
            <a:fillRect/>
          </a:stretch>
        </p:blipFill>
        <p:spPr bwMode="auto">
          <a:xfrm>
            <a:off x="7380288" y="115888"/>
            <a:ext cx="1312862" cy="130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ABE84381-8484-4C63-992F-13E8B5512B91}"/>
              </a:ext>
            </a:extLst>
          </p:cNvPr>
          <p:cNvSpPr>
            <a:spLocks noGrp="1" noChangeArrowheads="1"/>
          </p:cNvSpPr>
          <p:nvPr>
            <p:ph type="title"/>
          </p:nvPr>
        </p:nvSpPr>
        <p:spPr/>
        <p:txBody>
          <a:bodyPr/>
          <a:lstStyle/>
          <a:p>
            <a:pPr eaLnBrk="1" hangingPunct="1"/>
            <a:r>
              <a:rPr lang="es-ES" altLang="es-CL"/>
              <a:t>Plantas desalinizadoras</a:t>
            </a:r>
          </a:p>
        </p:txBody>
      </p:sp>
      <p:sp>
        <p:nvSpPr>
          <p:cNvPr id="72707" name="Rectangle 3">
            <a:extLst>
              <a:ext uri="{FF2B5EF4-FFF2-40B4-BE49-F238E27FC236}">
                <a16:creationId xmlns:a16="http://schemas.microsoft.com/office/drawing/2014/main" id="{5BC61799-53BB-4A60-9603-9AE6C7D4D933}"/>
              </a:ext>
            </a:extLst>
          </p:cNvPr>
          <p:cNvSpPr>
            <a:spLocks noGrp="1" noChangeArrowheads="1"/>
          </p:cNvSpPr>
          <p:nvPr>
            <p:ph type="body" idx="1"/>
          </p:nvPr>
        </p:nvSpPr>
        <p:spPr/>
        <p:txBody>
          <a:bodyPr/>
          <a:lstStyle/>
          <a:p>
            <a:pPr eaLnBrk="1" hangingPunct="1">
              <a:lnSpc>
                <a:spcPct val="80000"/>
              </a:lnSpc>
            </a:pPr>
            <a:r>
              <a:rPr lang="es-ES" altLang="es-CL" sz="1900" b="1"/>
              <a:t>Destilación</a:t>
            </a:r>
          </a:p>
          <a:p>
            <a:pPr lvl="1" eaLnBrk="1" hangingPunct="1">
              <a:lnSpc>
                <a:spcPct val="80000"/>
              </a:lnSpc>
            </a:pPr>
            <a:r>
              <a:rPr lang="es-ES" altLang="es-CL" sz="1700"/>
              <a:t>Proceso de purificación de agua de eficacia comprobada que utiliza el proceso de evaporación, condensación y almacenamiento.</a:t>
            </a:r>
          </a:p>
          <a:p>
            <a:pPr lvl="2" eaLnBrk="1" hangingPunct="1">
              <a:lnSpc>
                <a:spcPct val="80000"/>
              </a:lnSpc>
            </a:pPr>
            <a:r>
              <a:rPr lang="es-ES" altLang="es-CL" sz="1600"/>
              <a:t>Los costos de equipos no son caros, pero consumen mucha energía. (1kW de electricidad por litro de agua pura lograda)</a:t>
            </a:r>
          </a:p>
          <a:p>
            <a:pPr lvl="2" eaLnBrk="1" hangingPunct="1">
              <a:lnSpc>
                <a:spcPct val="80000"/>
              </a:lnSpc>
            </a:pPr>
            <a:r>
              <a:rPr lang="es-ES" altLang="es-CL" sz="1600"/>
              <a:t>Las impurezas volátiles pasan al destilado, por lo que se requieren ciertas precauciones para su empleo en consumo humano.</a:t>
            </a:r>
          </a:p>
          <a:p>
            <a:pPr lvl="1" eaLnBrk="1" hangingPunct="1">
              <a:lnSpc>
                <a:spcPct val="80000"/>
              </a:lnSpc>
            </a:pPr>
            <a:r>
              <a:rPr lang="es-ES" altLang="es-CL" sz="1700"/>
              <a:t>Inconvenientes de la destilación</a:t>
            </a:r>
          </a:p>
          <a:p>
            <a:pPr lvl="2" eaLnBrk="1" hangingPunct="1">
              <a:lnSpc>
                <a:spcPct val="80000"/>
              </a:lnSpc>
            </a:pPr>
            <a:r>
              <a:rPr lang="es-ES" altLang="es-CL" sz="1600"/>
              <a:t>Produce agua purificada de forma lenta. Frente a alta demanda, se debe destilar y almacenar una cantidad de agua para utilizarla posteriormente. </a:t>
            </a:r>
          </a:p>
          <a:p>
            <a:pPr lvl="2" eaLnBrk="1" hangingPunct="1">
              <a:lnSpc>
                <a:spcPct val="80000"/>
              </a:lnSpc>
            </a:pPr>
            <a:r>
              <a:rPr lang="es-ES" altLang="es-CL" sz="1600"/>
              <a:t>Almacenamiento requiere de tratamiento para eliminar bacterias y otros contaminantes.</a:t>
            </a:r>
          </a:p>
          <a:p>
            <a:pPr lvl="2" eaLnBrk="1" hangingPunct="1">
              <a:lnSpc>
                <a:spcPct val="80000"/>
              </a:lnSpc>
            </a:pPr>
            <a:r>
              <a:rPr lang="es-ES" altLang="es-CL" sz="1600"/>
              <a:t>Las plantas de evaporación requieren de frecuentes limpiezas con ácido para eliminar incrustaciones.</a:t>
            </a:r>
          </a:p>
        </p:txBody>
      </p:sp>
      <p:pic>
        <p:nvPicPr>
          <p:cNvPr id="9218" name="Picture 2">
            <a:extLst>
              <a:ext uri="{FF2B5EF4-FFF2-40B4-BE49-F238E27FC236}">
                <a16:creationId xmlns:a16="http://schemas.microsoft.com/office/drawing/2014/main" id="{E0A2FADC-C238-47EC-B694-7588523B3912}"/>
              </a:ext>
            </a:extLst>
          </p:cNvPr>
          <p:cNvPicPr>
            <a:picLocks noChangeAspect="1" noChangeArrowheads="1"/>
          </p:cNvPicPr>
          <p:nvPr/>
        </p:nvPicPr>
        <p:blipFill>
          <a:blip r:embed="rId2" cstate="print"/>
          <a:srcRect/>
          <a:stretch>
            <a:fillRect/>
          </a:stretch>
        </p:blipFill>
        <p:spPr bwMode="auto">
          <a:xfrm>
            <a:off x="182622" y="5138296"/>
            <a:ext cx="1937058" cy="1437575"/>
          </a:xfrm>
          <a:prstGeom prst="rect">
            <a:avLst/>
          </a:prstGeom>
          <a:ln>
            <a:noFill/>
          </a:ln>
          <a:effectLst>
            <a:softEdge rad="112500"/>
          </a:effectLst>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ítulo 6">
            <a:extLst>
              <a:ext uri="{FF2B5EF4-FFF2-40B4-BE49-F238E27FC236}">
                <a16:creationId xmlns:a16="http://schemas.microsoft.com/office/drawing/2014/main" id="{99A80268-8A1A-4248-8866-AF08560BA3E0}"/>
              </a:ext>
            </a:extLst>
          </p:cNvPr>
          <p:cNvSpPr>
            <a:spLocks noGrp="1" noChangeArrowheads="1"/>
          </p:cNvSpPr>
          <p:nvPr>
            <p:ph type="title"/>
          </p:nvPr>
        </p:nvSpPr>
        <p:spPr/>
        <p:txBody>
          <a:bodyPr/>
          <a:lstStyle/>
          <a:p>
            <a:r>
              <a:rPr lang="es-CL" altLang="es-CL"/>
              <a:t>Plantas desalinizadoras</a:t>
            </a:r>
          </a:p>
        </p:txBody>
      </p:sp>
      <p:pic>
        <p:nvPicPr>
          <p:cNvPr id="5" name="Imagen 4">
            <a:extLst>
              <a:ext uri="{FF2B5EF4-FFF2-40B4-BE49-F238E27FC236}">
                <a16:creationId xmlns:a16="http://schemas.microsoft.com/office/drawing/2014/main" id="{781B1430-5C00-BFB1-9FFB-0F4986C7D5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67117"/>
            <a:ext cx="9144000" cy="5490883"/>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95E91642-6478-499C-B35A-C6F1C70DAAB7}"/>
              </a:ext>
            </a:extLst>
          </p:cNvPr>
          <p:cNvSpPr>
            <a:spLocks noGrp="1" noChangeArrowheads="1"/>
          </p:cNvSpPr>
          <p:nvPr>
            <p:ph type="title"/>
          </p:nvPr>
        </p:nvSpPr>
        <p:spPr/>
        <p:txBody>
          <a:bodyPr/>
          <a:lstStyle/>
          <a:p>
            <a:pPr eaLnBrk="1" hangingPunct="1"/>
            <a:r>
              <a:rPr lang="es-ES" altLang="es-CL"/>
              <a:t>Plantas desalinizadoras</a:t>
            </a:r>
          </a:p>
        </p:txBody>
      </p:sp>
      <p:sp>
        <p:nvSpPr>
          <p:cNvPr id="76803" name="Rectangle 3">
            <a:extLst>
              <a:ext uri="{FF2B5EF4-FFF2-40B4-BE49-F238E27FC236}">
                <a16:creationId xmlns:a16="http://schemas.microsoft.com/office/drawing/2014/main" id="{2B04CE41-B130-4489-9FA1-B5F32DE1A520}"/>
              </a:ext>
            </a:extLst>
          </p:cNvPr>
          <p:cNvSpPr>
            <a:spLocks noGrp="1" noChangeArrowheads="1"/>
          </p:cNvSpPr>
          <p:nvPr>
            <p:ph type="body" sz="half" idx="1"/>
          </p:nvPr>
        </p:nvSpPr>
        <p:spPr/>
        <p:txBody>
          <a:bodyPr/>
          <a:lstStyle/>
          <a:p>
            <a:pPr eaLnBrk="1" hangingPunct="1">
              <a:lnSpc>
                <a:spcPct val="80000"/>
              </a:lnSpc>
            </a:pPr>
            <a:r>
              <a:rPr lang="es-ES" altLang="es-CL" sz="800" b="1"/>
              <a:t>Ósmosis inversa</a:t>
            </a:r>
          </a:p>
          <a:p>
            <a:pPr lvl="1" eaLnBrk="1" hangingPunct="1">
              <a:lnSpc>
                <a:spcPct val="80000"/>
              </a:lnSpc>
            </a:pPr>
            <a:r>
              <a:rPr lang="es-ES" altLang="es-CL" sz="1000"/>
              <a:t>Proceso que soluciona muchas de las deficiencias de la destilación.</a:t>
            </a:r>
          </a:p>
          <a:p>
            <a:pPr lvl="1" eaLnBrk="1" hangingPunct="1">
              <a:lnSpc>
                <a:spcPct val="80000"/>
              </a:lnSpc>
            </a:pPr>
            <a:r>
              <a:rPr lang="es-MX" altLang="es-CL" sz="1000"/>
              <a:t>La ósmosis natural, es el mecanismo de transferencia de nutrientes en las células de los seres vivos a través de las membranas que la recubren. Cuando se ponen en contacto dos soluciones de diferentes concentraciones de un determinado soluto (por ejemplo sales), se genera un flujo de solvente (por ejemplo agua) desde la solución más diluida a la más concentrada, hasta igualar las concentraciones de ambas. (Ver Figura 2). Si ponemos en contacto, a través de una membrana, agua salada y agua destilada obtendremos un equilibrio entre ambas y quedarán moderadamente saladas. El agua que atraviesa la membrana es "empujada" por la presión osmótica de la solución más salada y el equilibrio del proceso se alcanza cuando la columna hidrostática iguala dicha presión osmótica.</a:t>
            </a:r>
          </a:p>
          <a:p>
            <a:pPr lvl="1" eaLnBrk="1" hangingPunct="1">
              <a:lnSpc>
                <a:spcPct val="80000"/>
              </a:lnSpc>
            </a:pPr>
            <a:r>
              <a:rPr lang="es-MX" altLang="es-CL" sz="1000" b="1"/>
              <a:t>Osmosis Inversa </a:t>
            </a:r>
            <a:r>
              <a:rPr lang="es-MX" altLang="es-CL" sz="1000"/>
              <a:t>Para obtener una corriente de agua diluida se debe invertir el fenómeno. Para ello hay que vencer la presión osmótica natural mediante la aplicación en sentido contrario de una presión mayor. (Ver Figura 3). Cuando se invierte el fenómeno estamos en presencia de ósmosis inversa. Al aplicar la presión, se logra obtener un equilibrio distinto del anteriormente descrito en el cual se generan simultáneamente dos corrientes: </a:t>
            </a:r>
          </a:p>
          <a:p>
            <a:pPr lvl="2" eaLnBrk="1" hangingPunct="1">
              <a:lnSpc>
                <a:spcPct val="80000"/>
              </a:lnSpc>
            </a:pPr>
            <a:r>
              <a:rPr lang="es-MX" altLang="es-CL" sz="900"/>
              <a:t>Una que es la que atraviesa la membrana y queda libre de sólidos disueltos y de microorganismos. </a:t>
            </a:r>
          </a:p>
          <a:p>
            <a:pPr lvl="2" eaLnBrk="1" hangingPunct="1">
              <a:lnSpc>
                <a:spcPct val="80000"/>
              </a:lnSpc>
            </a:pPr>
            <a:r>
              <a:rPr lang="es-MX" altLang="es-CL" sz="900"/>
              <a:t>La otra que es el concentrado de contaminantes que se van eliminando para evitar que se depositen en la membrana y la saturen.</a:t>
            </a:r>
          </a:p>
          <a:p>
            <a:pPr lvl="1" eaLnBrk="1" hangingPunct="1">
              <a:lnSpc>
                <a:spcPct val="80000"/>
              </a:lnSpc>
            </a:pPr>
            <a:r>
              <a:rPr lang="es-MX" altLang="es-CL" sz="1000"/>
              <a:t>La Membrana de la Osmosis Inversa es una membrana que tiene una área "microporosa" que rechaza las impurezas y que no impide al agua de pasar. La membrana rechaza las bacterias, sólidos inorgánicos, pero los gases pasan. </a:t>
            </a:r>
          </a:p>
          <a:p>
            <a:pPr lvl="1" eaLnBrk="1" hangingPunct="1">
              <a:lnSpc>
                <a:spcPct val="80000"/>
              </a:lnSpc>
            </a:pPr>
            <a:r>
              <a:rPr lang="es-ES" altLang="es-CL" sz="1000"/>
              <a:t>Gracias la eficacia de purificación, la ósmosis inversa es una tecnología rentable, pero limitada por el índice relativamente lento de producción. Se utiliza normalmente para rellenar estanques antes del uso o de una purificación adicional. La ósmosis inversa ofrece protección al sistema frente a las bacterias y pirógenos, y puede combinarse con intercambio iónico para mejorar la calidad del agua producida.</a:t>
            </a:r>
          </a:p>
          <a:p>
            <a:pPr eaLnBrk="1" hangingPunct="1">
              <a:lnSpc>
                <a:spcPct val="80000"/>
              </a:lnSpc>
            </a:pPr>
            <a:endParaRPr lang="es-ES" altLang="es-CL" sz="800"/>
          </a:p>
        </p:txBody>
      </p:sp>
      <p:pic>
        <p:nvPicPr>
          <p:cNvPr id="76804" name="Picture 4" descr="Reverse osmosis is an effective technology for use in a home water filter">
            <a:extLst>
              <a:ext uri="{FF2B5EF4-FFF2-40B4-BE49-F238E27FC236}">
                <a16:creationId xmlns:a16="http://schemas.microsoft.com/office/drawing/2014/main" id="{ADBEFF8A-AF67-4E95-BDAE-2E445EFD7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3938" y="5278438"/>
            <a:ext cx="3673475"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35015" name="Picture 7" descr="Reverse osmosis membrane is the key to this method of water purification">
            <a:extLst>
              <a:ext uri="{FF2B5EF4-FFF2-40B4-BE49-F238E27FC236}">
                <a16:creationId xmlns:a16="http://schemas.microsoft.com/office/drawing/2014/main" id="{08D3DE58-776D-46D9-A0E9-D6DCC2B5DD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6013" y="1989138"/>
            <a:ext cx="3810000"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35016" name="Picture 3">
            <a:extLst>
              <a:ext uri="{FF2B5EF4-FFF2-40B4-BE49-F238E27FC236}">
                <a16:creationId xmlns:a16="http://schemas.microsoft.com/office/drawing/2014/main" id="{3A634597-B13F-4E06-AC96-E080D336A9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2725" y="1844675"/>
            <a:ext cx="314325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Shipboard Drinking Water - Operate Anywhere with Pall's Freshwater Generators.mp4">
            <a:hlinkClick r:id="" action="ppaction://media"/>
            <a:extLst>
              <a:ext uri="{FF2B5EF4-FFF2-40B4-BE49-F238E27FC236}">
                <a16:creationId xmlns:a16="http://schemas.microsoft.com/office/drawing/2014/main" id="{516B0423-B224-440E-854B-A7B3EA2F045D}"/>
              </a:ext>
            </a:extLst>
          </p:cNvPr>
          <p:cNvPicPr>
            <a:picLocks noChangeAspect="1" noChangeArrowheads="1"/>
          </p:cNvPicPr>
          <p:nvPr>
            <a:videoFile r:link="rId2"/>
            <p:extLst>
              <p:ext uri="{DAA4B4D4-6D71-4841-9C94-3DE7FCFB9230}">
                <p14:media xmlns:p14="http://schemas.microsoft.com/office/powerpoint/2010/main" r:link="rId1"/>
              </p:ext>
            </p:extLst>
          </p:nvPr>
        </p:nvPicPr>
        <p:blipFill>
          <a:blip r:embed="rId7">
            <a:extLst>
              <a:ext uri="{28A0092B-C50C-407E-A947-70E740481C1C}">
                <a14:useLocalDpi xmlns:a14="http://schemas.microsoft.com/office/drawing/2010/main" val="0"/>
              </a:ext>
            </a:extLst>
          </a:blip>
          <a:srcRect/>
          <a:stretch>
            <a:fillRect/>
          </a:stretch>
        </p:blipFill>
        <p:spPr bwMode="auto">
          <a:xfrm>
            <a:off x="1370013" y="1603375"/>
            <a:ext cx="6657975" cy="499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835015"/>
                                        </p:tgtEl>
                                        <p:attrNameLst>
                                          <p:attrName>style.visibility</p:attrName>
                                        </p:attrNameLst>
                                      </p:cBhvr>
                                      <p:to>
                                        <p:strVal val="visible"/>
                                      </p:to>
                                    </p:set>
                                    <p:anim calcmode="lin" valueType="num">
                                      <p:cBhvr>
                                        <p:cTn id="7" dur="1000" fill="hold"/>
                                        <p:tgtEl>
                                          <p:spTgt spid="1835015"/>
                                        </p:tgtEl>
                                        <p:attrNameLst>
                                          <p:attrName>ppt_w</p:attrName>
                                        </p:attrNameLst>
                                      </p:cBhvr>
                                      <p:tavLst>
                                        <p:tav tm="0">
                                          <p:val>
                                            <p:strVal val="#ppt_w*0.70"/>
                                          </p:val>
                                        </p:tav>
                                        <p:tav tm="100000">
                                          <p:val>
                                            <p:strVal val="#ppt_w"/>
                                          </p:val>
                                        </p:tav>
                                      </p:tavLst>
                                    </p:anim>
                                    <p:anim calcmode="lin" valueType="num">
                                      <p:cBhvr>
                                        <p:cTn id="8" dur="1000" fill="hold"/>
                                        <p:tgtEl>
                                          <p:spTgt spid="1835015"/>
                                        </p:tgtEl>
                                        <p:attrNameLst>
                                          <p:attrName>ppt_h</p:attrName>
                                        </p:attrNameLst>
                                      </p:cBhvr>
                                      <p:tavLst>
                                        <p:tav tm="0">
                                          <p:val>
                                            <p:strVal val="#ppt_h"/>
                                          </p:val>
                                        </p:tav>
                                        <p:tav tm="100000">
                                          <p:val>
                                            <p:strVal val="#ppt_h"/>
                                          </p:val>
                                        </p:tav>
                                      </p:tavLst>
                                    </p:anim>
                                    <p:animEffect transition="in" filter="fade">
                                      <p:cBhvr>
                                        <p:cTn id="9" dur="1000"/>
                                        <p:tgtEl>
                                          <p:spTgt spid="1835015"/>
                                        </p:tgtEl>
                                      </p:cBhvr>
                                    </p:animEffec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0"/>
                                          </p:stCondLst>
                                        </p:cTn>
                                        <p:tgtEl>
                                          <p:spTgt spid="1835016"/>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par>
                          <p:cTn id="18" fill="hold" nodeType="afterGroup">
                            <p:stCondLst>
                              <p:cond delay="2000"/>
                            </p:stCondLst>
                            <p:childTnLst>
                              <p:par>
                                <p:cTn id="19" presetID="1" presetClass="mediacall" presetSubtype="0" fill="hold" nodeType="afterEffect">
                                  <p:stCondLst>
                                    <p:cond delay="0"/>
                                  </p:stCondLst>
                                  <p:childTnLst>
                                    <p:cmd type="call" cmd="playFrom(0.0)">
                                      <p:cBhvr>
                                        <p:cTn id="20" dur="25374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21" fill="hold" display="0">
                  <p:stCondLst>
                    <p:cond delay="indefinite"/>
                  </p:stCondLst>
                </p:cTn>
                <p:tgtEl>
                  <p:spTgt spid="3"/>
                </p:tgtEl>
              </p:cMediaNode>
            </p:video>
            <p:seq concurrent="1" nextAc="seek">
              <p:cTn id="22" restart="whenNotActive" fill="hold" evtFilter="cancelBubble" nodeType="interactiveSeq">
                <p:stCondLst>
                  <p:cond evt="onClick" delay="0">
                    <p:tgtEl>
                      <p:spTgt spid="3"/>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 presetClass="mediacall" presetSubtype="0" fill="hold" nodeType="clickEffect">
                                  <p:stCondLst>
                                    <p:cond delay="0"/>
                                  </p:stCondLst>
                                  <p:childTnLst>
                                    <p:cmd type="call" cmd="togglePause">
                                      <p:cBhvr>
                                        <p:cTn id="26"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FB285B30-735D-4C1C-8477-161C7AFD7597}"/>
              </a:ext>
            </a:extLst>
          </p:cNvPr>
          <p:cNvSpPr>
            <a:spLocks noGrp="1" noChangeArrowheads="1"/>
          </p:cNvSpPr>
          <p:nvPr>
            <p:ph type="title"/>
          </p:nvPr>
        </p:nvSpPr>
        <p:spPr/>
        <p:txBody>
          <a:bodyPr/>
          <a:lstStyle/>
          <a:p>
            <a:pPr eaLnBrk="1" hangingPunct="1"/>
            <a:r>
              <a:rPr lang="es-ES" altLang="es-CL"/>
              <a:t>Plantas desalinizadoras</a:t>
            </a:r>
          </a:p>
        </p:txBody>
      </p:sp>
      <p:sp>
        <p:nvSpPr>
          <p:cNvPr id="77827" name="Rectangle 3">
            <a:extLst>
              <a:ext uri="{FF2B5EF4-FFF2-40B4-BE49-F238E27FC236}">
                <a16:creationId xmlns:a16="http://schemas.microsoft.com/office/drawing/2014/main" id="{794BC005-B13E-4746-A9B0-64AD0B0E33F9}"/>
              </a:ext>
            </a:extLst>
          </p:cNvPr>
          <p:cNvSpPr>
            <a:spLocks noGrp="1" noChangeArrowheads="1"/>
          </p:cNvSpPr>
          <p:nvPr>
            <p:ph type="body" idx="1"/>
          </p:nvPr>
        </p:nvSpPr>
        <p:spPr/>
        <p:txBody>
          <a:bodyPr/>
          <a:lstStyle/>
          <a:p>
            <a:pPr eaLnBrk="1" hangingPunct="1">
              <a:lnSpc>
                <a:spcPct val="80000"/>
              </a:lnSpc>
            </a:pPr>
            <a:r>
              <a:rPr lang="es-MX" altLang="es-CL" sz="2400"/>
              <a:t>Para satisfacer las necesidades de agua de bebida a bordo </a:t>
            </a:r>
            <a:r>
              <a:rPr lang="es-ES" altLang="es-CL" sz="2400"/>
              <a:t>existen las siguientes alternativas:</a:t>
            </a:r>
          </a:p>
          <a:p>
            <a:pPr lvl="1" eaLnBrk="1" hangingPunct="1">
              <a:lnSpc>
                <a:spcPct val="80000"/>
              </a:lnSpc>
            </a:pPr>
            <a:r>
              <a:rPr lang="es-MX" altLang="es-CL" sz="2000"/>
              <a:t>En puerto:</a:t>
            </a:r>
          </a:p>
          <a:p>
            <a:pPr lvl="2" eaLnBrk="1" hangingPunct="1">
              <a:lnSpc>
                <a:spcPct val="80000"/>
              </a:lnSpc>
            </a:pPr>
            <a:r>
              <a:rPr lang="es-MX" altLang="es-CL" sz="2100"/>
              <a:t>De la red de agua potable para llenar los estanques de agua de bebida u otro suministro externo.</a:t>
            </a:r>
          </a:p>
          <a:p>
            <a:pPr lvl="2" eaLnBrk="1" hangingPunct="1">
              <a:lnSpc>
                <a:spcPct val="80000"/>
              </a:lnSpc>
            </a:pPr>
            <a:r>
              <a:rPr lang="es-MX" altLang="es-CL" sz="2100"/>
              <a:t>A través de camiones aljibe.</a:t>
            </a:r>
          </a:p>
          <a:p>
            <a:pPr lvl="1" eaLnBrk="1" hangingPunct="1">
              <a:lnSpc>
                <a:spcPct val="80000"/>
              </a:lnSpc>
            </a:pPr>
            <a:r>
              <a:rPr lang="es-MX" altLang="es-CL" sz="2000"/>
              <a:t>Navegando:</a:t>
            </a:r>
          </a:p>
          <a:p>
            <a:pPr lvl="2" eaLnBrk="1" hangingPunct="1">
              <a:lnSpc>
                <a:spcPct val="80000"/>
              </a:lnSpc>
            </a:pPr>
            <a:r>
              <a:rPr lang="es-MX" altLang="es-CL" sz="1900"/>
              <a:t>De plantas </a:t>
            </a:r>
            <a:r>
              <a:rPr lang="es-ES" altLang="es-CL" sz="1900"/>
              <a:t>evaporadoras de agua - Evaporación.</a:t>
            </a:r>
          </a:p>
          <a:p>
            <a:pPr lvl="2" eaLnBrk="1" hangingPunct="1">
              <a:lnSpc>
                <a:spcPct val="80000"/>
              </a:lnSpc>
            </a:pPr>
            <a:r>
              <a:rPr lang="es-ES" altLang="es-CL" sz="1900"/>
              <a:t>De plantas generadoras de agua - Osmosis Inversa</a:t>
            </a:r>
          </a:p>
          <a:p>
            <a:pPr lvl="2" eaLnBrk="1" hangingPunct="1">
              <a:lnSpc>
                <a:spcPct val="80000"/>
              </a:lnSpc>
            </a:pPr>
            <a:r>
              <a:rPr lang="es-MX" altLang="es-CL" sz="1900"/>
              <a:t>Por maniobra de reaprovisionamiento desde otro buque.</a:t>
            </a:r>
            <a:endParaRPr lang="es-ES" altLang="es-CL" sz="1900"/>
          </a:p>
          <a:p>
            <a:pPr eaLnBrk="1" hangingPunct="1">
              <a:lnSpc>
                <a:spcPct val="80000"/>
              </a:lnSpc>
            </a:pPr>
            <a:endParaRPr lang="es-ES" altLang="es-CL" sz="1900"/>
          </a:p>
        </p:txBody>
      </p:sp>
      <p:pic>
        <p:nvPicPr>
          <p:cNvPr id="77828" name="Picture 2">
            <a:extLst>
              <a:ext uri="{FF2B5EF4-FFF2-40B4-BE49-F238E27FC236}">
                <a16:creationId xmlns:a16="http://schemas.microsoft.com/office/drawing/2014/main" id="{928C56A3-21C9-40B4-B15A-0FCD2D2FE0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49274"/>
          <a:stretch>
            <a:fillRect/>
          </a:stretch>
        </p:blipFill>
        <p:spPr bwMode="auto">
          <a:xfrm>
            <a:off x="7667625" y="0"/>
            <a:ext cx="1312863" cy="130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8">
            <a:extLst>
              <a:ext uri="{FF2B5EF4-FFF2-40B4-BE49-F238E27FC236}">
                <a16:creationId xmlns:a16="http://schemas.microsoft.com/office/drawing/2014/main" id="{57DE181C-9CB0-4EF4-8FCB-857A1DAEA66E}"/>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78851" name="Rectangle 2">
            <a:extLst>
              <a:ext uri="{FF2B5EF4-FFF2-40B4-BE49-F238E27FC236}">
                <a16:creationId xmlns:a16="http://schemas.microsoft.com/office/drawing/2014/main" id="{0022C9EF-E79B-4AA5-816D-699F9805AD70}"/>
              </a:ext>
            </a:extLst>
          </p:cNvPr>
          <p:cNvSpPr>
            <a:spLocks noGrp="1" noChangeArrowheads="1"/>
          </p:cNvSpPr>
          <p:nvPr>
            <p:ph type="ctrTitle"/>
          </p:nvPr>
        </p:nvSpPr>
        <p:spPr/>
        <p:txBody>
          <a:bodyPr/>
          <a:lstStyle/>
          <a:p>
            <a:pPr eaLnBrk="1" hangingPunct="1"/>
            <a:r>
              <a:rPr lang="es-MX" altLang="es-CL" sz="3600"/>
              <a:t>Maquinaria y Sistemas Auxiliares</a:t>
            </a:r>
            <a:endParaRPr lang="es-ES" altLang="es-CL" sz="3600"/>
          </a:p>
        </p:txBody>
      </p:sp>
      <p:sp>
        <p:nvSpPr>
          <p:cNvPr id="78852" name="Rectangle 3">
            <a:extLst>
              <a:ext uri="{FF2B5EF4-FFF2-40B4-BE49-F238E27FC236}">
                <a16:creationId xmlns:a16="http://schemas.microsoft.com/office/drawing/2014/main" id="{7CF42607-BB36-4F36-83DA-4580E5129B38}"/>
              </a:ext>
            </a:extLst>
          </p:cNvPr>
          <p:cNvSpPr>
            <a:spLocks noGrp="1" noChangeArrowheads="1"/>
          </p:cNvSpPr>
          <p:nvPr>
            <p:ph type="subTitle" idx="1"/>
          </p:nvPr>
        </p:nvSpPr>
        <p:spPr/>
        <p:txBody>
          <a:bodyPr/>
          <a:lstStyle/>
          <a:p>
            <a:pPr eaLnBrk="1" hangingPunct="1">
              <a:lnSpc>
                <a:spcPct val="80000"/>
              </a:lnSpc>
            </a:pPr>
            <a:r>
              <a:rPr lang="es-MX" altLang="es-CL" sz="2100"/>
              <a:t>Fin Unidad temática Nº 4</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5AF75-CE0F-A151-01EE-41D4F0657E2F}"/>
            </a:ext>
          </a:extLst>
        </p:cNvPr>
        <p:cNvGrpSpPr/>
        <p:nvPr/>
      </p:nvGrpSpPr>
      <p:grpSpPr>
        <a:xfrm>
          <a:off x="0" y="0"/>
          <a:ext cx="0" cy="0"/>
          <a:chOff x="0" y="0"/>
          <a:chExt cx="0" cy="0"/>
        </a:xfrm>
      </p:grpSpPr>
      <p:sp>
        <p:nvSpPr>
          <p:cNvPr id="78850" name="Rectangle 8">
            <a:extLst>
              <a:ext uri="{FF2B5EF4-FFF2-40B4-BE49-F238E27FC236}">
                <a16:creationId xmlns:a16="http://schemas.microsoft.com/office/drawing/2014/main" id="{A5B99B8D-26AD-48B8-1328-1B4310FFA34C}"/>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pic>
        <p:nvPicPr>
          <p:cNvPr id="5" name="Imagen 4">
            <a:extLst>
              <a:ext uri="{FF2B5EF4-FFF2-40B4-BE49-F238E27FC236}">
                <a16:creationId xmlns:a16="http://schemas.microsoft.com/office/drawing/2014/main" id="{6F2F834E-BC8F-4423-A1E9-94182CC749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428" y="811"/>
            <a:ext cx="7211143" cy="6858000"/>
          </a:xfrm>
          <a:prstGeom prst="rect">
            <a:avLst/>
          </a:prstGeom>
        </p:spPr>
      </p:pic>
    </p:spTree>
    <p:extLst>
      <p:ext uri="{BB962C8B-B14F-4D97-AF65-F5344CB8AC3E}">
        <p14:creationId xmlns:p14="http://schemas.microsoft.com/office/powerpoint/2010/main" val="3395031362"/>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29F86-3E28-28C9-970C-E7F6CB0C7A1E}"/>
            </a:ext>
          </a:extLst>
        </p:cNvPr>
        <p:cNvGrpSpPr/>
        <p:nvPr/>
      </p:nvGrpSpPr>
      <p:grpSpPr>
        <a:xfrm>
          <a:off x="0" y="0"/>
          <a:ext cx="0" cy="0"/>
          <a:chOff x="0" y="0"/>
          <a:chExt cx="0" cy="0"/>
        </a:xfrm>
      </p:grpSpPr>
      <p:sp>
        <p:nvSpPr>
          <p:cNvPr id="78850" name="Rectangle 8">
            <a:extLst>
              <a:ext uri="{FF2B5EF4-FFF2-40B4-BE49-F238E27FC236}">
                <a16:creationId xmlns:a16="http://schemas.microsoft.com/office/drawing/2014/main" id="{CAC2DC0D-96DA-F020-6E17-F24A40127281}"/>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pic>
        <p:nvPicPr>
          <p:cNvPr id="5" name="Imagen 4">
            <a:extLst>
              <a:ext uri="{FF2B5EF4-FFF2-40B4-BE49-F238E27FC236}">
                <a16:creationId xmlns:a16="http://schemas.microsoft.com/office/drawing/2014/main" id="{9CD7C8C7-45D6-F63D-5E92-7FEDA604BF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0"/>
            <a:ext cx="7954144" cy="6858000"/>
          </a:xfrm>
          <a:prstGeom prst="rect">
            <a:avLst/>
          </a:prstGeom>
        </p:spPr>
      </p:pic>
    </p:spTree>
    <p:extLst>
      <p:ext uri="{BB962C8B-B14F-4D97-AF65-F5344CB8AC3E}">
        <p14:creationId xmlns:p14="http://schemas.microsoft.com/office/powerpoint/2010/main" val="763109385"/>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76C751-FEB2-D1DB-4D12-B3E3662C1FE6}"/>
            </a:ext>
          </a:extLst>
        </p:cNvPr>
        <p:cNvGrpSpPr/>
        <p:nvPr/>
      </p:nvGrpSpPr>
      <p:grpSpPr>
        <a:xfrm>
          <a:off x="0" y="0"/>
          <a:ext cx="0" cy="0"/>
          <a:chOff x="0" y="0"/>
          <a:chExt cx="0" cy="0"/>
        </a:xfrm>
      </p:grpSpPr>
      <p:sp>
        <p:nvSpPr>
          <p:cNvPr id="78850" name="Rectangle 8">
            <a:extLst>
              <a:ext uri="{FF2B5EF4-FFF2-40B4-BE49-F238E27FC236}">
                <a16:creationId xmlns:a16="http://schemas.microsoft.com/office/drawing/2014/main" id="{EC61810B-4C31-0567-A3E6-F470E88B2F39}"/>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78851" name="Rectangle 2">
            <a:extLst>
              <a:ext uri="{FF2B5EF4-FFF2-40B4-BE49-F238E27FC236}">
                <a16:creationId xmlns:a16="http://schemas.microsoft.com/office/drawing/2014/main" id="{E7140C3D-3AFD-371F-9F77-2377B1299408}"/>
              </a:ext>
            </a:extLst>
          </p:cNvPr>
          <p:cNvSpPr>
            <a:spLocks noGrp="1" noChangeArrowheads="1"/>
          </p:cNvSpPr>
          <p:nvPr>
            <p:ph type="ctrTitle"/>
          </p:nvPr>
        </p:nvSpPr>
        <p:spPr/>
        <p:txBody>
          <a:bodyPr/>
          <a:lstStyle/>
          <a:p>
            <a:pPr eaLnBrk="1" hangingPunct="1"/>
            <a:r>
              <a:rPr lang="es-MX" altLang="es-CL" sz="3600"/>
              <a:t>Maquinaria y Sistemas Auxiliares</a:t>
            </a:r>
            <a:endParaRPr lang="es-ES" altLang="es-CL" sz="3600"/>
          </a:p>
        </p:txBody>
      </p:sp>
      <p:sp>
        <p:nvSpPr>
          <p:cNvPr id="78852" name="Rectangle 3">
            <a:extLst>
              <a:ext uri="{FF2B5EF4-FFF2-40B4-BE49-F238E27FC236}">
                <a16:creationId xmlns:a16="http://schemas.microsoft.com/office/drawing/2014/main" id="{B03BE9E8-6134-1A72-DBAA-C87E84C566FA}"/>
              </a:ext>
            </a:extLst>
          </p:cNvPr>
          <p:cNvSpPr>
            <a:spLocks noGrp="1" noChangeArrowheads="1"/>
          </p:cNvSpPr>
          <p:nvPr>
            <p:ph type="subTitle" idx="1"/>
          </p:nvPr>
        </p:nvSpPr>
        <p:spPr/>
        <p:txBody>
          <a:bodyPr/>
          <a:lstStyle/>
          <a:p>
            <a:pPr eaLnBrk="1" hangingPunct="1">
              <a:lnSpc>
                <a:spcPct val="80000"/>
              </a:lnSpc>
            </a:pPr>
            <a:r>
              <a:rPr lang="es-MX" altLang="es-CL" sz="2100" dirty="0"/>
              <a:t>Fin Unidad temática </a:t>
            </a:r>
            <a:r>
              <a:rPr lang="es-MX" altLang="es-CL" sz="2100" dirty="0" err="1"/>
              <a:t>Nº</a:t>
            </a:r>
            <a:r>
              <a:rPr lang="es-MX" altLang="es-CL" sz="2100" dirty="0"/>
              <a:t> 4</a:t>
            </a:r>
          </a:p>
        </p:txBody>
      </p:sp>
      <p:pic>
        <p:nvPicPr>
          <p:cNvPr id="3" name="Imagen 2">
            <a:extLst>
              <a:ext uri="{FF2B5EF4-FFF2-40B4-BE49-F238E27FC236}">
                <a16:creationId xmlns:a16="http://schemas.microsoft.com/office/drawing/2014/main" id="{6C29CCC0-40AB-5916-8C76-842C9DC5F1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25373854"/>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891AC-0D10-3638-9636-7D6E95CB1213}"/>
            </a:ext>
          </a:extLst>
        </p:cNvPr>
        <p:cNvGrpSpPr/>
        <p:nvPr/>
      </p:nvGrpSpPr>
      <p:grpSpPr>
        <a:xfrm>
          <a:off x="0" y="0"/>
          <a:ext cx="0" cy="0"/>
          <a:chOff x="0" y="0"/>
          <a:chExt cx="0" cy="0"/>
        </a:xfrm>
      </p:grpSpPr>
      <p:sp>
        <p:nvSpPr>
          <p:cNvPr id="78850" name="Rectangle 8">
            <a:extLst>
              <a:ext uri="{FF2B5EF4-FFF2-40B4-BE49-F238E27FC236}">
                <a16:creationId xmlns:a16="http://schemas.microsoft.com/office/drawing/2014/main" id="{1FE9A4EE-A643-AB03-9C70-34C8DED9F213}"/>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78851" name="Rectangle 2">
            <a:extLst>
              <a:ext uri="{FF2B5EF4-FFF2-40B4-BE49-F238E27FC236}">
                <a16:creationId xmlns:a16="http://schemas.microsoft.com/office/drawing/2014/main" id="{58ECC045-B78D-BA05-58E9-F312166C9B8A}"/>
              </a:ext>
            </a:extLst>
          </p:cNvPr>
          <p:cNvSpPr>
            <a:spLocks noGrp="1" noChangeArrowheads="1"/>
          </p:cNvSpPr>
          <p:nvPr>
            <p:ph type="ctrTitle"/>
          </p:nvPr>
        </p:nvSpPr>
        <p:spPr/>
        <p:txBody>
          <a:bodyPr/>
          <a:lstStyle/>
          <a:p>
            <a:pPr eaLnBrk="1" hangingPunct="1"/>
            <a:r>
              <a:rPr lang="es-MX" altLang="es-CL" sz="3600"/>
              <a:t>Maquinaria y Sistemas Auxiliares</a:t>
            </a:r>
            <a:endParaRPr lang="es-ES" altLang="es-CL" sz="3600"/>
          </a:p>
        </p:txBody>
      </p:sp>
      <p:sp>
        <p:nvSpPr>
          <p:cNvPr id="78852" name="Rectangle 3">
            <a:extLst>
              <a:ext uri="{FF2B5EF4-FFF2-40B4-BE49-F238E27FC236}">
                <a16:creationId xmlns:a16="http://schemas.microsoft.com/office/drawing/2014/main" id="{6B9FF5F2-B803-983D-D4CC-7F0E54205344}"/>
              </a:ext>
            </a:extLst>
          </p:cNvPr>
          <p:cNvSpPr>
            <a:spLocks noGrp="1" noChangeArrowheads="1"/>
          </p:cNvSpPr>
          <p:nvPr>
            <p:ph type="subTitle" idx="1"/>
          </p:nvPr>
        </p:nvSpPr>
        <p:spPr/>
        <p:txBody>
          <a:bodyPr/>
          <a:lstStyle/>
          <a:p>
            <a:pPr eaLnBrk="1" hangingPunct="1">
              <a:lnSpc>
                <a:spcPct val="80000"/>
              </a:lnSpc>
            </a:pPr>
            <a:r>
              <a:rPr lang="es-MX" altLang="es-CL" sz="2100"/>
              <a:t>Fin Unidad temática Nº 4</a:t>
            </a:r>
          </a:p>
        </p:txBody>
      </p:sp>
      <p:pic>
        <p:nvPicPr>
          <p:cNvPr id="3" name="Imagen 2">
            <a:extLst>
              <a:ext uri="{FF2B5EF4-FFF2-40B4-BE49-F238E27FC236}">
                <a16:creationId xmlns:a16="http://schemas.microsoft.com/office/drawing/2014/main" id="{E2CF08EC-8CF0-2895-4720-A35A435B1F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6660133"/>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30F4F-5ABE-2CCC-00D7-B173ABF85CCE}"/>
            </a:ext>
          </a:extLst>
        </p:cNvPr>
        <p:cNvGrpSpPr/>
        <p:nvPr/>
      </p:nvGrpSpPr>
      <p:grpSpPr>
        <a:xfrm>
          <a:off x="0" y="0"/>
          <a:ext cx="0" cy="0"/>
          <a:chOff x="0" y="0"/>
          <a:chExt cx="0" cy="0"/>
        </a:xfrm>
      </p:grpSpPr>
      <p:sp>
        <p:nvSpPr>
          <p:cNvPr id="78850" name="Rectangle 8">
            <a:extLst>
              <a:ext uri="{FF2B5EF4-FFF2-40B4-BE49-F238E27FC236}">
                <a16:creationId xmlns:a16="http://schemas.microsoft.com/office/drawing/2014/main" id="{7832E2C6-5B9D-A401-E3A7-88D8D45A6EE7}"/>
              </a:ext>
            </a:extLst>
          </p:cNvPr>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s-ES" altLang="es-CL" sz="1200"/>
              <a:t>Abril 2008</a:t>
            </a:r>
          </a:p>
        </p:txBody>
      </p:sp>
      <p:sp>
        <p:nvSpPr>
          <p:cNvPr id="78851" name="Rectangle 2">
            <a:extLst>
              <a:ext uri="{FF2B5EF4-FFF2-40B4-BE49-F238E27FC236}">
                <a16:creationId xmlns:a16="http://schemas.microsoft.com/office/drawing/2014/main" id="{AFBFF68B-3EDA-0C46-3FA9-550237D40A53}"/>
              </a:ext>
            </a:extLst>
          </p:cNvPr>
          <p:cNvSpPr>
            <a:spLocks noGrp="1" noChangeArrowheads="1"/>
          </p:cNvSpPr>
          <p:nvPr>
            <p:ph type="ctrTitle"/>
          </p:nvPr>
        </p:nvSpPr>
        <p:spPr/>
        <p:txBody>
          <a:bodyPr/>
          <a:lstStyle/>
          <a:p>
            <a:pPr eaLnBrk="1" hangingPunct="1"/>
            <a:r>
              <a:rPr lang="es-MX" altLang="es-CL" sz="3600"/>
              <a:t>Maquinaria y Sistemas Auxiliares</a:t>
            </a:r>
            <a:endParaRPr lang="es-ES" altLang="es-CL" sz="3600"/>
          </a:p>
        </p:txBody>
      </p:sp>
      <p:sp>
        <p:nvSpPr>
          <p:cNvPr id="78852" name="Rectangle 3">
            <a:extLst>
              <a:ext uri="{FF2B5EF4-FFF2-40B4-BE49-F238E27FC236}">
                <a16:creationId xmlns:a16="http://schemas.microsoft.com/office/drawing/2014/main" id="{402E3436-0208-754D-DD2E-9550F564CAE2}"/>
              </a:ext>
            </a:extLst>
          </p:cNvPr>
          <p:cNvSpPr>
            <a:spLocks noGrp="1" noChangeArrowheads="1"/>
          </p:cNvSpPr>
          <p:nvPr>
            <p:ph type="subTitle" idx="1"/>
          </p:nvPr>
        </p:nvSpPr>
        <p:spPr/>
        <p:txBody>
          <a:bodyPr/>
          <a:lstStyle/>
          <a:p>
            <a:pPr eaLnBrk="1" hangingPunct="1">
              <a:lnSpc>
                <a:spcPct val="80000"/>
              </a:lnSpc>
            </a:pPr>
            <a:r>
              <a:rPr lang="es-MX" altLang="es-CL" sz="2100"/>
              <a:t>Fin Unidad temática Nº 4</a:t>
            </a:r>
          </a:p>
        </p:txBody>
      </p:sp>
      <p:pic>
        <p:nvPicPr>
          <p:cNvPr id="4" name="Imagen 3">
            <a:extLst>
              <a:ext uri="{FF2B5EF4-FFF2-40B4-BE49-F238E27FC236}">
                <a16:creationId xmlns:a16="http://schemas.microsoft.com/office/drawing/2014/main" id="{AE3B03E8-D74B-6770-1D70-421B5D3161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08405330"/>
      </p:ext>
    </p:extLst>
  </p:cSld>
  <p:clrMapOvr>
    <a:masterClrMapping/>
  </p:clrMapOvr>
  <p:transition/>
</p:sld>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Eclipse</Template>
  <TotalTime>45729</TotalTime>
  <Words>1831</Words>
  <Application>Microsoft Office PowerPoint</Application>
  <PresentationFormat>Presentación en pantalla (4:3)</PresentationFormat>
  <Paragraphs>197</Paragraphs>
  <Slides>40</Slides>
  <Notes>0</Notes>
  <HiddenSlides>0</HiddenSlides>
  <MMClips>6</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40</vt:i4>
      </vt:variant>
    </vt:vector>
  </HeadingPairs>
  <TitlesOfParts>
    <vt:vector size="44" baseType="lpstr">
      <vt:lpstr>Arial</vt:lpstr>
      <vt:lpstr>Verdana</vt:lpstr>
      <vt:lpstr>Wingdings</vt:lpstr>
      <vt:lpstr>Eclipse</vt:lpstr>
      <vt:lpstr>Maquinaria y Sistemas Auxiliares</vt:lpstr>
      <vt:lpstr>Refrigeración</vt:lpstr>
      <vt:lpstr>Refrigeración</vt:lpstr>
      <vt:lpstr>Refrigeración</vt:lpstr>
      <vt:lpstr>Refrigeración</vt:lpstr>
      <vt:lpstr>Refrigeración</vt:lpstr>
      <vt:lpstr>Maquinaria y Sistemas Auxiliares</vt:lpstr>
      <vt:lpstr>Sistema de gobierno</vt:lpstr>
      <vt:lpstr>Sistema de gobierno</vt:lpstr>
      <vt:lpstr>Sistema de gobierno</vt:lpstr>
      <vt:lpstr>Presentación de PowerPoint</vt:lpstr>
      <vt:lpstr>Sistema de gobierno </vt:lpstr>
      <vt:lpstr>Sistema de gobierno </vt:lpstr>
      <vt:lpstr>Sistema de Estabilización</vt:lpstr>
      <vt:lpstr>Sistema de Estabilización</vt:lpstr>
      <vt:lpstr>Sistema de Estabilización</vt:lpstr>
      <vt:lpstr>Sistema de Estabilización</vt:lpstr>
      <vt:lpstr>Sistema de Estabilización</vt:lpstr>
      <vt:lpstr>Maquinaria y Sistemas Auxiliares</vt:lpstr>
      <vt:lpstr>Maquinaria y Sistemas Auxiliares</vt:lpstr>
      <vt:lpstr>Winches y Cabrestantes</vt:lpstr>
      <vt:lpstr>Winches y Cabrestantes</vt:lpstr>
      <vt:lpstr>Maquinaria de cubierta.</vt:lpstr>
      <vt:lpstr>Sistema de arreglo remolcado</vt:lpstr>
      <vt:lpstr>Maquinaria de cubierta.</vt:lpstr>
      <vt:lpstr>Reabastecimiento en la mar</vt:lpstr>
      <vt:lpstr>Reabastecimiento en la mar</vt:lpstr>
      <vt:lpstr>Maquinaria y Sistemas Auxiliares</vt:lpstr>
      <vt:lpstr>Maquinaria y Sistemas Auxiliares</vt:lpstr>
      <vt:lpstr>Plantas desalinizadoras</vt:lpstr>
      <vt:lpstr>Plantas desalinizadoras</vt:lpstr>
      <vt:lpstr>Plantas desalinizadoras</vt:lpstr>
      <vt:lpstr>Plantas desalinizadoras</vt:lpstr>
      <vt:lpstr>Plantas desalinizadoras</vt:lpstr>
      <vt:lpstr>Maquinaria y Sistemas Auxiliares</vt:lpstr>
      <vt:lpstr>Presentación de PowerPoint</vt:lpstr>
      <vt:lpstr>Presentación de PowerPoint</vt:lpstr>
      <vt:lpstr>Maquinaria y Sistemas Auxiliares</vt:lpstr>
      <vt:lpstr>Maquinaria y Sistemas Auxiliares</vt:lpstr>
      <vt:lpstr>Maquinaria y Sistemas Auxiliares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Alexis Alcayaga Rojas</cp:lastModifiedBy>
  <cp:revision>144</cp:revision>
  <dcterms:created xsi:type="dcterms:W3CDTF">2008-04-11T19:59:31Z</dcterms:created>
  <dcterms:modified xsi:type="dcterms:W3CDTF">2026-05-07T03:50:37Z</dcterms:modified>
</cp:coreProperties>
</file>