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100" d="100"/>
          <a:sy n="100" d="100"/>
        </p:scale>
        <p:origin x="-294" y="-15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Rectángulo"/>
          <p:cNvSpPr/>
          <p:nvPr/>
        </p:nvSpPr>
        <p:spPr bwMode="ltGray">
          <a:xfrm>
            <a:off x="0" y="0"/>
            <a:ext cx="9143999" cy="513543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3355848"/>
            <a:ext cx="8077200" cy="1673352"/>
          </a:xfrm>
        </p:spPr>
        <p:txBody>
          <a:bodyPr vert="horz" lIns="91440" tIns="0" rIns="45720" bIns="0" rtlCol="0" anchor="t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/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685800" y="1828800"/>
            <a:ext cx="8077200" cy="1499616"/>
          </a:xfrm>
        </p:spPr>
        <p:txBody>
          <a:bodyPr lIns="118872" tIns="0" rIns="45720" bIns="0" anchor="b"/>
          <a:lstStyle>
            <a:lvl1pPr marL="0" indent="0" algn="l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8D01C4-119B-4256-8623-150DCA5928B9}" type="datetimeFigureOut">
              <a:rPr lang="es-CL" smtClean="0"/>
              <a:t>05-06-2023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44E1B8-B118-4C78-8473-AC556111D12C}" type="slidenum">
              <a:rPr lang="es-CL" smtClean="0"/>
              <a:t>‹Nº›</a:t>
            </a:fld>
            <a:endParaRPr lang="es-CL"/>
          </a:p>
        </p:txBody>
      </p:sp>
      <p:sp>
        <p:nvSpPr>
          <p:cNvPr id="10" name="9 Rectángulo"/>
          <p:cNvSpPr/>
          <p:nvPr/>
        </p:nvSpPr>
        <p:spPr bwMode="invGray">
          <a:xfrm>
            <a:off x="0" y="5128334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252728"/>
          </a:xfrm>
        </p:spPr>
        <p:txBody>
          <a:bodyPr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8D01C4-119B-4256-8623-150DCA5928B9}" type="datetimeFigureOut">
              <a:rPr lang="es-CL" smtClean="0"/>
              <a:t>05-06-2023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44E1B8-B118-4C78-8473-AC556111D12C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Rectángulo"/>
          <p:cNvSpPr/>
          <p:nvPr/>
        </p:nvSpPr>
        <p:spPr bwMode="ltGray">
          <a:xfrm>
            <a:off x="0" y="1"/>
            <a:ext cx="9144000" cy="260252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11 Rectángulo"/>
          <p:cNvSpPr/>
          <p:nvPr/>
        </p:nvSpPr>
        <p:spPr bwMode="invGray">
          <a:xfrm>
            <a:off x="0" y="2602520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49808" y="118872"/>
            <a:ext cx="8013192" cy="1636776"/>
          </a:xfrm>
        </p:spPr>
        <p:txBody>
          <a:bodyPr vert="horz" lIns="91440" tIns="0" rIns="91440" bIns="0" rtlCol="0" anchor="b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 cap="none" baseline="0"/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40664" y="1828800"/>
            <a:ext cx="8022336" cy="685800"/>
          </a:xfrm>
        </p:spPr>
        <p:txBody>
          <a:bodyPr lIns="146304" tIns="0" rIns="45720" bIns="0"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8D01C4-119B-4256-8623-150DCA5928B9}" type="datetimeFigureOut">
              <a:rPr lang="es-CL" smtClean="0"/>
              <a:t>05-06-2023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44E1B8-B118-4C78-8473-AC556111D12C}" type="slidenum">
              <a:rPr lang="es-CL" smtClean="0"/>
              <a:t>‹Nº›</a:t>
            </a:fld>
            <a:endParaRPr lang="es-CL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038600" cy="4623816"/>
          </a:xfrm>
        </p:spPr>
        <p:txBody>
          <a:bodyPr lIns="9144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773936"/>
            <a:ext cx="4038600" cy="46238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8D01C4-119B-4256-8623-150DCA5928B9}" type="datetimeFigureOut">
              <a:rPr lang="es-CL" smtClean="0"/>
              <a:t>05-06-2023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44E1B8-B118-4C78-8473-AC556111D12C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98987"/>
            <a:ext cx="4040188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449512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698987"/>
            <a:ext cx="4041775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449512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8D01C4-119B-4256-8623-150DCA5928B9}" type="datetimeFigureOut">
              <a:rPr lang="es-CL" smtClean="0"/>
              <a:t>05-06-2023</a:t>
            </a:fld>
            <a:endParaRPr lang="es-C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44E1B8-B118-4C78-8473-AC556111D12C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8D01C4-119B-4256-8623-150DCA5928B9}" type="datetimeFigureOut">
              <a:rPr lang="es-CL" smtClean="0"/>
              <a:t>05-06-2023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44E1B8-B118-4C78-8473-AC556111D12C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8D01C4-119B-4256-8623-150DCA5928B9}" type="datetimeFigureOut">
              <a:rPr lang="es-CL" smtClean="0"/>
              <a:t>05-06-2023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44E1B8-B118-4C78-8473-AC556111D12C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67838" y="152400"/>
            <a:ext cx="2523744" cy="978408"/>
          </a:xfrm>
        </p:spPr>
        <p:txBody>
          <a:bodyPr vert="horz" lIns="73152" rIns="45720" bIns="0" rtlCol="0" anchor="b">
            <a:normAutofit/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019377" y="1743133"/>
            <a:ext cx="5920641" cy="455888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67838" y="1730018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8D01C4-119B-4256-8623-150DCA5928B9}" type="datetimeFigureOut">
              <a:rPr lang="es-CL" smtClean="0"/>
              <a:t>05-06-2023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44E1B8-B118-4C78-8473-AC556111D12C}" type="slidenum">
              <a:rPr lang="es-CL" smtClean="0"/>
              <a:t>‹Nº›</a:t>
            </a:fld>
            <a:endParaRPr lang="es-CL"/>
          </a:p>
        </p:txBody>
      </p:sp>
      <p:sp>
        <p:nvSpPr>
          <p:cNvPr id="12" name="11 Rectángulo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8 Rectángulo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64592" y="155448"/>
            <a:ext cx="2525150" cy="978408"/>
          </a:xfrm>
        </p:spPr>
        <p:txBody>
          <a:bodyPr lIns="73152" bIns="0" anchor="b"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903805" y="1484808"/>
            <a:ext cx="6247397" cy="5373192"/>
          </a:xfrm>
          <a:solidFill>
            <a:schemeClr val="bg2">
              <a:shade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  <a:extLst/>
          </a:lstStyle>
          <a:p>
            <a:r>
              <a:rPr kumimoji="0" lang="es-ES" smtClean="0"/>
              <a:t>Haga clic en el icono para agregar una imagen</a:t>
            </a:r>
            <a:endParaRPr kumimoji="0" lang="en-U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64592" y="1728216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164592" y="1170432"/>
            <a:ext cx="2523744" cy="201168"/>
          </a:xfrm>
        </p:spPr>
        <p:txBody>
          <a:bodyPr/>
          <a:lstStyle/>
          <a:p>
            <a:fld id="{F78D01C4-119B-4256-8623-150DCA5928B9}" type="datetimeFigureOut">
              <a:rPr lang="es-CL" smtClean="0"/>
              <a:t>05-06-2023</a:t>
            </a:fld>
            <a:endParaRPr lang="es-CL"/>
          </a:p>
        </p:txBody>
      </p:sp>
      <p:sp>
        <p:nvSpPr>
          <p:cNvPr id="11" name="10 Rectángulo"/>
          <p:cNvSpPr/>
          <p:nvPr/>
        </p:nvSpPr>
        <p:spPr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8 Rectángulo"/>
          <p:cNvSpPr/>
          <p:nvPr/>
        </p:nvSpPr>
        <p:spPr bwMode="invGray"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35808" y="1170432"/>
            <a:ext cx="5193792" cy="201168"/>
          </a:xfrm>
        </p:spPr>
        <p:txBody>
          <a:bodyPr/>
          <a:lstStyle>
            <a:lvl1pPr>
              <a:defRPr>
                <a:solidFill>
                  <a:schemeClr val="bg1">
                    <a:shade val="50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339328" y="1170432"/>
            <a:ext cx="733864" cy="201168"/>
          </a:xfrm>
        </p:spPr>
        <p:txBody>
          <a:bodyPr/>
          <a:lstStyle/>
          <a:p>
            <a:fld id="{6744E1B8-B118-4C78-8473-AC556111D12C}" type="slidenum">
              <a:rPr lang="es-CL" smtClean="0"/>
              <a:t>‹Nº›</a:t>
            </a:fld>
            <a:endParaRPr lang="es-CL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8D01C4-119B-4256-8623-150DCA5928B9}" type="datetimeFigureOut">
              <a:rPr lang="es-CL" smtClean="0"/>
              <a:t>05-06-2023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44E1B8-B118-4C78-8473-AC556111D12C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Rectángulo"/>
          <p:cNvSpPr/>
          <p:nvPr/>
        </p:nvSpPr>
        <p:spPr bwMode="invGray">
          <a:xfrm>
            <a:off x="6598920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108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7 Rectángulo"/>
          <p:cNvSpPr/>
          <p:nvPr/>
        </p:nvSpPr>
        <p:spPr bwMode="ltGray">
          <a:xfrm>
            <a:off x="6647687" y="0"/>
            <a:ext cx="2514601" cy="685800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781800" y="274640"/>
            <a:ext cx="1905000" cy="5851525"/>
          </a:xfrm>
        </p:spPr>
        <p:txBody>
          <a:bodyPr vert="eaVert"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304800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8D01C4-119B-4256-8623-150DCA5928B9}" type="datetimeFigureOut">
              <a:rPr lang="es-CL" smtClean="0"/>
              <a:t>05-06-2023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2640597" y="6377459"/>
            <a:ext cx="3836404" cy="365125"/>
          </a:xfrm>
        </p:spPr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44E1B8-B118-4C78-8473-AC556111D12C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Rectángulo"/>
          <p:cNvSpPr/>
          <p:nvPr/>
        </p:nvSpPr>
        <p:spPr bwMode="invGray">
          <a:xfrm>
            <a:off x="0" y="1435895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7" name="6 Rectángulo"/>
          <p:cNvSpPr/>
          <p:nvPr/>
        </p:nvSpPr>
        <p:spPr bwMode="ltGray">
          <a:xfrm>
            <a:off x="0" y="0"/>
            <a:ext cx="9143999" cy="143373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51062"/>
          </a:xfrm>
          <a:prstGeom prst="rect">
            <a:avLst/>
          </a:prstGeom>
        </p:spPr>
        <p:txBody>
          <a:bodyPr vert="horz" lIns="91440" rIns="45720" rtlCol="0" anchor="ctr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775191"/>
            <a:ext cx="8229600" cy="4625609"/>
          </a:xfrm>
          <a:prstGeom prst="rect">
            <a:avLst/>
          </a:prstGeom>
        </p:spPr>
        <p:txBody>
          <a:bodyPr vert="horz" lIns="54864" tIns="91440" rtlCol="0">
            <a:normAutofit/>
          </a:bodyPr>
          <a:lstStyle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476999"/>
            <a:ext cx="2133600" cy="274320"/>
          </a:xfrm>
          <a:prstGeom prst="rect">
            <a:avLst/>
          </a:prstGeom>
        </p:spPr>
        <p:txBody>
          <a:bodyPr vert="horz" lIns="109728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F78D01C4-119B-4256-8623-150DCA5928B9}" type="datetimeFigureOut">
              <a:rPr lang="es-CL" smtClean="0"/>
              <a:t>05-06-2023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2640596" y="6476999"/>
            <a:ext cx="5507719" cy="274320"/>
          </a:xfrm>
          <a:prstGeom prst="rect">
            <a:avLst/>
          </a:prstGeom>
        </p:spPr>
        <p:txBody>
          <a:bodyPr vert="horz" lIns="45720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204396" y="6476999"/>
            <a:ext cx="733864" cy="274320"/>
          </a:xfrm>
          <a:prstGeom prst="rect">
            <a:avLst/>
          </a:prstGeom>
        </p:spPr>
        <p:txBody>
          <a:bodyPr vert="horz" bIns="0" rtlCol="0" anchor="b"/>
          <a:lstStyle>
            <a:lvl1pPr algn="r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6744E1B8-B118-4C78-8473-AC556111D12C}" type="slidenum">
              <a:rPr lang="es-CL" smtClean="0"/>
              <a:t>‹Nº›</a:t>
            </a:fld>
            <a:endParaRPr 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4500" b="1" kern="1200">
          <a:solidFill>
            <a:schemeClr val="accent1">
              <a:satMod val="150000"/>
            </a:schemeClr>
          </a:solidFill>
          <a:effectLst/>
          <a:latin typeface="+mj-lt"/>
          <a:ea typeface="+mj-ea"/>
          <a:cs typeface="+mj-cs"/>
        </a:defRPr>
      </a:lvl1pPr>
      <a:extLst/>
    </p:titleStyle>
    <p:bodyStyle>
      <a:lvl1pPr marL="438912" indent="-320040" algn="l" rtl="0" eaLnBrk="1" latinLnBrk="0" hangingPunct="1">
        <a:spcBef>
          <a:spcPts val="0"/>
        </a:spcBef>
        <a:buClr>
          <a:schemeClr val="accent1"/>
        </a:buClr>
        <a:buSzPct val="80000"/>
        <a:buFont typeface="Wingdings 2"/>
        <a:buChar char="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31520" indent="-27432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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3"/>
        </a:buClr>
        <a:buFont typeface="Arial"/>
        <a:buChar char="▪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16152" indent="-182880" algn="l" rtl="0" eaLnBrk="1" latinLnBrk="0" hangingPunct="1">
        <a:spcBef>
          <a:spcPct val="20000"/>
        </a:spcBef>
        <a:buClr>
          <a:schemeClr val="accent4"/>
        </a:buClr>
        <a:buFont typeface="Arial"/>
        <a:buChar char="▪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464" indent="-182880" algn="l" rtl="0" eaLnBrk="1" latinLnBrk="0" hangingPunct="1">
        <a:spcBef>
          <a:spcPct val="20000"/>
        </a:spcBef>
        <a:buClr>
          <a:schemeClr val="accent5"/>
        </a:buClr>
        <a:buFont typeface="Wingdings 3"/>
        <a:buChar char=""/>
        <a:defRPr kumimoji="0" lang="en-US" sz="2000" kern="1200" smtClean="0">
          <a:solidFill>
            <a:schemeClr val="tx1"/>
          </a:solidFill>
          <a:latin typeface="+mn-lt"/>
          <a:ea typeface="+mn-ea"/>
          <a:cs typeface="+mn-cs"/>
        </a:defRPr>
      </a:lvl5pPr>
      <a:lvl6pPr marL="1627632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ct val="20000"/>
        </a:spcBef>
        <a:buClr>
          <a:schemeClr val="accent1"/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ct val="20000"/>
        </a:spcBef>
        <a:buClr>
          <a:schemeClr val="accent2"/>
        </a:buClr>
        <a:buFont typeface="Wingdings 2" pitchFamily="18" charset="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231136" indent="-182880" algn="l" rtl="0" eaLnBrk="1" latinLnBrk="0" hangingPunct="1">
        <a:spcBef>
          <a:spcPct val="20000"/>
        </a:spcBef>
        <a:buClr>
          <a:schemeClr val="accent3"/>
        </a:buClr>
        <a:buFont typeface="Wingdings 2" pitchFamily="18" charset="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3643314"/>
            <a:ext cx="8077200" cy="1385886"/>
          </a:xfrm>
        </p:spPr>
        <p:txBody>
          <a:bodyPr/>
          <a:lstStyle/>
          <a:p>
            <a:r>
              <a:rPr lang="es-CL" dirty="0" smtClean="0"/>
              <a:t>Yo en la escuela naval</a:t>
            </a:r>
            <a:endParaRPr lang="es-CL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42844" y="5214950"/>
            <a:ext cx="8077200" cy="1499616"/>
          </a:xfrm>
        </p:spPr>
        <p:txBody>
          <a:bodyPr/>
          <a:lstStyle/>
          <a:p>
            <a:r>
              <a:rPr lang="es-CL" dirty="0" smtClean="0"/>
              <a:t>Nombre: Joaquín </a:t>
            </a:r>
            <a:r>
              <a:rPr lang="es-CL" dirty="0" err="1" smtClean="0"/>
              <a:t>Oyanedel</a:t>
            </a:r>
            <a:r>
              <a:rPr lang="es-CL" dirty="0" smtClean="0"/>
              <a:t>	</a:t>
            </a:r>
          </a:p>
          <a:p>
            <a:r>
              <a:rPr lang="es-CL" dirty="0" smtClean="0"/>
              <a:t>Curso: 1°H</a:t>
            </a:r>
          </a:p>
        </p:txBody>
      </p:sp>
      <p:sp>
        <p:nvSpPr>
          <p:cNvPr id="17410" name="AutoShape 2" descr="Admisión Escuela Naval &quot;Arturo Prat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sp>
        <p:nvSpPr>
          <p:cNvPr id="17412" name="AutoShape 4" descr="Admisión Escuela Naval &quot;Arturo Prat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pic>
        <p:nvPicPr>
          <p:cNvPr id="17414" name="Picture 6" descr="https://escuelanaval.cl/wp-content/uploads/2023/02/COS_136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5984" y="357166"/>
            <a:ext cx="4098454" cy="2735718"/>
          </a:xfrm>
          <a:prstGeom prst="rect">
            <a:avLst/>
          </a:prstGeom>
          <a:noFill/>
        </p:spPr>
      </p:pic>
    </p:spTree>
  </p:cSld>
  <p:clrMapOvr>
    <a:masterClrMapping/>
  </p:clrMapOvr>
  <p:transition>
    <p:pull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 smtClean="0"/>
              <a:t>Ingreso</a:t>
            </a:r>
            <a:endParaRPr lang="es-C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CL" dirty="0" smtClean="0"/>
              <a:t>Entramos a la Escuela Naval el 24 de enero del 2023.</a:t>
            </a:r>
          </a:p>
          <a:p>
            <a:r>
              <a:rPr lang="es-CL" dirty="0" smtClean="0"/>
              <a:t>Nos entregaron el equipo y no enseñaban desde lo básico</a:t>
            </a:r>
            <a:endParaRPr lang="es-CL" dirty="0"/>
          </a:p>
        </p:txBody>
      </p:sp>
      <p:sp>
        <p:nvSpPr>
          <p:cNvPr id="4098" name="AutoShape 2" descr="https://escuelanaval.cl/wp-content/uploads/2023/01/COS_7855-1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sp>
        <p:nvSpPr>
          <p:cNvPr id="4100" name="AutoShape 4" descr="https://escuelanaval.cl/wp-content/uploads/2023/01/COS_7855-1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sp>
        <p:nvSpPr>
          <p:cNvPr id="4102" name="AutoShape 6" descr="https://escuelanaval.cl/wp-content/uploads/2023/01/COS_7855-1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pic>
        <p:nvPicPr>
          <p:cNvPr id="7" name="6 Imagen" descr="borrar 08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57422" y="3857628"/>
            <a:ext cx="4143404" cy="2765942"/>
          </a:xfrm>
          <a:prstGeom prst="rect">
            <a:avLst/>
          </a:prstGeom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 smtClean="0"/>
              <a:t>Periodo de </a:t>
            </a:r>
            <a:r>
              <a:rPr lang="es-CL" dirty="0" err="1" smtClean="0"/>
              <a:t>recutas</a:t>
            </a:r>
            <a:endParaRPr lang="es-C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CL" dirty="0" smtClean="0"/>
              <a:t>Empezamos con las infanterías, aprendernos himnos, nombres de oficiales etc.</a:t>
            </a:r>
          </a:p>
          <a:p>
            <a:r>
              <a:rPr lang="es-CL" dirty="0" smtClean="0"/>
              <a:t>El 9 de marzo fue nuestra revista y pasaríamos a ser cadetes. </a:t>
            </a:r>
            <a:endParaRPr lang="es-CL" dirty="0"/>
          </a:p>
        </p:txBody>
      </p:sp>
      <p:sp>
        <p:nvSpPr>
          <p:cNvPr id="3074" name="AutoShape 2" descr="https://escuelanaval.cl/wp-content/uploads/2023/03/c14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sp>
        <p:nvSpPr>
          <p:cNvPr id="3076" name="AutoShape 4" descr="https://escuelanaval.cl/wp-content/uploads/2023/03/c14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pic>
        <p:nvPicPr>
          <p:cNvPr id="6" name="5 Imagen" descr="c1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28860" y="3857628"/>
            <a:ext cx="4095752" cy="2728795"/>
          </a:xfrm>
          <a:prstGeom prst="rect">
            <a:avLst/>
          </a:prstGeom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 smtClean="0"/>
              <a:t>Como cadete</a:t>
            </a:r>
            <a:endParaRPr lang="es-C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CL" dirty="0" smtClean="0"/>
              <a:t>Empezaríamos el régimen regular como cualquier cadete.</a:t>
            </a:r>
          </a:p>
          <a:p>
            <a:r>
              <a:rPr lang="es-CL" dirty="0" smtClean="0"/>
              <a:t>Seleccionado, infantería solo los jueves, francos, etc.</a:t>
            </a:r>
            <a:endParaRPr lang="es-CL" dirty="0"/>
          </a:p>
        </p:txBody>
      </p:sp>
      <p:pic>
        <p:nvPicPr>
          <p:cNvPr id="4" name="3 Imagen" descr="NVL_402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85984" y="3786190"/>
            <a:ext cx="4286280" cy="2861092"/>
          </a:xfrm>
          <a:prstGeom prst="rect">
            <a:avLst/>
          </a:prstGeom>
        </p:spPr>
      </p:pic>
    </p:spTree>
  </p:cSld>
  <p:clrMapOvr>
    <a:masterClrMapping/>
  </p:clrMapOvr>
  <p:transition>
    <p:pull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ódulo">
  <a:themeElements>
    <a:clrScheme name="Módulo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Módulo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Módul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300000"/>
              </a:schemeClr>
            </a:gs>
            <a:gs pos="12000">
              <a:schemeClr val="phClr">
                <a:tint val="48000"/>
                <a:satMod val="300000"/>
              </a:schemeClr>
            </a:gs>
            <a:gs pos="20000">
              <a:schemeClr val="phClr">
                <a:tint val="49000"/>
                <a:satMod val="30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10000" t="-25000" r="10000" b="125000"/>
          </a:path>
        </a:gradFill>
        <a:blipFill>
          <a:blip xmlns:r="http://schemas.openxmlformats.org/officeDocument/2006/relationships" r:embed="rId1">
            <a:duotone>
              <a:schemeClr val="phClr">
                <a:shade val="75000"/>
                <a:satMod val="105000"/>
              </a:schemeClr>
              <a:schemeClr val="phClr">
                <a:tint val="95000"/>
                <a:satMod val="105000"/>
              </a:schemeClr>
            </a:duotone>
          </a:blip>
          <a:tile tx="0" ty="0" sx="38000" sy="38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Module</Template>
  <TotalTime>62</TotalTime>
  <Words>82</Words>
  <Application>Microsoft Office PowerPoint</Application>
  <PresentationFormat>Presentación en pantalla (4:3)</PresentationFormat>
  <Paragraphs>12</Paragraphs>
  <Slides>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4</vt:i4>
      </vt:variant>
    </vt:vector>
  </HeadingPairs>
  <TitlesOfParts>
    <vt:vector size="5" baseType="lpstr">
      <vt:lpstr>Módulo</vt:lpstr>
      <vt:lpstr>Yo en la escuela naval</vt:lpstr>
      <vt:lpstr>Ingreso</vt:lpstr>
      <vt:lpstr>Periodo de recutas</vt:lpstr>
      <vt:lpstr>Como cadete</vt:lpstr>
    </vt:vector>
  </TitlesOfParts>
  <Company>RevolucionUnattended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Yo en la escuela naval</dc:title>
  <dc:creator>Labingles_20</dc:creator>
  <cp:lastModifiedBy>Labingles_20</cp:lastModifiedBy>
  <cp:revision>7</cp:revision>
  <dcterms:created xsi:type="dcterms:W3CDTF">2023-06-05T14:15:19Z</dcterms:created>
  <dcterms:modified xsi:type="dcterms:W3CDTF">2023-06-05T15:18:16Z</dcterms:modified>
</cp:coreProperties>
</file>