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1445" r:id="rId2"/>
    <p:sldId id="1481" r:id="rId3"/>
    <p:sldId id="1449" r:id="rId4"/>
    <p:sldId id="1459" r:id="rId5"/>
    <p:sldId id="1452" r:id="rId6"/>
    <p:sldId id="1453" r:id="rId7"/>
    <p:sldId id="1483" r:id="rId8"/>
    <p:sldId id="1463" r:id="rId9"/>
    <p:sldId id="1476" r:id="rId10"/>
    <p:sldId id="1482" r:id="rId11"/>
    <p:sldId id="1486" r:id="rId12"/>
    <p:sldId id="1484" r:id="rId13"/>
    <p:sldId id="1487" r:id="rId14"/>
    <p:sldId id="1485" r:id="rId15"/>
    <p:sldId id="1478" r:id="rId16"/>
    <p:sldId id="1479" r:id="rId17"/>
  </p:sldIdLst>
  <p:sldSz cx="12192000" cy="6858000"/>
  <p:notesSz cx="7010400" cy="111252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57">
          <p15:clr>
            <a:srgbClr val="A4A3A4"/>
          </p15:clr>
        </p15:guide>
        <p15:guide id="4" pos="55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>
          <p15:clr>
            <a:srgbClr val="A4A3A4"/>
          </p15:clr>
        </p15:guide>
        <p15:guide id="2" pos="220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orient="horz" pos="3228">
          <p15:clr>
            <a:srgbClr val="A4A3A4"/>
          </p15:clr>
        </p15:guide>
        <p15:guide id="5" orient="horz" pos="35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0"/>
  <p:cmAuthor id="2" name="PAULINA CABRERA" initials="P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3E"/>
    <a:srgbClr val="000099"/>
    <a:srgbClr val="FFEEBD"/>
    <a:srgbClr val="000066"/>
    <a:srgbClr val="002266"/>
    <a:srgbClr val="013B81"/>
    <a:srgbClr val="106A21"/>
    <a:srgbClr val="CC9900"/>
    <a:srgbClr val="FFC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30" autoAdjust="0"/>
    <p:restoredTop sz="85765" autoAdjust="0"/>
  </p:normalViewPr>
  <p:slideViewPr>
    <p:cSldViewPr snapToGrid="0">
      <p:cViewPr varScale="1">
        <p:scale>
          <a:sx n="70" d="100"/>
          <a:sy n="70" d="100"/>
        </p:scale>
        <p:origin x="744" y="60"/>
      </p:cViewPr>
      <p:guideLst>
        <p:guide orient="horz" pos="2296"/>
        <p:guide pos="3840"/>
        <p:guide orient="horz" pos="3757"/>
        <p:guide pos="55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696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08"/>
        <p:guide orient="horz" pos="2928"/>
        <p:guide orient="horz" pos="3228"/>
        <p:guide orient="horz" pos="35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06ECBE-1F9C-4563-8FFD-CADC1EF7DBE1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356046C4-9976-4B8B-9DA6-89BD67AD634A}">
      <dgm:prSet phldrT="[Texto]" custT="1"/>
      <dgm:spPr/>
      <dgm:t>
        <a:bodyPr/>
        <a:lstStyle/>
        <a:p>
          <a:r>
            <a:rPr lang="es-ES" sz="2800" dirty="0" smtClean="0">
              <a:latin typeface="Arial" panose="020B0604020202020204" pitchFamily="34" charset="0"/>
              <a:cs typeface="Arial" panose="020B0604020202020204" pitchFamily="34" charset="0"/>
            </a:rPr>
            <a:t>EL DERECHO</a:t>
          </a:r>
          <a:endParaRPr lang="es-E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B5911F-0752-4647-B70D-82CE4C71B4F7}" type="parTrans" cxnId="{0F163485-D9AF-49D0-9C54-2C0FD379FC7C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AE57F7-AC04-4C0A-8B57-2F55B9ECA359}" type="sibTrans" cxnId="{0F163485-D9AF-49D0-9C54-2C0FD379FC7C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6B8788-AEF2-4086-B870-B679E3A40AB4}">
      <dgm:prSet phldrT="[Texto]" custT="1"/>
      <dgm:spPr/>
      <dgm:t>
        <a:bodyPr/>
        <a:lstStyle/>
        <a:p>
          <a:r>
            <a:rPr lang="es-E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25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6E716F-9BA5-4C8F-8881-09E5E64CD717}" type="parTrans" cxnId="{919B6D44-78B9-4871-A5DE-589697F1A7D2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94FD74-B51E-4094-87CD-625748916449}" type="sibTrans" cxnId="{919B6D44-78B9-4871-A5DE-589697F1A7D2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EF3244-FC19-4E2A-AF4D-32387B0A5FC0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FINES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874EBA-A779-48A8-82C1-91CADBB365F0}" type="parTrans" cxnId="{8F3012DA-324C-482F-99F8-01E64EABD99C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3DFEFA-7704-48DB-A339-9916AD173A2A}" type="sibTrans" cxnId="{8F3012DA-324C-482F-99F8-01E64EABD99C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163A00-5AEF-4B3C-B470-410415B1C12B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ED7C09-B74E-4ABA-8046-D04B4755B754}" type="parTrans" cxnId="{59BF1AE9-7F16-4543-BF22-125CE26110B9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09DBB1-6054-4175-BAAC-839B46F54C73}" type="sibTrans" cxnId="{59BF1AE9-7F16-4543-BF22-125CE26110B9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3572BC-EDB0-4C74-A994-361ACB67B88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FUENTES DEL DERECHO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EF657B-544E-414B-AED1-215B4D631DC5}" type="parTrans" cxnId="{D38FD8A4-58D4-4C7D-94CE-99A0E701A7DB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F53243-5471-4A4F-AC3A-6344E89BF0FD}" type="sibTrans" cxnId="{D38FD8A4-58D4-4C7D-94CE-99A0E701A7DB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52CDE2-1916-4078-89B0-17D132165795}" type="pres">
      <dgm:prSet presAssocID="{3006ECBE-1F9C-4563-8FFD-CADC1EF7DBE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4F2A64F7-F8F5-4E52-9DD6-5154E124B3FA}" type="pres">
      <dgm:prSet presAssocID="{356046C4-9976-4B8B-9DA6-89BD67AD634A}" presName="hierRoot1" presStyleCnt="0">
        <dgm:presLayoutVars>
          <dgm:hierBranch val="init"/>
        </dgm:presLayoutVars>
      </dgm:prSet>
      <dgm:spPr/>
    </dgm:pt>
    <dgm:pt modelId="{70D82010-6FB1-4011-AA3A-916C8274F7F7}" type="pres">
      <dgm:prSet presAssocID="{356046C4-9976-4B8B-9DA6-89BD67AD634A}" presName="rootComposite1" presStyleCnt="0"/>
      <dgm:spPr/>
    </dgm:pt>
    <dgm:pt modelId="{6CFD9560-3F58-42E5-B7CD-9BC43B164B32}" type="pres">
      <dgm:prSet presAssocID="{356046C4-9976-4B8B-9DA6-89BD67AD634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28A9A7D-C240-4F2D-9745-E8D293E2975C}" type="pres">
      <dgm:prSet presAssocID="{356046C4-9976-4B8B-9DA6-89BD67AD634A}" presName="rootConnector1" presStyleLbl="node1" presStyleIdx="0" presStyleCnt="0"/>
      <dgm:spPr/>
      <dgm:t>
        <a:bodyPr/>
        <a:lstStyle/>
        <a:p>
          <a:endParaRPr lang="es-ES"/>
        </a:p>
      </dgm:t>
    </dgm:pt>
    <dgm:pt modelId="{9DC1F1CC-DE88-4515-896B-538F4C7228AF}" type="pres">
      <dgm:prSet presAssocID="{356046C4-9976-4B8B-9DA6-89BD67AD634A}" presName="hierChild2" presStyleCnt="0"/>
      <dgm:spPr/>
    </dgm:pt>
    <dgm:pt modelId="{1C45CC70-229A-4AA8-A4E6-D59666D76DE0}" type="pres">
      <dgm:prSet presAssocID="{706E716F-9BA5-4C8F-8881-09E5E64CD717}" presName="Name37" presStyleLbl="parChTrans1D2" presStyleIdx="0" presStyleCnt="4"/>
      <dgm:spPr/>
      <dgm:t>
        <a:bodyPr/>
        <a:lstStyle/>
        <a:p>
          <a:endParaRPr lang="es-ES"/>
        </a:p>
      </dgm:t>
    </dgm:pt>
    <dgm:pt modelId="{C84AB49E-C235-46B1-B1FF-35ACEE989380}" type="pres">
      <dgm:prSet presAssocID="{E76B8788-AEF2-4086-B870-B679E3A40AB4}" presName="hierRoot2" presStyleCnt="0">
        <dgm:presLayoutVars>
          <dgm:hierBranch val="init"/>
        </dgm:presLayoutVars>
      </dgm:prSet>
      <dgm:spPr/>
    </dgm:pt>
    <dgm:pt modelId="{8F3BB9B0-D632-4716-AF38-C8EDB6405BA4}" type="pres">
      <dgm:prSet presAssocID="{E76B8788-AEF2-4086-B870-B679E3A40AB4}" presName="rootComposite" presStyleCnt="0"/>
      <dgm:spPr/>
    </dgm:pt>
    <dgm:pt modelId="{649B84F2-E84B-42F1-B22F-B37D9799AC70}" type="pres">
      <dgm:prSet presAssocID="{E76B8788-AEF2-4086-B870-B679E3A40AB4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415A359-DA3D-4461-81AE-EBC3F9287E22}" type="pres">
      <dgm:prSet presAssocID="{E76B8788-AEF2-4086-B870-B679E3A40AB4}" presName="rootConnector" presStyleLbl="node2" presStyleIdx="0" presStyleCnt="4"/>
      <dgm:spPr/>
      <dgm:t>
        <a:bodyPr/>
        <a:lstStyle/>
        <a:p>
          <a:endParaRPr lang="es-ES"/>
        </a:p>
      </dgm:t>
    </dgm:pt>
    <dgm:pt modelId="{E136BB6B-6E32-45F8-B8E7-304F8A827178}" type="pres">
      <dgm:prSet presAssocID="{E76B8788-AEF2-4086-B870-B679E3A40AB4}" presName="hierChild4" presStyleCnt="0"/>
      <dgm:spPr/>
    </dgm:pt>
    <dgm:pt modelId="{1A7CE763-A0B1-4E26-8F4E-430359F995CE}" type="pres">
      <dgm:prSet presAssocID="{E76B8788-AEF2-4086-B870-B679E3A40AB4}" presName="hierChild5" presStyleCnt="0"/>
      <dgm:spPr/>
    </dgm:pt>
    <dgm:pt modelId="{3851B08F-EFCA-408F-8F0C-7F4D986ED391}" type="pres">
      <dgm:prSet presAssocID="{31874EBA-A779-48A8-82C1-91CADBB365F0}" presName="Name37" presStyleLbl="parChTrans1D2" presStyleIdx="1" presStyleCnt="4"/>
      <dgm:spPr/>
      <dgm:t>
        <a:bodyPr/>
        <a:lstStyle/>
        <a:p>
          <a:endParaRPr lang="es-ES"/>
        </a:p>
      </dgm:t>
    </dgm:pt>
    <dgm:pt modelId="{DF5DDF29-C428-4B42-8995-DAC34CA91AED}" type="pres">
      <dgm:prSet presAssocID="{AAEF3244-FC19-4E2A-AF4D-32387B0A5FC0}" presName="hierRoot2" presStyleCnt="0">
        <dgm:presLayoutVars>
          <dgm:hierBranch val="init"/>
        </dgm:presLayoutVars>
      </dgm:prSet>
      <dgm:spPr/>
    </dgm:pt>
    <dgm:pt modelId="{539D8C28-CA1B-4F9A-BA70-134CD8476884}" type="pres">
      <dgm:prSet presAssocID="{AAEF3244-FC19-4E2A-AF4D-32387B0A5FC0}" presName="rootComposite" presStyleCnt="0"/>
      <dgm:spPr/>
    </dgm:pt>
    <dgm:pt modelId="{9BE697BA-195C-4E4A-A431-148438281335}" type="pres">
      <dgm:prSet presAssocID="{AAEF3244-FC19-4E2A-AF4D-32387B0A5FC0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AFFA3BA-1AB6-43E0-B6DD-3365D167A55B}" type="pres">
      <dgm:prSet presAssocID="{AAEF3244-FC19-4E2A-AF4D-32387B0A5FC0}" presName="rootConnector" presStyleLbl="node2" presStyleIdx="1" presStyleCnt="4"/>
      <dgm:spPr/>
      <dgm:t>
        <a:bodyPr/>
        <a:lstStyle/>
        <a:p>
          <a:endParaRPr lang="es-ES"/>
        </a:p>
      </dgm:t>
    </dgm:pt>
    <dgm:pt modelId="{993A389D-B1FD-4C4B-9088-986EA99106EA}" type="pres">
      <dgm:prSet presAssocID="{AAEF3244-FC19-4E2A-AF4D-32387B0A5FC0}" presName="hierChild4" presStyleCnt="0"/>
      <dgm:spPr/>
    </dgm:pt>
    <dgm:pt modelId="{3EC9F311-BA7D-4D43-BCFA-5F259F47174D}" type="pres">
      <dgm:prSet presAssocID="{AAEF3244-FC19-4E2A-AF4D-32387B0A5FC0}" presName="hierChild5" presStyleCnt="0"/>
      <dgm:spPr/>
    </dgm:pt>
    <dgm:pt modelId="{72131D1F-DAEA-47D6-B257-66DA5284C972}" type="pres">
      <dgm:prSet presAssocID="{93ED7C09-B74E-4ABA-8046-D04B4755B754}" presName="Name37" presStyleLbl="parChTrans1D2" presStyleIdx="2" presStyleCnt="4"/>
      <dgm:spPr/>
      <dgm:t>
        <a:bodyPr/>
        <a:lstStyle/>
        <a:p>
          <a:endParaRPr lang="es-ES"/>
        </a:p>
      </dgm:t>
    </dgm:pt>
    <dgm:pt modelId="{9F4CFD3B-3F61-42BB-B68A-7A27E6DA0681}" type="pres">
      <dgm:prSet presAssocID="{61163A00-5AEF-4B3C-B470-410415B1C12B}" presName="hierRoot2" presStyleCnt="0">
        <dgm:presLayoutVars>
          <dgm:hierBranch val="init"/>
        </dgm:presLayoutVars>
      </dgm:prSet>
      <dgm:spPr/>
    </dgm:pt>
    <dgm:pt modelId="{0F8CC68E-626D-4375-8640-F01077ED8BDA}" type="pres">
      <dgm:prSet presAssocID="{61163A00-5AEF-4B3C-B470-410415B1C12B}" presName="rootComposite" presStyleCnt="0"/>
      <dgm:spPr/>
    </dgm:pt>
    <dgm:pt modelId="{65EB86E7-4809-4953-B2A4-D4769EBF8D65}" type="pres">
      <dgm:prSet presAssocID="{61163A00-5AEF-4B3C-B470-410415B1C12B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1B6FB4-5F4D-439E-ABDB-2206A0C4700E}" type="pres">
      <dgm:prSet presAssocID="{61163A00-5AEF-4B3C-B470-410415B1C12B}" presName="rootConnector" presStyleLbl="node2" presStyleIdx="2" presStyleCnt="4"/>
      <dgm:spPr/>
      <dgm:t>
        <a:bodyPr/>
        <a:lstStyle/>
        <a:p>
          <a:endParaRPr lang="es-ES"/>
        </a:p>
      </dgm:t>
    </dgm:pt>
    <dgm:pt modelId="{D14EFC34-2EEB-4D1E-B457-597F924EDA18}" type="pres">
      <dgm:prSet presAssocID="{61163A00-5AEF-4B3C-B470-410415B1C12B}" presName="hierChild4" presStyleCnt="0"/>
      <dgm:spPr/>
    </dgm:pt>
    <dgm:pt modelId="{686B7E7E-B285-45F9-AA29-09A864FB2984}" type="pres">
      <dgm:prSet presAssocID="{61163A00-5AEF-4B3C-B470-410415B1C12B}" presName="hierChild5" presStyleCnt="0"/>
      <dgm:spPr/>
    </dgm:pt>
    <dgm:pt modelId="{0AC01FA5-4231-4626-A375-C87E4E87484B}" type="pres">
      <dgm:prSet presAssocID="{2FEF657B-544E-414B-AED1-215B4D631DC5}" presName="Name37" presStyleLbl="parChTrans1D2" presStyleIdx="3" presStyleCnt="4"/>
      <dgm:spPr/>
      <dgm:t>
        <a:bodyPr/>
        <a:lstStyle/>
        <a:p>
          <a:endParaRPr lang="es-ES"/>
        </a:p>
      </dgm:t>
    </dgm:pt>
    <dgm:pt modelId="{89639333-1016-4BA8-B115-784C673C50E4}" type="pres">
      <dgm:prSet presAssocID="{DF3572BC-EDB0-4C74-A994-361ACB67B886}" presName="hierRoot2" presStyleCnt="0">
        <dgm:presLayoutVars>
          <dgm:hierBranch val="init"/>
        </dgm:presLayoutVars>
      </dgm:prSet>
      <dgm:spPr/>
    </dgm:pt>
    <dgm:pt modelId="{A351F1C0-24F4-42F2-A92C-BBF3AE7332F3}" type="pres">
      <dgm:prSet presAssocID="{DF3572BC-EDB0-4C74-A994-361ACB67B886}" presName="rootComposite" presStyleCnt="0"/>
      <dgm:spPr/>
    </dgm:pt>
    <dgm:pt modelId="{57C6EA16-3694-4812-A831-D68A84CA23C3}" type="pres">
      <dgm:prSet presAssocID="{DF3572BC-EDB0-4C74-A994-361ACB67B886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BD585-1E60-4153-A30B-82CEF91FA5BF}" type="pres">
      <dgm:prSet presAssocID="{DF3572BC-EDB0-4C74-A994-361ACB67B886}" presName="rootConnector" presStyleLbl="node2" presStyleIdx="3" presStyleCnt="4"/>
      <dgm:spPr/>
      <dgm:t>
        <a:bodyPr/>
        <a:lstStyle/>
        <a:p>
          <a:endParaRPr lang="es-ES"/>
        </a:p>
      </dgm:t>
    </dgm:pt>
    <dgm:pt modelId="{C59F4CA7-A2E0-462B-A353-79558BDA4C9E}" type="pres">
      <dgm:prSet presAssocID="{DF3572BC-EDB0-4C74-A994-361ACB67B886}" presName="hierChild4" presStyleCnt="0"/>
      <dgm:spPr/>
    </dgm:pt>
    <dgm:pt modelId="{A2ECCD74-82E9-4B98-ACEB-ECE75AC816C4}" type="pres">
      <dgm:prSet presAssocID="{DF3572BC-EDB0-4C74-A994-361ACB67B886}" presName="hierChild5" presStyleCnt="0"/>
      <dgm:spPr/>
    </dgm:pt>
    <dgm:pt modelId="{D3910881-8820-487F-8F04-3694550F867A}" type="pres">
      <dgm:prSet presAssocID="{356046C4-9976-4B8B-9DA6-89BD67AD634A}" presName="hierChild3" presStyleCnt="0"/>
      <dgm:spPr/>
    </dgm:pt>
  </dgm:ptLst>
  <dgm:cxnLst>
    <dgm:cxn modelId="{54F40974-6249-43C1-B35B-CDC65D9E2025}" type="presOf" srcId="{E76B8788-AEF2-4086-B870-B679E3A40AB4}" destId="{649B84F2-E84B-42F1-B22F-B37D9799AC70}" srcOrd="0" destOrd="0" presId="urn:microsoft.com/office/officeart/2005/8/layout/orgChart1"/>
    <dgm:cxn modelId="{6C9EB4DF-5B94-4A69-84DA-72F3EEB2116E}" type="presOf" srcId="{61163A00-5AEF-4B3C-B470-410415B1C12B}" destId="{65EB86E7-4809-4953-B2A4-D4769EBF8D65}" srcOrd="0" destOrd="0" presId="urn:microsoft.com/office/officeart/2005/8/layout/orgChart1"/>
    <dgm:cxn modelId="{37571F30-A58B-4558-8EAA-72A9980BFBE4}" type="presOf" srcId="{AAEF3244-FC19-4E2A-AF4D-32387B0A5FC0}" destId="{1AFFA3BA-1AB6-43E0-B6DD-3365D167A55B}" srcOrd="1" destOrd="0" presId="urn:microsoft.com/office/officeart/2005/8/layout/orgChart1"/>
    <dgm:cxn modelId="{8169A20A-B648-46A1-AC51-F2E3B5345DEE}" type="presOf" srcId="{31874EBA-A779-48A8-82C1-91CADBB365F0}" destId="{3851B08F-EFCA-408F-8F0C-7F4D986ED391}" srcOrd="0" destOrd="0" presId="urn:microsoft.com/office/officeart/2005/8/layout/orgChart1"/>
    <dgm:cxn modelId="{8AE4C4DA-F793-4132-8E06-1C514442BD40}" type="presOf" srcId="{93ED7C09-B74E-4ABA-8046-D04B4755B754}" destId="{72131D1F-DAEA-47D6-B257-66DA5284C972}" srcOrd="0" destOrd="0" presId="urn:microsoft.com/office/officeart/2005/8/layout/orgChart1"/>
    <dgm:cxn modelId="{8053D553-5E77-40A2-8AE1-69A783F58257}" type="presOf" srcId="{3006ECBE-1F9C-4563-8FFD-CADC1EF7DBE1}" destId="{D952CDE2-1916-4078-89B0-17D132165795}" srcOrd="0" destOrd="0" presId="urn:microsoft.com/office/officeart/2005/8/layout/orgChart1"/>
    <dgm:cxn modelId="{4C7AC579-07B2-4E81-834D-40462A7FCFB4}" type="presOf" srcId="{E76B8788-AEF2-4086-B870-B679E3A40AB4}" destId="{9415A359-DA3D-4461-81AE-EBC3F9287E22}" srcOrd="1" destOrd="0" presId="urn:microsoft.com/office/officeart/2005/8/layout/orgChart1"/>
    <dgm:cxn modelId="{BE8AFA3E-9F89-4959-B610-C51A17EDB423}" type="presOf" srcId="{DF3572BC-EDB0-4C74-A994-361ACB67B886}" destId="{57ABD585-1E60-4153-A30B-82CEF91FA5BF}" srcOrd="1" destOrd="0" presId="urn:microsoft.com/office/officeart/2005/8/layout/orgChart1"/>
    <dgm:cxn modelId="{112DA846-ED94-49F4-A973-4572E07CC03C}" type="presOf" srcId="{356046C4-9976-4B8B-9DA6-89BD67AD634A}" destId="{628A9A7D-C240-4F2D-9745-E8D293E2975C}" srcOrd="1" destOrd="0" presId="urn:microsoft.com/office/officeart/2005/8/layout/orgChart1"/>
    <dgm:cxn modelId="{D38FD8A4-58D4-4C7D-94CE-99A0E701A7DB}" srcId="{356046C4-9976-4B8B-9DA6-89BD67AD634A}" destId="{DF3572BC-EDB0-4C74-A994-361ACB67B886}" srcOrd="3" destOrd="0" parTransId="{2FEF657B-544E-414B-AED1-215B4D631DC5}" sibTransId="{60F53243-5471-4A4F-AC3A-6344E89BF0FD}"/>
    <dgm:cxn modelId="{0F163485-D9AF-49D0-9C54-2C0FD379FC7C}" srcId="{3006ECBE-1F9C-4563-8FFD-CADC1EF7DBE1}" destId="{356046C4-9976-4B8B-9DA6-89BD67AD634A}" srcOrd="0" destOrd="0" parTransId="{87B5911F-0752-4647-B70D-82CE4C71B4F7}" sibTransId="{B3AE57F7-AC04-4C0A-8B57-2F55B9ECA359}"/>
    <dgm:cxn modelId="{9A9228F7-C7FE-435D-833E-C1A71E97F1A8}" type="presOf" srcId="{DF3572BC-EDB0-4C74-A994-361ACB67B886}" destId="{57C6EA16-3694-4812-A831-D68A84CA23C3}" srcOrd="0" destOrd="0" presId="urn:microsoft.com/office/officeart/2005/8/layout/orgChart1"/>
    <dgm:cxn modelId="{7A512290-91E3-4AC3-A023-26B164660B77}" type="presOf" srcId="{706E716F-9BA5-4C8F-8881-09E5E64CD717}" destId="{1C45CC70-229A-4AA8-A4E6-D59666D76DE0}" srcOrd="0" destOrd="0" presId="urn:microsoft.com/office/officeart/2005/8/layout/orgChart1"/>
    <dgm:cxn modelId="{59BF1AE9-7F16-4543-BF22-125CE26110B9}" srcId="{356046C4-9976-4B8B-9DA6-89BD67AD634A}" destId="{61163A00-5AEF-4B3C-B470-410415B1C12B}" srcOrd="2" destOrd="0" parTransId="{93ED7C09-B74E-4ABA-8046-D04B4755B754}" sibTransId="{7809DBB1-6054-4175-BAAC-839B46F54C73}"/>
    <dgm:cxn modelId="{1929854E-321D-4E2C-A315-F340678247A2}" type="presOf" srcId="{61163A00-5AEF-4B3C-B470-410415B1C12B}" destId="{171B6FB4-5F4D-439E-ABDB-2206A0C4700E}" srcOrd="1" destOrd="0" presId="urn:microsoft.com/office/officeart/2005/8/layout/orgChart1"/>
    <dgm:cxn modelId="{8F3012DA-324C-482F-99F8-01E64EABD99C}" srcId="{356046C4-9976-4B8B-9DA6-89BD67AD634A}" destId="{AAEF3244-FC19-4E2A-AF4D-32387B0A5FC0}" srcOrd="1" destOrd="0" parTransId="{31874EBA-A779-48A8-82C1-91CADBB365F0}" sibTransId="{963DFEFA-7704-48DB-A339-9916AD173A2A}"/>
    <dgm:cxn modelId="{5AA8EC16-8243-47AF-B63B-00DD5057AE04}" type="presOf" srcId="{356046C4-9976-4B8B-9DA6-89BD67AD634A}" destId="{6CFD9560-3F58-42E5-B7CD-9BC43B164B32}" srcOrd="0" destOrd="0" presId="urn:microsoft.com/office/officeart/2005/8/layout/orgChart1"/>
    <dgm:cxn modelId="{76D01DE1-07AB-4E70-A6A8-BC95B470A48B}" type="presOf" srcId="{2FEF657B-544E-414B-AED1-215B4D631DC5}" destId="{0AC01FA5-4231-4626-A375-C87E4E87484B}" srcOrd="0" destOrd="0" presId="urn:microsoft.com/office/officeart/2005/8/layout/orgChart1"/>
    <dgm:cxn modelId="{9070504F-FC21-492C-9940-4A2FDA740D2E}" type="presOf" srcId="{AAEF3244-FC19-4E2A-AF4D-32387B0A5FC0}" destId="{9BE697BA-195C-4E4A-A431-148438281335}" srcOrd="0" destOrd="0" presId="urn:microsoft.com/office/officeart/2005/8/layout/orgChart1"/>
    <dgm:cxn modelId="{919B6D44-78B9-4871-A5DE-589697F1A7D2}" srcId="{356046C4-9976-4B8B-9DA6-89BD67AD634A}" destId="{E76B8788-AEF2-4086-B870-B679E3A40AB4}" srcOrd="0" destOrd="0" parTransId="{706E716F-9BA5-4C8F-8881-09E5E64CD717}" sibTransId="{9E94FD74-B51E-4094-87CD-625748916449}"/>
    <dgm:cxn modelId="{0A4D0DE7-DE3C-4911-B1E1-2BD754856A33}" type="presParOf" srcId="{D952CDE2-1916-4078-89B0-17D132165795}" destId="{4F2A64F7-F8F5-4E52-9DD6-5154E124B3FA}" srcOrd="0" destOrd="0" presId="urn:microsoft.com/office/officeart/2005/8/layout/orgChart1"/>
    <dgm:cxn modelId="{826FA010-D9D3-4FD2-8FC9-291BEDE79CB2}" type="presParOf" srcId="{4F2A64F7-F8F5-4E52-9DD6-5154E124B3FA}" destId="{70D82010-6FB1-4011-AA3A-916C8274F7F7}" srcOrd="0" destOrd="0" presId="urn:microsoft.com/office/officeart/2005/8/layout/orgChart1"/>
    <dgm:cxn modelId="{6FB59806-A6E9-41D4-83CB-443D52277BD6}" type="presParOf" srcId="{70D82010-6FB1-4011-AA3A-916C8274F7F7}" destId="{6CFD9560-3F58-42E5-B7CD-9BC43B164B32}" srcOrd="0" destOrd="0" presId="urn:microsoft.com/office/officeart/2005/8/layout/orgChart1"/>
    <dgm:cxn modelId="{7AFEFF88-512B-496C-80A9-0D85372CBC8E}" type="presParOf" srcId="{70D82010-6FB1-4011-AA3A-916C8274F7F7}" destId="{628A9A7D-C240-4F2D-9745-E8D293E2975C}" srcOrd="1" destOrd="0" presId="urn:microsoft.com/office/officeart/2005/8/layout/orgChart1"/>
    <dgm:cxn modelId="{FB8F6D3B-D1D0-49E1-B1A2-407B9E7E8C2E}" type="presParOf" srcId="{4F2A64F7-F8F5-4E52-9DD6-5154E124B3FA}" destId="{9DC1F1CC-DE88-4515-896B-538F4C7228AF}" srcOrd="1" destOrd="0" presId="urn:microsoft.com/office/officeart/2005/8/layout/orgChart1"/>
    <dgm:cxn modelId="{7A0A119E-716F-411D-B6D1-B9AB0C8E3D96}" type="presParOf" srcId="{9DC1F1CC-DE88-4515-896B-538F4C7228AF}" destId="{1C45CC70-229A-4AA8-A4E6-D59666D76DE0}" srcOrd="0" destOrd="0" presId="urn:microsoft.com/office/officeart/2005/8/layout/orgChart1"/>
    <dgm:cxn modelId="{E77A24F2-FF32-4139-A3B9-EA080E00C89B}" type="presParOf" srcId="{9DC1F1CC-DE88-4515-896B-538F4C7228AF}" destId="{C84AB49E-C235-46B1-B1FF-35ACEE989380}" srcOrd="1" destOrd="0" presId="urn:microsoft.com/office/officeart/2005/8/layout/orgChart1"/>
    <dgm:cxn modelId="{4F711878-D2FD-4DAE-9C22-AEBE74A75B10}" type="presParOf" srcId="{C84AB49E-C235-46B1-B1FF-35ACEE989380}" destId="{8F3BB9B0-D632-4716-AF38-C8EDB6405BA4}" srcOrd="0" destOrd="0" presId="urn:microsoft.com/office/officeart/2005/8/layout/orgChart1"/>
    <dgm:cxn modelId="{BB260FFE-08B9-4AD0-AB45-67BCC5EEC666}" type="presParOf" srcId="{8F3BB9B0-D632-4716-AF38-C8EDB6405BA4}" destId="{649B84F2-E84B-42F1-B22F-B37D9799AC70}" srcOrd="0" destOrd="0" presId="urn:microsoft.com/office/officeart/2005/8/layout/orgChart1"/>
    <dgm:cxn modelId="{09C7428D-7CAD-4130-AE79-6C676E2924AC}" type="presParOf" srcId="{8F3BB9B0-D632-4716-AF38-C8EDB6405BA4}" destId="{9415A359-DA3D-4461-81AE-EBC3F9287E22}" srcOrd="1" destOrd="0" presId="urn:microsoft.com/office/officeart/2005/8/layout/orgChart1"/>
    <dgm:cxn modelId="{16C5FCE2-1BEC-406C-AC33-DBF583921023}" type="presParOf" srcId="{C84AB49E-C235-46B1-B1FF-35ACEE989380}" destId="{E136BB6B-6E32-45F8-B8E7-304F8A827178}" srcOrd="1" destOrd="0" presId="urn:microsoft.com/office/officeart/2005/8/layout/orgChart1"/>
    <dgm:cxn modelId="{9ADFC8D9-FDA8-4B03-B45A-FDB418B06A0E}" type="presParOf" srcId="{C84AB49E-C235-46B1-B1FF-35ACEE989380}" destId="{1A7CE763-A0B1-4E26-8F4E-430359F995CE}" srcOrd="2" destOrd="0" presId="urn:microsoft.com/office/officeart/2005/8/layout/orgChart1"/>
    <dgm:cxn modelId="{0B5407E2-BC9F-46A1-821D-0E01E3B99D62}" type="presParOf" srcId="{9DC1F1CC-DE88-4515-896B-538F4C7228AF}" destId="{3851B08F-EFCA-408F-8F0C-7F4D986ED391}" srcOrd="2" destOrd="0" presId="urn:microsoft.com/office/officeart/2005/8/layout/orgChart1"/>
    <dgm:cxn modelId="{A39BFD51-4968-42F1-8049-2789AA868774}" type="presParOf" srcId="{9DC1F1CC-DE88-4515-896B-538F4C7228AF}" destId="{DF5DDF29-C428-4B42-8995-DAC34CA91AED}" srcOrd="3" destOrd="0" presId="urn:microsoft.com/office/officeart/2005/8/layout/orgChart1"/>
    <dgm:cxn modelId="{61F9E2B7-0FE3-4FFD-8247-F2903CBCA4BF}" type="presParOf" srcId="{DF5DDF29-C428-4B42-8995-DAC34CA91AED}" destId="{539D8C28-CA1B-4F9A-BA70-134CD8476884}" srcOrd="0" destOrd="0" presId="urn:microsoft.com/office/officeart/2005/8/layout/orgChart1"/>
    <dgm:cxn modelId="{D700D597-E355-4E53-B5CA-28976387742E}" type="presParOf" srcId="{539D8C28-CA1B-4F9A-BA70-134CD8476884}" destId="{9BE697BA-195C-4E4A-A431-148438281335}" srcOrd="0" destOrd="0" presId="urn:microsoft.com/office/officeart/2005/8/layout/orgChart1"/>
    <dgm:cxn modelId="{47864502-C7EB-4829-B860-FF40F76D803B}" type="presParOf" srcId="{539D8C28-CA1B-4F9A-BA70-134CD8476884}" destId="{1AFFA3BA-1AB6-43E0-B6DD-3365D167A55B}" srcOrd="1" destOrd="0" presId="urn:microsoft.com/office/officeart/2005/8/layout/orgChart1"/>
    <dgm:cxn modelId="{29108DB7-CE60-4EA4-B7FA-594BD0ABCF59}" type="presParOf" srcId="{DF5DDF29-C428-4B42-8995-DAC34CA91AED}" destId="{993A389D-B1FD-4C4B-9088-986EA99106EA}" srcOrd="1" destOrd="0" presId="urn:microsoft.com/office/officeart/2005/8/layout/orgChart1"/>
    <dgm:cxn modelId="{891DC1CA-9C0D-44F4-8530-904AD63AFC49}" type="presParOf" srcId="{DF5DDF29-C428-4B42-8995-DAC34CA91AED}" destId="{3EC9F311-BA7D-4D43-BCFA-5F259F47174D}" srcOrd="2" destOrd="0" presId="urn:microsoft.com/office/officeart/2005/8/layout/orgChart1"/>
    <dgm:cxn modelId="{A5107EEE-015A-40D7-951A-DB4FEB565785}" type="presParOf" srcId="{9DC1F1CC-DE88-4515-896B-538F4C7228AF}" destId="{72131D1F-DAEA-47D6-B257-66DA5284C972}" srcOrd="4" destOrd="0" presId="urn:microsoft.com/office/officeart/2005/8/layout/orgChart1"/>
    <dgm:cxn modelId="{1B9B6011-C1F6-42BB-A199-9D179B390769}" type="presParOf" srcId="{9DC1F1CC-DE88-4515-896B-538F4C7228AF}" destId="{9F4CFD3B-3F61-42BB-B68A-7A27E6DA0681}" srcOrd="5" destOrd="0" presId="urn:microsoft.com/office/officeart/2005/8/layout/orgChart1"/>
    <dgm:cxn modelId="{848C3A24-0471-4D9A-A113-595F22A8B83C}" type="presParOf" srcId="{9F4CFD3B-3F61-42BB-B68A-7A27E6DA0681}" destId="{0F8CC68E-626D-4375-8640-F01077ED8BDA}" srcOrd="0" destOrd="0" presId="urn:microsoft.com/office/officeart/2005/8/layout/orgChart1"/>
    <dgm:cxn modelId="{6F99EB40-CA93-46FE-93DD-97EC17E61E44}" type="presParOf" srcId="{0F8CC68E-626D-4375-8640-F01077ED8BDA}" destId="{65EB86E7-4809-4953-B2A4-D4769EBF8D65}" srcOrd="0" destOrd="0" presId="urn:microsoft.com/office/officeart/2005/8/layout/orgChart1"/>
    <dgm:cxn modelId="{16AAC201-8327-4D48-BBC6-430C91C8E510}" type="presParOf" srcId="{0F8CC68E-626D-4375-8640-F01077ED8BDA}" destId="{171B6FB4-5F4D-439E-ABDB-2206A0C4700E}" srcOrd="1" destOrd="0" presId="urn:microsoft.com/office/officeart/2005/8/layout/orgChart1"/>
    <dgm:cxn modelId="{5372B644-E0F0-4C4F-83BC-4EE247BD2763}" type="presParOf" srcId="{9F4CFD3B-3F61-42BB-B68A-7A27E6DA0681}" destId="{D14EFC34-2EEB-4D1E-B457-597F924EDA18}" srcOrd="1" destOrd="0" presId="urn:microsoft.com/office/officeart/2005/8/layout/orgChart1"/>
    <dgm:cxn modelId="{90DA0133-5EB5-448E-A42E-5402F95D36A1}" type="presParOf" srcId="{9F4CFD3B-3F61-42BB-B68A-7A27E6DA0681}" destId="{686B7E7E-B285-45F9-AA29-09A864FB2984}" srcOrd="2" destOrd="0" presId="urn:microsoft.com/office/officeart/2005/8/layout/orgChart1"/>
    <dgm:cxn modelId="{055E48FE-3EEE-4989-B7DE-411FFE9369DB}" type="presParOf" srcId="{9DC1F1CC-DE88-4515-896B-538F4C7228AF}" destId="{0AC01FA5-4231-4626-A375-C87E4E87484B}" srcOrd="6" destOrd="0" presId="urn:microsoft.com/office/officeart/2005/8/layout/orgChart1"/>
    <dgm:cxn modelId="{73751469-EECF-4802-B7B3-F98DD9DD711A}" type="presParOf" srcId="{9DC1F1CC-DE88-4515-896B-538F4C7228AF}" destId="{89639333-1016-4BA8-B115-784C673C50E4}" srcOrd="7" destOrd="0" presId="urn:microsoft.com/office/officeart/2005/8/layout/orgChart1"/>
    <dgm:cxn modelId="{9498DA2D-1E8F-4E26-915B-7E2836357B82}" type="presParOf" srcId="{89639333-1016-4BA8-B115-784C673C50E4}" destId="{A351F1C0-24F4-42F2-A92C-BBF3AE7332F3}" srcOrd="0" destOrd="0" presId="urn:microsoft.com/office/officeart/2005/8/layout/orgChart1"/>
    <dgm:cxn modelId="{F9C4052A-6643-4C88-9020-FC63FF49D1FF}" type="presParOf" srcId="{A351F1C0-24F4-42F2-A92C-BBF3AE7332F3}" destId="{57C6EA16-3694-4812-A831-D68A84CA23C3}" srcOrd="0" destOrd="0" presId="urn:microsoft.com/office/officeart/2005/8/layout/orgChart1"/>
    <dgm:cxn modelId="{1E7952D5-3942-4D14-BEB2-C91E892D0343}" type="presParOf" srcId="{A351F1C0-24F4-42F2-A92C-BBF3AE7332F3}" destId="{57ABD585-1E60-4153-A30B-82CEF91FA5BF}" srcOrd="1" destOrd="0" presId="urn:microsoft.com/office/officeart/2005/8/layout/orgChart1"/>
    <dgm:cxn modelId="{D7A604C6-9328-4DF7-BE1C-E88F48724199}" type="presParOf" srcId="{89639333-1016-4BA8-B115-784C673C50E4}" destId="{C59F4CA7-A2E0-462B-A353-79558BDA4C9E}" srcOrd="1" destOrd="0" presId="urn:microsoft.com/office/officeart/2005/8/layout/orgChart1"/>
    <dgm:cxn modelId="{EA8DC750-B9CC-4EFF-B4B9-6BAF6D208124}" type="presParOf" srcId="{89639333-1016-4BA8-B115-784C673C50E4}" destId="{A2ECCD74-82E9-4B98-ACEB-ECE75AC816C4}" srcOrd="2" destOrd="0" presId="urn:microsoft.com/office/officeart/2005/8/layout/orgChart1"/>
    <dgm:cxn modelId="{8DF2D772-D665-4D47-B9D8-7FCC5B6F6531}" type="presParOf" srcId="{4F2A64F7-F8F5-4E52-9DD6-5154E124B3FA}" destId="{D3910881-8820-487F-8F04-3694550F867A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DF919D-BEE4-4922-9D9D-BE92D50334E5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34CA230F-8B00-427E-9402-96FB957D7594}">
      <dgm:prSet phldrT="[Texto]" custT="1"/>
      <dgm:spPr/>
      <dgm:t>
        <a:bodyPr/>
        <a:lstStyle/>
        <a:p>
          <a:r>
            <a:rPr lang="es-MX" sz="2400" b="0" i="0" dirty="0" smtClean="0">
              <a:latin typeface="Arial" panose="020B0604020202020204" pitchFamily="34" charset="0"/>
              <a:cs typeface="Arial" panose="020B0604020202020204" pitchFamily="34" charset="0"/>
            </a:rPr>
            <a:t>PAZ</a:t>
          </a:r>
          <a:endParaRPr lang="es-CL" sz="2400" b="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FA7927-F756-48CD-87A3-4C3C85A5DEB2}" type="parTrans" cxnId="{C044291E-1238-4407-8DFC-F513B87243F6}">
      <dgm:prSet/>
      <dgm:spPr/>
      <dgm:t>
        <a:bodyPr/>
        <a:lstStyle/>
        <a:p>
          <a:endParaRPr lang="es-CL"/>
        </a:p>
      </dgm:t>
    </dgm:pt>
    <dgm:pt modelId="{EDE3B124-39E4-4CBE-ACE9-F5D4B7B139DC}" type="sibTrans" cxnId="{C044291E-1238-4407-8DFC-F513B87243F6}">
      <dgm:prSet/>
      <dgm:spPr/>
      <dgm:t>
        <a:bodyPr/>
        <a:lstStyle/>
        <a:p>
          <a:endParaRPr lang="es-CL"/>
        </a:p>
      </dgm:t>
    </dgm:pt>
    <dgm:pt modelId="{999F4C09-7C58-41D7-A32D-B68BE6D634A6}">
      <dgm:prSet phldrT="[Texto]" custT="1"/>
      <dgm:spPr/>
      <dgm:t>
        <a:bodyPr/>
        <a:lstStyle/>
        <a:p>
          <a:pPr algn="ctr"/>
          <a:r>
            <a:rPr lang="es-CL" sz="1600" dirty="0" smtClean="0">
              <a:latin typeface="Arial" panose="020B0604020202020204" pitchFamily="34" charset="0"/>
              <a:cs typeface="Arial" panose="020B0604020202020204" pitchFamily="34" charset="0"/>
            </a:rPr>
            <a:t>Termina con el “todos contra todos” y evita que los conflictos terminen con la ley del mas fuerte </a:t>
          </a:r>
        </a:p>
      </dgm:t>
    </dgm:pt>
    <dgm:pt modelId="{19F03924-71FD-4115-B4EE-48C465E58777}" type="parTrans" cxnId="{5CEDB615-BF3A-4D4A-A0A5-FE147F42FEE8}">
      <dgm:prSet/>
      <dgm:spPr/>
      <dgm:t>
        <a:bodyPr/>
        <a:lstStyle/>
        <a:p>
          <a:endParaRPr lang="es-CL"/>
        </a:p>
      </dgm:t>
    </dgm:pt>
    <dgm:pt modelId="{186CD779-17C1-4176-913D-07838001131A}" type="sibTrans" cxnId="{5CEDB615-BF3A-4D4A-A0A5-FE147F42FEE8}">
      <dgm:prSet/>
      <dgm:spPr/>
      <dgm:t>
        <a:bodyPr/>
        <a:lstStyle/>
        <a:p>
          <a:endParaRPr lang="es-CL"/>
        </a:p>
      </dgm:t>
    </dgm:pt>
    <dgm:pt modelId="{C364A5F4-447B-4BCE-A50A-111BBF401A19}">
      <dgm:prSet phldrT="[Texto]" custT="1"/>
      <dgm:spPr/>
      <dgm:t>
        <a:bodyPr/>
        <a:lstStyle/>
        <a:p>
          <a:r>
            <a:rPr lang="es-MX" sz="2400" b="0" smtClean="0">
              <a:latin typeface="Arial" panose="020B0604020202020204" pitchFamily="34" charset="0"/>
              <a:cs typeface="Arial" panose="020B0604020202020204" pitchFamily="34" charset="0"/>
            </a:rPr>
            <a:t>SEGURIDAD JURÍDICA</a:t>
          </a:r>
          <a:endParaRPr lang="es-CL" sz="2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2E0532-82C0-4913-BFD3-94D961F277B0}" type="parTrans" cxnId="{E866707D-BA1A-44F9-B5A2-1165EC126CF4}">
      <dgm:prSet/>
      <dgm:spPr/>
      <dgm:t>
        <a:bodyPr/>
        <a:lstStyle/>
        <a:p>
          <a:endParaRPr lang="es-CL"/>
        </a:p>
      </dgm:t>
    </dgm:pt>
    <dgm:pt modelId="{B7590B79-F41A-4247-81B9-6D0737419D8A}" type="sibTrans" cxnId="{E866707D-BA1A-44F9-B5A2-1165EC126CF4}">
      <dgm:prSet/>
      <dgm:spPr/>
      <dgm:t>
        <a:bodyPr/>
        <a:lstStyle/>
        <a:p>
          <a:endParaRPr lang="es-CL"/>
        </a:p>
      </dgm:t>
    </dgm:pt>
    <dgm:pt modelId="{FAE3D465-5FA3-4FC5-956C-2BA8EEEF819A}">
      <dgm:prSet phldrT="[Texto]" custT="1"/>
      <dgm:spPr/>
      <dgm:t>
        <a:bodyPr/>
        <a:lstStyle/>
        <a:p>
          <a:r>
            <a:rPr lang="es-CL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derecho establece que regirá de manera común para todos los miembros de la sociedad. Impone un acto de autoridad</a:t>
          </a:r>
          <a:endParaRPr lang="es-CL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CFDCF3-511C-409C-93B1-F853CB7B44C9}" type="parTrans" cxnId="{E323FF42-443D-4849-B7A9-DE3E3DA8467B}">
      <dgm:prSet/>
      <dgm:spPr/>
      <dgm:t>
        <a:bodyPr/>
        <a:lstStyle/>
        <a:p>
          <a:endParaRPr lang="es-CL"/>
        </a:p>
      </dgm:t>
    </dgm:pt>
    <dgm:pt modelId="{5D408327-01EC-4750-9DE3-E11232A868A9}" type="sibTrans" cxnId="{E323FF42-443D-4849-B7A9-DE3E3DA8467B}">
      <dgm:prSet/>
      <dgm:spPr/>
      <dgm:t>
        <a:bodyPr/>
        <a:lstStyle/>
        <a:p>
          <a:endParaRPr lang="es-CL"/>
        </a:p>
      </dgm:t>
    </dgm:pt>
    <dgm:pt modelId="{4A404652-EC61-4561-8056-475573B4F30A}">
      <dgm:prSet phldrT="[Texto]" custT="1"/>
      <dgm:spPr/>
      <dgm:t>
        <a:bodyPr/>
        <a:lstStyle/>
        <a:p>
          <a:r>
            <a:rPr lang="es-MX" sz="2400" b="0" smtClean="0">
              <a:latin typeface="Arial" panose="020B0604020202020204" pitchFamily="34" charset="0"/>
              <a:cs typeface="Arial" panose="020B0604020202020204" pitchFamily="34" charset="0"/>
            </a:rPr>
            <a:t>LA JUSTICIA</a:t>
          </a:r>
          <a:endParaRPr lang="es-CL" sz="2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994DC7-99A7-48C7-9FD3-B718353844ED}" type="parTrans" cxnId="{55453187-9442-4947-A26D-96985B9859B3}">
      <dgm:prSet/>
      <dgm:spPr/>
      <dgm:t>
        <a:bodyPr/>
        <a:lstStyle/>
        <a:p>
          <a:endParaRPr lang="es-CL"/>
        </a:p>
      </dgm:t>
    </dgm:pt>
    <dgm:pt modelId="{FDA00637-FE17-40F0-B9BC-D593D8A8ABF6}" type="sibTrans" cxnId="{55453187-9442-4947-A26D-96985B9859B3}">
      <dgm:prSet/>
      <dgm:spPr/>
      <dgm:t>
        <a:bodyPr/>
        <a:lstStyle/>
        <a:p>
          <a:endParaRPr lang="es-CL"/>
        </a:p>
      </dgm:t>
    </dgm:pt>
    <dgm:pt modelId="{2B07B975-199A-4D81-91C7-CA68BE8207DC}">
      <dgm:prSet custT="1"/>
      <dgm:spPr/>
      <dgm:t>
        <a:bodyPr/>
        <a:lstStyle/>
        <a:p>
          <a:pPr algn="ctr"/>
          <a:r>
            <a:rPr lang="es-CL" sz="1600" dirty="0" smtClean="0">
              <a:latin typeface="Arial" panose="020B0604020202020204" pitchFamily="34" charset="0"/>
              <a:cs typeface="Arial" panose="020B0604020202020204" pitchFamily="34" charset="0"/>
            </a:rPr>
            <a:t>Provee orientación, orden, previsibilidad y protección. </a:t>
          </a:r>
          <a:endParaRPr lang="es-CL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99CFB7-D895-4A00-94C7-9C2CF83DBAEB}" type="parTrans" cxnId="{A2664D61-FB90-490D-9E2B-17C823B92231}">
      <dgm:prSet/>
      <dgm:spPr/>
      <dgm:t>
        <a:bodyPr/>
        <a:lstStyle/>
        <a:p>
          <a:endParaRPr lang="es-CL"/>
        </a:p>
      </dgm:t>
    </dgm:pt>
    <dgm:pt modelId="{F4C44F3A-7DD5-4706-87DE-60BF4BE06E8F}" type="sibTrans" cxnId="{A2664D61-FB90-490D-9E2B-17C823B92231}">
      <dgm:prSet/>
      <dgm:spPr/>
      <dgm:t>
        <a:bodyPr/>
        <a:lstStyle/>
        <a:p>
          <a:endParaRPr lang="es-CL"/>
        </a:p>
      </dgm:t>
    </dgm:pt>
    <dgm:pt modelId="{8E7389CD-1897-4DFD-AB03-876BF4629DD7}" type="pres">
      <dgm:prSet presAssocID="{9BDF919D-BEE4-4922-9D9D-BE92D50334E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A013BFB0-E790-4140-8042-4CEA83D59E32}" type="pres">
      <dgm:prSet presAssocID="{34CA230F-8B00-427E-9402-96FB957D7594}" presName="hierRoot1" presStyleCnt="0"/>
      <dgm:spPr/>
    </dgm:pt>
    <dgm:pt modelId="{474DFC4A-89A2-439C-90DB-627DBEA99286}" type="pres">
      <dgm:prSet presAssocID="{34CA230F-8B00-427E-9402-96FB957D7594}" presName="composite" presStyleCnt="0"/>
      <dgm:spPr/>
    </dgm:pt>
    <dgm:pt modelId="{65A0B959-7960-4719-BA02-64AD25A47E2E}" type="pres">
      <dgm:prSet presAssocID="{34CA230F-8B00-427E-9402-96FB957D7594}" presName="background" presStyleLbl="node0" presStyleIdx="0" presStyleCnt="3"/>
      <dgm:spPr/>
    </dgm:pt>
    <dgm:pt modelId="{83FCF9FA-E30E-4CAA-9466-A091E7D51E02}" type="pres">
      <dgm:prSet presAssocID="{34CA230F-8B00-427E-9402-96FB957D7594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050E70A-3711-4ACC-9C4C-E1A42A601522}" type="pres">
      <dgm:prSet presAssocID="{34CA230F-8B00-427E-9402-96FB957D7594}" presName="hierChild2" presStyleCnt="0"/>
      <dgm:spPr/>
    </dgm:pt>
    <dgm:pt modelId="{670992E2-CDB2-4E71-A2BD-2351109D1E67}" type="pres">
      <dgm:prSet presAssocID="{19F03924-71FD-4115-B4EE-48C465E58777}" presName="Name10" presStyleLbl="parChTrans1D2" presStyleIdx="0" presStyleCnt="3"/>
      <dgm:spPr/>
      <dgm:t>
        <a:bodyPr/>
        <a:lstStyle/>
        <a:p>
          <a:endParaRPr lang="es-ES"/>
        </a:p>
      </dgm:t>
    </dgm:pt>
    <dgm:pt modelId="{67BB9608-ABA8-408C-B4B1-F11C31653017}" type="pres">
      <dgm:prSet presAssocID="{999F4C09-7C58-41D7-A32D-B68BE6D634A6}" presName="hierRoot2" presStyleCnt="0"/>
      <dgm:spPr/>
    </dgm:pt>
    <dgm:pt modelId="{3DD65543-CBBD-4942-98A5-77E0C3B54BBA}" type="pres">
      <dgm:prSet presAssocID="{999F4C09-7C58-41D7-A32D-B68BE6D634A6}" presName="composite2" presStyleCnt="0"/>
      <dgm:spPr/>
    </dgm:pt>
    <dgm:pt modelId="{5687A3A5-DF27-49D8-B724-89541D68455B}" type="pres">
      <dgm:prSet presAssocID="{999F4C09-7C58-41D7-A32D-B68BE6D634A6}" presName="background2" presStyleLbl="node2" presStyleIdx="0" presStyleCnt="3"/>
      <dgm:spPr/>
    </dgm:pt>
    <dgm:pt modelId="{C4F07A67-90BB-4EC9-A17A-ACCFBC8E5541}" type="pres">
      <dgm:prSet presAssocID="{999F4C09-7C58-41D7-A32D-B68BE6D634A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860044C-A8EB-4748-8074-2E3B566B97E0}" type="pres">
      <dgm:prSet presAssocID="{999F4C09-7C58-41D7-A32D-B68BE6D634A6}" presName="hierChild3" presStyleCnt="0"/>
      <dgm:spPr/>
    </dgm:pt>
    <dgm:pt modelId="{5D155CAC-5321-419E-BE30-09479B85EE26}" type="pres">
      <dgm:prSet presAssocID="{C364A5F4-447B-4BCE-A50A-111BBF401A19}" presName="hierRoot1" presStyleCnt="0"/>
      <dgm:spPr/>
    </dgm:pt>
    <dgm:pt modelId="{EA2E5454-BA2B-42B1-8DBC-D8E680017832}" type="pres">
      <dgm:prSet presAssocID="{C364A5F4-447B-4BCE-A50A-111BBF401A19}" presName="composite" presStyleCnt="0"/>
      <dgm:spPr/>
    </dgm:pt>
    <dgm:pt modelId="{2BC7D50A-44B1-4E88-B3A2-9E5574511E8C}" type="pres">
      <dgm:prSet presAssocID="{C364A5F4-447B-4BCE-A50A-111BBF401A19}" presName="background" presStyleLbl="node0" presStyleIdx="1" presStyleCnt="3"/>
      <dgm:spPr/>
    </dgm:pt>
    <dgm:pt modelId="{CD8AF3F6-B4EF-4B79-B832-4CCA45631CB6}" type="pres">
      <dgm:prSet presAssocID="{C364A5F4-447B-4BCE-A50A-111BBF401A19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EC8BFE4-3F49-43D5-A979-C2A9843AC63B}" type="pres">
      <dgm:prSet presAssocID="{C364A5F4-447B-4BCE-A50A-111BBF401A19}" presName="hierChild2" presStyleCnt="0"/>
      <dgm:spPr/>
    </dgm:pt>
    <dgm:pt modelId="{BEF1E2D5-8569-407C-8CFB-A1706BFBDBEC}" type="pres">
      <dgm:prSet presAssocID="{2B99CFB7-D895-4A00-94C7-9C2CF83DBAEB}" presName="Name10" presStyleLbl="parChTrans1D2" presStyleIdx="1" presStyleCnt="3"/>
      <dgm:spPr/>
      <dgm:t>
        <a:bodyPr/>
        <a:lstStyle/>
        <a:p>
          <a:endParaRPr lang="es-ES"/>
        </a:p>
      </dgm:t>
    </dgm:pt>
    <dgm:pt modelId="{0C884906-B15F-4530-9C83-8506241BFC8F}" type="pres">
      <dgm:prSet presAssocID="{2B07B975-199A-4D81-91C7-CA68BE8207DC}" presName="hierRoot2" presStyleCnt="0"/>
      <dgm:spPr/>
    </dgm:pt>
    <dgm:pt modelId="{13F0CAB7-CB0A-4050-AC19-2ED69D49F6BE}" type="pres">
      <dgm:prSet presAssocID="{2B07B975-199A-4D81-91C7-CA68BE8207DC}" presName="composite2" presStyleCnt="0"/>
      <dgm:spPr/>
    </dgm:pt>
    <dgm:pt modelId="{CA286EDC-DDA6-4E7C-B5F0-1AA5C0B1D9BA}" type="pres">
      <dgm:prSet presAssocID="{2B07B975-199A-4D81-91C7-CA68BE8207DC}" presName="background2" presStyleLbl="node2" presStyleIdx="1" presStyleCnt="3"/>
      <dgm:spPr/>
    </dgm:pt>
    <dgm:pt modelId="{C6AF74B4-E10B-4976-B957-5E9747D6AE73}" type="pres">
      <dgm:prSet presAssocID="{2B07B975-199A-4D81-91C7-CA68BE8207DC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5A82B45-A3A3-4106-8BDF-6C20BE792B11}" type="pres">
      <dgm:prSet presAssocID="{2B07B975-199A-4D81-91C7-CA68BE8207DC}" presName="hierChild3" presStyleCnt="0"/>
      <dgm:spPr/>
    </dgm:pt>
    <dgm:pt modelId="{F2898C0C-BAE1-4074-8F74-69BB691A123B}" type="pres">
      <dgm:prSet presAssocID="{4A404652-EC61-4561-8056-475573B4F30A}" presName="hierRoot1" presStyleCnt="0"/>
      <dgm:spPr/>
    </dgm:pt>
    <dgm:pt modelId="{4AA16EA0-7C0A-46F0-B972-6DC5CDAAC935}" type="pres">
      <dgm:prSet presAssocID="{4A404652-EC61-4561-8056-475573B4F30A}" presName="composite" presStyleCnt="0"/>
      <dgm:spPr/>
    </dgm:pt>
    <dgm:pt modelId="{163F30B0-F3D1-4CE7-9BB8-25C9C29A8D4E}" type="pres">
      <dgm:prSet presAssocID="{4A404652-EC61-4561-8056-475573B4F30A}" presName="background" presStyleLbl="node0" presStyleIdx="2" presStyleCnt="3"/>
      <dgm:spPr/>
    </dgm:pt>
    <dgm:pt modelId="{EAD40097-2AF8-4325-A2CD-F36E47DBB559}" type="pres">
      <dgm:prSet presAssocID="{4A404652-EC61-4561-8056-475573B4F30A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A242594-C334-4B3E-94C0-544FFEB8098C}" type="pres">
      <dgm:prSet presAssocID="{4A404652-EC61-4561-8056-475573B4F30A}" presName="hierChild2" presStyleCnt="0"/>
      <dgm:spPr/>
    </dgm:pt>
    <dgm:pt modelId="{70E66BE1-1606-423E-9119-7CC41897E21A}" type="pres">
      <dgm:prSet presAssocID="{75CFDCF3-511C-409C-93B1-F853CB7B44C9}" presName="Name10" presStyleLbl="parChTrans1D2" presStyleIdx="2" presStyleCnt="3"/>
      <dgm:spPr/>
      <dgm:t>
        <a:bodyPr/>
        <a:lstStyle/>
        <a:p>
          <a:endParaRPr lang="es-ES"/>
        </a:p>
      </dgm:t>
    </dgm:pt>
    <dgm:pt modelId="{8E1DC4F7-DD81-43EB-B85F-242A473CD997}" type="pres">
      <dgm:prSet presAssocID="{FAE3D465-5FA3-4FC5-956C-2BA8EEEF819A}" presName="hierRoot2" presStyleCnt="0"/>
      <dgm:spPr/>
    </dgm:pt>
    <dgm:pt modelId="{D7B6683B-2747-483D-B186-8D4C302354FC}" type="pres">
      <dgm:prSet presAssocID="{FAE3D465-5FA3-4FC5-956C-2BA8EEEF819A}" presName="composite2" presStyleCnt="0"/>
      <dgm:spPr/>
    </dgm:pt>
    <dgm:pt modelId="{8875FCE3-01EB-4F87-96A2-4731FB18DF81}" type="pres">
      <dgm:prSet presAssocID="{FAE3D465-5FA3-4FC5-956C-2BA8EEEF819A}" presName="background2" presStyleLbl="node2" presStyleIdx="2" presStyleCnt="3"/>
      <dgm:spPr/>
    </dgm:pt>
    <dgm:pt modelId="{54A82EE7-D264-4946-A85C-8336BC8A282C}" type="pres">
      <dgm:prSet presAssocID="{FAE3D465-5FA3-4FC5-956C-2BA8EEEF819A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F8F8BA5-441E-4F62-A9EF-BF864A7B9CA7}" type="pres">
      <dgm:prSet presAssocID="{FAE3D465-5FA3-4FC5-956C-2BA8EEEF819A}" presName="hierChild3" presStyleCnt="0"/>
      <dgm:spPr/>
    </dgm:pt>
  </dgm:ptLst>
  <dgm:cxnLst>
    <dgm:cxn modelId="{BC2CB9FF-14C3-48B4-81AA-D83BE6595978}" type="presOf" srcId="{C364A5F4-447B-4BCE-A50A-111BBF401A19}" destId="{CD8AF3F6-B4EF-4B79-B832-4CCA45631CB6}" srcOrd="0" destOrd="0" presId="urn:microsoft.com/office/officeart/2005/8/layout/hierarchy1"/>
    <dgm:cxn modelId="{CD667901-2DA2-4C0D-9A9A-491A6286ADE7}" type="presOf" srcId="{19F03924-71FD-4115-B4EE-48C465E58777}" destId="{670992E2-CDB2-4E71-A2BD-2351109D1E67}" srcOrd="0" destOrd="0" presId="urn:microsoft.com/office/officeart/2005/8/layout/hierarchy1"/>
    <dgm:cxn modelId="{AB5A2C8A-EAC9-4918-9EFD-097A7312761B}" type="presOf" srcId="{999F4C09-7C58-41D7-A32D-B68BE6D634A6}" destId="{C4F07A67-90BB-4EC9-A17A-ACCFBC8E5541}" srcOrd="0" destOrd="0" presId="urn:microsoft.com/office/officeart/2005/8/layout/hierarchy1"/>
    <dgm:cxn modelId="{2691CA2A-FDD5-40EB-967F-48A604C4EA28}" type="presOf" srcId="{4A404652-EC61-4561-8056-475573B4F30A}" destId="{EAD40097-2AF8-4325-A2CD-F36E47DBB559}" srcOrd="0" destOrd="0" presId="urn:microsoft.com/office/officeart/2005/8/layout/hierarchy1"/>
    <dgm:cxn modelId="{3BCE5DD2-EC2C-4338-B046-89EF86783091}" type="presOf" srcId="{2B99CFB7-D895-4A00-94C7-9C2CF83DBAEB}" destId="{BEF1E2D5-8569-407C-8CFB-A1706BFBDBEC}" srcOrd="0" destOrd="0" presId="urn:microsoft.com/office/officeart/2005/8/layout/hierarchy1"/>
    <dgm:cxn modelId="{E323FF42-443D-4849-B7A9-DE3E3DA8467B}" srcId="{4A404652-EC61-4561-8056-475573B4F30A}" destId="{FAE3D465-5FA3-4FC5-956C-2BA8EEEF819A}" srcOrd="0" destOrd="0" parTransId="{75CFDCF3-511C-409C-93B1-F853CB7B44C9}" sibTransId="{5D408327-01EC-4750-9DE3-E11232A868A9}"/>
    <dgm:cxn modelId="{E866707D-BA1A-44F9-B5A2-1165EC126CF4}" srcId="{9BDF919D-BEE4-4922-9D9D-BE92D50334E5}" destId="{C364A5F4-447B-4BCE-A50A-111BBF401A19}" srcOrd="1" destOrd="0" parTransId="{832E0532-82C0-4913-BFD3-94D961F277B0}" sibTransId="{B7590B79-F41A-4247-81B9-6D0737419D8A}"/>
    <dgm:cxn modelId="{AA484F78-F938-4C3C-A3AA-12B41A48CB4A}" type="presOf" srcId="{FAE3D465-5FA3-4FC5-956C-2BA8EEEF819A}" destId="{54A82EE7-D264-4946-A85C-8336BC8A282C}" srcOrd="0" destOrd="0" presId="urn:microsoft.com/office/officeart/2005/8/layout/hierarchy1"/>
    <dgm:cxn modelId="{7CC2BF5C-B240-4328-80EB-C638B88A0D55}" type="presOf" srcId="{9BDF919D-BEE4-4922-9D9D-BE92D50334E5}" destId="{8E7389CD-1897-4DFD-AB03-876BF4629DD7}" srcOrd="0" destOrd="0" presId="urn:microsoft.com/office/officeart/2005/8/layout/hierarchy1"/>
    <dgm:cxn modelId="{D7EC66E0-68BB-494A-ACC5-2204CABFDBAE}" type="presOf" srcId="{34CA230F-8B00-427E-9402-96FB957D7594}" destId="{83FCF9FA-E30E-4CAA-9466-A091E7D51E02}" srcOrd="0" destOrd="0" presId="urn:microsoft.com/office/officeart/2005/8/layout/hierarchy1"/>
    <dgm:cxn modelId="{81272C89-27BC-4C57-A88C-D15896B08AFC}" type="presOf" srcId="{2B07B975-199A-4D81-91C7-CA68BE8207DC}" destId="{C6AF74B4-E10B-4976-B957-5E9747D6AE73}" srcOrd="0" destOrd="0" presId="urn:microsoft.com/office/officeart/2005/8/layout/hierarchy1"/>
    <dgm:cxn modelId="{A2664D61-FB90-490D-9E2B-17C823B92231}" srcId="{C364A5F4-447B-4BCE-A50A-111BBF401A19}" destId="{2B07B975-199A-4D81-91C7-CA68BE8207DC}" srcOrd="0" destOrd="0" parTransId="{2B99CFB7-D895-4A00-94C7-9C2CF83DBAEB}" sibTransId="{F4C44F3A-7DD5-4706-87DE-60BF4BE06E8F}"/>
    <dgm:cxn modelId="{5CEDB615-BF3A-4D4A-A0A5-FE147F42FEE8}" srcId="{34CA230F-8B00-427E-9402-96FB957D7594}" destId="{999F4C09-7C58-41D7-A32D-B68BE6D634A6}" srcOrd="0" destOrd="0" parTransId="{19F03924-71FD-4115-B4EE-48C465E58777}" sibTransId="{186CD779-17C1-4176-913D-07838001131A}"/>
    <dgm:cxn modelId="{755267AE-D184-482F-8B74-6E1334D0A424}" type="presOf" srcId="{75CFDCF3-511C-409C-93B1-F853CB7B44C9}" destId="{70E66BE1-1606-423E-9119-7CC41897E21A}" srcOrd="0" destOrd="0" presId="urn:microsoft.com/office/officeart/2005/8/layout/hierarchy1"/>
    <dgm:cxn modelId="{55453187-9442-4947-A26D-96985B9859B3}" srcId="{9BDF919D-BEE4-4922-9D9D-BE92D50334E5}" destId="{4A404652-EC61-4561-8056-475573B4F30A}" srcOrd="2" destOrd="0" parTransId="{F4994DC7-99A7-48C7-9FD3-B718353844ED}" sibTransId="{FDA00637-FE17-40F0-B9BC-D593D8A8ABF6}"/>
    <dgm:cxn modelId="{C044291E-1238-4407-8DFC-F513B87243F6}" srcId="{9BDF919D-BEE4-4922-9D9D-BE92D50334E5}" destId="{34CA230F-8B00-427E-9402-96FB957D7594}" srcOrd="0" destOrd="0" parTransId="{61FA7927-F756-48CD-87A3-4C3C85A5DEB2}" sibTransId="{EDE3B124-39E4-4CBE-ACE9-F5D4B7B139DC}"/>
    <dgm:cxn modelId="{D42E73B2-4289-4924-8CED-D352A239DE95}" type="presParOf" srcId="{8E7389CD-1897-4DFD-AB03-876BF4629DD7}" destId="{A013BFB0-E790-4140-8042-4CEA83D59E32}" srcOrd="0" destOrd="0" presId="urn:microsoft.com/office/officeart/2005/8/layout/hierarchy1"/>
    <dgm:cxn modelId="{6459DAD0-655F-4F4C-86CF-64AEE6493AA1}" type="presParOf" srcId="{A013BFB0-E790-4140-8042-4CEA83D59E32}" destId="{474DFC4A-89A2-439C-90DB-627DBEA99286}" srcOrd="0" destOrd="0" presId="urn:microsoft.com/office/officeart/2005/8/layout/hierarchy1"/>
    <dgm:cxn modelId="{F9826190-36E7-4F18-815F-F8046911AD65}" type="presParOf" srcId="{474DFC4A-89A2-439C-90DB-627DBEA99286}" destId="{65A0B959-7960-4719-BA02-64AD25A47E2E}" srcOrd="0" destOrd="0" presId="urn:microsoft.com/office/officeart/2005/8/layout/hierarchy1"/>
    <dgm:cxn modelId="{D8599B3B-CE2E-4300-8B04-CB6C20429885}" type="presParOf" srcId="{474DFC4A-89A2-439C-90DB-627DBEA99286}" destId="{83FCF9FA-E30E-4CAA-9466-A091E7D51E02}" srcOrd="1" destOrd="0" presId="urn:microsoft.com/office/officeart/2005/8/layout/hierarchy1"/>
    <dgm:cxn modelId="{D002A684-EB15-42B4-82FC-1C05C442A7CB}" type="presParOf" srcId="{A013BFB0-E790-4140-8042-4CEA83D59E32}" destId="{6050E70A-3711-4ACC-9C4C-E1A42A601522}" srcOrd="1" destOrd="0" presId="urn:microsoft.com/office/officeart/2005/8/layout/hierarchy1"/>
    <dgm:cxn modelId="{FDB0F4A3-643F-479F-ACBF-B56B325AEAF8}" type="presParOf" srcId="{6050E70A-3711-4ACC-9C4C-E1A42A601522}" destId="{670992E2-CDB2-4E71-A2BD-2351109D1E67}" srcOrd="0" destOrd="0" presId="urn:microsoft.com/office/officeart/2005/8/layout/hierarchy1"/>
    <dgm:cxn modelId="{1DC361C2-B587-4FE4-935C-84DFCA130F17}" type="presParOf" srcId="{6050E70A-3711-4ACC-9C4C-E1A42A601522}" destId="{67BB9608-ABA8-408C-B4B1-F11C31653017}" srcOrd="1" destOrd="0" presId="urn:microsoft.com/office/officeart/2005/8/layout/hierarchy1"/>
    <dgm:cxn modelId="{3574031C-79EC-4C89-8FC8-18D73CB64FE0}" type="presParOf" srcId="{67BB9608-ABA8-408C-B4B1-F11C31653017}" destId="{3DD65543-CBBD-4942-98A5-77E0C3B54BBA}" srcOrd="0" destOrd="0" presId="urn:microsoft.com/office/officeart/2005/8/layout/hierarchy1"/>
    <dgm:cxn modelId="{F2570D79-0742-45E4-B5B2-FF61682EE5D1}" type="presParOf" srcId="{3DD65543-CBBD-4942-98A5-77E0C3B54BBA}" destId="{5687A3A5-DF27-49D8-B724-89541D68455B}" srcOrd="0" destOrd="0" presId="urn:microsoft.com/office/officeart/2005/8/layout/hierarchy1"/>
    <dgm:cxn modelId="{54B6A18E-72BD-41A5-8CB5-F79B092D5A9F}" type="presParOf" srcId="{3DD65543-CBBD-4942-98A5-77E0C3B54BBA}" destId="{C4F07A67-90BB-4EC9-A17A-ACCFBC8E5541}" srcOrd="1" destOrd="0" presId="urn:microsoft.com/office/officeart/2005/8/layout/hierarchy1"/>
    <dgm:cxn modelId="{96834667-DB7C-4929-8C98-262C8C9A3A2E}" type="presParOf" srcId="{67BB9608-ABA8-408C-B4B1-F11C31653017}" destId="{2860044C-A8EB-4748-8074-2E3B566B97E0}" srcOrd="1" destOrd="0" presId="urn:microsoft.com/office/officeart/2005/8/layout/hierarchy1"/>
    <dgm:cxn modelId="{868DF1AE-61A0-48B8-8BD4-78918723F82D}" type="presParOf" srcId="{8E7389CD-1897-4DFD-AB03-876BF4629DD7}" destId="{5D155CAC-5321-419E-BE30-09479B85EE26}" srcOrd="1" destOrd="0" presId="urn:microsoft.com/office/officeart/2005/8/layout/hierarchy1"/>
    <dgm:cxn modelId="{D314D2E6-9D55-454D-9954-7B2D0D1EFE1C}" type="presParOf" srcId="{5D155CAC-5321-419E-BE30-09479B85EE26}" destId="{EA2E5454-BA2B-42B1-8DBC-D8E680017832}" srcOrd="0" destOrd="0" presId="urn:microsoft.com/office/officeart/2005/8/layout/hierarchy1"/>
    <dgm:cxn modelId="{3D2EA0B2-A43A-4597-B94C-E68F87E07F5E}" type="presParOf" srcId="{EA2E5454-BA2B-42B1-8DBC-D8E680017832}" destId="{2BC7D50A-44B1-4E88-B3A2-9E5574511E8C}" srcOrd="0" destOrd="0" presId="urn:microsoft.com/office/officeart/2005/8/layout/hierarchy1"/>
    <dgm:cxn modelId="{16413E1A-C9B1-4755-AE3F-B0FCA54C8ADA}" type="presParOf" srcId="{EA2E5454-BA2B-42B1-8DBC-D8E680017832}" destId="{CD8AF3F6-B4EF-4B79-B832-4CCA45631CB6}" srcOrd="1" destOrd="0" presId="urn:microsoft.com/office/officeart/2005/8/layout/hierarchy1"/>
    <dgm:cxn modelId="{1C2B270B-297A-4EAE-BCE0-86EFFF81E8EE}" type="presParOf" srcId="{5D155CAC-5321-419E-BE30-09479B85EE26}" destId="{3EC8BFE4-3F49-43D5-A979-C2A9843AC63B}" srcOrd="1" destOrd="0" presId="urn:microsoft.com/office/officeart/2005/8/layout/hierarchy1"/>
    <dgm:cxn modelId="{762A6EB5-1CCE-4E31-8CD9-F6A71FAAC544}" type="presParOf" srcId="{3EC8BFE4-3F49-43D5-A979-C2A9843AC63B}" destId="{BEF1E2D5-8569-407C-8CFB-A1706BFBDBEC}" srcOrd="0" destOrd="0" presId="urn:microsoft.com/office/officeart/2005/8/layout/hierarchy1"/>
    <dgm:cxn modelId="{800C8C98-6268-4398-9DCB-491EF10C32C3}" type="presParOf" srcId="{3EC8BFE4-3F49-43D5-A979-C2A9843AC63B}" destId="{0C884906-B15F-4530-9C83-8506241BFC8F}" srcOrd="1" destOrd="0" presId="urn:microsoft.com/office/officeart/2005/8/layout/hierarchy1"/>
    <dgm:cxn modelId="{CAA63310-3E4E-4FB4-9055-AC02F8BA2112}" type="presParOf" srcId="{0C884906-B15F-4530-9C83-8506241BFC8F}" destId="{13F0CAB7-CB0A-4050-AC19-2ED69D49F6BE}" srcOrd="0" destOrd="0" presId="urn:microsoft.com/office/officeart/2005/8/layout/hierarchy1"/>
    <dgm:cxn modelId="{BB646F85-8BF1-433D-8B9C-8400B5C4AAB6}" type="presParOf" srcId="{13F0CAB7-CB0A-4050-AC19-2ED69D49F6BE}" destId="{CA286EDC-DDA6-4E7C-B5F0-1AA5C0B1D9BA}" srcOrd="0" destOrd="0" presId="urn:microsoft.com/office/officeart/2005/8/layout/hierarchy1"/>
    <dgm:cxn modelId="{4A935301-0E6D-41E3-983E-D5F30DF2E758}" type="presParOf" srcId="{13F0CAB7-CB0A-4050-AC19-2ED69D49F6BE}" destId="{C6AF74B4-E10B-4976-B957-5E9747D6AE73}" srcOrd="1" destOrd="0" presId="urn:microsoft.com/office/officeart/2005/8/layout/hierarchy1"/>
    <dgm:cxn modelId="{6F3403B8-C6A8-40E6-A1BC-C75242D282DF}" type="presParOf" srcId="{0C884906-B15F-4530-9C83-8506241BFC8F}" destId="{85A82B45-A3A3-4106-8BDF-6C20BE792B11}" srcOrd="1" destOrd="0" presId="urn:microsoft.com/office/officeart/2005/8/layout/hierarchy1"/>
    <dgm:cxn modelId="{D595EB29-B55E-405D-8169-F5503319D4C3}" type="presParOf" srcId="{8E7389CD-1897-4DFD-AB03-876BF4629DD7}" destId="{F2898C0C-BAE1-4074-8F74-69BB691A123B}" srcOrd="2" destOrd="0" presId="urn:microsoft.com/office/officeart/2005/8/layout/hierarchy1"/>
    <dgm:cxn modelId="{D9BA0BE7-3BF0-412B-8F05-019001626BC9}" type="presParOf" srcId="{F2898C0C-BAE1-4074-8F74-69BB691A123B}" destId="{4AA16EA0-7C0A-46F0-B972-6DC5CDAAC935}" srcOrd="0" destOrd="0" presId="urn:microsoft.com/office/officeart/2005/8/layout/hierarchy1"/>
    <dgm:cxn modelId="{713A81B3-B8C4-4528-A97B-CD9CC8856179}" type="presParOf" srcId="{4AA16EA0-7C0A-46F0-B972-6DC5CDAAC935}" destId="{163F30B0-F3D1-4CE7-9BB8-25C9C29A8D4E}" srcOrd="0" destOrd="0" presId="urn:microsoft.com/office/officeart/2005/8/layout/hierarchy1"/>
    <dgm:cxn modelId="{B1236D91-AA93-42AD-9D37-5CED16CAD079}" type="presParOf" srcId="{4AA16EA0-7C0A-46F0-B972-6DC5CDAAC935}" destId="{EAD40097-2AF8-4325-A2CD-F36E47DBB559}" srcOrd="1" destOrd="0" presId="urn:microsoft.com/office/officeart/2005/8/layout/hierarchy1"/>
    <dgm:cxn modelId="{ED48C05E-ECAB-4714-915B-253901D222B1}" type="presParOf" srcId="{F2898C0C-BAE1-4074-8F74-69BB691A123B}" destId="{DA242594-C334-4B3E-94C0-544FFEB8098C}" srcOrd="1" destOrd="0" presId="urn:microsoft.com/office/officeart/2005/8/layout/hierarchy1"/>
    <dgm:cxn modelId="{0AFB714F-D3EF-4EB8-BB03-2A8B9D59D228}" type="presParOf" srcId="{DA242594-C334-4B3E-94C0-544FFEB8098C}" destId="{70E66BE1-1606-423E-9119-7CC41897E21A}" srcOrd="0" destOrd="0" presId="urn:microsoft.com/office/officeart/2005/8/layout/hierarchy1"/>
    <dgm:cxn modelId="{01FBCBC0-28A7-43D7-B3AB-FF0B987674C0}" type="presParOf" srcId="{DA242594-C334-4B3E-94C0-544FFEB8098C}" destId="{8E1DC4F7-DD81-43EB-B85F-242A473CD997}" srcOrd="1" destOrd="0" presId="urn:microsoft.com/office/officeart/2005/8/layout/hierarchy1"/>
    <dgm:cxn modelId="{D6704293-15ED-474B-A20B-794032488174}" type="presParOf" srcId="{8E1DC4F7-DD81-43EB-B85F-242A473CD997}" destId="{D7B6683B-2747-483D-B186-8D4C302354FC}" srcOrd="0" destOrd="0" presId="urn:microsoft.com/office/officeart/2005/8/layout/hierarchy1"/>
    <dgm:cxn modelId="{C6F633B6-E274-4856-9D86-8DE25430D47C}" type="presParOf" srcId="{D7B6683B-2747-483D-B186-8D4C302354FC}" destId="{8875FCE3-01EB-4F87-96A2-4731FB18DF81}" srcOrd="0" destOrd="0" presId="urn:microsoft.com/office/officeart/2005/8/layout/hierarchy1"/>
    <dgm:cxn modelId="{3A41CBA9-5839-4DC9-9D81-012F9FA92DA8}" type="presParOf" srcId="{D7B6683B-2747-483D-B186-8D4C302354FC}" destId="{54A82EE7-D264-4946-A85C-8336BC8A282C}" srcOrd="1" destOrd="0" presId="urn:microsoft.com/office/officeart/2005/8/layout/hierarchy1"/>
    <dgm:cxn modelId="{53115C78-54E7-45C8-8C7E-2FC43941AACA}" type="presParOf" srcId="{8E1DC4F7-DD81-43EB-B85F-242A473CD997}" destId="{7F8F8BA5-441E-4F62-A9EF-BF864A7B9CA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2F989D-7AF7-4D7F-BBCC-FB2C7963008E}" type="doc">
      <dgm:prSet loTypeId="urn:microsoft.com/office/officeart/2005/8/layout/hierarchy6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2B63D221-3544-4FB0-8219-40861C441378}">
      <dgm:prSet phldrT="[Texto]" custT="1"/>
      <dgm:spPr/>
      <dgm:t>
        <a:bodyPr/>
        <a:lstStyle/>
        <a:p>
          <a:r>
            <a:rPr lang="es-ES" sz="2800" dirty="0" smtClean="0">
              <a:latin typeface="Arial" panose="020B0604020202020204" pitchFamily="34" charset="0"/>
              <a:cs typeface="Arial" panose="020B0604020202020204" pitchFamily="34" charset="0"/>
            </a:rPr>
            <a:t>CLASIFICACIÓN DERECHO</a:t>
          </a:r>
          <a:endParaRPr lang="es-E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05F65B-71B1-4C13-8F77-75DEBA7559F7}" type="parTrans" cxnId="{486D10EE-DC58-46BD-9F44-AD1C87A0BF83}">
      <dgm:prSet/>
      <dgm:spPr/>
      <dgm:t>
        <a:bodyPr/>
        <a:lstStyle/>
        <a:p>
          <a:endParaRPr lang="es-ES"/>
        </a:p>
      </dgm:t>
    </dgm:pt>
    <dgm:pt modelId="{09BF7811-510D-4774-8AF5-A1778B6A90FE}" type="sibTrans" cxnId="{486D10EE-DC58-46BD-9F44-AD1C87A0BF83}">
      <dgm:prSet/>
      <dgm:spPr/>
      <dgm:t>
        <a:bodyPr/>
        <a:lstStyle/>
        <a:p>
          <a:endParaRPr lang="es-ES"/>
        </a:p>
      </dgm:t>
    </dgm:pt>
    <dgm:pt modelId="{4D39BF03-E933-4680-BFAB-1435EE17A6C1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NATURAL Y POSITIVO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E90B1A-088C-4BC8-8521-F9413BD7B6A4}" type="parTrans" cxnId="{1E51309F-F26D-4A32-814C-B0373A7937D5}">
      <dgm:prSet/>
      <dgm:spPr/>
      <dgm:t>
        <a:bodyPr/>
        <a:lstStyle/>
        <a:p>
          <a:endParaRPr lang="es-ES"/>
        </a:p>
      </dgm:t>
    </dgm:pt>
    <dgm:pt modelId="{4FCECF85-2A77-4ABE-8273-A907E94935F6}" type="sibTrans" cxnId="{1E51309F-F26D-4A32-814C-B0373A7937D5}">
      <dgm:prSet/>
      <dgm:spPr/>
      <dgm:t>
        <a:bodyPr/>
        <a:lstStyle/>
        <a:p>
          <a:endParaRPr lang="es-ES"/>
        </a:p>
      </dgm:t>
    </dgm:pt>
    <dgm:pt modelId="{A1681367-F6F3-46B0-A666-9C09026ADEB6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E INTERNACIONAL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58ABE0-A965-4041-B313-FD175EF59902}" type="parTrans" cxnId="{AE9202CA-DF00-42FB-9F36-A4CA22903B2B}">
      <dgm:prSet/>
      <dgm:spPr/>
      <dgm:t>
        <a:bodyPr/>
        <a:lstStyle/>
        <a:p>
          <a:endParaRPr lang="es-ES"/>
        </a:p>
      </dgm:t>
    </dgm:pt>
    <dgm:pt modelId="{E4A9A519-6D37-415E-90E4-4CB7394C7E08}" type="sibTrans" cxnId="{AE9202CA-DF00-42FB-9F36-A4CA22903B2B}">
      <dgm:prSet/>
      <dgm:spPr/>
      <dgm:t>
        <a:bodyPr/>
        <a:lstStyle/>
        <a:p>
          <a:endParaRPr lang="es-ES"/>
        </a:p>
      </dgm:t>
    </dgm:pt>
    <dgm:pt modelId="{318269FE-FD08-42A4-8686-50D9D33110FC}" type="pres">
      <dgm:prSet presAssocID="{F62F989D-7AF7-4D7F-BBCC-FB2C7963008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03D34FE-63AF-4985-AF7E-5AE37407F236}" type="pres">
      <dgm:prSet presAssocID="{F62F989D-7AF7-4D7F-BBCC-FB2C7963008E}" presName="hierFlow" presStyleCnt="0"/>
      <dgm:spPr/>
    </dgm:pt>
    <dgm:pt modelId="{9399045D-ECEC-4FA4-9ECC-3C7B9F4C1E13}" type="pres">
      <dgm:prSet presAssocID="{F62F989D-7AF7-4D7F-BBCC-FB2C7963008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F0DE5946-A762-4358-AF5F-C1A96E132D93}" type="pres">
      <dgm:prSet presAssocID="{2B63D221-3544-4FB0-8219-40861C441378}" presName="Name14" presStyleCnt="0"/>
      <dgm:spPr/>
    </dgm:pt>
    <dgm:pt modelId="{AF0B162F-215B-4E8F-920C-89CD2215CCD2}" type="pres">
      <dgm:prSet presAssocID="{2B63D221-3544-4FB0-8219-40861C441378}" presName="level1Shape" presStyleLbl="node0" presStyleIdx="0" presStyleCnt="1" custScaleX="17556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5BC98F2-0C4D-4E1A-8599-5E02AC04CDF2}" type="pres">
      <dgm:prSet presAssocID="{2B63D221-3544-4FB0-8219-40861C441378}" presName="hierChild2" presStyleCnt="0"/>
      <dgm:spPr/>
    </dgm:pt>
    <dgm:pt modelId="{172A7D89-6F1A-465D-8CA9-5684DF46EB6B}" type="pres">
      <dgm:prSet presAssocID="{82E90B1A-088C-4BC8-8521-F9413BD7B6A4}" presName="Name19" presStyleLbl="parChTrans1D2" presStyleIdx="0" presStyleCnt="2"/>
      <dgm:spPr/>
      <dgm:t>
        <a:bodyPr/>
        <a:lstStyle/>
        <a:p>
          <a:endParaRPr lang="es-ES"/>
        </a:p>
      </dgm:t>
    </dgm:pt>
    <dgm:pt modelId="{B075C2E8-0B8F-45F5-95A4-C870E6591B56}" type="pres">
      <dgm:prSet presAssocID="{4D39BF03-E933-4680-BFAB-1435EE17A6C1}" presName="Name21" presStyleCnt="0"/>
      <dgm:spPr/>
    </dgm:pt>
    <dgm:pt modelId="{3D089003-74FC-4D38-B8EE-1211BC6F4EC8}" type="pres">
      <dgm:prSet presAssocID="{4D39BF03-E933-4680-BFAB-1435EE17A6C1}" presName="level2Shape" presStyleLbl="node2" presStyleIdx="0" presStyleCnt="2" custLinFactNeighborX="-807"/>
      <dgm:spPr/>
      <dgm:t>
        <a:bodyPr/>
        <a:lstStyle/>
        <a:p>
          <a:endParaRPr lang="es-ES"/>
        </a:p>
      </dgm:t>
    </dgm:pt>
    <dgm:pt modelId="{B33F3E8B-5726-42C7-ACCC-8134DFEADD98}" type="pres">
      <dgm:prSet presAssocID="{4D39BF03-E933-4680-BFAB-1435EE17A6C1}" presName="hierChild3" presStyleCnt="0"/>
      <dgm:spPr/>
    </dgm:pt>
    <dgm:pt modelId="{BEE12B4D-589B-4DD0-916C-C970854B554F}" type="pres">
      <dgm:prSet presAssocID="{4558ABE0-A965-4041-B313-FD175EF59902}" presName="Name19" presStyleLbl="parChTrans1D2" presStyleIdx="1" presStyleCnt="2"/>
      <dgm:spPr/>
      <dgm:t>
        <a:bodyPr/>
        <a:lstStyle/>
        <a:p>
          <a:endParaRPr lang="es-ES"/>
        </a:p>
      </dgm:t>
    </dgm:pt>
    <dgm:pt modelId="{687B0B8F-7B55-422F-BDB1-E411E6AFBDC0}" type="pres">
      <dgm:prSet presAssocID="{A1681367-F6F3-46B0-A666-9C09026ADEB6}" presName="Name21" presStyleCnt="0"/>
      <dgm:spPr/>
    </dgm:pt>
    <dgm:pt modelId="{3E823AFB-2BB6-419E-9BE9-1C9CF32D152F}" type="pres">
      <dgm:prSet presAssocID="{A1681367-F6F3-46B0-A666-9C09026ADEB6}" presName="level2Shape" presStyleLbl="node2" presStyleIdx="1" presStyleCnt="2" custScaleX="137562" custLinFactNeighborY="1816"/>
      <dgm:spPr/>
      <dgm:t>
        <a:bodyPr/>
        <a:lstStyle/>
        <a:p>
          <a:endParaRPr lang="es-ES"/>
        </a:p>
      </dgm:t>
    </dgm:pt>
    <dgm:pt modelId="{1E358314-1CB8-4427-B02B-B4E8C250306D}" type="pres">
      <dgm:prSet presAssocID="{A1681367-F6F3-46B0-A666-9C09026ADEB6}" presName="hierChild3" presStyleCnt="0"/>
      <dgm:spPr/>
    </dgm:pt>
    <dgm:pt modelId="{598B6381-4BE0-4148-9DA2-0442B24E7E00}" type="pres">
      <dgm:prSet presAssocID="{F62F989D-7AF7-4D7F-BBCC-FB2C7963008E}" presName="bgShapesFlow" presStyleCnt="0"/>
      <dgm:spPr/>
    </dgm:pt>
  </dgm:ptLst>
  <dgm:cxnLst>
    <dgm:cxn modelId="{7B3B3602-82CC-4319-8313-DD4CFD9D9C1E}" type="presOf" srcId="{F62F989D-7AF7-4D7F-BBCC-FB2C7963008E}" destId="{318269FE-FD08-42A4-8686-50D9D33110FC}" srcOrd="0" destOrd="0" presId="urn:microsoft.com/office/officeart/2005/8/layout/hierarchy6"/>
    <dgm:cxn modelId="{DE361036-056E-4A77-B70A-7D9489FC0F5F}" type="presOf" srcId="{4558ABE0-A965-4041-B313-FD175EF59902}" destId="{BEE12B4D-589B-4DD0-916C-C970854B554F}" srcOrd="0" destOrd="0" presId="urn:microsoft.com/office/officeart/2005/8/layout/hierarchy6"/>
    <dgm:cxn modelId="{1E51309F-F26D-4A32-814C-B0373A7937D5}" srcId="{2B63D221-3544-4FB0-8219-40861C441378}" destId="{4D39BF03-E933-4680-BFAB-1435EE17A6C1}" srcOrd="0" destOrd="0" parTransId="{82E90B1A-088C-4BC8-8521-F9413BD7B6A4}" sibTransId="{4FCECF85-2A77-4ABE-8273-A907E94935F6}"/>
    <dgm:cxn modelId="{486D10EE-DC58-46BD-9F44-AD1C87A0BF83}" srcId="{F62F989D-7AF7-4D7F-BBCC-FB2C7963008E}" destId="{2B63D221-3544-4FB0-8219-40861C441378}" srcOrd="0" destOrd="0" parTransId="{B305F65B-71B1-4C13-8F77-75DEBA7559F7}" sibTransId="{09BF7811-510D-4774-8AF5-A1778B6A90FE}"/>
    <dgm:cxn modelId="{2F0580FC-6120-4305-9AC7-06B03FC205F3}" type="presOf" srcId="{82E90B1A-088C-4BC8-8521-F9413BD7B6A4}" destId="{172A7D89-6F1A-465D-8CA9-5684DF46EB6B}" srcOrd="0" destOrd="0" presId="urn:microsoft.com/office/officeart/2005/8/layout/hierarchy6"/>
    <dgm:cxn modelId="{AE9202CA-DF00-42FB-9F36-A4CA22903B2B}" srcId="{2B63D221-3544-4FB0-8219-40861C441378}" destId="{A1681367-F6F3-46B0-A666-9C09026ADEB6}" srcOrd="1" destOrd="0" parTransId="{4558ABE0-A965-4041-B313-FD175EF59902}" sibTransId="{E4A9A519-6D37-415E-90E4-4CB7394C7E08}"/>
    <dgm:cxn modelId="{3EFB47E4-23C6-4910-AD32-5B322CC37100}" type="presOf" srcId="{2B63D221-3544-4FB0-8219-40861C441378}" destId="{AF0B162F-215B-4E8F-920C-89CD2215CCD2}" srcOrd="0" destOrd="0" presId="urn:microsoft.com/office/officeart/2005/8/layout/hierarchy6"/>
    <dgm:cxn modelId="{5A0C7EBB-D05E-4D49-94AE-0411D3C4839D}" type="presOf" srcId="{4D39BF03-E933-4680-BFAB-1435EE17A6C1}" destId="{3D089003-74FC-4D38-B8EE-1211BC6F4EC8}" srcOrd="0" destOrd="0" presId="urn:microsoft.com/office/officeart/2005/8/layout/hierarchy6"/>
    <dgm:cxn modelId="{EE9A9D88-0E25-4719-AC1C-95230BB76BB4}" type="presOf" srcId="{A1681367-F6F3-46B0-A666-9C09026ADEB6}" destId="{3E823AFB-2BB6-419E-9BE9-1C9CF32D152F}" srcOrd="0" destOrd="0" presId="urn:microsoft.com/office/officeart/2005/8/layout/hierarchy6"/>
    <dgm:cxn modelId="{AEEAB5E7-59C0-45D2-9DE7-4AFB18E433F0}" type="presParOf" srcId="{318269FE-FD08-42A4-8686-50D9D33110FC}" destId="{A03D34FE-63AF-4985-AF7E-5AE37407F236}" srcOrd="0" destOrd="0" presId="urn:microsoft.com/office/officeart/2005/8/layout/hierarchy6"/>
    <dgm:cxn modelId="{C07B4C62-E746-4B8B-891F-498611879669}" type="presParOf" srcId="{A03D34FE-63AF-4985-AF7E-5AE37407F236}" destId="{9399045D-ECEC-4FA4-9ECC-3C7B9F4C1E13}" srcOrd="0" destOrd="0" presId="urn:microsoft.com/office/officeart/2005/8/layout/hierarchy6"/>
    <dgm:cxn modelId="{79FE1718-38B2-4C95-8142-9EF17AF2168F}" type="presParOf" srcId="{9399045D-ECEC-4FA4-9ECC-3C7B9F4C1E13}" destId="{F0DE5946-A762-4358-AF5F-C1A96E132D93}" srcOrd="0" destOrd="0" presId="urn:microsoft.com/office/officeart/2005/8/layout/hierarchy6"/>
    <dgm:cxn modelId="{0BAF68C6-4A21-499B-BB52-E11E8D2E978E}" type="presParOf" srcId="{F0DE5946-A762-4358-AF5F-C1A96E132D93}" destId="{AF0B162F-215B-4E8F-920C-89CD2215CCD2}" srcOrd="0" destOrd="0" presId="urn:microsoft.com/office/officeart/2005/8/layout/hierarchy6"/>
    <dgm:cxn modelId="{1DBF7429-3818-4EEA-A661-4663EFBE4AF8}" type="presParOf" srcId="{F0DE5946-A762-4358-AF5F-C1A96E132D93}" destId="{65BC98F2-0C4D-4E1A-8599-5E02AC04CDF2}" srcOrd="1" destOrd="0" presId="urn:microsoft.com/office/officeart/2005/8/layout/hierarchy6"/>
    <dgm:cxn modelId="{2CC11063-DC5C-444A-805B-AD923F2B86B9}" type="presParOf" srcId="{65BC98F2-0C4D-4E1A-8599-5E02AC04CDF2}" destId="{172A7D89-6F1A-465D-8CA9-5684DF46EB6B}" srcOrd="0" destOrd="0" presId="urn:microsoft.com/office/officeart/2005/8/layout/hierarchy6"/>
    <dgm:cxn modelId="{B35A5C3F-0727-4F47-A56B-B0A4580C1DE1}" type="presParOf" srcId="{65BC98F2-0C4D-4E1A-8599-5E02AC04CDF2}" destId="{B075C2E8-0B8F-45F5-95A4-C870E6591B56}" srcOrd="1" destOrd="0" presId="urn:microsoft.com/office/officeart/2005/8/layout/hierarchy6"/>
    <dgm:cxn modelId="{42817EAE-11B7-4365-A45D-35F2C2EEA014}" type="presParOf" srcId="{B075C2E8-0B8F-45F5-95A4-C870E6591B56}" destId="{3D089003-74FC-4D38-B8EE-1211BC6F4EC8}" srcOrd="0" destOrd="0" presId="urn:microsoft.com/office/officeart/2005/8/layout/hierarchy6"/>
    <dgm:cxn modelId="{F9B44192-27E7-477B-8C51-C94EF72A108D}" type="presParOf" srcId="{B075C2E8-0B8F-45F5-95A4-C870E6591B56}" destId="{B33F3E8B-5726-42C7-ACCC-8134DFEADD98}" srcOrd="1" destOrd="0" presId="urn:microsoft.com/office/officeart/2005/8/layout/hierarchy6"/>
    <dgm:cxn modelId="{118473CE-E426-4C6F-8D0C-C587371A9B38}" type="presParOf" srcId="{65BC98F2-0C4D-4E1A-8599-5E02AC04CDF2}" destId="{BEE12B4D-589B-4DD0-916C-C970854B554F}" srcOrd="2" destOrd="0" presId="urn:microsoft.com/office/officeart/2005/8/layout/hierarchy6"/>
    <dgm:cxn modelId="{90C12ED3-7DEA-4DF6-98B9-638F2F4C17DD}" type="presParOf" srcId="{65BC98F2-0C4D-4E1A-8599-5E02AC04CDF2}" destId="{687B0B8F-7B55-422F-BDB1-E411E6AFBDC0}" srcOrd="3" destOrd="0" presId="urn:microsoft.com/office/officeart/2005/8/layout/hierarchy6"/>
    <dgm:cxn modelId="{F40C0C5F-8347-4FF3-8EFB-74BEE0AA156F}" type="presParOf" srcId="{687B0B8F-7B55-422F-BDB1-E411E6AFBDC0}" destId="{3E823AFB-2BB6-419E-9BE9-1C9CF32D152F}" srcOrd="0" destOrd="0" presId="urn:microsoft.com/office/officeart/2005/8/layout/hierarchy6"/>
    <dgm:cxn modelId="{07420C6A-9939-4FB4-9FB3-06F4F9FC0195}" type="presParOf" srcId="{687B0B8F-7B55-422F-BDB1-E411E6AFBDC0}" destId="{1E358314-1CB8-4427-B02B-B4E8C250306D}" srcOrd="1" destOrd="0" presId="urn:microsoft.com/office/officeart/2005/8/layout/hierarchy6"/>
    <dgm:cxn modelId="{7EEDACB4-B500-4502-AD49-D5436B423C5F}" type="presParOf" srcId="{318269FE-FD08-42A4-8686-50D9D33110FC}" destId="{598B6381-4BE0-4148-9DA2-0442B24E7E00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A30B6B-2A39-4F15-9A7E-D5524ED037F0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33D20A14-4911-4652-81D0-8E27EC14FE99}">
      <dgm:prSet phldrT="[Texto]" custT="1"/>
      <dgm:spPr/>
      <dgm:t>
        <a:bodyPr/>
        <a:lstStyle/>
        <a:p>
          <a:pPr marL="531813" indent="-354013" algn="ctr">
            <a:lnSpc>
              <a:spcPct val="100000"/>
            </a:lnSpc>
          </a:pP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              NATURAL	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B907D9-F9D4-4025-B07F-D889A93B9FC6}" type="parTrans" cxnId="{65D50FD9-2D2E-48D5-BFDF-1B96D8251A7B}">
      <dgm:prSet/>
      <dgm:spPr/>
      <dgm:t>
        <a:bodyPr/>
        <a:lstStyle/>
        <a:p>
          <a:endParaRPr lang="es-ES"/>
        </a:p>
      </dgm:t>
    </dgm:pt>
    <dgm:pt modelId="{E2E868D3-B546-481F-A843-DB4B15784648}" type="sibTrans" cxnId="{65D50FD9-2D2E-48D5-BFDF-1B96D8251A7B}">
      <dgm:prSet/>
      <dgm:spPr/>
      <dgm:t>
        <a:bodyPr/>
        <a:lstStyle/>
        <a:p>
          <a:endParaRPr lang="es-ES"/>
        </a:p>
      </dgm:t>
    </dgm:pt>
    <dgm:pt modelId="{8334621C-9492-492D-B389-3E47C533AC5D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POSITIVO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96FDFE-BB3C-43DE-AABE-325924347EB4}" type="parTrans" cxnId="{00C5DE71-72CB-42A2-9497-D612FA9B6661}">
      <dgm:prSet/>
      <dgm:spPr/>
      <dgm:t>
        <a:bodyPr/>
        <a:lstStyle/>
        <a:p>
          <a:endParaRPr lang="es-ES"/>
        </a:p>
      </dgm:t>
    </dgm:pt>
    <dgm:pt modelId="{C431388E-702C-46B1-87AD-364743461F1B}" type="sibTrans" cxnId="{00C5DE71-72CB-42A2-9497-D612FA9B6661}">
      <dgm:prSet/>
      <dgm:spPr/>
      <dgm:t>
        <a:bodyPr/>
        <a:lstStyle/>
        <a:p>
          <a:endParaRPr lang="es-ES"/>
        </a:p>
      </dgm:t>
    </dgm:pt>
    <dgm:pt modelId="{D50761CC-BC66-4880-953F-419013F1AAA9}">
      <dgm:prSet phldrT="[Texto]" custT="1"/>
      <dgm:spPr/>
      <dgm:t>
        <a:bodyPr/>
        <a:lstStyle/>
        <a:p>
          <a:pPr algn="ctr"/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46183A-208A-4A0F-BD5C-3E85096D0F8E}" type="parTrans" cxnId="{D0753DBC-08F7-4D84-AA18-746C3D65A2BB}">
      <dgm:prSet/>
      <dgm:spPr/>
      <dgm:t>
        <a:bodyPr/>
        <a:lstStyle/>
        <a:p>
          <a:endParaRPr lang="es-ES"/>
        </a:p>
      </dgm:t>
    </dgm:pt>
    <dgm:pt modelId="{99CE487B-9D88-4B91-8933-03D9322EC895}" type="sibTrans" cxnId="{D0753DBC-08F7-4D84-AA18-746C3D65A2BB}">
      <dgm:prSet/>
      <dgm:spPr/>
      <dgm:t>
        <a:bodyPr/>
        <a:lstStyle/>
        <a:p>
          <a:endParaRPr lang="es-ES"/>
        </a:p>
      </dgm:t>
    </dgm:pt>
    <dgm:pt modelId="{2703429C-F234-4ECC-97B8-3CCCBB79C1C8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CARACTERÍSTICAS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2FE152-FF43-425D-8D14-EC0A2EF0F9ED}" type="parTrans" cxnId="{BCA25D9B-E348-48AF-925B-4922228DF94F}">
      <dgm:prSet/>
      <dgm:spPr/>
      <dgm:t>
        <a:bodyPr/>
        <a:lstStyle/>
        <a:p>
          <a:endParaRPr lang="es-ES"/>
        </a:p>
      </dgm:t>
    </dgm:pt>
    <dgm:pt modelId="{D7A95905-1EE7-42D5-97E4-A8E98C7C69FC}" type="sibTrans" cxnId="{BCA25D9B-E348-48AF-925B-4922228DF94F}">
      <dgm:prSet/>
      <dgm:spPr/>
      <dgm:t>
        <a:bodyPr/>
        <a:lstStyle/>
        <a:p>
          <a:endParaRPr lang="es-ES"/>
        </a:p>
      </dgm:t>
    </dgm:pt>
    <dgm:pt modelId="{368F2018-F353-4D2D-B6F0-5C68A58497EE}">
      <dgm:prSet phldrT="[Texto]" custT="1"/>
      <dgm:spPr/>
      <dgm:t>
        <a:bodyPr/>
        <a:lstStyle/>
        <a:p>
          <a:pPr algn="ctr"/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E6CD4D-A1D1-400B-B9C5-09C393023448}" type="sibTrans" cxnId="{C765F8E2-6E5C-43A7-BD2A-508FD61563DC}">
      <dgm:prSet/>
      <dgm:spPr/>
      <dgm:t>
        <a:bodyPr/>
        <a:lstStyle/>
        <a:p>
          <a:endParaRPr lang="es-ES"/>
        </a:p>
      </dgm:t>
    </dgm:pt>
    <dgm:pt modelId="{2A635161-92E3-4034-8717-D6C50D1C7F47}" type="parTrans" cxnId="{C765F8E2-6E5C-43A7-BD2A-508FD61563DC}">
      <dgm:prSet/>
      <dgm:spPr/>
      <dgm:t>
        <a:bodyPr/>
        <a:lstStyle/>
        <a:p>
          <a:endParaRPr lang="es-ES"/>
        </a:p>
      </dgm:t>
    </dgm:pt>
    <dgm:pt modelId="{94FA5B56-EC86-42AB-9D4B-2A6F89718368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1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just" defTabSz="355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400" b="0" dirty="0" smtClean="0">
              <a:latin typeface="Arial Black" panose="020B0A04020102020204" pitchFamily="34" charset="0"/>
              <a:cs typeface="Arial" panose="020B0604020202020204" pitchFamily="34" charset="0"/>
            </a:rPr>
            <a:t>Es un conjunto de preceptos universales e inmutables basados en la naturaleza del hombre y tienen como finalidad regir la convivencia social.</a:t>
          </a:r>
        </a:p>
      </dgm:t>
    </dgm:pt>
    <dgm:pt modelId="{72949388-1C8D-4ABD-968F-60146081232F}" type="parTrans" cxnId="{52A79104-7F42-4D1D-85C3-A6E8B9F42F2A}">
      <dgm:prSet/>
      <dgm:spPr/>
      <dgm:t>
        <a:bodyPr/>
        <a:lstStyle/>
        <a:p>
          <a:endParaRPr lang="es-ES"/>
        </a:p>
      </dgm:t>
    </dgm:pt>
    <dgm:pt modelId="{A5429221-423E-480D-BE15-42846C9D00BF}" type="sibTrans" cxnId="{52A79104-7F42-4D1D-85C3-A6E8B9F42F2A}">
      <dgm:prSet/>
      <dgm:spPr/>
      <dgm:t>
        <a:bodyPr/>
        <a:lstStyle/>
        <a:p>
          <a:endParaRPr lang="es-ES"/>
        </a:p>
      </dgm:t>
    </dgm:pt>
    <dgm:pt modelId="{3EC62864-0B95-4E91-A7AE-249E94A5C53D}">
      <dgm:prSet custT="1"/>
      <dgm:spPr/>
      <dgm:t>
        <a:bodyPr/>
        <a:lstStyle/>
        <a:p>
          <a:r>
            <a:rPr lang="es-E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UNIVERSAL</a:t>
          </a:r>
        </a:p>
        <a:p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Todos los hombres, tiempo y lugar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F26E3A-0E11-45BC-96A8-151467EEA8B1}" type="parTrans" cxnId="{25E9344E-991D-4F55-B4E9-7B0AD53D9D4E}">
      <dgm:prSet/>
      <dgm:spPr/>
      <dgm:t>
        <a:bodyPr/>
        <a:lstStyle/>
        <a:p>
          <a:endParaRPr lang="es-ES"/>
        </a:p>
      </dgm:t>
    </dgm:pt>
    <dgm:pt modelId="{44526A14-7BD9-403F-8FA0-F2106F9A9A41}" type="sibTrans" cxnId="{25E9344E-991D-4F55-B4E9-7B0AD53D9D4E}">
      <dgm:prSet/>
      <dgm:spPr/>
      <dgm:t>
        <a:bodyPr/>
        <a:lstStyle/>
        <a:p>
          <a:endParaRPr lang="es-ES"/>
        </a:p>
      </dgm:t>
    </dgm:pt>
    <dgm:pt modelId="{AA51A2EA-247E-49FA-B54A-6BBFD116A2CE}">
      <dgm:prSet custT="1"/>
      <dgm:spPr/>
      <dgm:t>
        <a:bodyPr/>
        <a:lstStyle/>
        <a:p>
          <a:r>
            <a:rPr lang="es-E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NECESARIO</a:t>
          </a:r>
        </a:p>
        <a:p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Imperativo de la razón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141335-8405-4540-9885-468CDDB07BC1}" type="parTrans" cxnId="{2CBB7BB0-FB05-42B3-8224-2930DE2167E7}">
      <dgm:prSet/>
      <dgm:spPr/>
      <dgm:t>
        <a:bodyPr/>
        <a:lstStyle/>
        <a:p>
          <a:endParaRPr lang="es-ES"/>
        </a:p>
      </dgm:t>
    </dgm:pt>
    <dgm:pt modelId="{6890D7E8-8B20-47A1-8BE7-03175D9F1E35}" type="sibTrans" cxnId="{2CBB7BB0-FB05-42B3-8224-2930DE2167E7}">
      <dgm:prSet/>
      <dgm:spPr/>
      <dgm:t>
        <a:bodyPr/>
        <a:lstStyle/>
        <a:p>
          <a:endParaRPr lang="es-ES"/>
        </a:p>
      </dgm:t>
    </dgm:pt>
    <dgm:pt modelId="{81EB3293-48DC-4571-A035-AEA8D9E7ADBA}">
      <dgm:prSet custT="1"/>
      <dgm:spPr/>
      <dgm:t>
        <a:bodyPr/>
        <a:lstStyle/>
        <a:p>
          <a:r>
            <a:rPr lang="es-E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INMUTABLE</a:t>
          </a:r>
        </a:p>
        <a:p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No varía en el tiempo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B19F-72A0-4E99-BEF2-31E73DADBD1D}" type="parTrans" cxnId="{5B2F5931-C8C3-4702-A3FF-E3DBD86A4FC9}">
      <dgm:prSet/>
      <dgm:spPr/>
      <dgm:t>
        <a:bodyPr/>
        <a:lstStyle/>
        <a:p>
          <a:endParaRPr lang="es-ES"/>
        </a:p>
      </dgm:t>
    </dgm:pt>
    <dgm:pt modelId="{AD95FA36-9D67-4482-A4BC-B43FB5973255}" type="sibTrans" cxnId="{5B2F5931-C8C3-4702-A3FF-E3DBD86A4FC9}">
      <dgm:prSet/>
      <dgm:spPr/>
      <dgm:t>
        <a:bodyPr/>
        <a:lstStyle/>
        <a:p>
          <a:endParaRPr lang="es-ES"/>
        </a:p>
      </dgm:t>
    </dgm:pt>
    <dgm:pt modelId="{80A83083-8242-46FC-8206-44F661ABB73F}">
      <dgm:prSet/>
      <dgm:spPr/>
      <dgm:t>
        <a:bodyPr/>
        <a:lstStyle/>
        <a:p>
          <a:r>
            <a:rPr lang="es-ES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EB78F0-B97C-4569-9857-F73EB9AD5A2A}" type="parTrans" cxnId="{73B4E445-B5FF-4341-880A-9D03C1692315}">
      <dgm:prSet/>
      <dgm:spPr/>
      <dgm:t>
        <a:bodyPr/>
        <a:lstStyle/>
        <a:p>
          <a:endParaRPr lang="es-ES"/>
        </a:p>
      </dgm:t>
    </dgm:pt>
    <dgm:pt modelId="{D8F270AE-5F32-4B08-8276-5ACCEB030627}" type="sibTrans" cxnId="{73B4E445-B5FF-4341-880A-9D03C1692315}">
      <dgm:prSet/>
      <dgm:spPr/>
      <dgm:t>
        <a:bodyPr/>
        <a:lstStyle/>
        <a:p>
          <a:endParaRPr lang="es-ES"/>
        </a:p>
      </dgm:t>
    </dgm:pt>
    <dgm:pt modelId="{24A804BA-2328-4F94-B79B-B81A40B73E78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b="0" dirty="0" smtClean="0">
              <a:latin typeface="Arial Black" panose="020B0A04020102020204" pitchFamily="34" charset="0"/>
              <a:cs typeface="Arial" panose="020B0604020202020204" pitchFamily="34" charset="0"/>
            </a:rPr>
            <a:t>El fundamento de la existencia del Derecho y su obligatoriedad se encuentra en las propias normas, las que se imponen por su poder coercitivo</a:t>
          </a:r>
          <a:endParaRPr lang="es-ES" sz="1400" b="0" dirty="0" smtClean="0">
            <a:latin typeface="Arial Black" panose="020B0A040201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dirty="0">
            <a:latin typeface="Arial Black" panose="020B0A04020102020204" pitchFamily="34" charset="0"/>
          </a:endParaRPr>
        </a:p>
      </dgm:t>
    </dgm:pt>
    <dgm:pt modelId="{7CC1D196-12F1-4C78-B151-B2725F70E458}" type="parTrans" cxnId="{EFBD9994-43D0-482E-95FE-BA621DB7CE52}">
      <dgm:prSet/>
      <dgm:spPr/>
      <dgm:t>
        <a:bodyPr/>
        <a:lstStyle/>
        <a:p>
          <a:endParaRPr lang="es-ES"/>
        </a:p>
      </dgm:t>
    </dgm:pt>
    <dgm:pt modelId="{ABA4203E-8BC3-49C5-8B7C-C349C06D4AC0}" type="sibTrans" cxnId="{EFBD9994-43D0-482E-95FE-BA621DB7CE52}">
      <dgm:prSet/>
      <dgm:spPr/>
      <dgm:t>
        <a:bodyPr/>
        <a:lstStyle/>
        <a:p>
          <a:endParaRPr lang="es-ES"/>
        </a:p>
      </dgm:t>
    </dgm:pt>
    <dgm:pt modelId="{4D23FB02-B2A5-4068-ADA8-CDF9CB0C13FB}" type="pres">
      <dgm:prSet presAssocID="{00A30B6B-2A39-4F15-9A7E-D5524ED037F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EDED11E4-4C63-459E-B998-25D8285FD9B5}" type="pres">
      <dgm:prSet presAssocID="{33D20A14-4911-4652-81D0-8E27EC14FE99}" presName="hierRoot1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F8F4654D-2454-4972-BD2B-D03EB7EB2D85}" type="pres">
      <dgm:prSet presAssocID="{33D20A14-4911-4652-81D0-8E27EC14FE99}" presName="rootComposite1" presStyleCnt="0"/>
      <dgm:spPr/>
      <dgm:t>
        <a:bodyPr/>
        <a:lstStyle/>
        <a:p>
          <a:endParaRPr lang="es-ES"/>
        </a:p>
      </dgm:t>
    </dgm:pt>
    <dgm:pt modelId="{12E9CCA7-4967-4898-BE07-658A1AB95C6F}" type="pres">
      <dgm:prSet presAssocID="{33D20A14-4911-4652-81D0-8E27EC14FE99}" presName="rootText1" presStyleLbl="node0" presStyleIdx="0" presStyleCnt="2" custScaleX="25513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F772970-0D5C-4247-8A93-385493B16083}" type="pres">
      <dgm:prSet presAssocID="{33D20A14-4911-4652-81D0-8E27EC14FE99}" presName="rootConnector1" presStyleLbl="node1" presStyleIdx="0" presStyleCnt="0"/>
      <dgm:spPr/>
      <dgm:t>
        <a:bodyPr/>
        <a:lstStyle/>
        <a:p>
          <a:endParaRPr lang="es-ES"/>
        </a:p>
      </dgm:t>
    </dgm:pt>
    <dgm:pt modelId="{DD5DF542-A68A-49E4-B4D4-A51E033415AD}" type="pres">
      <dgm:prSet presAssocID="{33D20A14-4911-4652-81D0-8E27EC14FE99}" presName="hierChild2" presStyleCnt="0"/>
      <dgm:spPr/>
      <dgm:t>
        <a:bodyPr/>
        <a:lstStyle/>
        <a:p>
          <a:endParaRPr lang="es-ES"/>
        </a:p>
      </dgm:t>
    </dgm:pt>
    <dgm:pt modelId="{264DFD25-551C-4CD4-82B4-0DF859C54295}" type="pres">
      <dgm:prSet presAssocID="{2A635161-92E3-4034-8717-D6C50D1C7F47}" presName="Name37" presStyleLbl="parChTrans1D2" presStyleIdx="0" presStyleCnt="4"/>
      <dgm:spPr/>
      <dgm:t>
        <a:bodyPr/>
        <a:lstStyle/>
        <a:p>
          <a:endParaRPr lang="es-ES"/>
        </a:p>
      </dgm:t>
    </dgm:pt>
    <dgm:pt modelId="{1D893B76-A3AC-4240-A816-0A8503042325}" type="pres">
      <dgm:prSet presAssocID="{368F2018-F353-4D2D-B6F0-5C68A58497EE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01E5D54C-3D48-4C07-A3D4-B71EF7105162}" type="pres">
      <dgm:prSet presAssocID="{368F2018-F353-4D2D-B6F0-5C68A58497EE}" presName="rootComposite" presStyleCnt="0"/>
      <dgm:spPr/>
      <dgm:t>
        <a:bodyPr/>
        <a:lstStyle/>
        <a:p>
          <a:endParaRPr lang="es-ES"/>
        </a:p>
      </dgm:t>
    </dgm:pt>
    <dgm:pt modelId="{6BE418C7-B552-4044-940E-39C1B7C370CD}" type="pres">
      <dgm:prSet presAssocID="{368F2018-F353-4D2D-B6F0-5C68A58497E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441367C-6273-4348-9024-AA23B6106424}" type="pres">
      <dgm:prSet presAssocID="{368F2018-F353-4D2D-B6F0-5C68A58497EE}" presName="rootConnector" presStyleLbl="node2" presStyleIdx="0" presStyleCnt="4"/>
      <dgm:spPr/>
      <dgm:t>
        <a:bodyPr/>
        <a:lstStyle/>
        <a:p>
          <a:endParaRPr lang="es-ES"/>
        </a:p>
      </dgm:t>
    </dgm:pt>
    <dgm:pt modelId="{24253085-31CC-45FD-8A5E-8ED1AFA83CDB}" type="pres">
      <dgm:prSet presAssocID="{368F2018-F353-4D2D-B6F0-5C68A58497EE}" presName="hierChild4" presStyleCnt="0"/>
      <dgm:spPr/>
      <dgm:t>
        <a:bodyPr/>
        <a:lstStyle/>
        <a:p>
          <a:endParaRPr lang="es-ES"/>
        </a:p>
      </dgm:t>
    </dgm:pt>
    <dgm:pt modelId="{AB581730-735B-4E86-9E8A-55A62D1878A3}" type="pres">
      <dgm:prSet presAssocID="{72949388-1C8D-4ABD-968F-60146081232F}" presName="Name37" presStyleLbl="parChTrans1D3" presStyleIdx="0" presStyleCnt="5"/>
      <dgm:spPr/>
      <dgm:t>
        <a:bodyPr/>
        <a:lstStyle/>
        <a:p>
          <a:endParaRPr lang="es-ES"/>
        </a:p>
      </dgm:t>
    </dgm:pt>
    <dgm:pt modelId="{AC2D3873-F180-4B69-98AE-B8F431858AB4}" type="pres">
      <dgm:prSet presAssocID="{94FA5B56-EC86-42AB-9D4B-2A6F89718368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61F60EFF-D295-4284-91D9-D1147125F2F6}" type="pres">
      <dgm:prSet presAssocID="{94FA5B56-EC86-42AB-9D4B-2A6F89718368}" presName="rootComposite" presStyleCnt="0"/>
      <dgm:spPr/>
      <dgm:t>
        <a:bodyPr/>
        <a:lstStyle/>
        <a:p>
          <a:endParaRPr lang="es-ES"/>
        </a:p>
      </dgm:t>
    </dgm:pt>
    <dgm:pt modelId="{E3625918-5A81-45F0-ABCF-E9DDE85DFA28}" type="pres">
      <dgm:prSet presAssocID="{94FA5B56-EC86-42AB-9D4B-2A6F89718368}" presName="rootText" presStyleLbl="node3" presStyleIdx="0" presStyleCnt="5" custScaleX="229759" custScaleY="18263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EE322A9A-4E53-45E7-B202-7C0F388ADD69}" type="pres">
      <dgm:prSet presAssocID="{94FA5B56-EC86-42AB-9D4B-2A6F89718368}" presName="rootConnector" presStyleLbl="node3" presStyleIdx="0" presStyleCnt="5"/>
      <dgm:spPr/>
      <dgm:t>
        <a:bodyPr/>
        <a:lstStyle/>
        <a:p>
          <a:endParaRPr lang="es-ES"/>
        </a:p>
      </dgm:t>
    </dgm:pt>
    <dgm:pt modelId="{33D8F060-ACEF-45A3-AA05-C6F55D34F422}" type="pres">
      <dgm:prSet presAssocID="{94FA5B56-EC86-42AB-9D4B-2A6F89718368}" presName="hierChild4" presStyleCnt="0"/>
      <dgm:spPr/>
      <dgm:t>
        <a:bodyPr/>
        <a:lstStyle/>
        <a:p>
          <a:endParaRPr lang="es-ES"/>
        </a:p>
      </dgm:t>
    </dgm:pt>
    <dgm:pt modelId="{55889820-7066-4165-A3F6-A34C32F1B9E2}" type="pres">
      <dgm:prSet presAssocID="{94FA5B56-EC86-42AB-9D4B-2A6F89718368}" presName="hierChild5" presStyleCnt="0"/>
      <dgm:spPr/>
      <dgm:t>
        <a:bodyPr/>
        <a:lstStyle/>
        <a:p>
          <a:endParaRPr lang="es-ES"/>
        </a:p>
      </dgm:t>
    </dgm:pt>
    <dgm:pt modelId="{7BDA8B75-DD3E-4B46-A665-DE53768D8813}" type="pres">
      <dgm:prSet presAssocID="{368F2018-F353-4D2D-B6F0-5C68A58497EE}" presName="hierChild5" presStyleCnt="0"/>
      <dgm:spPr/>
      <dgm:t>
        <a:bodyPr/>
        <a:lstStyle/>
        <a:p>
          <a:endParaRPr lang="es-ES"/>
        </a:p>
      </dgm:t>
    </dgm:pt>
    <dgm:pt modelId="{7BCC3C3D-EC76-4826-A41E-553FAF881A8E}" type="pres">
      <dgm:prSet presAssocID="{082FE152-FF43-425D-8D14-EC0A2EF0F9ED}" presName="Name37" presStyleLbl="parChTrans1D2" presStyleIdx="1" presStyleCnt="4"/>
      <dgm:spPr/>
      <dgm:t>
        <a:bodyPr/>
        <a:lstStyle/>
        <a:p>
          <a:endParaRPr lang="es-ES"/>
        </a:p>
      </dgm:t>
    </dgm:pt>
    <dgm:pt modelId="{53424C0B-0459-417C-86C3-D4C7D53462ED}" type="pres">
      <dgm:prSet presAssocID="{2703429C-F234-4ECC-97B8-3CCCBB79C1C8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563071D5-873D-43CE-8E61-8AA98FC1CD64}" type="pres">
      <dgm:prSet presAssocID="{2703429C-F234-4ECC-97B8-3CCCBB79C1C8}" presName="rootComposite" presStyleCnt="0"/>
      <dgm:spPr/>
      <dgm:t>
        <a:bodyPr/>
        <a:lstStyle/>
        <a:p>
          <a:endParaRPr lang="es-ES"/>
        </a:p>
      </dgm:t>
    </dgm:pt>
    <dgm:pt modelId="{3D12FCB2-56D4-4B46-AE88-70BD4C8F12AD}" type="pres">
      <dgm:prSet presAssocID="{2703429C-F234-4ECC-97B8-3CCCBB79C1C8}" presName="rootText" presStyleLbl="node2" presStyleIdx="1" presStyleCnt="4" custScaleX="12186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C3A7F38-B2E7-4D72-85E0-33485B5C7A41}" type="pres">
      <dgm:prSet presAssocID="{2703429C-F234-4ECC-97B8-3CCCBB79C1C8}" presName="rootConnector" presStyleLbl="node2" presStyleIdx="1" presStyleCnt="4"/>
      <dgm:spPr/>
      <dgm:t>
        <a:bodyPr/>
        <a:lstStyle/>
        <a:p>
          <a:endParaRPr lang="es-ES"/>
        </a:p>
      </dgm:t>
    </dgm:pt>
    <dgm:pt modelId="{7E98EA7E-E8CE-4C87-A238-6F5104D341AE}" type="pres">
      <dgm:prSet presAssocID="{2703429C-F234-4ECC-97B8-3CCCBB79C1C8}" presName="hierChild4" presStyleCnt="0"/>
      <dgm:spPr/>
      <dgm:t>
        <a:bodyPr/>
        <a:lstStyle/>
        <a:p>
          <a:endParaRPr lang="es-ES"/>
        </a:p>
      </dgm:t>
    </dgm:pt>
    <dgm:pt modelId="{18FC361D-29E2-4CE7-9F9C-D9F8D9B180F4}" type="pres">
      <dgm:prSet presAssocID="{5FF26E3A-0E11-45BC-96A8-151467EEA8B1}" presName="Name37" presStyleLbl="parChTrans1D3" presStyleIdx="1" presStyleCnt="5"/>
      <dgm:spPr/>
      <dgm:t>
        <a:bodyPr/>
        <a:lstStyle/>
        <a:p>
          <a:endParaRPr lang="es-ES"/>
        </a:p>
      </dgm:t>
    </dgm:pt>
    <dgm:pt modelId="{94236C12-1269-4F2C-A145-87D52A0310B4}" type="pres">
      <dgm:prSet presAssocID="{3EC62864-0B95-4E91-A7AE-249E94A5C53D}" presName="hierRoot2" presStyleCnt="0">
        <dgm:presLayoutVars>
          <dgm:hierBranch val="init"/>
        </dgm:presLayoutVars>
      </dgm:prSet>
      <dgm:spPr/>
    </dgm:pt>
    <dgm:pt modelId="{EB2443BD-8932-4121-87A6-4E0F52F9964F}" type="pres">
      <dgm:prSet presAssocID="{3EC62864-0B95-4E91-A7AE-249E94A5C53D}" presName="rootComposite" presStyleCnt="0"/>
      <dgm:spPr/>
    </dgm:pt>
    <dgm:pt modelId="{B4F610A0-6E0E-4BE1-AC52-D534CEB66C82}" type="pres">
      <dgm:prSet presAssocID="{3EC62864-0B95-4E91-A7AE-249E94A5C53D}" presName="rootText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991F0BE-4FB6-459B-8474-42A594DFFF5A}" type="pres">
      <dgm:prSet presAssocID="{3EC62864-0B95-4E91-A7AE-249E94A5C53D}" presName="rootConnector" presStyleLbl="node3" presStyleIdx="1" presStyleCnt="5"/>
      <dgm:spPr/>
      <dgm:t>
        <a:bodyPr/>
        <a:lstStyle/>
        <a:p>
          <a:endParaRPr lang="es-ES"/>
        </a:p>
      </dgm:t>
    </dgm:pt>
    <dgm:pt modelId="{C457BAB7-8970-48A5-93E7-558E4E6E83E8}" type="pres">
      <dgm:prSet presAssocID="{3EC62864-0B95-4E91-A7AE-249E94A5C53D}" presName="hierChild4" presStyleCnt="0"/>
      <dgm:spPr/>
    </dgm:pt>
    <dgm:pt modelId="{FEA22046-E6E6-4DDF-88A0-540F80534A6A}" type="pres">
      <dgm:prSet presAssocID="{3EC62864-0B95-4E91-A7AE-249E94A5C53D}" presName="hierChild5" presStyleCnt="0"/>
      <dgm:spPr/>
    </dgm:pt>
    <dgm:pt modelId="{FF99D1C0-1899-49F9-A890-C8C47F93A74E}" type="pres">
      <dgm:prSet presAssocID="{77141335-8405-4540-9885-468CDDB07BC1}" presName="Name37" presStyleLbl="parChTrans1D3" presStyleIdx="2" presStyleCnt="5"/>
      <dgm:spPr/>
      <dgm:t>
        <a:bodyPr/>
        <a:lstStyle/>
        <a:p>
          <a:endParaRPr lang="es-ES"/>
        </a:p>
      </dgm:t>
    </dgm:pt>
    <dgm:pt modelId="{09FE9602-31B6-4064-BBF1-6369BF942600}" type="pres">
      <dgm:prSet presAssocID="{AA51A2EA-247E-49FA-B54A-6BBFD116A2CE}" presName="hierRoot2" presStyleCnt="0">
        <dgm:presLayoutVars>
          <dgm:hierBranch val="init"/>
        </dgm:presLayoutVars>
      </dgm:prSet>
      <dgm:spPr/>
    </dgm:pt>
    <dgm:pt modelId="{549A80F2-27EB-49C0-85C7-6E8646CFFC4E}" type="pres">
      <dgm:prSet presAssocID="{AA51A2EA-247E-49FA-B54A-6BBFD116A2CE}" presName="rootComposite" presStyleCnt="0"/>
      <dgm:spPr/>
    </dgm:pt>
    <dgm:pt modelId="{6B3F7BAB-4CBF-412C-813A-74C7B97589A5}" type="pres">
      <dgm:prSet presAssocID="{AA51A2EA-247E-49FA-B54A-6BBFD116A2CE}" presName="rootText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F5794E8-3145-44F3-AFF1-D70C463EB446}" type="pres">
      <dgm:prSet presAssocID="{AA51A2EA-247E-49FA-B54A-6BBFD116A2CE}" presName="rootConnector" presStyleLbl="node3" presStyleIdx="2" presStyleCnt="5"/>
      <dgm:spPr/>
      <dgm:t>
        <a:bodyPr/>
        <a:lstStyle/>
        <a:p>
          <a:endParaRPr lang="es-ES"/>
        </a:p>
      </dgm:t>
    </dgm:pt>
    <dgm:pt modelId="{B79FF6F8-8444-4C96-9FDA-7DFE2F175512}" type="pres">
      <dgm:prSet presAssocID="{AA51A2EA-247E-49FA-B54A-6BBFD116A2CE}" presName="hierChild4" presStyleCnt="0"/>
      <dgm:spPr/>
    </dgm:pt>
    <dgm:pt modelId="{41A9E726-1BA3-4ACE-A2B1-916FAA7AB6FD}" type="pres">
      <dgm:prSet presAssocID="{AA51A2EA-247E-49FA-B54A-6BBFD116A2CE}" presName="hierChild5" presStyleCnt="0"/>
      <dgm:spPr/>
    </dgm:pt>
    <dgm:pt modelId="{01E54DB8-1022-47A0-9997-D6433A21C47D}" type="pres">
      <dgm:prSet presAssocID="{5D9FB19F-72A0-4E99-BEF2-31E73DADBD1D}" presName="Name37" presStyleLbl="parChTrans1D3" presStyleIdx="3" presStyleCnt="5"/>
      <dgm:spPr/>
      <dgm:t>
        <a:bodyPr/>
        <a:lstStyle/>
        <a:p>
          <a:endParaRPr lang="es-ES"/>
        </a:p>
      </dgm:t>
    </dgm:pt>
    <dgm:pt modelId="{68124796-AA68-4EBD-97DB-5CB59AE48E14}" type="pres">
      <dgm:prSet presAssocID="{81EB3293-48DC-4571-A035-AEA8D9E7ADBA}" presName="hierRoot2" presStyleCnt="0">
        <dgm:presLayoutVars>
          <dgm:hierBranch val="init"/>
        </dgm:presLayoutVars>
      </dgm:prSet>
      <dgm:spPr/>
    </dgm:pt>
    <dgm:pt modelId="{20BCEDD5-C79A-492E-AD55-9A17D45A538B}" type="pres">
      <dgm:prSet presAssocID="{81EB3293-48DC-4571-A035-AEA8D9E7ADBA}" presName="rootComposite" presStyleCnt="0"/>
      <dgm:spPr/>
    </dgm:pt>
    <dgm:pt modelId="{21C8A912-AB04-4E93-970C-25880449BD13}" type="pres">
      <dgm:prSet presAssocID="{81EB3293-48DC-4571-A035-AEA8D9E7ADBA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636D65A-0F15-4D94-99EE-E613233C8AD6}" type="pres">
      <dgm:prSet presAssocID="{81EB3293-48DC-4571-A035-AEA8D9E7ADBA}" presName="rootConnector" presStyleLbl="node3" presStyleIdx="3" presStyleCnt="5"/>
      <dgm:spPr/>
      <dgm:t>
        <a:bodyPr/>
        <a:lstStyle/>
        <a:p>
          <a:endParaRPr lang="es-ES"/>
        </a:p>
      </dgm:t>
    </dgm:pt>
    <dgm:pt modelId="{C88A4FDD-FF28-4DEE-B97E-B0EF1190DE78}" type="pres">
      <dgm:prSet presAssocID="{81EB3293-48DC-4571-A035-AEA8D9E7ADBA}" presName="hierChild4" presStyleCnt="0"/>
      <dgm:spPr/>
    </dgm:pt>
    <dgm:pt modelId="{FC6BC626-CAD2-4993-ADBF-5DB3DD0404F4}" type="pres">
      <dgm:prSet presAssocID="{81EB3293-48DC-4571-A035-AEA8D9E7ADBA}" presName="hierChild5" presStyleCnt="0"/>
      <dgm:spPr/>
    </dgm:pt>
    <dgm:pt modelId="{5BE534B0-B4F0-4136-BDE8-F3E82E7E0F3F}" type="pres">
      <dgm:prSet presAssocID="{2703429C-F234-4ECC-97B8-3CCCBB79C1C8}" presName="hierChild5" presStyleCnt="0"/>
      <dgm:spPr/>
      <dgm:t>
        <a:bodyPr/>
        <a:lstStyle/>
        <a:p>
          <a:endParaRPr lang="es-ES"/>
        </a:p>
      </dgm:t>
    </dgm:pt>
    <dgm:pt modelId="{A2A70DE0-CB3A-42DF-8AEE-71101B44A886}" type="pres">
      <dgm:prSet presAssocID="{33D20A14-4911-4652-81D0-8E27EC14FE99}" presName="hierChild3" presStyleCnt="0"/>
      <dgm:spPr/>
      <dgm:t>
        <a:bodyPr/>
        <a:lstStyle/>
        <a:p>
          <a:endParaRPr lang="es-ES"/>
        </a:p>
      </dgm:t>
    </dgm:pt>
    <dgm:pt modelId="{E534329F-B140-4533-9F2E-3880B135C5DC}" type="pres">
      <dgm:prSet presAssocID="{8334621C-9492-492D-B389-3E47C533AC5D}" presName="hierRoot1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2CA23FB2-9211-4D2C-BB6C-176B9038ED7C}" type="pres">
      <dgm:prSet presAssocID="{8334621C-9492-492D-B389-3E47C533AC5D}" presName="rootComposite1" presStyleCnt="0"/>
      <dgm:spPr/>
      <dgm:t>
        <a:bodyPr/>
        <a:lstStyle/>
        <a:p>
          <a:endParaRPr lang="es-ES"/>
        </a:p>
      </dgm:t>
    </dgm:pt>
    <dgm:pt modelId="{6EDC4EB9-7D88-4FC1-B729-57C8156AF075}" type="pres">
      <dgm:prSet presAssocID="{8334621C-9492-492D-B389-3E47C533AC5D}" presName="rootText1" presStyleLbl="node0" presStyleIdx="1" presStyleCnt="2" custScaleX="15992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BF837D0-68C5-412B-BD1F-4621C727BB13}" type="pres">
      <dgm:prSet presAssocID="{8334621C-9492-492D-B389-3E47C533AC5D}" presName="rootConnector1" presStyleLbl="node1" presStyleIdx="0" presStyleCnt="0"/>
      <dgm:spPr/>
      <dgm:t>
        <a:bodyPr/>
        <a:lstStyle/>
        <a:p>
          <a:endParaRPr lang="es-ES"/>
        </a:p>
      </dgm:t>
    </dgm:pt>
    <dgm:pt modelId="{1231B165-88E0-49DA-913A-C4C8A38342D6}" type="pres">
      <dgm:prSet presAssocID="{8334621C-9492-492D-B389-3E47C533AC5D}" presName="hierChild2" presStyleCnt="0"/>
      <dgm:spPr/>
      <dgm:t>
        <a:bodyPr/>
        <a:lstStyle/>
        <a:p>
          <a:endParaRPr lang="es-ES"/>
        </a:p>
      </dgm:t>
    </dgm:pt>
    <dgm:pt modelId="{15CD862D-0B07-4E8B-9CB4-398F35720162}" type="pres">
      <dgm:prSet presAssocID="{3E46183A-208A-4A0F-BD5C-3E85096D0F8E}" presName="Name37" presStyleLbl="parChTrans1D2" presStyleIdx="2" presStyleCnt="4"/>
      <dgm:spPr/>
      <dgm:t>
        <a:bodyPr/>
        <a:lstStyle/>
        <a:p>
          <a:endParaRPr lang="es-ES"/>
        </a:p>
      </dgm:t>
    </dgm:pt>
    <dgm:pt modelId="{7E2B1B12-5DDC-44BC-845F-5D4208FBB69B}" type="pres">
      <dgm:prSet presAssocID="{D50761CC-BC66-4880-953F-419013F1AAA9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7FA62E08-E775-4D2F-96B5-0266BC9B5242}" type="pres">
      <dgm:prSet presAssocID="{D50761CC-BC66-4880-953F-419013F1AAA9}" presName="rootComposite" presStyleCnt="0"/>
      <dgm:spPr/>
      <dgm:t>
        <a:bodyPr/>
        <a:lstStyle/>
        <a:p>
          <a:endParaRPr lang="es-ES"/>
        </a:p>
      </dgm:t>
    </dgm:pt>
    <dgm:pt modelId="{DCDC8DA4-7111-4840-A5AA-267ADBE14619}" type="pres">
      <dgm:prSet presAssocID="{D50761CC-BC66-4880-953F-419013F1AAA9}" presName="rootText" presStyleLbl="node2" presStyleIdx="2" presStyleCnt="4" custScaleX="205714" custScaleY="10535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2CC4164-0489-4EAE-9832-4C3EF8C5079E}" type="pres">
      <dgm:prSet presAssocID="{D50761CC-BC66-4880-953F-419013F1AAA9}" presName="rootConnector" presStyleLbl="node2" presStyleIdx="2" presStyleCnt="4"/>
      <dgm:spPr/>
      <dgm:t>
        <a:bodyPr/>
        <a:lstStyle/>
        <a:p>
          <a:endParaRPr lang="es-ES"/>
        </a:p>
      </dgm:t>
    </dgm:pt>
    <dgm:pt modelId="{2A526E61-280C-4766-B1C5-1CDF5BA2E3A6}" type="pres">
      <dgm:prSet presAssocID="{D50761CC-BC66-4880-953F-419013F1AAA9}" presName="hierChild4" presStyleCnt="0"/>
      <dgm:spPr/>
      <dgm:t>
        <a:bodyPr/>
        <a:lstStyle/>
        <a:p>
          <a:endParaRPr lang="es-ES"/>
        </a:p>
      </dgm:t>
    </dgm:pt>
    <dgm:pt modelId="{6E338012-6622-4069-95CC-FAFE53266B54}" type="pres">
      <dgm:prSet presAssocID="{7CC1D196-12F1-4C78-B151-B2725F70E458}" presName="Name37" presStyleLbl="parChTrans1D3" presStyleIdx="4" presStyleCnt="5"/>
      <dgm:spPr/>
      <dgm:t>
        <a:bodyPr/>
        <a:lstStyle/>
        <a:p>
          <a:endParaRPr lang="es-ES"/>
        </a:p>
      </dgm:t>
    </dgm:pt>
    <dgm:pt modelId="{D5AC11A4-26BB-4B7C-BA5E-91EB7AAFEEAA}" type="pres">
      <dgm:prSet presAssocID="{24A804BA-2328-4F94-B79B-B81A40B73E78}" presName="hierRoot2" presStyleCnt="0">
        <dgm:presLayoutVars>
          <dgm:hierBranch val="init"/>
        </dgm:presLayoutVars>
      </dgm:prSet>
      <dgm:spPr/>
    </dgm:pt>
    <dgm:pt modelId="{064DAAEE-4016-4247-A47A-AD7E4A85FC29}" type="pres">
      <dgm:prSet presAssocID="{24A804BA-2328-4F94-B79B-B81A40B73E78}" presName="rootComposite" presStyleCnt="0"/>
      <dgm:spPr/>
    </dgm:pt>
    <dgm:pt modelId="{0BE73866-17D0-4B53-B45B-693FC9E52708}" type="pres">
      <dgm:prSet presAssocID="{24A804BA-2328-4F94-B79B-B81A40B73E78}" presName="rootText" presStyleLbl="node3" presStyleIdx="4" presStyleCnt="5" custScaleX="253578" custScaleY="178205" custLinFactNeighborX="28615" custLinFactNeighborY="50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C64BAB9-0C60-400A-9516-E8FFD73FCD58}" type="pres">
      <dgm:prSet presAssocID="{24A804BA-2328-4F94-B79B-B81A40B73E78}" presName="rootConnector" presStyleLbl="node3" presStyleIdx="4" presStyleCnt="5"/>
      <dgm:spPr/>
      <dgm:t>
        <a:bodyPr/>
        <a:lstStyle/>
        <a:p>
          <a:endParaRPr lang="es-ES"/>
        </a:p>
      </dgm:t>
    </dgm:pt>
    <dgm:pt modelId="{6F47667E-4830-4450-8191-8C93F261A976}" type="pres">
      <dgm:prSet presAssocID="{24A804BA-2328-4F94-B79B-B81A40B73E78}" presName="hierChild4" presStyleCnt="0"/>
      <dgm:spPr/>
    </dgm:pt>
    <dgm:pt modelId="{45A741FB-03AC-439E-BED1-857BC41F314E}" type="pres">
      <dgm:prSet presAssocID="{24A804BA-2328-4F94-B79B-B81A40B73E78}" presName="hierChild5" presStyleCnt="0"/>
      <dgm:spPr/>
    </dgm:pt>
    <dgm:pt modelId="{2EFBBB87-1165-4BA6-AD36-61FE17928B4B}" type="pres">
      <dgm:prSet presAssocID="{D50761CC-BC66-4880-953F-419013F1AAA9}" presName="hierChild5" presStyleCnt="0"/>
      <dgm:spPr/>
      <dgm:t>
        <a:bodyPr/>
        <a:lstStyle/>
        <a:p>
          <a:endParaRPr lang="es-ES"/>
        </a:p>
      </dgm:t>
    </dgm:pt>
    <dgm:pt modelId="{74D0EB52-89FF-473D-BA3D-381BF8D098C8}" type="pres">
      <dgm:prSet presAssocID="{D0EB78F0-B97C-4569-9857-F73EB9AD5A2A}" presName="Name37" presStyleLbl="parChTrans1D2" presStyleIdx="3" presStyleCnt="4"/>
      <dgm:spPr/>
      <dgm:t>
        <a:bodyPr/>
        <a:lstStyle/>
        <a:p>
          <a:endParaRPr lang="es-ES"/>
        </a:p>
      </dgm:t>
    </dgm:pt>
    <dgm:pt modelId="{86123117-AE35-4663-B13C-82F8D5020D6E}" type="pres">
      <dgm:prSet presAssocID="{80A83083-8242-46FC-8206-44F661ABB73F}" presName="hierRoot2" presStyleCnt="0">
        <dgm:presLayoutVars>
          <dgm:hierBranch val="init"/>
        </dgm:presLayoutVars>
      </dgm:prSet>
      <dgm:spPr/>
    </dgm:pt>
    <dgm:pt modelId="{409A0FA7-8348-40BC-BFD9-F47691E0B5AF}" type="pres">
      <dgm:prSet presAssocID="{80A83083-8242-46FC-8206-44F661ABB73F}" presName="rootComposite" presStyleCnt="0"/>
      <dgm:spPr/>
    </dgm:pt>
    <dgm:pt modelId="{9140D659-D754-45E1-84E9-5C96B8BB0616}" type="pres">
      <dgm:prSet presAssocID="{80A83083-8242-46FC-8206-44F661ABB73F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85D432C-5E7B-41C7-83B1-1E1B8F776262}" type="pres">
      <dgm:prSet presAssocID="{80A83083-8242-46FC-8206-44F661ABB73F}" presName="rootConnector" presStyleLbl="node2" presStyleIdx="3" presStyleCnt="4"/>
      <dgm:spPr/>
      <dgm:t>
        <a:bodyPr/>
        <a:lstStyle/>
        <a:p>
          <a:endParaRPr lang="es-ES"/>
        </a:p>
      </dgm:t>
    </dgm:pt>
    <dgm:pt modelId="{F28AD132-A58E-418B-85CF-0643C63C4FCA}" type="pres">
      <dgm:prSet presAssocID="{80A83083-8242-46FC-8206-44F661ABB73F}" presName="hierChild4" presStyleCnt="0"/>
      <dgm:spPr/>
    </dgm:pt>
    <dgm:pt modelId="{37CE1FEB-642E-4F28-9E89-453579A9E9F3}" type="pres">
      <dgm:prSet presAssocID="{80A83083-8242-46FC-8206-44F661ABB73F}" presName="hierChild5" presStyleCnt="0"/>
      <dgm:spPr/>
    </dgm:pt>
    <dgm:pt modelId="{90946FB4-E8B6-47E4-A397-0CDD440BF505}" type="pres">
      <dgm:prSet presAssocID="{8334621C-9492-492D-B389-3E47C533AC5D}" presName="hierChild3" presStyleCnt="0"/>
      <dgm:spPr/>
      <dgm:t>
        <a:bodyPr/>
        <a:lstStyle/>
        <a:p>
          <a:endParaRPr lang="es-ES"/>
        </a:p>
      </dgm:t>
    </dgm:pt>
  </dgm:ptLst>
  <dgm:cxnLst>
    <dgm:cxn modelId="{C765F8E2-6E5C-43A7-BD2A-508FD61563DC}" srcId="{33D20A14-4911-4652-81D0-8E27EC14FE99}" destId="{368F2018-F353-4D2D-B6F0-5C68A58497EE}" srcOrd="0" destOrd="0" parTransId="{2A635161-92E3-4034-8717-D6C50D1C7F47}" sibTransId="{80E6CD4D-A1D1-400B-B9C5-09C393023448}"/>
    <dgm:cxn modelId="{7F69A956-CA3B-45E5-9439-283CB0036F27}" type="presOf" srcId="{D50761CC-BC66-4880-953F-419013F1AAA9}" destId="{42CC4164-0489-4EAE-9832-4C3EF8C5079E}" srcOrd="1" destOrd="0" presId="urn:microsoft.com/office/officeart/2005/8/layout/orgChart1"/>
    <dgm:cxn modelId="{52A79104-7F42-4D1D-85C3-A6E8B9F42F2A}" srcId="{368F2018-F353-4D2D-B6F0-5C68A58497EE}" destId="{94FA5B56-EC86-42AB-9D4B-2A6F89718368}" srcOrd="0" destOrd="0" parTransId="{72949388-1C8D-4ABD-968F-60146081232F}" sibTransId="{A5429221-423E-480D-BE15-42846C9D00BF}"/>
    <dgm:cxn modelId="{2CE305DB-94C9-4D00-8A43-6FD045ED26FD}" type="presOf" srcId="{72949388-1C8D-4ABD-968F-60146081232F}" destId="{AB581730-735B-4E86-9E8A-55A62D1878A3}" srcOrd="0" destOrd="0" presId="urn:microsoft.com/office/officeart/2005/8/layout/orgChart1"/>
    <dgm:cxn modelId="{A1358A56-64A3-4DCE-824E-7C684D9EC58A}" type="presOf" srcId="{AA51A2EA-247E-49FA-B54A-6BBFD116A2CE}" destId="{7F5794E8-3145-44F3-AFF1-D70C463EB446}" srcOrd="1" destOrd="0" presId="urn:microsoft.com/office/officeart/2005/8/layout/orgChart1"/>
    <dgm:cxn modelId="{053CCB24-5C22-442A-B4E9-441E4416C83D}" type="presOf" srcId="{7CC1D196-12F1-4C78-B151-B2725F70E458}" destId="{6E338012-6622-4069-95CC-FAFE53266B54}" srcOrd="0" destOrd="0" presId="urn:microsoft.com/office/officeart/2005/8/layout/orgChart1"/>
    <dgm:cxn modelId="{0D83D3F4-C950-4D69-A10F-0721DD2AC966}" type="presOf" srcId="{5FF26E3A-0E11-45BC-96A8-151467EEA8B1}" destId="{18FC361D-29E2-4CE7-9F9C-D9F8D9B180F4}" srcOrd="0" destOrd="0" presId="urn:microsoft.com/office/officeart/2005/8/layout/orgChart1"/>
    <dgm:cxn modelId="{65D50FD9-2D2E-48D5-BFDF-1B96D8251A7B}" srcId="{00A30B6B-2A39-4F15-9A7E-D5524ED037F0}" destId="{33D20A14-4911-4652-81D0-8E27EC14FE99}" srcOrd="0" destOrd="0" parTransId="{E7B907D9-F9D4-4025-B07F-D889A93B9FC6}" sibTransId="{E2E868D3-B546-481F-A843-DB4B15784648}"/>
    <dgm:cxn modelId="{45953245-BD59-49A8-9302-298825CA4744}" type="presOf" srcId="{8334621C-9492-492D-B389-3E47C533AC5D}" destId="{6EDC4EB9-7D88-4FC1-B729-57C8156AF075}" srcOrd="0" destOrd="0" presId="urn:microsoft.com/office/officeart/2005/8/layout/orgChart1"/>
    <dgm:cxn modelId="{2B2BE55A-F568-47D8-A065-CCD46100327C}" type="presOf" srcId="{3E46183A-208A-4A0F-BD5C-3E85096D0F8E}" destId="{15CD862D-0B07-4E8B-9CB4-398F35720162}" srcOrd="0" destOrd="0" presId="urn:microsoft.com/office/officeart/2005/8/layout/orgChart1"/>
    <dgm:cxn modelId="{25E9344E-991D-4F55-B4E9-7B0AD53D9D4E}" srcId="{2703429C-F234-4ECC-97B8-3CCCBB79C1C8}" destId="{3EC62864-0B95-4E91-A7AE-249E94A5C53D}" srcOrd="0" destOrd="0" parTransId="{5FF26E3A-0E11-45BC-96A8-151467EEA8B1}" sibTransId="{44526A14-7BD9-403F-8FA0-F2106F9A9A41}"/>
    <dgm:cxn modelId="{F5C51E08-487E-49E0-B0C0-5724B11AFE80}" type="presOf" srcId="{81EB3293-48DC-4571-A035-AEA8D9E7ADBA}" destId="{6636D65A-0F15-4D94-99EE-E613233C8AD6}" srcOrd="1" destOrd="0" presId="urn:microsoft.com/office/officeart/2005/8/layout/orgChart1"/>
    <dgm:cxn modelId="{EFBD9994-43D0-482E-95FE-BA621DB7CE52}" srcId="{D50761CC-BC66-4880-953F-419013F1AAA9}" destId="{24A804BA-2328-4F94-B79B-B81A40B73E78}" srcOrd="0" destOrd="0" parTransId="{7CC1D196-12F1-4C78-B151-B2725F70E458}" sibTransId="{ABA4203E-8BC3-49C5-8B7C-C349C06D4AC0}"/>
    <dgm:cxn modelId="{BCA25D9B-E348-48AF-925B-4922228DF94F}" srcId="{33D20A14-4911-4652-81D0-8E27EC14FE99}" destId="{2703429C-F234-4ECC-97B8-3CCCBB79C1C8}" srcOrd="1" destOrd="0" parTransId="{082FE152-FF43-425D-8D14-EC0A2EF0F9ED}" sibTransId="{D7A95905-1EE7-42D5-97E4-A8E98C7C69FC}"/>
    <dgm:cxn modelId="{73B4E445-B5FF-4341-880A-9D03C1692315}" srcId="{8334621C-9492-492D-B389-3E47C533AC5D}" destId="{80A83083-8242-46FC-8206-44F661ABB73F}" srcOrd="1" destOrd="0" parTransId="{D0EB78F0-B97C-4569-9857-F73EB9AD5A2A}" sibTransId="{D8F270AE-5F32-4B08-8276-5ACCEB030627}"/>
    <dgm:cxn modelId="{FE17C6A4-3F48-4C10-9C5A-942D3672CE5F}" type="presOf" srcId="{368F2018-F353-4D2D-B6F0-5C68A58497EE}" destId="{6BE418C7-B552-4044-940E-39C1B7C370CD}" srcOrd="0" destOrd="0" presId="urn:microsoft.com/office/officeart/2005/8/layout/orgChart1"/>
    <dgm:cxn modelId="{65438E26-3949-44C5-9028-1E7467243B1A}" type="presOf" srcId="{24A804BA-2328-4F94-B79B-B81A40B73E78}" destId="{0BE73866-17D0-4B53-B45B-693FC9E52708}" srcOrd="0" destOrd="0" presId="urn:microsoft.com/office/officeart/2005/8/layout/orgChart1"/>
    <dgm:cxn modelId="{2CBB7BB0-FB05-42B3-8224-2930DE2167E7}" srcId="{2703429C-F234-4ECC-97B8-3CCCBB79C1C8}" destId="{AA51A2EA-247E-49FA-B54A-6BBFD116A2CE}" srcOrd="1" destOrd="0" parTransId="{77141335-8405-4540-9885-468CDDB07BC1}" sibTransId="{6890D7E8-8B20-47A1-8BE7-03175D9F1E35}"/>
    <dgm:cxn modelId="{5B2F5931-C8C3-4702-A3FF-E3DBD86A4FC9}" srcId="{2703429C-F234-4ECC-97B8-3CCCBB79C1C8}" destId="{81EB3293-48DC-4571-A035-AEA8D9E7ADBA}" srcOrd="2" destOrd="0" parTransId="{5D9FB19F-72A0-4E99-BEF2-31E73DADBD1D}" sibTransId="{AD95FA36-9D67-4482-A4BC-B43FB5973255}"/>
    <dgm:cxn modelId="{7F44DE4E-F5FC-412B-A8B2-3665D7755FF9}" type="presOf" srcId="{94FA5B56-EC86-42AB-9D4B-2A6F89718368}" destId="{EE322A9A-4E53-45E7-B202-7C0F388ADD69}" srcOrd="1" destOrd="0" presId="urn:microsoft.com/office/officeart/2005/8/layout/orgChart1"/>
    <dgm:cxn modelId="{9B01C746-1E72-466D-8841-BB8F8E2F6D22}" type="presOf" srcId="{082FE152-FF43-425D-8D14-EC0A2EF0F9ED}" destId="{7BCC3C3D-EC76-4826-A41E-553FAF881A8E}" srcOrd="0" destOrd="0" presId="urn:microsoft.com/office/officeart/2005/8/layout/orgChart1"/>
    <dgm:cxn modelId="{05FE8F66-4F11-45A7-A2E1-7B4F0B18C93A}" type="presOf" srcId="{24A804BA-2328-4F94-B79B-B81A40B73E78}" destId="{0C64BAB9-0C60-400A-9516-E8FFD73FCD58}" srcOrd="1" destOrd="0" presId="urn:microsoft.com/office/officeart/2005/8/layout/orgChart1"/>
    <dgm:cxn modelId="{D0753DBC-08F7-4D84-AA18-746C3D65A2BB}" srcId="{8334621C-9492-492D-B389-3E47C533AC5D}" destId="{D50761CC-BC66-4880-953F-419013F1AAA9}" srcOrd="0" destOrd="0" parTransId="{3E46183A-208A-4A0F-BD5C-3E85096D0F8E}" sibTransId="{99CE487B-9D88-4B91-8933-03D9322EC895}"/>
    <dgm:cxn modelId="{CAA4C66A-7F51-4A5C-9A55-7F7741E4E246}" type="presOf" srcId="{8334621C-9492-492D-B389-3E47C533AC5D}" destId="{0BF837D0-68C5-412B-BD1F-4621C727BB13}" srcOrd="1" destOrd="0" presId="urn:microsoft.com/office/officeart/2005/8/layout/orgChart1"/>
    <dgm:cxn modelId="{9BFDC4C2-B635-4464-B093-1FBAE904DEA4}" type="presOf" srcId="{D0EB78F0-B97C-4569-9857-F73EB9AD5A2A}" destId="{74D0EB52-89FF-473D-BA3D-381BF8D098C8}" srcOrd="0" destOrd="0" presId="urn:microsoft.com/office/officeart/2005/8/layout/orgChart1"/>
    <dgm:cxn modelId="{6D5C6839-D74C-42D5-A23F-00274390E019}" type="presOf" srcId="{2A635161-92E3-4034-8717-D6C50D1C7F47}" destId="{264DFD25-551C-4CD4-82B4-0DF859C54295}" srcOrd="0" destOrd="0" presId="urn:microsoft.com/office/officeart/2005/8/layout/orgChart1"/>
    <dgm:cxn modelId="{659F4339-F46F-4F34-8C8B-2112FA31779E}" type="presOf" srcId="{2703429C-F234-4ECC-97B8-3CCCBB79C1C8}" destId="{3D12FCB2-56D4-4B46-AE88-70BD4C8F12AD}" srcOrd="0" destOrd="0" presId="urn:microsoft.com/office/officeart/2005/8/layout/orgChart1"/>
    <dgm:cxn modelId="{8E202CA2-DC55-41D5-A098-A97FEE01DB79}" type="presOf" srcId="{00A30B6B-2A39-4F15-9A7E-D5524ED037F0}" destId="{4D23FB02-B2A5-4068-ADA8-CDF9CB0C13FB}" srcOrd="0" destOrd="0" presId="urn:microsoft.com/office/officeart/2005/8/layout/orgChart1"/>
    <dgm:cxn modelId="{C0F7EE79-2DC1-4B52-8013-37A4576501C4}" type="presOf" srcId="{81EB3293-48DC-4571-A035-AEA8D9E7ADBA}" destId="{21C8A912-AB04-4E93-970C-25880449BD13}" srcOrd="0" destOrd="0" presId="urn:microsoft.com/office/officeart/2005/8/layout/orgChart1"/>
    <dgm:cxn modelId="{D2BC39E2-9826-433F-9208-3AACF07756D4}" type="presOf" srcId="{2703429C-F234-4ECC-97B8-3CCCBB79C1C8}" destId="{6C3A7F38-B2E7-4D72-85E0-33485B5C7A41}" srcOrd="1" destOrd="0" presId="urn:microsoft.com/office/officeart/2005/8/layout/orgChart1"/>
    <dgm:cxn modelId="{5218CCDE-57FE-4E6E-8B4A-4A8DE1B91F3D}" type="presOf" srcId="{368F2018-F353-4D2D-B6F0-5C68A58497EE}" destId="{A441367C-6273-4348-9024-AA23B6106424}" srcOrd="1" destOrd="0" presId="urn:microsoft.com/office/officeart/2005/8/layout/orgChart1"/>
    <dgm:cxn modelId="{76C97261-F965-4372-A2BC-194237CC1FA6}" type="presOf" srcId="{80A83083-8242-46FC-8206-44F661ABB73F}" destId="{9140D659-D754-45E1-84E9-5C96B8BB0616}" srcOrd="0" destOrd="0" presId="urn:microsoft.com/office/officeart/2005/8/layout/orgChart1"/>
    <dgm:cxn modelId="{2599D0EE-4CD3-42CD-BBDD-9374BD69E0BF}" type="presOf" srcId="{3EC62864-0B95-4E91-A7AE-249E94A5C53D}" destId="{C991F0BE-4FB6-459B-8474-42A594DFFF5A}" srcOrd="1" destOrd="0" presId="urn:microsoft.com/office/officeart/2005/8/layout/orgChart1"/>
    <dgm:cxn modelId="{C9FF2472-38EE-4D28-A2E4-1B2FD64FC61E}" type="presOf" srcId="{77141335-8405-4540-9885-468CDDB07BC1}" destId="{FF99D1C0-1899-49F9-A890-C8C47F93A74E}" srcOrd="0" destOrd="0" presId="urn:microsoft.com/office/officeart/2005/8/layout/orgChart1"/>
    <dgm:cxn modelId="{00C5DE71-72CB-42A2-9497-D612FA9B6661}" srcId="{00A30B6B-2A39-4F15-9A7E-D5524ED037F0}" destId="{8334621C-9492-492D-B389-3E47C533AC5D}" srcOrd="1" destOrd="0" parTransId="{0E96FDFE-BB3C-43DE-AABE-325924347EB4}" sibTransId="{C431388E-702C-46B1-87AD-364743461F1B}"/>
    <dgm:cxn modelId="{35557EC9-3029-4222-9B05-2E2A29BA337B}" type="presOf" srcId="{33D20A14-4911-4652-81D0-8E27EC14FE99}" destId="{4F772970-0D5C-4247-8A93-385493B16083}" srcOrd="1" destOrd="0" presId="urn:microsoft.com/office/officeart/2005/8/layout/orgChart1"/>
    <dgm:cxn modelId="{E505FB6D-5471-4D6E-9AA2-44FFE3B0FEC2}" type="presOf" srcId="{3EC62864-0B95-4E91-A7AE-249E94A5C53D}" destId="{B4F610A0-6E0E-4BE1-AC52-D534CEB66C82}" srcOrd="0" destOrd="0" presId="urn:microsoft.com/office/officeart/2005/8/layout/orgChart1"/>
    <dgm:cxn modelId="{E2F15CD4-04B4-48E0-8933-1E31435A6CE6}" type="presOf" srcId="{33D20A14-4911-4652-81D0-8E27EC14FE99}" destId="{12E9CCA7-4967-4898-BE07-658A1AB95C6F}" srcOrd="0" destOrd="0" presId="urn:microsoft.com/office/officeart/2005/8/layout/orgChart1"/>
    <dgm:cxn modelId="{9B87C84A-FA1B-40ED-A1E3-E22963661DB7}" type="presOf" srcId="{D50761CC-BC66-4880-953F-419013F1AAA9}" destId="{DCDC8DA4-7111-4840-A5AA-267ADBE14619}" srcOrd="0" destOrd="0" presId="urn:microsoft.com/office/officeart/2005/8/layout/orgChart1"/>
    <dgm:cxn modelId="{A27D56B1-CCF0-433A-AC71-83FC558C34FE}" type="presOf" srcId="{AA51A2EA-247E-49FA-B54A-6BBFD116A2CE}" destId="{6B3F7BAB-4CBF-412C-813A-74C7B97589A5}" srcOrd="0" destOrd="0" presId="urn:microsoft.com/office/officeart/2005/8/layout/orgChart1"/>
    <dgm:cxn modelId="{FCC94D28-93F7-40A6-8254-17B827328183}" type="presOf" srcId="{80A83083-8242-46FC-8206-44F661ABB73F}" destId="{485D432C-5E7B-41C7-83B1-1E1B8F776262}" srcOrd="1" destOrd="0" presId="urn:microsoft.com/office/officeart/2005/8/layout/orgChart1"/>
    <dgm:cxn modelId="{D3C3D610-8B77-4750-AD1E-BF35C836A231}" type="presOf" srcId="{94FA5B56-EC86-42AB-9D4B-2A6F89718368}" destId="{E3625918-5A81-45F0-ABCF-E9DDE85DFA28}" srcOrd="0" destOrd="0" presId="urn:microsoft.com/office/officeart/2005/8/layout/orgChart1"/>
    <dgm:cxn modelId="{A5A6A393-10AE-4AD1-AF4C-23F7B6B2AED5}" type="presOf" srcId="{5D9FB19F-72A0-4E99-BEF2-31E73DADBD1D}" destId="{01E54DB8-1022-47A0-9997-D6433A21C47D}" srcOrd="0" destOrd="0" presId="urn:microsoft.com/office/officeart/2005/8/layout/orgChart1"/>
    <dgm:cxn modelId="{7AA3AABB-B50D-4333-808A-A43B37041FFF}" type="presParOf" srcId="{4D23FB02-B2A5-4068-ADA8-CDF9CB0C13FB}" destId="{EDED11E4-4C63-459E-B998-25D8285FD9B5}" srcOrd="0" destOrd="0" presId="urn:microsoft.com/office/officeart/2005/8/layout/orgChart1"/>
    <dgm:cxn modelId="{0C4AB4F8-25EA-4157-8357-7E67226302D5}" type="presParOf" srcId="{EDED11E4-4C63-459E-B998-25D8285FD9B5}" destId="{F8F4654D-2454-4972-BD2B-D03EB7EB2D85}" srcOrd="0" destOrd="0" presId="urn:microsoft.com/office/officeart/2005/8/layout/orgChart1"/>
    <dgm:cxn modelId="{AF4D354C-E1ED-487F-A831-0DB38F61CCAF}" type="presParOf" srcId="{F8F4654D-2454-4972-BD2B-D03EB7EB2D85}" destId="{12E9CCA7-4967-4898-BE07-658A1AB95C6F}" srcOrd="0" destOrd="0" presId="urn:microsoft.com/office/officeart/2005/8/layout/orgChart1"/>
    <dgm:cxn modelId="{A4CEF44E-D920-4C22-9EC7-F4C8721D6BC2}" type="presParOf" srcId="{F8F4654D-2454-4972-BD2B-D03EB7EB2D85}" destId="{4F772970-0D5C-4247-8A93-385493B16083}" srcOrd="1" destOrd="0" presId="urn:microsoft.com/office/officeart/2005/8/layout/orgChart1"/>
    <dgm:cxn modelId="{281EADF9-F38E-415A-A61A-DBF0E9B9004B}" type="presParOf" srcId="{EDED11E4-4C63-459E-B998-25D8285FD9B5}" destId="{DD5DF542-A68A-49E4-B4D4-A51E033415AD}" srcOrd="1" destOrd="0" presId="urn:microsoft.com/office/officeart/2005/8/layout/orgChart1"/>
    <dgm:cxn modelId="{748D51F8-A95D-41A7-AA69-02DF0436AA11}" type="presParOf" srcId="{DD5DF542-A68A-49E4-B4D4-A51E033415AD}" destId="{264DFD25-551C-4CD4-82B4-0DF859C54295}" srcOrd="0" destOrd="0" presId="urn:microsoft.com/office/officeart/2005/8/layout/orgChart1"/>
    <dgm:cxn modelId="{C480437C-E110-45CC-A76E-DB13BA4D50DC}" type="presParOf" srcId="{DD5DF542-A68A-49E4-B4D4-A51E033415AD}" destId="{1D893B76-A3AC-4240-A816-0A8503042325}" srcOrd="1" destOrd="0" presId="urn:microsoft.com/office/officeart/2005/8/layout/orgChart1"/>
    <dgm:cxn modelId="{BFC0701E-CF81-4252-8DFB-986F9182F2EC}" type="presParOf" srcId="{1D893B76-A3AC-4240-A816-0A8503042325}" destId="{01E5D54C-3D48-4C07-A3D4-B71EF7105162}" srcOrd="0" destOrd="0" presId="urn:microsoft.com/office/officeart/2005/8/layout/orgChart1"/>
    <dgm:cxn modelId="{A21FEBEA-87BC-46BD-9416-293861625153}" type="presParOf" srcId="{01E5D54C-3D48-4C07-A3D4-B71EF7105162}" destId="{6BE418C7-B552-4044-940E-39C1B7C370CD}" srcOrd="0" destOrd="0" presId="urn:microsoft.com/office/officeart/2005/8/layout/orgChart1"/>
    <dgm:cxn modelId="{10CCB94C-024E-4539-9FAA-26323D37C66A}" type="presParOf" srcId="{01E5D54C-3D48-4C07-A3D4-B71EF7105162}" destId="{A441367C-6273-4348-9024-AA23B6106424}" srcOrd="1" destOrd="0" presId="urn:microsoft.com/office/officeart/2005/8/layout/orgChart1"/>
    <dgm:cxn modelId="{248C9095-C6A9-423F-9415-0AB8C018EB7A}" type="presParOf" srcId="{1D893B76-A3AC-4240-A816-0A8503042325}" destId="{24253085-31CC-45FD-8A5E-8ED1AFA83CDB}" srcOrd="1" destOrd="0" presId="urn:microsoft.com/office/officeart/2005/8/layout/orgChart1"/>
    <dgm:cxn modelId="{21CF40AF-1CAD-4DE4-B6F5-A0FF4852CFDA}" type="presParOf" srcId="{24253085-31CC-45FD-8A5E-8ED1AFA83CDB}" destId="{AB581730-735B-4E86-9E8A-55A62D1878A3}" srcOrd="0" destOrd="0" presId="urn:microsoft.com/office/officeart/2005/8/layout/orgChart1"/>
    <dgm:cxn modelId="{815AC8A8-984D-4EFD-BA51-8C69631BCA3C}" type="presParOf" srcId="{24253085-31CC-45FD-8A5E-8ED1AFA83CDB}" destId="{AC2D3873-F180-4B69-98AE-B8F431858AB4}" srcOrd="1" destOrd="0" presId="urn:microsoft.com/office/officeart/2005/8/layout/orgChart1"/>
    <dgm:cxn modelId="{3DD3ABCB-5487-41B7-B6BC-DFBAF1C1C3CC}" type="presParOf" srcId="{AC2D3873-F180-4B69-98AE-B8F431858AB4}" destId="{61F60EFF-D295-4284-91D9-D1147125F2F6}" srcOrd="0" destOrd="0" presId="urn:microsoft.com/office/officeart/2005/8/layout/orgChart1"/>
    <dgm:cxn modelId="{C8F710E3-CAC2-4362-B396-01EF751C7767}" type="presParOf" srcId="{61F60EFF-D295-4284-91D9-D1147125F2F6}" destId="{E3625918-5A81-45F0-ABCF-E9DDE85DFA28}" srcOrd="0" destOrd="0" presId="urn:microsoft.com/office/officeart/2005/8/layout/orgChart1"/>
    <dgm:cxn modelId="{3DA2EDCE-C8F8-487F-8791-A6CEF0476E67}" type="presParOf" srcId="{61F60EFF-D295-4284-91D9-D1147125F2F6}" destId="{EE322A9A-4E53-45E7-B202-7C0F388ADD69}" srcOrd="1" destOrd="0" presId="urn:microsoft.com/office/officeart/2005/8/layout/orgChart1"/>
    <dgm:cxn modelId="{98E05ED1-FEC5-4F45-B670-A16727A28352}" type="presParOf" srcId="{AC2D3873-F180-4B69-98AE-B8F431858AB4}" destId="{33D8F060-ACEF-45A3-AA05-C6F55D34F422}" srcOrd="1" destOrd="0" presId="urn:microsoft.com/office/officeart/2005/8/layout/orgChart1"/>
    <dgm:cxn modelId="{C2EAB39B-242F-409F-AB6B-8A5DDF0CD6BB}" type="presParOf" srcId="{AC2D3873-F180-4B69-98AE-B8F431858AB4}" destId="{55889820-7066-4165-A3F6-A34C32F1B9E2}" srcOrd="2" destOrd="0" presId="urn:microsoft.com/office/officeart/2005/8/layout/orgChart1"/>
    <dgm:cxn modelId="{9F3210CC-8224-40F5-BE35-B29664A9EE3C}" type="presParOf" srcId="{1D893B76-A3AC-4240-A816-0A8503042325}" destId="{7BDA8B75-DD3E-4B46-A665-DE53768D8813}" srcOrd="2" destOrd="0" presId="urn:microsoft.com/office/officeart/2005/8/layout/orgChart1"/>
    <dgm:cxn modelId="{B3A407D6-4CFE-49F9-AFC6-E7B497BDA894}" type="presParOf" srcId="{DD5DF542-A68A-49E4-B4D4-A51E033415AD}" destId="{7BCC3C3D-EC76-4826-A41E-553FAF881A8E}" srcOrd="2" destOrd="0" presId="urn:microsoft.com/office/officeart/2005/8/layout/orgChart1"/>
    <dgm:cxn modelId="{744354C2-151E-476B-8DE2-4AD515E6E86F}" type="presParOf" srcId="{DD5DF542-A68A-49E4-B4D4-A51E033415AD}" destId="{53424C0B-0459-417C-86C3-D4C7D53462ED}" srcOrd="3" destOrd="0" presId="urn:microsoft.com/office/officeart/2005/8/layout/orgChart1"/>
    <dgm:cxn modelId="{CBE19E99-A7EA-4087-8C29-EF0A7D9C12FD}" type="presParOf" srcId="{53424C0B-0459-417C-86C3-D4C7D53462ED}" destId="{563071D5-873D-43CE-8E61-8AA98FC1CD64}" srcOrd="0" destOrd="0" presId="urn:microsoft.com/office/officeart/2005/8/layout/orgChart1"/>
    <dgm:cxn modelId="{ADB14DAE-4F22-4F56-BBCF-F586ECC49425}" type="presParOf" srcId="{563071D5-873D-43CE-8E61-8AA98FC1CD64}" destId="{3D12FCB2-56D4-4B46-AE88-70BD4C8F12AD}" srcOrd="0" destOrd="0" presId="urn:microsoft.com/office/officeart/2005/8/layout/orgChart1"/>
    <dgm:cxn modelId="{83941F17-6CAA-40A9-88F1-CC6A6CC7C96A}" type="presParOf" srcId="{563071D5-873D-43CE-8E61-8AA98FC1CD64}" destId="{6C3A7F38-B2E7-4D72-85E0-33485B5C7A41}" srcOrd="1" destOrd="0" presId="urn:microsoft.com/office/officeart/2005/8/layout/orgChart1"/>
    <dgm:cxn modelId="{AF61A84A-3104-4625-AC93-89154FA2CA06}" type="presParOf" srcId="{53424C0B-0459-417C-86C3-D4C7D53462ED}" destId="{7E98EA7E-E8CE-4C87-A238-6F5104D341AE}" srcOrd="1" destOrd="0" presId="urn:microsoft.com/office/officeart/2005/8/layout/orgChart1"/>
    <dgm:cxn modelId="{C60631EB-2620-4ABC-A924-5171C5183F19}" type="presParOf" srcId="{7E98EA7E-E8CE-4C87-A238-6F5104D341AE}" destId="{18FC361D-29E2-4CE7-9F9C-D9F8D9B180F4}" srcOrd="0" destOrd="0" presId="urn:microsoft.com/office/officeart/2005/8/layout/orgChart1"/>
    <dgm:cxn modelId="{92B471D3-1DF0-4914-B3C7-705A60F7A0A7}" type="presParOf" srcId="{7E98EA7E-E8CE-4C87-A238-6F5104D341AE}" destId="{94236C12-1269-4F2C-A145-87D52A0310B4}" srcOrd="1" destOrd="0" presId="urn:microsoft.com/office/officeart/2005/8/layout/orgChart1"/>
    <dgm:cxn modelId="{E5518364-D94E-4ECC-9486-8321FF30F17B}" type="presParOf" srcId="{94236C12-1269-4F2C-A145-87D52A0310B4}" destId="{EB2443BD-8932-4121-87A6-4E0F52F9964F}" srcOrd="0" destOrd="0" presId="urn:microsoft.com/office/officeart/2005/8/layout/orgChart1"/>
    <dgm:cxn modelId="{E47A2B92-AAED-4724-B2CB-B8CB12742C0E}" type="presParOf" srcId="{EB2443BD-8932-4121-87A6-4E0F52F9964F}" destId="{B4F610A0-6E0E-4BE1-AC52-D534CEB66C82}" srcOrd="0" destOrd="0" presId="urn:microsoft.com/office/officeart/2005/8/layout/orgChart1"/>
    <dgm:cxn modelId="{E2241752-D2A8-4B6C-A160-195EB9A1F34A}" type="presParOf" srcId="{EB2443BD-8932-4121-87A6-4E0F52F9964F}" destId="{C991F0BE-4FB6-459B-8474-42A594DFFF5A}" srcOrd="1" destOrd="0" presId="urn:microsoft.com/office/officeart/2005/8/layout/orgChart1"/>
    <dgm:cxn modelId="{4889056F-7A95-4E8A-B8BF-88F1DEFF9D21}" type="presParOf" srcId="{94236C12-1269-4F2C-A145-87D52A0310B4}" destId="{C457BAB7-8970-48A5-93E7-558E4E6E83E8}" srcOrd="1" destOrd="0" presId="urn:microsoft.com/office/officeart/2005/8/layout/orgChart1"/>
    <dgm:cxn modelId="{FBD6D5C6-C303-49EA-8880-E54DE582F2A4}" type="presParOf" srcId="{94236C12-1269-4F2C-A145-87D52A0310B4}" destId="{FEA22046-E6E6-4DDF-88A0-540F80534A6A}" srcOrd="2" destOrd="0" presId="urn:microsoft.com/office/officeart/2005/8/layout/orgChart1"/>
    <dgm:cxn modelId="{47D1B7EC-DB85-433D-AD30-20848C5FB657}" type="presParOf" srcId="{7E98EA7E-E8CE-4C87-A238-6F5104D341AE}" destId="{FF99D1C0-1899-49F9-A890-C8C47F93A74E}" srcOrd="2" destOrd="0" presId="urn:microsoft.com/office/officeart/2005/8/layout/orgChart1"/>
    <dgm:cxn modelId="{A4BAA77E-91D4-447D-981B-73ECEFCDDFF0}" type="presParOf" srcId="{7E98EA7E-E8CE-4C87-A238-6F5104D341AE}" destId="{09FE9602-31B6-4064-BBF1-6369BF942600}" srcOrd="3" destOrd="0" presId="urn:microsoft.com/office/officeart/2005/8/layout/orgChart1"/>
    <dgm:cxn modelId="{981729B1-B5F5-4A15-8EB1-5D8A15F9F77E}" type="presParOf" srcId="{09FE9602-31B6-4064-BBF1-6369BF942600}" destId="{549A80F2-27EB-49C0-85C7-6E8646CFFC4E}" srcOrd="0" destOrd="0" presId="urn:microsoft.com/office/officeart/2005/8/layout/orgChart1"/>
    <dgm:cxn modelId="{97EFABB4-03F9-4108-B230-FF32A9BD51EA}" type="presParOf" srcId="{549A80F2-27EB-49C0-85C7-6E8646CFFC4E}" destId="{6B3F7BAB-4CBF-412C-813A-74C7B97589A5}" srcOrd="0" destOrd="0" presId="urn:microsoft.com/office/officeart/2005/8/layout/orgChart1"/>
    <dgm:cxn modelId="{A972655D-B652-4F07-A208-32B67FBAEB4A}" type="presParOf" srcId="{549A80F2-27EB-49C0-85C7-6E8646CFFC4E}" destId="{7F5794E8-3145-44F3-AFF1-D70C463EB446}" srcOrd="1" destOrd="0" presId="urn:microsoft.com/office/officeart/2005/8/layout/orgChart1"/>
    <dgm:cxn modelId="{7550C7C1-E6EE-45D2-9B77-7EB7B3E8AF45}" type="presParOf" srcId="{09FE9602-31B6-4064-BBF1-6369BF942600}" destId="{B79FF6F8-8444-4C96-9FDA-7DFE2F175512}" srcOrd="1" destOrd="0" presId="urn:microsoft.com/office/officeart/2005/8/layout/orgChart1"/>
    <dgm:cxn modelId="{D0A4668A-00B0-46CE-8F8D-A222B678DDFB}" type="presParOf" srcId="{09FE9602-31B6-4064-BBF1-6369BF942600}" destId="{41A9E726-1BA3-4ACE-A2B1-916FAA7AB6FD}" srcOrd="2" destOrd="0" presId="urn:microsoft.com/office/officeart/2005/8/layout/orgChart1"/>
    <dgm:cxn modelId="{EABA2679-43A8-4470-9739-0BA2D219931A}" type="presParOf" srcId="{7E98EA7E-E8CE-4C87-A238-6F5104D341AE}" destId="{01E54DB8-1022-47A0-9997-D6433A21C47D}" srcOrd="4" destOrd="0" presId="urn:microsoft.com/office/officeart/2005/8/layout/orgChart1"/>
    <dgm:cxn modelId="{D617769A-D1DB-404F-830A-0CE87D170A93}" type="presParOf" srcId="{7E98EA7E-E8CE-4C87-A238-6F5104D341AE}" destId="{68124796-AA68-4EBD-97DB-5CB59AE48E14}" srcOrd="5" destOrd="0" presId="urn:microsoft.com/office/officeart/2005/8/layout/orgChart1"/>
    <dgm:cxn modelId="{F7A56345-FFAD-4FE7-BD70-7B823F7587DA}" type="presParOf" srcId="{68124796-AA68-4EBD-97DB-5CB59AE48E14}" destId="{20BCEDD5-C79A-492E-AD55-9A17D45A538B}" srcOrd="0" destOrd="0" presId="urn:microsoft.com/office/officeart/2005/8/layout/orgChart1"/>
    <dgm:cxn modelId="{C23299D7-80F1-4F71-8D9C-10B57E4212D2}" type="presParOf" srcId="{20BCEDD5-C79A-492E-AD55-9A17D45A538B}" destId="{21C8A912-AB04-4E93-970C-25880449BD13}" srcOrd="0" destOrd="0" presId="urn:microsoft.com/office/officeart/2005/8/layout/orgChart1"/>
    <dgm:cxn modelId="{7F5E8E15-3B87-47B0-B481-94DCF25E80F0}" type="presParOf" srcId="{20BCEDD5-C79A-492E-AD55-9A17D45A538B}" destId="{6636D65A-0F15-4D94-99EE-E613233C8AD6}" srcOrd="1" destOrd="0" presId="urn:microsoft.com/office/officeart/2005/8/layout/orgChart1"/>
    <dgm:cxn modelId="{049C7B59-5557-4CAD-B81E-B41610A5CBE5}" type="presParOf" srcId="{68124796-AA68-4EBD-97DB-5CB59AE48E14}" destId="{C88A4FDD-FF28-4DEE-B97E-B0EF1190DE78}" srcOrd="1" destOrd="0" presId="urn:microsoft.com/office/officeart/2005/8/layout/orgChart1"/>
    <dgm:cxn modelId="{F86B50F1-723E-4234-B049-FB9402F3CCD8}" type="presParOf" srcId="{68124796-AA68-4EBD-97DB-5CB59AE48E14}" destId="{FC6BC626-CAD2-4993-ADBF-5DB3DD0404F4}" srcOrd="2" destOrd="0" presId="urn:microsoft.com/office/officeart/2005/8/layout/orgChart1"/>
    <dgm:cxn modelId="{A49C7350-3517-4840-B53E-4917C5F9375E}" type="presParOf" srcId="{53424C0B-0459-417C-86C3-D4C7D53462ED}" destId="{5BE534B0-B4F0-4136-BDE8-F3E82E7E0F3F}" srcOrd="2" destOrd="0" presId="urn:microsoft.com/office/officeart/2005/8/layout/orgChart1"/>
    <dgm:cxn modelId="{7171A3B8-FF40-4CF6-BC47-345343D59BFC}" type="presParOf" srcId="{EDED11E4-4C63-459E-B998-25D8285FD9B5}" destId="{A2A70DE0-CB3A-42DF-8AEE-71101B44A886}" srcOrd="2" destOrd="0" presId="urn:microsoft.com/office/officeart/2005/8/layout/orgChart1"/>
    <dgm:cxn modelId="{F4D32F8D-9189-414C-BCF8-966DE9279000}" type="presParOf" srcId="{4D23FB02-B2A5-4068-ADA8-CDF9CB0C13FB}" destId="{E534329F-B140-4533-9F2E-3880B135C5DC}" srcOrd="1" destOrd="0" presId="urn:microsoft.com/office/officeart/2005/8/layout/orgChart1"/>
    <dgm:cxn modelId="{4FB1D8E9-C47E-490F-BEA4-BCA892E2659A}" type="presParOf" srcId="{E534329F-B140-4533-9F2E-3880B135C5DC}" destId="{2CA23FB2-9211-4D2C-BB6C-176B9038ED7C}" srcOrd="0" destOrd="0" presId="urn:microsoft.com/office/officeart/2005/8/layout/orgChart1"/>
    <dgm:cxn modelId="{420FFE6C-8AA4-4022-B1C1-164529DC3ABD}" type="presParOf" srcId="{2CA23FB2-9211-4D2C-BB6C-176B9038ED7C}" destId="{6EDC4EB9-7D88-4FC1-B729-57C8156AF075}" srcOrd="0" destOrd="0" presId="urn:microsoft.com/office/officeart/2005/8/layout/orgChart1"/>
    <dgm:cxn modelId="{17AD70A2-1425-4CAD-ACD0-E4E0FD387AFA}" type="presParOf" srcId="{2CA23FB2-9211-4D2C-BB6C-176B9038ED7C}" destId="{0BF837D0-68C5-412B-BD1F-4621C727BB13}" srcOrd="1" destOrd="0" presId="urn:microsoft.com/office/officeart/2005/8/layout/orgChart1"/>
    <dgm:cxn modelId="{0D578AA1-0C26-42D2-940B-3336D5B04B06}" type="presParOf" srcId="{E534329F-B140-4533-9F2E-3880B135C5DC}" destId="{1231B165-88E0-49DA-913A-C4C8A38342D6}" srcOrd="1" destOrd="0" presId="urn:microsoft.com/office/officeart/2005/8/layout/orgChart1"/>
    <dgm:cxn modelId="{D88BA302-5D1F-4AC3-A7C1-A8E5F8FB1FD8}" type="presParOf" srcId="{1231B165-88E0-49DA-913A-C4C8A38342D6}" destId="{15CD862D-0B07-4E8B-9CB4-398F35720162}" srcOrd="0" destOrd="0" presId="urn:microsoft.com/office/officeart/2005/8/layout/orgChart1"/>
    <dgm:cxn modelId="{79F215BA-D473-4699-B59F-23F9A7358336}" type="presParOf" srcId="{1231B165-88E0-49DA-913A-C4C8A38342D6}" destId="{7E2B1B12-5DDC-44BC-845F-5D4208FBB69B}" srcOrd="1" destOrd="0" presId="urn:microsoft.com/office/officeart/2005/8/layout/orgChart1"/>
    <dgm:cxn modelId="{14E4FD0C-435A-4A43-9B40-F4215E0EAF8B}" type="presParOf" srcId="{7E2B1B12-5DDC-44BC-845F-5D4208FBB69B}" destId="{7FA62E08-E775-4D2F-96B5-0266BC9B5242}" srcOrd="0" destOrd="0" presId="urn:microsoft.com/office/officeart/2005/8/layout/orgChart1"/>
    <dgm:cxn modelId="{B095BEA0-C107-4B01-80C8-F7385D99D622}" type="presParOf" srcId="{7FA62E08-E775-4D2F-96B5-0266BC9B5242}" destId="{DCDC8DA4-7111-4840-A5AA-267ADBE14619}" srcOrd="0" destOrd="0" presId="urn:microsoft.com/office/officeart/2005/8/layout/orgChart1"/>
    <dgm:cxn modelId="{F5CF3A4A-80EB-43B0-A93D-8E262015B9AD}" type="presParOf" srcId="{7FA62E08-E775-4D2F-96B5-0266BC9B5242}" destId="{42CC4164-0489-4EAE-9832-4C3EF8C5079E}" srcOrd="1" destOrd="0" presId="urn:microsoft.com/office/officeart/2005/8/layout/orgChart1"/>
    <dgm:cxn modelId="{1C799BB8-2500-496E-8701-4D71AC1C9027}" type="presParOf" srcId="{7E2B1B12-5DDC-44BC-845F-5D4208FBB69B}" destId="{2A526E61-280C-4766-B1C5-1CDF5BA2E3A6}" srcOrd="1" destOrd="0" presId="urn:microsoft.com/office/officeart/2005/8/layout/orgChart1"/>
    <dgm:cxn modelId="{CF30B341-E5DA-46D4-B96B-BA100FA58FE7}" type="presParOf" srcId="{2A526E61-280C-4766-B1C5-1CDF5BA2E3A6}" destId="{6E338012-6622-4069-95CC-FAFE53266B54}" srcOrd="0" destOrd="0" presId="urn:microsoft.com/office/officeart/2005/8/layout/orgChart1"/>
    <dgm:cxn modelId="{AAFB134B-9001-4A76-A8BC-49B6AFA903ED}" type="presParOf" srcId="{2A526E61-280C-4766-B1C5-1CDF5BA2E3A6}" destId="{D5AC11A4-26BB-4B7C-BA5E-91EB7AAFEEAA}" srcOrd="1" destOrd="0" presId="urn:microsoft.com/office/officeart/2005/8/layout/orgChart1"/>
    <dgm:cxn modelId="{7E5C306D-34C0-42ED-89CE-7AEF3E79CA16}" type="presParOf" srcId="{D5AC11A4-26BB-4B7C-BA5E-91EB7AAFEEAA}" destId="{064DAAEE-4016-4247-A47A-AD7E4A85FC29}" srcOrd="0" destOrd="0" presId="urn:microsoft.com/office/officeart/2005/8/layout/orgChart1"/>
    <dgm:cxn modelId="{CB683D7F-B7EF-4828-93E3-6377B0EECA4E}" type="presParOf" srcId="{064DAAEE-4016-4247-A47A-AD7E4A85FC29}" destId="{0BE73866-17D0-4B53-B45B-693FC9E52708}" srcOrd="0" destOrd="0" presId="urn:microsoft.com/office/officeart/2005/8/layout/orgChart1"/>
    <dgm:cxn modelId="{64EC594E-387C-46B2-83A5-E174764D5574}" type="presParOf" srcId="{064DAAEE-4016-4247-A47A-AD7E4A85FC29}" destId="{0C64BAB9-0C60-400A-9516-E8FFD73FCD58}" srcOrd="1" destOrd="0" presId="urn:microsoft.com/office/officeart/2005/8/layout/orgChart1"/>
    <dgm:cxn modelId="{544217F5-44E1-4E7F-B10B-1F765F0B4634}" type="presParOf" srcId="{D5AC11A4-26BB-4B7C-BA5E-91EB7AAFEEAA}" destId="{6F47667E-4830-4450-8191-8C93F261A976}" srcOrd="1" destOrd="0" presId="urn:microsoft.com/office/officeart/2005/8/layout/orgChart1"/>
    <dgm:cxn modelId="{7EF13EFC-CF9A-4542-A73F-2A97AA3E9445}" type="presParOf" srcId="{D5AC11A4-26BB-4B7C-BA5E-91EB7AAFEEAA}" destId="{45A741FB-03AC-439E-BED1-857BC41F314E}" srcOrd="2" destOrd="0" presId="urn:microsoft.com/office/officeart/2005/8/layout/orgChart1"/>
    <dgm:cxn modelId="{E1F1B4EA-B1F6-4572-8D32-24D61198A907}" type="presParOf" srcId="{7E2B1B12-5DDC-44BC-845F-5D4208FBB69B}" destId="{2EFBBB87-1165-4BA6-AD36-61FE17928B4B}" srcOrd="2" destOrd="0" presId="urn:microsoft.com/office/officeart/2005/8/layout/orgChart1"/>
    <dgm:cxn modelId="{B7DF960F-0296-41AB-930B-496BE16CEABB}" type="presParOf" srcId="{1231B165-88E0-49DA-913A-C4C8A38342D6}" destId="{74D0EB52-89FF-473D-BA3D-381BF8D098C8}" srcOrd="2" destOrd="0" presId="urn:microsoft.com/office/officeart/2005/8/layout/orgChart1"/>
    <dgm:cxn modelId="{CE9D6ADA-8E1A-4E17-AD9D-72B756C71B2F}" type="presParOf" srcId="{1231B165-88E0-49DA-913A-C4C8A38342D6}" destId="{86123117-AE35-4663-B13C-82F8D5020D6E}" srcOrd="3" destOrd="0" presId="urn:microsoft.com/office/officeart/2005/8/layout/orgChart1"/>
    <dgm:cxn modelId="{0018F2D8-13EE-4A04-A6A2-A457E317BC45}" type="presParOf" srcId="{86123117-AE35-4663-B13C-82F8D5020D6E}" destId="{409A0FA7-8348-40BC-BFD9-F47691E0B5AF}" srcOrd="0" destOrd="0" presId="urn:microsoft.com/office/officeart/2005/8/layout/orgChart1"/>
    <dgm:cxn modelId="{DC3D94D6-C61E-4A65-901A-A95CA534A621}" type="presParOf" srcId="{409A0FA7-8348-40BC-BFD9-F47691E0B5AF}" destId="{9140D659-D754-45E1-84E9-5C96B8BB0616}" srcOrd="0" destOrd="0" presId="urn:microsoft.com/office/officeart/2005/8/layout/orgChart1"/>
    <dgm:cxn modelId="{722F2E05-E6EE-49DD-B84D-D883F6788CA1}" type="presParOf" srcId="{409A0FA7-8348-40BC-BFD9-F47691E0B5AF}" destId="{485D432C-5E7B-41C7-83B1-1E1B8F776262}" srcOrd="1" destOrd="0" presId="urn:microsoft.com/office/officeart/2005/8/layout/orgChart1"/>
    <dgm:cxn modelId="{E23064E0-DE85-4249-BF72-C16F9F8FA316}" type="presParOf" srcId="{86123117-AE35-4663-B13C-82F8D5020D6E}" destId="{F28AD132-A58E-418B-85CF-0643C63C4FCA}" srcOrd="1" destOrd="0" presId="urn:microsoft.com/office/officeart/2005/8/layout/orgChart1"/>
    <dgm:cxn modelId="{ADA84659-11BC-4260-903F-3728A09B87D2}" type="presParOf" srcId="{86123117-AE35-4663-B13C-82F8D5020D6E}" destId="{37CE1FEB-642E-4F28-9E89-453579A9E9F3}" srcOrd="2" destOrd="0" presId="urn:microsoft.com/office/officeart/2005/8/layout/orgChart1"/>
    <dgm:cxn modelId="{CFD2823C-6DF6-4533-8444-09A512AB085D}" type="presParOf" srcId="{E534329F-B140-4533-9F2E-3880B135C5DC}" destId="{90946FB4-E8B6-47E4-A397-0CDD440BF50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PÚBLICO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45FFB8D6-FF5C-4405-B556-4DC3E4555459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PRIVADO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9337CB-F2AF-49DC-A152-86927D55856E}" type="parTrans" cxnId="{F3085DCD-9266-428C-9037-69C45335FFA3}">
      <dgm:prSet/>
      <dgm:spPr/>
      <dgm:t>
        <a:bodyPr/>
        <a:lstStyle/>
        <a:p>
          <a:endParaRPr lang="es-ES"/>
        </a:p>
      </dgm:t>
    </dgm:pt>
    <dgm:pt modelId="{852E4142-AB3C-40E7-B7B4-E4F576D4EAC0}" type="sibTrans" cxnId="{F3085DCD-9266-428C-9037-69C45335FFA3}">
      <dgm:prSet/>
      <dgm:spPr/>
      <dgm:t>
        <a:bodyPr/>
        <a:lstStyle/>
        <a:p>
          <a:endParaRPr lang="es-ES"/>
        </a:p>
      </dgm:t>
    </dgm:pt>
    <dgm:pt modelId="{38DF5B77-4820-4FF7-8402-B98914BD03BC}">
      <dgm:prSet phldrT="[Texto]"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Civil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0B6366-CE7F-4E9C-8135-92BDFF8EB9D3}" type="parTrans" cxnId="{E759935F-9D34-4480-A2E4-F34684D31644}">
      <dgm:prSet/>
      <dgm:spPr/>
      <dgm:t>
        <a:bodyPr/>
        <a:lstStyle/>
        <a:p>
          <a:endParaRPr lang="es-ES"/>
        </a:p>
      </dgm:t>
    </dgm:pt>
    <dgm:pt modelId="{9C3705F6-1842-4881-9677-12EB73F318F5}" type="sibTrans" cxnId="{E759935F-9D34-4480-A2E4-F34684D31644}">
      <dgm:prSet/>
      <dgm:spPr/>
      <dgm:t>
        <a:bodyPr/>
        <a:lstStyle/>
        <a:p>
          <a:endParaRPr lang="es-ES"/>
        </a:p>
      </dgm:t>
    </dgm:pt>
    <dgm:pt modelId="{9195838E-72BC-4E18-985D-2A8D892D1CE1}">
      <dgm:prSet phldrT="[Texto]"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C9EAE1-66A8-4278-B5D3-F88268C622D2}" type="parTrans" cxnId="{A51ACBDF-072C-466C-A801-7E4619B6BF50}">
      <dgm:prSet/>
      <dgm:spPr/>
      <dgm:t>
        <a:bodyPr/>
        <a:lstStyle/>
        <a:p>
          <a:endParaRPr lang="es-ES"/>
        </a:p>
      </dgm:t>
    </dgm:pt>
    <dgm:pt modelId="{07AC6A5E-0CDA-41E5-8F56-9F48E0B745D7}" type="sibTrans" cxnId="{A51ACBDF-072C-466C-A801-7E4619B6BF50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922CAFC8-3D4A-4636-8C0A-98558420F518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FB69AC-2D5C-4352-A6C1-87C9F7536331}" type="parTrans" cxnId="{37A54EDC-FC50-4059-9FA5-3A0F4AA52174}">
      <dgm:prSet/>
      <dgm:spPr/>
      <dgm:t>
        <a:bodyPr/>
        <a:lstStyle/>
        <a:p>
          <a:endParaRPr lang="es-ES"/>
        </a:p>
      </dgm:t>
    </dgm:pt>
    <dgm:pt modelId="{27F3E9FD-5F26-48B8-AD62-BDE6033A2752}" type="sibTrans" cxnId="{37A54EDC-FC50-4059-9FA5-3A0F4AA52174}">
      <dgm:prSet/>
      <dgm:spPr/>
      <dgm:t>
        <a:bodyPr/>
        <a:lstStyle/>
        <a:p>
          <a:endParaRPr lang="es-ES"/>
        </a:p>
      </dgm:t>
    </dgm:pt>
    <dgm:pt modelId="{4C90903D-B14F-40BD-9331-EAF6F3F4719F}">
      <dgm:prSet custT="1"/>
      <dgm:spPr/>
      <dgm:t>
        <a:bodyPr/>
        <a:lstStyle/>
        <a:p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Laboral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9D3F01-0593-4C66-9E0D-8E68F4BD676E}" type="parTrans" cxnId="{7748A9A1-2286-4DFE-A981-4113F8221908}">
      <dgm:prSet/>
      <dgm:spPr/>
      <dgm:t>
        <a:bodyPr/>
        <a:lstStyle/>
        <a:p>
          <a:endParaRPr lang="es-ES"/>
        </a:p>
      </dgm:t>
    </dgm:pt>
    <dgm:pt modelId="{3C697233-48A2-495C-B9DA-EE7B114232C1}" type="sibTrans" cxnId="{7748A9A1-2286-4DFE-A981-4113F8221908}">
      <dgm:prSet/>
      <dgm:spPr/>
      <dgm:t>
        <a:bodyPr/>
        <a:lstStyle/>
        <a:p>
          <a:endParaRPr lang="es-ES"/>
        </a:p>
      </dgm:t>
    </dgm:pt>
    <dgm:pt modelId="{2C823C17-5194-4FCA-AC7B-288E59589457}">
      <dgm:prSet custT="1"/>
      <dgm:spPr/>
      <dgm:t>
        <a:bodyPr/>
        <a:lstStyle/>
        <a:p>
          <a:r>
            <a:rPr lang="es-ES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°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 Internacional Privado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E0FD24-2CB6-4D04-AE3E-0515F4CBD5D6}" type="parTrans" cxnId="{1708E692-05AD-4920-8C05-095F991B4D2D}">
      <dgm:prSet/>
      <dgm:spPr/>
      <dgm:t>
        <a:bodyPr/>
        <a:lstStyle/>
        <a:p>
          <a:endParaRPr lang="es-ES"/>
        </a:p>
      </dgm:t>
    </dgm:pt>
    <dgm:pt modelId="{A5C21248-0C90-46A2-A319-1E3497788773}" type="sibTrans" cxnId="{1708E692-05AD-4920-8C05-095F991B4D2D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2"/>
      <dgm:spPr/>
    </dgm:pt>
    <dgm:pt modelId="{936E1969-D95F-4B22-872B-04E25B462743}" type="pres">
      <dgm:prSet presAssocID="{60906018-5DD4-44AC-8A55-1AE9787547AC}" presName="text" presStyleLbl="fgAcc0" presStyleIdx="0" presStyleCnt="2" custScaleX="23331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8"/>
      <dgm:spPr/>
      <dgm:t>
        <a:bodyPr/>
        <a:lstStyle/>
        <a:p>
          <a:endParaRPr lang="es-ES"/>
        </a:p>
      </dgm:t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8"/>
      <dgm:spPr/>
    </dgm:pt>
    <dgm:pt modelId="{7DEEC122-691D-4EF5-9960-B85272624693}" type="pres">
      <dgm:prSet presAssocID="{540310FD-56DD-4EF0-9AB5-2DA6585EE3B8}" presName="text2" presStyleLbl="fgAcc2" presStyleIdx="0" presStyleCnt="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2179DA3-5367-46D0-920E-61F7DC913EAB}" type="pres">
      <dgm:prSet presAssocID="{540310FD-56DD-4EF0-9AB5-2DA6585EE3B8}" presName="hierChild3" presStyleCnt="0"/>
      <dgm:spPr/>
    </dgm:pt>
    <dgm:pt modelId="{A11C4583-D2FA-462F-8716-3F08325DEC8D}" type="pres">
      <dgm:prSet presAssocID="{5B4D635F-5A3E-4FFD-A9E6-6D9DF92E78CA}" presName="Name10" presStyleLbl="parChTrans1D2" presStyleIdx="1" presStyleCnt="8"/>
      <dgm:spPr/>
      <dgm:t>
        <a:bodyPr/>
        <a:lstStyle/>
        <a:p>
          <a:endParaRPr lang="es-ES"/>
        </a:p>
      </dgm:t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8"/>
      <dgm:spPr/>
    </dgm:pt>
    <dgm:pt modelId="{E0FC0C76-1789-469D-99B1-47FB6BD113E2}" type="pres">
      <dgm:prSet presAssocID="{C8D2AEA3-8011-437B-9AF0-EC961490F3A4}" presName="text2" presStyleLbl="fgAcc2" presStyleIdx="1" presStyleCnt="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DAC79B8-B92E-48CE-9DF8-72BE670C5B7B}" type="pres">
      <dgm:prSet presAssocID="{C8D2AEA3-8011-437B-9AF0-EC961490F3A4}" presName="hierChild3" presStyleCnt="0"/>
      <dgm:spPr/>
    </dgm:pt>
    <dgm:pt modelId="{D4B974D1-E4F2-44FA-B6ED-ADF1D6611341}" type="pres">
      <dgm:prSet presAssocID="{D90723E4-F1E5-4595-9571-11B0D096CA54}" presName="Name10" presStyleLbl="parChTrans1D2" presStyleIdx="2" presStyleCnt="8"/>
      <dgm:spPr/>
      <dgm:t>
        <a:bodyPr/>
        <a:lstStyle/>
        <a:p>
          <a:endParaRPr lang="es-ES"/>
        </a:p>
      </dgm:t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8"/>
      <dgm:spPr/>
    </dgm:pt>
    <dgm:pt modelId="{DBE6A5B5-59EC-4356-B13F-4A09C1D1E400}" type="pres">
      <dgm:prSet presAssocID="{B36AFFA9-8E78-48DE-A2F2-483958E3BDD0}" presName="text2" presStyleLbl="fgAcc2" presStyleIdx="2" presStyleCnt="8" custScaleX="12963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5CAE0D6-E338-423B-83F6-7FCEB506E81E}" type="pres">
      <dgm:prSet presAssocID="{B36AFFA9-8E78-48DE-A2F2-483958E3BDD0}" presName="hierChild3" presStyleCnt="0"/>
      <dgm:spPr/>
    </dgm:pt>
    <dgm:pt modelId="{3D7498B2-DD2E-4150-B939-51F978D4FD27}" type="pres">
      <dgm:prSet presAssocID="{1FFB69AC-2D5C-4352-A6C1-87C9F7536331}" presName="Name10" presStyleLbl="parChTrans1D2" presStyleIdx="3" presStyleCnt="8"/>
      <dgm:spPr/>
      <dgm:t>
        <a:bodyPr/>
        <a:lstStyle/>
        <a:p>
          <a:endParaRPr lang="es-ES"/>
        </a:p>
      </dgm:t>
    </dgm:pt>
    <dgm:pt modelId="{27B6F8D9-CE82-4B76-8AF1-E00C4B2885C2}" type="pres">
      <dgm:prSet presAssocID="{922CAFC8-3D4A-4636-8C0A-98558420F518}" presName="hierRoot2" presStyleCnt="0"/>
      <dgm:spPr/>
    </dgm:pt>
    <dgm:pt modelId="{988EE4C4-2556-42C5-8BD0-2C3722006B43}" type="pres">
      <dgm:prSet presAssocID="{922CAFC8-3D4A-4636-8C0A-98558420F518}" presName="composite2" presStyleCnt="0"/>
      <dgm:spPr/>
    </dgm:pt>
    <dgm:pt modelId="{4B752901-8136-4A36-9FA3-BDC5AED744FF}" type="pres">
      <dgm:prSet presAssocID="{922CAFC8-3D4A-4636-8C0A-98558420F518}" presName="background2" presStyleLbl="node2" presStyleIdx="3" presStyleCnt="8"/>
      <dgm:spPr/>
    </dgm:pt>
    <dgm:pt modelId="{02BC42DC-8DAD-4E10-8841-99761252EA06}" type="pres">
      <dgm:prSet presAssocID="{922CAFC8-3D4A-4636-8C0A-98558420F518}" presName="text2" presStyleLbl="fgAcc2" presStyleIdx="3" presStyleCnt="8" custScaleX="12633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11F70FE-7B50-49E0-A252-0852BAC8592D}" type="pres">
      <dgm:prSet presAssocID="{922CAFC8-3D4A-4636-8C0A-98558420F518}" presName="hierChild3" presStyleCnt="0"/>
      <dgm:spPr/>
    </dgm:pt>
    <dgm:pt modelId="{43E15841-8FDB-423F-95DC-8754C7CA047C}" type="pres">
      <dgm:prSet presAssocID="{45FFB8D6-FF5C-4405-B556-4DC3E4555459}" presName="hierRoot1" presStyleCnt="0"/>
      <dgm:spPr/>
    </dgm:pt>
    <dgm:pt modelId="{CDB55A13-0C79-4355-849F-527A0DB32029}" type="pres">
      <dgm:prSet presAssocID="{45FFB8D6-FF5C-4405-B556-4DC3E4555459}" presName="composite" presStyleCnt="0"/>
      <dgm:spPr/>
    </dgm:pt>
    <dgm:pt modelId="{98600A1A-9207-4C3C-9E12-BA863887DA3B}" type="pres">
      <dgm:prSet presAssocID="{45FFB8D6-FF5C-4405-B556-4DC3E4555459}" presName="background" presStyleLbl="node0" presStyleIdx="1" presStyleCnt="2"/>
      <dgm:spPr/>
    </dgm:pt>
    <dgm:pt modelId="{B1CF9533-3A41-4EAC-9B18-2E66C76FD684}" type="pres">
      <dgm:prSet presAssocID="{45FFB8D6-FF5C-4405-B556-4DC3E4555459}" presName="text" presStyleLbl="fgAcc0" presStyleIdx="1" presStyleCnt="2" custScaleX="22830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A2BC597-010C-4405-9522-0D18A03F4CB9}" type="pres">
      <dgm:prSet presAssocID="{45FFB8D6-FF5C-4405-B556-4DC3E4555459}" presName="hierChild2" presStyleCnt="0"/>
      <dgm:spPr/>
    </dgm:pt>
    <dgm:pt modelId="{97224091-2182-4F8C-A51B-EE113F68941E}" type="pres">
      <dgm:prSet presAssocID="{5D0B6366-CE7F-4E9C-8135-92BDFF8EB9D3}" presName="Name10" presStyleLbl="parChTrans1D2" presStyleIdx="4" presStyleCnt="8"/>
      <dgm:spPr/>
      <dgm:t>
        <a:bodyPr/>
        <a:lstStyle/>
        <a:p>
          <a:endParaRPr lang="es-ES"/>
        </a:p>
      </dgm:t>
    </dgm:pt>
    <dgm:pt modelId="{22A05EE0-1923-4438-9D38-8CBEB89FF83B}" type="pres">
      <dgm:prSet presAssocID="{38DF5B77-4820-4FF7-8402-B98914BD03BC}" presName="hierRoot2" presStyleCnt="0"/>
      <dgm:spPr/>
    </dgm:pt>
    <dgm:pt modelId="{CE3EE311-1582-4C8C-AC25-2D36687E67AD}" type="pres">
      <dgm:prSet presAssocID="{38DF5B77-4820-4FF7-8402-B98914BD03BC}" presName="composite2" presStyleCnt="0"/>
      <dgm:spPr/>
    </dgm:pt>
    <dgm:pt modelId="{D5F90FF5-B9F6-4B03-9068-58850E4DC067}" type="pres">
      <dgm:prSet presAssocID="{38DF5B77-4820-4FF7-8402-B98914BD03BC}" presName="background2" presStyleLbl="node2" presStyleIdx="4" presStyleCnt="8"/>
      <dgm:spPr/>
    </dgm:pt>
    <dgm:pt modelId="{24CD258F-3745-4E45-9F34-58CE939894CA}" type="pres">
      <dgm:prSet presAssocID="{38DF5B77-4820-4FF7-8402-B98914BD03BC}" presName="text2" presStyleLbl="fgAcc2" presStyleIdx="4" presStyleCnt="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DA2F058-0BB8-4E80-A977-EA1B35394D17}" type="pres">
      <dgm:prSet presAssocID="{38DF5B77-4820-4FF7-8402-B98914BD03BC}" presName="hierChild3" presStyleCnt="0"/>
      <dgm:spPr/>
    </dgm:pt>
    <dgm:pt modelId="{4A23E5C4-F7E6-427F-A361-B1ACA1FCDAC8}" type="pres">
      <dgm:prSet presAssocID="{9BC9EAE1-66A8-4278-B5D3-F88268C622D2}" presName="Name10" presStyleLbl="parChTrans1D2" presStyleIdx="5" presStyleCnt="8"/>
      <dgm:spPr/>
      <dgm:t>
        <a:bodyPr/>
        <a:lstStyle/>
        <a:p>
          <a:endParaRPr lang="es-ES"/>
        </a:p>
      </dgm:t>
    </dgm:pt>
    <dgm:pt modelId="{1C88E027-AD03-40F7-82F4-8DF77BCE4726}" type="pres">
      <dgm:prSet presAssocID="{9195838E-72BC-4E18-985D-2A8D892D1CE1}" presName="hierRoot2" presStyleCnt="0"/>
      <dgm:spPr/>
    </dgm:pt>
    <dgm:pt modelId="{23B41B57-6CB0-4465-9FB2-1C787422F8A9}" type="pres">
      <dgm:prSet presAssocID="{9195838E-72BC-4E18-985D-2A8D892D1CE1}" presName="composite2" presStyleCnt="0"/>
      <dgm:spPr/>
    </dgm:pt>
    <dgm:pt modelId="{FF366E55-4B96-48A5-A597-3A1E5C168942}" type="pres">
      <dgm:prSet presAssocID="{9195838E-72BC-4E18-985D-2A8D892D1CE1}" presName="background2" presStyleLbl="node2" presStyleIdx="5" presStyleCnt="8"/>
      <dgm:spPr/>
    </dgm:pt>
    <dgm:pt modelId="{6D74E959-4142-4788-953B-D36D61D2DF72}" type="pres">
      <dgm:prSet presAssocID="{9195838E-72BC-4E18-985D-2A8D892D1CE1}" presName="text2" presStyleLbl="fgAcc2" presStyleIdx="5" presStyleCnt="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8392165-7B03-431F-9ACE-85F57A5F7B77}" type="pres">
      <dgm:prSet presAssocID="{9195838E-72BC-4E18-985D-2A8D892D1CE1}" presName="hierChild3" presStyleCnt="0"/>
      <dgm:spPr/>
    </dgm:pt>
    <dgm:pt modelId="{5BCD4B00-73FC-4570-872A-579A17D498D3}" type="pres">
      <dgm:prSet presAssocID="{A19D3F01-0593-4C66-9E0D-8E68F4BD676E}" presName="Name10" presStyleLbl="parChTrans1D2" presStyleIdx="6" presStyleCnt="8"/>
      <dgm:spPr/>
      <dgm:t>
        <a:bodyPr/>
        <a:lstStyle/>
        <a:p>
          <a:endParaRPr lang="es-ES"/>
        </a:p>
      </dgm:t>
    </dgm:pt>
    <dgm:pt modelId="{54AA32A7-6A3F-4E8E-B612-8DA9750E9C0F}" type="pres">
      <dgm:prSet presAssocID="{4C90903D-B14F-40BD-9331-EAF6F3F4719F}" presName="hierRoot2" presStyleCnt="0"/>
      <dgm:spPr/>
    </dgm:pt>
    <dgm:pt modelId="{D7D13A6C-0AB8-4612-A4B9-67DFAB009D34}" type="pres">
      <dgm:prSet presAssocID="{4C90903D-B14F-40BD-9331-EAF6F3F4719F}" presName="composite2" presStyleCnt="0"/>
      <dgm:spPr/>
    </dgm:pt>
    <dgm:pt modelId="{15EC884A-4AF1-4330-87BA-38E52CED8658}" type="pres">
      <dgm:prSet presAssocID="{4C90903D-B14F-40BD-9331-EAF6F3F4719F}" presName="background2" presStyleLbl="node2" presStyleIdx="6" presStyleCnt="8"/>
      <dgm:spPr/>
    </dgm:pt>
    <dgm:pt modelId="{F44E5852-6644-4FD1-9406-0686F6251308}" type="pres">
      <dgm:prSet presAssocID="{4C90903D-B14F-40BD-9331-EAF6F3F4719F}" presName="text2" presStyleLbl="fgAcc2" presStyleIdx="6" presStyleCnt="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134A38D-9519-41F1-A19D-44BD5E56EDEF}" type="pres">
      <dgm:prSet presAssocID="{4C90903D-B14F-40BD-9331-EAF6F3F4719F}" presName="hierChild3" presStyleCnt="0"/>
      <dgm:spPr/>
    </dgm:pt>
    <dgm:pt modelId="{1C9C5799-CF8D-43EE-846D-8B5C451D3806}" type="pres">
      <dgm:prSet presAssocID="{B4E0FD24-2CB6-4D04-AE3E-0515F4CBD5D6}" presName="Name10" presStyleLbl="parChTrans1D2" presStyleIdx="7" presStyleCnt="8"/>
      <dgm:spPr/>
      <dgm:t>
        <a:bodyPr/>
        <a:lstStyle/>
        <a:p>
          <a:endParaRPr lang="es-ES"/>
        </a:p>
      </dgm:t>
    </dgm:pt>
    <dgm:pt modelId="{CB1E3F43-E81C-4426-973E-D49D7703EE4A}" type="pres">
      <dgm:prSet presAssocID="{2C823C17-5194-4FCA-AC7B-288E59589457}" presName="hierRoot2" presStyleCnt="0"/>
      <dgm:spPr/>
    </dgm:pt>
    <dgm:pt modelId="{D6DE9767-5DFA-41C0-80CC-DE6D26508C3C}" type="pres">
      <dgm:prSet presAssocID="{2C823C17-5194-4FCA-AC7B-288E59589457}" presName="composite2" presStyleCnt="0"/>
      <dgm:spPr/>
    </dgm:pt>
    <dgm:pt modelId="{7ED3FF3B-898A-4D77-9B8A-499B7C1151E8}" type="pres">
      <dgm:prSet presAssocID="{2C823C17-5194-4FCA-AC7B-288E59589457}" presName="background2" presStyleLbl="node2" presStyleIdx="7" presStyleCnt="8"/>
      <dgm:spPr/>
    </dgm:pt>
    <dgm:pt modelId="{96583705-51E7-4DDD-871C-76BF175ED047}" type="pres">
      <dgm:prSet presAssocID="{2C823C17-5194-4FCA-AC7B-288E59589457}" presName="text2" presStyleLbl="fgAcc2" presStyleIdx="7" presStyleCnt="8" custScaleX="1187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6A62FFD-9848-452F-B994-7AB814A57FAE}" type="pres">
      <dgm:prSet presAssocID="{2C823C17-5194-4FCA-AC7B-288E59589457}" presName="hierChild3" presStyleCnt="0"/>
      <dgm:spPr/>
    </dgm:pt>
  </dgm:ptLst>
  <dgm:cxnLst>
    <dgm:cxn modelId="{55B7FB40-54F3-48FC-8277-96375CAEE7A4}" type="presOf" srcId="{A19D3F01-0593-4C66-9E0D-8E68F4BD676E}" destId="{5BCD4B00-73FC-4570-872A-579A17D498D3}" srcOrd="0" destOrd="0" presId="urn:microsoft.com/office/officeart/2005/8/layout/hierarchy1"/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80798318-4C54-445A-8BD1-D03CC58715EC}" type="presOf" srcId="{9BC9EAE1-66A8-4278-B5D3-F88268C622D2}" destId="{4A23E5C4-F7E6-427F-A361-B1ACA1FCDAC8}" srcOrd="0" destOrd="0" presId="urn:microsoft.com/office/officeart/2005/8/layout/hierarchy1"/>
    <dgm:cxn modelId="{F1BF5BA4-4231-40BE-A85F-B80E45F33B71}" type="presOf" srcId="{1FFB69AC-2D5C-4352-A6C1-87C9F7536331}" destId="{3D7498B2-DD2E-4150-B939-51F978D4FD27}" srcOrd="0" destOrd="0" presId="urn:microsoft.com/office/officeart/2005/8/layout/hierarchy1"/>
    <dgm:cxn modelId="{0F124369-2BF1-41A4-AC1E-2CA832519625}" type="presOf" srcId="{B4E0FD24-2CB6-4D04-AE3E-0515F4CBD5D6}" destId="{1C9C5799-CF8D-43EE-846D-8B5C451D3806}" srcOrd="0" destOrd="0" presId="urn:microsoft.com/office/officeart/2005/8/layout/hierarchy1"/>
    <dgm:cxn modelId="{8202B7D1-5820-4BB5-B909-2AFAA7B01CFF}" type="presOf" srcId="{38DF5B77-4820-4FF7-8402-B98914BD03BC}" destId="{24CD258F-3745-4E45-9F34-58CE939894CA}" srcOrd="0" destOrd="0" presId="urn:microsoft.com/office/officeart/2005/8/layout/hierarchy1"/>
    <dgm:cxn modelId="{0F88E003-932E-40B4-9D6B-A921BC367C36}" type="presOf" srcId="{2C823C17-5194-4FCA-AC7B-288E59589457}" destId="{96583705-51E7-4DDD-871C-76BF175ED047}" srcOrd="0" destOrd="0" presId="urn:microsoft.com/office/officeart/2005/8/layout/hierarchy1"/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F3085DCD-9266-428C-9037-69C45335FFA3}" srcId="{086B6B2C-D5B4-4091-8510-0519FE6559D2}" destId="{45FFB8D6-FF5C-4405-B556-4DC3E4555459}" srcOrd="1" destOrd="0" parTransId="{489337CB-F2AF-49DC-A152-86927D55856E}" sibTransId="{852E4142-AB3C-40E7-B7B4-E4F576D4EAC0}"/>
    <dgm:cxn modelId="{D3598FDF-ABA9-4368-9E33-99A8A66ED933}" type="presOf" srcId="{9195838E-72BC-4E18-985D-2A8D892D1CE1}" destId="{6D74E959-4142-4788-953B-D36D61D2DF72}" srcOrd="0" destOrd="0" presId="urn:microsoft.com/office/officeart/2005/8/layout/hierarchy1"/>
    <dgm:cxn modelId="{A51ACBDF-072C-466C-A801-7E4619B6BF50}" srcId="{45FFB8D6-FF5C-4405-B556-4DC3E4555459}" destId="{9195838E-72BC-4E18-985D-2A8D892D1CE1}" srcOrd="1" destOrd="0" parTransId="{9BC9EAE1-66A8-4278-B5D3-F88268C622D2}" sibTransId="{07AC6A5E-0CDA-41E5-8F56-9F48E0B745D7}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37A54EDC-FC50-4059-9FA5-3A0F4AA52174}" srcId="{60906018-5DD4-44AC-8A55-1AE9787547AC}" destId="{922CAFC8-3D4A-4636-8C0A-98558420F518}" srcOrd="3" destOrd="0" parTransId="{1FFB69AC-2D5C-4352-A6C1-87C9F7536331}" sibTransId="{27F3E9FD-5F26-48B8-AD62-BDE6033A2752}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A65A3B38-D406-457A-9B1D-A5525BB98E50}" type="presOf" srcId="{922CAFC8-3D4A-4636-8C0A-98558420F518}" destId="{02BC42DC-8DAD-4E10-8841-99761252EA06}" srcOrd="0" destOrd="0" presId="urn:microsoft.com/office/officeart/2005/8/layout/hierarchy1"/>
    <dgm:cxn modelId="{B4293493-850C-4E63-9965-DB1D903EE5C3}" type="presOf" srcId="{45FFB8D6-FF5C-4405-B556-4DC3E4555459}" destId="{B1CF9533-3A41-4EAC-9B18-2E66C76FD684}" srcOrd="0" destOrd="0" presId="urn:microsoft.com/office/officeart/2005/8/layout/hierarchy1"/>
    <dgm:cxn modelId="{7748A9A1-2286-4DFE-A981-4113F8221908}" srcId="{45FFB8D6-FF5C-4405-B556-4DC3E4555459}" destId="{4C90903D-B14F-40BD-9331-EAF6F3F4719F}" srcOrd="2" destOrd="0" parTransId="{A19D3F01-0593-4C66-9E0D-8E68F4BD676E}" sibTransId="{3C697233-48A2-495C-B9DA-EE7B114232C1}"/>
    <dgm:cxn modelId="{8BDF4B5B-5ABB-4E23-99FD-8CC75E12C1AB}" type="presOf" srcId="{4C90903D-B14F-40BD-9331-EAF6F3F4719F}" destId="{F44E5852-6644-4FD1-9406-0686F6251308}" srcOrd="0" destOrd="0" presId="urn:microsoft.com/office/officeart/2005/8/layout/hierarchy1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E759935F-9D34-4480-A2E4-F34684D31644}" srcId="{45FFB8D6-FF5C-4405-B556-4DC3E4555459}" destId="{38DF5B77-4820-4FF7-8402-B98914BD03BC}" srcOrd="0" destOrd="0" parTransId="{5D0B6366-CE7F-4E9C-8135-92BDFF8EB9D3}" sibTransId="{9C3705F6-1842-4881-9677-12EB73F318F5}"/>
    <dgm:cxn modelId="{7C954E5B-C952-4C3F-BB90-E0FE621BD378}" type="presOf" srcId="{5D0B6366-CE7F-4E9C-8135-92BDFF8EB9D3}" destId="{97224091-2182-4F8C-A51B-EE113F68941E}" srcOrd="0" destOrd="0" presId="urn:microsoft.com/office/officeart/2005/8/layout/hierarchy1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1708E692-05AD-4920-8C05-095F991B4D2D}" srcId="{45FFB8D6-FF5C-4405-B556-4DC3E4555459}" destId="{2C823C17-5194-4FCA-AC7B-288E59589457}" srcOrd="3" destOrd="0" parTransId="{B4E0FD24-2CB6-4D04-AE3E-0515F4CBD5D6}" sibTransId="{A5C21248-0C90-46A2-A319-1E3497788773}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8B0B689-D23D-4CEA-9310-33561FCF1E1F}" type="presParOf" srcId="{57AC4C71-7EA4-4861-B205-59FD5F176463}" destId="{3D7498B2-DD2E-4150-B939-51F978D4FD27}" srcOrd="6" destOrd="0" presId="urn:microsoft.com/office/officeart/2005/8/layout/hierarchy1"/>
    <dgm:cxn modelId="{B0E4BF98-DD28-4998-90AA-12C447DE0026}" type="presParOf" srcId="{57AC4C71-7EA4-4861-B205-59FD5F176463}" destId="{27B6F8D9-CE82-4B76-8AF1-E00C4B2885C2}" srcOrd="7" destOrd="0" presId="urn:microsoft.com/office/officeart/2005/8/layout/hierarchy1"/>
    <dgm:cxn modelId="{3E46024F-6522-4B8B-A407-9068BB655F00}" type="presParOf" srcId="{27B6F8D9-CE82-4B76-8AF1-E00C4B2885C2}" destId="{988EE4C4-2556-42C5-8BD0-2C3722006B43}" srcOrd="0" destOrd="0" presId="urn:microsoft.com/office/officeart/2005/8/layout/hierarchy1"/>
    <dgm:cxn modelId="{FE1272E0-DD53-4CAB-BB5A-206A53584754}" type="presParOf" srcId="{988EE4C4-2556-42C5-8BD0-2C3722006B43}" destId="{4B752901-8136-4A36-9FA3-BDC5AED744FF}" srcOrd="0" destOrd="0" presId="urn:microsoft.com/office/officeart/2005/8/layout/hierarchy1"/>
    <dgm:cxn modelId="{1610AF30-3339-4CDD-9E65-9C7A2F521DD9}" type="presParOf" srcId="{988EE4C4-2556-42C5-8BD0-2C3722006B43}" destId="{02BC42DC-8DAD-4E10-8841-99761252EA06}" srcOrd="1" destOrd="0" presId="urn:microsoft.com/office/officeart/2005/8/layout/hierarchy1"/>
    <dgm:cxn modelId="{4C25D847-F084-4ECC-8D0B-DC78DEFFA2CE}" type="presParOf" srcId="{27B6F8D9-CE82-4B76-8AF1-E00C4B2885C2}" destId="{C11F70FE-7B50-49E0-A252-0852BAC8592D}" srcOrd="1" destOrd="0" presId="urn:microsoft.com/office/officeart/2005/8/layout/hierarchy1"/>
    <dgm:cxn modelId="{32D2458D-D53C-4F3D-A7DB-92B4C1E27571}" type="presParOf" srcId="{ADF777F5-0C87-4F33-AA43-0029423108D3}" destId="{43E15841-8FDB-423F-95DC-8754C7CA047C}" srcOrd="1" destOrd="0" presId="urn:microsoft.com/office/officeart/2005/8/layout/hierarchy1"/>
    <dgm:cxn modelId="{80F5EE73-CFEA-40E3-89F8-0E46398BEB0C}" type="presParOf" srcId="{43E15841-8FDB-423F-95DC-8754C7CA047C}" destId="{CDB55A13-0C79-4355-849F-527A0DB32029}" srcOrd="0" destOrd="0" presId="urn:microsoft.com/office/officeart/2005/8/layout/hierarchy1"/>
    <dgm:cxn modelId="{D12E2B10-1317-4D2D-B2D0-DB94F5FDAD29}" type="presParOf" srcId="{CDB55A13-0C79-4355-849F-527A0DB32029}" destId="{98600A1A-9207-4C3C-9E12-BA863887DA3B}" srcOrd="0" destOrd="0" presId="urn:microsoft.com/office/officeart/2005/8/layout/hierarchy1"/>
    <dgm:cxn modelId="{D8AF510D-E9BC-4E5D-A9B5-683AB825AAA0}" type="presParOf" srcId="{CDB55A13-0C79-4355-849F-527A0DB32029}" destId="{B1CF9533-3A41-4EAC-9B18-2E66C76FD684}" srcOrd="1" destOrd="0" presId="urn:microsoft.com/office/officeart/2005/8/layout/hierarchy1"/>
    <dgm:cxn modelId="{2108A5AD-DC3F-4228-8311-F7F0E2A9E031}" type="presParOf" srcId="{43E15841-8FDB-423F-95DC-8754C7CA047C}" destId="{3A2BC597-010C-4405-9522-0D18A03F4CB9}" srcOrd="1" destOrd="0" presId="urn:microsoft.com/office/officeart/2005/8/layout/hierarchy1"/>
    <dgm:cxn modelId="{FBD4FA05-F19D-4A2D-A6AB-21BEB97ED5CC}" type="presParOf" srcId="{3A2BC597-010C-4405-9522-0D18A03F4CB9}" destId="{97224091-2182-4F8C-A51B-EE113F68941E}" srcOrd="0" destOrd="0" presId="urn:microsoft.com/office/officeart/2005/8/layout/hierarchy1"/>
    <dgm:cxn modelId="{133490FF-A542-4454-8493-51BF70CE8FCE}" type="presParOf" srcId="{3A2BC597-010C-4405-9522-0D18A03F4CB9}" destId="{22A05EE0-1923-4438-9D38-8CBEB89FF83B}" srcOrd="1" destOrd="0" presId="urn:microsoft.com/office/officeart/2005/8/layout/hierarchy1"/>
    <dgm:cxn modelId="{DC5B366E-10D0-4710-8729-57EF5390BA83}" type="presParOf" srcId="{22A05EE0-1923-4438-9D38-8CBEB89FF83B}" destId="{CE3EE311-1582-4C8C-AC25-2D36687E67AD}" srcOrd="0" destOrd="0" presId="urn:microsoft.com/office/officeart/2005/8/layout/hierarchy1"/>
    <dgm:cxn modelId="{9606F587-E4D2-4046-A0C4-5A81A5FB4477}" type="presParOf" srcId="{CE3EE311-1582-4C8C-AC25-2D36687E67AD}" destId="{D5F90FF5-B9F6-4B03-9068-58850E4DC067}" srcOrd="0" destOrd="0" presId="urn:microsoft.com/office/officeart/2005/8/layout/hierarchy1"/>
    <dgm:cxn modelId="{FB1C7DCF-08E6-4AF1-AD7E-308BE6D9FDE8}" type="presParOf" srcId="{CE3EE311-1582-4C8C-AC25-2D36687E67AD}" destId="{24CD258F-3745-4E45-9F34-58CE939894CA}" srcOrd="1" destOrd="0" presId="urn:microsoft.com/office/officeart/2005/8/layout/hierarchy1"/>
    <dgm:cxn modelId="{36A4F7C0-7086-457C-9FC4-826CD4754AA9}" type="presParOf" srcId="{22A05EE0-1923-4438-9D38-8CBEB89FF83B}" destId="{3DA2F058-0BB8-4E80-A977-EA1B35394D17}" srcOrd="1" destOrd="0" presId="urn:microsoft.com/office/officeart/2005/8/layout/hierarchy1"/>
    <dgm:cxn modelId="{2BD79121-2D1F-427B-A999-6CB990652012}" type="presParOf" srcId="{3A2BC597-010C-4405-9522-0D18A03F4CB9}" destId="{4A23E5C4-F7E6-427F-A361-B1ACA1FCDAC8}" srcOrd="2" destOrd="0" presId="urn:microsoft.com/office/officeart/2005/8/layout/hierarchy1"/>
    <dgm:cxn modelId="{0684B720-037B-411D-B734-F070A42656B6}" type="presParOf" srcId="{3A2BC597-010C-4405-9522-0D18A03F4CB9}" destId="{1C88E027-AD03-40F7-82F4-8DF77BCE4726}" srcOrd="3" destOrd="0" presId="urn:microsoft.com/office/officeart/2005/8/layout/hierarchy1"/>
    <dgm:cxn modelId="{E4808F1A-0715-4BE1-BDFA-1F796C68E08E}" type="presParOf" srcId="{1C88E027-AD03-40F7-82F4-8DF77BCE4726}" destId="{23B41B57-6CB0-4465-9FB2-1C787422F8A9}" srcOrd="0" destOrd="0" presId="urn:microsoft.com/office/officeart/2005/8/layout/hierarchy1"/>
    <dgm:cxn modelId="{0F6DCFD1-ACB4-4E34-B713-B35CCABC4BAB}" type="presParOf" srcId="{23B41B57-6CB0-4465-9FB2-1C787422F8A9}" destId="{FF366E55-4B96-48A5-A597-3A1E5C168942}" srcOrd="0" destOrd="0" presId="urn:microsoft.com/office/officeart/2005/8/layout/hierarchy1"/>
    <dgm:cxn modelId="{FB370E58-8C91-4FA8-9556-D265023BE055}" type="presParOf" srcId="{23B41B57-6CB0-4465-9FB2-1C787422F8A9}" destId="{6D74E959-4142-4788-953B-D36D61D2DF72}" srcOrd="1" destOrd="0" presId="urn:microsoft.com/office/officeart/2005/8/layout/hierarchy1"/>
    <dgm:cxn modelId="{27506A6F-1DF6-4597-BA37-3F058AD88175}" type="presParOf" srcId="{1C88E027-AD03-40F7-82F4-8DF77BCE4726}" destId="{78392165-7B03-431F-9ACE-85F57A5F7B77}" srcOrd="1" destOrd="0" presId="urn:microsoft.com/office/officeart/2005/8/layout/hierarchy1"/>
    <dgm:cxn modelId="{EC3FE61A-D763-4EA5-A837-9341C764A2A5}" type="presParOf" srcId="{3A2BC597-010C-4405-9522-0D18A03F4CB9}" destId="{5BCD4B00-73FC-4570-872A-579A17D498D3}" srcOrd="4" destOrd="0" presId="urn:microsoft.com/office/officeart/2005/8/layout/hierarchy1"/>
    <dgm:cxn modelId="{2A6EB0D5-72ED-439C-869D-CC14CAFFF393}" type="presParOf" srcId="{3A2BC597-010C-4405-9522-0D18A03F4CB9}" destId="{54AA32A7-6A3F-4E8E-B612-8DA9750E9C0F}" srcOrd="5" destOrd="0" presId="urn:microsoft.com/office/officeart/2005/8/layout/hierarchy1"/>
    <dgm:cxn modelId="{CBF7777E-3CD1-4931-9A2F-C3E829381B7F}" type="presParOf" srcId="{54AA32A7-6A3F-4E8E-B612-8DA9750E9C0F}" destId="{D7D13A6C-0AB8-4612-A4B9-67DFAB009D34}" srcOrd="0" destOrd="0" presId="urn:microsoft.com/office/officeart/2005/8/layout/hierarchy1"/>
    <dgm:cxn modelId="{CEAE6BB2-7D54-4AC4-8BC0-C7F20E16614A}" type="presParOf" srcId="{D7D13A6C-0AB8-4612-A4B9-67DFAB009D34}" destId="{15EC884A-4AF1-4330-87BA-38E52CED8658}" srcOrd="0" destOrd="0" presId="urn:microsoft.com/office/officeart/2005/8/layout/hierarchy1"/>
    <dgm:cxn modelId="{9C8F08FD-3D35-4685-B96E-1A7F5013117D}" type="presParOf" srcId="{D7D13A6C-0AB8-4612-A4B9-67DFAB009D34}" destId="{F44E5852-6644-4FD1-9406-0686F6251308}" srcOrd="1" destOrd="0" presId="urn:microsoft.com/office/officeart/2005/8/layout/hierarchy1"/>
    <dgm:cxn modelId="{20BD0841-39DC-4F56-BC65-84F572AB4693}" type="presParOf" srcId="{54AA32A7-6A3F-4E8E-B612-8DA9750E9C0F}" destId="{2134A38D-9519-41F1-A19D-44BD5E56EDEF}" srcOrd="1" destOrd="0" presId="urn:microsoft.com/office/officeart/2005/8/layout/hierarchy1"/>
    <dgm:cxn modelId="{10E86A5A-EFD2-44DD-8DAF-6D6CC8759C55}" type="presParOf" srcId="{3A2BC597-010C-4405-9522-0D18A03F4CB9}" destId="{1C9C5799-CF8D-43EE-846D-8B5C451D3806}" srcOrd="6" destOrd="0" presId="urn:microsoft.com/office/officeart/2005/8/layout/hierarchy1"/>
    <dgm:cxn modelId="{0F4AD343-47FF-4780-980C-F7CCA26D9080}" type="presParOf" srcId="{3A2BC597-010C-4405-9522-0D18A03F4CB9}" destId="{CB1E3F43-E81C-4426-973E-D49D7703EE4A}" srcOrd="7" destOrd="0" presId="urn:microsoft.com/office/officeart/2005/8/layout/hierarchy1"/>
    <dgm:cxn modelId="{0F062D95-B2E4-4E3F-82E1-05BF0745B9F6}" type="presParOf" srcId="{CB1E3F43-E81C-4426-973E-D49D7703EE4A}" destId="{D6DE9767-5DFA-41C0-80CC-DE6D26508C3C}" srcOrd="0" destOrd="0" presId="urn:microsoft.com/office/officeart/2005/8/layout/hierarchy1"/>
    <dgm:cxn modelId="{8348FEE9-88DD-4114-AB43-C287DDEF26D3}" type="presParOf" srcId="{D6DE9767-5DFA-41C0-80CC-DE6D26508C3C}" destId="{7ED3FF3B-898A-4D77-9B8A-499B7C1151E8}" srcOrd="0" destOrd="0" presId="urn:microsoft.com/office/officeart/2005/8/layout/hierarchy1"/>
    <dgm:cxn modelId="{B2889E4A-5B9B-4662-A394-C9DFF633DD63}" type="presParOf" srcId="{D6DE9767-5DFA-41C0-80CC-DE6D26508C3C}" destId="{96583705-51E7-4DDD-871C-76BF175ED047}" srcOrd="1" destOrd="0" presId="urn:microsoft.com/office/officeart/2005/8/layout/hierarchy1"/>
    <dgm:cxn modelId="{6838E342-5766-450F-94FF-A141E246D1F0}" type="presParOf" srcId="{CB1E3F43-E81C-4426-973E-D49D7703EE4A}" destId="{36A62FFD-9848-452F-B994-7AB814A57FA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922CAFC8-3D4A-4636-8C0A-98558420F518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FB69AC-2D5C-4352-A6C1-87C9F7536331}" type="parTrans" cxnId="{37A54EDC-FC50-4059-9FA5-3A0F4AA52174}">
      <dgm:prSet/>
      <dgm:spPr/>
      <dgm:t>
        <a:bodyPr/>
        <a:lstStyle/>
        <a:p>
          <a:endParaRPr lang="es-ES"/>
        </a:p>
      </dgm:t>
    </dgm:pt>
    <dgm:pt modelId="{27F3E9FD-5F26-48B8-AD62-BDE6033A2752}" type="sibTrans" cxnId="{37A54EDC-FC50-4059-9FA5-3A0F4AA52174}">
      <dgm:prSet/>
      <dgm:spPr/>
      <dgm:t>
        <a:bodyPr/>
        <a:lstStyle/>
        <a:p>
          <a:endParaRPr lang="es-ES"/>
        </a:p>
      </dgm:t>
    </dgm:pt>
    <dgm:pt modelId="{44F76AD0-33F9-4AB8-A3DD-D1D87FA5CA5E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s-MX" sz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el Servicio Público, tanto desde el punto de vista orgánico como funcional, estableciendo los derechos y deberes de la </a:t>
          </a: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Estado. 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4DBFA-71C2-4E7C-80A9-DA41C51202AE}" type="parTrans" cxnId="{4103C245-0E48-4ADB-B9BD-EEDE9DB818FE}">
      <dgm:prSet/>
      <dgm:spPr/>
      <dgm:t>
        <a:bodyPr/>
        <a:lstStyle/>
        <a:p>
          <a:endParaRPr lang="es-ES"/>
        </a:p>
      </dgm:t>
    </dgm:pt>
    <dgm:pt modelId="{C37C460E-AA97-4ECF-80E1-CD2272D8B444}" type="sibTrans" cxnId="{4103C245-0E48-4ADB-B9BD-EEDE9DB818FE}">
      <dgm:prSet/>
      <dgm:spPr/>
      <dgm:t>
        <a:bodyPr/>
        <a:lstStyle/>
        <a:p>
          <a:endParaRPr lang="es-ES"/>
        </a:p>
      </dgm:t>
    </dgm:pt>
    <dgm:pt modelId="{3D22B2C4-E88B-4203-8456-7AA764CC8584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s-MX" sz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>
            <a:lnSpc>
              <a:spcPct val="100000"/>
            </a:lnSpc>
          </a:pPr>
          <a:r>
            <a:rPr lang="es-MX" sz="1200" dirty="0" smtClean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212E1B-D852-4A1C-844A-A6720A215997}" type="parTrans" cxnId="{B13B1474-F229-473D-B2A9-BCE86E6A4213}">
      <dgm:prSet/>
      <dgm:spPr/>
      <dgm:t>
        <a:bodyPr/>
        <a:lstStyle/>
        <a:p>
          <a:endParaRPr lang="es-ES"/>
        </a:p>
      </dgm:t>
    </dgm:pt>
    <dgm:pt modelId="{FAA27187-8293-4CC5-9C61-4211FCF75B88}" type="sibTrans" cxnId="{B13B1474-F229-473D-B2A9-BCE86E6A4213}">
      <dgm:prSet/>
      <dgm:spPr/>
      <dgm:t>
        <a:bodyPr/>
        <a:lstStyle/>
        <a:p>
          <a:endParaRPr lang="es-ES"/>
        </a:p>
      </dgm:t>
    </dgm:pt>
    <dgm:pt modelId="{0788C3CB-AD22-47D3-8A8C-9C8E29EA2FC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MX" sz="1200" b="0" dirty="0" smtClean="0">
              <a:latin typeface="Arial" panose="020B0604020202020204" pitchFamily="34" charset="0"/>
              <a:cs typeface="Arial" panose="020B0604020202020204" pitchFamily="34" charset="0"/>
            </a:rPr>
            <a:t>Conjunto de normas que regulan el poder punitivo del Estado, ocupándose del delito, la pena y el delincuente</a:t>
          </a:r>
          <a:endParaRPr lang="es-ES" sz="12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C167F-A2AE-4009-838B-35665FF2CA55}" type="parTrans" cxnId="{3A310C70-A82E-4CE7-87F1-5EFE226F9824}">
      <dgm:prSet/>
      <dgm:spPr/>
      <dgm:t>
        <a:bodyPr/>
        <a:lstStyle/>
        <a:p>
          <a:endParaRPr lang="es-ES"/>
        </a:p>
      </dgm:t>
    </dgm:pt>
    <dgm:pt modelId="{E356BA45-BDCE-49AF-A786-BE3AE8B02303}" type="sibTrans" cxnId="{3A310C70-A82E-4CE7-87F1-5EFE226F9824}">
      <dgm:prSet/>
      <dgm:spPr/>
      <dgm:t>
        <a:bodyPr/>
        <a:lstStyle/>
        <a:p>
          <a:endParaRPr lang="es-ES"/>
        </a:p>
      </dgm:t>
    </dgm:pt>
    <dgm:pt modelId="{B6090D1F-C3E8-468C-9CE8-372EAD87340E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reglas y principios referentes a la organización y atribuciones de los tribunales de justicia, a la forma de hacer valerla acción en juicio y a la manera de solicitar a los tribunales su</a:t>
          </a: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intervención.</a:t>
          </a:r>
        </a:p>
      </dgm:t>
    </dgm:pt>
    <dgm:pt modelId="{23CAB354-0612-45B2-9000-AD67899E2F5E}" type="parTrans" cxnId="{1A1F9EB5-1D00-4D73-8D9F-BCB591628668}">
      <dgm:prSet/>
      <dgm:spPr/>
      <dgm:t>
        <a:bodyPr/>
        <a:lstStyle/>
        <a:p>
          <a:endParaRPr lang="es-ES"/>
        </a:p>
      </dgm:t>
    </dgm:pt>
    <dgm:pt modelId="{1614F39E-5593-42D2-8598-7FD202AE827F}" type="sibTrans" cxnId="{1A1F9EB5-1D00-4D73-8D9F-BCB591628668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1"/>
      <dgm:spPr/>
    </dgm:pt>
    <dgm:pt modelId="{936E1969-D95F-4B22-872B-04E25B462743}" type="pres">
      <dgm:prSet presAssocID="{60906018-5DD4-44AC-8A55-1AE9787547AC}" presName="text" presStyleLbl="fgAcc0" presStyleIdx="0" presStyleCnt="1" custScaleX="233317" custLinFactNeighborX="63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4"/>
      <dgm:spPr/>
      <dgm:t>
        <a:bodyPr/>
        <a:lstStyle/>
        <a:p>
          <a:endParaRPr lang="es-ES"/>
        </a:p>
      </dgm:t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4"/>
      <dgm:spPr/>
    </dgm:pt>
    <dgm:pt modelId="{7DEEC122-691D-4EF5-9960-B85272624693}" type="pres">
      <dgm:prSet presAssocID="{540310FD-56DD-4EF0-9AB5-2DA6585EE3B8}" presName="text2" presStyleLbl="fgAcc2" presStyleIdx="0" presStyleCnt="4" custScaleX="98070" custScaleY="6532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2179DA3-5367-46D0-920E-61F7DC913EAB}" type="pres">
      <dgm:prSet presAssocID="{540310FD-56DD-4EF0-9AB5-2DA6585EE3B8}" presName="hierChild3" presStyleCnt="0"/>
      <dgm:spPr/>
    </dgm:pt>
    <dgm:pt modelId="{27B00F9B-7175-45CD-8F61-1B70F74CA157}" type="pres">
      <dgm:prSet presAssocID="{E91C167F-A2AE-4009-838B-35665FF2CA55}" presName="Name17" presStyleLbl="parChTrans1D3" presStyleIdx="0" presStyleCnt="4"/>
      <dgm:spPr/>
      <dgm:t>
        <a:bodyPr/>
        <a:lstStyle/>
        <a:p>
          <a:endParaRPr lang="es-ES"/>
        </a:p>
      </dgm:t>
    </dgm:pt>
    <dgm:pt modelId="{1EA2AF84-7CDF-4E92-88EF-F82C7FC06DDD}" type="pres">
      <dgm:prSet presAssocID="{0788C3CB-AD22-47D3-8A8C-9C8E29EA2FCF}" presName="hierRoot3" presStyleCnt="0"/>
      <dgm:spPr/>
    </dgm:pt>
    <dgm:pt modelId="{0150C692-FD93-4CA7-9993-AD9CC97BB265}" type="pres">
      <dgm:prSet presAssocID="{0788C3CB-AD22-47D3-8A8C-9C8E29EA2FCF}" presName="composite3" presStyleCnt="0"/>
      <dgm:spPr/>
    </dgm:pt>
    <dgm:pt modelId="{3ABB1A90-89CA-489B-AE90-F44A88744BE6}" type="pres">
      <dgm:prSet presAssocID="{0788C3CB-AD22-47D3-8A8C-9C8E29EA2FCF}" presName="background3" presStyleLbl="node3" presStyleIdx="0" presStyleCnt="4"/>
      <dgm:spPr/>
    </dgm:pt>
    <dgm:pt modelId="{3CAFB4B3-A3BC-40C5-94AA-58CDCE8AA9B5}" type="pres">
      <dgm:prSet presAssocID="{0788C3CB-AD22-47D3-8A8C-9C8E29EA2FC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E903FB2-A040-4CE1-813B-904953E96374}" type="pres">
      <dgm:prSet presAssocID="{0788C3CB-AD22-47D3-8A8C-9C8E29EA2FCF}" presName="hierChild4" presStyleCnt="0"/>
      <dgm:spPr/>
    </dgm:pt>
    <dgm:pt modelId="{A11C4583-D2FA-462F-8716-3F08325DEC8D}" type="pres">
      <dgm:prSet presAssocID="{5B4D635F-5A3E-4FFD-A9E6-6D9DF92E78CA}" presName="Name10" presStyleLbl="parChTrans1D2" presStyleIdx="1" presStyleCnt="4"/>
      <dgm:spPr/>
      <dgm:t>
        <a:bodyPr/>
        <a:lstStyle/>
        <a:p>
          <a:endParaRPr lang="es-ES"/>
        </a:p>
      </dgm:t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4"/>
      <dgm:spPr/>
    </dgm:pt>
    <dgm:pt modelId="{E0FC0C76-1789-469D-99B1-47FB6BD113E2}" type="pres">
      <dgm:prSet presAssocID="{C8D2AEA3-8011-437B-9AF0-EC961490F3A4}" presName="text2" presStyleLbl="fgAcc2" presStyleIdx="1" presStyleCnt="4" custScaleX="101939" custScaleY="59393" custLinFactNeighborX="74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DAC79B8-B92E-48CE-9DF8-72BE670C5B7B}" type="pres">
      <dgm:prSet presAssocID="{C8D2AEA3-8011-437B-9AF0-EC961490F3A4}" presName="hierChild3" presStyleCnt="0"/>
      <dgm:spPr/>
    </dgm:pt>
    <dgm:pt modelId="{52412533-0D1E-4B4B-B8FA-1C2A85ED109A}" type="pres">
      <dgm:prSet presAssocID="{23CAB354-0612-45B2-9000-AD67899E2F5E}" presName="Name17" presStyleLbl="parChTrans1D3" presStyleIdx="1" presStyleCnt="4"/>
      <dgm:spPr/>
      <dgm:t>
        <a:bodyPr/>
        <a:lstStyle/>
        <a:p>
          <a:endParaRPr lang="es-ES"/>
        </a:p>
      </dgm:t>
    </dgm:pt>
    <dgm:pt modelId="{A992F77D-57A9-438C-9282-D47EC93ED655}" type="pres">
      <dgm:prSet presAssocID="{B6090D1F-C3E8-468C-9CE8-372EAD87340E}" presName="hierRoot3" presStyleCnt="0"/>
      <dgm:spPr/>
    </dgm:pt>
    <dgm:pt modelId="{6F407C8E-D7F7-4A12-93BE-77E1D8EA453F}" type="pres">
      <dgm:prSet presAssocID="{B6090D1F-C3E8-468C-9CE8-372EAD87340E}" presName="composite3" presStyleCnt="0"/>
      <dgm:spPr/>
    </dgm:pt>
    <dgm:pt modelId="{30001B45-0DAD-490E-BE17-A08A94A9DCE5}" type="pres">
      <dgm:prSet presAssocID="{B6090D1F-C3E8-468C-9CE8-372EAD87340E}" presName="background3" presStyleLbl="node3" presStyleIdx="1" presStyleCnt="4"/>
      <dgm:spPr/>
    </dgm:pt>
    <dgm:pt modelId="{44E380E1-4C29-409B-AC46-3BAE9A7D084E}" type="pres">
      <dgm:prSet presAssocID="{B6090D1F-C3E8-468C-9CE8-372EAD87340E}" presName="text3" presStyleLbl="fgAcc3" presStyleIdx="1" presStyleCnt="4" custScaleY="1199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9700B74-525A-45DB-A127-7E66F112C6CE}" type="pres">
      <dgm:prSet presAssocID="{B6090D1F-C3E8-468C-9CE8-372EAD87340E}" presName="hierChild4" presStyleCnt="0"/>
      <dgm:spPr/>
    </dgm:pt>
    <dgm:pt modelId="{D4B974D1-E4F2-44FA-B6ED-ADF1D6611341}" type="pres">
      <dgm:prSet presAssocID="{D90723E4-F1E5-4595-9571-11B0D096CA54}" presName="Name10" presStyleLbl="parChTrans1D2" presStyleIdx="2" presStyleCnt="4"/>
      <dgm:spPr/>
      <dgm:t>
        <a:bodyPr/>
        <a:lstStyle/>
        <a:p>
          <a:endParaRPr lang="es-ES"/>
        </a:p>
      </dgm:t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4"/>
      <dgm:spPr/>
    </dgm:pt>
    <dgm:pt modelId="{DBE6A5B5-59EC-4356-B13F-4A09C1D1E400}" type="pres">
      <dgm:prSet presAssocID="{B36AFFA9-8E78-48DE-A2F2-483958E3BDD0}" presName="text2" presStyleLbl="fgAcc2" presStyleIdx="2" presStyleCnt="4" custScaleX="12963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5CAE0D6-E338-423B-83F6-7FCEB506E81E}" type="pres">
      <dgm:prSet presAssocID="{B36AFFA9-8E78-48DE-A2F2-483958E3BDD0}" presName="hierChild3" presStyleCnt="0"/>
      <dgm:spPr/>
    </dgm:pt>
    <dgm:pt modelId="{F4B8802D-DA2E-40DC-B18C-1C0C53763769}" type="pres">
      <dgm:prSet presAssocID="{3204DBFA-71C2-4E7C-80A9-DA41C51202AE}" presName="Name17" presStyleLbl="parChTrans1D3" presStyleIdx="2" presStyleCnt="4"/>
      <dgm:spPr/>
      <dgm:t>
        <a:bodyPr/>
        <a:lstStyle/>
        <a:p>
          <a:endParaRPr lang="es-ES"/>
        </a:p>
      </dgm:t>
    </dgm:pt>
    <dgm:pt modelId="{EC50C7BD-43BC-46BF-83A7-EC1C24296064}" type="pres">
      <dgm:prSet presAssocID="{44F76AD0-33F9-4AB8-A3DD-D1D87FA5CA5E}" presName="hierRoot3" presStyleCnt="0"/>
      <dgm:spPr/>
    </dgm:pt>
    <dgm:pt modelId="{6B8A2E1D-A559-4F44-95A5-E0C1EA890700}" type="pres">
      <dgm:prSet presAssocID="{44F76AD0-33F9-4AB8-A3DD-D1D87FA5CA5E}" presName="composite3" presStyleCnt="0"/>
      <dgm:spPr/>
    </dgm:pt>
    <dgm:pt modelId="{F40699FA-8129-4331-AF29-040CD33E3912}" type="pres">
      <dgm:prSet presAssocID="{44F76AD0-33F9-4AB8-A3DD-D1D87FA5CA5E}" presName="background3" presStyleLbl="node3" presStyleIdx="2" presStyleCnt="4"/>
      <dgm:spPr/>
    </dgm:pt>
    <dgm:pt modelId="{AAB75A87-C4EF-4D7E-91A5-CF5D428CFC08}" type="pres">
      <dgm:prSet presAssocID="{44F76AD0-33F9-4AB8-A3DD-D1D87FA5CA5E}" presName="text3" presStyleLbl="fgAcc3" presStyleIdx="2" presStyleCnt="4" custScaleX="12449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F9A22EE-364E-40D5-ACD5-3A98A39760C0}" type="pres">
      <dgm:prSet presAssocID="{44F76AD0-33F9-4AB8-A3DD-D1D87FA5CA5E}" presName="hierChild4" presStyleCnt="0"/>
      <dgm:spPr/>
    </dgm:pt>
    <dgm:pt modelId="{3D7498B2-DD2E-4150-B939-51F978D4FD27}" type="pres">
      <dgm:prSet presAssocID="{1FFB69AC-2D5C-4352-A6C1-87C9F7536331}" presName="Name10" presStyleLbl="parChTrans1D2" presStyleIdx="3" presStyleCnt="4"/>
      <dgm:spPr/>
      <dgm:t>
        <a:bodyPr/>
        <a:lstStyle/>
        <a:p>
          <a:endParaRPr lang="es-ES"/>
        </a:p>
      </dgm:t>
    </dgm:pt>
    <dgm:pt modelId="{27B6F8D9-CE82-4B76-8AF1-E00C4B2885C2}" type="pres">
      <dgm:prSet presAssocID="{922CAFC8-3D4A-4636-8C0A-98558420F518}" presName="hierRoot2" presStyleCnt="0"/>
      <dgm:spPr/>
    </dgm:pt>
    <dgm:pt modelId="{988EE4C4-2556-42C5-8BD0-2C3722006B43}" type="pres">
      <dgm:prSet presAssocID="{922CAFC8-3D4A-4636-8C0A-98558420F518}" presName="composite2" presStyleCnt="0"/>
      <dgm:spPr/>
    </dgm:pt>
    <dgm:pt modelId="{4B752901-8136-4A36-9FA3-BDC5AED744FF}" type="pres">
      <dgm:prSet presAssocID="{922CAFC8-3D4A-4636-8C0A-98558420F518}" presName="background2" presStyleLbl="node2" presStyleIdx="3" presStyleCnt="4"/>
      <dgm:spPr/>
    </dgm:pt>
    <dgm:pt modelId="{02BC42DC-8DAD-4E10-8841-99761252EA06}" type="pres">
      <dgm:prSet presAssocID="{922CAFC8-3D4A-4636-8C0A-98558420F518}" presName="text2" presStyleLbl="fgAcc2" presStyleIdx="3" presStyleCnt="4" custScaleX="12633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11F70FE-7B50-49E0-A252-0852BAC8592D}" type="pres">
      <dgm:prSet presAssocID="{922CAFC8-3D4A-4636-8C0A-98558420F518}" presName="hierChild3" presStyleCnt="0"/>
      <dgm:spPr/>
    </dgm:pt>
    <dgm:pt modelId="{C62B0E2B-714F-496B-B005-7E4EBF11807C}" type="pres">
      <dgm:prSet presAssocID="{06212E1B-D852-4A1C-844A-A6720A215997}" presName="Name17" presStyleLbl="parChTrans1D3" presStyleIdx="3" presStyleCnt="4"/>
      <dgm:spPr/>
      <dgm:t>
        <a:bodyPr/>
        <a:lstStyle/>
        <a:p>
          <a:endParaRPr lang="es-ES"/>
        </a:p>
      </dgm:t>
    </dgm:pt>
    <dgm:pt modelId="{41FDEAF8-A0A0-4393-A4B4-B0FF0D103286}" type="pres">
      <dgm:prSet presAssocID="{3D22B2C4-E88B-4203-8456-7AA764CC8584}" presName="hierRoot3" presStyleCnt="0"/>
      <dgm:spPr/>
    </dgm:pt>
    <dgm:pt modelId="{E9D057DC-1B65-4220-816A-10FEBD663DA1}" type="pres">
      <dgm:prSet presAssocID="{3D22B2C4-E88B-4203-8456-7AA764CC8584}" presName="composite3" presStyleCnt="0"/>
      <dgm:spPr/>
    </dgm:pt>
    <dgm:pt modelId="{A596A546-9306-4E25-A6B9-BE93BAFC5369}" type="pres">
      <dgm:prSet presAssocID="{3D22B2C4-E88B-4203-8456-7AA764CC8584}" presName="background3" presStyleLbl="node3" presStyleIdx="3" presStyleCnt="4"/>
      <dgm:spPr/>
    </dgm:pt>
    <dgm:pt modelId="{D59C23B4-E91F-4F08-914C-1463DBCD3049}" type="pres">
      <dgm:prSet presAssocID="{3D22B2C4-E88B-4203-8456-7AA764CC8584}" presName="text3" presStyleLbl="fgAcc3" presStyleIdx="3" presStyleCnt="4" custScaleX="14329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9A544C5-FDCE-49CC-A12D-08D9B72C5416}" type="pres">
      <dgm:prSet presAssocID="{3D22B2C4-E88B-4203-8456-7AA764CC8584}" presName="hierChild4" presStyleCnt="0"/>
      <dgm:spPr/>
    </dgm:pt>
  </dgm:ptLst>
  <dgm:cxnLst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69EB6214-3FCA-4041-A51E-5B7C19DD9928}" type="presOf" srcId="{23CAB354-0612-45B2-9000-AD67899E2F5E}" destId="{52412533-0D1E-4B4B-B8FA-1C2A85ED109A}" srcOrd="0" destOrd="0" presId="urn:microsoft.com/office/officeart/2005/8/layout/hierarchy1"/>
    <dgm:cxn modelId="{F1BF5BA4-4231-40BE-A85F-B80E45F33B71}" type="presOf" srcId="{1FFB69AC-2D5C-4352-A6C1-87C9F7536331}" destId="{3D7498B2-DD2E-4150-B939-51F978D4FD27}" srcOrd="0" destOrd="0" presId="urn:microsoft.com/office/officeart/2005/8/layout/hierarchy1"/>
    <dgm:cxn modelId="{05E79A9A-8BBC-4978-BD74-97D95947175D}" type="presOf" srcId="{B6090D1F-C3E8-468C-9CE8-372EAD87340E}" destId="{44E380E1-4C29-409B-AC46-3BAE9A7D084E}" srcOrd="0" destOrd="0" presId="urn:microsoft.com/office/officeart/2005/8/layout/hierarchy1"/>
    <dgm:cxn modelId="{88685167-6985-4408-A76D-3E59D40AF2DA}" type="presOf" srcId="{E91C167F-A2AE-4009-838B-35665FF2CA55}" destId="{27B00F9B-7175-45CD-8F61-1B70F74CA157}" srcOrd="0" destOrd="0" presId="urn:microsoft.com/office/officeart/2005/8/layout/hierarchy1"/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4D3CB37F-7B43-4958-B9EF-A7C4F661390E}" type="presOf" srcId="{06212E1B-D852-4A1C-844A-A6720A215997}" destId="{C62B0E2B-714F-496B-B005-7E4EBF11807C}" srcOrd="0" destOrd="0" presId="urn:microsoft.com/office/officeart/2005/8/layout/hierarchy1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B13B1474-F229-473D-B2A9-BCE86E6A4213}" srcId="{922CAFC8-3D4A-4636-8C0A-98558420F518}" destId="{3D22B2C4-E88B-4203-8456-7AA764CC8584}" srcOrd="0" destOrd="0" parTransId="{06212E1B-D852-4A1C-844A-A6720A215997}" sibTransId="{FAA27187-8293-4CC5-9C61-4211FCF75B88}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3A310C70-A82E-4CE7-87F1-5EFE226F9824}" srcId="{540310FD-56DD-4EF0-9AB5-2DA6585EE3B8}" destId="{0788C3CB-AD22-47D3-8A8C-9C8E29EA2FCF}" srcOrd="0" destOrd="0" parTransId="{E91C167F-A2AE-4009-838B-35665FF2CA55}" sibTransId="{E356BA45-BDCE-49AF-A786-BE3AE8B02303}"/>
    <dgm:cxn modelId="{1A1F9EB5-1D00-4D73-8D9F-BCB591628668}" srcId="{C8D2AEA3-8011-437B-9AF0-EC961490F3A4}" destId="{B6090D1F-C3E8-468C-9CE8-372EAD87340E}" srcOrd="0" destOrd="0" parTransId="{23CAB354-0612-45B2-9000-AD67899E2F5E}" sibTransId="{1614F39E-5593-42D2-8598-7FD202AE827F}"/>
    <dgm:cxn modelId="{37A54EDC-FC50-4059-9FA5-3A0F4AA52174}" srcId="{60906018-5DD4-44AC-8A55-1AE9787547AC}" destId="{922CAFC8-3D4A-4636-8C0A-98558420F518}" srcOrd="3" destOrd="0" parTransId="{1FFB69AC-2D5C-4352-A6C1-87C9F7536331}" sibTransId="{27F3E9FD-5F26-48B8-AD62-BDE6033A2752}"/>
    <dgm:cxn modelId="{8194A627-CB7C-47B5-AA0D-9FBAE8F4DC4F}" type="presOf" srcId="{44F76AD0-33F9-4AB8-A3DD-D1D87FA5CA5E}" destId="{AAB75A87-C4EF-4D7E-91A5-CF5D428CFC08}" srcOrd="0" destOrd="0" presId="urn:microsoft.com/office/officeart/2005/8/layout/hierarchy1"/>
    <dgm:cxn modelId="{66BBAE29-C2FA-494A-98D0-3ED7500F084E}" type="presOf" srcId="{0788C3CB-AD22-47D3-8A8C-9C8E29EA2FCF}" destId="{3CAFB4B3-A3BC-40C5-94AA-58CDCE8AA9B5}" srcOrd="0" destOrd="0" presId="urn:microsoft.com/office/officeart/2005/8/layout/hierarchy1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1794FB4E-BEC3-412C-9203-8AE8F6DCB186}" type="presOf" srcId="{3D22B2C4-E88B-4203-8456-7AA764CC8584}" destId="{D59C23B4-E91F-4F08-914C-1463DBCD3049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A65A3B38-D406-457A-9B1D-A5525BB98E50}" type="presOf" srcId="{922CAFC8-3D4A-4636-8C0A-98558420F518}" destId="{02BC42DC-8DAD-4E10-8841-99761252EA06}" srcOrd="0" destOrd="0" presId="urn:microsoft.com/office/officeart/2005/8/layout/hierarchy1"/>
    <dgm:cxn modelId="{6C885FD7-B36B-4E4A-BF8C-B6A9AA18A187}" type="presOf" srcId="{3204DBFA-71C2-4E7C-80A9-DA41C51202AE}" destId="{F4B8802D-DA2E-40DC-B18C-1C0C53763769}" srcOrd="0" destOrd="0" presId="urn:microsoft.com/office/officeart/2005/8/layout/hierarchy1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4103C245-0E48-4ADB-B9BD-EEDE9DB818FE}" srcId="{B36AFFA9-8E78-48DE-A2F2-483958E3BDD0}" destId="{44F76AD0-33F9-4AB8-A3DD-D1D87FA5CA5E}" srcOrd="0" destOrd="0" parTransId="{3204DBFA-71C2-4E7C-80A9-DA41C51202AE}" sibTransId="{C37C460E-AA97-4ECF-80E1-CD2272D8B444}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2250118C-F073-47C6-A762-3F16E5E73BA0}" type="presParOf" srcId="{12179DA3-5367-46D0-920E-61F7DC913EAB}" destId="{27B00F9B-7175-45CD-8F61-1B70F74CA157}" srcOrd="0" destOrd="0" presId="urn:microsoft.com/office/officeart/2005/8/layout/hierarchy1"/>
    <dgm:cxn modelId="{F48EACB7-60FC-44C1-8255-FDEE00B35A34}" type="presParOf" srcId="{12179DA3-5367-46D0-920E-61F7DC913EAB}" destId="{1EA2AF84-7CDF-4E92-88EF-F82C7FC06DDD}" srcOrd="1" destOrd="0" presId="urn:microsoft.com/office/officeart/2005/8/layout/hierarchy1"/>
    <dgm:cxn modelId="{9EDF072D-8E71-492F-9851-D101454098AD}" type="presParOf" srcId="{1EA2AF84-7CDF-4E92-88EF-F82C7FC06DDD}" destId="{0150C692-FD93-4CA7-9993-AD9CC97BB265}" srcOrd="0" destOrd="0" presId="urn:microsoft.com/office/officeart/2005/8/layout/hierarchy1"/>
    <dgm:cxn modelId="{9DDED8E7-B810-4F00-8945-F1641142A5AD}" type="presParOf" srcId="{0150C692-FD93-4CA7-9993-AD9CC97BB265}" destId="{3ABB1A90-89CA-489B-AE90-F44A88744BE6}" srcOrd="0" destOrd="0" presId="urn:microsoft.com/office/officeart/2005/8/layout/hierarchy1"/>
    <dgm:cxn modelId="{39682E65-3BCE-43E8-9745-A4F5C7E61C75}" type="presParOf" srcId="{0150C692-FD93-4CA7-9993-AD9CC97BB265}" destId="{3CAFB4B3-A3BC-40C5-94AA-58CDCE8AA9B5}" srcOrd="1" destOrd="0" presId="urn:microsoft.com/office/officeart/2005/8/layout/hierarchy1"/>
    <dgm:cxn modelId="{1EFAE6D2-7E13-42C8-A555-7FE44ECFF1F1}" type="presParOf" srcId="{1EA2AF84-7CDF-4E92-88EF-F82C7FC06DDD}" destId="{6E903FB2-A040-4CE1-813B-904953E96374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5EABC937-28AD-4BAE-B1A4-40B0E3BF1E5C}" type="presParOf" srcId="{2DAC79B8-B92E-48CE-9DF8-72BE670C5B7B}" destId="{52412533-0D1E-4B4B-B8FA-1C2A85ED109A}" srcOrd="0" destOrd="0" presId="urn:microsoft.com/office/officeart/2005/8/layout/hierarchy1"/>
    <dgm:cxn modelId="{84BC91EB-1F96-43DF-BD51-4EABC2E6A453}" type="presParOf" srcId="{2DAC79B8-B92E-48CE-9DF8-72BE670C5B7B}" destId="{A992F77D-57A9-438C-9282-D47EC93ED655}" srcOrd="1" destOrd="0" presId="urn:microsoft.com/office/officeart/2005/8/layout/hierarchy1"/>
    <dgm:cxn modelId="{4937CE3A-6961-4285-8223-0040774D8717}" type="presParOf" srcId="{A992F77D-57A9-438C-9282-D47EC93ED655}" destId="{6F407C8E-D7F7-4A12-93BE-77E1D8EA453F}" srcOrd="0" destOrd="0" presId="urn:microsoft.com/office/officeart/2005/8/layout/hierarchy1"/>
    <dgm:cxn modelId="{1355BC50-B0AE-4491-9588-5668CCE01687}" type="presParOf" srcId="{6F407C8E-D7F7-4A12-93BE-77E1D8EA453F}" destId="{30001B45-0DAD-490E-BE17-A08A94A9DCE5}" srcOrd="0" destOrd="0" presId="urn:microsoft.com/office/officeart/2005/8/layout/hierarchy1"/>
    <dgm:cxn modelId="{2C70D611-275B-490D-B783-38AA84257D92}" type="presParOf" srcId="{6F407C8E-D7F7-4A12-93BE-77E1D8EA453F}" destId="{44E380E1-4C29-409B-AC46-3BAE9A7D084E}" srcOrd="1" destOrd="0" presId="urn:microsoft.com/office/officeart/2005/8/layout/hierarchy1"/>
    <dgm:cxn modelId="{01F1CE8F-ECFF-4E5F-9ACC-31EFA18ABDD7}" type="presParOf" srcId="{A992F77D-57A9-438C-9282-D47EC93ED655}" destId="{F9700B74-525A-45DB-A127-7E66F112C6CE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AF49F13-ECCB-4E57-B904-539A9DA6644F}" type="presParOf" srcId="{25CAE0D6-E338-423B-83F6-7FCEB506E81E}" destId="{F4B8802D-DA2E-40DC-B18C-1C0C53763769}" srcOrd="0" destOrd="0" presId="urn:microsoft.com/office/officeart/2005/8/layout/hierarchy1"/>
    <dgm:cxn modelId="{C920DF6C-74FF-4C95-ADCC-C045DF3A1018}" type="presParOf" srcId="{25CAE0D6-E338-423B-83F6-7FCEB506E81E}" destId="{EC50C7BD-43BC-46BF-83A7-EC1C24296064}" srcOrd="1" destOrd="0" presId="urn:microsoft.com/office/officeart/2005/8/layout/hierarchy1"/>
    <dgm:cxn modelId="{63C2E1AE-E898-43EB-8104-E3A51465FD86}" type="presParOf" srcId="{EC50C7BD-43BC-46BF-83A7-EC1C24296064}" destId="{6B8A2E1D-A559-4F44-95A5-E0C1EA890700}" srcOrd="0" destOrd="0" presId="urn:microsoft.com/office/officeart/2005/8/layout/hierarchy1"/>
    <dgm:cxn modelId="{896ACB99-21D2-4608-AFB5-FAAB36E6B741}" type="presParOf" srcId="{6B8A2E1D-A559-4F44-95A5-E0C1EA890700}" destId="{F40699FA-8129-4331-AF29-040CD33E3912}" srcOrd="0" destOrd="0" presId="urn:microsoft.com/office/officeart/2005/8/layout/hierarchy1"/>
    <dgm:cxn modelId="{8B0A3304-4D48-47B3-AF9A-AF9B78FD916F}" type="presParOf" srcId="{6B8A2E1D-A559-4F44-95A5-E0C1EA890700}" destId="{AAB75A87-C4EF-4D7E-91A5-CF5D428CFC08}" srcOrd="1" destOrd="0" presId="urn:microsoft.com/office/officeart/2005/8/layout/hierarchy1"/>
    <dgm:cxn modelId="{1831AB77-4CEA-4A91-891C-D82800E096FA}" type="presParOf" srcId="{EC50C7BD-43BC-46BF-83A7-EC1C24296064}" destId="{1F9A22EE-364E-40D5-ACD5-3A98A39760C0}" srcOrd="1" destOrd="0" presId="urn:microsoft.com/office/officeart/2005/8/layout/hierarchy1"/>
    <dgm:cxn modelId="{18B0B689-D23D-4CEA-9310-33561FCF1E1F}" type="presParOf" srcId="{57AC4C71-7EA4-4861-B205-59FD5F176463}" destId="{3D7498B2-DD2E-4150-B939-51F978D4FD27}" srcOrd="6" destOrd="0" presId="urn:microsoft.com/office/officeart/2005/8/layout/hierarchy1"/>
    <dgm:cxn modelId="{B0E4BF98-DD28-4998-90AA-12C447DE0026}" type="presParOf" srcId="{57AC4C71-7EA4-4861-B205-59FD5F176463}" destId="{27B6F8D9-CE82-4B76-8AF1-E00C4B2885C2}" srcOrd="7" destOrd="0" presId="urn:microsoft.com/office/officeart/2005/8/layout/hierarchy1"/>
    <dgm:cxn modelId="{3E46024F-6522-4B8B-A407-9068BB655F00}" type="presParOf" srcId="{27B6F8D9-CE82-4B76-8AF1-E00C4B2885C2}" destId="{988EE4C4-2556-42C5-8BD0-2C3722006B43}" srcOrd="0" destOrd="0" presId="urn:microsoft.com/office/officeart/2005/8/layout/hierarchy1"/>
    <dgm:cxn modelId="{FE1272E0-DD53-4CAB-BB5A-206A53584754}" type="presParOf" srcId="{988EE4C4-2556-42C5-8BD0-2C3722006B43}" destId="{4B752901-8136-4A36-9FA3-BDC5AED744FF}" srcOrd="0" destOrd="0" presId="urn:microsoft.com/office/officeart/2005/8/layout/hierarchy1"/>
    <dgm:cxn modelId="{1610AF30-3339-4CDD-9E65-9C7A2F521DD9}" type="presParOf" srcId="{988EE4C4-2556-42C5-8BD0-2C3722006B43}" destId="{02BC42DC-8DAD-4E10-8841-99761252EA06}" srcOrd="1" destOrd="0" presId="urn:microsoft.com/office/officeart/2005/8/layout/hierarchy1"/>
    <dgm:cxn modelId="{4C25D847-F084-4ECC-8D0B-DC78DEFFA2CE}" type="presParOf" srcId="{27B6F8D9-CE82-4B76-8AF1-E00C4B2885C2}" destId="{C11F70FE-7B50-49E0-A252-0852BAC8592D}" srcOrd="1" destOrd="0" presId="urn:microsoft.com/office/officeart/2005/8/layout/hierarchy1"/>
    <dgm:cxn modelId="{5909E7AC-FD26-473B-A054-38C484933EEB}" type="presParOf" srcId="{C11F70FE-7B50-49E0-A252-0852BAC8592D}" destId="{C62B0E2B-714F-496B-B005-7E4EBF11807C}" srcOrd="0" destOrd="0" presId="urn:microsoft.com/office/officeart/2005/8/layout/hierarchy1"/>
    <dgm:cxn modelId="{F9FADE41-0D60-45C6-838E-28DFD3C0F25E}" type="presParOf" srcId="{C11F70FE-7B50-49E0-A252-0852BAC8592D}" destId="{41FDEAF8-A0A0-4393-A4B4-B0FF0D103286}" srcOrd="1" destOrd="0" presId="urn:microsoft.com/office/officeart/2005/8/layout/hierarchy1"/>
    <dgm:cxn modelId="{0480151B-52ED-43EA-B467-FAD5B21C7B2D}" type="presParOf" srcId="{41FDEAF8-A0A0-4393-A4B4-B0FF0D103286}" destId="{E9D057DC-1B65-4220-816A-10FEBD663DA1}" srcOrd="0" destOrd="0" presId="urn:microsoft.com/office/officeart/2005/8/layout/hierarchy1"/>
    <dgm:cxn modelId="{F0C5266C-A89B-4DA2-802E-8CC7E2B40115}" type="presParOf" srcId="{E9D057DC-1B65-4220-816A-10FEBD663DA1}" destId="{A596A546-9306-4E25-A6B9-BE93BAFC5369}" srcOrd="0" destOrd="0" presId="urn:microsoft.com/office/officeart/2005/8/layout/hierarchy1"/>
    <dgm:cxn modelId="{11D655E2-F624-4BE7-B46A-4792E1E5F22C}" type="presParOf" srcId="{E9D057DC-1B65-4220-816A-10FEBD663DA1}" destId="{D59C23B4-E91F-4F08-914C-1463DBCD3049}" srcOrd="1" destOrd="0" presId="urn:microsoft.com/office/officeart/2005/8/layout/hierarchy1"/>
    <dgm:cxn modelId="{154C1CD4-51D8-4D1F-81C0-5A4410C767EE}" type="presParOf" srcId="{41FDEAF8-A0A0-4393-A4B4-B0FF0D103286}" destId="{09A544C5-FDCE-49CC-A12D-08D9B72C541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922CAFC8-3D4A-4636-8C0A-98558420F518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FB69AC-2D5C-4352-A6C1-87C9F7536331}" type="parTrans" cxnId="{37A54EDC-FC50-4059-9FA5-3A0F4AA52174}">
      <dgm:prSet/>
      <dgm:spPr/>
      <dgm:t>
        <a:bodyPr/>
        <a:lstStyle/>
        <a:p>
          <a:endParaRPr lang="es-ES"/>
        </a:p>
      </dgm:t>
    </dgm:pt>
    <dgm:pt modelId="{27F3E9FD-5F26-48B8-AD62-BDE6033A2752}" type="sibTrans" cxnId="{37A54EDC-FC50-4059-9FA5-3A0F4AA52174}">
      <dgm:prSet/>
      <dgm:spPr/>
      <dgm:t>
        <a:bodyPr/>
        <a:lstStyle/>
        <a:p>
          <a:endParaRPr lang="es-ES"/>
        </a:p>
      </dgm:t>
    </dgm:pt>
    <dgm:pt modelId="{44F76AD0-33F9-4AB8-A3DD-D1D87FA5CA5E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-Constitución Política de la República.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-Leyes orgánicas constitucionales y leyes de quorum calificado.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-Leyes y reglamentos que fijan los derechos y deberes de la administración.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-Dictámenes de la Contraloría General de la República.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-Sentencia de los Tribunales de Justicia en materias contencioso administrativo.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algn="just" defTabSz="2889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4DBFA-71C2-4E7C-80A9-DA41C51202AE}" type="parTrans" cxnId="{4103C245-0E48-4ADB-B9BD-EEDE9DB818FE}">
      <dgm:prSet/>
      <dgm:spPr/>
      <dgm:t>
        <a:bodyPr/>
        <a:lstStyle/>
        <a:p>
          <a:endParaRPr lang="es-ES"/>
        </a:p>
      </dgm:t>
    </dgm:pt>
    <dgm:pt modelId="{C37C460E-AA97-4ECF-80E1-CD2272D8B444}" type="sibTrans" cxnId="{4103C245-0E48-4ADB-B9BD-EEDE9DB818FE}">
      <dgm:prSet/>
      <dgm:spPr/>
      <dgm:t>
        <a:bodyPr/>
        <a:lstStyle/>
        <a:p>
          <a:endParaRPr lang="es-ES"/>
        </a:p>
      </dgm:t>
    </dgm:pt>
    <dgm:pt modelId="{B6090D1F-C3E8-468C-9CE8-372EAD87340E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-Código Orgánico de Tribunales.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-Código de Procedimiento Civil y Código de Procedimiento Penal.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dirty="0" smtClean="0">
              <a:latin typeface="Arial" panose="020B0604020202020204" pitchFamily="34" charset="0"/>
              <a:cs typeface="Arial" panose="020B0604020202020204" pitchFamily="34" charset="0"/>
            </a:rPr>
            <a:t>- Leyes Especiales.</a:t>
          </a:r>
        </a:p>
      </dgm:t>
    </dgm:pt>
    <dgm:pt modelId="{23CAB354-0612-45B2-9000-AD67899E2F5E}" type="parTrans" cxnId="{1A1F9EB5-1D00-4D73-8D9F-BCB591628668}">
      <dgm:prSet/>
      <dgm:spPr/>
      <dgm:t>
        <a:bodyPr/>
        <a:lstStyle/>
        <a:p>
          <a:endParaRPr lang="es-ES"/>
        </a:p>
      </dgm:t>
    </dgm:pt>
    <dgm:pt modelId="{1614F39E-5593-42D2-8598-7FD202AE827F}" type="sibTrans" cxnId="{1A1F9EB5-1D00-4D73-8D9F-BCB591628668}">
      <dgm:prSet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FUENTES DERECHO NACIONAL PÚBLICO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A1CD03A8-5FB5-4EEA-9C20-64261D20D014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-La Constitución Política de la República.</a:t>
          </a:r>
        </a:p>
        <a:p>
          <a:pPr marL="0" marR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-Leyes de Rango constitucional.</a:t>
          </a:r>
        </a:p>
        <a:p>
          <a:pPr marL="0" marR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-Leyes orgánicas Constitucionales y Leyes de Quorum Calificado.</a:t>
          </a:r>
        </a:p>
        <a:p>
          <a:pPr marL="0" marR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dirty="0" smtClean="0">
              <a:latin typeface="Arial" panose="020B0604020202020204" pitchFamily="34" charset="0"/>
            </a:rPr>
            <a:t>-Fallos del Tribunal Constitucional.</a:t>
          </a:r>
        </a:p>
        <a:p>
          <a:pPr marL="0" marR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altLang="es-ES" sz="1400" dirty="0" smtClean="0">
            <a:latin typeface="Arial" panose="020B0604020202020204" pitchFamily="34" charset="0"/>
          </a:endParaRPr>
        </a:p>
      </dgm:t>
    </dgm:pt>
    <dgm:pt modelId="{8B7A39F0-D05C-40C9-A8DB-7118BD01545B}" type="parTrans" cxnId="{66CB5934-D301-4294-89BD-DAAAB7D05A5D}">
      <dgm:prSet/>
      <dgm:spPr/>
      <dgm:t>
        <a:bodyPr/>
        <a:lstStyle/>
        <a:p>
          <a:endParaRPr lang="es-ES"/>
        </a:p>
      </dgm:t>
    </dgm:pt>
    <dgm:pt modelId="{5773722B-B198-41D5-AF82-12FFD25D29D7}" type="sibTrans" cxnId="{66CB5934-D301-4294-89BD-DAAAB7D05A5D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0788C3CB-AD22-47D3-8A8C-9C8E29EA2FCF}">
      <dgm:prSet custT="1"/>
      <dgm:spPr/>
      <dgm:t>
        <a:bodyPr/>
        <a:lstStyle/>
        <a:p>
          <a:pPr algn="l">
            <a:lnSpc>
              <a:spcPct val="100000"/>
            </a:lnSpc>
          </a:pPr>
          <a:r>
            <a:rPr lang="es-ES" sz="1200" b="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algn="l">
            <a:lnSpc>
              <a:spcPct val="100000"/>
            </a:lnSpc>
          </a:pPr>
          <a:r>
            <a:rPr lang="es-ES" sz="1200" b="0" dirty="0" smtClean="0">
              <a:latin typeface="Arial" panose="020B0604020202020204" pitchFamily="34" charset="0"/>
              <a:cs typeface="Arial" panose="020B0604020202020204" pitchFamily="34" charset="0"/>
            </a:rPr>
            <a:t>-Código Procedimiento Penal.</a:t>
          </a:r>
        </a:p>
        <a:p>
          <a:pPr algn="l">
            <a:lnSpc>
              <a:spcPct val="100000"/>
            </a:lnSpc>
          </a:pPr>
          <a:r>
            <a:rPr lang="es-ES" sz="1200" b="0" dirty="0" smtClean="0">
              <a:latin typeface="Arial" panose="020B0604020202020204" pitchFamily="34" charset="0"/>
              <a:cs typeface="Arial" panose="020B0604020202020204" pitchFamily="34" charset="0"/>
            </a:rPr>
            <a:t>-Leyes Especiales.</a:t>
          </a:r>
          <a:endParaRPr lang="es-ES" sz="12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56BA45-BDCE-49AF-A786-BE3AE8B02303}" type="sibTrans" cxnId="{3A310C70-A82E-4CE7-87F1-5EFE226F9824}">
      <dgm:prSet/>
      <dgm:spPr/>
      <dgm:t>
        <a:bodyPr/>
        <a:lstStyle/>
        <a:p>
          <a:endParaRPr lang="es-ES"/>
        </a:p>
      </dgm:t>
    </dgm:pt>
    <dgm:pt modelId="{E91C167F-A2AE-4009-838B-35665FF2CA55}" type="parTrans" cxnId="{3A310C70-A82E-4CE7-87F1-5EFE226F9824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1"/>
      <dgm:spPr/>
    </dgm:pt>
    <dgm:pt modelId="{936E1969-D95F-4B22-872B-04E25B462743}" type="pres">
      <dgm:prSet presAssocID="{60906018-5DD4-44AC-8A55-1AE9787547AC}" presName="text" presStyleLbl="fgAcc0" presStyleIdx="0" presStyleCnt="1" custScaleX="251275" custScaleY="7065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4"/>
      <dgm:spPr/>
      <dgm:t>
        <a:bodyPr/>
        <a:lstStyle/>
        <a:p>
          <a:endParaRPr lang="es-ES"/>
        </a:p>
      </dgm:t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4"/>
      <dgm:spPr/>
    </dgm:pt>
    <dgm:pt modelId="{7DEEC122-691D-4EF5-9960-B85272624693}" type="pres">
      <dgm:prSet presAssocID="{540310FD-56DD-4EF0-9AB5-2DA6585EE3B8}" presName="text2" presStyleLbl="fgAcc2" presStyleIdx="0" presStyleCnt="4" custScaleX="98694" custScaleY="4216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2179DA3-5367-46D0-920E-61F7DC913EAB}" type="pres">
      <dgm:prSet presAssocID="{540310FD-56DD-4EF0-9AB5-2DA6585EE3B8}" presName="hierChild3" presStyleCnt="0"/>
      <dgm:spPr/>
    </dgm:pt>
    <dgm:pt modelId="{27B00F9B-7175-45CD-8F61-1B70F74CA157}" type="pres">
      <dgm:prSet presAssocID="{E91C167F-A2AE-4009-838B-35665FF2CA55}" presName="Name17" presStyleLbl="parChTrans1D3" presStyleIdx="0" presStyleCnt="4"/>
      <dgm:spPr/>
      <dgm:t>
        <a:bodyPr/>
        <a:lstStyle/>
        <a:p>
          <a:endParaRPr lang="es-ES"/>
        </a:p>
      </dgm:t>
    </dgm:pt>
    <dgm:pt modelId="{1EA2AF84-7CDF-4E92-88EF-F82C7FC06DDD}" type="pres">
      <dgm:prSet presAssocID="{0788C3CB-AD22-47D3-8A8C-9C8E29EA2FCF}" presName="hierRoot3" presStyleCnt="0"/>
      <dgm:spPr/>
    </dgm:pt>
    <dgm:pt modelId="{0150C692-FD93-4CA7-9993-AD9CC97BB265}" type="pres">
      <dgm:prSet presAssocID="{0788C3CB-AD22-47D3-8A8C-9C8E29EA2FCF}" presName="composite3" presStyleCnt="0"/>
      <dgm:spPr/>
    </dgm:pt>
    <dgm:pt modelId="{3ABB1A90-89CA-489B-AE90-F44A88744BE6}" type="pres">
      <dgm:prSet presAssocID="{0788C3CB-AD22-47D3-8A8C-9C8E29EA2FCF}" presName="background3" presStyleLbl="node3" presStyleIdx="0" presStyleCnt="4"/>
      <dgm:spPr/>
    </dgm:pt>
    <dgm:pt modelId="{3CAFB4B3-A3BC-40C5-94AA-58CDCE8AA9B5}" type="pres">
      <dgm:prSet presAssocID="{0788C3CB-AD22-47D3-8A8C-9C8E29EA2FC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E903FB2-A040-4CE1-813B-904953E96374}" type="pres">
      <dgm:prSet presAssocID="{0788C3CB-AD22-47D3-8A8C-9C8E29EA2FCF}" presName="hierChild4" presStyleCnt="0"/>
      <dgm:spPr/>
    </dgm:pt>
    <dgm:pt modelId="{A11C4583-D2FA-462F-8716-3F08325DEC8D}" type="pres">
      <dgm:prSet presAssocID="{5B4D635F-5A3E-4FFD-A9E6-6D9DF92E78CA}" presName="Name10" presStyleLbl="parChTrans1D2" presStyleIdx="1" presStyleCnt="4"/>
      <dgm:spPr/>
      <dgm:t>
        <a:bodyPr/>
        <a:lstStyle/>
        <a:p>
          <a:endParaRPr lang="es-ES"/>
        </a:p>
      </dgm:t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4"/>
      <dgm:spPr/>
    </dgm:pt>
    <dgm:pt modelId="{E0FC0C76-1789-469D-99B1-47FB6BD113E2}" type="pres">
      <dgm:prSet presAssocID="{C8D2AEA3-8011-437B-9AF0-EC961490F3A4}" presName="text2" presStyleLbl="fgAcc2" presStyleIdx="1" presStyleCnt="4" custScaleX="97568" custScaleY="47187" custLinFactNeighborX="74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DAC79B8-B92E-48CE-9DF8-72BE670C5B7B}" type="pres">
      <dgm:prSet presAssocID="{C8D2AEA3-8011-437B-9AF0-EC961490F3A4}" presName="hierChild3" presStyleCnt="0"/>
      <dgm:spPr/>
    </dgm:pt>
    <dgm:pt modelId="{52412533-0D1E-4B4B-B8FA-1C2A85ED109A}" type="pres">
      <dgm:prSet presAssocID="{23CAB354-0612-45B2-9000-AD67899E2F5E}" presName="Name17" presStyleLbl="parChTrans1D3" presStyleIdx="1" presStyleCnt="4"/>
      <dgm:spPr/>
      <dgm:t>
        <a:bodyPr/>
        <a:lstStyle/>
        <a:p>
          <a:endParaRPr lang="es-ES"/>
        </a:p>
      </dgm:t>
    </dgm:pt>
    <dgm:pt modelId="{A992F77D-57A9-438C-9282-D47EC93ED655}" type="pres">
      <dgm:prSet presAssocID="{B6090D1F-C3E8-468C-9CE8-372EAD87340E}" presName="hierRoot3" presStyleCnt="0"/>
      <dgm:spPr/>
    </dgm:pt>
    <dgm:pt modelId="{6F407C8E-D7F7-4A12-93BE-77E1D8EA453F}" type="pres">
      <dgm:prSet presAssocID="{B6090D1F-C3E8-468C-9CE8-372EAD87340E}" presName="composite3" presStyleCnt="0"/>
      <dgm:spPr/>
    </dgm:pt>
    <dgm:pt modelId="{30001B45-0DAD-490E-BE17-A08A94A9DCE5}" type="pres">
      <dgm:prSet presAssocID="{B6090D1F-C3E8-468C-9CE8-372EAD87340E}" presName="background3" presStyleLbl="node3" presStyleIdx="1" presStyleCnt="4"/>
      <dgm:spPr/>
    </dgm:pt>
    <dgm:pt modelId="{44E380E1-4C29-409B-AC46-3BAE9A7D084E}" type="pres">
      <dgm:prSet presAssocID="{B6090D1F-C3E8-468C-9CE8-372EAD87340E}" presName="text3" presStyleLbl="fgAcc3" presStyleIdx="1" presStyleCnt="4" custScaleY="1199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9700B74-525A-45DB-A127-7E66F112C6CE}" type="pres">
      <dgm:prSet presAssocID="{B6090D1F-C3E8-468C-9CE8-372EAD87340E}" presName="hierChild4" presStyleCnt="0"/>
      <dgm:spPr/>
    </dgm:pt>
    <dgm:pt modelId="{D4B974D1-E4F2-44FA-B6ED-ADF1D6611341}" type="pres">
      <dgm:prSet presAssocID="{D90723E4-F1E5-4595-9571-11B0D096CA54}" presName="Name10" presStyleLbl="parChTrans1D2" presStyleIdx="2" presStyleCnt="4"/>
      <dgm:spPr/>
      <dgm:t>
        <a:bodyPr/>
        <a:lstStyle/>
        <a:p>
          <a:endParaRPr lang="es-ES"/>
        </a:p>
      </dgm:t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4"/>
      <dgm:spPr/>
    </dgm:pt>
    <dgm:pt modelId="{DBE6A5B5-59EC-4356-B13F-4A09C1D1E400}" type="pres">
      <dgm:prSet presAssocID="{B36AFFA9-8E78-48DE-A2F2-483958E3BDD0}" presName="text2" presStyleLbl="fgAcc2" presStyleIdx="2" presStyleCnt="4" custScaleX="130035" custScaleY="4398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5CAE0D6-E338-423B-83F6-7FCEB506E81E}" type="pres">
      <dgm:prSet presAssocID="{B36AFFA9-8E78-48DE-A2F2-483958E3BDD0}" presName="hierChild3" presStyleCnt="0"/>
      <dgm:spPr/>
    </dgm:pt>
    <dgm:pt modelId="{F4B8802D-DA2E-40DC-B18C-1C0C53763769}" type="pres">
      <dgm:prSet presAssocID="{3204DBFA-71C2-4E7C-80A9-DA41C51202AE}" presName="Name17" presStyleLbl="parChTrans1D3" presStyleIdx="2" presStyleCnt="4"/>
      <dgm:spPr/>
      <dgm:t>
        <a:bodyPr/>
        <a:lstStyle/>
        <a:p>
          <a:endParaRPr lang="es-ES"/>
        </a:p>
      </dgm:t>
    </dgm:pt>
    <dgm:pt modelId="{EC50C7BD-43BC-46BF-83A7-EC1C24296064}" type="pres">
      <dgm:prSet presAssocID="{44F76AD0-33F9-4AB8-A3DD-D1D87FA5CA5E}" presName="hierRoot3" presStyleCnt="0"/>
      <dgm:spPr/>
    </dgm:pt>
    <dgm:pt modelId="{6B8A2E1D-A559-4F44-95A5-E0C1EA890700}" type="pres">
      <dgm:prSet presAssocID="{44F76AD0-33F9-4AB8-A3DD-D1D87FA5CA5E}" presName="composite3" presStyleCnt="0"/>
      <dgm:spPr/>
    </dgm:pt>
    <dgm:pt modelId="{F40699FA-8129-4331-AF29-040CD33E3912}" type="pres">
      <dgm:prSet presAssocID="{44F76AD0-33F9-4AB8-A3DD-D1D87FA5CA5E}" presName="background3" presStyleLbl="node3" presStyleIdx="2" presStyleCnt="4"/>
      <dgm:spPr/>
    </dgm:pt>
    <dgm:pt modelId="{AAB75A87-C4EF-4D7E-91A5-CF5D428CFC08}" type="pres">
      <dgm:prSet presAssocID="{44F76AD0-33F9-4AB8-A3DD-D1D87FA5CA5E}" presName="text3" presStyleLbl="fgAcc3" presStyleIdx="2" presStyleCnt="4" custScaleX="130950" custScaleY="17393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F9A22EE-364E-40D5-ACD5-3A98A39760C0}" type="pres">
      <dgm:prSet presAssocID="{44F76AD0-33F9-4AB8-A3DD-D1D87FA5CA5E}" presName="hierChild4" presStyleCnt="0"/>
      <dgm:spPr/>
    </dgm:pt>
    <dgm:pt modelId="{3D7498B2-DD2E-4150-B939-51F978D4FD27}" type="pres">
      <dgm:prSet presAssocID="{1FFB69AC-2D5C-4352-A6C1-87C9F7536331}" presName="Name10" presStyleLbl="parChTrans1D2" presStyleIdx="3" presStyleCnt="4"/>
      <dgm:spPr/>
      <dgm:t>
        <a:bodyPr/>
        <a:lstStyle/>
        <a:p>
          <a:endParaRPr lang="es-ES"/>
        </a:p>
      </dgm:t>
    </dgm:pt>
    <dgm:pt modelId="{27B6F8D9-CE82-4B76-8AF1-E00C4B2885C2}" type="pres">
      <dgm:prSet presAssocID="{922CAFC8-3D4A-4636-8C0A-98558420F518}" presName="hierRoot2" presStyleCnt="0"/>
      <dgm:spPr/>
    </dgm:pt>
    <dgm:pt modelId="{988EE4C4-2556-42C5-8BD0-2C3722006B43}" type="pres">
      <dgm:prSet presAssocID="{922CAFC8-3D4A-4636-8C0A-98558420F518}" presName="composite2" presStyleCnt="0"/>
      <dgm:spPr/>
    </dgm:pt>
    <dgm:pt modelId="{4B752901-8136-4A36-9FA3-BDC5AED744FF}" type="pres">
      <dgm:prSet presAssocID="{922CAFC8-3D4A-4636-8C0A-98558420F518}" presName="background2" presStyleLbl="node2" presStyleIdx="3" presStyleCnt="4"/>
      <dgm:spPr/>
    </dgm:pt>
    <dgm:pt modelId="{02BC42DC-8DAD-4E10-8841-99761252EA06}" type="pres">
      <dgm:prSet presAssocID="{922CAFC8-3D4A-4636-8C0A-98558420F518}" presName="text2" presStyleLbl="fgAcc2" presStyleIdx="3" presStyleCnt="4" custScaleX="123719" custScaleY="4220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11F70FE-7B50-49E0-A252-0852BAC8592D}" type="pres">
      <dgm:prSet presAssocID="{922CAFC8-3D4A-4636-8C0A-98558420F518}" presName="hierChild3" presStyleCnt="0"/>
      <dgm:spPr/>
    </dgm:pt>
    <dgm:pt modelId="{0FB36677-0F4C-4BA5-A2E7-7DDA342623FF}" type="pres">
      <dgm:prSet presAssocID="{8B7A39F0-D05C-40C9-A8DB-7118BD01545B}" presName="Name17" presStyleLbl="parChTrans1D3" presStyleIdx="3" presStyleCnt="4"/>
      <dgm:spPr/>
      <dgm:t>
        <a:bodyPr/>
        <a:lstStyle/>
        <a:p>
          <a:endParaRPr lang="es-ES"/>
        </a:p>
      </dgm:t>
    </dgm:pt>
    <dgm:pt modelId="{B400E872-0B19-4F91-86C5-9FAC4A5FCAA1}" type="pres">
      <dgm:prSet presAssocID="{A1CD03A8-5FB5-4EEA-9C20-64261D20D014}" presName="hierRoot3" presStyleCnt="0"/>
      <dgm:spPr/>
    </dgm:pt>
    <dgm:pt modelId="{5AD09A08-B494-4868-8E1B-9354912D8F17}" type="pres">
      <dgm:prSet presAssocID="{A1CD03A8-5FB5-4EEA-9C20-64261D20D014}" presName="composite3" presStyleCnt="0"/>
      <dgm:spPr/>
    </dgm:pt>
    <dgm:pt modelId="{23DC29E0-23C6-4426-9596-9123C5ADAD09}" type="pres">
      <dgm:prSet presAssocID="{A1CD03A8-5FB5-4EEA-9C20-64261D20D014}" presName="background3" presStyleLbl="node3" presStyleIdx="3" presStyleCnt="4"/>
      <dgm:spPr/>
    </dgm:pt>
    <dgm:pt modelId="{81267106-D0EA-43C1-BAF3-8C0BBE7821BE}" type="pres">
      <dgm:prSet presAssocID="{A1CD03A8-5FB5-4EEA-9C20-64261D20D014}" presName="text3" presStyleLbl="fgAcc3" presStyleIdx="3" presStyleCnt="4" custScaleX="151121" custScaleY="136085" custLinFactNeighborX="404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50B1E54-3048-4A24-AABE-F587004A83F5}" type="pres">
      <dgm:prSet presAssocID="{A1CD03A8-5FB5-4EEA-9C20-64261D20D014}" presName="hierChild4" presStyleCnt="0"/>
      <dgm:spPr/>
    </dgm:pt>
  </dgm:ptLst>
  <dgm:cxnLst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8194A627-CB7C-47B5-AA0D-9FBAE8F4DC4F}" type="presOf" srcId="{44F76AD0-33F9-4AB8-A3DD-D1D87FA5CA5E}" destId="{AAB75A87-C4EF-4D7E-91A5-CF5D428CFC08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88685167-6985-4408-A76D-3E59D40AF2DA}" type="presOf" srcId="{E91C167F-A2AE-4009-838B-35665FF2CA55}" destId="{27B00F9B-7175-45CD-8F61-1B70F74CA157}" srcOrd="0" destOrd="0" presId="urn:microsoft.com/office/officeart/2005/8/layout/hierarchy1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69EB6214-3FCA-4041-A51E-5B7C19DD9928}" type="presOf" srcId="{23CAB354-0612-45B2-9000-AD67899E2F5E}" destId="{52412533-0D1E-4B4B-B8FA-1C2A85ED109A}" srcOrd="0" destOrd="0" presId="urn:microsoft.com/office/officeart/2005/8/layout/hierarchy1"/>
    <dgm:cxn modelId="{37A54EDC-FC50-4059-9FA5-3A0F4AA52174}" srcId="{60906018-5DD4-44AC-8A55-1AE9787547AC}" destId="{922CAFC8-3D4A-4636-8C0A-98558420F518}" srcOrd="3" destOrd="0" parTransId="{1FFB69AC-2D5C-4352-A6C1-87C9F7536331}" sibTransId="{27F3E9FD-5F26-48B8-AD62-BDE6033A2752}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66CB5934-D301-4294-89BD-DAAAB7D05A5D}" srcId="{922CAFC8-3D4A-4636-8C0A-98558420F518}" destId="{A1CD03A8-5FB5-4EEA-9C20-64261D20D014}" srcOrd="0" destOrd="0" parTransId="{8B7A39F0-D05C-40C9-A8DB-7118BD01545B}" sibTransId="{5773722B-B198-41D5-AF82-12FFD25D29D7}"/>
    <dgm:cxn modelId="{66BBAE29-C2FA-494A-98D0-3ED7500F084E}" type="presOf" srcId="{0788C3CB-AD22-47D3-8A8C-9C8E29EA2FCF}" destId="{3CAFB4B3-A3BC-40C5-94AA-58CDCE8AA9B5}" srcOrd="0" destOrd="0" presId="urn:microsoft.com/office/officeart/2005/8/layout/hierarchy1"/>
    <dgm:cxn modelId="{6C885FD7-B36B-4E4A-BF8C-B6A9AA18A187}" type="presOf" srcId="{3204DBFA-71C2-4E7C-80A9-DA41C51202AE}" destId="{F4B8802D-DA2E-40DC-B18C-1C0C53763769}" srcOrd="0" destOrd="0" presId="urn:microsoft.com/office/officeart/2005/8/layout/hierarchy1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7B6A105B-2A28-45CD-B7D3-B8FB4D9AC6E3}" type="presOf" srcId="{A1CD03A8-5FB5-4EEA-9C20-64261D20D014}" destId="{81267106-D0EA-43C1-BAF3-8C0BBE7821BE}" srcOrd="0" destOrd="0" presId="urn:microsoft.com/office/officeart/2005/8/layout/hierarchy1"/>
    <dgm:cxn modelId="{A65A3B38-D406-457A-9B1D-A5525BB98E50}" type="presOf" srcId="{922CAFC8-3D4A-4636-8C0A-98558420F518}" destId="{02BC42DC-8DAD-4E10-8841-99761252EA06}" srcOrd="0" destOrd="0" presId="urn:microsoft.com/office/officeart/2005/8/layout/hierarchy1"/>
    <dgm:cxn modelId="{88103860-1EE5-4148-9E98-2D077A3178E3}" type="presOf" srcId="{8B7A39F0-D05C-40C9-A8DB-7118BD01545B}" destId="{0FB36677-0F4C-4BA5-A2E7-7DDA342623FF}" srcOrd="0" destOrd="0" presId="urn:microsoft.com/office/officeart/2005/8/layout/hierarchy1"/>
    <dgm:cxn modelId="{05E79A9A-8BBC-4978-BD74-97D95947175D}" type="presOf" srcId="{B6090D1F-C3E8-468C-9CE8-372EAD87340E}" destId="{44E380E1-4C29-409B-AC46-3BAE9A7D084E}" srcOrd="0" destOrd="0" presId="urn:microsoft.com/office/officeart/2005/8/layout/hierarchy1"/>
    <dgm:cxn modelId="{1A1F9EB5-1D00-4D73-8D9F-BCB591628668}" srcId="{C8D2AEA3-8011-437B-9AF0-EC961490F3A4}" destId="{B6090D1F-C3E8-468C-9CE8-372EAD87340E}" srcOrd="0" destOrd="0" parTransId="{23CAB354-0612-45B2-9000-AD67899E2F5E}" sibTransId="{1614F39E-5593-42D2-8598-7FD202AE827F}"/>
    <dgm:cxn modelId="{3A310C70-A82E-4CE7-87F1-5EFE226F9824}" srcId="{540310FD-56DD-4EF0-9AB5-2DA6585EE3B8}" destId="{0788C3CB-AD22-47D3-8A8C-9C8E29EA2FCF}" srcOrd="0" destOrd="0" parTransId="{E91C167F-A2AE-4009-838B-35665FF2CA55}" sibTransId="{E356BA45-BDCE-49AF-A786-BE3AE8B02303}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F1BF5BA4-4231-40BE-A85F-B80E45F33B71}" type="presOf" srcId="{1FFB69AC-2D5C-4352-A6C1-87C9F7536331}" destId="{3D7498B2-DD2E-4150-B939-51F978D4FD27}" srcOrd="0" destOrd="0" presId="urn:microsoft.com/office/officeart/2005/8/layout/hierarchy1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4103C245-0E48-4ADB-B9BD-EEDE9DB818FE}" srcId="{B36AFFA9-8E78-48DE-A2F2-483958E3BDD0}" destId="{44F76AD0-33F9-4AB8-A3DD-D1D87FA5CA5E}" srcOrd="0" destOrd="0" parTransId="{3204DBFA-71C2-4E7C-80A9-DA41C51202AE}" sibTransId="{C37C460E-AA97-4ECF-80E1-CD2272D8B444}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2250118C-F073-47C6-A762-3F16E5E73BA0}" type="presParOf" srcId="{12179DA3-5367-46D0-920E-61F7DC913EAB}" destId="{27B00F9B-7175-45CD-8F61-1B70F74CA157}" srcOrd="0" destOrd="0" presId="urn:microsoft.com/office/officeart/2005/8/layout/hierarchy1"/>
    <dgm:cxn modelId="{F48EACB7-60FC-44C1-8255-FDEE00B35A34}" type="presParOf" srcId="{12179DA3-5367-46D0-920E-61F7DC913EAB}" destId="{1EA2AF84-7CDF-4E92-88EF-F82C7FC06DDD}" srcOrd="1" destOrd="0" presId="urn:microsoft.com/office/officeart/2005/8/layout/hierarchy1"/>
    <dgm:cxn modelId="{9EDF072D-8E71-492F-9851-D101454098AD}" type="presParOf" srcId="{1EA2AF84-7CDF-4E92-88EF-F82C7FC06DDD}" destId="{0150C692-FD93-4CA7-9993-AD9CC97BB265}" srcOrd="0" destOrd="0" presId="urn:microsoft.com/office/officeart/2005/8/layout/hierarchy1"/>
    <dgm:cxn modelId="{9DDED8E7-B810-4F00-8945-F1641142A5AD}" type="presParOf" srcId="{0150C692-FD93-4CA7-9993-AD9CC97BB265}" destId="{3ABB1A90-89CA-489B-AE90-F44A88744BE6}" srcOrd="0" destOrd="0" presId="urn:microsoft.com/office/officeart/2005/8/layout/hierarchy1"/>
    <dgm:cxn modelId="{39682E65-3BCE-43E8-9745-A4F5C7E61C75}" type="presParOf" srcId="{0150C692-FD93-4CA7-9993-AD9CC97BB265}" destId="{3CAFB4B3-A3BC-40C5-94AA-58CDCE8AA9B5}" srcOrd="1" destOrd="0" presId="urn:microsoft.com/office/officeart/2005/8/layout/hierarchy1"/>
    <dgm:cxn modelId="{1EFAE6D2-7E13-42C8-A555-7FE44ECFF1F1}" type="presParOf" srcId="{1EA2AF84-7CDF-4E92-88EF-F82C7FC06DDD}" destId="{6E903FB2-A040-4CE1-813B-904953E96374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5EABC937-28AD-4BAE-B1A4-40B0E3BF1E5C}" type="presParOf" srcId="{2DAC79B8-B92E-48CE-9DF8-72BE670C5B7B}" destId="{52412533-0D1E-4B4B-B8FA-1C2A85ED109A}" srcOrd="0" destOrd="0" presId="urn:microsoft.com/office/officeart/2005/8/layout/hierarchy1"/>
    <dgm:cxn modelId="{84BC91EB-1F96-43DF-BD51-4EABC2E6A453}" type="presParOf" srcId="{2DAC79B8-B92E-48CE-9DF8-72BE670C5B7B}" destId="{A992F77D-57A9-438C-9282-D47EC93ED655}" srcOrd="1" destOrd="0" presId="urn:microsoft.com/office/officeart/2005/8/layout/hierarchy1"/>
    <dgm:cxn modelId="{4937CE3A-6961-4285-8223-0040774D8717}" type="presParOf" srcId="{A992F77D-57A9-438C-9282-D47EC93ED655}" destId="{6F407C8E-D7F7-4A12-93BE-77E1D8EA453F}" srcOrd="0" destOrd="0" presId="urn:microsoft.com/office/officeart/2005/8/layout/hierarchy1"/>
    <dgm:cxn modelId="{1355BC50-B0AE-4491-9588-5668CCE01687}" type="presParOf" srcId="{6F407C8E-D7F7-4A12-93BE-77E1D8EA453F}" destId="{30001B45-0DAD-490E-BE17-A08A94A9DCE5}" srcOrd="0" destOrd="0" presId="urn:microsoft.com/office/officeart/2005/8/layout/hierarchy1"/>
    <dgm:cxn modelId="{2C70D611-275B-490D-B783-38AA84257D92}" type="presParOf" srcId="{6F407C8E-D7F7-4A12-93BE-77E1D8EA453F}" destId="{44E380E1-4C29-409B-AC46-3BAE9A7D084E}" srcOrd="1" destOrd="0" presId="urn:microsoft.com/office/officeart/2005/8/layout/hierarchy1"/>
    <dgm:cxn modelId="{01F1CE8F-ECFF-4E5F-9ACC-31EFA18ABDD7}" type="presParOf" srcId="{A992F77D-57A9-438C-9282-D47EC93ED655}" destId="{F9700B74-525A-45DB-A127-7E66F112C6CE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AF49F13-ECCB-4E57-B904-539A9DA6644F}" type="presParOf" srcId="{25CAE0D6-E338-423B-83F6-7FCEB506E81E}" destId="{F4B8802D-DA2E-40DC-B18C-1C0C53763769}" srcOrd="0" destOrd="0" presId="urn:microsoft.com/office/officeart/2005/8/layout/hierarchy1"/>
    <dgm:cxn modelId="{C920DF6C-74FF-4C95-ADCC-C045DF3A1018}" type="presParOf" srcId="{25CAE0D6-E338-423B-83F6-7FCEB506E81E}" destId="{EC50C7BD-43BC-46BF-83A7-EC1C24296064}" srcOrd="1" destOrd="0" presId="urn:microsoft.com/office/officeart/2005/8/layout/hierarchy1"/>
    <dgm:cxn modelId="{63C2E1AE-E898-43EB-8104-E3A51465FD86}" type="presParOf" srcId="{EC50C7BD-43BC-46BF-83A7-EC1C24296064}" destId="{6B8A2E1D-A559-4F44-95A5-E0C1EA890700}" srcOrd="0" destOrd="0" presId="urn:microsoft.com/office/officeart/2005/8/layout/hierarchy1"/>
    <dgm:cxn modelId="{896ACB99-21D2-4608-AFB5-FAAB36E6B741}" type="presParOf" srcId="{6B8A2E1D-A559-4F44-95A5-E0C1EA890700}" destId="{F40699FA-8129-4331-AF29-040CD33E3912}" srcOrd="0" destOrd="0" presId="urn:microsoft.com/office/officeart/2005/8/layout/hierarchy1"/>
    <dgm:cxn modelId="{8B0A3304-4D48-47B3-AF9A-AF9B78FD916F}" type="presParOf" srcId="{6B8A2E1D-A559-4F44-95A5-E0C1EA890700}" destId="{AAB75A87-C4EF-4D7E-91A5-CF5D428CFC08}" srcOrd="1" destOrd="0" presId="urn:microsoft.com/office/officeart/2005/8/layout/hierarchy1"/>
    <dgm:cxn modelId="{1831AB77-4CEA-4A91-891C-D82800E096FA}" type="presParOf" srcId="{EC50C7BD-43BC-46BF-83A7-EC1C24296064}" destId="{1F9A22EE-364E-40D5-ACD5-3A98A39760C0}" srcOrd="1" destOrd="0" presId="urn:microsoft.com/office/officeart/2005/8/layout/hierarchy1"/>
    <dgm:cxn modelId="{18B0B689-D23D-4CEA-9310-33561FCF1E1F}" type="presParOf" srcId="{57AC4C71-7EA4-4861-B205-59FD5F176463}" destId="{3D7498B2-DD2E-4150-B939-51F978D4FD27}" srcOrd="6" destOrd="0" presId="urn:microsoft.com/office/officeart/2005/8/layout/hierarchy1"/>
    <dgm:cxn modelId="{B0E4BF98-DD28-4998-90AA-12C447DE0026}" type="presParOf" srcId="{57AC4C71-7EA4-4861-B205-59FD5F176463}" destId="{27B6F8D9-CE82-4B76-8AF1-E00C4B2885C2}" srcOrd="7" destOrd="0" presId="urn:microsoft.com/office/officeart/2005/8/layout/hierarchy1"/>
    <dgm:cxn modelId="{3E46024F-6522-4B8B-A407-9068BB655F00}" type="presParOf" srcId="{27B6F8D9-CE82-4B76-8AF1-E00C4B2885C2}" destId="{988EE4C4-2556-42C5-8BD0-2C3722006B43}" srcOrd="0" destOrd="0" presId="urn:microsoft.com/office/officeart/2005/8/layout/hierarchy1"/>
    <dgm:cxn modelId="{FE1272E0-DD53-4CAB-BB5A-206A53584754}" type="presParOf" srcId="{988EE4C4-2556-42C5-8BD0-2C3722006B43}" destId="{4B752901-8136-4A36-9FA3-BDC5AED744FF}" srcOrd="0" destOrd="0" presId="urn:microsoft.com/office/officeart/2005/8/layout/hierarchy1"/>
    <dgm:cxn modelId="{1610AF30-3339-4CDD-9E65-9C7A2F521DD9}" type="presParOf" srcId="{988EE4C4-2556-42C5-8BD0-2C3722006B43}" destId="{02BC42DC-8DAD-4E10-8841-99761252EA06}" srcOrd="1" destOrd="0" presId="urn:microsoft.com/office/officeart/2005/8/layout/hierarchy1"/>
    <dgm:cxn modelId="{4C25D847-F084-4ECC-8D0B-DC78DEFFA2CE}" type="presParOf" srcId="{27B6F8D9-CE82-4B76-8AF1-E00C4B2885C2}" destId="{C11F70FE-7B50-49E0-A252-0852BAC8592D}" srcOrd="1" destOrd="0" presId="urn:microsoft.com/office/officeart/2005/8/layout/hierarchy1"/>
    <dgm:cxn modelId="{DBFA3443-E4C1-4A09-8A66-C91BCDD01289}" type="presParOf" srcId="{C11F70FE-7B50-49E0-A252-0852BAC8592D}" destId="{0FB36677-0F4C-4BA5-A2E7-7DDA342623FF}" srcOrd="0" destOrd="0" presId="urn:microsoft.com/office/officeart/2005/8/layout/hierarchy1"/>
    <dgm:cxn modelId="{5E56CE47-3D45-47A7-9DB6-29063716CA33}" type="presParOf" srcId="{C11F70FE-7B50-49E0-A252-0852BAC8592D}" destId="{B400E872-0B19-4F91-86C5-9FAC4A5FCAA1}" srcOrd="1" destOrd="0" presId="urn:microsoft.com/office/officeart/2005/8/layout/hierarchy1"/>
    <dgm:cxn modelId="{F2A1B080-748E-4BAF-B95E-F3E9B6CDE355}" type="presParOf" srcId="{B400E872-0B19-4F91-86C5-9FAC4A5FCAA1}" destId="{5AD09A08-B494-4868-8E1B-9354912D8F17}" srcOrd="0" destOrd="0" presId="urn:microsoft.com/office/officeart/2005/8/layout/hierarchy1"/>
    <dgm:cxn modelId="{3E0B6325-037A-4AC4-A3E2-E5DE9C57F11E}" type="presParOf" srcId="{5AD09A08-B494-4868-8E1B-9354912D8F17}" destId="{23DC29E0-23C6-4426-9596-9123C5ADAD09}" srcOrd="0" destOrd="0" presId="urn:microsoft.com/office/officeart/2005/8/layout/hierarchy1"/>
    <dgm:cxn modelId="{0414B825-05EA-404D-B3D8-1F3638D12DA7}" type="presParOf" srcId="{5AD09A08-B494-4868-8E1B-9354912D8F17}" destId="{81267106-D0EA-43C1-BAF3-8C0BBE7821BE}" srcOrd="1" destOrd="0" presId="urn:microsoft.com/office/officeart/2005/8/layout/hierarchy1"/>
    <dgm:cxn modelId="{EAD91527-1AA4-4710-BA75-25D1DE7CBAB2}" type="presParOf" srcId="{B400E872-0B19-4F91-86C5-9FAC4A5FCAA1}" destId="{C50B1E54-3048-4A24-AABE-F587004A83F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45FFB8D6-FF5C-4405-B556-4DC3E4555459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PRIVADO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9337CB-F2AF-49DC-A152-86927D55856E}" type="parTrans" cxnId="{F3085DCD-9266-428C-9037-69C45335FFA3}">
      <dgm:prSet/>
      <dgm:spPr/>
      <dgm:t>
        <a:bodyPr/>
        <a:lstStyle/>
        <a:p>
          <a:endParaRPr lang="es-ES"/>
        </a:p>
      </dgm:t>
    </dgm:pt>
    <dgm:pt modelId="{852E4142-AB3C-40E7-B7B4-E4F576D4EAC0}" type="sibTrans" cxnId="{F3085DCD-9266-428C-9037-69C45335FFA3}">
      <dgm:prSet/>
      <dgm:spPr/>
      <dgm:t>
        <a:bodyPr/>
        <a:lstStyle/>
        <a:p>
          <a:endParaRPr lang="es-ES"/>
        </a:p>
      </dgm:t>
    </dgm:pt>
    <dgm:pt modelId="{9195838E-72BC-4E18-985D-2A8D892D1CE1}">
      <dgm:prSet phldrT="[Texto]" custT="1"/>
      <dgm:spPr/>
      <dgm:t>
        <a:bodyPr/>
        <a:lstStyle/>
        <a:p>
          <a:r>
            <a:rPr lang="es-E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C9EAE1-66A8-4278-B5D3-F88268C622D2}" type="parTrans" cxnId="{A51ACBDF-072C-466C-A801-7E4619B6BF50}">
      <dgm:prSet/>
      <dgm:spPr/>
      <dgm:t>
        <a:bodyPr/>
        <a:lstStyle/>
        <a:p>
          <a:endParaRPr lang="es-ES"/>
        </a:p>
      </dgm:t>
    </dgm:pt>
    <dgm:pt modelId="{07AC6A5E-0CDA-41E5-8F56-9F48E0B745D7}" type="sibTrans" cxnId="{A51ACBDF-072C-466C-A801-7E4619B6BF50}">
      <dgm:prSet/>
      <dgm:spPr/>
      <dgm:t>
        <a:bodyPr/>
        <a:lstStyle/>
        <a:p>
          <a:endParaRPr lang="es-ES"/>
        </a:p>
      </dgm:t>
    </dgm:pt>
    <dgm:pt modelId="{4C90903D-B14F-40BD-9331-EAF6F3F4719F}">
      <dgm:prSet custT="1"/>
      <dgm:spPr/>
      <dgm:t>
        <a:bodyPr/>
        <a:lstStyle/>
        <a:p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*</a:t>
          </a:r>
          <a:r>
            <a:rPr lang="es-E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Laboral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9D3F01-0593-4C66-9E0D-8E68F4BD676E}" type="parTrans" cxnId="{7748A9A1-2286-4DFE-A981-4113F8221908}">
      <dgm:prSet/>
      <dgm:spPr/>
      <dgm:t>
        <a:bodyPr/>
        <a:lstStyle/>
        <a:p>
          <a:endParaRPr lang="es-ES"/>
        </a:p>
      </dgm:t>
    </dgm:pt>
    <dgm:pt modelId="{3C697233-48A2-495C-B9DA-EE7B114232C1}" type="sibTrans" cxnId="{7748A9A1-2286-4DFE-A981-4113F8221908}">
      <dgm:prSet/>
      <dgm:spPr/>
      <dgm:t>
        <a:bodyPr/>
        <a:lstStyle/>
        <a:p>
          <a:endParaRPr lang="es-ES"/>
        </a:p>
      </dgm:t>
    </dgm:pt>
    <dgm:pt modelId="{38DF5B77-4820-4FF7-8402-B98914BD03BC}">
      <dgm:prSet phldrT="[Texto]" custT="1"/>
      <dgm:spPr/>
      <dgm:t>
        <a:bodyPr/>
        <a:lstStyle/>
        <a:p>
          <a:r>
            <a:rPr lang="es-E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Civil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3705F6-1842-4881-9677-12EB73F318F5}" type="sibTrans" cxnId="{E759935F-9D34-4480-A2E4-F34684D31644}">
      <dgm:prSet/>
      <dgm:spPr/>
      <dgm:t>
        <a:bodyPr/>
        <a:lstStyle/>
        <a:p>
          <a:endParaRPr lang="es-ES"/>
        </a:p>
      </dgm:t>
    </dgm:pt>
    <dgm:pt modelId="{5D0B6366-CE7F-4E9C-8135-92BDFF8EB9D3}" type="parTrans" cxnId="{E759935F-9D34-4480-A2E4-F34684D31644}">
      <dgm:prSet/>
      <dgm:spPr/>
      <dgm:t>
        <a:bodyPr/>
        <a:lstStyle/>
        <a:p>
          <a:endParaRPr lang="es-ES"/>
        </a:p>
      </dgm:t>
    </dgm:pt>
    <dgm:pt modelId="{4F5BA021-E95B-45A6-AC78-44A04F5A992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los requisitos generales de los actos jurídicos, la organización de la familia y la propiedad privada.</a:t>
          </a: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0AA84B-8D2C-4A33-B9C8-6B211080730A}" type="parTrans" cxnId="{BC6F5A4C-1AAF-4461-AB3B-92CDEC1EE9A8}">
      <dgm:prSet/>
      <dgm:spPr/>
      <dgm:t>
        <a:bodyPr/>
        <a:lstStyle/>
        <a:p>
          <a:endParaRPr lang="es-ES"/>
        </a:p>
      </dgm:t>
    </dgm:pt>
    <dgm:pt modelId="{8DF326B7-8D65-4FEE-9898-1C2893C63600}" type="sibTrans" cxnId="{BC6F5A4C-1AAF-4461-AB3B-92CDEC1EE9A8}">
      <dgm:prSet/>
      <dgm:spPr/>
      <dgm:t>
        <a:bodyPr/>
        <a:lstStyle/>
        <a:p>
          <a:endParaRPr lang="es-ES"/>
        </a:p>
      </dgm:t>
    </dgm:pt>
    <dgm:pt modelId="{514A2CEF-2A6F-4314-9B31-CEECD05A2FBF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Regula las relaciones que surgen con motivo de la realización de </a:t>
          </a:r>
          <a:r>
            <a:rPr lang="es-MX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actos de comercio </a:t>
          </a: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y prescribe las normas aplicables a los comerciantes, sus derechos y obligaciones.</a:t>
          </a: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dirty="0"/>
        </a:p>
      </dgm:t>
    </dgm:pt>
    <dgm:pt modelId="{F87F86A1-73F6-4633-966A-0E363632C7C5}" type="parTrans" cxnId="{9225C97D-2DA9-4C1E-BA89-D82F57F34C93}">
      <dgm:prSet/>
      <dgm:spPr/>
      <dgm:t>
        <a:bodyPr/>
        <a:lstStyle/>
        <a:p>
          <a:endParaRPr lang="es-ES"/>
        </a:p>
      </dgm:t>
    </dgm:pt>
    <dgm:pt modelId="{7CADEDFF-4888-48A4-B467-782973BB1A0B}" type="sibTrans" cxnId="{9225C97D-2DA9-4C1E-BA89-D82F57F34C93}">
      <dgm:prSet/>
      <dgm:spPr/>
      <dgm:t>
        <a:bodyPr/>
        <a:lstStyle/>
        <a:p>
          <a:endParaRPr lang="es-ES"/>
        </a:p>
      </dgm:t>
    </dgm:pt>
    <dgm:pt modelId="{4C62CBF5-2575-45A3-B38B-5E4D85D19DD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Conjunto de normas jurídicas que regula las</a:t>
          </a: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relaciones contractuales entre empleados y</a:t>
          </a: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5334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empleadores, el régimen sindical y las relaciones entre empresarios y trabajadores con el Estado.</a:t>
          </a: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5334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dirty="0"/>
        </a:p>
      </dgm:t>
    </dgm:pt>
    <dgm:pt modelId="{EF0D1A17-794F-4885-BDA0-B671943E27D1}" type="parTrans" cxnId="{C114B031-B659-4F50-83CE-D74FF3960496}">
      <dgm:prSet/>
      <dgm:spPr/>
      <dgm:t>
        <a:bodyPr/>
        <a:lstStyle/>
        <a:p>
          <a:endParaRPr lang="es-ES"/>
        </a:p>
      </dgm:t>
    </dgm:pt>
    <dgm:pt modelId="{788AB410-7C88-47A1-AF09-8B6FC1503D7A}" type="sibTrans" cxnId="{C114B031-B659-4F50-83CE-D74FF3960496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43E15841-8FDB-423F-95DC-8754C7CA047C}" type="pres">
      <dgm:prSet presAssocID="{45FFB8D6-FF5C-4405-B556-4DC3E4555459}" presName="hierRoot1" presStyleCnt="0"/>
      <dgm:spPr/>
    </dgm:pt>
    <dgm:pt modelId="{CDB55A13-0C79-4355-849F-527A0DB32029}" type="pres">
      <dgm:prSet presAssocID="{45FFB8D6-FF5C-4405-B556-4DC3E4555459}" presName="composite" presStyleCnt="0"/>
      <dgm:spPr/>
    </dgm:pt>
    <dgm:pt modelId="{98600A1A-9207-4C3C-9E12-BA863887DA3B}" type="pres">
      <dgm:prSet presAssocID="{45FFB8D6-FF5C-4405-B556-4DC3E4555459}" presName="background" presStyleLbl="node0" presStyleIdx="0" presStyleCnt="1"/>
      <dgm:spPr/>
    </dgm:pt>
    <dgm:pt modelId="{B1CF9533-3A41-4EAC-9B18-2E66C76FD684}" type="pres">
      <dgm:prSet presAssocID="{45FFB8D6-FF5C-4405-B556-4DC3E4555459}" presName="text" presStyleLbl="fgAcc0" presStyleIdx="0" presStyleCnt="1" custScaleX="28785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A2BC597-010C-4405-9522-0D18A03F4CB9}" type="pres">
      <dgm:prSet presAssocID="{45FFB8D6-FF5C-4405-B556-4DC3E4555459}" presName="hierChild2" presStyleCnt="0"/>
      <dgm:spPr/>
    </dgm:pt>
    <dgm:pt modelId="{97224091-2182-4F8C-A51B-EE113F68941E}" type="pres">
      <dgm:prSet presAssocID="{5D0B6366-CE7F-4E9C-8135-92BDFF8EB9D3}" presName="Name10" presStyleLbl="parChTrans1D2" presStyleIdx="0" presStyleCnt="3"/>
      <dgm:spPr/>
      <dgm:t>
        <a:bodyPr/>
        <a:lstStyle/>
        <a:p>
          <a:endParaRPr lang="es-ES"/>
        </a:p>
      </dgm:t>
    </dgm:pt>
    <dgm:pt modelId="{22A05EE0-1923-4438-9D38-8CBEB89FF83B}" type="pres">
      <dgm:prSet presAssocID="{38DF5B77-4820-4FF7-8402-B98914BD03BC}" presName="hierRoot2" presStyleCnt="0"/>
      <dgm:spPr/>
    </dgm:pt>
    <dgm:pt modelId="{CE3EE311-1582-4C8C-AC25-2D36687E67AD}" type="pres">
      <dgm:prSet presAssocID="{38DF5B77-4820-4FF7-8402-B98914BD03BC}" presName="composite2" presStyleCnt="0"/>
      <dgm:spPr/>
    </dgm:pt>
    <dgm:pt modelId="{D5F90FF5-B9F6-4B03-9068-58850E4DC067}" type="pres">
      <dgm:prSet presAssocID="{38DF5B77-4820-4FF7-8402-B98914BD03BC}" presName="background2" presStyleLbl="node2" presStyleIdx="0" presStyleCnt="3"/>
      <dgm:spPr/>
    </dgm:pt>
    <dgm:pt modelId="{24CD258F-3745-4E45-9F34-58CE939894CA}" type="pres">
      <dgm:prSet presAssocID="{38DF5B77-4820-4FF7-8402-B98914BD03BC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DA2F058-0BB8-4E80-A977-EA1B35394D17}" type="pres">
      <dgm:prSet presAssocID="{38DF5B77-4820-4FF7-8402-B98914BD03BC}" presName="hierChild3" presStyleCnt="0"/>
      <dgm:spPr/>
    </dgm:pt>
    <dgm:pt modelId="{F5084147-73A3-4958-BFF1-ED78A485F36C}" type="pres">
      <dgm:prSet presAssocID="{770AA84B-8D2C-4A33-B9C8-6B211080730A}" presName="Name17" presStyleLbl="parChTrans1D3" presStyleIdx="0" presStyleCnt="3"/>
      <dgm:spPr/>
      <dgm:t>
        <a:bodyPr/>
        <a:lstStyle/>
        <a:p>
          <a:endParaRPr lang="es-ES"/>
        </a:p>
      </dgm:t>
    </dgm:pt>
    <dgm:pt modelId="{6D97551C-5DE5-42E8-AC8F-32E78D71C9EA}" type="pres">
      <dgm:prSet presAssocID="{4F5BA021-E95B-45A6-AC78-44A04F5A9921}" presName="hierRoot3" presStyleCnt="0"/>
      <dgm:spPr/>
    </dgm:pt>
    <dgm:pt modelId="{A96AECA4-0362-4AFF-B869-9C0D77E0C3FE}" type="pres">
      <dgm:prSet presAssocID="{4F5BA021-E95B-45A6-AC78-44A04F5A9921}" presName="composite3" presStyleCnt="0"/>
      <dgm:spPr/>
    </dgm:pt>
    <dgm:pt modelId="{6D0C8B4B-A68C-4002-B738-68F3A47E3F8E}" type="pres">
      <dgm:prSet presAssocID="{4F5BA021-E95B-45A6-AC78-44A04F5A9921}" presName="background3" presStyleLbl="node3" presStyleIdx="0" presStyleCnt="3"/>
      <dgm:spPr/>
    </dgm:pt>
    <dgm:pt modelId="{F58C65F4-B771-4D8A-BCFD-6F30790B70F5}" type="pres">
      <dgm:prSet presAssocID="{4F5BA021-E95B-45A6-AC78-44A04F5A9921}" presName="text3" presStyleLbl="fgAcc3" presStyleIdx="0" presStyleCnt="3" custScaleX="130251" custScaleY="121602" custLinFactNeighborY="102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DADAC32-A054-4A25-A490-01F88F1D5C40}" type="pres">
      <dgm:prSet presAssocID="{4F5BA021-E95B-45A6-AC78-44A04F5A9921}" presName="hierChild4" presStyleCnt="0"/>
      <dgm:spPr/>
    </dgm:pt>
    <dgm:pt modelId="{4A23E5C4-F7E6-427F-A361-B1ACA1FCDAC8}" type="pres">
      <dgm:prSet presAssocID="{9BC9EAE1-66A8-4278-B5D3-F88268C622D2}" presName="Name10" presStyleLbl="parChTrans1D2" presStyleIdx="1" presStyleCnt="3"/>
      <dgm:spPr/>
      <dgm:t>
        <a:bodyPr/>
        <a:lstStyle/>
        <a:p>
          <a:endParaRPr lang="es-ES"/>
        </a:p>
      </dgm:t>
    </dgm:pt>
    <dgm:pt modelId="{1C88E027-AD03-40F7-82F4-8DF77BCE4726}" type="pres">
      <dgm:prSet presAssocID="{9195838E-72BC-4E18-985D-2A8D892D1CE1}" presName="hierRoot2" presStyleCnt="0"/>
      <dgm:spPr/>
    </dgm:pt>
    <dgm:pt modelId="{23B41B57-6CB0-4465-9FB2-1C787422F8A9}" type="pres">
      <dgm:prSet presAssocID="{9195838E-72BC-4E18-985D-2A8D892D1CE1}" presName="composite2" presStyleCnt="0"/>
      <dgm:spPr/>
    </dgm:pt>
    <dgm:pt modelId="{FF366E55-4B96-48A5-A597-3A1E5C168942}" type="pres">
      <dgm:prSet presAssocID="{9195838E-72BC-4E18-985D-2A8D892D1CE1}" presName="background2" presStyleLbl="node2" presStyleIdx="1" presStyleCnt="3"/>
      <dgm:spPr/>
    </dgm:pt>
    <dgm:pt modelId="{6D74E959-4142-4788-953B-D36D61D2DF72}" type="pres">
      <dgm:prSet presAssocID="{9195838E-72BC-4E18-985D-2A8D892D1CE1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8392165-7B03-431F-9ACE-85F57A5F7B77}" type="pres">
      <dgm:prSet presAssocID="{9195838E-72BC-4E18-985D-2A8D892D1CE1}" presName="hierChild3" presStyleCnt="0"/>
      <dgm:spPr/>
    </dgm:pt>
    <dgm:pt modelId="{FAC36A7D-E4FE-4907-BD38-4E0DFD6C504D}" type="pres">
      <dgm:prSet presAssocID="{F87F86A1-73F6-4633-966A-0E363632C7C5}" presName="Name17" presStyleLbl="parChTrans1D3" presStyleIdx="1" presStyleCnt="3"/>
      <dgm:spPr/>
      <dgm:t>
        <a:bodyPr/>
        <a:lstStyle/>
        <a:p>
          <a:endParaRPr lang="es-ES"/>
        </a:p>
      </dgm:t>
    </dgm:pt>
    <dgm:pt modelId="{D6AB7498-44CD-44BF-BED5-B844D4014FCD}" type="pres">
      <dgm:prSet presAssocID="{514A2CEF-2A6F-4314-9B31-CEECD05A2FBF}" presName="hierRoot3" presStyleCnt="0"/>
      <dgm:spPr/>
    </dgm:pt>
    <dgm:pt modelId="{7F20591E-EB40-48E5-8773-DC5E28051797}" type="pres">
      <dgm:prSet presAssocID="{514A2CEF-2A6F-4314-9B31-CEECD05A2FBF}" presName="composite3" presStyleCnt="0"/>
      <dgm:spPr/>
    </dgm:pt>
    <dgm:pt modelId="{0C784C8A-6485-41C5-B4C9-4751CED96DAE}" type="pres">
      <dgm:prSet presAssocID="{514A2CEF-2A6F-4314-9B31-CEECD05A2FBF}" presName="background3" presStyleLbl="node3" presStyleIdx="1" presStyleCnt="3"/>
      <dgm:spPr/>
    </dgm:pt>
    <dgm:pt modelId="{A47C9A40-35EE-44B9-8B36-7F9988BF0A98}" type="pres">
      <dgm:prSet presAssocID="{514A2CEF-2A6F-4314-9B31-CEECD05A2FBF}" presName="text3" presStyleLbl="fgAcc3" presStyleIdx="1" presStyleCnt="3" custScaleX="136510" custScaleY="113399" custLinFactNeighborX="872" custLinFactNeighborY="-13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CE4A010-546C-48DC-A947-BADB944A059E}" type="pres">
      <dgm:prSet presAssocID="{514A2CEF-2A6F-4314-9B31-CEECD05A2FBF}" presName="hierChild4" presStyleCnt="0"/>
      <dgm:spPr/>
    </dgm:pt>
    <dgm:pt modelId="{5BCD4B00-73FC-4570-872A-579A17D498D3}" type="pres">
      <dgm:prSet presAssocID="{A19D3F01-0593-4C66-9E0D-8E68F4BD676E}" presName="Name10" presStyleLbl="parChTrans1D2" presStyleIdx="2" presStyleCnt="3"/>
      <dgm:spPr/>
      <dgm:t>
        <a:bodyPr/>
        <a:lstStyle/>
        <a:p>
          <a:endParaRPr lang="es-ES"/>
        </a:p>
      </dgm:t>
    </dgm:pt>
    <dgm:pt modelId="{54AA32A7-6A3F-4E8E-B612-8DA9750E9C0F}" type="pres">
      <dgm:prSet presAssocID="{4C90903D-B14F-40BD-9331-EAF6F3F4719F}" presName="hierRoot2" presStyleCnt="0"/>
      <dgm:spPr/>
    </dgm:pt>
    <dgm:pt modelId="{D7D13A6C-0AB8-4612-A4B9-67DFAB009D34}" type="pres">
      <dgm:prSet presAssocID="{4C90903D-B14F-40BD-9331-EAF6F3F4719F}" presName="composite2" presStyleCnt="0"/>
      <dgm:spPr/>
    </dgm:pt>
    <dgm:pt modelId="{15EC884A-4AF1-4330-87BA-38E52CED8658}" type="pres">
      <dgm:prSet presAssocID="{4C90903D-B14F-40BD-9331-EAF6F3F4719F}" presName="background2" presStyleLbl="node2" presStyleIdx="2" presStyleCnt="3"/>
      <dgm:spPr/>
    </dgm:pt>
    <dgm:pt modelId="{F44E5852-6644-4FD1-9406-0686F6251308}" type="pres">
      <dgm:prSet presAssocID="{4C90903D-B14F-40BD-9331-EAF6F3F4719F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134A38D-9519-41F1-A19D-44BD5E56EDEF}" type="pres">
      <dgm:prSet presAssocID="{4C90903D-B14F-40BD-9331-EAF6F3F4719F}" presName="hierChild3" presStyleCnt="0"/>
      <dgm:spPr/>
    </dgm:pt>
    <dgm:pt modelId="{A1FC4BC8-F469-450C-8CBA-31BC22FE95A0}" type="pres">
      <dgm:prSet presAssocID="{EF0D1A17-794F-4885-BDA0-B671943E27D1}" presName="Name17" presStyleLbl="parChTrans1D3" presStyleIdx="2" presStyleCnt="3"/>
      <dgm:spPr/>
      <dgm:t>
        <a:bodyPr/>
        <a:lstStyle/>
        <a:p>
          <a:endParaRPr lang="es-ES"/>
        </a:p>
      </dgm:t>
    </dgm:pt>
    <dgm:pt modelId="{372894AD-2852-4DDC-8425-1E3FA6FAFC99}" type="pres">
      <dgm:prSet presAssocID="{4C62CBF5-2575-45A3-B38B-5E4D85D19DD0}" presName="hierRoot3" presStyleCnt="0"/>
      <dgm:spPr/>
    </dgm:pt>
    <dgm:pt modelId="{AD77BE32-9D50-4487-9D55-04357A73B7E5}" type="pres">
      <dgm:prSet presAssocID="{4C62CBF5-2575-45A3-B38B-5E4D85D19DD0}" presName="composite3" presStyleCnt="0"/>
      <dgm:spPr/>
    </dgm:pt>
    <dgm:pt modelId="{729F525A-B603-4623-B180-302C04B0771E}" type="pres">
      <dgm:prSet presAssocID="{4C62CBF5-2575-45A3-B38B-5E4D85D19DD0}" presName="background3" presStyleLbl="node3" presStyleIdx="2" presStyleCnt="3"/>
      <dgm:spPr/>
    </dgm:pt>
    <dgm:pt modelId="{4A0ECAAF-04A2-47E5-B2F6-63A5BE785C09}" type="pres">
      <dgm:prSet presAssocID="{4C62CBF5-2575-45A3-B38B-5E4D85D19DD0}" presName="text3" presStyleLbl="fgAcc3" presStyleIdx="2" presStyleCnt="3" custScaleX="153762" custScaleY="12903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A659577-E7DE-4EC7-A775-5E9AC1B99D67}" type="pres">
      <dgm:prSet presAssocID="{4C62CBF5-2575-45A3-B38B-5E4D85D19DD0}" presName="hierChild4" presStyleCnt="0"/>
      <dgm:spPr/>
    </dgm:pt>
  </dgm:ptLst>
  <dgm:cxnLst>
    <dgm:cxn modelId="{6006CA4A-0377-4DD0-9817-5C5E0F401DBA}" type="presOf" srcId="{770AA84B-8D2C-4A33-B9C8-6B211080730A}" destId="{F5084147-73A3-4958-BFF1-ED78A485F36C}" srcOrd="0" destOrd="0" presId="urn:microsoft.com/office/officeart/2005/8/layout/hierarchy1"/>
    <dgm:cxn modelId="{F3085DCD-9266-428C-9037-69C45335FFA3}" srcId="{086B6B2C-D5B4-4091-8510-0519FE6559D2}" destId="{45FFB8D6-FF5C-4405-B556-4DC3E4555459}" srcOrd="0" destOrd="0" parTransId="{489337CB-F2AF-49DC-A152-86927D55856E}" sibTransId="{852E4142-AB3C-40E7-B7B4-E4F576D4EAC0}"/>
    <dgm:cxn modelId="{8202B7D1-5820-4BB5-B909-2AFAA7B01CFF}" type="presOf" srcId="{38DF5B77-4820-4FF7-8402-B98914BD03BC}" destId="{24CD258F-3745-4E45-9F34-58CE939894CA}" srcOrd="0" destOrd="0" presId="urn:microsoft.com/office/officeart/2005/8/layout/hierarchy1"/>
    <dgm:cxn modelId="{55B7FB40-54F3-48FC-8277-96375CAEE7A4}" type="presOf" srcId="{A19D3F01-0593-4C66-9E0D-8E68F4BD676E}" destId="{5BCD4B00-73FC-4570-872A-579A17D498D3}" srcOrd="0" destOrd="0" presId="urn:microsoft.com/office/officeart/2005/8/layout/hierarchy1"/>
    <dgm:cxn modelId="{7C954E5B-C952-4C3F-BB90-E0FE621BD378}" type="presOf" srcId="{5D0B6366-CE7F-4E9C-8135-92BDFF8EB9D3}" destId="{97224091-2182-4F8C-A51B-EE113F68941E}" srcOrd="0" destOrd="0" presId="urn:microsoft.com/office/officeart/2005/8/layout/hierarchy1"/>
    <dgm:cxn modelId="{0764C663-D7E2-4256-909E-402E6360C3BD}" type="presOf" srcId="{4C62CBF5-2575-45A3-B38B-5E4D85D19DD0}" destId="{4A0ECAAF-04A2-47E5-B2F6-63A5BE785C09}" srcOrd="0" destOrd="0" presId="urn:microsoft.com/office/officeart/2005/8/layout/hierarchy1"/>
    <dgm:cxn modelId="{7BED956D-711B-4D9B-8344-EB6F940E339D}" type="presOf" srcId="{F87F86A1-73F6-4633-966A-0E363632C7C5}" destId="{FAC36A7D-E4FE-4907-BD38-4E0DFD6C504D}" srcOrd="0" destOrd="0" presId="urn:microsoft.com/office/officeart/2005/8/layout/hierarchy1"/>
    <dgm:cxn modelId="{9225C97D-2DA9-4C1E-BA89-D82F57F34C93}" srcId="{9195838E-72BC-4E18-985D-2A8D892D1CE1}" destId="{514A2CEF-2A6F-4314-9B31-CEECD05A2FBF}" srcOrd="0" destOrd="0" parTransId="{F87F86A1-73F6-4633-966A-0E363632C7C5}" sibTransId="{7CADEDFF-4888-48A4-B467-782973BB1A0B}"/>
    <dgm:cxn modelId="{B4293493-850C-4E63-9965-DB1D903EE5C3}" type="presOf" srcId="{45FFB8D6-FF5C-4405-B556-4DC3E4555459}" destId="{B1CF9533-3A41-4EAC-9B18-2E66C76FD684}" srcOrd="0" destOrd="0" presId="urn:microsoft.com/office/officeart/2005/8/layout/hierarchy1"/>
    <dgm:cxn modelId="{B0DD78FD-6B9E-43AC-9728-497F3FC6CD91}" type="presOf" srcId="{514A2CEF-2A6F-4314-9B31-CEECD05A2FBF}" destId="{A47C9A40-35EE-44B9-8B36-7F9988BF0A98}" srcOrd="0" destOrd="0" presId="urn:microsoft.com/office/officeart/2005/8/layout/hierarchy1"/>
    <dgm:cxn modelId="{80798318-4C54-445A-8BD1-D03CC58715EC}" type="presOf" srcId="{9BC9EAE1-66A8-4278-B5D3-F88268C622D2}" destId="{4A23E5C4-F7E6-427F-A361-B1ACA1FCDAC8}" srcOrd="0" destOrd="0" presId="urn:microsoft.com/office/officeart/2005/8/layout/hierarchy1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53CACBA4-F5BC-48FC-982F-C4D0B7F5E99B}" type="presOf" srcId="{EF0D1A17-794F-4885-BDA0-B671943E27D1}" destId="{A1FC4BC8-F469-450C-8CBA-31BC22FE95A0}" srcOrd="0" destOrd="0" presId="urn:microsoft.com/office/officeart/2005/8/layout/hierarchy1"/>
    <dgm:cxn modelId="{8BDF4B5B-5ABB-4E23-99FD-8CC75E12C1AB}" type="presOf" srcId="{4C90903D-B14F-40BD-9331-EAF6F3F4719F}" destId="{F44E5852-6644-4FD1-9406-0686F6251308}" srcOrd="0" destOrd="0" presId="urn:microsoft.com/office/officeart/2005/8/layout/hierarchy1"/>
    <dgm:cxn modelId="{F8C5270E-1331-4B82-A8CF-73963475052B}" type="presOf" srcId="{4F5BA021-E95B-45A6-AC78-44A04F5A9921}" destId="{F58C65F4-B771-4D8A-BCFD-6F30790B70F5}" srcOrd="0" destOrd="0" presId="urn:microsoft.com/office/officeart/2005/8/layout/hierarchy1"/>
    <dgm:cxn modelId="{C114B031-B659-4F50-83CE-D74FF3960496}" srcId="{4C90903D-B14F-40BD-9331-EAF6F3F4719F}" destId="{4C62CBF5-2575-45A3-B38B-5E4D85D19DD0}" srcOrd="0" destOrd="0" parTransId="{EF0D1A17-794F-4885-BDA0-B671943E27D1}" sibTransId="{788AB410-7C88-47A1-AF09-8B6FC1503D7A}"/>
    <dgm:cxn modelId="{E759935F-9D34-4480-A2E4-F34684D31644}" srcId="{45FFB8D6-FF5C-4405-B556-4DC3E4555459}" destId="{38DF5B77-4820-4FF7-8402-B98914BD03BC}" srcOrd="0" destOrd="0" parTransId="{5D0B6366-CE7F-4E9C-8135-92BDFF8EB9D3}" sibTransId="{9C3705F6-1842-4881-9677-12EB73F318F5}"/>
    <dgm:cxn modelId="{BC6F5A4C-1AAF-4461-AB3B-92CDEC1EE9A8}" srcId="{38DF5B77-4820-4FF7-8402-B98914BD03BC}" destId="{4F5BA021-E95B-45A6-AC78-44A04F5A9921}" srcOrd="0" destOrd="0" parTransId="{770AA84B-8D2C-4A33-B9C8-6B211080730A}" sibTransId="{8DF326B7-8D65-4FEE-9898-1C2893C63600}"/>
    <dgm:cxn modelId="{7748A9A1-2286-4DFE-A981-4113F8221908}" srcId="{45FFB8D6-FF5C-4405-B556-4DC3E4555459}" destId="{4C90903D-B14F-40BD-9331-EAF6F3F4719F}" srcOrd="2" destOrd="0" parTransId="{A19D3F01-0593-4C66-9E0D-8E68F4BD676E}" sibTransId="{3C697233-48A2-495C-B9DA-EE7B114232C1}"/>
    <dgm:cxn modelId="{D3598FDF-ABA9-4368-9E33-99A8A66ED933}" type="presOf" srcId="{9195838E-72BC-4E18-985D-2A8D892D1CE1}" destId="{6D74E959-4142-4788-953B-D36D61D2DF72}" srcOrd="0" destOrd="0" presId="urn:microsoft.com/office/officeart/2005/8/layout/hierarchy1"/>
    <dgm:cxn modelId="{A51ACBDF-072C-466C-A801-7E4619B6BF50}" srcId="{45FFB8D6-FF5C-4405-B556-4DC3E4555459}" destId="{9195838E-72BC-4E18-985D-2A8D892D1CE1}" srcOrd="1" destOrd="0" parTransId="{9BC9EAE1-66A8-4278-B5D3-F88268C622D2}" sibTransId="{07AC6A5E-0CDA-41E5-8F56-9F48E0B745D7}"/>
    <dgm:cxn modelId="{32D2458D-D53C-4F3D-A7DB-92B4C1E27571}" type="presParOf" srcId="{ADF777F5-0C87-4F33-AA43-0029423108D3}" destId="{43E15841-8FDB-423F-95DC-8754C7CA047C}" srcOrd="0" destOrd="0" presId="urn:microsoft.com/office/officeart/2005/8/layout/hierarchy1"/>
    <dgm:cxn modelId="{80F5EE73-CFEA-40E3-89F8-0E46398BEB0C}" type="presParOf" srcId="{43E15841-8FDB-423F-95DC-8754C7CA047C}" destId="{CDB55A13-0C79-4355-849F-527A0DB32029}" srcOrd="0" destOrd="0" presId="urn:microsoft.com/office/officeart/2005/8/layout/hierarchy1"/>
    <dgm:cxn modelId="{D12E2B10-1317-4D2D-B2D0-DB94F5FDAD29}" type="presParOf" srcId="{CDB55A13-0C79-4355-849F-527A0DB32029}" destId="{98600A1A-9207-4C3C-9E12-BA863887DA3B}" srcOrd="0" destOrd="0" presId="urn:microsoft.com/office/officeart/2005/8/layout/hierarchy1"/>
    <dgm:cxn modelId="{D8AF510D-E9BC-4E5D-A9B5-683AB825AAA0}" type="presParOf" srcId="{CDB55A13-0C79-4355-849F-527A0DB32029}" destId="{B1CF9533-3A41-4EAC-9B18-2E66C76FD684}" srcOrd="1" destOrd="0" presId="urn:microsoft.com/office/officeart/2005/8/layout/hierarchy1"/>
    <dgm:cxn modelId="{2108A5AD-DC3F-4228-8311-F7F0E2A9E031}" type="presParOf" srcId="{43E15841-8FDB-423F-95DC-8754C7CA047C}" destId="{3A2BC597-010C-4405-9522-0D18A03F4CB9}" srcOrd="1" destOrd="0" presId="urn:microsoft.com/office/officeart/2005/8/layout/hierarchy1"/>
    <dgm:cxn modelId="{FBD4FA05-F19D-4A2D-A6AB-21BEB97ED5CC}" type="presParOf" srcId="{3A2BC597-010C-4405-9522-0D18A03F4CB9}" destId="{97224091-2182-4F8C-A51B-EE113F68941E}" srcOrd="0" destOrd="0" presId="urn:microsoft.com/office/officeart/2005/8/layout/hierarchy1"/>
    <dgm:cxn modelId="{133490FF-A542-4454-8493-51BF70CE8FCE}" type="presParOf" srcId="{3A2BC597-010C-4405-9522-0D18A03F4CB9}" destId="{22A05EE0-1923-4438-9D38-8CBEB89FF83B}" srcOrd="1" destOrd="0" presId="urn:microsoft.com/office/officeart/2005/8/layout/hierarchy1"/>
    <dgm:cxn modelId="{DC5B366E-10D0-4710-8729-57EF5390BA83}" type="presParOf" srcId="{22A05EE0-1923-4438-9D38-8CBEB89FF83B}" destId="{CE3EE311-1582-4C8C-AC25-2D36687E67AD}" srcOrd="0" destOrd="0" presId="urn:microsoft.com/office/officeart/2005/8/layout/hierarchy1"/>
    <dgm:cxn modelId="{9606F587-E4D2-4046-A0C4-5A81A5FB4477}" type="presParOf" srcId="{CE3EE311-1582-4C8C-AC25-2D36687E67AD}" destId="{D5F90FF5-B9F6-4B03-9068-58850E4DC067}" srcOrd="0" destOrd="0" presId="urn:microsoft.com/office/officeart/2005/8/layout/hierarchy1"/>
    <dgm:cxn modelId="{FB1C7DCF-08E6-4AF1-AD7E-308BE6D9FDE8}" type="presParOf" srcId="{CE3EE311-1582-4C8C-AC25-2D36687E67AD}" destId="{24CD258F-3745-4E45-9F34-58CE939894CA}" srcOrd="1" destOrd="0" presId="urn:microsoft.com/office/officeart/2005/8/layout/hierarchy1"/>
    <dgm:cxn modelId="{36A4F7C0-7086-457C-9FC4-826CD4754AA9}" type="presParOf" srcId="{22A05EE0-1923-4438-9D38-8CBEB89FF83B}" destId="{3DA2F058-0BB8-4E80-A977-EA1B35394D17}" srcOrd="1" destOrd="0" presId="urn:microsoft.com/office/officeart/2005/8/layout/hierarchy1"/>
    <dgm:cxn modelId="{2ACBB6FF-9805-4B01-ABAF-9D3FF7C7031A}" type="presParOf" srcId="{3DA2F058-0BB8-4E80-A977-EA1B35394D17}" destId="{F5084147-73A3-4958-BFF1-ED78A485F36C}" srcOrd="0" destOrd="0" presId="urn:microsoft.com/office/officeart/2005/8/layout/hierarchy1"/>
    <dgm:cxn modelId="{43FFE4BB-BAED-4A61-8055-535D45881698}" type="presParOf" srcId="{3DA2F058-0BB8-4E80-A977-EA1B35394D17}" destId="{6D97551C-5DE5-42E8-AC8F-32E78D71C9EA}" srcOrd="1" destOrd="0" presId="urn:microsoft.com/office/officeart/2005/8/layout/hierarchy1"/>
    <dgm:cxn modelId="{CB7DAF6E-A907-4C64-AF34-7034CEE64F76}" type="presParOf" srcId="{6D97551C-5DE5-42E8-AC8F-32E78D71C9EA}" destId="{A96AECA4-0362-4AFF-B869-9C0D77E0C3FE}" srcOrd="0" destOrd="0" presId="urn:microsoft.com/office/officeart/2005/8/layout/hierarchy1"/>
    <dgm:cxn modelId="{01DA2AAA-1ACC-4A03-8B49-DF372D0A145C}" type="presParOf" srcId="{A96AECA4-0362-4AFF-B869-9C0D77E0C3FE}" destId="{6D0C8B4B-A68C-4002-B738-68F3A47E3F8E}" srcOrd="0" destOrd="0" presId="urn:microsoft.com/office/officeart/2005/8/layout/hierarchy1"/>
    <dgm:cxn modelId="{75F54E53-F268-4D60-A7E9-7D7D74BBC285}" type="presParOf" srcId="{A96AECA4-0362-4AFF-B869-9C0D77E0C3FE}" destId="{F58C65F4-B771-4D8A-BCFD-6F30790B70F5}" srcOrd="1" destOrd="0" presId="urn:microsoft.com/office/officeart/2005/8/layout/hierarchy1"/>
    <dgm:cxn modelId="{200F6BF2-BCF0-49DF-9848-F5BA0840E29B}" type="presParOf" srcId="{6D97551C-5DE5-42E8-AC8F-32E78D71C9EA}" destId="{8DADAC32-A054-4A25-A490-01F88F1D5C40}" srcOrd="1" destOrd="0" presId="urn:microsoft.com/office/officeart/2005/8/layout/hierarchy1"/>
    <dgm:cxn modelId="{2BD79121-2D1F-427B-A999-6CB990652012}" type="presParOf" srcId="{3A2BC597-010C-4405-9522-0D18A03F4CB9}" destId="{4A23E5C4-F7E6-427F-A361-B1ACA1FCDAC8}" srcOrd="2" destOrd="0" presId="urn:microsoft.com/office/officeart/2005/8/layout/hierarchy1"/>
    <dgm:cxn modelId="{0684B720-037B-411D-B734-F070A42656B6}" type="presParOf" srcId="{3A2BC597-010C-4405-9522-0D18A03F4CB9}" destId="{1C88E027-AD03-40F7-82F4-8DF77BCE4726}" srcOrd="3" destOrd="0" presId="urn:microsoft.com/office/officeart/2005/8/layout/hierarchy1"/>
    <dgm:cxn modelId="{E4808F1A-0715-4BE1-BDFA-1F796C68E08E}" type="presParOf" srcId="{1C88E027-AD03-40F7-82F4-8DF77BCE4726}" destId="{23B41B57-6CB0-4465-9FB2-1C787422F8A9}" srcOrd="0" destOrd="0" presId="urn:microsoft.com/office/officeart/2005/8/layout/hierarchy1"/>
    <dgm:cxn modelId="{0F6DCFD1-ACB4-4E34-B713-B35CCABC4BAB}" type="presParOf" srcId="{23B41B57-6CB0-4465-9FB2-1C787422F8A9}" destId="{FF366E55-4B96-48A5-A597-3A1E5C168942}" srcOrd="0" destOrd="0" presId="urn:microsoft.com/office/officeart/2005/8/layout/hierarchy1"/>
    <dgm:cxn modelId="{FB370E58-8C91-4FA8-9556-D265023BE055}" type="presParOf" srcId="{23B41B57-6CB0-4465-9FB2-1C787422F8A9}" destId="{6D74E959-4142-4788-953B-D36D61D2DF72}" srcOrd="1" destOrd="0" presId="urn:microsoft.com/office/officeart/2005/8/layout/hierarchy1"/>
    <dgm:cxn modelId="{27506A6F-1DF6-4597-BA37-3F058AD88175}" type="presParOf" srcId="{1C88E027-AD03-40F7-82F4-8DF77BCE4726}" destId="{78392165-7B03-431F-9ACE-85F57A5F7B77}" srcOrd="1" destOrd="0" presId="urn:microsoft.com/office/officeart/2005/8/layout/hierarchy1"/>
    <dgm:cxn modelId="{951C5990-D7D0-4926-B2B0-33B11271A246}" type="presParOf" srcId="{78392165-7B03-431F-9ACE-85F57A5F7B77}" destId="{FAC36A7D-E4FE-4907-BD38-4E0DFD6C504D}" srcOrd="0" destOrd="0" presId="urn:microsoft.com/office/officeart/2005/8/layout/hierarchy1"/>
    <dgm:cxn modelId="{890997A6-D2A4-46F0-97BF-400CE3997C13}" type="presParOf" srcId="{78392165-7B03-431F-9ACE-85F57A5F7B77}" destId="{D6AB7498-44CD-44BF-BED5-B844D4014FCD}" srcOrd="1" destOrd="0" presId="urn:microsoft.com/office/officeart/2005/8/layout/hierarchy1"/>
    <dgm:cxn modelId="{BF3FD38A-13F8-4699-BF0C-E41CB83C62B3}" type="presParOf" srcId="{D6AB7498-44CD-44BF-BED5-B844D4014FCD}" destId="{7F20591E-EB40-48E5-8773-DC5E28051797}" srcOrd="0" destOrd="0" presId="urn:microsoft.com/office/officeart/2005/8/layout/hierarchy1"/>
    <dgm:cxn modelId="{826AA12F-A144-49F7-85F2-F1C7583A276F}" type="presParOf" srcId="{7F20591E-EB40-48E5-8773-DC5E28051797}" destId="{0C784C8A-6485-41C5-B4C9-4751CED96DAE}" srcOrd="0" destOrd="0" presId="urn:microsoft.com/office/officeart/2005/8/layout/hierarchy1"/>
    <dgm:cxn modelId="{C2B37530-E0AD-4802-A36E-43BE6C6A064D}" type="presParOf" srcId="{7F20591E-EB40-48E5-8773-DC5E28051797}" destId="{A47C9A40-35EE-44B9-8B36-7F9988BF0A98}" srcOrd="1" destOrd="0" presId="urn:microsoft.com/office/officeart/2005/8/layout/hierarchy1"/>
    <dgm:cxn modelId="{6B4423A9-8081-44BF-B8BF-A5A6C2FC634C}" type="presParOf" srcId="{D6AB7498-44CD-44BF-BED5-B844D4014FCD}" destId="{3CE4A010-546C-48DC-A947-BADB944A059E}" srcOrd="1" destOrd="0" presId="urn:microsoft.com/office/officeart/2005/8/layout/hierarchy1"/>
    <dgm:cxn modelId="{EC3FE61A-D763-4EA5-A837-9341C764A2A5}" type="presParOf" srcId="{3A2BC597-010C-4405-9522-0D18A03F4CB9}" destId="{5BCD4B00-73FC-4570-872A-579A17D498D3}" srcOrd="4" destOrd="0" presId="urn:microsoft.com/office/officeart/2005/8/layout/hierarchy1"/>
    <dgm:cxn modelId="{2A6EB0D5-72ED-439C-869D-CC14CAFFF393}" type="presParOf" srcId="{3A2BC597-010C-4405-9522-0D18A03F4CB9}" destId="{54AA32A7-6A3F-4E8E-B612-8DA9750E9C0F}" srcOrd="5" destOrd="0" presId="urn:microsoft.com/office/officeart/2005/8/layout/hierarchy1"/>
    <dgm:cxn modelId="{CBF7777E-3CD1-4931-9A2F-C3E829381B7F}" type="presParOf" srcId="{54AA32A7-6A3F-4E8E-B612-8DA9750E9C0F}" destId="{D7D13A6C-0AB8-4612-A4B9-67DFAB009D34}" srcOrd="0" destOrd="0" presId="urn:microsoft.com/office/officeart/2005/8/layout/hierarchy1"/>
    <dgm:cxn modelId="{CEAE6BB2-7D54-4AC4-8BC0-C7F20E16614A}" type="presParOf" srcId="{D7D13A6C-0AB8-4612-A4B9-67DFAB009D34}" destId="{15EC884A-4AF1-4330-87BA-38E52CED8658}" srcOrd="0" destOrd="0" presId="urn:microsoft.com/office/officeart/2005/8/layout/hierarchy1"/>
    <dgm:cxn modelId="{9C8F08FD-3D35-4685-B96E-1A7F5013117D}" type="presParOf" srcId="{D7D13A6C-0AB8-4612-A4B9-67DFAB009D34}" destId="{F44E5852-6644-4FD1-9406-0686F6251308}" srcOrd="1" destOrd="0" presId="urn:microsoft.com/office/officeart/2005/8/layout/hierarchy1"/>
    <dgm:cxn modelId="{20BD0841-39DC-4F56-BC65-84F572AB4693}" type="presParOf" srcId="{54AA32A7-6A3F-4E8E-B612-8DA9750E9C0F}" destId="{2134A38D-9519-41F1-A19D-44BD5E56EDEF}" srcOrd="1" destOrd="0" presId="urn:microsoft.com/office/officeart/2005/8/layout/hierarchy1"/>
    <dgm:cxn modelId="{5E9432CB-F2DB-4DC1-AA1A-99A1D5646969}" type="presParOf" srcId="{2134A38D-9519-41F1-A19D-44BD5E56EDEF}" destId="{A1FC4BC8-F469-450C-8CBA-31BC22FE95A0}" srcOrd="0" destOrd="0" presId="urn:microsoft.com/office/officeart/2005/8/layout/hierarchy1"/>
    <dgm:cxn modelId="{17285A24-AEFF-4CD9-B594-5F3731FDE1D1}" type="presParOf" srcId="{2134A38D-9519-41F1-A19D-44BD5E56EDEF}" destId="{372894AD-2852-4DDC-8425-1E3FA6FAFC99}" srcOrd="1" destOrd="0" presId="urn:microsoft.com/office/officeart/2005/8/layout/hierarchy1"/>
    <dgm:cxn modelId="{4F3661B1-0645-424D-BDA5-525CA673A0A7}" type="presParOf" srcId="{372894AD-2852-4DDC-8425-1E3FA6FAFC99}" destId="{AD77BE32-9D50-4487-9D55-04357A73B7E5}" srcOrd="0" destOrd="0" presId="urn:microsoft.com/office/officeart/2005/8/layout/hierarchy1"/>
    <dgm:cxn modelId="{55027B61-FC51-434C-953F-8CA85C6827FD}" type="presParOf" srcId="{AD77BE32-9D50-4487-9D55-04357A73B7E5}" destId="{729F525A-B603-4623-B180-302C04B0771E}" srcOrd="0" destOrd="0" presId="urn:microsoft.com/office/officeart/2005/8/layout/hierarchy1"/>
    <dgm:cxn modelId="{ED575362-AF19-46B9-9202-9D94F5436D94}" type="presParOf" srcId="{AD77BE32-9D50-4487-9D55-04357A73B7E5}" destId="{4A0ECAAF-04A2-47E5-B2F6-63A5BE785C09}" srcOrd="1" destOrd="0" presId="urn:microsoft.com/office/officeart/2005/8/layout/hierarchy1"/>
    <dgm:cxn modelId="{A56B6142-FD36-481F-91FD-E97958DFE689}" type="presParOf" srcId="{372894AD-2852-4DDC-8425-1E3FA6FAFC99}" destId="{2A659577-E7DE-4EC7-A775-5E9AC1B99D6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DERECHO COMERCIAL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DERECHO  LABORAL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44F76AD0-33F9-4AB8-A3DD-D1D87FA5CA5E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dirty="0" smtClean="0">
              <a:latin typeface="Arial" panose="020B0604020202020204" pitchFamily="34" charset="0"/>
            </a:rPr>
            <a:t>-Constitución Política de la República.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dirty="0" smtClean="0">
              <a:latin typeface="Arial" panose="020B0604020202020204" pitchFamily="34" charset="0"/>
            </a:rPr>
            <a:t>-Leyes Especiales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dirty="0" smtClean="0">
              <a:latin typeface="Arial" panose="020B0604020202020204" pitchFamily="34" charset="0"/>
            </a:rPr>
            <a:t>Código del Trabajo.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dirty="0" smtClean="0">
            <a:latin typeface="Arial" panose="020B0604020202020204" pitchFamily="34" charset="0"/>
          </a:endParaRPr>
        </a:p>
        <a:p>
          <a:pPr algn="just" defTabSz="2889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4DBFA-71C2-4E7C-80A9-DA41C51202AE}" type="parTrans" cxnId="{4103C245-0E48-4ADB-B9BD-EEDE9DB818FE}">
      <dgm:prSet/>
      <dgm:spPr/>
      <dgm:t>
        <a:bodyPr/>
        <a:lstStyle/>
        <a:p>
          <a:endParaRPr lang="es-ES"/>
        </a:p>
      </dgm:t>
    </dgm:pt>
    <dgm:pt modelId="{C37C460E-AA97-4ECF-80E1-CD2272D8B444}" type="sibTrans" cxnId="{4103C245-0E48-4ADB-B9BD-EEDE9DB818FE}">
      <dgm:prSet/>
      <dgm:spPr/>
      <dgm:t>
        <a:bodyPr/>
        <a:lstStyle/>
        <a:p>
          <a:endParaRPr lang="es-ES"/>
        </a:p>
      </dgm:t>
    </dgm:pt>
    <dgm:pt modelId="{B6090D1F-C3E8-468C-9CE8-372EAD87340E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-Código del Comercio.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 Costumbre Mercantil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 Leyes Especiales.</a:t>
          </a:r>
        </a:p>
      </dgm:t>
    </dgm:pt>
    <dgm:pt modelId="{23CAB354-0612-45B2-9000-AD67899E2F5E}" type="parTrans" cxnId="{1A1F9EB5-1D00-4D73-8D9F-BCB591628668}">
      <dgm:prSet/>
      <dgm:spPr/>
      <dgm:t>
        <a:bodyPr/>
        <a:lstStyle/>
        <a:p>
          <a:endParaRPr lang="es-ES"/>
        </a:p>
      </dgm:t>
    </dgm:pt>
    <dgm:pt modelId="{1614F39E-5593-42D2-8598-7FD202AE827F}" type="sibTrans" cxnId="{1A1F9EB5-1D00-4D73-8D9F-BCB591628668}">
      <dgm:prSet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FUENTES DERECHO NACIONAL PRIVADO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DERECHO CIVIL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0788C3CB-AD22-47D3-8A8C-9C8E29EA2FCF}">
      <dgm:prSet custT="1"/>
      <dgm:spPr/>
      <dgm:t>
        <a:bodyPr/>
        <a:lstStyle/>
        <a:p>
          <a:pPr algn="l">
            <a:lnSpc>
              <a:spcPct val="100000"/>
            </a:lnSpc>
          </a:pPr>
          <a:r>
            <a:rPr lang="es-ES" sz="1400" b="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algn="l">
            <a:lnSpc>
              <a:spcPct val="100000"/>
            </a:lnSpc>
          </a:pPr>
          <a:r>
            <a:rPr lang="es-ES" sz="1400" b="0" dirty="0" smtClean="0">
              <a:latin typeface="Arial" panose="020B0604020202020204" pitchFamily="34" charset="0"/>
              <a:cs typeface="Arial" panose="020B0604020202020204" pitchFamily="34" charset="0"/>
            </a:rPr>
            <a:t>-Código Civil </a:t>
          </a:r>
        </a:p>
        <a:p>
          <a:pPr algn="l">
            <a:lnSpc>
              <a:spcPct val="100000"/>
            </a:lnSpc>
          </a:pPr>
          <a:r>
            <a:rPr lang="es-ES" sz="1400" b="0" dirty="0" smtClean="0">
              <a:latin typeface="Arial" panose="020B0604020202020204" pitchFamily="34" charset="0"/>
              <a:cs typeface="Arial" panose="020B0604020202020204" pitchFamily="34" charset="0"/>
            </a:rPr>
            <a:t>-Leyes Especiales.</a:t>
          </a:r>
          <a:endParaRPr lang="es-ES" sz="1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56BA45-BDCE-49AF-A786-BE3AE8B02303}" type="sibTrans" cxnId="{3A310C70-A82E-4CE7-87F1-5EFE226F9824}">
      <dgm:prSet/>
      <dgm:spPr/>
      <dgm:t>
        <a:bodyPr/>
        <a:lstStyle/>
        <a:p>
          <a:endParaRPr lang="es-ES"/>
        </a:p>
      </dgm:t>
    </dgm:pt>
    <dgm:pt modelId="{E91C167F-A2AE-4009-838B-35665FF2CA55}" type="parTrans" cxnId="{3A310C70-A82E-4CE7-87F1-5EFE226F9824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1"/>
      <dgm:spPr/>
    </dgm:pt>
    <dgm:pt modelId="{936E1969-D95F-4B22-872B-04E25B462743}" type="pres">
      <dgm:prSet presAssocID="{60906018-5DD4-44AC-8A55-1AE9787547AC}" presName="text" presStyleLbl="fgAcc0" presStyleIdx="0" presStyleCnt="1" custScaleX="257933" custScaleY="3586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3"/>
      <dgm:spPr/>
      <dgm:t>
        <a:bodyPr/>
        <a:lstStyle/>
        <a:p>
          <a:endParaRPr lang="es-ES"/>
        </a:p>
      </dgm:t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3"/>
      <dgm:spPr/>
    </dgm:pt>
    <dgm:pt modelId="{7DEEC122-691D-4EF5-9960-B85272624693}" type="pres">
      <dgm:prSet presAssocID="{540310FD-56DD-4EF0-9AB5-2DA6585EE3B8}" presName="text2" presStyleLbl="fgAcc2" presStyleIdx="0" presStyleCnt="3" custScaleX="98694" custScaleY="42166" custLinFactNeighborY="70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2179DA3-5367-46D0-920E-61F7DC913EAB}" type="pres">
      <dgm:prSet presAssocID="{540310FD-56DD-4EF0-9AB5-2DA6585EE3B8}" presName="hierChild3" presStyleCnt="0"/>
      <dgm:spPr/>
    </dgm:pt>
    <dgm:pt modelId="{27B00F9B-7175-45CD-8F61-1B70F74CA157}" type="pres">
      <dgm:prSet presAssocID="{E91C167F-A2AE-4009-838B-35665FF2CA55}" presName="Name17" presStyleLbl="parChTrans1D3" presStyleIdx="0" presStyleCnt="3"/>
      <dgm:spPr/>
      <dgm:t>
        <a:bodyPr/>
        <a:lstStyle/>
        <a:p>
          <a:endParaRPr lang="es-ES"/>
        </a:p>
      </dgm:t>
    </dgm:pt>
    <dgm:pt modelId="{1EA2AF84-7CDF-4E92-88EF-F82C7FC06DDD}" type="pres">
      <dgm:prSet presAssocID="{0788C3CB-AD22-47D3-8A8C-9C8E29EA2FCF}" presName="hierRoot3" presStyleCnt="0"/>
      <dgm:spPr/>
    </dgm:pt>
    <dgm:pt modelId="{0150C692-FD93-4CA7-9993-AD9CC97BB265}" type="pres">
      <dgm:prSet presAssocID="{0788C3CB-AD22-47D3-8A8C-9C8E29EA2FCF}" presName="composite3" presStyleCnt="0"/>
      <dgm:spPr/>
    </dgm:pt>
    <dgm:pt modelId="{3ABB1A90-89CA-489B-AE90-F44A88744BE6}" type="pres">
      <dgm:prSet presAssocID="{0788C3CB-AD22-47D3-8A8C-9C8E29EA2FCF}" presName="background3" presStyleLbl="node3" presStyleIdx="0" presStyleCnt="3"/>
      <dgm:spPr/>
    </dgm:pt>
    <dgm:pt modelId="{3CAFB4B3-A3BC-40C5-94AA-58CDCE8AA9B5}" type="pres">
      <dgm:prSet presAssocID="{0788C3CB-AD22-47D3-8A8C-9C8E29EA2FCF}" presName="text3" presStyleLbl="fgAcc3" presStyleIdx="0" presStyleCnt="3" custScaleX="102829" custScaleY="689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E903FB2-A040-4CE1-813B-904953E96374}" type="pres">
      <dgm:prSet presAssocID="{0788C3CB-AD22-47D3-8A8C-9C8E29EA2FCF}" presName="hierChild4" presStyleCnt="0"/>
      <dgm:spPr/>
    </dgm:pt>
    <dgm:pt modelId="{A11C4583-D2FA-462F-8716-3F08325DEC8D}" type="pres">
      <dgm:prSet presAssocID="{5B4D635F-5A3E-4FFD-A9E6-6D9DF92E78CA}" presName="Name10" presStyleLbl="parChTrans1D2" presStyleIdx="1" presStyleCnt="3"/>
      <dgm:spPr/>
      <dgm:t>
        <a:bodyPr/>
        <a:lstStyle/>
        <a:p>
          <a:endParaRPr lang="es-ES"/>
        </a:p>
      </dgm:t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3"/>
      <dgm:spPr/>
    </dgm:pt>
    <dgm:pt modelId="{E0FC0C76-1789-469D-99B1-47FB6BD113E2}" type="pres">
      <dgm:prSet presAssocID="{C8D2AEA3-8011-437B-9AF0-EC961490F3A4}" presName="text2" presStyleLbl="fgAcc2" presStyleIdx="1" presStyleCnt="3" custScaleX="97568" custScaleY="47187" custLinFactNeighborX="74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DAC79B8-B92E-48CE-9DF8-72BE670C5B7B}" type="pres">
      <dgm:prSet presAssocID="{C8D2AEA3-8011-437B-9AF0-EC961490F3A4}" presName="hierChild3" presStyleCnt="0"/>
      <dgm:spPr/>
    </dgm:pt>
    <dgm:pt modelId="{52412533-0D1E-4B4B-B8FA-1C2A85ED109A}" type="pres">
      <dgm:prSet presAssocID="{23CAB354-0612-45B2-9000-AD67899E2F5E}" presName="Name17" presStyleLbl="parChTrans1D3" presStyleIdx="1" presStyleCnt="3"/>
      <dgm:spPr/>
      <dgm:t>
        <a:bodyPr/>
        <a:lstStyle/>
        <a:p>
          <a:endParaRPr lang="es-ES"/>
        </a:p>
      </dgm:t>
    </dgm:pt>
    <dgm:pt modelId="{A992F77D-57A9-438C-9282-D47EC93ED655}" type="pres">
      <dgm:prSet presAssocID="{B6090D1F-C3E8-468C-9CE8-372EAD87340E}" presName="hierRoot3" presStyleCnt="0"/>
      <dgm:spPr/>
    </dgm:pt>
    <dgm:pt modelId="{6F407C8E-D7F7-4A12-93BE-77E1D8EA453F}" type="pres">
      <dgm:prSet presAssocID="{B6090D1F-C3E8-468C-9CE8-372EAD87340E}" presName="composite3" presStyleCnt="0"/>
      <dgm:spPr/>
    </dgm:pt>
    <dgm:pt modelId="{30001B45-0DAD-490E-BE17-A08A94A9DCE5}" type="pres">
      <dgm:prSet presAssocID="{B6090D1F-C3E8-468C-9CE8-372EAD87340E}" presName="background3" presStyleLbl="node3" presStyleIdx="1" presStyleCnt="3"/>
      <dgm:spPr/>
    </dgm:pt>
    <dgm:pt modelId="{44E380E1-4C29-409B-AC46-3BAE9A7D084E}" type="pres">
      <dgm:prSet presAssocID="{B6090D1F-C3E8-468C-9CE8-372EAD87340E}" presName="text3" presStyleLbl="fgAcc3" presStyleIdx="1" presStyleCnt="3" custScaleX="103987" custScaleY="7690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9700B74-525A-45DB-A127-7E66F112C6CE}" type="pres">
      <dgm:prSet presAssocID="{B6090D1F-C3E8-468C-9CE8-372EAD87340E}" presName="hierChild4" presStyleCnt="0"/>
      <dgm:spPr/>
    </dgm:pt>
    <dgm:pt modelId="{D4B974D1-E4F2-44FA-B6ED-ADF1D6611341}" type="pres">
      <dgm:prSet presAssocID="{D90723E4-F1E5-4595-9571-11B0D096CA54}" presName="Name10" presStyleLbl="parChTrans1D2" presStyleIdx="2" presStyleCnt="3"/>
      <dgm:spPr/>
      <dgm:t>
        <a:bodyPr/>
        <a:lstStyle/>
        <a:p>
          <a:endParaRPr lang="es-ES"/>
        </a:p>
      </dgm:t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3"/>
      <dgm:spPr/>
    </dgm:pt>
    <dgm:pt modelId="{DBE6A5B5-59EC-4356-B13F-4A09C1D1E400}" type="pres">
      <dgm:prSet presAssocID="{B36AFFA9-8E78-48DE-A2F2-483958E3BDD0}" presName="text2" presStyleLbl="fgAcc2" presStyleIdx="2" presStyleCnt="3" custScaleX="130035" custScaleY="4398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5CAE0D6-E338-423B-83F6-7FCEB506E81E}" type="pres">
      <dgm:prSet presAssocID="{B36AFFA9-8E78-48DE-A2F2-483958E3BDD0}" presName="hierChild3" presStyleCnt="0"/>
      <dgm:spPr/>
    </dgm:pt>
    <dgm:pt modelId="{F4B8802D-DA2E-40DC-B18C-1C0C53763769}" type="pres">
      <dgm:prSet presAssocID="{3204DBFA-71C2-4E7C-80A9-DA41C51202AE}" presName="Name17" presStyleLbl="parChTrans1D3" presStyleIdx="2" presStyleCnt="3"/>
      <dgm:spPr/>
      <dgm:t>
        <a:bodyPr/>
        <a:lstStyle/>
        <a:p>
          <a:endParaRPr lang="es-ES"/>
        </a:p>
      </dgm:t>
    </dgm:pt>
    <dgm:pt modelId="{EC50C7BD-43BC-46BF-83A7-EC1C24296064}" type="pres">
      <dgm:prSet presAssocID="{44F76AD0-33F9-4AB8-A3DD-D1D87FA5CA5E}" presName="hierRoot3" presStyleCnt="0"/>
      <dgm:spPr/>
    </dgm:pt>
    <dgm:pt modelId="{6B8A2E1D-A559-4F44-95A5-E0C1EA890700}" type="pres">
      <dgm:prSet presAssocID="{44F76AD0-33F9-4AB8-A3DD-D1D87FA5CA5E}" presName="composite3" presStyleCnt="0"/>
      <dgm:spPr/>
    </dgm:pt>
    <dgm:pt modelId="{F40699FA-8129-4331-AF29-040CD33E3912}" type="pres">
      <dgm:prSet presAssocID="{44F76AD0-33F9-4AB8-A3DD-D1D87FA5CA5E}" presName="background3" presStyleLbl="node3" presStyleIdx="2" presStyleCnt="3"/>
      <dgm:spPr/>
    </dgm:pt>
    <dgm:pt modelId="{AAB75A87-C4EF-4D7E-91A5-CF5D428CFC08}" type="pres">
      <dgm:prSet presAssocID="{44F76AD0-33F9-4AB8-A3DD-D1D87FA5CA5E}" presName="text3" presStyleLbl="fgAcc3" presStyleIdx="2" presStyleCnt="3" custScaleX="131367" custScaleY="5563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F9A22EE-364E-40D5-ACD5-3A98A39760C0}" type="pres">
      <dgm:prSet presAssocID="{44F76AD0-33F9-4AB8-A3DD-D1D87FA5CA5E}" presName="hierChild4" presStyleCnt="0"/>
      <dgm:spPr/>
    </dgm:pt>
  </dgm:ptLst>
  <dgm:cxnLst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69EB6214-3FCA-4041-A51E-5B7C19DD9928}" type="presOf" srcId="{23CAB354-0612-45B2-9000-AD67899E2F5E}" destId="{52412533-0D1E-4B4B-B8FA-1C2A85ED109A}" srcOrd="0" destOrd="0" presId="urn:microsoft.com/office/officeart/2005/8/layout/hierarchy1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1A1F9EB5-1D00-4D73-8D9F-BCB591628668}" srcId="{C8D2AEA3-8011-437B-9AF0-EC961490F3A4}" destId="{B6090D1F-C3E8-468C-9CE8-372EAD87340E}" srcOrd="0" destOrd="0" parTransId="{23CAB354-0612-45B2-9000-AD67899E2F5E}" sibTransId="{1614F39E-5593-42D2-8598-7FD202AE827F}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05E79A9A-8BBC-4978-BD74-97D95947175D}" type="presOf" srcId="{B6090D1F-C3E8-468C-9CE8-372EAD87340E}" destId="{44E380E1-4C29-409B-AC46-3BAE9A7D084E}" srcOrd="0" destOrd="0" presId="urn:microsoft.com/office/officeart/2005/8/layout/hierarchy1"/>
    <dgm:cxn modelId="{4103C245-0E48-4ADB-B9BD-EEDE9DB818FE}" srcId="{B36AFFA9-8E78-48DE-A2F2-483958E3BDD0}" destId="{44F76AD0-33F9-4AB8-A3DD-D1D87FA5CA5E}" srcOrd="0" destOrd="0" parTransId="{3204DBFA-71C2-4E7C-80A9-DA41C51202AE}" sibTransId="{C37C460E-AA97-4ECF-80E1-CD2272D8B444}"/>
    <dgm:cxn modelId="{66BBAE29-C2FA-494A-98D0-3ED7500F084E}" type="presOf" srcId="{0788C3CB-AD22-47D3-8A8C-9C8E29EA2FCF}" destId="{3CAFB4B3-A3BC-40C5-94AA-58CDCE8AA9B5}" srcOrd="0" destOrd="0" presId="urn:microsoft.com/office/officeart/2005/8/layout/hierarchy1"/>
    <dgm:cxn modelId="{8194A627-CB7C-47B5-AA0D-9FBAE8F4DC4F}" type="presOf" srcId="{44F76AD0-33F9-4AB8-A3DD-D1D87FA5CA5E}" destId="{AAB75A87-C4EF-4D7E-91A5-CF5D428CFC08}" srcOrd="0" destOrd="0" presId="urn:microsoft.com/office/officeart/2005/8/layout/hierarchy1"/>
    <dgm:cxn modelId="{6C885FD7-B36B-4E4A-BF8C-B6A9AA18A187}" type="presOf" srcId="{3204DBFA-71C2-4E7C-80A9-DA41C51202AE}" destId="{F4B8802D-DA2E-40DC-B18C-1C0C53763769}" srcOrd="0" destOrd="0" presId="urn:microsoft.com/office/officeart/2005/8/layout/hierarchy1"/>
    <dgm:cxn modelId="{88685167-6985-4408-A76D-3E59D40AF2DA}" type="presOf" srcId="{E91C167F-A2AE-4009-838B-35665FF2CA55}" destId="{27B00F9B-7175-45CD-8F61-1B70F74CA157}" srcOrd="0" destOrd="0" presId="urn:microsoft.com/office/officeart/2005/8/layout/hierarchy1"/>
    <dgm:cxn modelId="{3A310C70-A82E-4CE7-87F1-5EFE226F9824}" srcId="{540310FD-56DD-4EF0-9AB5-2DA6585EE3B8}" destId="{0788C3CB-AD22-47D3-8A8C-9C8E29EA2FCF}" srcOrd="0" destOrd="0" parTransId="{E91C167F-A2AE-4009-838B-35665FF2CA55}" sibTransId="{E356BA45-BDCE-49AF-A786-BE3AE8B02303}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2250118C-F073-47C6-A762-3F16E5E73BA0}" type="presParOf" srcId="{12179DA3-5367-46D0-920E-61F7DC913EAB}" destId="{27B00F9B-7175-45CD-8F61-1B70F74CA157}" srcOrd="0" destOrd="0" presId="urn:microsoft.com/office/officeart/2005/8/layout/hierarchy1"/>
    <dgm:cxn modelId="{F48EACB7-60FC-44C1-8255-FDEE00B35A34}" type="presParOf" srcId="{12179DA3-5367-46D0-920E-61F7DC913EAB}" destId="{1EA2AF84-7CDF-4E92-88EF-F82C7FC06DDD}" srcOrd="1" destOrd="0" presId="urn:microsoft.com/office/officeart/2005/8/layout/hierarchy1"/>
    <dgm:cxn modelId="{9EDF072D-8E71-492F-9851-D101454098AD}" type="presParOf" srcId="{1EA2AF84-7CDF-4E92-88EF-F82C7FC06DDD}" destId="{0150C692-FD93-4CA7-9993-AD9CC97BB265}" srcOrd="0" destOrd="0" presId="urn:microsoft.com/office/officeart/2005/8/layout/hierarchy1"/>
    <dgm:cxn modelId="{9DDED8E7-B810-4F00-8945-F1641142A5AD}" type="presParOf" srcId="{0150C692-FD93-4CA7-9993-AD9CC97BB265}" destId="{3ABB1A90-89CA-489B-AE90-F44A88744BE6}" srcOrd="0" destOrd="0" presId="urn:microsoft.com/office/officeart/2005/8/layout/hierarchy1"/>
    <dgm:cxn modelId="{39682E65-3BCE-43E8-9745-A4F5C7E61C75}" type="presParOf" srcId="{0150C692-FD93-4CA7-9993-AD9CC97BB265}" destId="{3CAFB4B3-A3BC-40C5-94AA-58CDCE8AA9B5}" srcOrd="1" destOrd="0" presId="urn:microsoft.com/office/officeart/2005/8/layout/hierarchy1"/>
    <dgm:cxn modelId="{1EFAE6D2-7E13-42C8-A555-7FE44ECFF1F1}" type="presParOf" srcId="{1EA2AF84-7CDF-4E92-88EF-F82C7FC06DDD}" destId="{6E903FB2-A040-4CE1-813B-904953E96374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5EABC937-28AD-4BAE-B1A4-40B0E3BF1E5C}" type="presParOf" srcId="{2DAC79B8-B92E-48CE-9DF8-72BE670C5B7B}" destId="{52412533-0D1E-4B4B-B8FA-1C2A85ED109A}" srcOrd="0" destOrd="0" presId="urn:microsoft.com/office/officeart/2005/8/layout/hierarchy1"/>
    <dgm:cxn modelId="{84BC91EB-1F96-43DF-BD51-4EABC2E6A453}" type="presParOf" srcId="{2DAC79B8-B92E-48CE-9DF8-72BE670C5B7B}" destId="{A992F77D-57A9-438C-9282-D47EC93ED655}" srcOrd="1" destOrd="0" presId="urn:microsoft.com/office/officeart/2005/8/layout/hierarchy1"/>
    <dgm:cxn modelId="{4937CE3A-6961-4285-8223-0040774D8717}" type="presParOf" srcId="{A992F77D-57A9-438C-9282-D47EC93ED655}" destId="{6F407C8E-D7F7-4A12-93BE-77E1D8EA453F}" srcOrd="0" destOrd="0" presId="urn:microsoft.com/office/officeart/2005/8/layout/hierarchy1"/>
    <dgm:cxn modelId="{1355BC50-B0AE-4491-9588-5668CCE01687}" type="presParOf" srcId="{6F407C8E-D7F7-4A12-93BE-77E1D8EA453F}" destId="{30001B45-0DAD-490E-BE17-A08A94A9DCE5}" srcOrd="0" destOrd="0" presId="urn:microsoft.com/office/officeart/2005/8/layout/hierarchy1"/>
    <dgm:cxn modelId="{2C70D611-275B-490D-B783-38AA84257D92}" type="presParOf" srcId="{6F407C8E-D7F7-4A12-93BE-77E1D8EA453F}" destId="{44E380E1-4C29-409B-AC46-3BAE9A7D084E}" srcOrd="1" destOrd="0" presId="urn:microsoft.com/office/officeart/2005/8/layout/hierarchy1"/>
    <dgm:cxn modelId="{01F1CE8F-ECFF-4E5F-9ACC-31EFA18ABDD7}" type="presParOf" srcId="{A992F77D-57A9-438C-9282-D47EC93ED655}" destId="{F9700B74-525A-45DB-A127-7E66F112C6CE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AF49F13-ECCB-4E57-B904-539A9DA6644F}" type="presParOf" srcId="{25CAE0D6-E338-423B-83F6-7FCEB506E81E}" destId="{F4B8802D-DA2E-40DC-B18C-1C0C53763769}" srcOrd="0" destOrd="0" presId="urn:microsoft.com/office/officeart/2005/8/layout/hierarchy1"/>
    <dgm:cxn modelId="{C920DF6C-74FF-4C95-ADCC-C045DF3A1018}" type="presParOf" srcId="{25CAE0D6-E338-423B-83F6-7FCEB506E81E}" destId="{EC50C7BD-43BC-46BF-83A7-EC1C24296064}" srcOrd="1" destOrd="0" presId="urn:microsoft.com/office/officeart/2005/8/layout/hierarchy1"/>
    <dgm:cxn modelId="{63C2E1AE-E898-43EB-8104-E3A51465FD86}" type="presParOf" srcId="{EC50C7BD-43BC-46BF-83A7-EC1C24296064}" destId="{6B8A2E1D-A559-4F44-95A5-E0C1EA890700}" srcOrd="0" destOrd="0" presId="urn:microsoft.com/office/officeart/2005/8/layout/hierarchy1"/>
    <dgm:cxn modelId="{896ACB99-21D2-4608-AFB5-FAAB36E6B741}" type="presParOf" srcId="{6B8A2E1D-A559-4F44-95A5-E0C1EA890700}" destId="{F40699FA-8129-4331-AF29-040CD33E3912}" srcOrd="0" destOrd="0" presId="urn:microsoft.com/office/officeart/2005/8/layout/hierarchy1"/>
    <dgm:cxn modelId="{8B0A3304-4D48-47B3-AF9A-AF9B78FD916F}" type="presParOf" srcId="{6B8A2E1D-A559-4F44-95A5-E0C1EA890700}" destId="{AAB75A87-C4EF-4D7E-91A5-CF5D428CFC08}" srcOrd="1" destOrd="0" presId="urn:microsoft.com/office/officeart/2005/8/layout/hierarchy1"/>
    <dgm:cxn modelId="{1831AB77-4CEA-4A91-891C-D82800E096FA}" type="presParOf" srcId="{EC50C7BD-43BC-46BF-83A7-EC1C24296064}" destId="{1F9A22EE-364E-40D5-ACD5-3A98A39760C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514A2CEF-2A6F-4314-9B31-CEECD05A2FBF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PÚBLICO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dirty="0"/>
        </a:p>
      </dgm:t>
    </dgm:pt>
    <dgm:pt modelId="{F87F86A1-73F6-4633-966A-0E363632C7C5}" type="parTrans" cxnId="{9225C97D-2DA9-4C1E-BA89-D82F57F34C93}">
      <dgm:prSet/>
      <dgm:spPr/>
      <dgm:t>
        <a:bodyPr/>
        <a:lstStyle/>
        <a:p>
          <a:endParaRPr lang="es-ES"/>
        </a:p>
      </dgm:t>
    </dgm:pt>
    <dgm:pt modelId="{7CADEDFF-4888-48A4-B467-782973BB1A0B}" type="sibTrans" cxnId="{9225C97D-2DA9-4C1E-BA89-D82F57F34C93}">
      <dgm:prSet/>
      <dgm:spPr/>
      <dgm:t>
        <a:bodyPr/>
        <a:lstStyle/>
        <a:p>
          <a:endParaRPr lang="es-ES"/>
        </a:p>
      </dgm:t>
    </dgm:pt>
    <dgm:pt modelId="{CC652876-CF01-4E16-8D60-0C432BF10D2F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Conjunto de reglas que determinan los derechos y deberes de los Estados y de las demás personas jurídicas internacionales en su relación estableciendo los derechos y obligaciones recíprocas.</a:t>
          </a: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1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CC894D-41AC-482A-8A6E-FDA9D106C700}" type="parTrans" cxnId="{5AF60460-90AB-424F-9DF4-26233CDB4D1B}">
      <dgm:prSet/>
      <dgm:spPr/>
      <dgm:t>
        <a:bodyPr/>
        <a:lstStyle/>
        <a:p>
          <a:endParaRPr lang="es-ES"/>
        </a:p>
      </dgm:t>
    </dgm:pt>
    <dgm:pt modelId="{EF66422C-4FE4-4955-AE31-0C0A3D61847C}" type="sibTrans" cxnId="{5AF60460-90AB-424F-9DF4-26233CDB4D1B}">
      <dgm:prSet/>
      <dgm:spPr/>
      <dgm:t>
        <a:bodyPr/>
        <a:lstStyle/>
        <a:p>
          <a:endParaRPr lang="es-ES"/>
        </a:p>
      </dgm:t>
    </dgm:pt>
    <dgm:pt modelId="{912293AE-E4A6-4D2F-A477-362023DBE6F4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Su objetivo es garantizar la paz, seguridad y cooperación entre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los pueblos.</a:t>
          </a: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F590BE-47C6-4A90-8C61-C8A6C2780932}" type="parTrans" cxnId="{CF91F795-AE01-4FDA-BFE8-013D03DC29C0}">
      <dgm:prSet/>
      <dgm:spPr/>
      <dgm:t>
        <a:bodyPr/>
        <a:lstStyle/>
        <a:p>
          <a:endParaRPr lang="es-ES"/>
        </a:p>
      </dgm:t>
    </dgm:pt>
    <dgm:pt modelId="{45B2F67F-5383-490B-829C-89ED9A45F06A}" type="sibTrans" cxnId="{CF91F795-AE01-4FDA-BFE8-013D03DC29C0}">
      <dgm:prSet/>
      <dgm:spPr/>
      <dgm:t>
        <a:bodyPr/>
        <a:lstStyle/>
        <a:p>
          <a:endParaRPr lang="es-ES"/>
        </a:p>
      </dgm:t>
    </dgm:pt>
    <dgm:pt modelId="{D44E34D4-3370-4FE4-9FF6-F79CFE650E4C}">
      <dgm:prSet custT="1"/>
      <dgm:spPr/>
      <dgm:t>
        <a:bodyPr/>
        <a:lstStyle/>
        <a:p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EJEMPLO</a:t>
          </a:r>
        </a:p>
      </dgm:t>
    </dgm:pt>
    <dgm:pt modelId="{14D3DCAA-0FC3-4E46-A7B9-6C214F055B92}" type="parTrans" cxnId="{2AD4398D-38E4-48B2-BF10-18D85E66D17F}">
      <dgm:prSet/>
      <dgm:spPr/>
      <dgm:t>
        <a:bodyPr/>
        <a:lstStyle/>
        <a:p>
          <a:endParaRPr lang="es-ES"/>
        </a:p>
      </dgm:t>
    </dgm:pt>
    <dgm:pt modelId="{B1273904-7AB9-4BA2-BD7B-FE6DC5323297}" type="sibTrans" cxnId="{2AD4398D-38E4-48B2-BF10-18D85E66D17F}">
      <dgm:prSet/>
      <dgm:spPr/>
      <dgm:t>
        <a:bodyPr/>
        <a:lstStyle/>
        <a:p>
          <a:endParaRPr lang="es-ES"/>
        </a:p>
      </dgm:t>
    </dgm:pt>
    <dgm:pt modelId="{7279B91C-8B03-44C9-9B7A-CF08EED0FFDF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PRIVADO</a:t>
          </a:r>
        </a:p>
        <a:p>
          <a:pPr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dirty="0"/>
        </a:p>
      </dgm:t>
    </dgm:pt>
    <dgm:pt modelId="{2BFE3E42-C78D-4546-8937-3C707B13ED24}" type="parTrans" cxnId="{959E5A9F-21BF-4B0D-8361-AD251EF8AF6A}">
      <dgm:prSet/>
      <dgm:spPr/>
      <dgm:t>
        <a:bodyPr/>
        <a:lstStyle/>
        <a:p>
          <a:endParaRPr lang="es-ES"/>
        </a:p>
      </dgm:t>
    </dgm:pt>
    <dgm:pt modelId="{892654DB-961C-46EF-A7EE-8134604467E7}" type="sibTrans" cxnId="{959E5A9F-21BF-4B0D-8361-AD251EF8AF6A}">
      <dgm:prSet/>
      <dgm:spPr/>
      <dgm:t>
        <a:bodyPr/>
        <a:lstStyle/>
        <a:p>
          <a:endParaRPr lang="es-ES"/>
        </a:p>
      </dgm:t>
    </dgm:pt>
    <dgm:pt modelId="{810EC91E-F3D7-45BD-8FF9-5D6DF3902E7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dirty="0" smtClean="0">
              <a:latin typeface="Arial" panose="020B0604020202020204" pitchFamily="34" charset="0"/>
              <a:cs typeface="Arial" panose="020B0604020202020204" pitchFamily="34" charset="0"/>
            </a:rPr>
            <a:t>Rige las relaciones de los nacionales con los extranjeros o con los Estados extranjeros en cuanto se trate de relaciones de puro 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interés privado.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dirty="0"/>
        </a:p>
      </dgm:t>
    </dgm:pt>
    <dgm:pt modelId="{EBD8CDD1-20D2-4C65-957D-CD3638B00FD2}" type="parTrans" cxnId="{7DCCC1D8-2D38-4BB8-B74B-A4ABB1C9F305}">
      <dgm:prSet/>
      <dgm:spPr/>
      <dgm:t>
        <a:bodyPr/>
        <a:lstStyle/>
        <a:p>
          <a:endParaRPr lang="es-ES"/>
        </a:p>
      </dgm:t>
    </dgm:pt>
    <dgm:pt modelId="{304AF543-4476-4FE8-9D9D-DB75A77C31CB}" type="sibTrans" cxnId="{7DCCC1D8-2D38-4BB8-B74B-A4ABB1C9F305}">
      <dgm:prSet/>
      <dgm:spPr/>
      <dgm:t>
        <a:bodyPr/>
        <a:lstStyle/>
        <a:p>
          <a:endParaRPr lang="es-ES"/>
        </a:p>
      </dgm:t>
    </dgm:pt>
    <dgm:pt modelId="{F65BB4D3-B508-4627-B731-38A592196784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Decreto Supremo N° 1393 del MINREL, 1997 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(CONVEMAR)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/>
        </a:p>
      </dgm:t>
    </dgm:pt>
    <dgm:pt modelId="{C47C042B-6434-42C6-BB2D-F4EF89E311E1}" type="parTrans" cxnId="{0B4FBB50-4D5E-408D-982E-D5981C577FD5}">
      <dgm:prSet/>
      <dgm:spPr/>
      <dgm:t>
        <a:bodyPr/>
        <a:lstStyle/>
        <a:p>
          <a:endParaRPr lang="es-ES"/>
        </a:p>
      </dgm:t>
    </dgm:pt>
    <dgm:pt modelId="{09238A73-9AF7-41EA-BEE5-38A4FAA76894}" type="sibTrans" cxnId="{0B4FBB50-4D5E-408D-982E-D5981C577FD5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EC5D2B9D-899D-4E0D-A9D5-6F41F0063EE7}" type="pres">
      <dgm:prSet presAssocID="{514A2CEF-2A6F-4314-9B31-CEECD05A2FBF}" presName="hierRoot1" presStyleCnt="0"/>
      <dgm:spPr/>
    </dgm:pt>
    <dgm:pt modelId="{D81AAA6C-1376-4794-89EF-05FA791B9E20}" type="pres">
      <dgm:prSet presAssocID="{514A2CEF-2A6F-4314-9B31-CEECD05A2FBF}" presName="composite" presStyleCnt="0"/>
      <dgm:spPr/>
    </dgm:pt>
    <dgm:pt modelId="{CC9A79C2-D726-4F7A-A841-504A87D3932B}" type="pres">
      <dgm:prSet presAssocID="{514A2CEF-2A6F-4314-9B31-CEECD05A2FBF}" presName="background" presStyleLbl="node0" presStyleIdx="0" presStyleCnt="2"/>
      <dgm:spPr/>
    </dgm:pt>
    <dgm:pt modelId="{B5219FC3-E1BB-4640-90F8-FB06DF1AF7BC}" type="pres">
      <dgm:prSet presAssocID="{514A2CEF-2A6F-4314-9B31-CEECD05A2FBF}" presName="text" presStyleLbl="fgAcc0" presStyleIdx="0" presStyleCnt="2" custScaleX="98370" custScaleY="6775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5C0D2A7-63BF-4523-B592-5CB120513E74}" type="pres">
      <dgm:prSet presAssocID="{514A2CEF-2A6F-4314-9B31-CEECD05A2FBF}" presName="hierChild2" presStyleCnt="0"/>
      <dgm:spPr/>
    </dgm:pt>
    <dgm:pt modelId="{4A5C2040-4C86-42E8-9686-725B57E5CF56}" type="pres">
      <dgm:prSet presAssocID="{79CC894D-41AC-482A-8A6E-FDA9D106C700}" presName="Name10" presStyleLbl="parChTrans1D2" presStyleIdx="0" presStyleCnt="4"/>
      <dgm:spPr/>
      <dgm:t>
        <a:bodyPr/>
        <a:lstStyle/>
        <a:p>
          <a:endParaRPr lang="es-ES"/>
        </a:p>
      </dgm:t>
    </dgm:pt>
    <dgm:pt modelId="{5F560707-3B1B-48DA-9B2A-AB2103E828E1}" type="pres">
      <dgm:prSet presAssocID="{CC652876-CF01-4E16-8D60-0C432BF10D2F}" presName="hierRoot2" presStyleCnt="0"/>
      <dgm:spPr/>
    </dgm:pt>
    <dgm:pt modelId="{7FA89066-CF0B-407C-9BC9-B6FB91B94F78}" type="pres">
      <dgm:prSet presAssocID="{CC652876-CF01-4E16-8D60-0C432BF10D2F}" presName="composite2" presStyleCnt="0"/>
      <dgm:spPr/>
    </dgm:pt>
    <dgm:pt modelId="{9AD5139D-0225-481F-A3EA-9568180E80A7}" type="pres">
      <dgm:prSet presAssocID="{CC652876-CF01-4E16-8D60-0C432BF10D2F}" presName="background2" presStyleLbl="node2" presStyleIdx="0" presStyleCnt="4"/>
      <dgm:spPr/>
    </dgm:pt>
    <dgm:pt modelId="{6876A2F6-4A73-4846-830A-A0A2C259AC33}" type="pres">
      <dgm:prSet presAssocID="{CC652876-CF01-4E16-8D60-0C432BF10D2F}" presName="text2" presStyleLbl="fgAcc2" presStyleIdx="0" presStyleCnt="4" custScaleY="20351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1033B94-C43B-46E0-98E6-20D7E3F233AE}" type="pres">
      <dgm:prSet presAssocID="{CC652876-CF01-4E16-8D60-0C432BF10D2F}" presName="hierChild3" presStyleCnt="0"/>
      <dgm:spPr/>
    </dgm:pt>
    <dgm:pt modelId="{8E8C94A5-A180-4068-B8F1-0204E5B9759F}" type="pres">
      <dgm:prSet presAssocID="{DDF590BE-47C6-4A90-8C61-C8A6C2780932}" presName="Name10" presStyleLbl="parChTrans1D2" presStyleIdx="1" presStyleCnt="4"/>
      <dgm:spPr/>
      <dgm:t>
        <a:bodyPr/>
        <a:lstStyle/>
        <a:p>
          <a:endParaRPr lang="es-ES"/>
        </a:p>
      </dgm:t>
    </dgm:pt>
    <dgm:pt modelId="{3B2922A4-FB0E-43D4-8BF6-22B7E483A329}" type="pres">
      <dgm:prSet presAssocID="{912293AE-E4A6-4D2F-A477-362023DBE6F4}" presName="hierRoot2" presStyleCnt="0"/>
      <dgm:spPr/>
    </dgm:pt>
    <dgm:pt modelId="{C835BCFB-B3FF-4CE3-8BC3-7476648A3570}" type="pres">
      <dgm:prSet presAssocID="{912293AE-E4A6-4D2F-A477-362023DBE6F4}" presName="composite2" presStyleCnt="0"/>
      <dgm:spPr/>
    </dgm:pt>
    <dgm:pt modelId="{B6316E81-C642-4EDE-A3F1-BB248B20DF23}" type="pres">
      <dgm:prSet presAssocID="{912293AE-E4A6-4D2F-A477-362023DBE6F4}" presName="background2" presStyleLbl="node2" presStyleIdx="1" presStyleCnt="4"/>
      <dgm:spPr/>
    </dgm:pt>
    <dgm:pt modelId="{DD9F4D9C-12EC-4730-BEEC-14FA65BC4355}" type="pres">
      <dgm:prSet presAssocID="{912293AE-E4A6-4D2F-A477-362023DBE6F4}" presName="text2" presStyleLbl="fgAcc2" presStyleIdx="1" presStyleCnt="4" custScaleX="90505" custScaleY="13246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8135948-36A4-4857-B696-CD0008E9C9FF}" type="pres">
      <dgm:prSet presAssocID="{912293AE-E4A6-4D2F-A477-362023DBE6F4}" presName="hierChild3" presStyleCnt="0"/>
      <dgm:spPr/>
    </dgm:pt>
    <dgm:pt modelId="{A2927DE4-61F2-43DD-B1F4-1FF4960A819A}" type="pres">
      <dgm:prSet presAssocID="{14D3DCAA-0FC3-4E46-A7B9-6C214F055B92}" presName="Name10" presStyleLbl="parChTrans1D2" presStyleIdx="2" presStyleCnt="4"/>
      <dgm:spPr/>
      <dgm:t>
        <a:bodyPr/>
        <a:lstStyle/>
        <a:p>
          <a:endParaRPr lang="es-ES"/>
        </a:p>
      </dgm:t>
    </dgm:pt>
    <dgm:pt modelId="{6BF8268C-35BF-4CC2-9ADD-9664D3698065}" type="pres">
      <dgm:prSet presAssocID="{D44E34D4-3370-4FE4-9FF6-F79CFE650E4C}" presName="hierRoot2" presStyleCnt="0"/>
      <dgm:spPr/>
    </dgm:pt>
    <dgm:pt modelId="{80591CD1-3C06-45ED-BD3F-5211AF86FB61}" type="pres">
      <dgm:prSet presAssocID="{D44E34D4-3370-4FE4-9FF6-F79CFE650E4C}" presName="composite2" presStyleCnt="0"/>
      <dgm:spPr/>
    </dgm:pt>
    <dgm:pt modelId="{C2ED3463-46F0-4E9D-BD57-626F66169319}" type="pres">
      <dgm:prSet presAssocID="{D44E34D4-3370-4FE4-9FF6-F79CFE650E4C}" presName="background2" presStyleLbl="node2" presStyleIdx="2" presStyleCnt="4"/>
      <dgm:spPr/>
    </dgm:pt>
    <dgm:pt modelId="{BF4EC516-4781-4CC2-A40D-94DE619889DD}" type="pres">
      <dgm:prSet presAssocID="{D44E34D4-3370-4FE4-9FF6-F79CFE650E4C}" presName="text2" presStyleLbl="fgAcc2" presStyleIdx="2" presStyleCnt="4" custScaleX="91724" custScaleY="72033" custLinFactNeighborX="-524" custLinFactNeighborY="-168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6F19DF3-AC16-4BBE-A821-58571CA8DF9A}" type="pres">
      <dgm:prSet presAssocID="{D44E34D4-3370-4FE4-9FF6-F79CFE650E4C}" presName="hierChild3" presStyleCnt="0"/>
      <dgm:spPr/>
    </dgm:pt>
    <dgm:pt modelId="{F1D34792-A19D-4005-B91B-FC7BB236B634}" type="pres">
      <dgm:prSet presAssocID="{C47C042B-6434-42C6-BB2D-F4EF89E311E1}" presName="Name17" presStyleLbl="parChTrans1D3" presStyleIdx="0" presStyleCnt="1"/>
      <dgm:spPr/>
      <dgm:t>
        <a:bodyPr/>
        <a:lstStyle/>
        <a:p>
          <a:endParaRPr lang="es-ES"/>
        </a:p>
      </dgm:t>
    </dgm:pt>
    <dgm:pt modelId="{C204EC81-E716-4A80-ACD4-31909AA26058}" type="pres">
      <dgm:prSet presAssocID="{F65BB4D3-B508-4627-B731-38A592196784}" presName="hierRoot3" presStyleCnt="0"/>
      <dgm:spPr/>
    </dgm:pt>
    <dgm:pt modelId="{44D0B6DF-B58F-4417-9A8D-AD69875BD2CB}" type="pres">
      <dgm:prSet presAssocID="{F65BB4D3-B508-4627-B731-38A592196784}" presName="composite3" presStyleCnt="0"/>
      <dgm:spPr/>
    </dgm:pt>
    <dgm:pt modelId="{DA3C5D03-2178-4100-AB7B-4014A24DD790}" type="pres">
      <dgm:prSet presAssocID="{F65BB4D3-B508-4627-B731-38A592196784}" presName="background3" presStyleLbl="node3" presStyleIdx="0" presStyleCnt="1"/>
      <dgm:spPr/>
    </dgm:pt>
    <dgm:pt modelId="{D2CB4186-7633-45A7-A301-D702EADD7F8D}" type="pres">
      <dgm:prSet presAssocID="{F65BB4D3-B508-4627-B731-38A592196784}" presName="text3" presStyleLbl="fgAcc3" presStyleIdx="0" presStyleCnt="1" custScaleX="96301" custScaleY="7260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CFD9269-850D-43B2-9480-131BF971E166}" type="pres">
      <dgm:prSet presAssocID="{F65BB4D3-B508-4627-B731-38A592196784}" presName="hierChild4" presStyleCnt="0"/>
      <dgm:spPr/>
    </dgm:pt>
    <dgm:pt modelId="{FC261B7A-59D6-47A7-8712-65B3F8A030CE}" type="pres">
      <dgm:prSet presAssocID="{7279B91C-8B03-44C9-9B7A-CF08EED0FFDF}" presName="hierRoot1" presStyleCnt="0"/>
      <dgm:spPr/>
    </dgm:pt>
    <dgm:pt modelId="{056005CA-AC0B-4105-966C-3A16C631D70B}" type="pres">
      <dgm:prSet presAssocID="{7279B91C-8B03-44C9-9B7A-CF08EED0FFDF}" presName="composite" presStyleCnt="0"/>
      <dgm:spPr/>
    </dgm:pt>
    <dgm:pt modelId="{A7C310FE-25CC-4CCE-BC53-E1E715B0EAA5}" type="pres">
      <dgm:prSet presAssocID="{7279B91C-8B03-44C9-9B7A-CF08EED0FFDF}" presName="background" presStyleLbl="node0" presStyleIdx="1" presStyleCnt="2"/>
      <dgm:spPr/>
    </dgm:pt>
    <dgm:pt modelId="{309717CF-0E21-40F2-AE14-F4E2E03B4A10}" type="pres">
      <dgm:prSet presAssocID="{7279B91C-8B03-44C9-9B7A-CF08EED0FFDF}" presName="text" presStyleLbl="fgAcc0" presStyleIdx="1" presStyleCnt="2" custScaleX="100685" custScaleY="8831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7FC9CC0-DF3F-4278-92D0-052B25A13AED}" type="pres">
      <dgm:prSet presAssocID="{7279B91C-8B03-44C9-9B7A-CF08EED0FFDF}" presName="hierChild2" presStyleCnt="0"/>
      <dgm:spPr/>
    </dgm:pt>
    <dgm:pt modelId="{9770F95B-D512-4F29-B68D-D2266DCC5EA1}" type="pres">
      <dgm:prSet presAssocID="{EBD8CDD1-20D2-4C65-957D-CD3638B00FD2}" presName="Name10" presStyleLbl="parChTrans1D2" presStyleIdx="3" presStyleCnt="4"/>
      <dgm:spPr/>
      <dgm:t>
        <a:bodyPr/>
        <a:lstStyle/>
        <a:p>
          <a:endParaRPr lang="es-ES"/>
        </a:p>
      </dgm:t>
    </dgm:pt>
    <dgm:pt modelId="{A7AA137E-C8BC-4E33-B972-78D0F0A2AB94}" type="pres">
      <dgm:prSet presAssocID="{810EC91E-F3D7-45BD-8FF9-5D6DF3902E7A}" presName="hierRoot2" presStyleCnt="0"/>
      <dgm:spPr/>
    </dgm:pt>
    <dgm:pt modelId="{FA2F2D4C-7592-4602-9183-7DC323302004}" type="pres">
      <dgm:prSet presAssocID="{810EC91E-F3D7-45BD-8FF9-5D6DF3902E7A}" presName="composite2" presStyleCnt="0"/>
      <dgm:spPr/>
    </dgm:pt>
    <dgm:pt modelId="{09C7A390-8385-42F8-B9C2-3B27A432D7CF}" type="pres">
      <dgm:prSet presAssocID="{810EC91E-F3D7-45BD-8FF9-5D6DF3902E7A}" presName="background2" presStyleLbl="node2" presStyleIdx="3" presStyleCnt="4"/>
      <dgm:spPr/>
    </dgm:pt>
    <dgm:pt modelId="{2632A97C-62B1-4B69-8763-234BFC79B84A}" type="pres">
      <dgm:prSet presAssocID="{810EC91E-F3D7-45BD-8FF9-5D6DF3902E7A}" presName="text2" presStyleLbl="fgAcc2" presStyleIdx="3" presStyleCnt="4" custScaleY="14626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FACFC01-BD7F-4E20-B8E7-4C4BA1CC9CF6}" type="pres">
      <dgm:prSet presAssocID="{810EC91E-F3D7-45BD-8FF9-5D6DF3902E7A}" presName="hierChild3" presStyleCnt="0"/>
      <dgm:spPr/>
    </dgm:pt>
  </dgm:ptLst>
  <dgm:cxnLst>
    <dgm:cxn modelId="{046DC158-59F4-4744-B2F8-8195D8CFF86E}" type="presOf" srcId="{DDF590BE-47C6-4A90-8C61-C8A6C2780932}" destId="{8E8C94A5-A180-4068-B8F1-0204E5B9759F}" srcOrd="0" destOrd="0" presId="urn:microsoft.com/office/officeart/2005/8/layout/hierarchy1"/>
    <dgm:cxn modelId="{3E50B873-1C83-4E8C-8BA4-4A923BA74794}" type="presOf" srcId="{C47C042B-6434-42C6-BB2D-F4EF89E311E1}" destId="{F1D34792-A19D-4005-B91B-FC7BB236B634}" srcOrd="0" destOrd="0" presId="urn:microsoft.com/office/officeart/2005/8/layout/hierarchy1"/>
    <dgm:cxn modelId="{06D83D50-E99E-4CE6-BD4B-B94FC15E8D24}" type="presOf" srcId="{514A2CEF-2A6F-4314-9B31-CEECD05A2FBF}" destId="{B5219FC3-E1BB-4640-90F8-FB06DF1AF7BC}" srcOrd="0" destOrd="0" presId="urn:microsoft.com/office/officeart/2005/8/layout/hierarchy1"/>
    <dgm:cxn modelId="{959E5A9F-21BF-4B0D-8361-AD251EF8AF6A}" srcId="{086B6B2C-D5B4-4091-8510-0519FE6559D2}" destId="{7279B91C-8B03-44C9-9B7A-CF08EED0FFDF}" srcOrd="1" destOrd="0" parTransId="{2BFE3E42-C78D-4546-8937-3C707B13ED24}" sibTransId="{892654DB-961C-46EF-A7EE-8134604467E7}"/>
    <dgm:cxn modelId="{9225C97D-2DA9-4C1E-BA89-D82F57F34C93}" srcId="{086B6B2C-D5B4-4091-8510-0519FE6559D2}" destId="{514A2CEF-2A6F-4314-9B31-CEECD05A2FBF}" srcOrd="0" destOrd="0" parTransId="{F87F86A1-73F6-4633-966A-0E363632C7C5}" sibTransId="{7CADEDFF-4888-48A4-B467-782973BB1A0B}"/>
    <dgm:cxn modelId="{A0F52F3A-1B99-4FAE-8413-48E13A153DBA}" type="presOf" srcId="{7279B91C-8B03-44C9-9B7A-CF08EED0FFDF}" destId="{309717CF-0E21-40F2-AE14-F4E2E03B4A10}" srcOrd="0" destOrd="0" presId="urn:microsoft.com/office/officeart/2005/8/layout/hierarchy1"/>
    <dgm:cxn modelId="{68369EF3-8D01-4C56-B436-C03E85F8D56A}" type="presOf" srcId="{912293AE-E4A6-4D2F-A477-362023DBE6F4}" destId="{DD9F4D9C-12EC-4730-BEEC-14FA65BC4355}" srcOrd="0" destOrd="0" presId="urn:microsoft.com/office/officeart/2005/8/layout/hierarchy1"/>
    <dgm:cxn modelId="{CA226E5F-29E2-411E-88CC-56401C1365ED}" type="presOf" srcId="{D44E34D4-3370-4FE4-9FF6-F79CFE650E4C}" destId="{BF4EC516-4781-4CC2-A40D-94DE619889DD}" srcOrd="0" destOrd="0" presId="urn:microsoft.com/office/officeart/2005/8/layout/hierarchy1"/>
    <dgm:cxn modelId="{C819DD0A-1DCE-47E4-8591-CFA41612132F}" type="presOf" srcId="{810EC91E-F3D7-45BD-8FF9-5D6DF3902E7A}" destId="{2632A97C-62B1-4B69-8763-234BFC79B84A}" srcOrd="0" destOrd="0" presId="urn:microsoft.com/office/officeart/2005/8/layout/hierarchy1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E2F436CB-234B-4CAF-9F51-6FCE6CCC2BB5}" type="presOf" srcId="{CC652876-CF01-4E16-8D60-0C432BF10D2F}" destId="{6876A2F6-4A73-4846-830A-A0A2C259AC33}" srcOrd="0" destOrd="0" presId="urn:microsoft.com/office/officeart/2005/8/layout/hierarchy1"/>
    <dgm:cxn modelId="{C9A4733D-7DC8-4E7B-A61B-806927DA4EFD}" type="presOf" srcId="{EBD8CDD1-20D2-4C65-957D-CD3638B00FD2}" destId="{9770F95B-D512-4F29-B68D-D2266DCC5EA1}" srcOrd="0" destOrd="0" presId="urn:microsoft.com/office/officeart/2005/8/layout/hierarchy1"/>
    <dgm:cxn modelId="{7DCCC1D8-2D38-4BB8-B74B-A4ABB1C9F305}" srcId="{7279B91C-8B03-44C9-9B7A-CF08EED0FFDF}" destId="{810EC91E-F3D7-45BD-8FF9-5D6DF3902E7A}" srcOrd="0" destOrd="0" parTransId="{EBD8CDD1-20D2-4C65-957D-CD3638B00FD2}" sibTransId="{304AF543-4476-4FE8-9D9D-DB75A77C31CB}"/>
    <dgm:cxn modelId="{5AF60460-90AB-424F-9DF4-26233CDB4D1B}" srcId="{514A2CEF-2A6F-4314-9B31-CEECD05A2FBF}" destId="{CC652876-CF01-4E16-8D60-0C432BF10D2F}" srcOrd="0" destOrd="0" parTransId="{79CC894D-41AC-482A-8A6E-FDA9D106C700}" sibTransId="{EF66422C-4FE4-4955-AE31-0C0A3D61847C}"/>
    <dgm:cxn modelId="{0B4FBB50-4D5E-408D-982E-D5981C577FD5}" srcId="{D44E34D4-3370-4FE4-9FF6-F79CFE650E4C}" destId="{F65BB4D3-B508-4627-B731-38A592196784}" srcOrd="0" destOrd="0" parTransId="{C47C042B-6434-42C6-BB2D-F4EF89E311E1}" sibTransId="{09238A73-9AF7-41EA-BEE5-38A4FAA76894}"/>
    <dgm:cxn modelId="{2AD4398D-38E4-48B2-BF10-18D85E66D17F}" srcId="{514A2CEF-2A6F-4314-9B31-CEECD05A2FBF}" destId="{D44E34D4-3370-4FE4-9FF6-F79CFE650E4C}" srcOrd="2" destOrd="0" parTransId="{14D3DCAA-0FC3-4E46-A7B9-6C214F055B92}" sibTransId="{B1273904-7AB9-4BA2-BD7B-FE6DC5323297}"/>
    <dgm:cxn modelId="{1CB71E49-1BCF-4E68-AF50-F74DE25E727A}" type="presOf" srcId="{F65BB4D3-B508-4627-B731-38A592196784}" destId="{D2CB4186-7633-45A7-A301-D702EADD7F8D}" srcOrd="0" destOrd="0" presId="urn:microsoft.com/office/officeart/2005/8/layout/hierarchy1"/>
    <dgm:cxn modelId="{1B7B2670-C39C-43E2-9BC0-82A630C13041}" type="presOf" srcId="{79CC894D-41AC-482A-8A6E-FDA9D106C700}" destId="{4A5C2040-4C86-42E8-9686-725B57E5CF56}" srcOrd="0" destOrd="0" presId="urn:microsoft.com/office/officeart/2005/8/layout/hierarchy1"/>
    <dgm:cxn modelId="{CF91F795-AE01-4FDA-BFE8-013D03DC29C0}" srcId="{514A2CEF-2A6F-4314-9B31-CEECD05A2FBF}" destId="{912293AE-E4A6-4D2F-A477-362023DBE6F4}" srcOrd="1" destOrd="0" parTransId="{DDF590BE-47C6-4A90-8C61-C8A6C2780932}" sibTransId="{45B2F67F-5383-490B-829C-89ED9A45F06A}"/>
    <dgm:cxn modelId="{167BA2C0-2DAD-48BE-9B8A-89DB5FC1D6B7}" type="presOf" srcId="{14D3DCAA-0FC3-4E46-A7B9-6C214F055B92}" destId="{A2927DE4-61F2-43DD-B1F4-1FF4960A819A}" srcOrd="0" destOrd="0" presId="urn:microsoft.com/office/officeart/2005/8/layout/hierarchy1"/>
    <dgm:cxn modelId="{3C70C428-558B-47F8-967F-F31F694451FF}" type="presParOf" srcId="{ADF777F5-0C87-4F33-AA43-0029423108D3}" destId="{EC5D2B9D-899D-4E0D-A9D5-6F41F0063EE7}" srcOrd="0" destOrd="0" presId="urn:microsoft.com/office/officeart/2005/8/layout/hierarchy1"/>
    <dgm:cxn modelId="{21B40221-73CE-4FC6-9D5A-01471A24D547}" type="presParOf" srcId="{EC5D2B9D-899D-4E0D-A9D5-6F41F0063EE7}" destId="{D81AAA6C-1376-4794-89EF-05FA791B9E20}" srcOrd="0" destOrd="0" presId="urn:microsoft.com/office/officeart/2005/8/layout/hierarchy1"/>
    <dgm:cxn modelId="{C87A9250-7A6A-4064-89D3-2167C5A17C74}" type="presParOf" srcId="{D81AAA6C-1376-4794-89EF-05FA791B9E20}" destId="{CC9A79C2-D726-4F7A-A841-504A87D3932B}" srcOrd="0" destOrd="0" presId="urn:microsoft.com/office/officeart/2005/8/layout/hierarchy1"/>
    <dgm:cxn modelId="{F56FFDDE-3DEF-4BBB-AADE-D61341696B6E}" type="presParOf" srcId="{D81AAA6C-1376-4794-89EF-05FA791B9E20}" destId="{B5219FC3-E1BB-4640-90F8-FB06DF1AF7BC}" srcOrd="1" destOrd="0" presId="urn:microsoft.com/office/officeart/2005/8/layout/hierarchy1"/>
    <dgm:cxn modelId="{246B56CA-A382-4FD7-8F26-F73A49F192EB}" type="presParOf" srcId="{EC5D2B9D-899D-4E0D-A9D5-6F41F0063EE7}" destId="{45C0D2A7-63BF-4523-B592-5CB120513E74}" srcOrd="1" destOrd="0" presId="urn:microsoft.com/office/officeart/2005/8/layout/hierarchy1"/>
    <dgm:cxn modelId="{DA394FCA-1323-4C4D-8365-C57416675778}" type="presParOf" srcId="{45C0D2A7-63BF-4523-B592-5CB120513E74}" destId="{4A5C2040-4C86-42E8-9686-725B57E5CF56}" srcOrd="0" destOrd="0" presId="urn:microsoft.com/office/officeart/2005/8/layout/hierarchy1"/>
    <dgm:cxn modelId="{9EC8BFC7-D877-4406-AA22-B19A9766D29F}" type="presParOf" srcId="{45C0D2A7-63BF-4523-B592-5CB120513E74}" destId="{5F560707-3B1B-48DA-9B2A-AB2103E828E1}" srcOrd="1" destOrd="0" presId="urn:microsoft.com/office/officeart/2005/8/layout/hierarchy1"/>
    <dgm:cxn modelId="{41B55E6E-72C3-4865-AE0C-DF0AE775C737}" type="presParOf" srcId="{5F560707-3B1B-48DA-9B2A-AB2103E828E1}" destId="{7FA89066-CF0B-407C-9BC9-B6FB91B94F78}" srcOrd="0" destOrd="0" presId="urn:microsoft.com/office/officeart/2005/8/layout/hierarchy1"/>
    <dgm:cxn modelId="{26542C7B-B8D2-4036-9E0B-D31DD5BDB1B7}" type="presParOf" srcId="{7FA89066-CF0B-407C-9BC9-B6FB91B94F78}" destId="{9AD5139D-0225-481F-A3EA-9568180E80A7}" srcOrd="0" destOrd="0" presId="urn:microsoft.com/office/officeart/2005/8/layout/hierarchy1"/>
    <dgm:cxn modelId="{0FEAEB8D-2056-4F8C-8055-7CAFE1298F57}" type="presParOf" srcId="{7FA89066-CF0B-407C-9BC9-B6FB91B94F78}" destId="{6876A2F6-4A73-4846-830A-A0A2C259AC33}" srcOrd="1" destOrd="0" presId="urn:microsoft.com/office/officeart/2005/8/layout/hierarchy1"/>
    <dgm:cxn modelId="{4A9AD2F0-1490-40E4-A67A-13C4F126D70B}" type="presParOf" srcId="{5F560707-3B1B-48DA-9B2A-AB2103E828E1}" destId="{D1033B94-C43B-46E0-98E6-20D7E3F233AE}" srcOrd="1" destOrd="0" presId="urn:microsoft.com/office/officeart/2005/8/layout/hierarchy1"/>
    <dgm:cxn modelId="{D4F0AE51-8945-45D9-8F12-76F9CBD01184}" type="presParOf" srcId="{45C0D2A7-63BF-4523-B592-5CB120513E74}" destId="{8E8C94A5-A180-4068-B8F1-0204E5B9759F}" srcOrd="2" destOrd="0" presId="urn:microsoft.com/office/officeart/2005/8/layout/hierarchy1"/>
    <dgm:cxn modelId="{0E85A390-8642-4E3F-AC50-2F49EC4085F9}" type="presParOf" srcId="{45C0D2A7-63BF-4523-B592-5CB120513E74}" destId="{3B2922A4-FB0E-43D4-8BF6-22B7E483A329}" srcOrd="3" destOrd="0" presId="urn:microsoft.com/office/officeart/2005/8/layout/hierarchy1"/>
    <dgm:cxn modelId="{406BA381-79CA-41D1-AD97-33E6380CA12C}" type="presParOf" srcId="{3B2922A4-FB0E-43D4-8BF6-22B7E483A329}" destId="{C835BCFB-B3FF-4CE3-8BC3-7476648A3570}" srcOrd="0" destOrd="0" presId="urn:microsoft.com/office/officeart/2005/8/layout/hierarchy1"/>
    <dgm:cxn modelId="{7CB95E79-4BE1-4ADE-A16A-630AB716CDD5}" type="presParOf" srcId="{C835BCFB-B3FF-4CE3-8BC3-7476648A3570}" destId="{B6316E81-C642-4EDE-A3F1-BB248B20DF23}" srcOrd="0" destOrd="0" presId="urn:microsoft.com/office/officeart/2005/8/layout/hierarchy1"/>
    <dgm:cxn modelId="{E985CC72-B99A-405C-B602-F41694AD7DB0}" type="presParOf" srcId="{C835BCFB-B3FF-4CE3-8BC3-7476648A3570}" destId="{DD9F4D9C-12EC-4730-BEEC-14FA65BC4355}" srcOrd="1" destOrd="0" presId="urn:microsoft.com/office/officeart/2005/8/layout/hierarchy1"/>
    <dgm:cxn modelId="{F85575C3-88CE-4811-9A5B-2DDD37E5E504}" type="presParOf" srcId="{3B2922A4-FB0E-43D4-8BF6-22B7E483A329}" destId="{58135948-36A4-4857-B696-CD0008E9C9FF}" srcOrd="1" destOrd="0" presId="urn:microsoft.com/office/officeart/2005/8/layout/hierarchy1"/>
    <dgm:cxn modelId="{221C0C1C-9131-4F00-B979-A7BA0FDC5EF4}" type="presParOf" srcId="{45C0D2A7-63BF-4523-B592-5CB120513E74}" destId="{A2927DE4-61F2-43DD-B1F4-1FF4960A819A}" srcOrd="4" destOrd="0" presId="urn:microsoft.com/office/officeart/2005/8/layout/hierarchy1"/>
    <dgm:cxn modelId="{681D660B-336F-4254-BFAF-774A74384427}" type="presParOf" srcId="{45C0D2A7-63BF-4523-B592-5CB120513E74}" destId="{6BF8268C-35BF-4CC2-9ADD-9664D3698065}" srcOrd="5" destOrd="0" presId="urn:microsoft.com/office/officeart/2005/8/layout/hierarchy1"/>
    <dgm:cxn modelId="{15BF9BAC-FEBE-4167-9C61-D12DAB230404}" type="presParOf" srcId="{6BF8268C-35BF-4CC2-9ADD-9664D3698065}" destId="{80591CD1-3C06-45ED-BD3F-5211AF86FB61}" srcOrd="0" destOrd="0" presId="urn:microsoft.com/office/officeart/2005/8/layout/hierarchy1"/>
    <dgm:cxn modelId="{3C93EBC4-CCFE-4C73-826F-3CB5EB2D3CEB}" type="presParOf" srcId="{80591CD1-3C06-45ED-BD3F-5211AF86FB61}" destId="{C2ED3463-46F0-4E9D-BD57-626F66169319}" srcOrd="0" destOrd="0" presId="urn:microsoft.com/office/officeart/2005/8/layout/hierarchy1"/>
    <dgm:cxn modelId="{84ADF391-FC33-40E6-81BA-05D386C51BB7}" type="presParOf" srcId="{80591CD1-3C06-45ED-BD3F-5211AF86FB61}" destId="{BF4EC516-4781-4CC2-A40D-94DE619889DD}" srcOrd="1" destOrd="0" presId="urn:microsoft.com/office/officeart/2005/8/layout/hierarchy1"/>
    <dgm:cxn modelId="{1CC2B587-CB19-4975-A954-7ECB93FA6947}" type="presParOf" srcId="{6BF8268C-35BF-4CC2-9ADD-9664D3698065}" destId="{C6F19DF3-AC16-4BBE-A821-58571CA8DF9A}" srcOrd="1" destOrd="0" presId="urn:microsoft.com/office/officeart/2005/8/layout/hierarchy1"/>
    <dgm:cxn modelId="{F69B6E16-74E7-483B-BD47-147014179093}" type="presParOf" srcId="{C6F19DF3-AC16-4BBE-A821-58571CA8DF9A}" destId="{F1D34792-A19D-4005-B91B-FC7BB236B634}" srcOrd="0" destOrd="0" presId="urn:microsoft.com/office/officeart/2005/8/layout/hierarchy1"/>
    <dgm:cxn modelId="{0A35D525-E8A7-4CFC-8446-497B9B71865D}" type="presParOf" srcId="{C6F19DF3-AC16-4BBE-A821-58571CA8DF9A}" destId="{C204EC81-E716-4A80-ACD4-31909AA26058}" srcOrd="1" destOrd="0" presId="urn:microsoft.com/office/officeart/2005/8/layout/hierarchy1"/>
    <dgm:cxn modelId="{08CDBD62-B4F3-4BE9-B8F4-0A4225E7929C}" type="presParOf" srcId="{C204EC81-E716-4A80-ACD4-31909AA26058}" destId="{44D0B6DF-B58F-4417-9A8D-AD69875BD2CB}" srcOrd="0" destOrd="0" presId="urn:microsoft.com/office/officeart/2005/8/layout/hierarchy1"/>
    <dgm:cxn modelId="{67BD3CD7-449F-438F-860F-0FA05D80870C}" type="presParOf" srcId="{44D0B6DF-B58F-4417-9A8D-AD69875BD2CB}" destId="{DA3C5D03-2178-4100-AB7B-4014A24DD790}" srcOrd="0" destOrd="0" presId="urn:microsoft.com/office/officeart/2005/8/layout/hierarchy1"/>
    <dgm:cxn modelId="{197C39C8-BF71-4A4A-8209-2DC5DF6884F8}" type="presParOf" srcId="{44D0B6DF-B58F-4417-9A8D-AD69875BD2CB}" destId="{D2CB4186-7633-45A7-A301-D702EADD7F8D}" srcOrd="1" destOrd="0" presId="urn:microsoft.com/office/officeart/2005/8/layout/hierarchy1"/>
    <dgm:cxn modelId="{0616F2F4-D3C8-4BC1-8016-9D4C4F51809B}" type="presParOf" srcId="{C204EC81-E716-4A80-ACD4-31909AA26058}" destId="{1CFD9269-850D-43B2-9480-131BF971E166}" srcOrd="1" destOrd="0" presId="urn:microsoft.com/office/officeart/2005/8/layout/hierarchy1"/>
    <dgm:cxn modelId="{279D959E-C7D7-4B93-AB5A-7F22E90C634A}" type="presParOf" srcId="{ADF777F5-0C87-4F33-AA43-0029423108D3}" destId="{FC261B7A-59D6-47A7-8712-65B3F8A030CE}" srcOrd="1" destOrd="0" presId="urn:microsoft.com/office/officeart/2005/8/layout/hierarchy1"/>
    <dgm:cxn modelId="{B69BEC3B-CA84-48F1-9B54-66AAB94DBA3F}" type="presParOf" srcId="{FC261B7A-59D6-47A7-8712-65B3F8A030CE}" destId="{056005CA-AC0B-4105-966C-3A16C631D70B}" srcOrd="0" destOrd="0" presId="urn:microsoft.com/office/officeart/2005/8/layout/hierarchy1"/>
    <dgm:cxn modelId="{E37B1009-890D-4BB7-AD07-AA92B569F9B5}" type="presParOf" srcId="{056005CA-AC0B-4105-966C-3A16C631D70B}" destId="{A7C310FE-25CC-4CCE-BC53-E1E715B0EAA5}" srcOrd="0" destOrd="0" presId="urn:microsoft.com/office/officeart/2005/8/layout/hierarchy1"/>
    <dgm:cxn modelId="{7A2D81F8-D16F-4858-8919-0CBEF07728D6}" type="presParOf" srcId="{056005CA-AC0B-4105-966C-3A16C631D70B}" destId="{309717CF-0E21-40F2-AE14-F4E2E03B4A10}" srcOrd="1" destOrd="0" presId="urn:microsoft.com/office/officeart/2005/8/layout/hierarchy1"/>
    <dgm:cxn modelId="{E27508EC-F8FD-42DC-88E2-79057ABCE4B3}" type="presParOf" srcId="{FC261B7A-59D6-47A7-8712-65B3F8A030CE}" destId="{07FC9CC0-DF3F-4278-92D0-052B25A13AED}" srcOrd="1" destOrd="0" presId="urn:microsoft.com/office/officeart/2005/8/layout/hierarchy1"/>
    <dgm:cxn modelId="{1B40F3F5-F57C-48B3-8A73-3AF2B06E7288}" type="presParOf" srcId="{07FC9CC0-DF3F-4278-92D0-052B25A13AED}" destId="{9770F95B-D512-4F29-B68D-D2266DCC5EA1}" srcOrd="0" destOrd="0" presId="urn:microsoft.com/office/officeart/2005/8/layout/hierarchy1"/>
    <dgm:cxn modelId="{D5C47A78-BF54-4800-8DDA-35C21A0CE950}" type="presParOf" srcId="{07FC9CC0-DF3F-4278-92D0-052B25A13AED}" destId="{A7AA137E-C8BC-4E33-B972-78D0F0A2AB94}" srcOrd="1" destOrd="0" presId="urn:microsoft.com/office/officeart/2005/8/layout/hierarchy1"/>
    <dgm:cxn modelId="{7D8AFD15-B9C8-4256-9C68-8522377EAD2C}" type="presParOf" srcId="{A7AA137E-C8BC-4E33-B972-78D0F0A2AB94}" destId="{FA2F2D4C-7592-4602-9183-7DC323302004}" srcOrd="0" destOrd="0" presId="urn:microsoft.com/office/officeart/2005/8/layout/hierarchy1"/>
    <dgm:cxn modelId="{57D801FB-F3D6-44D3-B988-A3D1863C25DD}" type="presParOf" srcId="{FA2F2D4C-7592-4602-9183-7DC323302004}" destId="{09C7A390-8385-42F8-B9C2-3B27A432D7CF}" srcOrd="0" destOrd="0" presId="urn:microsoft.com/office/officeart/2005/8/layout/hierarchy1"/>
    <dgm:cxn modelId="{C9F24B95-5F34-4761-B46C-251BBFB9E409}" type="presParOf" srcId="{FA2F2D4C-7592-4602-9183-7DC323302004}" destId="{2632A97C-62B1-4B69-8763-234BFC79B84A}" srcOrd="1" destOrd="0" presId="urn:microsoft.com/office/officeart/2005/8/layout/hierarchy1"/>
    <dgm:cxn modelId="{1481530C-BBDE-4BBF-A962-1EE1DDDE3A77}" type="presParOf" srcId="{A7AA137E-C8BC-4E33-B972-78D0F0A2AB94}" destId="{4FACFC01-BD7F-4E20-B8E7-4C4BA1CC9CF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23C005A-1DCF-4413-8868-A6E28323B06C}" type="doc">
      <dgm:prSet loTypeId="urn:microsoft.com/office/officeart/2005/8/layout/hierarchy3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2DAC04A6-D07B-4CF0-9712-9FE422694627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PENAL</a:t>
          </a:r>
        </a:p>
      </dgm:t>
    </dgm:pt>
    <dgm:pt modelId="{33E0BED6-33A5-4DEE-A769-60BA6B998DA5}" type="parTrans" cxnId="{00B0D9B5-33AF-4F75-A80A-7EC9A34160AD}">
      <dgm:prSet/>
      <dgm:spPr/>
      <dgm:t>
        <a:bodyPr/>
        <a:lstStyle/>
        <a:p>
          <a:endParaRPr lang="es-ES"/>
        </a:p>
      </dgm:t>
    </dgm:pt>
    <dgm:pt modelId="{AC6034A9-6A7E-416D-9816-92CDAE742361}" type="sibTrans" cxnId="{00B0D9B5-33AF-4F75-A80A-7EC9A34160AD}">
      <dgm:prSet/>
      <dgm:spPr/>
      <dgm:t>
        <a:bodyPr/>
        <a:lstStyle/>
        <a:p>
          <a:endParaRPr lang="es-ES"/>
        </a:p>
      </dgm:t>
    </dgm:pt>
    <dgm:pt modelId="{3CD88807-F34C-47BA-8B1A-A28ABEB12231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PROCESAL 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F0FA49-5E7C-40A9-BB6F-0E3163A64F77}" type="parTrans" cxnId="{832916AA-97FB-4595-A8E3-CF538BB626F3}">
      <dgm:prSet/>
      <dgm:spPr/>
      <dgm:t>
        <a:bodyPr/>
        <a:lstStyle/>
        <a:p>
          <a:endParaRPr lang="es-ES"/>
        </a:p>
      </dgm:t>
    </dgm:pt>
    <dgm:pt modelId="{E4C79D72-5888-45D5-A6B5-D4EE0C1576FC}" type="sibTrans" cxnId="{832916AA-97FB-4595-A8E3-CF538BB626F3}">
      <dgm:prSet/>
      <dgm:spPr/>
      <dgm:t>
        <a:bodyPr/>
        <a:lstStyle/>
        <a:p>
          <a:endParaRPr lang="es-ES"/>
        </a:p>
      </dgm:t>
    </dgm:pt>
    <dgm:pt modelId="{A13319F4-C034-4905-9FE3-3FA477B59126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CONSTITUCIONAL</a:t>
          </a:r>
          <a:endParaRPr lang="es-ES" sz="15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2F1AD1-C782-4677-BD3E-29F9EB4CB89C}" type="parTrans" cxnId="{431C9CFF-BA55-4ED7-A1FB-BF8AB94ED0D8}">
      <dgm:prSet/>
      <dgm:spPr/>
      <dgm:t>
        <a:bodyPr/>
        <a:lstStyle/>
        <a:p>
          <a:endParaRPr lang="es-ES"/>
        </a:p>
      </dgm:t>
    </dgm:pt>
    <dgm:pt modelId="{056E56A0-E3F1-467D-90A8-840ECA6C82AA}" type="sibTrans" cxnId="{431C9CFF-BA55-4ED7-A1FB-BF8AB94ED0D8}">
      <dgm:prSet/>
      <dgm:spPr/>
      <dgm:t>
        <a:bodyPr/>
        <a:lstStyle/>
        <a:p>
          <a:endParaRPr lang="es-ES"/>
        </a:p>
      </dgm:t>
    </dgm:pt>
    <dgm:pt modelId="{5E23E883-58EF-4F0C-A2D3-4091F1B24F49}">
      <dgm:prSet custT="1"/>
      <dgm:spPr/>
      <dgm:t>
        <a:bodyPr/>
        <a:lstStyle/>
        <a:p>
          <a:pPr marL="114300" indent="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 Artículo 129°C.P.P. 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8DBBFA-C6BB-4B1D-A2CB-B1FBA90D977C}" type="parTrans" cxnId="{A9A5B62F-EB63-4A1B-8747-E9538ED76CF2}">
      <dgm:prSet/>
      <dgm:spPr/>
      <dgm:t>
        <a:bodyPr/>
        <a:lstStyle/>
        <a:p>
          <a:endParaRPr lang="es-ES"/>
        </a:p>
      </dgm:t>
    </dgm:pt>
    <dgm:pt modelId="{B41D63FC-A83B-48EE-93C3-F35A27A0270F}" type="sibTrans" cxnId="{A9A5B62F-EB63-4A1B-8747-E9538ED76CF2}">
      <dgm:prSet/>
      <dgm:spPr/>
      <dgm:t>
        <a:bodyPr/>
        <a:lstStyle/>
        <a:p>
          <a:endParaRPr lang="es-ES"/>
        </a:p>
      </dgm:t>
    </dgm:pt>
    <dgm:pt modelId="{4BE35486-D306-42F5-9F0D-835C9A10F0AB}">
      <dgm:prSet phldrT="[Texto]" custT="1"/>
      <dgm:spPr/>
      <dgm:t>
        <a:bodyPr/>
        <a:lstStyle/>
        <a:p>
          <a:pPr algn="ctr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390° C. P.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BFA53-BBFB-49C0-8E41-8BA5E417B095}" type="parTrans" cxnId="{2E897188-6D05-4E63-A0AD-17FF7E0C35D9}">
      <dgm:prSet/>
      <dgm:spPr/>
      <dgm:t>
        <a:bodyPr/>
        <a:lstStyle/>
        <a:p>
          <a:endParaRPr lang="es-ES"/>
        </a:p>
      </dgm:t>
    </dgm:pt>
    <dgm:pt modelId="{EF4FF669-7C57-4910-A7CB-69EB377ABDFD}" type="sibTrans" cxnId="{2E897188-6D05-4E63-A0AD-17FF7E0C35D9}">
      <dgm:prSet/>
      <dgm:spPr/>
      <dgm:t>
        <a:bodyPr/>
        <a:lstStyle/>
        <a:p>
          <a:endParaRPr lang="es-ES"/>
        </a:p>
      </dgm:t>
    </dgm:pt>
    <dgm:pt modelId="{0C599A08-7606-47C3-82F7-BF83AE5F398B}">
      <dgm:prSet phldrT="[Texto]" custT="1"/>
      <dgm:spPr/>
      <dgm:t>
        <a:bodyPr/>
        <a:lstStyle/>
        <a:p>
          <a:pPr algn="ctr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1 C.P.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18E592-3F17-49EC-BA77-15ACB7B11913}" type="parTrans" cxnId="{93875E1F-D0C5-4ADD-A8DC-39EB34427021}">
      <dgm:prSet/>
      <dgm:spPr/>
      <dgm:t>
        <a:bodyPr/>
        <a:lstStyle/>
        <a:p>
          <a:endParaRPr lang="es-ES"/>
        </a:p>
      </dgm:t>
    </dgm:pt>
    <dgm:pt modelId="{559A3E59-F0E2-497D-9A8C-ED1D9348CE32}" type="sibTrans" cxnId="{93875E1F-D0C5-4ADD-A8DC-39EB34427021}">
      <dgm:prSet/>
      <dgm:spPr/>
      <dgm:t>
        <a:bodyPr/>
        <a:lstStyle/>
        <a:p>
          <a:endParaRPr lang="es-ES"/>
        </a:p>
      </dgm:t>
    </dgm:pt>
    <dgm:pt modelId="{DF3A5B30-8E0A-49FA-B04C-5163C04B1F68}">
      <dgm:prSet phldrT="[Texto]" custT="1"/>
      <dgm:spPr/>
      <dgm:t>
        <a:bodyPr/>
        <a:lstStyle/>
        <a:p>
          <a:pPr algn="ctr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391° bis C.P.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8E444A-60D9-4588-90A7-6E0110099916}" type="parTrans" cxnId="{B10CBB56-BA62-4FFB-8163-BA85F827886B}">
      <dgm:prSet/>
      <dgm:spPr/>
      <dgm:t>
        <a:bodyPr/>
        <a:lstStyle/>
        <a:p>
          <a:endParaRPr lang="es-ES"/>
        </a:p>
      </dgm:t>
    </dgm:pt>
    <dgm:pt modelId="{6239A9FC-03CC-4780-9311-92724BA1C6D0}" type="sibTrans" cxnId="{B10CBB56-BA62-4FFB-8163-BA85F827886B}">
      <dgm:prSet/>
      <dgm:spPr/>
      <dgm:t>
        <a:bodyPr/>
        <a:lstStyle/>
        <a:p>
          <a:endParaRPr lang="es-ES"/>
        </a:p>
      </dgm:t>
    </dgm:pt>
    <dgm:pt modelId="{AB2B5FA3-6577-401E-8BC2-ABD675AE4711}">
      <dgm:prSet phldrT="[Texto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62° DFL N°29, Ley N° 18.834 E.A.</a:t>
          </a:r>
        </a:p>
        <a:p>
          <a:pPr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F30EA7-0516-45D9-8D7D-ADA9CA5BFA38}" type="parTrans" cxnId="{A472FFAD-C447-4B17-8362-1729DF3B726B}">
      <dgm:prSet/>
      <dgm:spPr/>
      <dgm:t>
        <a:bodyPr/>
        <a:lstStyle/>
        <a:p>
          <a:endParaRPr lang="es-ES"/>
        </a:p>
      </dgm:t>
    </dgm:pt>
    <dgm:pt modelId="{8B6790C0-2B4A-4972-8AE7-CF193C66F444}" type="sibTrans" cxnId="{A472FFAD-C447-4B17-8362-1729DF3B726B}">
      <dgm:prSet/>
      <dgm:spPr/>
      <dgm:t>
        <a:bodyPr/>
        <a:lstStyle/>
        <a:p>
          <a:endParaRPr lang="es-ES"/>
        </a:p>
      </dgm:t>
    </dgm:pt>
    <dgm:pt modelId="{9C36A892-976E-4D4A-8E10-71C86B7FD6F6}">
      <dgm:prSet custT="1"/>
      <dgm:spPr/>
      <dgm:t>
        <a:bodyPr/>
        <a:lstStyle/>
        <a:p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229° C.P.P.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8CBAC9-18A5-4E69-9278-4D45059CFF58}" type="parTrans" cxnId="{8E1E5641-64ED-4519-AEA4-3BAA358F4881}">
      <dgm:prSet/>
      <dgm:spPr/>
      <dgm:t>
        <a:bodyPr/>
        <a:lstStyle/>
        <a:p>
          <a:endParaRPr lang="es-ES"/>
        </a:p>
      </dgm:t>
    </dgm:pt>
    <dgm:pt modelId="{0D806A83-6A04-46E8-8581-FEFBA627110A}" type="sibTrans" cxnId="{8E1E5641-64ED-4519-AEA4-3BAA358F4881}">
      <dgm:prSet/>
      <dgm:spPr/>
      <dgm:t>
        <a:bodyPr/>
        <a:lstStyle/>
        <a:p>
          <a:endParaRPr lang="es-ES"/>
        </a:p>
      </dgm:t>
    </dgm:pt>
    <dgm:pt modelId="{7F3BBA9B-A1BB-4ADC-B47C-178B26D33286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ADMINISTRATIVO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D5282C-A04F-4D75-AA4D-8E7F6368917E}" type="parTrans" cxnId="{0F581B36-FE36-4198-B760-04EE39FB7F7A}">
      <dgm:prSet/>
      <dgm:spPr/>
      <dgm:t>
        <a:bodyPr/>
        <a:lstStyle/>
        <a:p>
          <a:endParaRPr lang="es-ES"/>
        </a:p>
      </dgm:t>
    </dgm:pt>
    <dgm:pt modelId="{2913239C-0FC6-4308-BA57-F0A5F7801E82}" type="sibTrans" cxnId="{0F581B36-FE36-4198-B760-04EE39FB7F7A}">
      <dgm:prSet/>
      <dgm:spPr/>
      <dgm:t>
        <a:bodyPr/>
        <a:lstStyle/>
        <a:p>
          <a:endParaRPr lang="es-ES"/>
        </a:p>
      </dgm:t>
    </dgm:pt>
    <dgm:pt modelId="{E69A9349-84C7-4174-A14B-E220E07003BA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6° CPR.</a:t>
          </a:r>
        </a:p>
        <a:p>
          <a:pPr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dirty="0"/>
        </a:p>
      </dgm:t>
    </dgm:pt>
    <dgm:pt modelId="{568679BF-6BE8-4178-BE44-23ED483746FA}" type="parTrans" cxnId="{79D5B08C-5C3C-43C9-8772-D5A62A11C7B7}">
      <dgm:prSet/>
      <dgm:spPr/>
      <dgm:t>
        <a:bodyPr/>
        <a:lstStyle/>
        <a:p>
          <a:endParaRPr lang="es-ES"/>
        </a:p>
      </dgm:t>
    </dgm:pt>
    <dgm:pt modelId="{3C56B598-1C38-41BF-8A0D-0FEE3CF34D11}" type="sibTrans" cxnId="{79D5B08C-5C3C-43C9-8772-D5A62A11C7B7}">
      <dgm:prSet/>
      <dgm:spPr/>
      <dgm:t>
        <a:bodyPr/>
        <a:lstStyle/>
        <a:p>
          <a:endParaRPr lang="es-ES"/>
        </a:p>
      </dgm:t>
    </dgm:pt>
    <dgm:pt modelId="{11556145-9744-4DA2-AB4A-7C0343080196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Art. 7° CPR.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/>
        </a:p>
      </dgm:t>
    </dgm:pt>
    <dgm:pt modelId="{3E882982-5D36-4D82-B403-3A46A4BA609C}" type="parTrans" cxnId="{4AA6644A-35B6-4EC7-9C26-4A64D47F019D}">
      <dgm:prSet/>
      <dgm:spPr/>
      <dgm:t>
        <a:bodyPr/>
        <a:lstStyle/>
        <a:p>
          <a:endParaRPr lang="es-ES"/>
        </a:p>
      </dgm:t>
    </dgm:pt>
    <dgm:pt modelId="{554F4561-E81C-4B44-A805-69B96C280DB3}" type="sibTrans" cxnId="{4AA6644A-35B6-4EC7-9C26-4A64D47F019D}">
      <dgm:prSet/>
      <dgm:spPr/>
      <dgm:t>
        <a:bodyPr/>
        <a:lstStyle/>
        <a:p>
          <a:endParaRPr lang="es-ES"/>
        </a:p>
      </dgm:t>
    </dgm:pt>
    <dgm:pt modelId="{6D1EC777-7836-4E13-9C82-DFCC1CFC7DEC}" type="pres">
      <dgm:prSet presAssocID="{923C005A-1DCF-4413-8868-A6E28323B06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06206979-C718-4A53-8F23-6BF9B7FE0AA4}" type="pres">
      <dgm:prSet presAssocID="{2DAC04A6-D07B-4CF0-9712-9FE422694627}" presName="root" presStyleCnt="0"/>
      <dgm:spPr/>
      <dgm:t>
        <a:bodyPr/>
        <a:lstStyle/>
        <a:p>
          <a:endParaRPr lang="es-ES"/>
        </a:p>
      </dgm:t>
    </dgm:pt>
    <dgm:pt modelId="{3693B63E-5D78-4972-A462-C65E184D8993}" type="pres">
      <dgm:prSet presAssocID="{2DAC04A6-D07B-4CF0-9712-9FE422694627}" presName="rootComposite" presStyleCnt="0"/>
      <dgm:spPr/>
      <dgm:t>
        <a:bodyPr/>
        <a:lstStyle/>
        <a:p>
          <a:endParaRPr lang="es-ES"/>
        </a:p>
      </dgm:t>
    </dgm:pt>
    <dgm:pt modelId="{9C98D749-363A-4A20-866E-1E291CB4EC55}" type="pres">
      <dgm:prSet presAssocID="{2DAC04A6-D07B-4CF0-9712-9FE422694627}" presName="rootText" presStyleLbl="node1" presStyleIdx="0" presStyleCnt="4" custScaleX="137320"/>
      <dgm:spPr/>
      <dgm:t>
        <a:bodyPr/>
        <a:lstStyle/>
        <a:p>
          <a:endParaRPr lang="es-ES"/>
        </a:p>
      </dgm:t>
    </dgm:pt>
    <dgm:pt modelId="{9608B122-6469-4324-88E6-D90BEE222A8F}" type="pres">
      <dgm:prSet presAssocID="{2DAC04A6-D07B-4CF0-9712-9FE422694627}" presName="rootConnector" presStyleLbl="node1" presStyleIdx="0" presStyleCnt="4"/>
      <dgm:spPr/>
      <dgm:t>
        <a:bodyPr/>
        <a:lstStyle/>
        <a:p>
          <a:endParaRPr lang="es-ES"/>
        </a:p>
      </dgm:t>
    </dgm:pt>
    <dgm:pt modelId="{19FBDA91-F14F-470D-9E1E-231C9C5DA30D}" type="pres">
      <dgm:prSet presAssocID="{2DAC04A6-D07B-4CF0-9712-9FE422694627}" presName="childShape" presStyleCnt="0"/>
      <dgm:spPr/>
      <dgm:t>
        <a:bodyPr/>
        <a:lstStyle/>
        <a:p>
          <a:endParaRPr lang="es-ES"/>
        </a:p>
      </dgm:t>
    </dgm:pt>
    <dgm:pt modelId="{5199257A-B2F2-42EB-A4AC-81222AE90502}" type="pres">
      <dgm:prSet presAssocID="{B918E592-3F17-49EC-BA77-15ACB7B11913}" presName="Name13" presStyleLbl="parChTrans1D2" presStyleIdx="0" presStyleCnt="8"/>
      <dgm:spPr/>
      <dgm:t>
        <a:bodyPr/>
        <a:lstStyle/>
        <a:p>
          <a:endParaRPr lang="es-ES"/>
        </a:p>
      </dgm:t>
    </dgm:pt>
    <dgm:pt modelId="{1D6D8213-1AD0-4963-84D6-FA3EAED0CB1E}" type="pres">
      <dgm:prSet presAssocID="{0C599A08-7606-47C3-82F7-BF83AE5F398B}" presName="childText" presStyleLbl="bgAcc1" presStyleIdx="0" presStyleCnt="8" custScaleX="155290" custLinFactNeighborX="-741" custLinFactNeighborY="-160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13FCC2-8E87-4EFC-A17D-92E1965C9007}" type="pres">
      <dgm:prSet presAssocID="{675BFA53-BBFB-49C0-8E41-8BA5E417B095}" presName="Name13" presStyleLbl="parChTrans1D2" presStyleIdx="1" presStyleCnt="8"/>
      <dgm:spPr/>
      <dgm:t>
        <a:bodyPr/>
        <a:lstStyle/>
        <a:p>
          <a:endParaRPr lang="es-ES"/>
        </a:p>
      </dgm:t>
    </dgm:pt>
    <dgm:pt modelId="{CAE3CC69-D6D3-488F-9D83-C0455C5E81BD}" type="pres">
      <dgm:prSet presAssocID="{4BE35486-D306-42F5-9F0D-835C9A10F0AB}" presName="childText" presStyleLbl="bgAcc1" presStyleIdx="1" presStyleCnt="8" custScaleX="15067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CCA79E1-CCD8-4EE5-9B4D-2BD6F5ABFE91}" type="pres">
      <dgm:prSet presAssocID="{BD8E444A-60D9-4588-90A7-6E0110099916}" presName="Name13" presStyleLbl="parChTrans1D2" presStyleIdx="2" presStyleCnt="8"/>
      <dgm:spPr/>
      <dgm:t>
        <a:bodyPr/>
        <a:lstStyle/>
        <a:p>
          <a:endParaRPr lang="es-ES"/>
        </a:p>
      </dgm:t>
    </dgm:pt>
    <dgm:pt modelId="{A0A1EE3D-2C52-43F1-883B-549FD856B098}" type="pres">
      <dgm:prSet presAssocID="{DF3A5B30-8E0A-49FA-B04C-5163C04B1F68}" presName="childText" presStyleLbl="bgAcc1" presStyleIdx="2" presStyleCnt="8" custScaleX="151215" custLinFactNeighborY="155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989D9BB-4DB1-49F7-B03F-25FC0E6DC064}" type="pres">
      <dgm:prSet presAssocID="{3CD88807-F34C-47BA-8B1A-A28ABEB12231}" presName="root" presStyleCnt="0"/>
      <dgm:spPr/>
      <dgm:t>
        <a:bodyPr/>
        <a:lstStyle/>
        <a:p>
          <a:endParaRPr lang="es-ES"/>
        </a:p>
      </dgm:t>
    </dgm:pt>
    <dgm:pt modelId="{12E5E861-F723-4FB2-9955-B327E86EF1DD}" type="pres">
      <dgm:prSet presAssocID="{3CD88807-F34C-47BA-8B1A-A28ABEB12231}" presName="rootComposite" presStyleCnt="0"/>
      <dgm:spPr/>
      <dgm:t>
        <a:bodyPr/>
        <a:lstStyle/>
        <a:p>
          <a:endParaRPr lang="es-ES"/>
        </a:p>
      </dgm:t>
    </dgm:pt>
    <dgm:pt modelId="{10375854-A71E-43F7-B628-4416E7846D4C}" type="pres">
      <dgm:prSet presAssocID="{3CD88807-F34C-47BA-8B1A-A28ABEB12231}" presName="rootText" presStyleLbl="node1" presStyleIdx="1" presStyleCnt="4" custScaleX="139307" custScaleY="155293"/>
      <dgm:spPr/>
      <dgm:t>
        <a:bodyPr/>
        <a:lstStyle/>
        <a:p>
          <a:endParaRPr lang="es-ES"/>
        </a:p>
      </dgm:t>
    </dgm:pt>
    <dgm:pt modelId="{F710488B-0499-4AEA-969F-0299E8376284}" type="pres">
      <dgm:prSet presAssocID="{3CD88807-F34C-47BA-8B1A-A28ABEB12231}" presName="rootConnector" presStyleLbl="node1" presStyleIdx="1" presStyleCnt="4"/>
      <dgm:spPr/>
      <dgm:t>
        <a:bodyPr/>
        <a:lstStyle/>
        <a:p>
          <a:endParaRPr lang="es-ES"/>
        </a:p>
      </dgm:t>
    </dgm:pt>
    <dgm:pt modelId="{8A8DA3CE-E583-47AB-AA0E-FAA18EA8C1DC}" type="pres">
      <dgm:prSet presAssocID="{3CD88807-F34C-47BA-8B1A-A28ABEB12231}" presName="childShape" presStyleCnt="0"/>
      <dgm:spPr/>
      <dgm:t>
        <a:bodyPr/>
        <a:lstStyle/>
        <a:p>
          <a:endParaRPr lang="es-ES"/>
        </a:p>
      </dgm:t>
    </dgm:pt>
    <dgm:pt modelId="{CB441B09-2339-410E-8B99-1E50BA8C9284}" type="pres">
      <dgm:prSet presAssocID="{FD8DBBFA-C6BB-4B1D-A2CB-B1FBA90D977C}" presName="Name13" presStyleLbl="parChTrans1D2" presStyleIdx="3" presStyleCnt="8"/>
      <dgm:spPr/>
      <dgm:t>
        <a:bodyPr/>
        <a:lstStyle/>
        <a:p>
          <a:endParaRPr lang="es-ES"/>
        </a:p>
      </dgm:t>
    </dgm:pt>
    <dgm:pt modelId="{D0C9835B-8C8F-4DC2-9F29-80FB8900C49B}" type="pres">
      <dgm:prSet presAssocID="{5E23E883-58EF-4F0C-A2D3-4091F1B24F49}" presName="childText" presStyleLbl="bgAcc1" presStyleIdx="3" presStyleCnt="8" custScaleX="161410" custLinFactNeighborY="247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DB18A0-28DC-4C4F-BCDD-858670400DC3}" type="pres">
      <dgm:prSet presAssocID="{5F8CBAC9-18A5-4E69-9278-4D45059CFF58}" presName="Name13" presStyleLbl="parChTrans1D2" presStyleIdx="4" presStyleCnt="8"/>
      <dgm:spPr/>
      <dgm:t>
        <a:bodyPr/>
        <a:lstStyle/>
        <a:p>
          <a:endParaRPr lang="es-ES"/>
        </a:p>
      </dgm:t>
    </dgm:pt>
    <dgm:pt modelId="{70188EF8-B04A-4028-80BE-39C5C442DAA3}" type="pres">
      <dgm:prSet presAssocID="{9C36A892-976E-4D4A-8E10-71C86B7FD6F6}" presName="childText" presStyleLbl="bgAcc1" presStyleIdx="4" presStyleCnt="8" custScaleX="15696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53D869-18E6-4077-839B-CC7AD41E5139}" type="pres">
      <dgm:prSet presAssocID="{A13319F4-C034-4905-9FE3-3FA477B59126}" presName="root" presStyleCnt="0"/>
      <dgm:spPr/>
      <dgm:t>
        <a:bodyPr/>
        <a:lstStyle/>
        <a:p>
          <a:endParaRPr lang="es-ES"/>
        </a:p>
      </dgm:t>
    </dgm:pt>
    <dgm:pt modelId="{64793428-7457-4C31-B930-C845F86DA77E}" type="pres">
      <dgm:prSet presAssocID="{A13319F4-C034-4905-9FE3-3FA477B59126}" presName="rootComposite" presStyleCnt="0"/>
      <dgm:spPr/>
      <dgm:t>
        <a:bodyPr/>
        <a:lstStyle/>
        <a:p>
          <a:endParaRPr lang="es-ES"/>
        </a:p>
      </dgm:t>
    </dgm:pt>
    <dgm:pt modelId="{1981CD8D-108F-414E-A036-EE48A558597D}" type="pres">
      <dgm:prSet presAssocID="{A13319F4-C034-4905-9FE3-3FA477B59126}" presName="rootText" presStyleLbl="node1" presStyleIdx="2" presStyleCnt="4" custScaleX="182956"/>
      <dgm:spPr/>
      <dgm:t>
        <a:bodyPr/>
        <a:lstStyle/>
        <a:p>
          <a:endParaRPr lang="es-ES"/>
        </a:p>
      </dgm:t>
    </dgm:pt>
    <dgm:pt modelId="{B9EEDDAC-B1B6-4077-9209-DF2319301E86}" type="pres">
      <dgm:prSet presAssocID="{A13319F4-C034-4905-9FE3-3FA477B59126}" presName="rootConnector" presStyleLbl="node1" presStyleIdx="2" presStyleCnt="4"/>
      <dgm:spPr/>
      <dgm:t>
        <a:bodyPr/>
        <a:lstStyle/>
        <a:p>
          <a:endParaRPr lang="es-ES"/>
        </a:p>
      </dgm:t>
    </dgm:pt>
    <dgm:pt modelId="{42BB881E-0011-4A20-92F4-6502D4424B87}" type="pres">
      <dgm:prSet presAssocID="{A13319F4-C034-4905-9FE3-3FA477B59126}" presName="childShape" presStyleCnt="0"/>
      <dgm:spPr/>
      <dgm:t>
        <a:bodyPr/>
        <a:lstStyle/>
        <a:p>
          <a:endParaRPr lang="es-ES"/>
        </a:p>
      </dgm:t>
    </dgm:pt>
    <dgm:pt modelId="{17E4BFBA-F38D-4FA5-8711-F47165BDAD6A}" type="pres">
      <dgm:prSet presAssocID="{568679BF-6BE8-4178-BE44-23ED483746FA}" presName="Name13" presStyleLbl="parChTrans1D2" presStyleIdx="5" presStyleCnt="8"/>
      <dgm:spPr/>
      <dgm:t>
        <a:bodyPr/>
        <a:lstStyle/>
        <a:p>
          <a:endParaRPr lang="es-ES"/>
        </a:p>
      </dgm:t>
    </dgm:pt>
    <dgm:pt modelId="{C6C826C7-8AAB-4CD3-8D3C-8C31BEF95067}" type="pres">
      <dgm:prSet presAssocID="{E69A9349-84C7-4174-A14B-E220E07003BA}" presName="childText" presStyleLbl="bgAcc1" presStyleIdx="5" presStyleCnt="8" custScaleX="1263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11DB54F-DB77-4AB5-976D-E9009EBF3046}" type="pres">
      <dgm:prSet presAssocID="{3E882982-5D36-4D82-B403-3A46A4BA609C}" presName="Name13" presStyleLbl="parChTrans1D2" presStyleIdx="6" presStyleCnt="8"/>
      <dgm:spPr/>
      <dgm:t>
        <a:bodyPr/>
        <a:lstStyle/>
        <a:p>
          <a:endParaRPr lang="es-ES"/>
        </a:p>
      </dgm:t>
    </dgm:pt>
    <dgm:pt modelId="{16AF0ED4-8AED-4830-9A86-68FDD2B0DB42}" type="pres">
      <dgm:prSet presAssocID="{11556145-9744-4DA2-AB4A-7C0343080196}" presName="childText" presStyleLbl="bgAcc1" presStyleIdx="6" presStyleCnt="8" custScaleX="1424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4FBE0C-394A-48B0-9B40-D7DBFD6E475F}" type="pres">
      <dgm:prSet presAssocID="{7F3BBA9B-A1BB-4ADC-B47C-178B26D33286}" presName="root" presStyleCnt="0"/>
      <dgm:spPr/>
      <dgm:t>
        <a:bodyPr/>
        <a:lstStyle/>
        <a:p>
          <a:endParaRPr lang="es-ES"/>
        </a:p>
      </dgm:t>
    </dgm:pt>
    <dgm:pt modelId="{FD995AD2-4E9D-4B72-BA58-631DEFCC800F}" type="pres">
      <dgm:prSet presAssocID="{7F3BBA9B-A1BB-4ADC-B47C-178B26D33286}" presName="rootComposite" presStyleCnt="0"/>
      <dgm:spPr/>
      <dgm:t>
        <a:bodyPr/>
        <a:lstStyle/>
        <a:p>
          <a:endParaRPr lang="es-ES"/>
        </a:p>
      </dgm:t>
    </dgm:pt>
    <dgm:pt modelId="{87E96796-92B1-471E-B78B-8FA2B0C16AC7}" type="pres">
      <dgm:prSet presAssocID="{7F3BBA9B-A1BB-4ADC-B47C-178B26D33286}" presName="rootText" presStyleLbl="node1" presStyleIdx="3" presStyleCnt="4" custScaleX="182538"/>
      <dgm:spPr/>
      <dgm:t>
        <a:bodyPr/>
        <a:lstStyle/>
        <a:p>
          <a:endParaRPr lang="es-ES"/>
        </a:p>
      </dgm:t>
    </dgm:pt>
    <dgm:pt modelId="{D9C56239-45E4-4D5E-A962-1B2D76A34F0B}" type="pres">
      <dgm:prSet presAssocID="{7F3BBA9B-A1BB-4ADC-B47C-178B26D33286}" presName="rootConnector" presStyleLbl="node1" presStyleIdx="3" presStyleCnt="4"/>
      <dgm:spPr/>
      <dgm:t>
        <a:bodyPr/>
        <a:lstStyle/>
        <a:p>
          <a:endParaRPr lang="es-ES"/>
        </a:p>
      </dgm:t>
    </dgm:pt>
    <dgm:pt modelId="{75E2AF07-A73C-4BF4-9DAA-D5A534DA457E}" type="pres">
      <dgm:prSet presAssocID="{7F3BBA9B-A1BB-4ADC-B47C-178B26D33286}" presName="childShape" presStyleCnt="0"/>
      <dgm:spPr/>
      <dgm:t>
        <a:bodyPr/>
        <a:lstStyle/>
        <a:p>
          <a:endParaRPr lang="es-ES"/>
        </a:p>
      </dgm:t>
    </dgm:pt>
    <dgm:pt modelId="{453A6417-D901-4ECF-B6C4-5D768266BA59}" type="pres">
      <dgm:prSet presAssocID="{76F30EA7-0516-45D9-8D7D-ADA9CA5BFA38}" presName="Name13" presStyleLbl="parChTrans1D2" presStyleIdx="7" presStyleCnt="8"/>
      <dgm:spPr/>
      <dgm:t>
        <a:bodyPr/>
        <a:lstStyle/>
        <a:p>
          <a:endParaRPr lang="es-ES"/>
        </a:p>
      </dgm:t>
    </dgm:pt>
    <dgm:pt modelId="{97EFEE74-7848-432C-B194-71C8D96F5725}" type="pres">
      <dgm:prSet presAssocID="{AB2B5FA3-6577-401E-8BC2-ABD675AE4711}" presName="childText" presStyleLbl="bgAcc1" presStyleIdx="7" presStyleCnt="8" custScaleX="184867" custScaleY="1261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32916AA-97FB-4595-A8E3-CF538BB626F3}" srcId="{923C005A-1DCF-4413-8868-A6E28323B06C}" destId="{3CD88807-F34C-47BA-8B1A-A28ABEB12231}" srcOrd="1" destOrd="0" parTransId="{BBF0FA49-5E7C-40A9-BB6F-0E3163A64F77}" sibTransId="{E4C79D72-5888-45D5-A6B5-D4EE0C1576FC}"/>
    <dgm:cxn modelId="{484B5541-6E00-4653-ABAE-998E1DD19494}" type="presOf" srcId="{7F3BBA9B-A1BB-4ADC-B47C-178B26D33286}" destId="{D9C56239-45E4-4D5E-A962-1B2D76A34F0B}" srcOrd="1" destOrd="0" presId="urn:microsoft.com/office/officeart/2005/8/layout/hierarchy3"/>
    <dgm:cxn modelId="{F6B8C8D0-4FD8-4BC0-87B1-87386ABF9AB0}" type="presOf" srcId="{B918E592-3F17-49EC-BA77-15ACB7B11913}" destId="{5199257A-B2F2-42EB-A4AC-81222AE90502}" srcOrd="0" destOrd="0" presId="urn:microsoft.com/office/officeart/2005/8/layout/hierarchy3"/>
    <dgm:cxn modelId="{0F581B36-FE36-4198-B760-04EE39FB7F7A}" srcId="{923C005A-1DCF-4413-8868-A6E28323B06C}" destId="{7F3BBA9B-A1BB-4ADC-B47C-178B26D33286}" srcOrd="3" destOrd="0" parTransId="{FAD5282C-A04F-4D75-AA4D-8E7F6368917E}" sibTransId="{2913239C-0FC6-4308-BA57-F0A5F7801E82}"/>
    <dgm:cxn modelId="{4AA6644A-35B6-4EC7-9C26-4A64D47F019D}" srcId="{A13319F4-C034-4905-9FE3-3FA477B59126}" destId="{11556145-9744-4DA2-AB4A-7C0343080196}" srcOrd="1" destOrd="0" parTransId="{3E882982-5D36-4D82-B403-3A46A4BA609C}" sibTransId="{554F4561-E81C-4B44-A805-69B96C280DB3}"/>
    <dgm:cxn modelId="{2E897188-6D05-4E63-A0AD-17FF7E0C35D9}" srcId="{2DAC04A6-D07B-4CF0-9712-9FE422694627}" destId="{4BE35486-D306-42F5-9F0D-835C9A10F0AB}" srcOrd="1" destOrd="0" parTransId="{675BFA53-BBFB-49C0-8E41-8BA5E417B095}" sibTransId="{EF4FF669-7C57-4910-A7CB-69EB377ABDFD}"/>
    <dgm:cxn modelId="{6FB44E2A-917E-45D4-BD39-1B1438526809}" type="presOf" srcId="{76F30EA7-0516-45D9-8D7D-ADA9CA5BFA38}" destId="{453A6417-D901-4ECF-B6C4-5D768266BA59}" srcOrd="0" destOrd="0" presId="urn:microsoft.com/office/officeart/2005/8/layout/hierarchy3"/>
    <dgm:cxn modelId="{15D0B7AD-C248-4DB8-A112-9C1201D19817}" type="presOf" srcId="{5F8CBAC9-18A5-4E69-9278-4D45059CFF58}" destId="{A2DB18A0-28DC-4C4F-BCDD-858670400DC3}" srcOrd="0" destOrd="0" presId="urn:microsoft.com/office/officeart/2005/8/layout/hierarchy3"/>
    <dgm:cxn modelId="{93875E1F-D0C5-4ADD-A8DC-39EB34427021}" srcId="{2DAC04A6-D07B-4CF0-9712-9FE422694627}" destId="{0C599A08-7606-47C3-82F7-BF83AE5F398B}" srcOrd="0" destOrd="0" parTransId="{B918E592-3F17-49EC-BA77-15ACB7B11913}" sibTransId="{559A3E59-F0E2-497D-9A8C-ED1D9348CE32}"/>
    <dgm:cxn modelId="{2DBFA0E4-D4CB-44D4-8E9A-4074271E348B}" type="presOf" srcId="{DF3A5B30-8E0A-49FA-B04C-5163C04B1F68}" destId="{A0A1EE3D-2C52-43F1-883B-549FD856B098}" srcOrd="0" destOrd="0" presId="urn:microsoft.com/office/officeart/2005/8/layout/hierarchy3"/>
    <dgm:cxn modelId="{762EA119-ABA7-4D06-962A-A60AB8FCBAB4}" type="presOf" srcId="{4BE35486-D306-42F5-9F0D-835C9A10F0AB}" destId="{CAE3CC69-D6D3-488F-9D83-C0455C5E81BD}" srcOrd="0" destOrd="0" presId="urn:microsoft.com/office/officeart/2005/8/layout/hierarchy3"/>
    <dgm:cxn modelId="{8E1E5641-64ED-4519-AEA4-3BAA358F4881}" srcId="{3CD88807-F34C-47BA-8B1A-A28ABEB12231}" destId="{9C36A892-976E-4D4A-8E10-71C86B7FD6F6}" srcOrd="1" destOrd="0" parTransId="{5F8CBAC9-18A5-4E69-9278-4D45059CFF58}" sibTransId="{0D806A83-6A04-46E8-8581-FEFBA627110A}"/>
    <dgm:cxn modelId="{FF91D4C2-3485-40CB-8EA3-C57854A695DF}" type="presOf" srcId="{11556145-9744-4DA2-AB4A-7C0343080196}" destId="{16AF0ED4-8AED-4830-9A86-68FDD2B0DB42}" srcOrd="0" destOrd="0" presId="urn:microsoft.com/office/officeart/2005/8/layout/hierarchy3"/>
    <dgm:cxn modelId="{84C472E2-93AE-47CA-BAA7-FD7CA51412D0}" type="presOf" srcId="{E69A9349-84C7-4174-A14B-E220E07003BA}" destId="{C6C826C7-8AAB-4CD3-8D3C-8C31BEF95067}" srcOrd="0" destOrd="0" presId="urn:microsoft.com/office/officeart/2005/8/layout/hierarchy3"/>
    <dgm:cxn modelId="{BF2D10B6-98BE-407B-ACE4-70FEA8418967}" type="presOf" srcId="{9C36A892-976E-4D4A-8E10-71C86B7FD6F6}" destId="{70188EF8-B04A-4028-80BE-39C5C442DAA3}" srcOrd="0" destOrd="0" presId="urn:microsoft.com/office/officeart/2005/8/layout/hierarchy3"/>
    <dgm:cxn modelId="{00B0D9B5-33AF-4F75-A80A-7EC9A34160AD}" srcId="{923C005A-1DCF-4413-8868-A6E28323B06C}" destId="{2DAC04A6-D07B-4CF0-9712-9FE422694627}" srcOrd="0" destOrd="0" parTransId="{33E0BED6-33A5-4DEE-A769-60BA6B998DA5}" sibTransId="{AC6034A9-6A7E-416D-9816-92CDAE742361}"/>
    <dgm:cxn modelId="{FE49619D-C914-4D2A-B56E-78235E968EA8}" type="presOf" srcId="{3CD88807-F34C-47BA-8B1A-A28ABEB12231}" destId="{F710488B-0499-4AEA-969F-0299E8376284}" srcOrd="1" destOrd="0" presId="urn:microsoft.com/office/officeart/2005/8/layout/hierarchy3"/>
    <dgm:cxn modelId="{F26871DD-DC00-4644-8918-9BD3ABB61EF4}" type="presOf" srcId="{0C599A08-7606-47C3-82F7-BF83AE5F398B}" destId="{1D6D8213-1AD0-4963-84D6-FA3EAED0CB1E}" srcOrd="0" destOrd="0" presId="urn:microsoft.com/office/officeart/2005/8/layout/hierarchy3"/>
    <dgm:cxn modelId="{68D863C9-7582-456F-9395-F7BE4C0D9167}" type="presOf" srcId="{3CD88807-F34C-47BA-8B1A-A28ABEB12231}" destId="{10375854-A71E-43F7-B628-4416E7846D4C}" srcOrd="0" destOrd="0" presId="urn:microsoft.com/office/officeart/2005/8/layout/hierarchy3"/>
    <dgm:cxn modelId="{DEB912EE-29AE-4F14-A976-AD9FFBE5C156}" type="presOf" srcId="{7F3BBA9B-A1BB-4ADC-B47C-178B26D33286}" destId="{87E96796-92B1-471E-B78B-8FA2B0C16AC7}" srcOrd="0" destOrd="0" presId="urn:microsoft.com/office/officeart/2005/8/layout/hierarchy3"/>
    <dgm:cxn modelId="{13C37495-0CD7-43A9-BA57-36FBFC009202}" type="presOf" srcId="{2DAC04A6-D07B-4CF0-9712-9FE422694627}" destId="{9608B122-6469-4324-88E6-D90BEE222A8F}" srcOrd="1" destOrd="0" presId="urn:microsoft.com/office/officeart/2005/8/layout/hierarchy3"/>
    <dgm:cxn modelId="{A472FFAD-C447-4B17-8362-1729DF3B726B}" srcId="{7F3BBA9B-A1BB-4ADC-B47C-178B26D33286}" destId="{AB2B5FA3-6577-401E-8BC2-ABD675AE4711}" srcOrd="0" destOrd="0" parTransId="{76F30EA7-0516-45D9-8D7D-ADA9CA5BFA38}" sibTransId="{8B6790C0-2B4A-4972-8AE7-CF193C66F444}"/>
    <dgm:cxn modelId="{A9A5B62F-EB63-4A1B-8747-E9538ED76CF2}" srcId="{3CD88807-F34C-47BA-8B1A-A28ABEB12231}" destId="{5E23E883-58EF-4F0C-A2D3-4091F1B24F49}" srcOrd="0" destOrd="0" parTransId="{FD8DBBFA-C6BB-4B1D-A2CB-B1FBA90D977C}" sibTransId="{B41D63FC-A83B-48EE-93C3-F35A27A0270F}"/>
    <dgm:cxn modelId="{7759FAF1-4876-49DE-90B5-73E5A3D6A4B8}" type="presOf" srcId="{5E23E883-58EF-4F0C-A2D3-4091F1B24F49}" destId="{D0C9835B-8C8F-4DC2-9F29-80FB8900C49B}" srcOrd="0" destOrd="0" presId="urn:microsoft.com/office/officeart/2005/8/layout/hierarchy3"/>
    <dgm:cxn modelId="{DCF92EE3-64D6-41B6-8D98-094F971054AA}" type="presOf" srcId="{923C005A-1DCF-4413-8868-A6E28323B06C}" destId="{6D1EC777-7836-4E13-9C82-DFCC1CFC7DEC}" srcOrd="0" destOrd="0" presId="urn:microsoft.com/office/officeart/2005/8/layout/hierarchy3"/>
    <dgm:cxn modelId="{79D5B08C-5C3C-43C9-8772-D5A62A11C7B7}" srcId="{A13319F4-C034-4905-9FE3-3FA477B59126}" destId="{E69A9349-84C7-4174-A14B-E220E07003BA}" srcOrd="0" destOrd="0" parTransId="{568679BF-6BE8-4178-BE44-23ED483746FA}" sibTransId="{3C56B598-1C38-41BF-8A0D-0FEE3CF34D11}"/>
    <dgm:cxn modelId="{C369ED9C-970B-47CF-9C0E-16E4AFF161C4}" type="presOf" srcId="{2DAC04A6-D07B-4CF0-9712-9FE422694627}" destId="{9C98D749-363A-4A20-866E-1E291CB4EC55}" srcOrd="0" destOrd="0" presId="urn:microsoft.com/office/officeart/2005/8/layout/hierarchy3"/>
    <dgm:cxn modelId="{B571408C-AB86-4F87-B7D4-B1CF6B0A6127}" type="presOf" srcId="{BD8E444A-60D9-4588-90A7-6E0110099916}" destId="{0CCA79E1-CCD8-4EE5-9B4D-2BD6F5ABFE91}" srcOrd="0" destOrd="0" presId="urn:microsoft.com/office/officeart/2005/8/layout/hierarchy3"/>
    <dgm:cxn modelId="{431C9CFF-BA55-4ED7-A1FB-BF8AB94ED0D8}" srcId="{923C005A-1DCF-4413-8868-A6E28323B06C}" destId="{A13319F4-C034-4905-9FE3-3FA477B59126}" srcOrd="2" destOrd="0" parTransId="{212F1AD1-C782-4677-BD3E-29F9EB4CB89C}" sibTransId="{056E56A0-E3F1-467D-90A8-840ECA6C82AA}"/>
    <dgm:cxn modelId="{0A6CBD6B-A274-4ABE-9105-BC01EF3B88E9}" type="presOf" srcId="{A13319F4-C034-4905-9FE3-3FA477B59126}" destId="{B9EEDDAC-B1B6-4077-9209-DF2319301E86}" srcOrd="1" destOrd="0" presId="urn:microsoft.com/office/officeart/2005/8/layout/hierarchy3"/>
    <dgm:cxn modelId="{15D69760-9269-490A-970C-BB4F4B27AC59}" type="presOf" srcId="{3E882982-5D36-4D82-B403-3A46A4BA609C}" destId="{411DB54F-DB77-4AB5-976D-E9009EBF3046}" srcOrd="0" destOrd="0" presId="urn:microsoft.com/office/officeart/2005/8/layout/hierarchy3"/>
    <dgm:cxn modelId="{B10CBB56-BA62-4FFB-8163-BA85F827886B}" srcId="{2DAC04A6-D07B-4CF0-9712-9FE422694627}" destId="{DF3A5B30-8E0A-49FA-B04C-5163C04B1F68}" srcOrd="2" destOrd="0" parTransId="{BD8E444A-60D9-4588-90A7-6E0110099916}" sibTransId="{6239A9FC-03CC-4780-9311-92724BA1C6D0}"/>
    <dgm:cxn modelId="{1F8F2EA4-05D5-4801-93ED-34F6C91DC3DE}" type="presOf" srcId="{568679BF-6BE8-4178-BE44-23ED483746FA}" destId="{17E4BFBA-F38D-4FA5-8711-F47165BDAD6A}" srcOrd="0" destOrd="0" presId="urn:microsoft.com/office/officeart/2005/8/layout/hierarchy3"/>
    <dgm:cxn modelId="{1CD5C60E-E03C-47B6-A0B2-3E1F918C7D74}" type="presOf" srcId="{AB2B5FA3-6577-401E-8BC2-ABD675AE4711}" destId="{97EFEE74-7848-432C-B194-71C8D96F5725}" srcOrd="0" destOrd="0" presId="urn:microsoft.com/office/officeart/2005/8/layout/hierarchy3"/>
    <dgm:cxn modelId="{5D0413F0-6C14-4D44-AC04-D5EC848563BC}" type="presOf" srcId="{A13319F4-C034-4905-9FE3-3FA477B59126}" destId="{1981CD8D-108F-414E-A036-EE48A558597D}" srcOrd="0" destOrd="0" presId="urn:microsoft.com/office/officeart/2005/8/layout/hierarchy3"/>
    <dgm:cxn modelId="{82E2754D-FB3F-45DE-9D7C-F63E260FA8B1}" type="presOf" srcId="{675BFA53-BBFB-49C0-8E41-8BA5E417B095}" destId="{3313FCC2-8E87-4EFC-A17D-92E1965C9007}" srcOrd="0" destOrd="0" presId="urn:microsoft.com/office/officeart/2005/8/layout/hierarchy3"/>
    <dgm:cxn modelId="{97D7ED91-A726-4007-82F0-D0057F0C0D96}" type="presOf" srcId="{FD8DBBFA-C6BB-4B1D-A2CB-B1FBA90D977C}" destId="{CB441B09-2339-410E-8B99-1E50BA8C9284}" srcOrd="0" destOrd="0" presId="urn:microsoft.com/office/officeart/2005/8/layout/hierarchy3"/>
    <dgm:cxn modelId="{57845D6B-8049-4621-AE42-43442FCC070E}" type="presParOf" srcId="{6D1EC777-7836-4E13-9C82-DFCC1CFC7DEC}" destId="{06206979-C718-4A53-8F23-6BF9B7FE0AA4}" srcOrd="0" destOrd="0" presId="urn:microsoft.com/office/officeart/2005/8/layout/hierarchy3"/>
    <dgm:cxn modelId="{1C45A1C8-E273-4DA4-A23B-DB559F8D7D1D}" type="presParOf" srcId="{06206979-C718-4A53-8F23-6BF9B7FE0AA4}" destId="{3693B63E-5D78-4972-A462-C65E184D8993}" srcOrd="0" destOrd="0" presId="urn:microsoft.com/office/officeart/2005/8/layout/hierarchy3"/>
    <dgm:cxn modelId="{C235E476-3010-46E8-8586-0CB1104083AC}" type="presParOf" srcId="{3693B63E-5D78-4972-A462-C65E184D8993}" destId="{9C98D749-363A-4A20-866E-1E291CB4EC55}" srcOrd="0" destOrd="0" presId="urn:microsoft.com/office/officeart/2005/8/layout/hierarchy3"/>
    <dgm:cxn modelId="{A158FBCB-E189-4502-A5DD-AF56095355E5}" type="presParOf" srcId="{3693B63E-5D78-4972-A462-C65E184D8993}" destId="{9608B122-6469-4324-88E6-D90BEE222A8F}" srcOrd="1" destOrd="0" presId="urn:microsoft.com/office/officeart/2005/8/layout/hierarchy3"/>
    <dgm:cxn modelId="{37FD23E1-7168-4570-A9D2-B2198E773D50}" type="presParOf" srcId="{06206979-C718-4A53-8F23-6BF9B7FE0AA4}" destId="{19FBDA91-F14F-470D-9E1E-231C9C5DA30D}" srcOrd="1" destOrd="0" presId="urn:microsoft.com/office/officeart/2005/8/layout/hierarchy3"/>
    <dgm:cxn modelId="{C2AC389D-879F-4E54-ABEF-CFC939D3B838}" type="presParOf" srcId="{19FBDA91-F14F-470D-9E1E-231C9C5DA30D}" destId="{5199257A-B2F2-42EB-A4AC-81222AE90502}" srcOrd="0" destOrd="0" presId="urn:microsoft.com/office/officeart/2005/8/layout/hierarchy3"/>
    <dgm:cxn modelId="{F09BF6AA-4C7C-48C8-9BF4-09021C7C9C0C}" type="presParOf" srcId="{19FBDA91-F14F-470D-9E1E-231C9C5DA30D}" destId="{1D6D8213-1AD0-4963-84D6-FA3EAED0CB1E}" srcOrd="1" destOrd="0" presId="urn:microsoft.com/office/officeart/2005/8/layout/hierarchy3"/>
    <dgm:cxn modelId="{AF2C98C6-E625-46D4-B5D5-13B32C740FF0}" type="presParOf" srcId="{19FBDA91-F14F-470D-9E1E-231C9C5DA30D}" destId="{3313FCC2-8E87-4EFC-A17D-92E1965C9007}" srcOrd="2" destOrd="0" presId="urn:microsoft.com/office/officeart/2005/8/layout/hierarchy3"/>
    <dgm:cxn modelId="{43050247-ABFE-403C-BC5D-E73BF7EF6C07}" type="presParOf" srcId="{19FBDA91-F14F-470D-9E1E-231C9C5DA30D}" destId="{CAE3CC69-D6D3-488F-9D83-C0455C5E81BD}" srcOrd="3" destOrd="0" presId="urn:microsoft.com/office/officeart/2005/8/layout/hierarchy3"/>
    <dgm:cxn modelId="{1412EC14-DF2B-4AEA-9164-AE5F36EBFF1C}" type="presParOf" srcId="{19FBDA91-F14F-470D-9E1E-231C9C5DA30D}" destId="{0CCA79E1-CCD8-4EE5-9B4D-2BD6F5ABFE91}" srcOrd="4" destOrd="0" presId="urn:microsoft.com/office/officeart/2005/8/layout/hierarchy3"/>
    <dgm:cxn modelId="{89992480-7F91-4235-9560-6DB04D5911DF}" type="presParOf" srcId="{19FBDA91-F14F-470D-9E1E-231C9C5DA30D}" destId="{A0A1EE3D-2C52-43F1-883B-549FD856B098}" srcOrd="5" destOrd="0" presId="urn:microsoft.com/office/officeart/2005/8/layout/hierarchy3"/>
    <dgm:cxn modelId="{E0908CF7-A713-4248-8788-64E447569BC0}" type="presParOf" srcId="{6D1EC777-7836-4E13-9C82-DFCC1CFC7DEC}" destId="{D989D9BB-4DB1-49F7-B03F-25FC0E6DC064}" srcOrd="1" destOrd="0" presId="urn:microsoft.com/office/officeart/2005/8/layout/hierarchy3"/>
    <dgm:cxn modelId="{DEAF206C-6E1F-400E-B917-AB4CA21B1BE7}" type="presParOf" srcId="{D989D9BB-4DB1-49F7-B03F-25FC0E6DC064}" destId="{12E5E861-F723-4FB2-9955-B327E86EF1DD}" srcOrd="0" destOrd="0" presId="urn:microsoft.com/office/officeart/2005/8/layout/hierarchy3"/>
    <dgm:cxn modelId="{1D7437AF-A100-464B-B205-0DB08A6AB2C9}" type="presParOf" srcId="{12E5E861-F723-4FB2-9955-B327E86EF1DD}" destId="{10375854-A71E-43F7-B628-4416E7846D4C}" srcOrd="0" destOrd="0" presId="urn:microsoft.com/office/officeart/2005/8/layout/hierarchy3"/>
    <dgm:cxn modelId="{9477F40A-101E-4DE7-8EA5-5E65964F47CF}" type="presParOf" srcId="{12E5E861-F723-4FB2-9955-B327E86EF1DD}" destId="{F710488B-0499-4AEA-969F-0299E8376284}" srcOrd="1" destOrd="0" presId="urn:microsoft.com/office/officeart/2005/8/layout/hierarchy3"/>
    <dgm:cxn modelId="{688A61F0-AF86-4485-BD71-1CD5CC366698}" type="presParOf" srcId="{D989D9BB-4DB1-49F7-B03F-25FC0E6DC064}" destId="{8A8DA3CE-E583-47AB-AA0E-FAA18EA8C1DC}" srcOrd="1" destOrd="0" presId="urn:microsoft.com/office/officeart/2005/8/layout/hierarchy3"/>
    <dgm:cxn modelId="{B01C5F25-B816-4741-B056-F0F43B3622AA}" type="presParOf" srcId="{8A8DA3CE-E583-47AB-AA0E-FAA18EA8C1DC}" destId="{CB441B09-2339-410E-8B99-1E50BA8C9284}" srcOrd="0" destOrd="0" presId="urn:microsoft.com/office/officeart/2005/8/layout/hierarchy3"/>
    <dgm:cxn modelId="{A916C0EE-87EC-44EC-9661-5C3840FE0A89}" type="presParOf" srcId="{8A8DA3CE-E583-47AB-AA0E-FAA18EA8C1DC}" destId="{D0C9835B-8C8F-4DC2-9F29-80FB8900C49B}" srcOrd="1" destOrd="0" presId="urn:microsoft.com/office/officeart/2005/8/layout/hierarchy3"/>
    <dgm:cxn modelId="{1E1123BF-391B-4B82-8D60-CB37852DBD76}" type="presParOf" srcId="{8A8DA3CE-E583-47AB-AA0E-FAA18EA8C1DC}" destId="{A2DB18A0-28DC-4C4F-BCDD-858670400DC3}" srcOrd="2" destOrd="0" presId="urn:microsoft.com/office/officeart/2005/8/layout/hierarchy3"/>
    <dgm:cxn modelId="{613CF445-5233-44AD-B281-944AFEB1CE75}" type="presParOf" srcId="{8A8DA3CE-E583-47AB-AA0E-FAA18EA8C1DC}" destId="{70188EF8-B04A-4028-80BE-39C5C442DAA3}" srcOrd="3" destOrd="0" presId="urn:microsoft.com/office/officeart/2005/8/layout/hierarchy3"/>
    <dgm:cxn modelId="{E0234C53-2D4E-4932-9493-E834BB169563}" type="presParOf" srcId="{6D1EC777-7836-4E13-9C82-DFCC1CFC7DEC}" destId="{BC53D869-18E6-4077-839B-CC7AD41E5139}" srcOrd="2" destOrd="0" presId="urn:microsoft.com/office/officeart/2005/8/layout/hierarchy3"/>
    <dgm:cxn modelId="{52016B94-0E25-4887-A5D8-DD49B4D04CB3}" type="presParOf" srcId="{BC53D869-18E6-4077-839B-CC7AD41E5139}" destId="{64793428-7457-4C31-B930-C845F86DA77E}" srcOrd="0" destOrd="0" presId="urn:microsoft.com/office/officeart/2005/8/layout/hierarchy3"/>
    <dgm:cxn modelId="{9B5E5EEA-366C-4D82-A8ED-C34EB7125CCF}" type="presParOf" srcId="{64793428-7457-4C31-B930-C845F86DA77E}" destId="{1981CD8D-108F-414E-A036-EE48A558597D}" srcOrd="0" destOrd="0" presId="urn:microsoft.com/office/officeart/2005/8/layout/hierarchy3"/>
    <dgm:cxn modelId="{1D89A189-535F-4D11-A056-7B6420532F50}" type="presParOf" srcId="{64793428-7457-4C31-B930-C845F86DA77E}" destId="{B9EEDDAC-B1B6-4077-9209-DF2319301E86}" srcOrd="1" destOrd="0" presId="urn:microsoft.com/office/officeart/2005/8/layout/hierarchy3"/>
    <dgm:cxn modelId="{97FF45F7-D274-4358-B834-6728170F143E}" type="presParOf" srcId="{BC53D869-18E6-4077-839B-CC7AD41E5139}" destId="{42BB881E-0011-4A20-92F4-6502D4424B87}" srcOrd="1" destOrd="0" presId="urn:microsoft.com/office/officeart/2005/8/layout/hierarchy3"/>
    <dgm:cxn modelId="{6E3DCF15-2474-4977-BD79-1173264623F0}" type="presParOf" srcId="{42BB881E-0011-4A20-92F4-6502D4424B87}" destId="{17E4BFBA-F38D-4FA5-8711-F47165BDAD6A}" srcOrd="0" destOrd="0" presId="urn:microsoft.com/office/officeart/2005/8/layout/hierarchy3"/>
    <dgm:cxn modelId="{C4825E94-387E-407E-B5F7-C8B56368FF2E}" type="presParOf" srcId="{42BB881E-0011-4A20-92F4-6502D4424B87}" destId="{C6C826C7-8AAB-4CD3-8D3C-8C31BEF95067}" srcOrd="1" destOrd="0" presId="urn:microsoft.com/office/officeart/2005/8/layout/hierarchy3"/>
    <dgm:cxn modelId="{2FBEFE8F-4024-4AE2-AA92-1FBD2AB2F167}" type="presParOf" srcId="{42BB881E-0011-4A20-92F4-6502D4424B87}" destId="{411DB54F-DB77-4AB5-976D-E9009EBF3046}" srcOrd="2" destOrd="0" presId="urn:microsoft.com/office/officeart/2005/8/layout/hierarchy3"/>
    <dgm:cxn modelId="{2EF3D269-9CC2-4D03-A799-0EA8C9505B8D}" type="presParOf" srcId="{42BB881E-0011-4A20-92F4-6502D4424B87}" destId="{16AF0ED4-8AED-4830-9A86-68FDD2B0DB42}" srcOrd="3" destOrd="0" presId="urn:microsoft.com/office/officeart/2005/8/layout/hierarchy3"/>
    <dgm:cxn modelId="{18A2AB3C-1E95-494F-BCDA-1A08E1E06C6E}" type="presParOf" srcId="{6D1EC777-7836-4E13-9C82-DFCC1CFC7DEC}" destId="{A44FBE0C-394A-48B0-9B40-D7DBFD6E475F}" srcOrd="3" destOrd="0" presId="urn:microsoft.com/office/officeart/2005/8/layout/hierarchy3"/>
    <dgm:cxn modelId="{092B4D1C-6A1A-49C9-8F2F-57929CA2357B}" type="presParOf" srcId="{A44FBE0C-394A-48B0-9B40-D7DBFD6E475F}" destId="{FD995AD2-4E9D-4B72-BA58-631DEFCC800F}" srcOrd="0" destOrd="0" presId="urn:microsoft.com/office/officeart/2005/8/layout/hierarchy3"/>
    <dgm:cxn modelId="{EBF41342-78F9-45AE-82E3-B00A85B9FC82}" type="presParOf" srcId="{FD995AD2-4E9D-4B72-BA58-631DEFCC800F}" destId="{87E96796-92B1-471E-B78B-8FA2B0C16AC7}" srcOrd="0" destOrd="0" presId="urn:microsoft.com/office/officeart/2005/8/layout/hierarchy3"/>
    <dgm:cxn modelId="{5CF1A142-E13D-4674-8074-256AF6AC248F}" type="presParOf" srcId="{FD995AD2-4E9D-4B72-BA58-631DEFCC800F}" destId="{D9C56239-45E4-4D5E-A962-1B2D76A34F0B}" srcOrd="1" destOrd="0" presId="urn:microsoft.com/office/officeart/2005/8/layout/hierarchy3"/>
    <dgm:cxn modelId="{1A8D652F-ADB8-4678-BCEB-EE6CB9332D01}" type="presParOf" srcId="{A44FBE0C-394A-48B0-9B40-D7DBFD6E475F}" destId="{75E2AF07-A73C-4BF4-9DAA-D5A534DA457E}" srcOrd="1" destOrd="0" presId="urn:microsoft.com/office/officeart/2005/8/layout/hierarchy3"/>
    <dgm:cxn modelId="{1C6015A5-DE85-42B9-9351-0B403DE12EF9}" type="presParOf" srcId="{75E2AF07-A73C-4BF4-9DAA-D5A534DA457E}" destId="{453A6417-D901-4ECF-B6C4-5D768266BA59}" srcOrd="0" destOrd="0" presId="urn:microsoft.com/office/officeart/2005/8/layout/hierarchy3"/>
    <dgm:cxn modelId="{C1EB4DA5-E7D5-469B-BED1-5CC89488E910}" type="presParOf" srcId="{75E2AF07-A73C-4BF4-9DAA-D5A534DA457E}" destId="{97EFEE74-7848-432C-B194-71C8D96F572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23C005A-1DCF-4413-8868-A6E28323B06C}" type="doc">
      <dgm:prSet loTypeId="urn:microsoft.com/office/officeart/2005/8/layout/hierarchy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5E23E883-58EF-4F0C-A2D3-4091F1B24F4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826° </a:t>
          </a:r>
          <a:r>
            <a:rPr lang="es-E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CdC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B41D63FC-A83B-48EE-93C3-F35A27A0270F}" type="sibTrans" cxnId="{A9A5B62F-EB63-4A1B-8747-E9538ED76CF2}">
      <dgm:prSet/>
      <dgm:spPr/>
      <dgm:t>
        <a:bodyPr/>
        <a:lstStyle/>
        <a:p>
          <a:endParaRPr lang="es-ES"/>
        </a:p>
      </dgm:t>
    </dgm:pt>
    <dgm:pt modelId="{FD8DBBFA-C6BB-4B1D-A2CB-B1FBA90D977C}" type="parTrans" cxnId="{A9A5B62F-EB63-4A1B-8747-E9538ED76CF2}">
      <dgm:prSet/>
      <dgm:spPr/>
      <dgm:t>
        <a:bodyPr/>
        <a:lstStyle/>
        <a:p>
          <a:endParaRPr lang="es-ES"/>
        </a:p>
      </dgm:t>
    </dgm:pt>
    <dgm:pt modelId="{A13319F4-C034-4905-9FE3-3FA477B59126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LABORAL</a:t>
          </a:r>
        </a:p>
      </dgm:t>
    </dgm:pt>
    <dgm:pt modelId="{056E56A0-E3F1-467D-90A8-840ECA6C82AA}" type="sibTrans" cxnId="{431C9CFF-BA55-4ED7-A1FB-BF8AB94ED0D8}">
      <dgm:prSet/>
      <dgm:spPr/>
      <dgm:t>
        <a:bodyPr/>
        <a:lstStyle/>
        <a:p>
          <a:endParaRPr lang="es-ES"/>
        </a:p>
      </dgm:t>
    </dgm:pt>
    <dgm:pt modelId="{212F1AD1-C782-4677-BD3E-29F9EB4CB89C}" type="parTrans" cxnId="{431C9CFF-BA55-4ED7-A1FB-BF8AB94ED0D8}">
      <dgm:prSet/>
      <dgm:spPr/>
      <dgm:t>
        <a:bodyPr/>
        <a:lstStyle/>
        <a:p>
          <a:endParaRPr lang="es-ES"/>
        </a:p>
      </dgm:t>
    </dgm:pt>
    <dgm:pt modelId="{3CD88807-F34C-47BA-8B1A-A28ABEB12231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COMERCIAL</a:t>
          </a:r>
        </a:p>
      </dgm:t>
    </dgm:pt>
    <dgm:pt modelId="{E4C79D72-5888-45D5-A6B5-D4EE0C1576FC}" type="sibTrans" cxnId="{832916AA-97FB-4595-A8E3-CF538BB626F3}">
      <dgm:prSet/>
      <dgm:spPr/>
      <dgm:t>
        <a:bodyPr/>
        <a:lstStyle/>
        <a:p>
          <a:endParaRPr lang="es-ES"/>
        </a:p>
      </dgm:t>
    </dgm:pt>
    <dgm:pt modelId="{BBF0FA49-5E7C-40A9-BB6F-0E3163A64F77}" type="parTrans" cxnId="{832916AA-97FB-4595-A8E3-CF538BB626F3}">
      <dgm:prSet/>
      <dgm:spPr/>
      <dgm:t>
        <a:bodyPr/>
        <a:lstStyle/>
        <a:p>
          <a:endParaRPr lang="es-ES"/>
        </a:p>
      </dgm:t>
    </dgm:pt>
    <dgm:pt modelId="{2DAC04A6-D07B-4CF0-9712-9FE422694627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DERECHO CIVIL</a:t>
          </a:r>
        </a:p>
      </dgm:t>
    </dgm:pt>
    <dgm:pt modelId="{AC6034A9-6A7E-416D-9816-92CDAE742361}" type="sibTrans" cxnId="{00B0D9B5-33AF-4F75-A80A-7EC9A34160AD}">
      <dgm:prSet/>
      <dgm:spPr/>
      <dgm:t>
        <a:bodyPr/>
        <a:lstStyle/>
        <a:p>
          <a:endParaRPr lang="es-ES"/>
        </a:p>
      </dgm:t>
    </dgm:pt>
    <dgm:pt modelId="{33E0BED6-33A5-4DEE-A769-60BA6B998DA5}" type="parTrans" cxnId="{00B0D9B5-33AF-4F75-A80A-7EC9A34160AD}">
      <dgm:prSet/>
      <dgm:spPr/>
      <dgm:t>
        <a:bodyPr/>
        <a:lstStyle/>
        <a:p>
          <a:endParaRPr lang="es-ES"/>
        </a:p>
      </dgm:t>
    </dgm:pt>
    <dgm:pt modelId="{B0EB3F8B-2141-4AF2-89BF-FA4E3291CAA8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2326° CC.</a:t>
          </a:r>
        </a:p>
        <a:p>
          <a:pPr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D23E37-A613-4E7C-88D9-7BBCC39EBCEA}" type="parTrans" cxnId="{269C609F-00FA-49A4-9E0C-D0B9D3347229}">
      <dgm:prSet/>
      <dgm:spPr/>
      <dgm:t>
        <a:bodyPr/>
        <a:lstStyle/>
        <a:p>
          <a:endParaRPr lang="es-ES"/>
        </a:p>
      </dgm:t>
    </dgm:pt>
    <dgm:pt modelId="{9F0EF5AF-1E66-40EC-B32D-0970FB51CF1F}" type="sibTrans" cxnId="{269C609F-00FA-49A4-9E0C-D0B9D3347229}">
      <dgm:prSet/>
      <dgm:spPr/>
      <dgm:t>
        <a:bodyPr/>
        <a:lstStyle/>
        <a:p>
          <a:endParaRPr lang="es-ES"/>
        </a:p>
      </dgm:t>
    </dgm:pt>
    <dgm:pt modelId="{3F8AAEE9-47EC-4217-9E67-682ACF172917}">
      <dgm:prSet custT="1"/>
      <dgm:spPr/>
      <dgm:t>
        <a:bodyPr/>
        <a:lstStyle/>
        <a:p>
          <a:pPr algn="ctr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14° CC.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685475-A88A-432A-AD7B-C0BEDDA9AAD2}" type="parTrans" cxnId="{B54A8A2A-0BA7-4C26-9A5B-4A3FEE1BF684}">
      <dgm:prSet/>
      <dgm:spPr/>
      <dgm:t>
        <a:bodyPr/>
        <a:lstStyle/>
        <a:p>
          <a:endParaRPr lang="es-ES"/>
        </a:p>
      </dgm:t>
    </dgm:pt>
    <dgm:pt modelId="{190B5AEC-29BE-4435-9C27-65CFBA19F9FC}" type="sibTrans" cxnId="{B54A8A2A-0BA7-4C26-9A5B-4A3FEE1BF684}">
      <dgm:prSet/>
      <dgm:spPr/>
      <dgm:t>
        <a:bodyPr/>
        <a:lstStyle/>
        <a:p>
          <a:endParaRPr lang="es-ES"/>
        </a:p>
      </dgm:t>
    </dgm:pt>
    <dgm:pt modelId="{830E7D30-23B0-4034-A70F-20AAB5264CFF}">
      <dgm:prSet phldrT="[Texto]" custT="1"/>
      <dgm:spPr/>
      <dgm:t>
        <a:bodyPr/>
        <a:lstStyle/>
        <a:p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1° C.T.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6AD8DE-1CF2-42DE-9B07-0F04720498D2}" type="parTrans" cxnId="{57B5800A-25D2-465C-9F0C-E232E7644483}">
      <dgm:prSet/>
      <dgm:spPr/>
      <dgm:t>
        <a:bodyPr/>
        <a:lstStyle/>
        <a:p>
          <a:endParaRPr lang="es-ES"/>
        </a:p>
      </dgm:t>
    </dgm:pt>
    <dgm:pt modelId="{6C0E14A8-77FE-4FFF-A5EC-BAF92160F669}" type="sibTrans" cxnId="{57B5800A-25D2-465C-9F0C-E232E7644483}">
      <dgm:prSet/>
      <dgm:spPr/>
      <dgm:t>
        <a:bodyPr/>
        <a:lstStyle/>
        <a:p>
          <a:endParaRPr lang="es-ES"/>
        </a:p>
      </dgm:t>
    </dgm:pt>
    <dgm:pt modelId="{FA36CBE6-7122-4CF3-A462-340B3852564A}">
      <dgm:prSet custT="1"/>
      <dgm:spPr/>
      <dgm:t>
        <a:bodyPr/>
        <a:lstStyle/>
        <a:p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589° CC.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03928E-8878-4D8B-9E59-1E5269E85AA1}" type="parTrans" cxnId="{58BE5794-F213-431B-AE63-48639E3216CA}">
      <dgm:prSet/>
      <dgm:spPr/>
      <dgm:t>
        <a:bodyPr/>
        <a:lstStyle/>
        <a:p>
          <a:endParaRPr lang="es-ES"/>
        </a:p>
      </dgm:t>
    </dgm:pt>
    <dgm:pt modelId="{9718325D-4FDA-4638-AA07-15B700B5E54F}" type="sibTrans" cxnId="{58BE5794-F213-431B-AE63-48639E3216CA}">
      <dgm:prSet/>
      <dgm:spPr/>
      <dgm:t>
        <a:bodyPr/>
        <a:lstStyle/>
        <a:p>
          <a:endParaRPr lang="es-ES"/>
        </a:p>
      </dgm:t>
    </dgm:pt>
    <dgm:pt modelId="{A51139CF-4235-477B-9A9B-024984E9894B}">
      <dgm:prSet custT="1"/>
      <dgm:spPr/>
      <dgm:t>
        <a:bodyPr/>
        <a:lstStyle/>
        <a:p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195° C.T.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0BC916-A64A-4DBD-AD13-65D4BA882C42}" type="parTrans" cxnId="{81FC4CA9-2CC6-4C52-9176-12BD4C8C2111}">
      <dgm:prSet/>
      <dgm:spPr/>
      <dgm:t>
        <a:bodyPr/>
        <a:lstStyle/>
        <a:p>
          <a:endParaRPr lang="es-ES"/>
        </a:p>
      </dgm:t>
    </dgm:pt>
    <dgm:pt modelId="{587672AB-9ACC-4B54-9E30-35B5E0E8EF18}" type="sibTrans" cxnId="{81FC4CA9-2CC6-4C52-9176-12BD4C8C2111}">
      <dgm:prSet/>
      <dgm:spPr/>
      <dgm:t>
        <a:bodyPr/>
        <a:lstStyle/>
        <a:p>
          <a:endParaRPr lang="es-ES"/>
        </a:p>
      </dgm:t>
    </dgm:pt>
    <dgm:pt modelId="{9FFBD4A5-80CF-446E-9602-82E01D548E92}">
      <dgm:prSet custT="1"/>
      <dgm:spPr/>
      <dgm:t>
        <a:bodyPr/>
        <a:lstStyle/>
        <a:p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Art. 1545° CC.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9E2EF7-ECA2-43B7-9D7C-4CC92DC8F66D}" type="parTrans" cxnId="{075D5984-B30D-440D-BDEA-1F486CA07F6F}">
      <dgm:prSet/>
      <dgm:spPr/>
      <dgm:t>
        <a:bodyPr/>
        <a:lstStyle/>
        <a:p>
          <a:endParaRPr lang="es-ES"/>
        </a:p>
      </dgm:t>
    </dgm:pt>
    <dgm:pt modelId="{588C1A31-B7DD-4075-A6B5-10542F2080BB}" type="sibTrans" cxnId="{075D5984-B30D-440D-BDEA-1F486CA07F6F}">
      <dgm:prSet/>
      <dgm:spPr/>
      <dgm:t>
        <a:bodyPr/>
        <a:lstStyle/>
        <a:p>
          <a:endParaRPr lang="es-ES"/>
        </a:p>
      </dgm:t>
    </dgm:pt>
    <dgm:pt modelId="{3DB5AC8B-3A19-4953-88FE-B0A93A8C2DD9}" type="pres">
      <dgm:prSet presAssocID="{923C005A-1DCF-4413-8868-A6E28323B06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2C5A9EDF-1A46-4AB8-8B40-DB6CA7943686}" type="pres">
      <dgm:prSet presAssocID="{2DAC04A6-D07B-4CF0-9712-9FE422694627}" presName="root" presStyleCnt="0"/>
      <dgm:spPr/>
    </dgm:pt>
    <dgm:pt modelId="{82851305-6566-45A7-8DF9-B8E2DF5702A6}" type="pres">
      <dgm:prSet presAssocID="{2DAC04A6-D07B-4CF0-9712-9FE422694627}" presName="rootComposite" presStyleCnt="0"/>
      <dgm:spPr/>
    </dgm:pt>
    <dgm:pt modelId="{5208F9BC-2882-41DE-A4B7-B4854A4F4D76}" type="pres">
      <dgm:prSet presAssocID="{2DAC04A6-D07B-4CF0-9712-9FE422694627}" presName="rootText" presStyleLbl="node1" presStyleIdx="0" presStyleCnt="3"/>
      <dgm:spPr/>
      <dgm:t>
        <a:bodyPr/>
        <a:lstStyle/>
        <a:p>
          <a:endParaRPr lang="es-ES"/>
        </a:p>
      </dgm:t>
    </dgm:pt>
    <dgm:pt modelId="{96E27E54-8DCA-4501-8B59-65B9CB96080F}" type="pres">
      <dgm:prSet presAssocID="{2DAC04A6-D07B-4CF0-9712-9FE422694627}" presName="rootConnector" presStyleLbl="node1" presStyleIdx="0" presStyleCnt="3"/>
      <dgm:spPr/>
      <dgm:t>
        <a:bodyPr/>
        <a:lstStyle/>
        <a:p>
          <a:endParaRPr lang="es-ES"/>
        </a:p>
      </dgm:t>
    </dgm:pt>
    <dgm:pt modelId="{39B1DDA6-228F-49B5-B923-AAC4D47094FC}" type="pres">
      <dgm:prSet presAssocID="{2DAC04A6-D07B-4CF0-9712-9FE422694627}" presName="childShape" presStyleCnt="0"/>
      <dgm:spPr/>
    </dgm:pt>
    <dgm:pt modelId="{34A734E8-A2A5-4FAD-84A3-7FDAAC8F0995}" type="pres">
      <dgm:prSet presAssocID="{29685475-A88A-432A-AD7B-C0BEDDA9AAD2}" presName="Name13" presStyleLbl="parChTrans1D2" presStyleIdx="0" presStyleCnt="7"/>
      <dgm:spPr/>
      <dgm:t>
        <a:bodyPr/>
        <a:lstStyle/>
        <a:p>
          <a:endParaRPr lang="es-ES"/>
        </a:p>
      </dgm:t>
    </dgm:pt>
    <dgm:pt modelId="{07148C28-A3AD-4FCF-A2D8-5C4E21F3D323}" type="pres">
      <dgm:prSet presAssocID="{3F8AAEE9-47EC-4217-9E67-682ACF172917}" presName="childText" presStyleLbl="bgAcc1" presStyleIdx="0" presStyleCnt="7" custScaleX="97919" custScaleY="4132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E59DCE-8FF0-42BB-ABEE-7ABFA93E26BE}" type="pres">
      <dgm:prSet presAssocID="{A1D23E37-A613-4E7C-88D9-7BBCC39EBCEA}" presName="Name13" presStyleLbl="parChTrans1D2" presStyleIdx="1" presStyleCnt="7"/>
      <dgm:spPr/>
      <dgm:t>
        <a:bodyPr/>
        <a:lstStyle/>
        <a:p>
          <a:endParaRPr lang="es-ES"/>
        </a:p>
      </dgm:t>
    </dgm:pt>
    <dgm:pt modelId="{815FC451-2026-4D19-AF41-06CFEDB7D606}" type="pres">
      <dgm:prSet presAssocID="{B0EB3F8B-2141-4AF2-89BF-FA4E3291CAA8}" presName="childText" presStyleLbl="bgAcc1" presStyleIdx="1" presStyleCnt="7" custScaleX="95845" custScaleY="402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5A9D63-57FF-413A-8B5D-A97A72817B0F}" type="pres">
      <dgm:prSet presAssocID="{3603928E-8878-4D8B-9E59-1E5269E85AA1}" presName="Name13" presStyleLbl="parChTrans1D2" presStyleIdx="2" presStyleCnt="7"/>
      <dgm:spPr/>
      <dgm:t>
        <a:bodyPr/>
        <a:lstStyle/>
        <a:p>
          <a:endParaRPr lang="es-ES"/>
        </a:p>
      </dgm:t>
    </dgm:pt>
    <dgm:pt modelId="{34998F74-C83F-4071-8E6E-87F29F0F0918}" type="pres">
      <dgm:prSet presAssocID="{FA36CBE6-7122-4CF3-A462-340B3852564A}" presName="childText" presStyleLbl="bgAcc1" presStyleIdx="2" presStyleCnt="7" custScaleX="92311" custScaleY="3724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3D61396-DE36-4BFA-B472-12D995FA06C0}" type="pres">
      <dgm:prSet presAssocID="{D99E2EF7-ECA2-43B7-9D7C-4CC92DC8F66D}" presName="Name13" presStyleLbl="parChTrans1D2" presStyleIdx="3" presStyleCnt="7"/>
      <dgm:spPr/>
      <dgm:t>
        <a:bodyPr/>
        <a:lstStyle/>
        <a:p>
          <a:endParaRPr lang="es-ES"/>
        </a:p>
      </dgm:t>
    </dgm:pt>
    <dgm:pt modelId="{AB810B29-3A43-4FEF-A997-57BC4D983EAC}" type="pres">
      <dgm:prSet presAssocID="{9FFBD4A5-80CF-446E-9602-82E01D548E92}" presName="childText" presStyleLbl="bgAcc1" presStyleIdx="3" presStyleCnt="7" custScaleX="86866" custScaleY="519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496B63-ABC7-4E6B-AD91-028094155BF1}" type="pres">
      <dgm:prSet presAssocID="{3CD88807-F34C-47BA-8B1A-A28ABEB12231}" presName="root" presStyleCnt="0"/>
      <dgm:spPr/>
    </dgm:pt>
    <dgm:pt modelId="{B1CD087D-DE6A-4940-A6DA-58CE625DD628}" type="pres">
      <dgm:prSet presAssocID="{3CD88807-F34C-47BA-8B1A-A28ABEB12231}" presName="rootComposite" presStyleCnt="0"/>
      <dgm:spPr/>
    </dgm:pt>
    <dgm:pt modelId="{575881DA-D3F0-4DC8-83C0-2701955ABB40}" type="pres">
      <dgm:prSet presAssocID="{3CD88807-F34C-47BA-8B1A-A28ABEB12231}" presName="rootText" presStyleLbl="node1" presStyleIdx="1" presStyleCnt="3"/>
      <dgm:spPr/>
      <dgm:t>
        <a:bodyPr/>
        <a:lstStyle/>
        <a:p>
          <a:endParaRPr lang="es-ES"/>
        </a:p>
      </dgm:t>
    </dgm:pt>
    <dgm:pt modelId="{1F2CADAC-E9A0-45B0-991D-852302D68A8E}" type="pres">
      <dgm:prSet presAssocID="{3CD88807-F34C-47BA-8B1A-A28ABEB12231}" presName="rootConnector" presStyleLbl="node1" presStyleIdx="1" presStyleCnt="3"/>
      <dgm:spPr/>
      <dgm:t>
        <a:bodyPr/>
        <a:lstStyle/>
        <a:p>
          <a:endParaRPr lang="es-ES"/>
        </a:p>
      </dgm:t>
    </dgm:pt>
    <dgm:pt modelId="{06311B10-0480-4140-9FF2-906436B0AB10}" type="pres">
      <dgm:prSet presAssocID="{3CD88807-F34C-47BA-8B1A-A28ABEB12231}" presName="childShape" presStyleCnt="0"/>
      <dgm:spPr/>
    </dgm:pt>
    <dgm:pt modelId="{4E0EE26A-2493-45E7-BB6F-B1E0A373A3FD}" type="pres">
      <dgm:prSet presAssocID="{FD8DBBFA-C6BB-4B1D-A2CB-B1FBA90D977C}" presName="Name13" presStyleLbl="parChTrans1D2" presStyleIdx="4" presStyleCnt="7"/>
      <dgm:spPr/>
      <dgm:t>
        <a:bodyPr/>
        <a:lstStyle/>
        <a:p>
          <a:endParaRPr lang="es-ES"/>
        </a:p>
      </dgm:t>
    </dgm:pt>
    <dgm:pt modelId="{C6304E9B-E5DC-4927-A246-64D8D1E9FFAD}" type="pres">
      <dgm:prSet presAssocID="{5E23E883-58EF-4F0C-A2D3-4091F1B24F49}" presName="childText" presStyleLbl="bgAcc1" presStyleIdx="4" presStyleCnt="7" custScaleX="98752" custScaleY="35979" custLinFactNeighborX="-1596" custLinFactNeighborY="-8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7F0E63C-52E1-44A1-9951-7BB75E133FED}" type="pres">
      <dgm:prSet presAssocID="{A13319F4-C034-4905-9FE3-3FA477B59126}" presName="root" presStyleCnt="0"/>
      <dgm:spPr/>
    </dgm:pt>
    <dgm:pt modelId="{2D812BC4-38BB-4939-BAAA-73A8D57BC9E7}" type="pres">
      <dgm:prSet presAssocID="{A13319F4-C034-4905-9FE3-3FA477B59126}" presName="rootComposite" presStyleCnt="0"/>
      <dgm:spPr/>
    </dgm:pt>
    <dgm:pt modelId="{A18FA85B-214F-4936-8052-69851CB6918F}" type="pres">
      <dgm:prSet presAssocID="{A13319F4-C034-4905-9FE3-3FA477B59126}" presName="rootText" presStyleLbl="node1" presStyleIdx="2" presStyleCnt="3" custScaleX="96541" custScaleY="71393"/>
      <dgm:spPr/>
      <dgm:t>
        <a:bodyPr/>
        <a:lstStyle/>
        <a:p>
          <a:endParaRPr lang="es-ES"/>
        </a:p>
      </dgm:t>
    </dgm:pt>
    <dgm:pt modelId="{B98FB36B-7593-4993-AF2F-91BB12A6FE54}" type="pres">
      <dgm:prSet presAssocID="{A13319F4-C034-4905-9FE3-3FA477B59126}" presName="rootConnector" presStyleLbl="node1" presStyleIdx="2" presStyleCnt="3"/>
      <dgm:spPr/>
      <dgm:t>
        <a:bodyPr/>
        <a:lstStyle/>
        <a:p>
          <a:endParaRPr lang="es-ES"/>
        </a:p>
      </dgm:t>
    </dgm:pt>
    <dgm:pt modelId="{8E3B9B59-89CF-45C0-B5B3-A8E6C82F6BB6}" type="pres">
      <dgm:prSet presAssocID="{A13319F4-C034-4905-9FE3-3FA477B59126}" presName="childShape" presStyleCnt="0"/>
      <dgm:spPr/>
    </dgm:pt>
    <dgm:pt modelId="{54C88429-F52F-40DE-A24E-C51B33ED8836}" type="pres">
      <dgm:prSet presAssocID="{2D6AD8DE-1CF2-42DE-9B07-0F04720498D2}" presName="Name13" presStyleLbl="parChTrans1D2" presStyleIdx="5" presStyleCnt="7"/>
      <dgm:spPr/>
      <dgm:t>
        <a:bodyPr/>
        <a:lstStyle/>
        <a:p>
          <a:endParaRPr lang="es-ES"/>
        </a:p>
      </dgm:t>
    </dgm:pt>
    <dgm:pt modelId="{9F5F0ADF-D565-448A-B79F-694F72A159B5}" type="pres">
      <dgm:prSet presAssocID="{830E7D30-23B0-4034-A70F-20AAB5264CFF}" presName="childText" presStyleLbl="bgAcc1" presStyleIdx="5" presStyleCnt="7" custScaleX="98632" custScaleY="37514" custLinFactNeighborX="-1762" custLinFactNeighborY="-281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6B6028-4D7B-45E3-88DA-7EF7AB1264D8}" type="pres">
      <dgm:prSet presAssocID="{740BC916-A64A-4DBD-AD13-65D4BA882C42}" presName="Name13" presStyleLbl="parChTrans1D2" presStyleIdx="6" presStyleCnt="7"/>
      <dgm:spPr/>
      <dgm:t>
        <a:bodyPr/>
        <a:lstStyle/>
        <a:p>
          <a:endParaRPr lang="es-ES"/>
        </a:p>
      </dgm:t>
    </dgm:pt>
    <dgm:pt modelId="{8A51EEE8-3948-44B0-9248-BA2F01AD63D4}" type="pres">
      <dgm:prSet presAssocID="{A51139CF-4235-477B-9A9B-024984E9894B}" presName="childText" presStyleLbl="bgAcc1" presStyleIdx="6" presStyleCnt="7" custScaleX="98306" custScaleY="447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BAF856B-3C3C-46A1-B300-4511CA7C6FE9}" type="presOf" srcId="{FD8DBBFA-C6BB-4B1D-A2CB-B1FBA90D977C}" destId="{4E0EE26A-2493-45E7-BB6F-B1E0A373A3FD}" srcOrd="0" destOrd="0" presId="urn:microsoft.com/office/officeart/2005/8/layout/hierarchy3"/>
    <dgm:cxn modelId="{269C609F-00FA-49A4-9E0C-D0B9D3347229}" srcId="{2DAC04A6-D07B-4CF0-9712-9FE422694627}" destId="{B0EB3F8B-2141-4AF2-89BF-FA4E3291CAA8}" srcOrd="1" destOrd="0" parTransId="{A1D23E37-A613-4E7C-88D9-7BBCC39EBCEA}" sibTransId="{9F0EF5AF-1E66-40EC-B32D-0970FB51CF1F}"/>
    <dgm:cxn modelId="{C79A76B1-FA5C-41A6-90A5-D90764D4808C}" type="presOf" srcId="{3603928E-8878-4D8B-9E59-1E5269E85AA1}" destId="{C65A9D63-57FF-413A-8B5D-A97A72817B0F}" srcOrd="0" destOrd="0" presId="urn:microsoft.com/office/officeart/2005/8/layout/hierarchy3"/>
    <dgm:cxn modelId="{67AAB97F-932A-4C63-9AEF-615A137C78DF}" type="presOf" srcId="{3CD88807-F34C-47BA-8B1A-A28ABEB12231}" destId="{575881DA-D3F0-4DC8-83C0-2701955ABB40}" srcOrd="0" destOrd="0" presId="urn:microsoft.com/office/officeart/2005/8/layout/hierarchy3"/>
    <dgm:cxn modelId="{B54A8A2A-0BA7-4C26-9A5B-4A3FEE1BF684}" srcId="{2DAC04A6-D07B-4CF0-9712-9FE422694627}" destId="{3F8AAEE9-47EC-4217-9E67-682ACF172917}" srcOrd="0" destOrd="0" parTransId="{29685475-A88A-432A-AD7B-C0BEDDA9AAD2}" sibTransId="{190B5AEC-29BE-4435-9C27-65CFBA19F9FC}"/>
    <dgm:cxn modelId="{4E038E18-1013-434D-8A53-E0CC85E7A6D3}" type="presOf" srcId="{A13319F4-C034-4905-9FE3-3FA477B59126}" destId="{B98FB36B-7593-4993-AF2F-91BB12A6FE54}" srcOrd="1" destOrd="0" presId="urn:microsoft.com/office/officeart/2005/8/layout/hierarchy3"/>
    <dgm:cxn modelId="{137EBA32-3C17-49EA-974F-35FDC1945810}" type="presOf" srcId="{9FFBD4A5-80CF-446E-9602-82E01D548E92}" destId="{AB810B29-3A43-4FEF-A997-57BC4D983EAC}" srcOrd="0" destOrd="0" presId="urn:microsoft.com/office/officeart/2005/8/layout/hierarchy3"/>
    <dgm:cxn modelId="{0E99CC82-DD13-4F73-8FE2-3828FEEF8F4D}" type="presOf" srcId="{2DAC04A6-D07B-4CF0-9712-9FE422694627}" destId="{5208F9BC-2882-41DE-A4B7-B4854A4F4D76}" srcOrd="0" destOrd="0" presId="urn:microsoft.com/office/officeart/2005/8/layout/hierarchy3"/>
    <dgm:cxn modelId="{6F25D007-0BA3-4117-BF58-9A1ED61247AD}" type="presOf" srcId="{A13319F4-C034-4905-9FE3-3FA477B59126}" destId="{A18FA85B-214F-4936-8052-69851CB6918F}" srcOrd="0" destOrd="0" presId="urn:microsoft.com/office/officeart/2005/8/layout/hierarchy3"/>
    <dgm:cxn modelId="{4E7D5890-BA8E-44D7-82A7-C9AF27EE2506}" type="presOf" srcId="{FA36CBE6-7122-4CF3-A462-340B3852564A}" destId="{34998F74-C83F-4071-8E6E-87F29F0F0918}" srcOrd="0" destOrd="0" presId="urn:microsoft.com/office/officeart/2005/8/layout/hierarchy3"/>
    <dgm:cxn modelId="{57B5800A-25D2-465C-9F0C-E232E7644483}" srcId="{A13319F4-C034-4905-9FE3-3FA477B59126}" destId="{830E7D30-23B0-4034-A70F-20AAB5264CFF}" srcOrd="0" destOrd="0" parTransId="{2D6AD8DE-1CF2-42DE-9B07-0F04720498D2}" sibTransId="{6C0E14A8-77FE-4FFF-A5EC-BAF92160F669}"/>
    <dgm:cxn modelId="{6E6B9E17-099D-4AF2-87AF-6E46B507F2D0}" type="presOf" srcId="{5E23E883-58EF-4F0C-A2D3-4091F1B24F49}" destId="{C6304E9B-E5DC-4927-A246-64D8D1E9FFAD}" srcOrd="0" destOrd="0" presId="urn:microsoft.com/office/officeart/2005/8/layout/hierarchy3"/>
    <dgm:cxn modelId="{075D5984-B30D-440D-BDEA-1F486CA07F6F}" srcId="{2DAC04A6-D07B-4CF0-9712-9FE422694627}" destId="{9FFBD4A5-80CF-446E-9602-82E01D548E92}" srcOrd="3" destOrd="0" parTransId="{D99E2EF7-ECA2-43B7-9D7C-4CC92DC8F66D}" sibTransId="{588C1A31-B7DD-4075-A6B5-10542F2080BB}"/>
    <dgm:cxn modelId="{00B0D9B5-33AF-4F75-A80A-7EC9A34160AD}" srcId="{923C005A-1DCF-4413-8868-A6E28323B06C}" destId="{2DAC04A6-D07B-4CF0-9712-9FE422694627}" srcOrd="0" destOrd="0" parTransId="{33E0BED6-33A5-4DEE-A769-60BA6B998DA5}" sibTransId="{AC6034A9-6A7E-416D-9816-92CDAE742361}"/>
    <dgm:cxn modelId="{81FC4CA9-2CC6-4C52-9176-12BD4C8C2111}" srcId="{A13319F4-C034-4905-9FE3-3FA477B59126}" destId="{A51139CF-4235-477B-9A9B-024984E9894B}" srcOrd="1" destOrd="0" parTransId="{740BC916-A64A-4DBD-AD13-65D4BA882C42}" sibTransId="{587672AB-9ACC-4B54-9E30-35B5E0E8EF18}"/>
    <dgm:cxn modelId="{832916AA-97FB-4595-A8E3-CF538BB626F3}" srcId="{923C005A-1DCF-4413-8868-A6E28323B06C}" destId="{3CD88807-F34C-47BA-8B1A-A28ABEB12231}" srcOrd="1" destOrd="0" parTransId="{BBF0FA49-5E7C-40A9-BB6F-0E3163A64F77}" sibTransId="{E4C79D72-5888-45D5-A6B5-D4EE0C1576FC}"/>
    <dgm:cxn modelId="{A696EBE4-C9FB-4752-B36A-85BF61C4AC18}" type="presOf" srcId="{29685475-A88A-432A-AD7B-C0BEDDA9AAD2}" destId="{34A734E8-A2A5-4FAD-84A3-7FDAAC8F0995}" srcOrd="0" destOrd="0" presId="urn:microsoft.com/office/officeart/2005/8/layout/hierarchy3"/>
    <dgm:cxn modelId="{28D62AA9-C2B7-4130-A99D-1CC04EDF4807}" type="presOf" srcId="{3CD88807-F34C-47BA-8B1A-A28ABEB12231}" destId="{1F2CADAC-E9A0-45B0-991D-852302D68A8E}" srcOrd="1" destOrd="0" presId="urn:microsoft.com/office/officeart/2005/8/layout/hierarchy3"/>
    <dgm:cxn modelId="{D7F71C6D-53AA-4466-ACC2-EE9AD842E587}" type="presOf" srcId="{D99E2EF7-ECA2-43B7-9D7C-4CC92DC8F66D}" destId="{B3D61396-DE36-4BFA-B472-12D995FA06C0}" srcOrd="0" destOrd="0" presId="urn:microsoft.com/office/officeart/2005/8/layout/hierarchy3"/>
    <dgm:cxn modelId="{0CF5261C-4571-4D73-B4E1-981EDA88C77B}" type="presOf" srcId="{B0EB3F8B-2141-4AF2-89BF-FA4E3291CAA8}" destId="{815FC451-2026-4D19-AF41-06CFEDB7D606}" srcOrd="0" destOrd="0" presId="urn:microsoft.com/office/officeart/2005/8/layout/hierarchy3"/>
    <dgm:cxn modelId="{9B2766FF-D853-41DC-BEFF-F62863870D6A}" type="presOf" srcId="{3F8AAEE9-47EC-4217-9E67-682ACF172917}" destId="{07148C28-A3AD-4FCF-A2D8-5C4E21F3D323}" srcOrd="0" destOrd="0" presId="urn:microsoft.com/office/officeart/2005/8/layout/hierarchy3"/>
    <dgm:cxn modelId="{36EB4391-158E-44D7-8B87-EE26E63FB8A8}" type="presOf" srcId="{830E7D30-23B0-4034-A70F-20AAB5264CFF}" destId="{9F5F0ADF-D565-448A-B79F-694F72A159B5}" srcOrd="0" destOrd="0" presId="urn:microsoft.com/office/officeart/2005/8/layout/hierarchy3"/>
    <dgm:cxn modelId="{DF1511A6-E42C-4830-B7FC-FE136DC8F505}" type="presOf" srcId="{923C005A-1DCF-4413-8868-A6E28323B06C}" destId="{3DB5AC8B-3A19-4953-88FE-B0A93A8C2DD9}" srcOrd="0" destOrd="0" presId="urn:microsoft.com/office/officeart/2005/8/layout/hierarchy3"/>
    <dgm:cxn modelId="{58BE5794-F213-431B-AE63-48639E3216CA}" srcId="{2DAC04A6-D07B-4CF0-9712-9FE422694627}" destId="{FA36CBE6-7122-4CF3-A462-340B3852564A}" srcOrd="2" destOrd="0" parTransId="{3603928E-8878-4D8B-9E59-1E5269E85AA1}" sibTransId="{9718325D-4FDA-4638-AA07-15B700B5E54F}"/>
    <dgm:cxn modelId="{E638DDBD-1BC7-411E-BEF1-F704BA772EBE}" type="presOf" srcId="{2D6AD8DE-1CF2-42DE-9B07-0F04720498D2}" destId="{54C88429-F52F-40DE-A24E-C51B33ED8836}" srcOrd="0" destOrd="0" presId="urn:microsoft.com/office/officeart/2005/8/layout/hierarchy3"/>
    <dgm:cxn modelId="{7E9D024A-A0D4-424C-882D-2B05FD88DDE6}" type="presOf" srcId="{740BC916-A64A-4DBD-AD13-65D4BA882C42}" destId="{746B6028-4D7B-45E3-88DA-7EF7AB1264D8}" srcOrd="0" destOrd="0" presId="urn:microsoft.com/office/officeart/2005/8/layout/hierarchy3"/>
    <dgm:cxn modelId="{B33214A9-71E9-4383-A9EF-EB1CB1927E04}" type="presOf" srcId="{A51139CF-4235-477B-9A9B-024984E9894B}" destId="{8A51EEE8-3948-44B0-9248-BA2F01AD63D4}" srcOrd="0" destOrd="0" presId="urn:microsoft.com/office/officeart/2005/8/layout/hierarchy3"/>
    <dgm:cxn modelId="{7CEBE923-09BF-41A7-AC77-96948E3CD6FB}" type="presOf" srcId="{A1D23E37-A613-4E7C-88D9-7BBCC39EBCEA}" destId="{6EE59DCE-8FF0-42BB-ABEE-7ABFA93E26BE}" srcOrd="0" destOrd="0" presId="urn:microsoft.com/office/officeart/2005/8/layout/hierarchy3"/>
    <dgm:cxn modelId="{281298A8-3A67-4C13-8BB7-06B0DBF21376}" type="presOf" srcId="{2DAC04A6-D07B-4CF0-9712-9FE422694627}" destId="{96E27E54-8DCA-4501-8B59-65B9CB96080F}" srcOrd="1" destOrd="0" presId="urn:microsoft.com/office/officeart/2005/8/layout/hierarchy3"/>
    <dgm:cxn modelId="{A9A5B62F-EB63-4A1B-8747-E9538ED76CF2}" srcId="{3CD88807-F34C-47BA-8B1A-A28ABEB12231}" destId="{5E23E883-58EF-4F0C-A2D3-4091F1B24F49}" srcOrd="0" destOrd="0" parTransId="{FD8DBBFA-C6BB-4B1D-A2CB-B1FBA90D977C}" sibTransId="{B41D63FC-A83B-48EE-93C3-F35A27A0270F}"/>
    <dgm:cxn modelId="{431C9CFF-BA55-4ED7-A1FB-BF8AB94ED0D8}" srcId="{923C005A-1DCF-4413-8868-A6E28323B06C}" destId="{A13319F4-C034-4905-9FE3-3FA477B59126}" srcOrd="2" destOrd="0" parTransId="{212F1AD1-C782-4677-BD3E-29F9EB4CB89C}" sibTransId="{056E56A0-E3F1-467D-90A8-840ECA6C82AA}"/>
    <dgm:cxn modelId="{25B2EC51-47AD-487E-B1C0-A88B29CD6EAF}" type="presParOf" srcId="{3DB5AC8B-3A19-4953-88FE-B0A93A8C2DD9}" destId="{2C5A9EDF-1A46-4AB8-8B40-DB6CA7943686}" srcOrd="0" destOrd="0" presId="urn:microsoft.com/office/officeart/2005/8/layout/hierarchy3"/>
    <dgm:cxn modelId="{E7C10C7D-3703-4D59-BB44-FFE75216A5F2}" type="presParOf" srcId="{2C5A9EDF-1A46-4AB8-8B40-DB6CA7943686}" destId="{82851305-6566-45A7-8DF9-B8E2DF5702A6}" srcOrd="0" destOrd="0" presId="urn:microsoft.com/office/officeart/2005/8/layout/hierarchy3"/>
    <dgm:cxn modelId="{AEF5E3F5-F6B4-44D5-B4E4-58520E045B4D}" type="presParOf" srcId="{82851305-6566-45A7-8DF9-B8E2DF5702A6}" destId="{5208F9BC-2882-41DE-A4B7-B4854A4F4D76}" srcOrd="0" destOrd="0" presId="urn:microsoft.com/office/officeart/2005/8/layout/hierarchy3"/>
    <dgm:cxn modelId="{8C318315-AE0A-4E24-B527-2BF52F055DDF}" type="presParOf" srcId="{82851305-6566-45A7-8DF9-B8E2DF5702A6}" destId="{96E27E54-8DCA-4501-8B59-65B9CB96080F}" srcOrd="1" destOrd="0" presId="urn:microsoft.com/office/officeart/2005/8/layout/hierarchy3"/>
    <dgm:cxn modelId="{01B089D2-092E-4C05-A51A-1EB347017765}" type="presParOf" srcId="{2C5A9EDF-1A46-4AB8-8B40-DB6CA7943686}" destId="{39B1DDA6-228F-49B5-B923-AAC4D47094FC}" srcOrd="1" destOrd="0" presId="urn:microsoft.com/office/officeart/2005/8/layout/hierarchy3"/>
    <dgm:cxn modelId="{471304FD-DD4C-4AA1-A8EB-20BFBEE10829}" type="presParOf" srcId="{39B1DDA6-228F-49B5-B923-AAC4D47094FC}" destId="{34A734E8-A2A5-4FAD-84A3-7FDAAC8F0995}" srcOrd="0" destOrd="0" presId="urn:microsoft.com/office/officeart/2005/8/layout/hierarchy3"/>
    <dgm:cxn modelId="{EAE0E010-0FE5-4394-816D-EBBF7A783F09}" type="presParOf" srcId="{39B1DDA6-228F-49B5-B923-AAC4D47094FC}" destId="{07148C28-A3AD-4FCF-A2D8-5C4E21F3D323}" srcOrd="1" destOrd="0" presId="urn:microsoft.com/office/officeart/2005/8/layout/hierarchy3"/>
    <dgm:cxn modelId="{B1D60525-AFCB-411D-97B0-581A2137A68B}" type="presParOf" srcId="{39B1DDA6-228F-49B5-B923-AAC4D47094FC}" destId="{6EE59DCE-8FF0-42BB-ABEE-7ABFA93E26BE}" srcOrd="2" destOrd="0" presId="urn:microsoft.com/office/officeart/2005/8/layout/hierarchy3"/>
    <dgm:cxn modelId="{086919D3-D708-47EA-AAC1-C7FB40EC414E}" type="presParOf" srcId="{39B1DDA6-228F-49B5-B923-AAC4D47094FC}" destId="{815FC451-2026-4D19-AF41-06CFEDB7D606}" srcOrd="3" destOrd="0" presId="urn:microsoft.com/office/officeart/2005/8/layout/hierarchy3"/>
    <dgm:cxn modelId="{9B83D1A7-1B44-4B68-B173-B2DF8B3170E0}" type="presParOf" srcId="{39B1DDA6-228F-49B5-B923-AAC4D47094FC}" destId="{C65A9D63-57FF-413A-8B5D-A97A72817B0F}" srcOrd="4" destOrd="0" presId="urn:microsoft.com/office/officeart/2005/8/layout/hierarchy3"/>
    <dgm:cxn modelId="{BA0CEECF-7D79-4C0C-8D80-CCDCA5A62FE3}" type="presParOf" srcId="{39B1DDA6-228F-49B5-B923-AAC4D47094FC}" destId="{34998F74-C83F-4071-8E6E-87F29F0F0918}" srcOrd="5" destOrd="0" presId="urn:microsoft.com/office/officeart/2005/8/layout/hierarchy3"/>
    <dgm:cxn modelId="{621A9AA2-3A3F-442B-9119-FEBF099F288F}" type="presParOf" srcId="{39B1DDA6-228F-49B5-B923-AAC4D47094FC}" destId="{B3D61396-DE36-4BFA-B472-12D995FA06C0}" srcOrd="6" destOrd="0" presId="urn:microsoft.com/office/officeart/2005/8/layout/hierarchy3"/>
    <dgm:cxn modelId="{14ACFDF4-D818-4D46-A10F-B5818BCBA76B}" type="presParOf" srcId="{39B1DDA6-228F-49B5-B923-AAC4D47094FC}" destId="{AB810B29-3A43-4FEF-A997-57BC4D983EAC}" srcOrd="7" destOrd="0" presId="urn:microsoft.com/office/officeart/2005/8/layout/hierarchy3"/>
    <dgm:cxn modelId="{5808688F-2894-4E50-9222-78D58CF4F157}" type="presParOf" srcId="{3DB5AC8B-3A19-4953-88FE-B0A93A8C2DD9}" destId="{B9496B63-ABC7-4E6B-AD91-028094155BF1}" srcOrd="1" destOrd="0" presId="urn:microsoft.com/office/officeart/2005/8/layout/hierarchy3"/>
    <dgm:cxn modelId="{4445AC89-A2B9-4314-9F21-6532E8799C3B}" type="presParOf" srcId="{B9496B63-ABC7-4E6B-AD91-028094155BF1}" destId="{B1CD087D-DE6A-4940-A6DA-58CE625DD628}" srcOrd="0" destOrd="0" presId="urn:microsoft.com/office/officeart/2005/8/layout/hierarchy3"/>
    <dgm:cxn modelId="{7D7CCEEE-7831-466F-967D-762E3E89FBDF}" type="presParOf" srcId="{B1CD087D-DE6A-4940-A6DA-58CE625DD628}" destId="{575881DA-D3F0-4DC8-83C0-2701955ABB40}" srcOrd="0" destOrd="0" presId="urn:microsoft.com/office/officeart/2005/8/layout/hierarchy3"/>
    <dgm:cxn modelId="{62F40348-D293-4274-8711-77D90D9A1C48}" type="presParOf" srcId="{B1CD087D-DE6A-4940-A6DA-58CE625DD628}" destId="{1F2CADAC-E9A0-45B0-991D-852302D68A8E}" srcOrd="1" destOrd="0" presId="urn:microsoft.com/office/officeart/2005/8/layout/hierarchy3"/>
    <dgm:cxn modelId="{6683A480-D824-4A90-AD46-EB5C064C0BB7}" type="presParOf" srcId="{B9496B63-ABC7-4E6B-AD91-028094155BF1}" destId="{06311B10-0480-4140-9FF2-906436B0AB10}" srcOrd="1" destOrd="0" presId="urn:microsoft.com/office/officeart/2005/8/layout/hierarchy3"/>
    <dgm:cxn modelId="{B0436A06-3552-4F70-A68B-8DDC3ECA85D9}" type="presParOf" srcId="{06311B10-0480-4140-9FF2-906436B0AB10}" destId="{4E0EE26A-2493-45E7-BB6F-B1E0A373A3FD}" srcOrd="0" destOrd="0" presId="urn:microsoft.com/office/officeart/2005/8/layout/hierarchy3"/>
    <dgm:cxn modelId="{387733CA-A667-414F-8D39-37951DF35FC0}" type="presParOf" srcId="{06311B10-0480-4140-9FF2-906436B0AB10}" destId="{C6304E9B-E5DC-4927-A246-64D8D1E9FFAD}" srcOrd="1" destOrd="0" presId="urn:microsoft.com/office/officeart/2005/8/layout/hierarchy3"/>
    <dgm:cxn modelId="{89904300-3EDE-4E5C-B815-E68528CE8E9E}" type="presParOf" srcId="{3DB5AC8B-3A19-4953-88FE-B0A93A8C2DD9}" destId="{87F0E63C-52E1-44A1-9951-7BB75E133FED}" srcOrd="2" destOrd="0" presId="urn:microsoft.com/office/officeart/2005/8/layout/hierarchy3"/>
    <dgm:cxn modelId="{956728C2-0A45-4DB2-9C72-43088E925A99}" type="presParOf" srcId="{87F0E63C-52E1-44A1-9951-7BB75E133FED}" destId="{2D812BC4-38BB-4939-BAAA-73A8D57BC9E7}" srcOrd="0" destOrd="0" presId="urn:microsoft.com/office/officeart/2005/8/layout/hierarchy3"/>
    <dgm:cxn modelId="{E57E364A-023A-421F-93FE-CC98BEB3ACCD}" type="presParOf" srcId="{2D812BC4-38BB-4939-BAAA-73A8D57BC9E7}" destId="{A18FA85B-214F-4936-8052-69851CB6918F}" srcOrd="0" destOrd="0" presId="urn:microsoft.com/office/officeart/2005/8/layout/hierarchy3"/>
    <dgm:cxn modelId="{4540F527-926D-4984-9B63-7E42E2FBA795}" type="presParOf" srcId="{2D812BC4-38BB-4939-BAAA-73A8D57BC9E7}" destId="{B98FB36B-7593-4993-AF2F-91BB12A6FE54}" srcOrd="1" destOrd="0" presId="urn:microsoft.com/office/officeart/2005/8/layout/hierarchy3"/>
    <dgm:cxn modelId="{59F10DC1-1FE2-497A-BCE1-528B414D7ABA}" type="presParOf" srcId="{87F0E63C-52E1-44A1-9951-7BB75E133FED}" destId="{8E3B9B59-89CF-45C0-B5B3-A8E6C82F6BB6}" srcOrd="1" destOrd="0" presId="urn:microsoft.com/office/officeart/2005/8/layout/hierarchy3"/>
    <dgm:cxn modelId="{A2973900-3BCB-4968-BAAC-6A8A11633E83}" type="presParOf" srcId="{8E3B9B59-89CF-45C0-B5B3-A8E6C82F6BB6}" destId="{54C88429-F52F-40DE-A24E-C51B33ED8836}" srcOrd="0" destOrd="0" presId="urn:microsoft.com/office/officeart/2005/8/layout/hierarchy3"/>
    <dgm:cxn modelId="{B7AD1E21-EEC1-49F6-832F-B2E9D33FB071}" type="presParOf" srcId="{8E3B9B59-89CF-45C0-B5B3-A8E6C82F6BB6}" destId="{9F5F0ADF-D565-448A-B79F-694F72A159B5}" srcOrd="1" destOrd="0" presId="urn:microsoft.com/office/officeart/2005/8/layout/hierarchy3"/>
    <dgm:cxn modelId="{FA81100C-5C4C-4B81-BF26-7C7DB6D2D1F3}" type="presParOf" srcId="{8E3B9B59-89CF-45C0-B5B3-A8E6C82F6BB6}" destId="{746B6028-4D7B-45E3-88DA-7EF7AB1264D8}" srcOrd="2" destOrd="0" presId="urn:microsoft.com/office/officeart/2005/8/layout/hierarchy3"/>
    <dgm:cxn modelId="{68002D9D-A96E-44A3-995B-20A75D737B12}" type="presParOf" srcId="{8E3B9B59-89CF-45C0-B5B3-A8E6C82F6BB6}" destId="{8A51EEE8-3948-44B0-9248-BA2F01AD63D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01FA5-4231-4626-A375-C87E4E87484B}">
      <dsp:nvSpPr>
        <dsp:cNvPr id="0" name=""/>
        <dsp:cNvSpPr/>
      </dsp:nvSpPr>
      <dsp:spPr>
        <a:xfrm>
          <a:off x="5766937" y="2448036"/>
          <a:ext cx="4516701" cy="522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296"/>
              </a:lnTo>
              <a:lnTo>
                <a:pt x="4516701" y="261296"/>
              </a:lnTo>
              <a:lnTo>
                <a:pt x="4516701" y="5225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131D1F-DAEA-47D6-B257-66DA5284C972}">
      <dsp:nvSpPr>
        <dsp:cNvPr id="0" name=""/>
        <dsp:cNvSpPr/>
      </dsp:nvSpPr>
      <dsp:spPr>
        <a:xfrm>
          <a:off x="5766937" y="2448036"/>
          <a:ext cx="1505567" cy="522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296"/>
              </a:lnTo>
              <a:lnTo>
                <a:pt x="1505567" y="261296"/>
              </a:lnTo>
              <a:lnTo>
                <a:pt x="1505567" y="5225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51B08F-EFCA-408F-8F0C-7F4D986ED391}">
      <dsp:nvSpPr>
        <dsp:cNvPr id="0" name=""/>
        <dsp:cNvSpPr/>
      </dsp:nvSpPr>
      <dsp:spPr>
        <a:xfrm>
          <a:off x="4261370" y="2448036"/>
          <a:ext cx="1505567" cy="522593"/>
        </a:xfrm>
        <a:custGeom>
          <a:avLst/>
          <a:gdLst/>
          <a:ahLst/>
          <a:cxnLst/>
          <a:rect l="0" t="0" r="0" b="0"/>
          <a:pathLst>
            <a:path>
              <a:moveTo>
                <a:pt x="1505567" y="0"/>
              </a:moveTo>
              <a:lnTo>
                <a:pt x="1505567" y="261296"/>
              </a:lnTo>
              <a:lnTo>
                <a:pt x="0" y="261296"/>
              </a:lnTo>
              <a:lnTo>
                <a:pt x="0" y="5225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45CC70-229A-4AA8-A4E6-D59666D76DE0}">
      <dsp:nvSpPr>
        <dsp:cNvPr id="0" name=""/>
        <dsp:cNvSpPr/>
      </dsp:nvSpPr>
      <dsp:spPr>
        <a:xfrm>
          <a:off x="1250236" y="2448036"/>
          <a:ext cx="4516701" cy="522593"/>
        </a:xfrm>
        <a:custGeom>
          <a:avLst/>
          <a:gdLst/>
          <a:ahLst/>
          <a:cxnLst/>
          <a:rect l="0" t="0" r="0" b="0"/>
          <a:pathLst>
            <a:path>
              <a:moveTo>
                <a:pt x="4516701" y="0"/>
              </a:moveTo>
              <a:lnTo>
                <a:pt x="4516701" y="261296"/>
              </a:lnTo>
              <a:lnTo>
                <a:pt x="0" y="261296"/>
              </a:lnTo>
              <a:lnTo>
                <a:pt x="0" y="5225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FD9560-3F58-42E5-B7CD-9BC43B164B32}">
      <dsp:nvSpPr>
        <dsp:cNvPr id="0" name=""/>
        <dsp:cNvSpPr/>
      </dsp:nvSpPr>
      <dsp:spPr>
        <a:xfrm>
          <a:off x="4522667" y="1203766"/>
          <a:ext cx="2488540" cy="12442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EL DERECHO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22667" y="1203766"/>
        <a:ext cx="2488540" cy="1244270"/>
      </dsp:txXfrm>
    </dsp:sp>
    <dsp:sp modelId="{649B84F2-E84B-42F1-B22F-B37D9799AC70}">
      <dsp:nvSpPr>
        <dsp:cNvPr id="0" name=""/>
        <dsp:cNvSpPr/>
      </dsp:nvSpPr>
      <dsp:spPr>
        <a:xfrm>
          <a:off x="5966" y="2970630"/>
          <a:ext cx="2488540" cy="12442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2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66" y="2970630"/>
        <a:ext cx="2488540" cy="1244270"/>
      </dsp:txXfrm>
    </dsp:sp>
    <dsp:sp modelId="{9BE697BA-195C-4E4A-A431-148438281335}">
      <dsp:nvSpPr>
        <dsp:cNvPr id="0" name=""/>
        <dsp:cNvSpPr/>
      </dsp:nvSpPr>
      <dsp:spPr>
        <a:xfrm>
          <a:off x="3017100" y="2970630"/>
          <a:ext cx="2488540" cy="12442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FINES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7100" y="2970630"/>
        <a:ext cx="2488540" cy="1244270"/>
      </dsp:txXfrm>
    </dsp:sp>
    <dsp:sp modelId="{65EB86E7-4809-4953-B2A4-D4769EBF8D65}">
      <dsp:nvSpPr>
        <dsp:cNvPr id="0" name=""/>
        <dsp:cNvSpPr/>
      </dsp:nvSpPr>
      <dsp:spPr>
        <a:xfrm>
          <a:off x="6028234" y="2970630"/>
          <a:ext cx="2488540" cy="12442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28234" y="2970630"/>
        <a:ext cx="2488540" cy="1244270"/>
      </dsp:txXfrm>
    </dsp:sp>
    <dsp:sp modelId="{57C6EA16-3694-4812-A831-D68A84CA23C3}">
      <dsp:nvSpPr>
        <dsp:cNvPr id="0" name=""/>
        <dsp:cNvSpPr/>
      </dsp:nvSpPr>
      <dsp:spPr>
        <a:xfrm>
          <a:off x="9039368" y="2970630"/>
          <a:ext cx="2488540" cy="12442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FUENTES DEL DERECHO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39368" y="2970630"/>
        <a:ext cx="2488540" cy="1244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66BE1-1606-423E-9119-7CC41897E21A}">
      <dsp:nvSpPr>
        <dsp:cNvPr id="0" name=""/>
        <dsp:cNvSpPr/>
      </dsp:nvSpPr>
      <dsp:spPr>
        <a:xfrm>
          <a:off x="7007937" y="1909612"/>
          <a:ext cx="91440" cy="69671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96715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F1E2D5-8569-407C-8CFB-A1706BFBDBEC}">
      <dsp:nvSpPr>
        <dsp:cNvPr id="0" name=""/>
        <dsp:cNvSpPr/>
      </dsp:nvSpPr>
      <dsp:spPr>
        <a:xfrm>
          <a:off x="4080004" y="1909612"/>
          <a:ext cx="91440" cy="69671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96715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0992E2-CDB2-4E71-A2BD-2351109D1E67}">
      <dsp:nvSpPr>
        <dsp:cNvPr id="0" name=""/>
        <dsp:cNvSpPr/>
      </dsp:nvSpPr>
      <dsp:spPr>
        <a:xfrm>
          <a:off x="1152070" y="1909612"/>
          <a:ext cx="91440" cy="69671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96715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A0B959-7960-4719-BA02-64AD25A47E2E}">
      <dsp:nvSpPr>
        <dsp:cNvPr id="0" name=""/>
        <dsp:cNvSpPr/>
      </dsp:nvSpPr>
      <dsp:spPr>
        <a:xfrm>
          <a:off x="0" y="388418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FCF9FA-E30E-4CAA-9466-A091E7D51E02}">
      <dsp:nvSpPr>
        <dsp:cNvPr id="0" name=""/>
        <dsp:cNvSpPr/>
      </dsp:nvSpPr>
      <dsp:spPr>
        <a:xfrm>
          <a:off x="266175" y="641285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PAZ</a:t>
          </a:r>
          <a:endParaRPr lang="es-CL" sz="24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0729" y="685839"/>
        <a:ext cx="2306473" cy="1432086"/>
      </dsp:txXfrm>
    </dsp:sp>
    <dsp:sp modelId="{5687A3A5-DF27-49D8-B724-89541D68455B}">
      <dsp:nvSpPr>
        <dsp:cNvPr id="0" name=""/>
        <dsp:cNvSpPr/>
      </dsp:nvSpPr>
      <dsp:spPr>
        <a:xfrm>
          <a:off x="0" y="2606327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F07A67-90BB-4EC9-A17A-ACCFBC8E5541}">
      <dsp:nvSpPr>
        <dsp:cNvPr id="0" name=""/>
        <dsp:cNvSpPr/>
      </dsp:nvSpPr>
      <dsp:spPr>
        <a:xfrm>
          <a:off x="266175" y="2859194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Termina con el “todos contra todos” y evita que los conflictos terminen con la ley del mas fuerte </a:t>
          </a:r>
        </a:p>
      </dsp:txBody>
      <dsp:txXfrm>
        <a:off x="310729" y="2903748"/>
        <a:ext cx="2306473" cy="1432086"/>
      </dsp:txXfrm>
    </dsp:sp>
    <dsp:sp modelId="{2BC7D50A-44B1-4E88-B3A2-9E5574511E8C}">
      <dsp:nvSpPr>
        <dsp:cNvPr id="0" name=""/>
        <dsp:cNvSpPr/>
      </dsp:nvSpPr>
      <dsp:spPr>
        <a:xfrm>
          <a:off x="2927933" y="388418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8AF3F6-B4EF-4B79-B832-4CCA45631CB6}">
      <dsp:nvSpPr>
        <dsp:cNvPr id="0" name=""/>
        <dsp:cNvSpPr/>
      </dsp:nvSpPr>
      <dsp:spPr>
        <a:xfrm>
          <a:off x="3194109" y="641285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0" kern="1200" smtClean="0">
              <a:latin typeface="Arial" panose="020B0604020202020204" pitchFamily="34" charset="0"/>
              <a:cs typeface="Arial" panose="020B0604020202020204" pitchFamily="34" charset="0"/>
            </a:rPr>
            <a:t>SEGURIDAD JURÍDICA</a:t>
          </a:r>
          <a:endParaRPr lang="es-CL" sz="2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38663" y="685839"/>
        <a:ext cx="2306473" cy="1432086"/>
      </dsp:txXfrm>
    </dsp:sp>
    <dsp:sp modelId="{CA286EDC-DDA6-4E7C-B5F0-1AA5C0B1D9BA}">
      <dsp:nvSpPr>
        <dsp:cNvPr id="0" name=""/>
        <dsp:cNvSpPr/>
      </dsp:nvSpPr>
      <dsp:spPr>
        <a:xfrm>
          <a:off x="2927933" y="2606327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F74B4-E10B-4976-B957-5E9747D6AE73}">
      <dsp:nvSpPr>
        <dsp:cNvPr id="0" name=""/>
        <dsp:cNvSpPr/>
      </dsp:nvSpPr>
      <dsp:spPr>
        <a:xfrm>
          <a:off x="3194109" y="2859194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Provee orientación, orden, previsibilidad y protección. </a:t>
          </a:r>
          <a:endParaRPr lang="es-CL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38663" y="2903748"/>
        <a:ext cx="2306473" cy="1432086"/>
      </dsp:txXfrm>
    </dsp:sp>
    <dsp:sp modelId="{163F30B0-F3D1-4CE7-9BB8-25C9C29A8D4E}">
      <dsp:nvSpPr>
        <dsp:cNvPr id="0" name=""/>
        <dsp:cNvSpPr/>
      </dsp:nvSpPr>
      <dsp:spPr>
        <a:xfrm>
          <a:off x="5855866" y="388418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40097-2AF8-4325-A2CD-F36E47DBB559}">
      <dsp:nvSpPr>
        <dsp:cNvPr id="0" name=""/>
        <dsp:cNvSpPr/>
      </dsp:nvSpPr>
      <dsp:spPr>
        <a:xfrm>
          <a:off x="6122042" y="641285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0" kern="1200" smtClean="0">
              <a:latin typeface="Arial" panose="020B0604020202020204" pitchFamily="34" charset="0"/>
              <a:cs typeface="Arial" panose="020B0604020202020204" pitchFamily="34" charset="0"/>
            </a:rPr>
            <a:t>LA JUSTICIA</a:t>
          </a:r>
          <a:endParaRPr lang="es-CL" sz="2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66596" y="685839"/>
        <a:ext cx="2306473" cy="1432086"/>
      </dsp:txXfrm>
    </dsp:sp>
    <dsp:sp modelId="{8875FCE3-01EB-4F87-96A2-4731FB18DF81}">
      <dsp:nvSpPr>
        <dsp:cNvPr id="0" name=""/>
        <dsp:cNvSpPr/>
      </dsp:nvSpPr>
      <dsp:spPr>
        <a:xfrm>
          <a:off x="5855866" y="2606327"/>
          <a:ext cx="2395581" cy="15211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A82EE7-D264-4946-A85C-8336BC8A282C}">
      <dsp:nvSpPr>
        <dsp:cNvPr id="0" name=""/>
        <dsp:cNvSpPr/>
      </dsp:nvSpPr>
      <dsp:spPr>
        <a:xfrm>
          <a:off x="6122042" y="2859194"/>
          <a:ext cx="2395581" cy="152119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derecho establece que regirá de manera común para todos los miembros de la sociedad. Impone un acto de autoridad</a:t>
          </a:r>
          <a:endParaRPr lang="es-CL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66596" y="2903748"/>
        <a:ext cx="2306473" cy="14320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B162F-215B-4E8F-920C-89CD2215CCD2}">
      <dsp:nvSpPr>
        <dsp:cNvPr id="0" name=""/>
        <dsp:cNvSpPr/>
      </dsp:nvSpPr>
      <dsp:spPr>
        <a:xfrm>
          <a:off x="2511184" y="3418"/>
          <a:ext cx="5938299" cy="225492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 DERECHO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7229" y="69463"/>
        <a:ext cx="5806209" cy="2122839"/>
      </dsp:txXfrm>
    </dsp:sp>
    <dsp:sp modelId="{172A7D89-6F1A-465D-8CA9-5684DF46EB6B}">
      <dsp:nvSpPr>
        <dsp:cNvPr id="0" name=""/>
        <dsp:cNvSpPr/>
      </dsp:nvSpPr>
      <dsp:spPr>
        <a:xfrm>
          <a:off x="2619235" y="2258347"/>
          <a:ext cx="2861099" cy="901971"/>
        </a:xfrm>
        <a:custGeom>
          <a:avLst/>
          <a:gdLst/>
          <a:ahLst/>
          <a:cxnLst/>
          <a:rect l="0" t="0" r="0" b="0"/>
          <a:pathLst>
            <a:path>
              <a:moveTo>
                <a:pt x="2861099" y="0"/>
              </a:moveTo>
              <a:lnTo>
                <a:pt x="2861099" y="450985"/>
              </a:lnTo>
              <a:lnTo>
                <a:pt x="0" y="450985"/>
              </a:lnTo>
              <a:lnTo>
                <a:pt x="0" y="901971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089003-74FC-4D38-B8EE-1211BC6F4EC8}">
      <dsp:nvSpPr>
        <dsp:cNvPr id="0" name=""/>
        <dsp:cNvSpPr/>
      </dsp:nvSpPr>
      <dsp:spPr>
        <a:xfrm>
          <a:off x="928038" y="3160319"/>
          <a:ext cx="3382393" cy="225492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NATURAL Y POSITIVO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4083" y="3226364"/>
        <a:ext cx="3250303" cy="2122839"/>
      </dsp:txXfrm>
    </dsp:sp>
    <dsp:sp modelId="{BEE12B4D-589B-4DD0-916C-C970854B554F}">
      <dsp:nvSpPr>
        <dsp:cNvPr id="0" name=""/>
        <dsp:cNvSpPr/>
      </dsp:nvSpPr>
      <dsp:spPr>
        <a:xfrm>
          <a:off x="5480334" y="2258347"/>
          <a:ext cx="2198556" cy="9053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2695"/>
              </a:lnTo>
              <a:lnTo>
                <a:pt x="2198556" y="452695"/>
              </a:lnTo>
              <a:lnTo>
                <a:pt x="2198556" y="9053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23AFB-2BB6-419E-9BE9-1C9CF32D152F}">
      <dsp:nvSpPr>
        <dsp:cNvPr id="0" name=""/>
        <dsp:cNvSpPr/>
      </dsp:nvSpPr>
      <dsp:spPr>
        <a:xfrm>
          <a:off x="5352446" y="3163737"/>
          <a:ext cx="4652888" cy="225492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E INTERNACIONAL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8491" y="3229782"/>
        <a:ext cx="4520798" cy="21228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D0EB52-89FF-473D-BA3D-381BF8D098C8}">
      <dsp:nvSpPr>
        <dsp:cNvPr id="0" name=""/>
        <dsp:cNvSpPr/>
      </dsp:nvSpPr>
      <dsp:spPr>
        <a:xfrm>
          <a:off x="9097660" y="812036"/>
          <a:ext cx="1838221" cy="340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270"/>
              </a:lnTo>
              <a:lnTo>
                <a:pt x="1838221" y="170270"/>
              </a:lnTo>
              <a:lnTo>
                <a:pt x="1838221" y="34054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338012-6622-4069-95CC-FAFE53266B54}">
      <dsp:nvSpPr>
        <dsp:cNvPr id="0" name=""/>
        <dsp:cNvSpPr/>
      </dsp:nvSpPr>
      <dsp:spPr>
        <a:xfrm>
          <a:off x="6782218" y="2006798"/>
          <a:ext cx="964412" cy="11039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3938"/>
              </a:lnTo>
              <a:lnTo>
                <a:pt x="964412" y="11039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CD862D-0B07-4E8B-9CB4-398F35720162}">
      <dsp:nvSpPr>
        <dsp:cNvPr id="0" name=""/>
        <dsp:cNvSpPr/>
      </dsp:nvSpPr>
      <dsp:spPr>
        <a:xfrm>
          <a:off x="8116579" y="812036"/>
          <a:ext cx="981080" cy="340540"/>
        </a:xfrm>
        <a:custGeom>
          <a:avLst/>
          <a:gdLst/>
          <a:ahLst/>
          <a:cxnLst/>
          <a:rect l="0" t="0" r="0" b="0"/>
          <a:pathLst>
            <a:path>
              <a:moveTo>
                <a:pt x="981080" y="0"/>
              </a:moveTo>
              <a:lnTo>
                <a:pt x="981080" y="170270"/>
              </a:lnTo>
              <a:lnTo>
                <a:pt x="0" y="170270"/>
              </a:lnTo>
              <a:lnTo>
                <a:pt x="0" y="34054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E54DB8-1022-47A0-9997-D6433A21C47D}">
      <dsp:nvSpPr>
        <dsp:cNvPr id="0" name=""/>
        <dsp:cNvSpPr/>
      </dsp:nvSpPr>
      <dsp:spPr>
        <a:xfrm>
          <a:off x="4329489" y="1963387"/>
          <a:ext cx="296433" cy="3048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8648"/>
              </a:lnTo>
              <a:lnTo>
                <a:pt x="296433" y="304864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99D1C0-1899-49F9-A890-C8C47F93A74E}">
      <dsp:nvSpPr>
        <dsp:cNvPr id="0" name=""/>
        <dsp:cNvSpPr/>
      </dsp:nvSpPr>
      <dsp:spPr>
        <a:xfrm>
          <a:off x="4329489" y="1963387"/>
          <a:ext cx="296433" cy="1897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7296"/>
              </a:lnTo>
              <a:lnTo>
                <a:pt x="296433" y="189729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FC361D-29E2-4CE7-9F9C-D9F8D9B180F4}">
      <dsp:nvSpPr>
        <dsp:cNvPr id="0" name=""/>
        <dsp:cNvSpPr/>
      </dsp:nvSpPr>
      <dsp:spPr>
        <a:xfrm>
          <a:off x="4329489" y="1963387"/>
          <a:ext cx="296433" cy="7459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5945"/>
              </a:lnTo>
              <a:lnTo>
                <a:pt x="296433" y="745945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CC3C3D-EC76-4826-A41E-553FAF881A8E}">
      <dsp:nvSpPr>
        <dsp:cNvPr id="0" name=""/>
        <dsp:cNvSpPr/>
      </dsp:nvSpPr>
      <dsp:spPr>
        <a:xfrm>
          <a:off x="3131121" y="812036"/>
          <a:ext cx="1988855" cy="340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270"/>
              </a:lnTo>
              <a:lnTo>
                <a:pt x="1988855" y="170270"/>
              </a:lnTo>
              <a:lnTo>
                <a:pt x="1988855" y="34054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581730-735B-4E86-9E8A-55A62D1878A3}">
      <dsp:nvSpPr>
        <dsp:cNvPr id="0" name=""/>
        <dsp:cNvSpPr/>
      </dsp:nvSpPr>
      <dsp:spPr>
        <a:xfrm>
          <a:off x="316317" y="1963387"/>
          <a:ext cx="243243" cy="1080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932"/>
              </a:lnTo>
              <a:lnTo>
                <a:pt x="243243" y="1080932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4DFD25-551C-4CD4-82B4-0DF859C54295}">
      <dsp:nvSpPr>
        <dsp:cNvPr id="0" name=""/>
        <dsp:cNvSpPr/>
      </dsp:nvSpPr>
      <dsp:spPr>
        <a:xfrm>
          <a:off x="964966" y="812036"/>
          <a:ext cx="2166155" cy="340540"/>
        </a:xfrm>
        <a:custGeom>
          <a:avLst/>
          <a:gdLst/>
          <a:ahLst/>
          <a:cxnLst/>
          <a:rect l="0" t="0" r="0" b="0"/>
          <a:pathLst>
            <a:path>
              <a:moveTo>
                <a:pt x="2166155" y="0"/>
              </a:moveTo>
              <a:lnTo>
                <a:pt x="2166155" y="170270"/>
              </a:lnTo>
              <a:lnTo>
                <a:pt x="0" y="170270"/>
              </a:lnTo>
              <a:lnTo>
                <a:pt x="0" y="34054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9CCA7-4967-4898-BE07-658A1AB95C6F}">
      <dsp:nvSpPr>
        <dsp:cNvPr id="0" name=""/>
        <dsp:cNvSpPr/>
      </dsp:nvSpPr>
      <dsp:spPr>
        <a:xfrm>
          <a:off x="1062443" y="1225"/>
          <a:ext cx="4137355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531813" lvl="0" indent="-354013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              NATURAL	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2443" y="1225"/>
        <a:ext cx="4137355" cy="810810"/>
      </dsp:txXfrm>
    </dsp:sp>
    <dsp:sp modelId="{6BE418C7-B552-4044-940E-39C1B7C370CD}">
      <dsp:nvSpPr>
        <dsp:cNvPr id="0" name=""/>
        <dsp:cNvSpPr/>
      </dsp:nvSpPr>
      <dsp:spPr>
        <a:xfrm>
          <a:off x="154155" y="1152577"/>
          <a:ext cx="16216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4155" y="1152577"/>
        <a:ext cx="1621621" cy="810810"/>
      </dsp:txXfrm>
    </dsp:sp>
    <dsp:sp modelId="{E3625918-5A81-45F0-ABCF-E9DDE85DFA28}">
      <dsp:nvSpPr>
        <dsp:cNvPr id="0" name=""/>
        <dsp:cNvSpPr/>
      </dsp:nvSpPr>
      <dsp:spPr>
        <a:xfrm>
          <a:off x="559560" y="2303928"/>
          <a:ext cx="3725820" cy="148078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1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just" defTabSz="355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400" b="0" kern="1200" dirty="0" smtClean="0">
              <a:latin typeface="Arial Black" panose="020B0A04020102020204" pitchFamily="34" charset="0"/>
              <a:cs typeface="Arial" panose="020B0604020202020204" pitchFamily="34" charset="0"/>
            </a:rPr>
            <a:t>Es un conjunto de preceptos universales e inmutables basados en la naturaleza del hombre y tienen como finalidad regir la convivencia social.</a:t>
          </a:r>
        </a:p>
      </dsp:txBody>
      <dsp:txXfrm>
        <a:off x="559560" y="2303928"/>
        <a:ext cx="3725820" cy="1480783"/>
      </dsp:txXfrm>
    </dsp:sp>
    <dsp:sp modelId="{3D12FCB2-56D4-4B46-AE88-70BD4C8F12AD}">
      <dsp:nvSpPr>
        <dsp:cNvPr id="0" name=""/>
        <dsp:cNvSpPr/>
      </dsp:nvSpPr>
      <dsp:spPr>
        <a:xfrm>
          <a:off x="4131866" y="1152577"/>
          <a:ext cx="19762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CARACTERÍSTICAS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31866" y="1152577"/>
        <a:ext cx="1976221" cy="810810"/>
      </dsp:txXfrm>
    </dsp:sp>
    <dsp:sp modelId="{B4F610A0-6E0E-4BE1-AC52-D534CEB66C82}">
      <dsp:nvSpPr>
        <dsp:cNvPr id="0" name=""/>
        <dsp:cNvSpPr/>
      </dsp:nvSpPr>
      <dsp:spPr>
        <a:xfrm>
          <a:off x="4625922" y="2303928"/>
          <a:ext cx="16216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UNIVERSAL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Todos los hombres, tiempo y lugar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5922" y="2303928"/>
        <a:ext cx="1621621" cy="810810"/>
      </dsp:txXfrm>
    </dsp:sp>
    <dsp:sp modelId="{6B3F7BAB-4CBF-412C-813A-74C7B97589A5}">
      <dsp:nvSpPr>
        <dsp:cNvPr id="0" name=""/>
        <dsp:cNvSpPr/>
      </dsp:nvSpPr>
      <dsp:spPr>
        <a:xfrm>
          <a:off x="4625922" y="3455279"/>
          <a:ext cx="16216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NECESARIO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Imperativo de la razón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5922" y="3455279"/>
        <a:ext cx="1621621" cy="810810"/>
      </dsp:txXfrm>
    </dsp:sp>
    <dsp:sp modelId="{21C8A912-AB04-4E93-970C-25880449BD13}">
      <dsp:nvSpPr>
        <dsp:cNvPr id="0" name=""/>
        <dsp:cNvSpPr/>
      </dsp:nvSpPr>
      <dsp:spPr>
        <a:xfrm>
          <a:off x="4625922" y="4606630"/>
          <a:ext cx="16216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INMUTABLE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varía en el tiempo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5922" y="4606630"/>
        <a:ext cx="1621621" cy="810810"/>
      </dsp:txXfrm>
    </dsp:sp>
    <dsp:sp modelId="{6EDC4EB9-7D88-4FC1-B729-57C8156AF075}">
      <dsp:nvSpPr>
        <dsp:cNvPr id="0" name=""/>
        <dsp:cNvSpPr/>
      </dsp:nvSpPr>
      <dsp:spPr>
        <a:xfrm>
          <a:off x="7800995" y="1225"/>
          <a:ext cx="2593329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POSITIVO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00995" y="1225"/>
        <a:ext cx="2593329" cy="810810"/>
      </dsp:txXfrm>
    </dsp:sp>
    <dsp:sp modelId="{DCDC8DA4-7111-4840-A5AA-267ADBE14619}">
      <dsp:nvSpPr>
        <dsp:cNvPr id="0" name=""/>
        <dsp:cNvSpPr/>
      </dsp:nvSpPr>
      <dsp:spPr>
        <a:xfrm>
          <a:off x="6448628" y="1152577"/>
          <a:ext cx="3335902" cy="8542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628" y="1152577"/>
        <a:ext cx="3335902" cy="854221"/>
      </dsp:txXfrm>
    </dsp:sp>
    <dsp:sp modelId="{0BE73866-17D0-4B53-B45B-693FC9E52708}">
      <dsp:nvSpPr>
        <dsp:cNvPr id="0" name=""/>
        <dsp:cNvSpPr/>
      </dsp:nvSpPr>
      <dsp:spPr>
        <a:xfrm>
          <a:off x="7746631" y="2388284"/>
          <a:ext cx="4112074" cy="14449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b="0" kern="1200" dirty="0" smtClean="0">
              <a:latin typeface="Arial Black" panose="020B0A04020102020204" pitchFamily="34" charset="0"/>
              <a:cs typeface="Arial" panose="020B0604020202020204" pitchFamily="34" charset="0"/>
            </a:rPr>
            <a:t>El fundamento de la existencia del Derecho y su obligatoriedad se encuentra en las propias normas, las que se imponen por su poder coercitivo</a:t>
          </a:r>
          <a:endParaRPr lang="es-ES" sz="1400" b="0" kern="1200" dirty="0" smtClean="0">
            <a:latin typeface="Arial Black" panose="020B0A04020102020204" pitchFamily="34" charset="0"/>
          </a:endParaRPr>
        </a:p>
        <a:p>
          <a:pPr lvl="0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kern="1200" dirty="0">
            <a:latin typeface="Arial Black" panose="020B0A04020102020204" pitchFamily="34" charset="0"/>
          </a:endParaRPr>
        </a:p>
      </dsp:txBody>
      <dsp:txXfrm>
        <a:off x="7746631" y="2388284"/>
        <a:ext cx="4112074" cy="1444905"/>
      </dsp:txXfrm>
    </dsp:sp>
    <dsp:sp modelId="{9140D659-D754-45E1-84E9-5C96B8BB0616}">
      <dsp:nvSpPr>
        <dsp:cNvPr id="0" name=""/>
        <dsp:cNvSpPr/>
      </dsp:nvSpPr>
      <dsp:spPr>
        <a:xfrm>
          <a:off x="10125071" y="1152577"/>
          <a:ext cx="1621621" cy="8108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25071" y="1152577"/>
        <a:ext cx="1621621" cy="8108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C5799-CF8D-43EE-846D-8B5C451D3806}">
      <dsp:nvSpPr>
        <dsp:cNvPr id="0" name=""/>
        <dsp:cNvSpPr/>
      </dsp:nvSpPr>
      <dsp:spPr>
        <a:xfrm>
          <a:off x="9072330" y="2549019"/>
          <a:ext cx="2111814" cy="3350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299"/>
              </a:lnTo>
              <a:lnTo>
                <a:pt x="2111814" y="228299"/>
              </a:lnTo>
              <a:lnTo>
                <a:pt x="2111814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CD4B00-73FC-4570-872A-579A17D498D3}">
      <dsp:nvSpPr>
        <dsp:cNvPr id="0" name=""/>
        <dsp:cNvSpPr/>
      </dsp:nvSpPr>
      <dsp:spPr>
        <a:xfrm>
          <a:off x="9072330" y="2549019"/>
          <a:ext cx="595913" cy="3350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299"/>
              </a:lnTo>
              <a:lnTo>
                <a:pt x="595913" y="228299"/>
              </a:lnTo>
              <a:lnTo>
                <a:pt x="595913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23E5C4-F7E6-427F-A361-B1ACA1FCDAC8}">
      <dsp:nvSpPr>
        <dsp:cNvPr id="0" name=""/>
        <dsp:cNvSpPr/>
      </dsp:nvSpPr>
      <dsp:spPr>
        <a:xfrm>
          <a:off x="8260367" y="2549019"/>
          <a:ext cx="811963" cy="335010"/>
        </a:xfrm>
        <a:custGeom>
          <a:avLst/>
          <a:gdLst/>
          <a:ahLst/>
          <a:cxnLst/>
          <a:rect l="0" t="0" r="0" b="0"/>
          <a:pathLst>
            <a:path>
              <a:moveTo>
                <a:pt x="811963" y="0"/>
              </a:moveTo>
              <a:lnTo>
                <a:pt x="811963" y="228299"/>
              </a:lnTo>
              <a:lnTo>
                <a:pt x="0" y="228299"/>
              </a:lnTo>
              <a:lnTo>
                <a:pt x="0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224091-2182-4F8C-A51B-EE113F68941E}">
      <dsp:nvSpPr>
        <dsp:cNvPr id="0" name=""/>
        <dsp:cNvSpPr/>
      </dsp:nvSpPr>
      <dsp:spPr>
        <a:xfrm>
          <a:off x="6852491" y="2549019"/>
          <a:ext cx="2219839" cy="335010"/>
        </a:xfrm>
        <a:custGeom>
          <a:avLst/>
          <a:gdLst/>
          <a:ahLst/>
          <a:cxnLst/>
          <a:rect l="0" t="0" r="0" b="0"/>
          <a:pathLst>
            <a:path>
              <a:moveTo>
                <a:pt x="2219839" y="0"/>
              </a:moveTo>
              <a:lnTo>
                <a:pt x="2219839" y="228299"/>
              </a:lnTo>
              <a:lnTo>
                <a:pt x="0" y="228299"/>
              </a:lnTo>
              <a:lnTo>
                <a:pt x="0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498B2-DD2E-4150-B939-51F978D4FD27}">
      <dsp:nvSpPr>
        <dsp:cNvPr id="0" name=""/>
        <dsp:cNvSpPr/>
      </dsp:nvSpPr>
      <dsp:spPr>
        <a:xfrm>
          <a:off x="3010419" y="2549019"/>
          <a:ext cx="2282496" cy="3350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299"/>
              </a:lnTo>
              <a:lnTo>
                <a:pt x="2282496" y="228299"/>
              </a:lnTo>
              <a:lnTo>
                <a:pt x="2282496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3010419" y="2549019"/>
          <a:ext cx="552238" cy="3350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299"/>
              </a:lnTo>
              <a:lnTo>
                <a:pt x="552238" y="228299"/>
              </a:lnTo>
              <a:lnTo>
                <a:pt x="552238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1984099" y="2549019"/>
          <a:ext cx="1026319" cy="335010"/>
        </a:xfrm>
        <a:custGeom>
          <a:avLst/>
          <a:gdLst/>
          <a:ahLst/>
          <a:cxnLst/>
          <a:rect l="0" t="0" r="0" b="0"/>
          <a:pathLst>
            <a:path>
              <a:moveTo>
                <a:pt x="1026319" y="0"/>
              </a:moveTo>
              <a:lnTo>
                <a:pt x="1026319" y="228299"/>
              </a:lnTo>
              <a:lnTo>
                <a:pt x="0" y="228299"/>
              </a:lnTo>
              <a:lnTo>
                <a:pt x="0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576223" y="2549019"/>
          <a:ext cx="2434196" cy="335010"/>
        </a:xfrm>
        <a:custGeom>
          <a:avLst/>
          <a:gdLst/>
          <a:ahLst/>
          <a:cxnLst/>
          <a:rect l="0" t="0" r="0" b="0"/>
          <a:pathLst>
            <a:path>
              <a:moveTo>
                <a:pt x="2434196" y="0"/>
              </a:moveTo>
              <a:lnTo>
                <a:pt x="2434196" y="228299"/>
              </a:lnTo>
              <a:lnTo>
                <a:pt x="0" y="228299"/>
              </a:lnTo>
              <a:lnTo>
                <a:pt x="0" y="33501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1666631" y="1817563"/>
          <a:ext cx="2687575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1794620" y="1939153"/>
          <a:ext cx="2687575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PÚBLICO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16044" y="1960577"/>
        <a:ext cx="2644727" cy="688607"/>
      </dsp:txXfrm>
    </dsp:sp>
    <dsp:sp modelId="{F703F53A-FA9A-42B8-A44E-B9E9D8010748}">
      <dsp:nvSpPr>
        <dsp:cNvPr id="0" name=""/>
        <dsp:cNvSpPr/>
      </dsp:nvSpPr>
      <dsp:spPr>
        <a:xfrm>
          <a:off x="273" y="2884030"/>
          <a:ext cx="115189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128262" y="3005619"/>
          <a:ext cx="115189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9686" y="3027043"/>
        <a:ext cx="1109050" cy="688607"/>
      </dsp:txXfrm>
    </dsp:sp>
    <dsp:sp modelId="{967A4530-D31D-464F-A575-CFEC273B01AF}">
      <dsp:nvSpPr>
        <dsp:cNvPr id="0" name=""/>
        <dsp:cNvSpPr/>
      </dsp:nvSpPr>
      <dsp:spPr>
        <a:xfrm>
          <a:off x="1408149" y="2884030"/>
          <a:ext cx="115189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1536138" y="3005619"/>
          <a:ext cx="115189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7562" y="3027043"/>
        <a:ext cx="1109050" cy="688607"/>
      </dsp:txXfrm>
    </dsp:sp>
    <dsp:sp modelId="{AF6DCDF3-8796-4001-A953-D93D87197E81}">
      <dsp:nvSpPr>
        <dsp:cNvPr id="0" name=""/>
        <dsp:cNvSpPr/>
      </dsp:nvSpPr>
      <dsp:spPr>
        <a:xfrm>
          <a:off x="2816026" y="2884030"/>
          <a:ext cx="1493263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2944014" y="3005619"/>
          <a:ext cx="1493263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5438" y="3027043"/>
        <a:ext cx="1450415" cy="688607"/>
      </dsp:txXfrm>
    </dsp:sp>
    <dsp:sp modelId="{4B752901-8136-4A36-9FA3-BDC5AED744FF}">
      <dsp:nvSpPr>
        <dsp:cNvPr id="0" name=""/>
        <dsp:cNvSpPr/>
      </dsp:nvSpPr>
      <dsp:spPr>
        <a:xfrm>
          <a:off x="4565267" y="2884030"/>
          <a:ext cx="1455297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C42DC-8DAD-4E10-8841-99761252EA06}">
      <dsp:nvSpPr>
        <dsp:cNvPr id="0" name=""/>
        <dsp:cNvSpPr/>
      </dsp:nvSpPr>
      <dsp:spPr>
        <a:xfrm>
          <a:off x="4693256" y="3005619"/>
          <a:ext cx="1455297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4680" y="3027043"/>
        <a:ext cx="1412449" cy="688607"/>
      </dsp:txXfrm>
    </dsp:sp>
    <dsp:sp modelId="{98600A1A-9207-4C3C-9E12-BA863887DA3B}">
      <dsp:nvSpPr>
        <dsp:cNvPr id="0" name=""/>
        <dsp:cNvSpPr/>
      </dsp:nvSpPr>
      <dsp:spPr>
        <a:xfrm>
          <a:off x="7757403" y="1817563"/>
          <a:ext cx="2629853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CF9533-3A41-4EAC-9B18-2E66C76FD684}">
      <dsp:nvSpPr>
        <dsp:cNvPr id="0" name=""/>
        <dsp:cNvSpPr/>
      </dsp:nvSpPr>
      <dsp:spPr>
        <a:xfrm>
          <a:off x="7885392" y="1939153"/>
          <a:ext cx="2629853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PRIVADO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06816" y="1960577"/>
        <a:ext cx="2587005" cy="688607"/>
      </dsp:txXfrm>
    </dsp:sp>
    <dsp:sp modelId="{D5F90FF5-B9F6-4B03-9068-58850E4DC067}">
      <dsp:nvSpPr>
        <dsp:cNvPr id="0" name=""/>
        <dsp:cNvSpPr/>
      </dsp:nvSpPr>
      <dsp:spPr>
        <a:xfrm>
          <a:off x="6276542" y="2884030"/>
          <a:ext cx="115189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CD258F-3745-4E45-9F34-58CE939894CA}">
      <dsp:nvSpPr>
        <dsp:cNvPr id="0" name=""/>
        <dsp:cNvSpPr/>
      </dsp:nvSpPr>
      <dsp:spPr>
        <a:xfrm>
          <a:off x="6404530" y="3005619"/>
          <a:ext cx="115189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Civil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25954" y="3027043"/>
        <a:ext cx="1109050" cy="688607"/>
      </dsp:txXfrm>
    </dsp:sp>
    <dsp:sp modelId="{FF366E55-4B96-48A5-A597-3A1E5C168942}">
      <dsp:nvSpPr>
        <dsp:cNvPr id="0" name=""/>
        <dsp:cNvSpPr/>
      </dsp:nvSpPr>
      <dsp:spPr>
        <a:xfrm>
          <a:off x="7684418" y="2884030"/>
          <a:ext cx="115189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4E959-4142-4788-953B-D36D61D2DF72}">
      <dsp:nvSpPr>
        <dsp:cNvPr id="0" name=""/>
        <dsp:cNvSpPr/>
      </dsp:nvSpPr>
      <dsp:spPr>
        <a:xfrm>
          <a:off x="7812407" y="3005619"/>
          <a:ext cx="115189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33831" y="3027043"/>
        <a:ext cx="1109050" cy="688607"/>
      </dsp:txXfrm>
    </dsp:sp>
    <dsp:sp modelId="{15EC884A-4AF1-4330-87BA-38E52CED8658}">
      <dsp:nvSpPr>
        <dsp:cNvPr id="0" name=""/>
        <dsp:cNvSpPr/>
      </dsp:nvSpPr>
      <dsp:spPr>
        <a:xfrm>
          <a:off x="9092294" y="2884030"/>
          <a:ext cx="115189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E5852-6644-4FD1-9406-0686F6251308}">
      <dsp:nvSpPr>
        <dsp:cNvPr id="0" name=""/>
        <dsp:cNvSpPr/>
      </dsp:nvSpPr>
      <dsp:spPr>
        <a:xfrm>
          <a:off x="9220283" y="3005619"/>
          <a:ext cx="115189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Laboral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241707" y="3027043"/>
        <a:ext cx="1109050" cy="688607"/>
      </dsp:txXfrm>
    </dsp:sp>
    <dsp:sp modelId="{7ED3FF3B-898A-4D77-9B8A-499B7C1151E8}">
      <dsp:nvSpPr>
        <dsp:cNvPr id="0" name=""/>
        <dsp:cNvSpPr/>
      </dsp:nvSpPr>
      <dsp:spPr>
        <a:xfrm>
          <a:off x="10500170" y="2884030"/>
          <a:ext cx="1367948" cy="7314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83705-51E7-4DDD-871C-76BF175ED047}">
      <dsp:nvSpPr>
        <dsp:cNvPr id="0" name=""/>
        <dsp:cNvSpPr/>
      </dsp:nvSpPr>
      <dsp:spPr>
        <a:xfrm>
          <a:off x="10628159" y="3005619"/>
          <a:ext cx="1367948" cy="73145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°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Internacional Privado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49583" y="3027043"/>
        <a:ext cx="1325100" cy="6886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B0E2B-714F-496B-B005-7E4EBF11807C}">
      <dsp:nvSpPr>
        <dsp:cNvPr id="0" name=""/>
        <dsp:cNvSpPr/>
      </dsp:nvSpPr>
      <dsp:spPr>
        <a:xfrm>
          <a:off x="10057653" y="3343923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498B2-DD2E-4150-B939-51F978D4FD27}">
      <dsp:nvSpPr>
        <dsp:cNvPr id="0" name=""/>
        <dsp:cNvSpPr/>
      </dsp:nvSpPr>
      <dsp:spPr>
        <a:xfrm>
          <a:off x="5812544" y="1362297"/>
          <a:ext cx="4290828" cy="622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209"/>
              </a:lnTo>
              <a:lnTo>
                <a:pt x="4290828" y="424209"/>
              </a:lnTo>
              <a:lnTo>
                <a:pt x="4290828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B8802D-DA2E-40DC-B18C-1C0C53763769}">
      <dsp:nvSpPr>
        <dsp:cNvPr id="0" name=""/>
        <dsp:cNvSpPr/>
      </dsp:nvSpPr>
      <dsp:spPr>
        <a:xfrm>
          <a:off x="6716166" y="3343923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5812544" y="1362297"/>
          <a:ext cx="949342" cy="622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209"/>
              </a:lnTo>
              <a:lnTo>
                <a:pt x="949342" y="424209"/>
              </a:lnTo>
              <a:lnTo>
                <a:pt x="949342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412533-0D1E-4B4B-B8FA-1C2A85ED109A}">
      <dsp:nvSpPr>
        <dsp:cNvPr id="0" name=""/>
        <dsp:cNvSpPr/>
      </dsp:nvSpPr>
      <dsp:spPr>
        <a:xfrm>
          <a:off x="3762258" y="2792019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61729" y="0"/>
              </a:moveTo>
              <a:lnTo>
                <a:pt x="61729" y="424209"/>
              </a:lnTo>
              <a:lnTo>
                <a:pt x="45720" y="424209"/>
              </a:ln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3823988" y="1362297"/>
          <a:ext cx="1988556" cy="622490"/>
        </a:xfrm>
        <a:custGeom>
          <a:avLst/>
          <a:gdLst/>
          <a:ahLst/>
          <a:cxnLst/>
          <a:rect l="0" t="0" r="0" b="0"/>
          <a:pathLst>
            <a:path>
              <a:moveTo>
                <a:pt x="1988556" y="0"/>
              </a:moveTo>
              <a:lnTo>
                <a:pt x="1988556" y="424209"/>
              </a:lnTo>
              <a:lnTo>
                <a:pt x="0" y="424209"/>
              </a:lnTo>
              <a:lnTo>
                <a:pt x="0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B00F9B-7175-45CD-8F61-1B70F74CA157}">
      <dsp:nvSpPr>
        <dsp:cNvPr id="0" name=""/>
        <dsp:cNvSpPr/>
      </dsp:nvSpPr>
      <dsp:spPr>
        <a:xfrm>
          <a:off x="1146154" y="2872629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1191874" y="1362297"/>
          <a:ext cx="4620670" cy="622490"/>
        </a:xfrm>
        <a:custGeom>
          <a:avLst/>
          <a:gdLst/>
          <a:ahLst/>
          <a:cxnLst/>
          <a:rect l="0" t="0" r="0" b="0"/>
          <a:pathLst>
            <a:path>
              <a:moveTo>
                <a:pt x="4620670" y="0"/>
              </a:moveTo>
              <a:lnTo>
                <a:pt x="4620670" y="424209"/>
              </a:lnTo>
              <a:lnTo>
                <a:pt x="0" y="424209"/>
              </a:lnTo>
              <a:lnTo>
                <a:pt x="0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3315621" y="3162"/>
          <a:ext cx="4993847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3553440" y="229089"/>
          <a:ext cx="4993847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93248" y="268897"/>
        <a:ext cx="4914231" cy="1279519"/>
      </dsp:txXfrm>
    </dsp:sp>
    <dsp:sp modelId="{F703F53A-FA9A-42B8-A44E-B9E9D8010748}">
      <dsp:nvSpPr>
        <dsp:cNvPr id="0" name=""/>
        <dsp:cNvSpPr/>
      </dsp:nvSpPr>
      <dsp:spPr>
        <a:xfrm>
          <a:off x="142344" y="1984788"/>
          <a:ext cx="2099060" cy="8878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380162" y="2210715"/>
          <a:ext cx="2099060" cy="887841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6166" y="2236719"/>
        <a:ext cx="2047052" cy="835833"/>
      </dsp:txXfrm>
    </dsp:sp>
    <dsp:sp modelId="{3ABB1A90-89CA-489B-AE90-F44A88744BE6}">
      <dsp:nvSpPr>
        <dsp:cNvPr id="0" name=""/>
        <dsp:cNvSpPr/>
      </dsp:nvSpPr>
      <dsp:spPr>
        <a:xfrm>
          <a:off x="121689" y="3495120"/>
          <a:ext cx="2140370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AFB4B3-A3BC-40C5-94AA-58CDCE8AA9B5}">
      <dsp:nvSpPr>
        <dsp:cNvPr id="0" name=""/>
        <dsp:cNvSpPr/>
      </dsp:nvSpPr>
      <dsp:spPr>
        <a:xfrm>
          <a:off x="359508" y="3721048"/>
          <a:ext cx="2140370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MX" sz="12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normas que regulan el poder punitivo del Estado, ocupándose del delito, la pena y el delincuente</a:t>
          </a:r>
          <a:endParaRPr lang="es-ES" sz="1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9316" y="3760856"/>
        <a:ext cx="2060754" cy="1279519"/>
      </dsp:txXfrm>
    </dsp:sp>
    <dsp:sp modelId="{967A4530-D31D-464F-A575-CFEC273B01AF}">
      <dsp:nvSpPr>
        <dsp:cNvPr id="0" name=""/>
        <dsp:cNvSpPr/>
      </dsp:nvSpPr>
      <dsp:spPr>
        <a:xfrm>
          <a:off x="2733052" y="1984788"/>
          <a:ext cx="2181871" cy="80723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2970871" y="2210715"/>
          <a:ext cx="2181871" cy="807231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94514" y="2234358"/>
        <a:ext cx="2134585" cy="759945"/>
      </dsp:txXfrm>
    </dsp:sp>
    <dsp:sp modelId="{30001B45-0DAD-490E-BE17-A08A94A9DCE5}">
      <dsp:nvSpPr>
        <dsp:cNvPr id="0" name=""/>
        <dsp:cNvSpPr/>
      </dsp:nvSpPr>
      <dsp:spPr>
        <a:xfrm>
          <a:off x="2737793" y="3414510"/>
          <a:ext cx="2140370" cy="16304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E380E1-4C29-409B-AC46-3BAE9A7D084E}">
      <dsp:nvSpPr>
        <dsp:cNvPr id="0" name=""/>
        <dsp:cNvSpPr/>
      </dsp:nvSpPr>
      <dsp:spPr>
        <a:xfrm>
          <a:off x="2975612" y="3640438"/>
          <a:ext cx="2140370" cy="163041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reglas y principios referentes a la organización y atribuciones de los tribunales de justicia, a la forma de hacer valerla acción en juicio y a la manera de solicitar a los tribunales su</a:t>
          </a: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intervención.</a:t>
          </a:r>
        </a:p>
      </dsp:txBody>
      <dsp:txXfrm>
        <a:off x="3023365" y="3688191"/>
        <a:ext cx="2044864" cy="1534912"/>
      </dsp:txXfrm>
    </dsp:sp>
    <dsp:sp modelId="{AF6DCDF3-8796-4001-A953-D93D87197E81}">
      <dsp:nvSpPr>
        <dsp:cNvPr id="0" name=""/>
        <dsp:cNvSpPr/>
      </dsp:nvSpPr>
      <dsp:spPr>
        <a:xfrm>
          <a:off x="5374552" y="1984788"/>
          <a:ext cx="2774668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5612371" y="2210715"/>
          <a:ext cx="2774668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52179" y="2250523"/>
        <a:ext cx="2695052" cy="1279519"/>
      </dsp:txXfrm>
    </dsp:sp>
    <dsp:sp modelId="{F40699FA-8129-4331-AF29-040CD33E3912}">
      <dsp:nvSpPr>
        <dsp:cNvPr id="0" name=""/>
        <dsp:cNvSpPr/>
      </dsp:nvSpPr>
      <dsp:spPr>
        <a:xfrm>
          <a:off x="5429538" y="3966414"/>
          <a:ext cx="2664696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5A87-C4EF-4D7E-91A5-CF5D428CFC08}">
      <dsp:nvSpPr>
        <dsp:cNvPr id="0" name=""/>
        <dsp:cNvSpPr/>
      </dsp:nvSpPr>
      <dsp:spPr>
        <a:xfrm>
          <a:off x="5667357" y="4192341"/>
          <a:ext cx="2664696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MX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el Servicio Público, tanto desde el punto de vista orgánico como funcional, estableciendo los derechos y deberes de la </a:t>
          </a: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Estado. 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07165" y="4232149"/>
        <a:ext cx="2585080" cy="1279519"/>
      </dsp:txXfrm>
    </dsp:sp>
    <dsp:sp modelId="{4B752901-8136-4A36-9FA3-BDC5AED744FF}">
      <dsp:nvSpPr>
        <dsp:cNvPr id="0" name=""/>
        <dsp:cNvSpPr/>
      </dsp:nvSpPr>
      <dsp:spPr>
        <a:xfrm>
          <a:off x="8751312" y="1984788"/>
          <a:ext cx="2704122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C42DC-8DAD-4E10-8841-99761252EA06}">
      <dsp:nvSpPr>
        <dsp:cNvPr id="0" name=""/>
        <dsp:cNvSpPr/>
      </dsp:nvSpPr>
      <dsp:spPr>
        <a:xfrm>
          <a:off x="8989131" y="2210715"/>
          <a:ext cx="2704122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28939" y="2250523"/>
        <a:ext cx="2624506" cy="1279519"/>
      </dsp:txXfrm>
    </dsp:sp>
    <dsp:sp modelId="{A596A546-9306-4E25-A6B9-BE93BAFC5369}">
      <dsp:nvSpPr>
        <dsp:cNvPr id="0" name=""/>
        <dsp:cNvSpPr/>
      </dsp:nvSpPr>
      <dsp:spPr>
        <a:xfrm>
          <a:off x="8569873" y="3966414"/>
          <a:ext cx="3067000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C23B4-E91F-4F08-914C-1463DBCD3049}">
      <dsp:nvSpPr>
        <dsp:cNvPr id="0" name=""/>
        <dsp:cNvSpPr/>
      </dsp:nvSpPr>
      <dsp:spPr>
        <a:xfrm>
          <a:off x="8807691" y="4192341"/>
          <a:ext cx="3067000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MX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MX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47499" y="4232149"/>
        <a:ext cx="2987384" cy="12795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36677-0F4C-4BA5-A2E7-7DDA342623FF}">
      <dsp:nvSpPr>
        <dsp:cNvPr id="0" name=""/>
        <dsp:cNvSpPr/>
      </dsp:nvSpPr>
      <dsp:spPr>
        <a:xfrm>
          <a:off x="10088795" y="2888907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4209"/>
              </a:lnTo>
              <a:lnTo>
                <a:pt x="52493" y="424209"/>
              </a:lnTo>
              <a:lnTo>
                <a:pt x="52493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498B2-DD2E-4150-B939-51F978D4FD27}">
      <dsp:nvSpPr>
        <dsp:cNvPr id="0" name=""/>
        <dsp:cNvSpPr/>
      </dsp:nvSpPr>
      <dsp:spPr>
        <a:xfrm>
          <a:off x="5739643" y="1692766"/>
          <a:ext cx="4394871" cy="622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209"/>
              </a:lnTo>
              <a:lnTo>
                <a:pt x="4394871" y="424209"/>
              </a:lnTo>
              <a:lnTo>
                <a:pt x="4394871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B8802D-DA2E-40DC-B18C-1C0C53763769}">
      <dsp:nvSpPr>
        <dsp:cNvPr id="0" name=""/>
        <dsp:cNvSpPr/>
      </dsp:nvSpPr>
      <dsp:spPr>
        <a:xfrm>
          <a:off x="6594476" y="2913072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5739643" y="1692766"/>
          <a:ext cx="900552" cy="622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209"/>
              </a:lnTo>
              <a:lnTo>
                <a:pt x="900552" y="424209"/>
              </a:lnTo>
              <a:lnTo>
                <a:pt x="900552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412533-0D1E-4B4B-B8FA-1C2A85ED109A}">
      <dsp:nvSpPr>
        <dsp:cNvPr id="0" name=""/>
        <dsp:cNvSpPr/>
      </dsp:nvSpPr>
      <dsp:spPr>
        <a:xfrm>
          <a:off x="3647246" y="2956592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61729" y="0"/>
              </a:moveTo>
              <a:lnTo>
                <a:pt x="61729" y="424209"/>
              </a:lnTo>
              <a:lnTo>
                <a:pt x="45720" y="424209"/>
              </a:ln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3708975" y="1692766"/>
          <a:ext cx="2030667" cy="622490"/>
        </a:xfrm>
        <a:custGeom>
          <a:avLst/>
          <a:gdLst/>
          <a:ahLst/>
          <a:cxnLst/>
          <a:rect l="0" t="0" r="0" b="0"/>
          <a:pathLst>
            <a:path>
              <a:moveTo>
                <a:pt x="2030667" y="0"/>
              </a:moveTo>
              <a:lnTo>
                <a:pt x="2030667" y="424209"/>
              </a:lnTo>
              <a:lnTo>
                <a:pt x="0" y="424209"/>
              </a:lnTo>
              <a:lnTo>
                <a:pt x="0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B00F9B-7175-45CD-8F61-1B70F74CA157}">
      <dsp:nvSpPr>
        <dsp:cNvPr id="0" name=""/>
        <dsp:cNvSpPr/>
      </dsp:nvSpPr>
      <dsp:spPr>
        <a:xfrm>
          <a:off x="1031238" y="2888350"/>
          <a:ext cx="91440" cy="6224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49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1076958" y="1692766"/>
          <a:ext cx="4662685" cy="622490"/>
        </a:xfrm>
        <a:custGeom>
          <a:avLst/>
          <a:gdLst/>
          <a:ahLst/>
          <a:cxnLst/>
          <a:rect l="0" t="0" r="0" b="0"/>
          <a:pathLst>
            <a:path>
              <a:moveTo>
                <a:pt x="4662685" y="0"/>
              </a:moveTo>
              <a:lnTo>
                <a:pt x="4662685" y="424209"/>
              </a:lnTo>
              <a:lnTo>
                <a:pt x="0" y="424209"/>
              </a:lnTo>
              <a:lnTo>
                <a:pt x="0" y="62249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3050536" y="732469"/>
          <a:ext cx="5378214" cy="9602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3288355" y="958397"/>
          <a:ext cx="5378214" cy="960296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FUENTES DERECHO NACIONAL PÚBLICO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16481" y="986523"/>
        <a:ext cx="5321962" cy="904044"/>
      </dsp:txXfrm>
    </dsp:sp>
    <dsp:sp modelId="{F703F53A-FA9A-42B8-A44E-B9E9D8010748}">
      <dsp:nvSpPr>
        <dsp:cNvPr id="0" name=""/>
        <dsp:cNvSpPr/>
      </dsp:nvSpPr>
      <dsp:spPr>
        <a:xfrm>
          <a:off x="20749" y="2315257"/>
          <a:ext cx="2112416" cy="5730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258568" y="2541185"/>
          <a:ext cx="2112416" cy="57309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5353" y="2557970"/>
        <a:ext cx="2078846" cy="539522"/>
      </dsp:txXfrm>
    </dsp:sp>
    <dsp:sp modelId="{3ABB1A90-89CA-489B-AE90-F44A88744BE6}">
      <dsp:nvSpPr>
        <dsp:cNvPr id="0" name=""/>
        <dsp:cNvSpPr/>
      </dsp:nvSpPr>
      <dsp:spPr>
        <a:xfrm>
          <a:off x="6773" y="3510841"/>
          <a:ext cx="2140370" cy="13591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AFB4B3-A3BC-40C5-94AA-58CDCE8AA9B5}">
      <dsp:nvSpPr>
        <dsp:cNvPr id="0" name=""/>
        <dsp:cNvSpPr/>
      </dsp:nvSpPr>
      <dsp:spPr>
        <a:xfrm>
          <a:off x="244591" y="3736769"/>
          <a:ext cx="2140370" cy="13591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-Código Procedimiento Penal.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-Leyes Especiales.</a:t>
          </a:r>
          <a:endParaRPr lang="es-ES" sz="1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4399" y="3776577"/>
        <a:ext cx="2060754" cy="1279519"/>
      </dsp:txXfrm>
    </dsp:sp>
    <dsp:sp modelId="{967A4530-D31D-464F-A575-CFEC273B01AF}">
      <dsp:nvSpPr>
        <dsp:cNvPr id="0" name=""/>
        <dsp:cNvSpPr/>
      </dsp:nvSpPr>
      <dsp:spPr>
        <a:xfrm>
          <a:off x="2664817" y="2315257"/>
          <a:ext cx="2088316" cy="6413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2902636" y="2541185"/>
          <a:ext cx="2088316" cy="64133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21420" y="2559969"/>
        <a:ext cx="2050748" cy="603767"/>
      </dsp:txXfrm>
    </dsp:sp>
    <dsp:sp modelId="{30001B45-0DAD-490E-BE17-A08A94A9DCE5}">
      <dsp:nvSpPr>
        <dsp:cNvPr id="0" name=""/>
        <dsp:cNvSpPr/>
      </dsp:nvSpPr>
      <dsp:spPr>
        <a:xfrm>
          <a:off x="2622780" y="3579083"/>
          <a:ext cx="2140370" cy="16304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E380E1-4C29-409B-AC46-3BAE9A7D084E}">
      <dsp:nvSpPr>
        <dsp:cNvPr id="0" name=""/>
        <dsp:cNvSpPr/>
      </dsp:nvSpPr>
      <dsp:spPr>
        <a:xfrm>
          <a:off x="2860599" y="3805011"/>
          <a:ext cx="2140370" cy="163041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-Código Orgánico de Tribunales.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-Código de Procedimiento Civil y Código de Procedimiento Penal.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- Leyes Especiales.</a:t>
          </a:r>
        </a:p>
      </dsp:txBody>
      <dsp:txXfrm>
        <a:off x="2908352" y="3852764"/>
        <a:ext cx="2044864" cy="1534912"/>
      </dsp:txXfrm>
    </dsp:sp>
    <dsp:sp modelId="{AF6DCDF3-8796-4001-A953-D93D87197E81}">
      <dsp:nvSpPr>
        <dsp:cNvPr id="0" name=""/>
        <dsp:cNvSpPr/>
      </dsp:nvSpPr>
      <dsp:spPr>
        <a:xfrm>
          <a:off x="5248581" y="2315257"/>
          <a:ext cx="2783230" cy="59781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5486399" y="2541185"/>
          <a:ext cx="2783230" cy="59781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03908" y="2558694"/>
        <a:ext cx="2748212" cy="562797"/>
      </dsp:txXfrm>
    </dsp:sp>
    <dsp:sp modelId="{F40699FA-8129-4331-AF29-040CD33E3912}">
      <dsp:nvSpPr>
        <dsp:cNvPr id="0" name=""/>
        <dsp:cNvSpPr/>
      </dsp:nvSpPr>
      <dsp:spPr>
        <a:xfrm>
          <a:off x="5238788" y="3535563"/>
          <a:ext cx="2802814" cy="236403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5A87-C4EF-4D7E-91A5-CF5D428CFC08}">
      <dsp:nvSpPr>
        <dsp:cNvPr id="0" name=""/>
        <dsp:cNvSpPr/>
      </dsp:nvSpPr>
      <dsp:spPr>
        <a:xfrm>
          <a:off x="5476607" y="3761491"/>
          <a:ext cx="2802814" cy="236403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-Constitución Política de la República.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-Leyes orgánicas constitucionales y leyes de quorum calificado.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-Leyes y reglamentos que fijan los derechos y deberes de la administración.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-Dictámenes de la Contraloría General de la República.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-Sentencia de los Tribunales de Justicia en materias contencioso administrativo.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lvl="0" algn="just" defTabSz="2889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5847" y="3830731"/>
        <a:ext cx="2664334" cy="2225558"/>
      </dsp:txXfrm>
    </dsp:sp>
    <dsp:sp modelId="{4B752901-8136-4A36-9FA3-BDC5AED744FF}">
      <dsp:nvSpPr>
        <dsp:cNvPr id="0" name=""/>
        <dsp:cNvSpPr/>
      </dsp:nvSpPr>
      <dsp:spPr>
        <a:xfrm>
          <a:off x="8810493" y="2315257"/>
          <a:ext cx="2648044" cy="5736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C42DC-8DAD-4E10-8841-99761252EA06}">
      <dsp:nvSpPr>
        <dsp:cNvPr id="0" name=""/>
        <dsp:cNvSpPr/>
      </dsp:nvSpPr>
      <dsp:spPr>
        <a:xfrm>
          <a:off x="9048312" y="2541185"/>
          <a:ext cx="2648044" cy="573650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65114" y="2557987"/>
        <a:ext cx="2614440" cy="540046"/>
      </dsp:txXfrm>
    </dsp:sp>
    <dsp:sp modelId="{23DC29E0-23C6-4426-9596-9123C5ADAD09}">
      <dsp:nvSpPr>
        <dsp:cNvPr id="0" name=""/>
        <dsp:cNvSpPr/>
      </dsp:nvSpPr>
      <dsp:spPr>
        <a:xfrm>
          <a:off x="8524014" y="3511398"/>
          <a:ext cx="3234548" cy="18495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267106-D0EA-43C1-BAF3-8C0BBE7821BE}">
      <dsp:nvSpPr>
        <dsp:cNvPr id="0" name=""/>
        <dsp:cNvSpPr/>
      </dsp:nvSpPr>
      <dsp:spPr>
        <a:xfrm>
          <a:off x="8761833" y="3737326"/>
          <a:ext cx="3234548" cy="184957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-La Constitución Política de la República.</a:t>
          </a:r>
        </a:p>
        <a:p>
          <a:pPr marL="0" marR="0" lvl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-Leyes de Rango constitucional.</a:t>
          </a:r>
        </a:p>
        <a:p>
          <a:pPr marL="0" marR="0" lvl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-Leyes orgánicas Constitucionales y Leyes de Quorum Calificado.</a:t>
          </a:r>
        </a:p>
        <a:p>
          <a:pPr marL="0" marR="0" lvl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1200" kern="1200" dirty="0" smtClean="0">
              <a:latin typeface="Arial" panose="020B0604020202020204" pitchFamily="34" charset="0"/>
            </a:rPr>
            <a:t>-Fallos del Tribunal Constitucional.</a:t>
          </a:r>
        </a:p>
        <a:p>
          <a:pPr marL="0" marR="0" lvl="0" indent="0" algn="l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altLang="es-ES" sz="1400" kern="1200" dirty="0" smtClean="0">
            <a:latin typeface="Arial" panose="020B0604020202020204" pitchFamily="34" charset="0"/>
          </a:endParaRPr>
        </a:p>
      </dsp:txBody>
      <dsp:txXfrm>
        <a:off x="8816005" y="3791498"/>
        <a:ext cx="3126204" cy="17412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C4BC8-F469-450C-8CBA-31BC22FE95A0}">
      <dsp:nvSpPr>
        <dsp:cNvPr id="0" name=""/>
        <dsp:cNvSpPr/>
      </dsp:nvSpPr>
      <dsp:spPr>
        <a:xfrm>
          <a:off x="9096798" y="3274038"/>
          <a:ext cx="91440" cy="6094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945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CD4B00-73FC-4570-872A-579A17D498D3}">
      <dsp:nvSpPr>
        <dsp:cNvPr id="0" name=""/>
        <dsp:cNvSpPr/>
      </dsp:nvSpPr>
      <dsp:spPr>
        <a:xfrm>
          <a:off x="5758599" y="1333899"/>
          <a:ext cx="3383919" cy="609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5328"/>
              </a:lnTo>
              <a:lnTo>
                <a:pt x="3383919" y="415328"/>
              </a:lnTo>
              <a:lnTo>
                <a:pt x="3383919" y="60945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C36A7D-E4FE-4907-BD38-4E0DFD6C504D}">
      <dsp:nvSpPr>
        <dsp:cNvPr id="0" name=""/>
        <dsp:cNvSpPr/>
      </dsp:nvSpPr>
      <dsp:spPr>
        <a:xfrm>
          <a:off x="5589707" y="3274038"/>
          <a:ext cx="91440" cy="5911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7057"/>
              </a:lnTo>
              <a:lnTo>
                <a:pt x="63993" y="397057"/>
              </a:lnTo>
              <a:lnTo>
                <a:pt x="63993" y="59118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23E5C4-F7E6-427F-A361-B1ACA1FCDAC8}">
      <dsp:nvSpPr>
        <dsp:cNvPr id="0" name=""/>
        <dsp:cNvSpPr/>
      </dsp:nvSpPr>
      <dsp:spPr>
        <a:xfrm>
          <a:off x="5635427" y="1333899"/>
          <a:ext cx="123171" cy="609458"/>
        </a:xfrm>
        <a:custGeom>
          <a:avLst/>
          <a:gdLst/>
          <a:ahLst/>
          <a:cxnLst/>
          <a:rect l="0" t="0" r="0" b="0"/>
          <a:pathLst>
            <a:path>
              <a:moveTo>
                <a:pt x="123171" y="0"/>
              </a:moveTo>
              <a:lnTo>
                <a:pt x="123171" y="415328"/>
              </a:lnTo>
              <a:lnTo>
                <a:pt x="0" y="415328"/>
              </a:lnTo>
              <a:lnTo>
                <a:pt x="0" y="60945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084147-73A3-4958-BFF1-ED78A485F36C}">
      <dsp:nvSpPr>
        <dsp:cNvPr id="0" name=""/>
        <dsp:cNvSpPr/>
      </dsp:nvSpPr>
      <dsp:spPr>
        <a:xfrm>
          <a:off x="2328960" y="3274038"/>
          <a:ext cx="91440" cy="6231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3111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224091-2182-4F8C-A51B-EE113F68941E}">
      <dsp:nvSpPr>
        <dsp:cNvPr id="0" name=""/>
        <dsp:cNvSpPr/>
      </dsp:nvSpPr>
      <dsp:spPr>
        <a:xfrm>
          <a:off x="2374680" y="1333899"/>
          <a:ext cx="3383919" cy="609458"/>
        </a:xfrm>
        <a:custGeom>
          <a:avLst/>
          <a:gdLst/>
          <a:ahLst/>
          <a:cxnLst/>
          <a:rect l="0" t="0" r="0" b="0"/>
          <a:pathLst>
            <a:path>
              <a:moveTo>
                <a:pt x="3383919" y="0"/>
              </a:moveTo>
              <a:lnTo>
                <a:pt x="3383919" y="415328"/>
              </a:lnTo>
              <a:lnTo>
                <a:pt x="0" y="415328"/>
              </a:lnTo>
              <a:lnTo>
                <a:pt x="0" y="60945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600A1A-9207-4C3C-9E12-BA863887DA3B}">
      <dsp:nvSpPr>
        <dsp:cNvPr id="0" name=""/>
        <dsp:cNvSpPr/>
      </dsp:nvSpPr>
      <dsp:spPr>
        <a:xfrm>
          <a:off x="2742513" y="3219"/>
          <a:ext cx="6032172" cy="13306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CF9533-3A41-4EAC-9B18-2E66C76FD684}">
      <dsp:nvSpPr>
        <dsp:cNvPr id="0" name=""/>
        <dsp:cNvSpPr/>
      </dsp:nvSpPr>
      <dsp:spPr>
        <a:xfrm>
          <a:off x="2975352" y="224417"/>
          <a:ext cx="6032172" cy="1330680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NACIONAL PRIVADO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4326" y="263391"/>
        <a:ext cx="5954224" cy="1252732"/>
      </dsp:txXfrm>
    </dsp:sp>
    <dsp:sp modelId="{D5F90FF5-B9F6-4B03-9068-58850E4DC067}">
      <dsp:nvSpPr>
        <dsp:cNvPr id="0" name=""/>
        <dsp:cNvSpPr/>
      </dsp:nvSpPr>
      <dsp:spPr>
        <a:xfrm>
          <a:off x="1326900" y="1943357"/>
          <a:ext cx="2095559" cy="13306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CD258F-3745-4E45-9F34-58CE939894CA}">
      <dsp:nvSpPr>
        <dsp:cNvPr id="0" name=""/>
        <dsp:cNvSpPr/>
      </dsp:nvSpPr>
      <dsp:spPr>
        <a:xfrm>
          <a:off x="1559740" y="2164555"/>
          <a:ext cx="2095559" cy="1330680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Civil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98714" y="2203529"/>
        <a:ext cx="2017611" cy="1252732"/>
      </dsp:txXfrm>
    </dsp:sp>
    <dsp:sp modelId="{6D0C8B4B-A68C-4002-B738-68F3A47E3F8E}">
      <dsp:nvSpPr>
        <dsp:cNvPr id="0" name=""/>
        <dsp:cNvSpPr/>
      </dsp:nvSpPr>
      <dsp:spPr>
        <a:xfrm>
          <a:off x="1009936" y="3897149"/>
          <a:ext cx="2729487" cy="16181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8C65F4-B771-4D8A-BCFD-6F30790B70F5}">
      <dsp:nvSpPr>
        <dsp:cNvPr id="0" name=""/>
        <dsp:cNvSpPr/>
      </dsp:nvSpPr>
      <dsp:spPr>
        <a:xfrm>
          <a:off x="1242776" y="4118347"/>
          <a:ext cx="2729487" cy="161813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los requisitos generales de los actos jurídicos, la organización de la familia y la propiedad privada.</a:t>
          </a: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90169" y="4165740"/>
        <a:ext cx="2634701" cy="1523347"/>
      </dsp:txXfrm>
    </dsp:sp>
    <dsp:sp modelId="{FF366E55-4B96-48A5-A597-3A1E5C168942}">
      <dsp:nvSpPr>
        <dsp:cNvPr id="0" name=""/>
        <dsp:cNvSpPr/>
      </dsp:nvSpPr>
      <dsp:spPr>
        <a:xfrm>
          <a:off x="4587647" y="1943357"/>
          <a:ext cx="2095559" cy="13306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4E959-4142-4788-953B-D36D61D2DF72}">
      <dsp:nvSpPr>
        <dsp:cNvPr id="0" name=""/>
        <dsp:cNvSpPr/>
      </dsp:nvSpPr>
      <dsp:spPr>
        <a:xfrm>
          <a:off x="4820487" y="2164555"/>
          <a:ext cx="2095559" cy="1330680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Comercial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9461" y="2203529"/>
        <a:ext cx="2017611" cy="1252732"/>
      </dsp:txXfrm>
    </dsp:sp>
    <dsp:sp modelId="{0C784C8A-6485-41C5-B4C9-4751CED96DAE}">
      <dsp:nvSpPr>
        <dsp:cNvPr id="0" name=""/>
        <dsp:cNvSpPr/>
      </dsp:nvSpPr>
      <dsp:spPr>
        <a:xfrm>
          <a:off x="4223376" y="3865226"/>
          <a:ext cx="2860648" cy="15089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C9A40-35EE-44B9-8B36-7F9988BF0A98}">
      <dsp:nvSpPr>
        <dsp:cNvPr id="0" name=""/>
        <dsp:cNvSpPr/>
      </dsp:nvSpPr>
      <dsp:spPr>
        <a:xfrm>
          <a:off x="4456216" y="4086424"/>
          <a:ext cx="2860648" cy="150897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Regula las relaciones que surgen con motivo de la realización de </a:t>
          </a:r>
          <a:r>
            <a:rPr lang="es-MX" sz="1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actos de comercio </a:t>
          </a: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y prescribe las normas aplicables a los comerciantes, sus derechos y obligaciones.</a:t>
          </a: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 dirty="0"/>
        </a:p>
      </dsp:txBody>
      <dsp:txXfrm>
        <a:off x="4500412" y="4130620"/>
        <a:ext cx="2772256" cy="1420586"/>
      </dsp:txXfrm>
    </dsp:sp>
    <dsp:sp modelId="{15EC884A-4AF1-4330-87BA-38E52CED8658}">
      <dsp:nvSpPr>
        <dsp:cNvPr id="0" name=""/>
        <dsp:cNvSpPr/>
      </dsp:nvSpPr>
      <dsp:spPr>
        <a:xfrm>
          <a:off x="8094738" y="1943357"/>
          <a:ext cx="2095559" cy="13306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E5852-6644-4FD1-9406-0686F6251308}">
      <dsp:nvSpPr>
        <dsp:cNvPr id="0" name=""/>
        <dsp:cNvSpPr/>
      </dsp:nvSpPr>
      <dsp:spPr>
        <a:xfrm>
          <a:off x="8327578" y="2164555"/>
          <a:ext cx="2095559" cy="1330680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*</a:t>
          </a:r>
          <a:r>
            <a:rPr lang="es-E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Laboral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66552" y="2203529"/>
        <a:ext cx="2017611" cy="1252732"/>
      </dsp:txXfrm>
    </dsp:sp>
    <dsp:sp modelId="{729F525A-B603-4623-B180-302C04B0771E}">
      <dsp:nvSpPr>
        <dsp:cNvPr id="0" name=""/>
        <dsp:cNvSpPr/>
      </dsp:nvSpPr>
      <dsp:spPr>
        <a:xfrm>
          <a:off x="7531431" y="3883496"/>
          <a:ext cx="3222174" cy="17170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0ECAAF-04A2-47E5-B2F6-63A5BE785C09}">
      <dsp:nvSpPr>
        <dsp:cNvPr id="0" name=""/>
        <dsp:cNvSpPr/>
      </dsp:nvSpPr>
      <dsp:spPr>
        <a:xfrm>
          <a:off x="7764271" y="4104694"/>
          <a:ext cx="3222174" cy="171700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normas jurídicas que regula las</a:t>
          </a: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relaciones contractuales entre empleados y</a:t>
          </a: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5334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empleadores, el régimen sindical y las relaciones entre empresarios y trabajadores con el Estado.</a:t>
          </a: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5334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/>
        </a:p>
      </dsp:txBody>
      <dsp:txXfrm>
        <a:off x="7814560" y="4154983"/>
        <a:ext cx="3121596" cy="161642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B8802D-DA2E-40DC-B18C-1C0C53763769}">
      <dsp:nvSpPr>
        <dsp:cNvPr id="0" name=""/>
        <dsp:cNvSpPr/>
      </dsp:nvSpPr>
      <dsp:spPr>
        <a:xfrm>
          <a:off x="9604969" y="3265956"/>
          <a:ext cx="91440" cy="8846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84673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5850514" y="1531678"/>
          <a:ext cx="3800174" cy="884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2878"/>
              </a:lnTo>
              <a:lnTo>
                <a:pt x="3800174" y="602878"/>
              </a:lnTo>
              <a:lnTo>
                <a:pt x="3800174" y="88467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412533-0D1E-4B4B-B8FA-1C2A85ED109A}">
      <dsp:nvSpPr>
        <dsp:cNvPr id="0" name=""/>
        <dsp:cNvSpPr/>
      </dsp:nvSpPr>
      <dsp:spPr>
        <a:xfrm>
          <a:off x="5349436" y="3327805"/>
          <a:ext cx="91440" cy="884673"/>
        </a:xfrm>
        <a:custGeom>
          <a:avLst/>
          <a:gdLst/>
          <a:ahLst/>
          <a:cxnLst/>
          <a:rect l="0" t="0" r="0" b="0"/>
          <a:pathLst>
            <a:path>
              <a:moveTo>
                <a:pt x="68473" y="0"/>
              </a:moveTo>
              <a:lnTo>
                <a:pt x="68473" y="602878"/>
              </a:lnTo>
              <a:lnTo>
                <a:pt x="45720" y="602878"/>
              </a:lnTo>
              <a:lnTo>
                <a:pt x="45720" y="884673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5417909" y="1531678"/>
          <a:ext cx="432605" cy="884673"/>
        </a:xfrm>
        <a:custGeom>
          <a:avLst/>
          <a:gdLst/>
          <a:ahLst/>
          <a:cxnLst/>
          <a:rect l="0" t="0" r="0" b="0"/>
          <a:pathLst>
            <a:path>
              <a:moveTo>
                <a:pt x="432605" y="0"/>
              </a:moveTo>
              <a:lnTo>
                <a:pt x="432605" y="602878"/>
              </a:lnTo>
              <a:lnTo>
                <a:pt x="0" y="602878"/>
              </a:lnTo>
              <a:lnTo>
                <a:pt x="0" y="88467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B00F9B-7175-45CD-8F61-1B70F74CA157}">
      <dsp:nvSpPr>
        <dsp:cNvPr id="0" name=""/>
        <dsp:cNvSpPr/>
      </dsp:nvSpPr>
      <dsp:spPr>
        <a:xfrm>
          <a:off x="1527946" y="3244477"/>
          <a:ext cx="91440" cy="8710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101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1573666" y="1531678"/>
          <a:ext cx="4276848" cy="898329"/>
        </a:xfrm>
        <a:custGeom>
          <a:avLst/>
          <a:gdLst/>
          <a:ahLst/>
          <a:cxnLst/>
          <a:rect l="0" t="0" r="0" b="0"/>
          <a:pathLst>
            <a:path>
              <a:moveTo>
                <a:pt x="4276848" y="0"/>
              </a:moveTo>
              <a:lnTo>
                <a:pt x="4276848" y="616535"/>
              </a:lnTo>
              <a:lnTo>
                <a:pt x="0" y="616535"/>
              </a:lnTo>
              <a:lnTo>
                <a:pt x="0" y="8983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1927539" y="838975"/>
          <a:ext cx="7845950" cy="69270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2265523" y="1160060"/>
          <a:ext cx="7845950" cy="69270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FUENTES DERECHO NACIONAL PRIVADO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85812" y="1180349"/>
        <a:ext cx="7805372" cy="652124"/>
      </dsp:txXfrm>
    </dsp:sp>
    <dsp:sp modelId="{F703F53A-FA9A-42B8-A44E-B9E9D8010748}">
      <dsp:nvSpPr>
        <dsp:cNvPr id="0" name=""/>
        <dsp:cNvSpPr/>
      </dsp:nvSpPr>
      <dsp:spPr>
        <a:xfrm>
          <a:off x="72601" y="2430007"/>
          <a:ext cx="3002129" cy="81446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410585" y="2751092"/>
          <a:ext cx="3002129" cy="814469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CIVIL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4440" y="2774947"/>
        <a:ext cx="2954419" cy="766759"/>
      </dsp:txXfrm>
    </dsp:sp>
    <dsp:sp modelId="{3ABB1A90-89CA-489B-AE90-F44A88744BE6}">
      <dsp:nvSpPr>
        <dsp:cNvPr id="0" name=""/>
        <dsp:cNvSpPr/>
      </dsp:nvSpPr>
      <dsp:spPr>
        <a:xfrm>
          <a:off x="9710" y="4115493"/>
          <a:ext cx="3127910" cy="13318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AFB4B3-A3BC-40C5-94AA-58CDCE8AA9B5}">
      <dsp:nvSpPr>
        <dsp:cNvPr id="0" name=""/>
        <dsp:cNvSpPr/>
      </dsp:nvSpPr>
      <dsp:spPr>
        <a:xfrm>
          <a:off x="347694" y="4436578"/>
          <a:ext cx="3127910" cy="133182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4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4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-Código Civil </a:t>
          </a:r>
        </a:p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4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-Leyes Especiales.</a:t>
          </a:r>
          <a:endParaRPr lang="es-ES" sz="1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6702" y="4475586"/>
        <a:ext cx="3049894" cy="1253807"/>
      </dsp:txXfrm>
    </dsp:sp>
    <dsp:sp modelId="{967A4530-D31D-464F-A575-CFEC273B01AF}">
      <dsp:nvSpPr>
        <dsp:cNvPr id="0" name=""/>
        <dsp:cNvSpPr/>
      </dsp:nvSpPr>
      <dsp:spPr>
        <a:xfrm>
          <a:off x="3933970" y="2416351"/>
          <a:ext cx="2967878" cy="9114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4271954" y="2737436"/>
          <a:ext cx="2967878" cy="91145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COMERCIAL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98650" y="2764132"/>
        <a:ext cx="2914486" cy="858061"/>
      </dsp:txXfrm>
    </dsp:sp>
    <dsp:sp modelId="{30001B45-0DAD-490E-BE17-A08A94A9DCE5}">
      <dsp:nvSpPr>
        <dsp:cNvPr id="0" name=""/>
        <dsp:cNvSpPr/>
      </dsp:nvSpPr>
      <dsp:spPr>
        <a:xfrm>
          <a:off x="3813589" y="4212478"/>
          <a:ext cx="3163134" cy="14854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E380E1-4C29-409B-AC46-3BAE9A7D084E}">
      <dsp:nvSpPr>
        <dsp:cNvPr id="0" name=""/>
        <dsp:cNvSpPr/>
      </dsp:nvSpPr>
      <dsp:spPr>
        <a:xfrm>
          <a:off x="4151573" y="4533563"/>
          <a:ext cx="3163134" cy="1485461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-Constitución Política de la República.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-Código del Comercio.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 Costumbre Mercantil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 Leyes Especiales.</a:t>
          </a:r>
        </a:p>
      </dsp:txBody>
      <dsp:txXfrm>
        <a:off x="4195081" y="4577071"/>
        <a:ext cx="3076118" cy="1398445"/>
      </dsp:txXfrm>
    </dsp:sp>
    <dsp:sp modelId="{AF6DCDF3-8796-4001-A953-D93D87197E81}">
      <dsp:nvSpPr>
        <dsp:cNvPr id="0" name=""/>
        <dsp:cNvSpPr/>
      </dsp:nvSpPr>
      <dsp:spPr>
        <a:xfrm>
          <a:off x="7672950" y="2416351"/>
          <a:ext cx="3955477" cy="8496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8010934" y="2737436"/>
          <a:ext cx="3955477" cy="84960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 LABORAL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35818" y="2762320"/>
        <a:ext cx="3905709" cy="799836"/>
      </dsp:txXfrm>
    </dsp:sp>
    <dsp:sp modelId="{F40699FA-8129-4331-AF29-040CD33E3912}">
      <dsp:nvSpPr>
        <dsp:cNvPr id="0" name=""/>
        <dsp:cNvSpPr/>
      </dsp:nvSpPr>
      <dsp:spPr>
        <a:xfrm>
          <a:off x="7652691" y="4150629"/>
          <a:ext cx="3995995" cy="10746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5A87-C4EF-4D7E-91A5-CF5D428CFC08}">
      <dsp:nvSpPr>
        <dsp:cNvPr id="0" name=""/>
        <dsp:cNvSpPr/>
      </dsp:nvSpPr>
      <dsp:spPr>
        <a:xfrm>
          <a:off x="7990675" y="4471714"/>
          <a:ext cx="3995995" cy="107463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2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kern="1200" dirty="0" smtClean="0">
              <a:latin typeface="Arial" panose="020B0604020202020204" pitchFamily="34" charset="0"/>
            </a:rPr>
            <a:t>-Constitución Política de la República.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kern="1200" dirty="0" smtClean="0">
              <a:latin typeface="Arial" panose="020B0604020202020204" pitchFamily="34" charset="0"/>
            </a:rPr>
            <a:t>-Leyes Especiales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1400" kern="1200" dirty="0" smtClean="0">
              <a:latin typeface="Arial" panose="020B0604020202020204" pitchFamily="34" charset="0"/>
            </a:rPr>
            <a:t>Código del Trabajo.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altLang="es-ES" sz="1400" kern="1200" dirty="0" smtClean="0">
            <a:latin typeface="Arial" panose="020B0604020202020204" pitchFamily="34" charset="0"/>
          </a:endParaRPr>
        </a:p>
        <a:p>
          <a:pPr lvl="0" algn="just" defTabSz="2889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22150" y="4503189"/>
        <a:ext cx="3933045" cy="101168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0F95B-D512-4F29-B68D-D2266DCC5EA1}">
      <dsp:nvSpPr>
        <dsp:cNvPr id="0" name=""/>
        <dsp:cNvSpPr/>
      </dsp:nvSpPr>
      <dsp:spPr>
        <a:xfrm>
          <a:off x="10360982" y="1715687"/>
          <a:ext cx="91440" cy="74974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974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D34792-A19D-4005-B91B-FC7BB236B634}">
      <dsp:nvSpPr>
        <dsp:cNvPr id="0" name=""/>
        <dsp:cNvSpPr/>
      </dsp:nvSpPr>
      <dsp:spPr>
        <a:xfrm>
          <a:off x="7244345" y="3280476"/>
          <a:ext cx="91440" cy="7772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8433"/>
              </a:lnTo>
              <a:lnTo>
                <a:pt x="59228" y="538433"/>
              </a:lnTo>
              <a:lnTo>
                <a:pt x="59228" y="77725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927DE4-61F2-43DD-B1F4-1FF4960A819A}">
      <dsp:nvSpPr>
        <dsp:cNvPr id="0" name=""/>
        <dsp:cNvSpPr/>
      </dsp:nvSpPr>
      <dsp:spPr>
        <a:xfrm>
          <a:off x="4245655" y="1379057"/>
          <a:ext cx="3044409" cy="7222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3430"/>
              </a:lnTo>
              <a:lnTo>
                <a:pt x="3044409" y="483430"/>
              </a:lnTo>
              <a:lnTo>
                <a:pt x="3044409" y="722247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8C94A5-A180-4068-B8F1-0204E5B9759F}">
      <dsp:nvSpPr>
        <dsp:cNvPr id="0" name=""/>
        <dsp:cNvSpPr/>
      </dsp:nvSpPr>
      <dsp:spPr>
        <a:xfrm>
          <a:off x="4199935" y="1379057"/>
          <a:ext cx="91440" cy="74974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0932"/>
              </a:lnTo>
              <a:lnTo>
                <a:pt x="122896" y="510932"/>
              </a:lnTo>
              <a:lnTo>
                <a:pt x="122896" y="74974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5C2040-4C86-42E8-9686-725B57E5CF56}">
      <dsp:nvSpPr>
        <dsp:cNvPr id="0" name=""/>
        <dsp:cNvSpPr/>
      </dsp:nvSpPr>
      <dsp:spPr>
        <a:xfrm>
          <a:off x="1294412" y="1379057"/>
          <a:ext cx="2951243" cy="749748"/>
        </a:xfrm>
        <a:custGeom>
          <a:avLst/>
          <a:gdLst/>
          <a:ahLst/>
          <a:cxnLst/>
          <a:rect l="0" t="0" r="0" b="0"/>
          <a:pathLst>
            <a:path>
              <a:moveTo>
                <a:pt x="2951243" y="0"/>
              </a:moveTo>
              <a:lnTo>
                <a:pt x="2951243" y="510932"/>
              </a:lnTo>
              <a:lnTo>
                <a:pt x="0" y="510932"/>
              </a:lnTo>
              <a:lnTo>
                <a:pt x="0" y="74974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9A79C2-D726-4F7A-A841-504A87D3932B}">
      <dsp:nvSpPr>
        <dsp:cNvPr id="0" name=""/>
        <dsp:cNvSpPr/>
      </dsp:nvSpPr>
      <dsp:spPr>
        <a:xfrm>
          <a:off x="2977699" y="269982"/>
          <a:ext cx="2535913" cy="110907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219FC3-E1BB-4640-90F8-FB06DF1AF7BC}">
      <dsp:nvSpPr>
        <dsp:cNvPr id="0" name=""/>
        <dsp:cNvSpPr/>
      </dsp:nvSpPr>
      <dsp:spPr>
        <a:xfrm>
          <a:off x="3264136" y="542097"/>
          <a:ext cx="2535913" cy="110907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PÚBLICO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 dirty="0"/>
        </a:p>
      </dsp:txBody>
      <dsp:txXfrm>
        <a:off x="3296620" y="574581"/>
        <a:ext cx="2470945" cy="1044107"/>
      </dsp:txXfrm>
    </dsp:sp>
    <dsp:sp modelId="{9AD5139D-0225-481F-A3EA-9568180E80A7}">
      <dsp:nvSpPr>
        <dsp:cNvPr id="0" name=""/>
        <dsp:cNvSpPr/>
      </dsp:nvSpPr>
      <dsp:spPr>
        <a:xfrm>
          <a:off x="5445" y="2128806"/>
          <a:ext cx="2577933" cy="33314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76A2F6-4A73-4846-830A-A0A2C259AC33}">
      <dsp:nvSpPr>
        <dsp:cNvPr id="0" name=""/>
        <dsp:cNvSpPr/>
      </dsp:nvSpPr>
      <dsp:spPr>
        <a:xfrm>
          <a:off x="291883" y="2400921"/>
          <a:ext cx="2577933" cy="333143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MX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Conjunto de reglas que determinan los derechos y deberes de los Estados y de las demás personas jurídicas internacionales en su relación estableciendo los derechos y obligaciones recíprocas.</a:t>
          </a: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1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7388" y="2476426"/>
        <a:ext cx="2426923" cy="3180423"/>
      </dsp:txXfrm>
    </dsp:sp>
    <dsp:sp modelId="{B6316E81-C642-4EDE-A3F1-BB248B20DF23}">
      <dsp:nvSpPr>
        <dsp:cNvPr id="0" name=""/>
        <dsp:cNvSpPr/>
      </dsp:nvSpPr>
      <dsp:spPr>
        <a:xfrm>
          <a:off x="3156253" y="2128806"/>
          <a:ext cx="2333158" cy="216850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9F4D9C-12EC-4730-BEEC-14FA65BC4355}">
      <dsp:nvSpPr>
        <dsp:cNvPr id="0" name=""/>
        <dsp:cNvSpPr/>
      </dsp:nvSpPr>
      <dsp:spPr>
        <a:xfrm>
          <a:off x="3442690" y="2400921"/>
          <a:ext cx="2333158" cy="2168501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Su objetivo es garantizar la paz, seguridad y cooperación entre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los pueblos.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06203" y="2464434"/>
        <a:ext cx="2206132" cy="2041475"/>
      </dsp:txXfrm>
    </dsp:sp>
    <dsp:sp modelId="{C2ED3463-46F0-4E9D-BD57-626F66169319}">
      <dsp:nvSpPr>
        <dsp:cNvPr id="0" name=""/>
        <dsp:cNvSpPr/>
      </dsp:nvSpPr>
      <dsp:spPr>
        <a:xfrm>
          <a:off x="6107773" y="2101305"/>
          <a:ext cx="2364583" cy="11791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4EC516-4781-4CC2-A40D-94DE619889DD}">
      <dsp:nvSpPr>
        <dsp:cNvPr id="0" name=""/>
        <dsp:cNvSpPr/>
      </dsp:nvSpPr>
      <dsp:spPr>
        <a:xfrm>
          <a:off x="6394210" y="2373420"/>
          <a:ext cx="2364583" cy="1179171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EJEMPLO</a:t>
          </a:r>
        </a:p>
      </dsp:txBody>
      <dsp:txXfrm>
        <a:off x="6428747" y="2407957"/>
        <a:ext cx="2295509" cy="1110097"/>
      </dsp:txXfrm>
    </dsp:sp>
    <dsp:sp modelId="{DA3C5D03-2178-4100-AB7B-4014A24DD790}">
      <dsp:nvSpPr>
        <dsp:cNvPr id="0" name=""/>
        <dsp:cNvSpPr/>
      </dsp:nvSpPr>
      <dsp:spPr>
        <a:xfrm>
          <a:off x="6062286" y="4057727"/>
          <a:ext cx="2482575" cy="118846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CB4186-7633-45A7-A301-D702EADD7F8D}">
      <dsp:nvSpPr>
        <dsp:cNvPr id="0" name=""/>
        <dsp:cNvSpPr/>
      </dsp:nvSpPr>
      <dsp:spPr>
        <a:xfrm>
          <a:off x="6348723" y="4329842"/>
          <a:ext cx="2482575" cy="1188469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Decreto Supremo N° 1393 del MINREL, 1997 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(CONVEMAR)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/>
        </a:p>
      </dsp:txBody>
      <dsp:txXfrm>
        <a:off x="6383532" y="4364651"/>
        <a:ext cx="2412957" cy="1118851"/>
      </dsp:txXfrm>
    </dsp:sp>
    <dsp:sp modelId="{A7C310FE-25CC-4CCE-BC53-E1E715B0EAA5}">
      <dsp:nvSpPr>
        <dsp:cNvPr id="0" name=""/>
        <dsp:cNvSpPr/>
      </dsp:nvSpPr>
      <dsp:spPr>
        <a:xfrm>
          <a:off x="9108906" y="269982"/>
          <a:ext cx="2595592" cy="1445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9717CF-0E21-40F2-AE14-F4E2E03B4A10}">
      <dsp:nvSpPr>
        <dsp:cNvPr id="0" name=""/>
        <dsp:cNvSpPr/>
      </dsp:nvSpPr>
      <dsp:spPr>
        <a:xfrm>
          <a:off x="9395343" y="542097"/>
          <a:ext cx="2595592" cy="144570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PRIVADO</a:t>
          </a:r>
        </a:p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kern="1200" dirty="0"/>
        </a:p>
      </dsp:txBody>
      <dsp:txXfrm>
        <a:off x="9437686" y="584440"/>
        <a:ext cx="2510906" cy="1361019"/>
      </dsp:txXfrm>
    </dsp:sp>
    <dsp:sp modelId="{09C7A390-8385-42F8-B9C2-3B27A432D7CF}">
      <dsp:nvSpPr>
        <dsp:cNvPr id="0" name=""/>
        <dsp:cNvSpPr/>
      </dsp:nvSpPr>
      <dsp:spPr>
        <a:xfrm>
          <a:off x="9117736" y="2465436"/>
          <a:ext cx="2577933" cy="239438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32A97C-62B1-4B69-8763-234BFC79B84A}">
      <dsp:nvSpPr>
        <dsp:cNvPr id="0" name=""/>
        <dsp:cNvSpPr/>
      </dsp:nvSpPr>
      <dsp:spPr>
        <a:xfrm>
          <a:off x="9404173" y="2737552"/>
          <a:ext cx="2577933" cy="2394389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Rige las relaciones de los nacionales con los extranjeros o con los Estados extranjeros en cuanto se trate de relaciones de puro 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interés privado.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9474302" y="2807681"/>
        <a:ext cx="2437675" cy="225413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98D749-363A-4A20-866E-1E291CB4EC55}">
      <dsp:nvSpPr>
        <dsp:cNvPr id="0" name=""/>
        <dsp:cNvSpPr/>
      </dsp:nvSpPr>
      <dsp:spPr>
        <a:xfrm>
          <a:off x="5374" y="863701"/>
          <a:ext cx="2139074" cy="7788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PENAL</a:t>
          </a:r>
        </a:p>
      </dsp:txBody>
      <dsp:txXfrm>
        <a:off x="28186" y="886513"/>
        <a:ext cx="2093450" cy="733240"/>
      </dsp:txXfrm>
    </dsp:sp>
    <dsp:sp modelId="{5199257A-B2F2-42EB-A4AC-81222AE90502}">
      <dsp:nvSpPr>
        <dsp:cNvPr id="0" name=""/>
        <dsp:cNvSpPr/>
      </dsp:nvSpPr>
      <dsp:spPr>
        <a:xfrm>
          <a:off x="219281" y="1642565"/>
          <a:ext cx="204673" cy="5716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1663"/>
              </a:lnTo>
              <a:lnTo>
                <a:pt x="204673" y="5716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6D8213-1AD0-4963-84D6-FA3EAED0CB1E}">
      <dsp:nvSpPr>
        <dsp:cNvPr id="0" name=""/>
        <dsp:cNvSpPr/>
      </dsp:nvSpPr>
      <dsp:spPr>
        <a:xfrm>
          <a:off x="423954" y="1824796"/>
          <a:ext cx="1935198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1 C.P.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6766" y="1847608"/>
        <a:ext cx="1889574" cy="733240"/>
      </dsp:txXfrm>
    </dsp:sp>
    <dsp:sp modelId="{3313FCC2-8E87-4EFC-A17D-92E1965C9007}">
      <dsp:nvSpPr>
        <dsp:cNvPr id="0" name=""/>
        <dsp:cNvSpPr/>
      </dsp:nvSpPr>
      <dsp:spPr>
        <a:xfrm>
          <a:off x="219281" y="1642565"/>
          <a:ext cx="213907" cy="15577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7729"/>
              </a:lnTo>
              <a:lnTo>
                <a:pt x="213907" y="15577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E3CC69-D6D3-488F-9D83-C0455C5E81BD}">
      <dsp:nvSpPr>
        <dsp:cNvPr id="0" name=""/>
        <dsp:cNvSpPr/>
      </dsp:nvSpPr>
      <dsp:spPr>
        <a:xfrm>
          <a:off x="433188" y="2810863"/>
          <a:ext cx="1877624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390° C. P.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00" y="2833675"/>
        <a:ext cx="1832000" cy="733240"/>
      </dsp:txXfrm>
    </dsp:sp>
    <dsp:sp modelId="{0CCA79E1-CCD8-4EE5-9B4D-2BD6F5ABFE91}">
      <dsp:nvSpPr>
        <dsp:cNvPr id="0" name=""/>
        <dsp:cNvSpPr/>
      </dsp:nvSpPr>
      <dsp:spPr>
        <a:xfrm>
          <a:off x="219281" y="1642565"/>
          <a:ext cx="213907" cy="25434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3452"/>
              </a:lnTo>
              <a:lnTo>
                <a:pt x="213907" y="25434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A1EE3D-2C52-43F1-883B-549FD856B098}">
      <dsp:nvSpPr>
        <dsp:cNvPr id="0" name=""/>
        <dsp:cNvSpPr/>
      </dsp:nvSpPr>
      <dsp:spPr>
        <a:xfrm>
          <a:off x="433188" y="3796586"/>
          <a:ext cx="1884416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391° bis C.P.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00" y="3819398"/>
        <a:ext cx="1838792" cy="733240"/>
      </dsp:txXfrm>
    </dsp:sp>
    <dsp:sp modelId="{10375854-A71E-43F7-B628-4416E7846D4C}">
      <dsp:nvSpPr>
        <dsp:cNvPr id="0" name=""/>
        <dsp:cNvSpPr/>
      </dsp:nvSpPr>
      <dsp:spPr>
        <a:xfrm>
          <a:off x="2757819" y="863701"/>
          <a:ext cx="2170026" cy="120952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PROCESAL 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93245" y="899127"/>
        <a:ext cx="2099174" cy="1138670"/>
      </dsp:txXfrm>
    </dsp:sp>
    <dsp:sp modelId="{CB441B09-2339-410E-8B99-1E50BA8C9284}">
      <dsp:nvSpPr>
        <dsp:cNvPr id="0" name=""/>
        <dsp:cNvSpPr/>
      </dsp:nvSpPr>
      <dsp:spPr>
        <a:xfrm>
          <a:off x="2974822" y="2073223"/>
          <a:ext cx="217002" cy="6033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3386"/>
              </a:lnTo>
              <a:lnTo>
                <a:pt x="217002" y="6033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C9835B-8C8F-4DC2-9F29-80FB8900C49B}">
      <dsp:nvSpPr>
        <dsp:cNvPr id="0" name=""/>
        <dsp:cNvSpPr/>
      </dsp:nvSpPr>
      <dsp:spPr>
        <a:xfrm>
          <a:off x="3191824" y="2287177"/>
          <a:ext cx="2011464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114300" lvl="0" indent="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Artículo 129°C.P.P. 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14636" y="2309989"/>
        <a:ext cx="1965840" cy="733240"/>
      </dsp:txXfrm>
    </dsp:sp>
    <dsp:sp modelId="{A2DB18A0-28DC-4C4F-BCDD-858670400DC3}">
      <dsp:nvSpPr>
        <dsp:cNvPr id="0" name=""/>
        <dsp:cNvSpPr/>
      </dsp:nvSpPr>
      <dsp:spPr>
        <a:xfrm>
          <a:off x="2974822" y="2073223"/>
          <a:ext cx="217002" cy="15577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7729"/>
              </a:lnTo>
              <a:lnTo>
                <a:pt x="217002" y="15577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188EF8-B04A-4028-80BE-39C5C442DAA3}">
      <dsp:nvSpPr>
        <dsp:cNvPr id="0" name=""/>
        <dsp:cNvSpPr/>
      </dsp:nvSpPr>
      <dsp:spPr>
        <a:xfrm>
          <a:off x="3191824" y="3241520"/>
          <a:ext cx="1956022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229° C.P.P.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14636" y="3264332"/>
        <a:ext cx="1910398" cy="733240"/>
      </dsp:txXfrm>
    </dsp:sp>
    <dsp:sp modelId="{1981CD8D-108F-414E-A036-EE48A558597D}">
      <dsp:nvSpPr>
        <dsp:cNvPr id="0" name=""/>
        <dsp:cNvSpPr/>
      </dsp:nvSpPr>
      <dsp:spPr>
        <a:xfrm>
          <a:off x="5317278" y="863701"/>
          <a:ext cx="2849959" cy="7788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CONSTITUCIONAL</a:t>
          </a:r>
          <a:endParaRPr lang="es-E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40090" y="886513"/>
        <a:ext cx="2804335" cy="733240"/>
      </dsp:txXfrm>
    </dsp:sp>
    <dsp:sp modelId="{17E4BFBA-F38D-4FA5-8711-F47165BDAD6A}">
      <dsp:nvSpPr>
        <dsp:cNvPr id="0" name=""/>
        <dsp:cNvSpPr/>
      </dsp:nvSpPr>
      <dsp:spPr>
        <a:xfrm>
          <a:off x="5602274" y="1642565"/>
          <a:ext cx="284995" cy="5841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4148"/>
              </a:lnTo>
              <a:lnTo>
                <a:pt x="284995" y="584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826C7-8AAB-4CD3-8D3C-8C31BEF95067}">
      <dsp:nvSpPr>
        <dsp:cNvPr id="0" name=""/>
        <dsp:cNvSpPr/>
      </dsp:nvSpPr>
      <dsp:spPr>
        <a:xfrm>
          <a:off x="5887270" y="1837282"/>
          <a:ext cx="1575151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6° CPR.</a:t>
          </a:r>
        </a:p>
        <a:p>
          <a:pPr lvl="0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kern="1200" dirty="0"/>
        </a:p>
      </dsp:txBody>
      <dsp:txXfrm>
        <a:off x="5910082" y="1860094"/>
        <a:ext cx="1529527" cy="733240"/>
      </dsp:txXfrm>
    </dsp:sp>
    <dsp:sp modelId="{411DB54F-DB77-4AB5-976D-E9009EBF3046}">
      <dsp:nvSpPr>
        <dsp:cNvPr id="0" name=""/>
        <dsp:cNvSpPr/>
      </dsp:nvSpPr>
      <dsp:spPr>
        <a:xfrm>
          <a:off x="5602274" y="1642565"/>
          <a:ext cx="284995" cy="15577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7729"/>
              </a:lnTo>
              <a:lnTo>
                <a:pt x="284995" y="15577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F0ED4-8AED-4830-9A86-68FDD2B0DB42}">
      <dsp:nvSpPr>
        <dsp:cNvPr id="0" name=""/>
        <dsp:cNvSpPr/>
      </dsp:nvSpPr>
      <dsp:spPr>
        <a:xfrm>
          <a:off x="5887270" y="2810863"/>
          <a:ext cx="1774901" cy="7788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7° CPR.</a:t>
          </a:r>
        </a:p>
        <a:p>
          <a:pPr lvl="0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 dirty="0"/>
        </a:p>
      </dsp:txBody>
      <dsp:txXfrm>
        <a:off x="5910082" y="2833675"/>
        <a:ext cx="1729277" cy="733240"/>
      </dsp:txXfrm>
    </dsp:sp>
    <dsp:sp modelId="{87E96796-92B1-471E-B78B-8FA2B0C16AC7}">
      <dsp:nvSpPr>
        <dsp:cNvPr id="0" name=""/>
        <dsp:cNvSpPr/>
      </dsp:nvSpPr>
      <dsp:spPr>
        <a:xfrm>
          <a:off x="8556670" y="863701"/>
          <a:ext cx="2843448" cy="7788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ADMINISTRATIVO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79482" y="886513"/>
        <a:ext cx="2797824" cy="733240"/>
      </dsp:txXfrm>
    </dsp:sp>
    <dsp:sp modelId="{453A6417-D901-4ECF-B6C4-5D768266BA59}">
      <dsp:nvSpPr>
        <dsp:cNvPr id="0" name=""/>
        <dsp:cNvSpPr/>
      </dsp:nvSpPr>
      <dsp:spPr>
        <a:xfrm>
          <a:off x="8841014" y="1642565"/>
          <a:ext cx="284344" cy="6859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5961"/>
              </a:lnTo>
              <a:lnTo>
                <a:pt x="284344" y="6859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EFEE74-7848-432C-B194-71C8D96F5725}">
      <dsp:nvSpPr>
        <dsp:cNvPr id="0" name=""/>
        <dsp:cNvSpPr/>
      </dsp:nvSpPr>
      <dsp:spPr>
        <a:xfrm>
          <a:off x="9125359" y="1837282"/>
          <a:ext cx="2303782" cy="98249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62° DFL N°29, Ley N° 18.834 E.A.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54135" y="1866058"/>
        <a:ext cx="2246230" cy="92493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08F9BC-2882-41DE-A4B7-B4854A4F4D76}">
      <dsp:nvSpPr>
        <dsp:cNvPr id="0" name=""/>
        <dsp:cNvSpPr/>
      </dsp:nvSpPr>
      <dsp:spPr>
        <a:xfrm>
          <a:off x="677690" y="4955"/>
          <a:ext cx="2828558" cy="14142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CIVIL</a:t>
          </a:r>
        </a:p>
      </dsp:txBody>
      <dsp:txXfrm>
        <a:off x="719113" y="46378"/>
        <a:ext cx="2745712" cy="1331433"/>
      </dsp:txXfrm>
    </dsp:sp>
    <dsp:sp modelId="{34A734E8-A2A5-4FAD-84A3-7FDAAC8F0995}">
      <dsp:nvSpPr>
        <dsp:cNvPr id="0" name=""/>
        <dsp:cNvSpPr/>
      </dsp:nvSpPr>
      <dsp:spPr>
        <a:xfrm>
          <a:off x="960546" y="1419234"/>
          <a:ext cx="282855" cy="645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23"/>
              </a:lnTo>
              <a:lnTo>
                <a:pt x="282855" y="64582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148C28-A3AD-4FCF-A2D8-5C4E21F3D323}">
      <dsp:nvSpPr>
        <dsp:cNvPr id="0" name=""/>
        <dsp:cNvSpPr/>
      </dsp:nvSpPr>
      <dsp:spPr>
        <a:xfrm>
          <a:off x="1243402" y="1772803"/>
          <a:ext cx="2215756" cy="584507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14° CC.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60522" y="1789923"/>
        <a:ext cx="2181516" cy="550267"/>
      </dsp:txXfrm>
    </dsp:sp>
    <dsp:sp modelId="{6EE59DCE-8FF0-42BB-ABEE-7ABFA93E26BE}">
      <dsp:nvSpPr>
        <dsp:cNvPr id="0" name=""/>
        <dsp:cNvSpPr/>
      </dsp:nvSpPr>
      <dsp:spPr>
        <a:xfrm>
          <a:off x="960546" y="1419234"/>
          <a:ext cx="282855" cy="1576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6058"/>
              </a:lnTo>
              <a:lnTo>
                <a:pt x="282855" y="157605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5FC451-2026-4D19-AF41-06CFEDB7D606}">
      <dsp:nvSpPr>
        <dsp:cNvPr id="0" name=""/>
        <dsp:cNvSpPr/>
      </dsp:nvSpPr>
      <dsp:spPr>
        <a:xfrm>
          <a:off x="1243402" y="2710881"/>
          <a:ext cx="2168825" cy="56882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2326° CC.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60062" y="2727541"/>
        <a:ext cx="2135505" cy="535503"/>
      </dsp:txXfrm>
    </dsp:sp>
    <dsp:sp modelId="{C65A9D63-57FF-413A-8B5D-A97A72817B0F}">
      <dsp:nvSpPr>
        <dsp:cNvPr id="0" name=""/>
        <dsp:cNvSpPr/>
      </dsp:nvSpPr>
      <dsp:spPr>
        <a:xfrm>
          <a:off x="960546" y="1419234"/>
          <a:ext cx="282855" cy="24773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7392"/>
              </a:lnTo>
              <a:lnTo>
                <a:pt x="282855" y="2477392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8F74-C83F-4071-8E6E-87F29F0F0918}">
      <dsp:nvSpPr>
        <dsp:cNvPr id="0" name=""/>
        <dsp:cNvSpPr/>
      </dsp:nvSpPr>
      <dsp:spPr>
        <a:xfrm>
          <a:off x="1243402" y="3633273"/>
          <a:ext cx="2088856" cy="52670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589° CC.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58829" y="3648700"/>
        <a:ext cx="2058002" cy="495851"/>
      </dsp:txXfrm>
    </dsp:sp>
    <dsp:sp modelId="{B3D61396-DE36-4BFA-B472-12D995FA06C0}">
      <dsp:nvSpPr>
        <dsp:cNvPr id="0" name=""/>
        <dsp:cNvSpPr/>
      </dsp:nvSpPr>
      <dsp:spPr>
        <a:xfrm>
          <a:off x="960546" y="1419234"/>
          <a:ext cx="282855" cy="3461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61497"/>
              </a:lnTo>
              <a:lnTo>
                <a:pt x="282855" y="3461497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810B29-3A43-4FEF-A997-57BC4D983EAC}">
      <dsp:nvSpPr>
        <dsp:cNvPr id="0" name=""/>
        <dsp:cNvSpPr/>
      </dsp:nvSpPr>
      <dsp:spPr>
        <a:xfrm>
          <a:off x="1243402" y="4513549"/>
          <a:ext cx="1965644" cy="73436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1545° CC.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64911" y="4535058"/>
        <a:ext cx="1922626" cy="691346"/>
      </dsp:txXfrm>
    </dsp:sp>
    <dsp:sp modelId="{575881DA-D3F0-4DC8-83C0-2701955ABB40}">
      <dsp:nvSpPr>
        <dsp:cNvPr id="0" name=""/>
        <dsp:cNvSpPr/>
      </dsp:nvSpPr>
      <dsp:spPr>
        <a:xfrm>
          <a:off x="4213388" y="4955"/>
          <a:ext cx="2828558" cy="14142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COMERCIAL</a:t>
          </a:r>
        </a:p>
      </dsp:txBody>
      <dsp:txXfrm>
        <a:off x="4254811" y="46378"/>
        <a:ext cx="2745712" cy="1331433"/>
      </dsp:txXfrm>
    </dsp:sp>
    <dsp:sp modelId="{4E0EE26A-2493-45E7-BB6F-B1E0A373A3FD}">
      <dsp:nvSpPr>
        <dsp:cNvPr id="0" name=""/>
        <dsp:cNvSpPr/>
      </dsp:nvSpPr>
      <dsp:spPr>
        <a:xfrm>
          <a:off x="4496244" y="1419234"/>
          <a:ext cx="246740" cy="595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5956"/>
              </a:lnTo>
              <a:lnTo>
                <a:pt x="246740" y="595956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304E9B-E5DC-4927-A246-64D8D1E9FFAD}">
      <dsp:nvSpPr>
        <dsp:cNvPr id="0" name=""/>
        <dsp:cNvSpPr/>
      </dsp:nvSpPr>
      <dsp:spPr>
        <a:xfrm>
          <a:off x="4742984" y="1760768"/>
          <a:ext cx="2234606" cy="50884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826° </a:t>
          </a:r>
          <a:r>
            <a:rPr lang="es-E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CdC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4757888" y="1775672"/>
        <a:ext cx="2204798" cy="479035"/>
      </dsp:txXfrm>
    </dsp:sp>
    <dsp:sp modelId="{A18FA85B-214F-4936-8052-69851CB6918F}">
      <dsp:nvSpPr>
        <dsp:cNvPr id="0" name=""/>
        <dsp:cNvSpPr/>
      </dsp:nvSpPr>
      <dsp:spPr>
        <a:xfrm>
          <a:off x="7749086" y="4955"/>
          <a:ext cx="2730718" cy="10096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DERECHO LABORAL</a:t>
          </a:r>
        </a:p>
      </dsp:txBody>
      <dsp:txXfrm>
        <a:off x="7778659" y="34528"/>
        <a:ext cx="2671572" cy="950550"/>
      </dsp:txXfrm>
    </dsp:sp>
    <dsp:sp modelId="{54C88429-F52F-40DE-A24E-C51B33ED8836}">
      <dsp:nvSpPr>
        <dsp:cNvPr id="0" name=""/>
        <dsp:cNvSpPr/>
      </dsp:nvSpPr>
      <dsp:spPr>
        <a:xfrm>
          <a:off x="8022157" y="1014651"/>
          <a:ext cx="233200" cy="5789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8977"/>
              </a:lnTo>
              <a:lnTo>
                <a:pt x="233200" y="578977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5F0ADF-D565-448A-B79F-694F72A159B5}">
      <dsp:nvSpPr>
        <dsp:cNvPr id="0" name=""/>
        <dsp:cNvSpPr/>
      </dsp:nvSpPr>
      <dsp:spPr>
        <a:xfrm>
          <a:off x="8255358" y="1328352"/>
          <a:ext cx="2231890" cy="53055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1° C.T.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0897" y="1343891"/>
        <a:ext cx="2200812" cy="499474"/>
      </dsp:txXfrm>
    </dsp:sp>
    <dsp:sp modelId="{746B6028-4D7B-45E3-88DA-7EF7AB1264D8}">
      <dsp:nvSpPr>
        <dsp:cNvPr id="0" name=""/>
        <dsp:cNvSpPr/>
      </dsp:nvSpPr>
      <dsp:spPr>
        <a:xfrm>
          <a:off x="8022157" y="1014651"/>
          <a:ext cx="273071" cy="1554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4236"/>
              </a:lnTo>
              <a:lnTo>
                <a:pt x="273071" y="1554236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51EEE8-3948-44B0-9248-BA2F01AD63D4}">
      <dsp:nvSpPr>
        <dsp:cNvPr id="0" name=""/>
        <dsp:cNvSpPr/>
      </dsp:nvSpPr>
      <dsp:spPr>
        <a:xfrm>
          <a:off x="8295229" y="2252343"/>
          <a:ext cx="2224513" cy="633087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Art. 195° C.T.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13771" y="2270885"/>
        <a:ext cx="2187429" cy="596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396449"/>
            <a:ext cx="12495389" cy="834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85" y="171019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 hasCustomPrompt="1"/>
          </p:nvPr>
        </p:nvSpPr>
        <p:spPr>
          <a:xfrm>
            <a:off x="831885" y="459003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1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 hasCustomPrompt="1"/>
          </p:nvPr>
        </p:nvSpPr>
        <p:spPr>
          <a:xfrm>
            <a:off x="839823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 hasCustomPrompt="1"/>
          </p:nvPr>
        </p:nvSpPr>
        <p:spPr>
          <a:xfrm>
            <a:off x="839823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37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 hasCustomPrompt="1"/>
          </p:nvPr>
        </p:nvSpPr>
        <p:spPr>
          <a:xfrm>
            <a:off x="6172237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 hasCustomPrompt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7" y="-857"/>
            <a:ext cx="5388624" cy="358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282" y="0"/>
            <a:ext cx="970952" cy="111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l comandante en jefe de la Armada de Chile revista a los Infantes de Marina  desplegados en Arauco">
            <a:extLst>
              <a:ext uri="{FF2B5EF4-FFF2-40B4-BE49-F238E27FC236}">
                <a16:creationId xmlns:a16="http://schemas.microsoft.com/office/drawing/2014/main" id="{C7FA4B06-A939-8503-2F4B-09F6EF08A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257" y="3412828"/>
            <a:ext cx="5175743" cy="344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7F39D92E-6A8F-B50A-F232-489E76F67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158" y="1963436"/>
            <a:ext cx="1629944" cy="265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5830503" y="658446"/>
            <a:ext cx="5388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CURSO 4° AÑO INFANTERIA DE MARINA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225083" y="5702956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de julio del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2023.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766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33" y="419721"/>
            <a:ext cx="10515600" cy="549270"/>
          </a:xfrm>
        </p:spPr>
        <p:txBody>
          <a:bodyPr>
            <a:normAutofit/>
          </a:bodyPr>
          <a:lstStyle/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SITUACIÓN CHILENOS DETENIDOS EN MALASIA (2017).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33" y="1308506"/>
            <a:ext cx="10515600" cy="524074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Antecedentes:</a:t>
            </a:r>
          </a:p>
          <a:p>
            <a:pPr marL="457200" indent="-27940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Malasia es un país musulmán.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27940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Con fecha 03.04.2023 el Parlamento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Malasia abolió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la pena de muerte obligatoria, que hasta ahora se aplicaba de forma automática en once delitos, entre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ellos: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narcotráfico, asesinato, terrorismo, secuestro o posesión de armas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Hechos: 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Fernando </a:t>
            </a:r>
            <a:r>
              <a:rPr lang="es-MX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Candia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y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Felipe </a:t>
            </a:r>
            <a:r>
              <a:rPr lang="es-MX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Osiadacz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fueron detenidos en agosto del año  2017 y acusados de cometer el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homicidio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Yusain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Bin 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Ishak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mujer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transexual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con quien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tuvieron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un altercado en el lobby del hostal en que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alojaban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en la ciudad de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Kuala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Lumpur.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víctima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 de acuerdo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informe forense estaba "bajo la influencia de diversos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estupefacientes“.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La detención duró por mas de 1 año antes del inicio del juicio en su contra.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Fiscalía de dicho país al comienzo pidió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la ejecución de ambos por pena de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horca, siendo luego reducida de 30 a 6, siendo en definitiva condenados a una pena de prisión de 2 años. (homicidio culposo).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El juez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consideró las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atenuantes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que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 los chilenos respondieron a la agresión de la víctima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no tenían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antecedentes previos y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mostraron arrepentimiento, pidiendo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perdón a los familiares de la víctima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Por 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su buen comportamiento, se les rebajó aún más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la pena.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Estuvieron privados de libertad 15 meses, de un total de 24.</a:t>
            </a:r>
          </a:p>
          <a:p>
            <a:pPr marL="450850" indent="-273050" algn="just">
              <a:lnSpc>
                <a:spcPct val="120000"/>
              </a:lnSpc>
              <a:buFont typeface="+mj-lt"/>
              <a:buAutoNum type="arabicPeriod"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En medio del proceso de apelación ambos chilenos se fugaron del país y retornaron a Chile. </a:t>
            </a:r>
          </a:p>
          <a:p>
            <a:pPr marL="177800" indent="0" algn="just">
              <a:lnSpc>
                <a:spcPct val="120000"/>
              </a:lnSpc>
              <a:buNone/>
            </a:pP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Normativa aplicable:  </a:t>
            </a:r>
            <a:r>
              <a:rPr lang="es-MX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Arts</a:t>
            </a:r>
            <a:r>
              <a:rPr lang="es-MX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5° y 6° del Código Penal, en relación al artículo 3° del CJM.</a:t>
            </a:r>
          </a:p>
          <a:p>
            <a:pPr marL="0" indent="0" algn="just">
              <a:buNone/>
            </a:pPr>
            <a:endParaRPr lang="es-MX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82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063691" y="20479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EL DERECHO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El Derecho Penal y sus características | Postgrado Unab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204" y="1953141"/>
            <a:ext cx="6564574" cy="39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El Derecho Penal y sus características | Postgrado Unab"/>
          <p:cNvSpPr>
            <a:spLocks noChangeAspect="1" noChangeArrowheads="1"/>
          </p:cNvSpPr>
          <p:nvPr/>
        </p:nvSpPr>
        <p:spPr bwMode="auto">
          <a:xfrm>
            <a:off x="381033" y="-304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4" descr="El Derecho Penal y sus características | Postgrado Unab"/>
          <p:cNvSpPr>
            <a:spLocks noChangeAspect="1" noChangeArrowheads="1"/>
          </p:cNvSpPr>
          <p:nvPr/>
        </p:nvSpPr>
        <p:spPr bwMode="auto">
          <a:xfrm>
            <a:off x="533433" y="-1524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21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810019616"/>
              </p:ext>
            </p:extLst>
          </p:nvPr>
        </p:nvGraphicFramePr>
        <p:xfrm>
          <a:off x="282145" y="598095"/>
          <a:ext cx="1153387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19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876817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CONCEPTO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114601" y="1780587"/>
            <a:ext cx="1051329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s-ES" altLang="es-ES" sz="2400" i="1" dirty="0">
                <a:latin typeface="Arial" panose="020B0604020202020204" pitchFamily="34" charset="0"/>
              </a:rPr>
              <a:t>“Conjunto de </a:t>
            </a:r>
            <a:r>
              <a:rPr lang="es-ES" altLang="es-ES" sz="2400" i="1" u="sng" dirty="0">
                <a:latin typeface="Arial" panose="020B0604020202020204" pitchFamily="34" charset="0"/>
              </a:rPr>
              <a:t>normas jurídicas </a:t>
            </a:r>
            <a:r>
              <a:rPr lang="es-ES" altLang="es-ES" sz="2400" i="1" dirty="0">
                <a:latin typeface="Arial" panose="020B0604020202020204" pitchFamily="34" charset="0"/>
              </a:rPr>
              <a:t>que tienen por objeto regular las potestades y deberes de los seres humanos que viven en una sociedad.”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114601" y="3193576"/>
            <a:ext cx="10513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Conjunto de principios y normas, expresivos de una idea de justicia y de orden, que regulan las relaciones humanas  en toda sociedad y cuya observancia puede ser impuesta de manera coactiva  (RAE).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2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FINES DEL DERECHO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B387CB7-76BF-4591-D840-53EB74D400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3497578"/>
              </p:ext>
            </p:extLst>
          </p:nvPr>
        </p:nvGraphicFramePr>
        <p:xfrm>
          <a:off x="1837221" y="1483921"/>
          <a:ext cx="8517624" cy="4768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994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A0B959-7960-4719-BA02-64AD25A47E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65A0B959-7960-4719-BA02-64AD25A47E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65A0B959-7960-4719-BA02-64AD25A47E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65A0B959-7960-4719-BA02-64AD25A47E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FCF9FA-E30E-4CAA-9466-A091E7D51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83FCF9FA-E30E-4CAA-9466-A091E7D51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83FCF9FA-E30E-4CAA-9466-A091E7D51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83FCF9FA-E30E-4CAA-9466-A091E7D51E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0992E2-CDB2-4E71-A2BD-2351109D1E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670992E2-CDB2-4E71-A2BD-2351109D1E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670992E2-CDB2-4E71-A2BD-2351109D1E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670992E2-CDB2-4E71-A2BD-2351109D1E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87A3A5-DF27-49D8-B724-89541D6845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5687A3A5-DF27-49D8-B724-89541D6845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5687A3A5-DF27-49D8-B724-89541D6845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5687A3A5-DF27-49D8-B724-89541D6845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F07A67-90BB-4EC9-A17A-ACCFBC8E55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C4F07A67-90BB-4EC9-A17A-ACCFBC8E55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C4F07A67-90BB-4EC9-A17A-ACCFBC8E55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C4F07A67-90BB-4EC9-A17A-ACCFBC8E55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C7D50A-44B1-4E88-B3A2-9E5574511E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2BC7D50A-44B1-4E88-B3A2-9E5574511E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2BC7D50A-44B1-4E88-B3A2-9E5574511E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2BC7D50A-44B1-4E88-B3A2-9E5574511E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8AF3F6-B4EF-4B79-B832-4CCA45631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CD8AF3F6-B4EF-4B79-B832-4CCA45631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CD8AF3F6-B4EF-4B79-B832-4CCA45631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CD8AF3F6-B4EF-4B79-B832-4CCA45631C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F1E2D5-8569-407C-8CFB-A1706BFBD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BEF1E2D5-8569-407C-8CFB-A1706BFBD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BEF1E2D5-8569-407C-8CFB-A1706BFBD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BEF1E2D5-8569-407C-8CFB-A1706BFBD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286EDC-DDA6-4E7C-B5F0-1AA5C0B1D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CA286EDC-DDA6-4E7C-B5F0-1AA5C0B1D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CA286EDC-DDA6-4E7C-B5F0-1AA5C0B1D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CA286EDC-DDA6-4E7C-B5F0-1AA5C0B1D9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AF74B4-E10B-4976-B957-5E9747D6AE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C6AF74B4-E10B-4976-B957-5E9747D6AE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graphicEl>
                                              <a:dgm id="{C6AF74B4-E10B-4976-B957-5E9747D6AE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C6AF74B4-E10B-4976-B957-5E9747D6AE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3F30B0-F3D1-4CE7-9BB8-25C9C29A8D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graphicEl>
                                              <a:dgm id="{163F30B0-F3D1-4CE7-9BB8-25C9C29A8D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graphicEl>
                                              <a:dgm id="{163F30B0-F3D1-4CE7-9BB8-25C9C29A8D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163F30B0-F3D1-4CE7-9BB8-25C9C29A8D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D40097-2AF8-4325-A2CD-F36E47DBB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graphicEl>
                                              <a:dgm id="{EAD40097-2AF8-4325-A2CD-F36E47DBB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graphicEl>
                                              <a:dgm id="{EAD40097-2AF8-4325-A2CD-F36E47DBB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graphicEl>
                                              <a:dgm id="{EAD40097-2AF8-4325-A2CD-F36E47DBB5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E66BE1-1606-423E-9119-7CC41897E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graphicEl>
                                              <a:dgm id="{70E66BE1-1606-423E-9119-7CC41897E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graphicEl>
                                              <a:dgm id="{70E66BE1-1606-423E-9119-7CC41897E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70E66BE1-1606-423E-9119-7CC41897E2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75FCE3-01EB-4F87-96A2-4731FB18DF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>
                                            <p:graphicEl>
                                              <a:dgm id="{8875FCE3-01EB-4F87-96A2-4731FB18DF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">
                                            <p:graphicEl>
                                              <a:dgm id="{8875FCE3-01EB-4F87-96A2-4731FB18DF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8875FCE3-01EB-4F87-96A2-4731FB18DF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A82EE7-D264-4946-A85C-8336BC8A28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>
                                            <p:graphicEl>
                                              <a:dgm id="{54A82EE7-D264-4946-A85C-8336BC8A28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>
                                            <p:graphicEl>
                                              <a:dgm id="{54A82EE7-D264-4946-A85C-8336BC8A28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>
                                            <p:graphicEl>
                                              <a:dgm id="{54A82EE7-D264-4946-A85C-8336BC8A28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31881167"/>
              </p:ext>
            </p:extLst>
          </p:nvPr>
        </p:nvGraphicFramePr>
        <p:xfrm>
          <a:off x="994769" y="624132"/>
          <a:ext cx="1096066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677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928453167"/>
              </p:ext>
            </p:extLst>
          </p:nvPr>
        </p:nvGraphicFramePr>
        <p:xfrm>
          <a:off x="95534" y="542243"/>
          <a:ext cx="1190084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555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0391" y="28159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DERECHO POSITIVO</a:t>
            </a:r>
            <a:b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DERECHO NACIONAL</a:t>
            </a:r>
            <a:endParaRPr lang="en-US" sz="4000" b="1" u="sng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3564885"/>
              </p:ext>
            </p:extLst>
          </p:nvPr>
        </p:nvGraphicFramePr>
        <p:xfrm>
          <a:off x="0" y="1607155"/>
          <a:ext cx="11996382" cy="5554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635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316474"/>
              </p:ext>
            </p:extLst>
          </p:nvPr>
        </p:nvGraphicFramePr>
        <p:xfrm>
          <a:off x="195618" y="244020"/>
          <a:ext cx="11996382" cy="5554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022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9399625"/>
              </p:ext>
            </p:extLst>
          </p:nvPr>
        </p:nvGraphicFramePr>
        <p:xfrm>
          <a:off x="0" y="0"/>
          <a:ext cx="1199638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272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252964"/>
              </p:ext>
            </p:extLst>
          </p:nvPr>
        </p:nvGraphicFramePr>
        <p:xfrm>
          <a:off x="0" y="357518"/>
          <a:ext cx="11996382" cy="5824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352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7173319"/>
              </p:ext>
            </p:extLst>
          </p:nvPr>
        </p:nvGraphicFramePr>
        <p:xfrm>
          <a:off x="0" y="0"/>
          <a:ext cx="1199638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955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6492" y="14511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DERECHO POSITIVO</a:t>
            </a:r>
            <a:r>
              <a:rPr lang="es-CL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DERECHO INTERNACIONAL</a:t>
            </a:r>
            <a:endParaRPr lang="en-US" sz="2800" b="1" u="sng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3105865"/>
              </p:ext>
            </p:extLst>
          </p:nvPr>
        </p:nvGraphicFramePr>
        <p:xfrm>
          <a:off x="195618" y="1211369"/>
          <a:ext cx="11996382" cy="6002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397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58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EJEMPLOS NORMAS DE DERECHO NACIONAL PÚBLICO</a:t>
            </a:r>
            <a:endParaRPr lang="en-US" sz="2800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024068783"/>
              </p:ext>
            </p:extLst>
          </p:nvPr>
        </p:nvGraphicFramePr>
        <p:xfrm>
          <a:off x="493627" y="982640"/>
          <a:ext cx="11434516" cy="5427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89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99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33" y="-18079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EJEMPLOS NORMAS DE DERECHO NACIONAL PRIVADO</a:t>
            </a:r>
            <a:endParaRPr lang="en-US" sz="2800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342186166"/>
              </p:ext>
            </p:extLst>
          </p:nvPr>
        </p:nvGraphicFramePr>
        <p:xfrm>
          <a:off x="493627" y="1020302"/>
          <a:ext cx="11204811" cy="5252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305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5906</TotalTime>
  <Words>1016</Words>
  <Application>Microsoft Office PowerPoint</Application>
  <PresentationFormat>Panorámica</PresentationFormat>
  <Paragraphs>165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Wingdings</vt:lpstr>
      <vt:lpstr>18_Tema de Office</vt:lpstr>
      <vt:lpstr>Presentación de PowerPoint</vt:lpstr>
      <vt:lpstr>SITUACIÓN CHILENOS DETENIDOS EN MALASIA (2017). </vt:lpstr>
      <vt:lpstr>EL DERECHO</vt:lpstr>
      <vt:lpstr>Presentación de PowerPoint</vt:lpstr>
      <vt:lpstr>CONCEPTO </vt:lpstr>
      <vt:lpstr>FINES DEL DERECHO</vt:lpstr>
      <vt:lpstr>Presentación de PowerPoint</vt:lpstr>
      <vt:lpstr>Presentación de PowerPoint</vt:lpstr>
      <vt:lpstr>DERECHO POSITIVO  DERECHO NACIONAL</vt:lpstr>
      <vt:lpstr>Presentación de PowerPoint</vt:lpstr>
      <vt:lpstr>Presentación de PowerPoint</vt:lpstr>
      <vt:lpstr>Presentación de PowerPoint</vt:lpstr>
      <vt:lpstr>Presentación de PowerPoint</vt:lpstr>
      <vt:lpstr>DERECHO POSITIVO DERECHO INTERNACIONAL</vt:lpstr>
      <vt:lpstr>EJEMPLOS NORMAS DE DERECHO NACIONAL PÚBLICO</vt:lpstr>
      <vt:lpstr>EJEMPLOS NORMAS DE DERECHO NACIONAL PRIVADO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Diego</cp:lastModifiedBy>
  <cp:revision>1717</cp:revision>
  <cp:lastPrinted>2023-03-21T12:47:00Z</cp:lastPrinted>
  <dcterms:created xsi:type="dcterms:W3CDTF">2015-03-04T13:15:00Z</dcterms:created>
  <dcterms:modified xsi:type="dcterms:W3CDTF">2023-07-24T21:55:37Z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121210D528D5414F98C941FD86A1F150</vt:lpwstr>
  </property>
  <property fmtid="{D5CDD505-2E9C-101B-9397-08002B2CF9AE}" pid="3" name="KSOProductBuildVer">
    <vt:lpwstr>2058-11.2.0.11219</vt:lpwstr>
  </property>
</Properties>
</file>