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theme/theme18.xml" ContentType="application/vnd.openxmlformats-officedocument.theme+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theme/theme19.xml" ContentType="application/vnd.openxmlformats-officedocument.theme+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theme/theme20.xml" ContentType="application/vnd.openxmlformats-officedocument.theme+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theme/theme21.xml" ContentType="application/vnd.openxmlformats-officedocument.theme+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theme/theme22.xml" ContentType="application/vnd.openxmlformats-officedocument.theme+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theme/theme23.xml" ContentType="application/vnd.openxmlformats-officedocument.theme+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theme/theme24.xml" ContentType="application/vnd.openxmlformats-officedocument.theme+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theme/theme25.xml" ContentType="application/vnd.openxmlformats-officedocument.theme+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theme/theme26.xml" ContentType="application/vnd.openxmlformats-officedocument.theme+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theme/theme2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8" r:id="rId5"/>
    <p:sldMasterId id="2147483720" r:id="rId6"/>
    <p:sldMasterId id="2147483732" r:id="rId7"/>
    <p:sldMasterId id="2147483744" r:id="rId8"/>
    <p:sldMasterId id="2147483756" r:id="rId9"/>
    <p:sldMasterId id="2147483768" r:id="rId10"/>
    <p:sldMasterId id="2147483780" r:id="rId11"/>
    <p:sldMasterId id="2147483792" r:id="rId12"/>
    <p:sldMasterId id="2147483804" r:id="rId13"/>
    <p:sldMasterId id="2147483816" r:id="rId14"/>
    <p:sldMasterId id="2147483828" r:id="rId15"/>
    <p:sldMasterId id="2147483840" r:id="rId16"/>
    <p:sldMasterId id="2147483852" r:id="rId17"/>
    <p:sldMasterId id="2147483864" r:id="rId18"/>
    <p:sldMasterId id="2147483877" r:id="rId19"/>
    <p:sldMasterId id="2147483890" r:id="rId20"/>
    <p:sldMasterId id="2147483903" r:id="rId21"/>
    <p:sldMasterId id="2147483916" r:id="rId22"/>
    <p:sldMasterId id="2147483929" r:id="rId23"/>
    <p:sldMasterId id="2147483941" r:id="rId24"/>
    <p:sldMasterId id="2147483955" r:id="rId25"/>
    <p:sldMasterId id="2147483969" r:id="rId26"/>
    <p:sldMasterId id="2147483983" r:id="rId27"/>
  </p:sldMasterIdLst>
  <p:sldIdLst>
    <p:sldId id="257" r:id="rId28"/>
    <p:sldId id="286" r:id="rId29"/>
    <p:sldId id="258" r:id="rId30"/>
    <p:sldId id="259" r:id="rId31"/>
    <p:sldId id="260" r:id="rId32"/>
    <p:sldId id="261" r:id="rId33"/>
    <p:sldId id="262" r:id="rId34"/>
    <p:sldId id="263" r:id="rId35"/>
    <p:sldId id="264" r:id="rId36"/>
    <p:sldId id="265" r:id="rId37"/>
    <p:sldId id="266" r:id="rId38"/>
    <p:sldId id="267" r:id="rId39"/>
    <p:sldId id="268" r:id="rId40"/>
    <p:sldId id="270" r:id="rId41"/>
    <p:sldId id="269" r:id="rId42"/>
    <p:sldId id="271" r:id="rId43"/>
    <p:sldId id="272" r:id="rId44"/>
    <p:sldId id="273" r:id="rId45"/>
    <p:sldId id="274" r:id="rId46"/>
    <p:sldId id="276" r:id="rId47"/>
    <p:sldId id="275" r:id="rId48"/>
    <p:sldId id="277" r:id="rId49"/>
    <p:sldId id="278" r:id="rId50"/>
    <p:sldId id="279" r:id="rId51"/>
    <p:sldId id="280" r:id="rId52"/>
    <p:sldId id="281" r:id="rId53"/>
    <p:sldId id="282" r:id="rId54"/>
    <p:sldId id="283" r:id="rId55"/>
    <p:sldId id="285" r:id="rId56"/>
    <p:sldId id="287" r:id="rId57"/>
    <p:sldId id="288" r:id="rId58"/>
    <p:sldId id="289" r:id="rId59"/>
    <p:sldId id="309" r:id="rId60"/>
    <p:sldId id="290" r:id="rId61"/>
    <p:sldId id="310" r:id="rId62"/>
    <p:sldId id="311" r:id="rId63"/>
    <p:sldId id="291" r:id="rId64"/>
    <p:sldId id="292" r:id="rId65"/>
    <p:sldId id="316" r:id="rId66"/>
    <p:sldId id="293" r:id="rId67"/>
    <p:sldId id="294" r:id="rId68"/>
    <p:sldId id="312" r:id="rId69"/>
    <p:sldId id="323" r:id="rId70"/>
    <p:sldId id="295" r:id="rId71"/>
    <p:sldId id="296" r:id="rId72"/>
    <p:sldId id="319" r:id="rId73"/>
    <p:sldId id="297" r:id="rId74"/>
    <p:sldId id="322" r:id="rId75"/>
    <p:sldId id="298" r:id="rId76"/>
    <p:sldId id="299" r:id="rId77"/>
    <p:sldId id="300" r:id="rId78"/>
    <p:sldId id="317" r:id="rId79"/>
    <p:sldId id="301" r:id="rId80"/>
    <p:sldId id="302" r:id="rId81"/>
    <p:sldId id="303" r:id="rId82"/>
    <p:sldId id="304" r:id="rId83"/>
    <p:sldId id="318" r:id="rId84"/>
    <p:sldId id="305" r:id="rId85"/>
    <p:sldId id="324" r:id="rId86"/>
    <p:sldId id="306" r:id="rId87"/>
    <p:sldId id="307" r:id="rId88"/>
    <p:sldId id="321" r:id="rId89"/>
    <p:sldId id="320" r:id="rId9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Master" Target="slideMasters/slideMaster26.xml"/><Relationship Id="rId39" Type="http://schemas.openxmlformats.org/officeDocument/2006/relationships/slide" Target="slides/slide12.xml"/><Relationship Id="rId21" Type="http://schemas.openxmlformats.org/officeDocument/2006/relationships/slideMaster" Target="slideMasters/slideMaster21.xml"/><Relationship Id="rId34" Type="http://schemas.openxmlformats.org/officeDocument/2006/relationships/slide" Target="slides/slide7.xml"/><Relationship Id="rId42" Type="http://schemas.openxmlformats.org/officeDocument/2006/relationships/slide" Target="slides/slide15.xml"/><Relationship Id="rId47" Type="http://schemas.openxmlformats.org/officeDocument/2006/relationships/slide" Target="slides/slide20.xml"/><Relationship Id="rId50" Type="http://schemas.openxmlformats.org/officeDocument/2006/relationships/slide" Target="slides/slide23.xml"/><Relationship Id="rId55" Type="http://schemas.openxmlformats.org/officeDocument/2006/relationships/slide" Target="slides/slide28.xml"/><Relationship Id="rId63" Type="http://schemas.openxmlformats.org/officeDocument/2006/relationships/slide" Target="slides/slide36.xml"/><Relationship Id="rId68" Type="http://schemas.openxmlformats.org/officeDocument/2006/relationships/slide" Target="slides/slide41.xml"/><Relationship Id="rId76" Type="http://schemas.openxmlformats.org/officeDocument/2006/relationships/slide" Target="slides/slide49.xml"/><Relationship Id="rId84" Type="http://schemas.openxmlformats.org/officeDocument/2006/relationships/slide" Target="slides/slide57.xml"/><Relationship Id="rId89" Type="http://schemas.openxmlformats.org/officeDocument/2006/relationships/slide" Target="slides/slide62.xml"/><Relationship Id="rId7" Type="http://schemas.openxmlformats.org/officeDocument/2006/relationships/slideMaster" Target="slideMasters/slideMaster7.xml"/><Relationship Id="rId71" Type="http://schemas.openxmlformats.org/officeDocument/2006/relationships/slide" Target="slides/slide44.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2.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5.xml"/><Relationship Id="rId37" Type="http://schemas.openxmlformats.org/officeDocument/2006/relationships/slide" Target="slides/slide10.xml"/><Relationship Id="rId40" Type="http://schemas.openxmlformats.org/officeDocument/2006/relationships/slide" Target="slides/slide13.xml"/><Relationship Id="rId45" Type="http://schemas.openxmlformats.org/officeDocument/2006/relationships/slide" Target="slides/slide18.xml"/><Relationship Id="rId53" Type="http://schemas.openxmlformats.org/officeDocument/2006/relationships/slide" Target="slides/slide26.xml"/><Relationship Id="rId58" Type="http://schemas.openxmlformats.org/officeDocument/2006/relationships/slide" Target="slides/slide31.xml"/><Relationship Id="rId66" Type="http://schemas.openxmlformats.org/officeDocument/2006/relationships/slide" Target="slides/slide39.xml"/><Relationship Id="rId74" Type="http://schemas.openxmlformats.org/officeDocument/2006/relationships/slide" Target="slides/slide47.xml"/><Relationship Id="rId79" Type="http://schemas.openxmlformats.org/officeDocument/2006/relationships/slide" Target="slides/slide52.xml"/><Relationship Id="rId87" Type="http://schemas.openxmlformats.org/officeDocument/2006/relationships/slide" Target="slides/slide60.xml"/><Relationship Id="rId5" Type="http://schemas.openxmlformats.org/officeDocument/2006/relationships/slideMaster" Target="slideMasters/slideMaster5.xml"/><Relationship Id="rId61" Type="http://schemas.openxmlformats.org/officeDocument/2006/relationships/slide" Target="slides/slide34.xml"/><Relationship Id="rId82" Type="http://schemas.openxmlformats.org/officeDocument/2006/relationships/slide" Target="slides/slide55.xml"/><Relationship Id="rId90" Type="http://schemas.openxmlformats.org/officeDocument/2006/relationships/slide" Target="slides/slide63.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 Target="slides/slide3.xml"/><Relationship Id="rId35" Type="http://schemas.openxmlformats.org/officeDocument/2006/relationships/slide" Target="slides/slide8.xml"/><Relationship Id="rId43" Type="http://schemas.openxmlformats.org/officeDocument/2006/relationships/slide" Target="slides/slide16.xml"/><Relationship Id="rId48" Type="http://schemas.openxmlformats.org/officeDocument/2006/relationships/slide" Target="slides/slide21.xml"/><Relationship Id="rId56" Type="http://schemas.openxmlformats.org/officeDocument/2006/relationships/slide" Target="slides/slide29.xml"/><Relationship Id="rId64" Type="http://schemas.openxmlformats.org/officeDocument/2006/relationships/slide" Target="slides/slide37.xml"/><Relationship Id="rId69" Type="http://schemas.openxmlformats.org/officeDocument/2006/relationships/slide" Target="slides/slide42.xml"/><Relationship Id="rId77" Type="http://schemas.openxmlformats.org/officeDocument/2006/relationships/slide" Target="slides/slide50.xml"/><Relationship Id="rId8" Type="http://schemas.openxmlformats.org/officeDocument/2006/relationships/slideMaster" Target="slideMasters/slideMaster8.xml"/><Relationship Id="rId51" Type="http://schemas.openxmlformats.org/officeDocument/2006/relationships/slide" Target="slides/slide24.xml"/><Relationship Id="rId72" Type="http://schemas.openxmlformats.org/officeDocument/2006/relationships/slide" Target="slides/slide45.xml"/><Relationship Id="rId80" Type="http://schemas.openxmlformats.org/officeDocument/2006/relationships/slide" Target="slides/slide53.xml"/><Relationship Id="rId85" Type="http://schemas.openxmlformats.org/officeDocument/2006/relationships/slide" Target="slides/slide58.xml"/><Relationship Id="rId93"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 Target="slides/slide6.xml"/><Relationship Id="rId38" Type="http://schemas.openxmlformats.org/officeDocument/2006/relationships/slide" Target="slides/slide11.xml"/><Relationship Id="rId46" Type="http://schemas.openxmlformats.org/officeDocument/2006/relationships/slide" Target="slides/slide19.xml"/><Relationship Id="rId59" Type="http://schemas.openxmlformats.org/officeDocument/2006/relationships/slide" Target="slides/slide32.xml"/><Relationship Id="rId67" Type="http://schemas.openxmlformats.org/officeDocument/2006/relationships/slide" Target="slides/slide40.xml"/><Relationship Id="rId20" Type="http://schemas.openxmlformats.org/officeDocument/2006/relationships/slideMaster" Target="slideMasters/slideMaster20.xml"/><Relationship Id="rId41" Type="http://schemas.openxmlformats.org/officeDocument/2006/relationships/slide" Target="slides/slide14.xml"/><Relationship Id="rId54" Type="http://schemas.openxmlformats.org/officeDocument/2006/relationships/slide" Target="slides/slide27.xml"/><Relationship Id="rId62" Type="http://schemas.openxmlformats.org/officeDocument/2006/relationships/slide" Target="slides/slide35.xml"/><Relationship Id="rId70" Type="http://schemas.openxmlformats.org/officeDocument/2006/relationships/slide" Target="slides/slide43.xml"/><Relationship Id="rId75" Type="http://schemas.openxmlformats.org/officeDocument/2006/relationships/slide" Target="slides/slide48.xml"/><Relationship Id="rId83" Type="http://schemas.openxmlformats.org/officeDocument/2006/relationships/slide" Target="slides/slide56.xml"/><Relationship Id="rId88" Type="http://schemas.openxmlformats.org/officeDocument/2006/relationships/slide" Target="slides/slide61.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 Target="slides/slide1.xml"/><Relationship Id="rId36" Type="http://schemas.openxmlformats.org/officeDocument/2006/relationships/slide" Target="slides/slide9.xml"/><Relationship Id="rId49" Type="http://schemas.openxmlformats.org/officeDocument/2006/relationships/slide" Target="slides/slide22.xml"/><Relationship Id="rId57" Type="http://schemas.openxmlformats.org/officeDocument/2006/relationships/slide" Target="slides/slide30.xml"/><Relationship Id="rId10" Type="http://schemas.openxmlformats.org/officeDocument/2006/relationships/slideMaster" Target="slideMasters/slideMaster10.xml"/><Relationship Id="rId31" Type="http://schemas.openxmlformats.org/officeDocument/2006/relationships/slide" Target="slides/slide4.xml"/><Relationship Id="rId44" Type="http://schemas.openxmlformats.org/officeDocument/2006/relationships/slide" Target="slides/slide17.xml"/><Relationship Id="rId52" Type="http://schemas.openxmlformats.org/officeDocument/2006/relationships/slide" Target="slides/slide25.xml"/><Relationship Id="rId60" Type="http://schemas.openxmlformats.org/officeDocument/2006/relationships/slide" Target="slides/slide33.xml"/><Relationship Id="rId65" Type="http://schemas.openxmlformats.org/officeDocument/2006/relationships/slide" Target="slides/slide38.xml"/><Relationship Id="rId73" Type="http://schemas.openxmlformats.org/officeDocument/2006/relationships/slide" Target="slides/slide46.xml"/><Relationship Id="rId78" Type="http://schemas.openxmlformats.org/officeDocument/2006/relationships/slide" Target="slides/slide51.xml"/><Relationship Id="rId81" Type="http://schemas.openxmlformats.org/officeDocument/2006/relationships/slide" Target="slides/slide54.xml"/><Relationship Id="rId86" Type="http://schemas.openxmlformats.org/officeDocument/2006/relationships/slide" Target="slides/slide59.xml"/><Relationship Id="rId9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5AF5707-6FB4-4005-AF7E-A0AB7C05E17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134084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C02EC67-B194-42C5-A0D8-9AE1BE6EBC3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810891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5619C07-18FB-449C-BEE8-44C0D6F17CFC}"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010256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0F84B46-3302-4AB7-A2E5-A2C2BC9000C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0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0DC9EB4-841F-4549-9CDA-21BD5CE998D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131761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973D849-3D5D-438A-B4EA-C4EAFB7F3B6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893929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D09D344-6AFC-44F5-A340-5693BD64852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192576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BE4FF8C-D255-4AC0-A8F3-C14C7D89F46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78144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E690888-426D-4F66-90AF-5790318213E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968936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248D894A-BDDC-4F03-81DA-993E3657DC6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888882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78ACC6F-FD51-4B0A-9878-BF05B0DFF119}"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0089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5AF5707-6FB4-4005-AF7E-A0AB7C05E17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6572735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C02EC67-B194-42C5-A0D8-9AE1BE6EBC3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3822156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5619C07-18FB-449C-BEE8-44C0D6F17CFC}"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7280621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0F84B46-3302-4AB7-A2E5-A2C2BC9000C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5543497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0DC9EB4-841F-4549-9CDA-21BD5CE998D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6697841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973D849-3D5D-438A-B4EA-C4EAFB7F3B6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5915319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D09D344-6AFC-44F5-A340-5693BD64852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6291235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BE4FF8C-D255-4AC0-A8F3-C14C7D89F46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3399761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E690888-426D-4F66-90AF-5790318213E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5843662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248D894A-BDDC-4F03-81DA-993E3657DC6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8687733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78ACC6F-FD51-4B0A-9878-BF05B0DFF119}"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5742545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5AF5707-6FB4-4005-AF7E-A0AB7C05E17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1084696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C02EC67-B194-42C5-A0D8-9AE1BE6EBC3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4035112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5619C07-18FB-449C-BEE8-44C0D6F17CFC}"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9163302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0F84B46-3302-4AB7-A2E5-A2C2BC9000C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4126688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0DC9EB4-841F-4549-9CDA-21BD5CE998D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7439243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973D849-3D5D-438A-B4EA-C4EAFB7F3B6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6058739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D09D344-6AFC-44F5-A340-5693BD64852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21324062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BE4FF8C-D255-4AC0-A8F3-C14C7D89F46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1150657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E690888-426D-4F66-90AF-5790318213E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41097370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248D894A-BDDC-4F03-81DA-993E3657DC6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2633775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78ACC6F-FD51-4B0A-9878-BF05B0DFF119}"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53767242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628EF9F-2749-4225-A5CD-199C4C570F2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7078938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F399A29-9CCC-4DD6-8BFA-9D398A3E72B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68957340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1DB9567-9897-432D-8AA9-FE04DE5326B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73030799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4F8BBF4C-2FAD-4632-8CEB-E93848DFC337}"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8578924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6ACC547-6177-499C-8D0C-38F385EA26E9}"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35270352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3948DD3-6A55-4499-B3AD-ACFB20750E70}"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67843851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2140F34-E008-4095-9E4D-C735AFA5E96E}"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7004250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7C71746-3894-4A97-8ECF-66448E8F51D7}"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99065275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F30925B-89D3-4325-8D39-F8A1A4A5650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20776077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19481AB-15B0-4C15-B44D-2778D990C2F3}"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87232623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2D8B700-090F-4799-B0B9-1BCB390E7A8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342549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628EF9F-2749-4225-A5CD-199C4C570F2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32631830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F399A29-9CCC-4DD6-8BFA-9D398A3E72B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65355671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1DB9567-9897-432D-8AA9-FE04DE5326B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0730084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4F8BBF4C-2FAD-4632-8CEB-E93848DFC337}"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84290176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6ACC547-6177-499C-8D0C-38F385EA26E9}"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80601900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3948DD3-6A55-4499-B3AD-ACFB20750E70}"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91275632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2140F34-E008-4095-9E4D-C735AFA5E96E}"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68036856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7C71746-3894-4A97-8ECF-66448E8F51D7}"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31135944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F30925B-89D3-4325-8D39-F8A1A4A5650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58290568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19481AB-15B0-4C15-B44D-2778D990C2F3}"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66585480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2D8B700-090F-4799-B0B9-1BCB390E7A8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39628109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628EF9F-2749-4225-A5CD-199C4C570F2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89558308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F399A29-9CCC-4DD6-8BFA-9D398A3E72B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47990307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1DB9567-9897-432D-8AA9-FE04DE5326B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04173537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4F8BBF4C-2FAD-4632-8CEB-E93848DFC337}"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39397570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6ACC547-6177-499C-8D0C-38F385EA26E9}"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68929706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3948DD3-6A55-4499-B3AD-ACFB20750E70}"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64194876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2140F34-E008-4095-9E4D-C735AFA5E96E}"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13733706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7C71746-3894-4A97-8ECF-66448E8F51D7}"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06240117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F30925B-89D3-4325-8D39-F8A1A4A5650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64978786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19481AB-15B0-4C15-B44D-2778D990C2F3}"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99345407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2D8B700-090F-4799-B0B9-1BCB390E7A8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69879834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628EF9F-2749-4225-A5CD-199C4C570F2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12467872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F399A29-9CCC-4DD6-8BFA-9D398A3E72B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05227966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1DB9567-9897-432D-8AA9-FE04DE5326B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46391192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4F8BBF4C-2FAD-4632-8CEB-E93848DFC337}"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98171079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6ACC547-6177-499C-8D0C-38F385EA26E9}"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51887217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3948DD3-6A55-4499-B3AD-ACFB20750E70}"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14560884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2140F34-E008-4095-9E4D-C735AFA5E96E}"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79804062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7C71746-3894-4A97-8ECF-66448E8F51D7}"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84371744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F30925B-89D3-4325-8D39-F8A1A4A5650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72015825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19481AB-15B0-4C15-B44D-2778D990C2F3}"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57193246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2D8B700-090F-4799-B0B9-1BCB390E7A8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82566006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75148254-7FDD-4057-80C7-6648EC806BB9}"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40176554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8DDB732-A3AF-4ACA-9BC0-E48A8B81FBA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74915207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07D9B46-0D2A-418E-A2E5-45F8D64A213A}"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56765366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E699844-0EC4-47C8-BC4C-D2BB735EBD0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6531710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585C987-93F0-47B2-AA49-741D94A8250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56282483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90AC1C7-6697-4B0F-90CE-3CA3694C6500}"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9756297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6225A19-798A-470B-87B9-861B3392AE63}"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59250636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2E7623F-7783-4871-B853-364A50C5360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85684617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F72EE10-5DC5-4552-992C-2162BCF02D06}"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33749016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9494DCA-7692-4082-9333-179D48DDF22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16636758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81D4495-EFEE-47B5-A3A1-FAFD74740D4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44188030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31DBDD4-3628-43C9-9C93-EF21F18FEC98}"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9739634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E90547D-0345-41D5-9940-8112C872B3D8}"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08673179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EB5F6AD-6D1F-4062-85DB-026355D9FC49}"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53885623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ADF10A2-05D4-444A-BA4A-EB53846EFE06}"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4884310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0C4C26D-7448-4A36-B2D7-D95D4041788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971968424"/>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507C094-3A86-454E-8284-16F698D4F38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08135950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7F4791E2-25D7-41F9-9B56-477A9BC3E36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52701952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3A44517-B778-46C2-A6DA-72B3572E547C}"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16079059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4F6E2201-6DA6-4165-9D11-F47980DDC2A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3786419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ADD1BE7-1015-4234-A56D-B8A4E5F001E0}"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69880512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72A90CA7-31B0-4138-8A1C-64F1F6FF107A}"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82609336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69B3D54-B0A8-4DF7-ACB1-2241F4E7C1C6}"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4070899386"/>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E95A356-FB78-4F37-A02D-639032E75098}"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1233903900"/>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Editar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022A8B2-6185-44FD-8C0D-5D51FAA4229D}"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318954647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609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97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AE45B49-290F-4240-98EB-27E2AE1C69EE}"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130476474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669AA7B-B16D-4A3F-B5A2-ADCC51215931}"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156374451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933E13D-9B51-41D7-846F-2A6D0276C59E}"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74913414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6334E12-0307-48F7-8678-3E069BC26639}"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323499047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D2848EA-F111-401A-8EB2-3BE1711E16F2}"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285519215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CE3BDE6-5AC3-47F3-8ED9-B8CEA596630F}"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245602019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FC5A218-E737-4948-BE08-0C1543E1FEA7}"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314197716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68B619A-4052-463F-8189-1C401001636E}"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142856835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69B3D54-B0A8-4DF7-ACB1-2241F4E7C1C6}"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259341015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E95A356-FB78-4F37-A02D-639032E75098}"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208300948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Editar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022A8B2-6185-44FD-8C0D-5D51FAA4229D}"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251390154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609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97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AE45B49-290F-4240-98EB-27E2AE1C69EE}"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341008296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669AA7B-B16D-4A3F-B5A2-ADCC51215931}"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620072485"/>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933E13D-9B51-41D7-846F-2A6D0276C59E}"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1563458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6334E12-0307-48F7-8678-3E069BC26639}"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692774050"/>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D2848EA-F111-401A-8EB2-3BE1711E16F2}"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4278582046"/>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CE3BDE6-5AC3-47F3-8ED9-B8CEA596630F}"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224823049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FC5A218-E737-4948-BE08-0C1543E1FEA7}"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249892458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68B619A-4052-463F-8189-1C401001636E}"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2205535408"/>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7A37C247-1CB2-416B-8767-035D1771F232}"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384706532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E36DA9D-9418-468B-9452-9F7C491B679E}"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3087700163"/>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Editar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D5181AE-7B72-493A-AB22-78C8817380B6}"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69499881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609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97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441E9AB-207F-4E0F-8C7A-963AC26B2101}"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3848999062"/>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4F60ADBD-D6E3-49D3-AA11-23DB7A754E1C}"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3822242301"/>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AAD2288-758A-473B-9965-2819E22D899E}"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2662455616"/>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05A2D99-5FA3-41E2-8A84-4994C9A0B9C4}"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7291792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71D06E9-5095-49AA-B152-00487EE7DDA6}"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424941727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9B652BF-E37B-477A-B181-A7087F5E527E}"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1886646570"/>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2E4F57F-145F-4A8E-98E3-1580BC92499F}"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162202877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41F47ED-63E3-4921-A263-08B9EBC2219F}"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399082375"/>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710249D-7AE8-4CBE-84D1-4AB01F108248}"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325657604"/>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53E37F9-DD16-4502-AE07-4701A0E3879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24888343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FB4E58F-79A9-415F-BDE9-F9CCD0472FC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535367083"/>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505958D-E94E-4132-9C2E-C52B991A5ED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902566218"/>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33D1DF9-41F6-4E2C-9CD7-393E9C967AF0}"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903040005"/>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6FFCA97-6F89-4F5A-B552-68801E019E3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156356879"/>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84126A3-A2F3-47D2-9F1D-FCDF72E8A5F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561492994"/>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6894EDC-AC97-40A5-BA00-D0AAD6174AE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944054647"/>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E514F66-D35F-43D9-919D-19D7ABD214C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172373178"/>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D8A647C-7DA8-4F6D-80E4-A2B05B247BAE}"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516103507"/>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5543BB6-D9F8-43F3-9656-327AA1C48DF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52852577"/>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710249D-7AE8-4CBE-84D1-4AB01F108248}"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790446081"/>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53E37F9-DD16-4502-AE07-4701A0E3879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512445335"/>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FB4E58F-79A9-415F-BDE9-F9CCD0472FC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252111371"/>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505958D-E94E-4132-9C2E-C52B991A5ED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15864597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33D1DF9-41F6-4E2C-9CD7-393E9C967AF0}"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6245156"/>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6FFCA97-6F89-4F5A-B552-68801E019E3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189562260"/>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84126A3-A2F3-47D2-9F1D-FCDF72E8A5F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83327768"/>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6894EDC-AC97-40A5-BA00-D0AAD6174AE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437510844"/>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E514F66-D35F-43D9-919D-19D7ABD214C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159357599"/>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D8A647C-7DA8-4F6D-80E4-A2B05B247BAE}"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676520837"/>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5543BB6-D9F8-43F3-9656-327AA1C48DF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913445552"/>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710249D-7AE8-4CBE-84D1-4AB01F108248}"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18917849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53E37F9-DD16-4502-AE07-4701A0E3879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890059350"/>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FB4E58F-79A9-415F-BDE9-F9CCD0472FC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31796372"/>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505958D-E94E-4132-9C2E-C52B991A5ED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619491509"/>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33D1DF9-41F6-4E2C-9CD7-393E9C967AF0}"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813215991"/>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6FFCA97-6F89-4F5A-B552-68801E019E3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670172964"/>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84126A3-A2F3-47D2-9F1D-FCDF72E8A5F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462174717"/>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6894EDC-AC97-40A5-BA00-D0AAD6174AE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91775923"/>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E514F66-D35F-43D9-919D-19D7ABD214C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561656667"/>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D8A647C-7DA8-4F6D-80E4-A2B05B247BAE}"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54919823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5543BB6-D9F8-43F3-9656-327AA1C48DF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746188170"/>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710249D-7AE8-4CBE-84D1-4AB01F108248}"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457347122"/>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53E37F9-DD16-4502-AE07-4701A0E3879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915861838"/>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FB4E58F-79A9-415F-BDE9-F9CCD0472FC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304903788"/>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505958D-E94E-4132-9C2E-C52B991A5ED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709600232"/>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33D1DF9-41F6-4E2C-9CD7-393E9C967AF0}"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473845066"/>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6FFCA97-6F89-4F5A-B552-68801E019E3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086697130"/>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84126A3-A2F3-47D2-9F1D-FCDF72E8A5F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137867597"/>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6894EDC-AC97-40A5-BA00-D0AAD6174AE2}"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789340059"/>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E514F66-D35F-43D9-919D-19D7ABD214C5}"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478583293"/>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D8A647C-7DA8-4F6D-80E4-A2B05B247BAE}"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792875847"/>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CL">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5543BB6-D9F8-43F3-9656-327AA1C48DFB}"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717682989"/>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6B9EE34-8443-4DE8-B5E7-902E772610E2}"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590035854"/>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7423002-53AC-42DC-B4AD-2DBEED8F999A}"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463893708"/>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Editar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1D4B36D-3CEE-4F0D-8DEE-9E4A02E59F60}"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04502698"/>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609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97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2920E20D-F9E4-40A1-ADF5-0AB6C941FECB}"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406939637"/>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BCACA35-D7A6-4AF2-9F0B-EB342252D353}"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077173143"/>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40E4287-A9EC-4A7B-A964-91DBECD32F27}"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120858051"/>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938A760-E3D5-4261-B091-4B44D18C0769}"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940529175"/>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7F2E873-F6B9-4353-8D0C-4830FD28900B}"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593916894"/>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A1E33D6-3305-4036-9933-B8C0526F95EF}"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861154936"/>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10D30EF-D0E9-42E2-B33B-DAA095AC034D}"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154394586"/>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D4278F8-30A5-41EC-AE92-56EDECFD49C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509775921"/>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CC6A561-CE61-453D-B1EC-F8DE8D2D777C}"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645503358"/>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2F9B71D1-6A17-4D21-A69A-8D96B95EB8E7}"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628286285"/>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Editar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C6FDCF6-8F14-4E5B-85B7-06C92F549EA9}"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94828137"/>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609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97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8EA5924-0999-45ED-9746-6A476FF0CE1D}"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819462775"/>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901261F-F55C-4540-8F0A-131698DFC8B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933750138"/>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7F218606-7500-44E6-A329-29B4236B50E0}"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96914009"/>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BBD62A7-0617-4C92-8E90-70961B45F67D}"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086831576"/>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63240ED-1561-4F0C-9088-57CA392C61A1}"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842402022"/>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D7E0A92-8CD8-4539-A13C-321B20CF60D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552959421"/>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69E4843-FF55-4723-8EA5-70B37D6A925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945737372"/>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5C44DCC-B37E-41A5-AF45-BE4549362BB3}"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52732394"/>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4638"/>
            <a:ext cx="10972800" cy="1143000"/>
          </a:xfrm>
        </p:spPr>
        <p:txBody>
          <a:bodyPr/>
          <a:lstStyle/>
          <a:p>
            <a:r>
              <a:rPr lang="es-ES"/>
              <a:t>Haga clic para modificar el estilo de título del patrón</a:t>
            </a:r>
            <a:endParaRPr lang="en-US"/>
          </a:p>
        </p:txBody>
      </p:sp>
      <p:sp>
        <p:nvSpPr>
          <p:cNvPr id="3" name="Marcador de texto 2"/>
          <p:cNvSpPr>
            <a:spLocks noGrp="1"/>
          </p:cNvSpPr>
          <p:nvPr>
            <p:ph type="body" sz="half" idx="1"/>
          </p:nvPr>
        </p:nvSpPr>
        <p:spPr>
          <a:xfrm>
            <a:off x="609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97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9B74B56-EC1F-431E-9E55-B7AFE88E1E87}"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769040899"/>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CC6A561-CE61-453D-B1EC-F8DE8D2D777C}"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578912684"/>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2F9B71D1-6A17-4D21-A69A-8D96B95EB8E7}"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355678826"/>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Editar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C6FDCF6-8F14-4E5B-85B7-06C92F549EA9}"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332058895"/>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609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97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8EA5924-0999-45ED-9746-6A476FF0CE1D}"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4241295908"/>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901261F-F55C-4540-8F0A-131698DFC8B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047421996"/>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7F218606-7500-44E6-A329-29B4236B50E0}"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452098106"/>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BBD62A7-0617-4C92-8E90-70961B45F67D}"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475854477"/>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63240ED-1561-4F0C-9088-57CA392C61A1}"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447822480"/>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D7E0A92-8CD8-4539-A13C-321B20CF60D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884361130"/>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69E4843-FF55-4723-8EA5-70B37D6A925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864754221"/>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5C44DCC-B37E-41A5-AF45-BE4549362BB3}"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4035948017"/>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4638"/>
            <a:ext cx="10972800" cy="1143000"/>
          </a:xfrm>
        </p:spPr>
        <p:txBody>
          <a:bodyPr/>
          <a:lstStyle/>
          <a:p>
            <a:r>
              <a:rPr lang="es-ES"/>
              <a:t>Haga clic para modificar el estilo de título del patrón</a:t>
            </a:r>
            <a:endParaRPr lang="en-US"/>
          </a:p>
        </p:txBody>
      </p:sp>
      <p:sp>
        <p:nvSpPr>
          <p:cNvPr id="3" name="Marcador de texto 2"/>
          <p:cNvSpPr>
            <a:spLocks noGrp="1"/>
          </p:cNvSpPr>
          <p:nvPr>
            <p:ph type="body" sz="half" idx="1"/>
          </p:nvPr>
        </p:nvSpPr>
        <p:spPr>
          <a:xfrm>
            <a:off x="609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97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9B74B56-EC1F-431E-9E55-B7AFE88E1E87}"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705009754"/>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5460C69-110D-4259-AE44-4361273E898E}"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3094035023"/>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BE2D12F-DA6D-459D-977D-CA178C1B811C}"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3087365182"/>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Editar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B47FA8D-5617-4708-BFE2-6D55D8608D34}"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1316045650"/>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609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97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E6A9C1A-76EA-496C-9FF4-DA5E9F00D378}"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624500671"/>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96296C1-DBB0-41B8-A625-FF4315DF13A3}"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294963393"/>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7BAA2C3-58F2-414B-8CDB-EC543AF6F870}"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3505387439"/>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EC24151-EF36-4BEC-B14D-9AA70E208286}"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4293786214"/>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2C5B5A20-7AE8-48C7-BEEA-EBF6B7995926}"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523533149"/>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33FD29D-F2C0-4D66-A661-C3C4A5669B49}"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3182964240"/>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77CBC00-C40F-4199-B970-945374CCF8F5}"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4276084018"/>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943AE16-CC7F-4784-AA8F-9592BE15FE58}"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1695543154"/>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4638"/>
            <a:ext cx="10972800" cy="1143000"/>
          </a:xfrm>
        </p:spPr>
        <p:txBody>
          <a:bodyPr/>
          <a:lstStyle/>
          <a:p>
            <a:r>
              <a:rPr lang="es-ES"/>
              <a:t>Haga clic para modificar el estilo de título del patrón</a:t>
            </a:r>
            <a:endParaRPr lang="en-US"/>
          </a:p>
        </p:txBody>
      </p:sp>
      <p:sp>
        <p:nvSpPr>
          <p:cNvPr id="3" name="Marcador de tabla 2"/>
          <p:cNvSpPr>
            <a:spLocks noGrp="1"/>
          </p:cNvSpPr>
          <p:nvPr>
            <p:ph type="tbl" idx="1"/>
          </p:nvPr>
        </p:nvSpPr>
        <p:spPr>
          <a:xfrm>
            <a:off x="609600" y="1600201"/>
            <a:ext cx="10972800" cy="4525963"/>
          </a:xfrm>
        </p:spPr>
        <p:txBody>
          <a:bodyPr/>
          <a:lstStyle/>
          <a:p>
            <a:pPr lvl="0"/>
            <a:endParaRPr lang="en-US" noProof="0"/>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4E7A6CCD-8E54-4D65-965E-062F203926F2}"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3185291543"/>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3266D41-9558-48EC-A36F-2E1FC50D3C43}"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4254502523"/>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77570F5-6AF7-44CF-B0AA-E29A9093662C}"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826467383"/>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Editar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82A54D8-147F-49D7-93FF-9579FB123E73}"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234281566"/>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609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97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4E2A5FA9-0257-465A-A172-6728BD0D283F}"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2006215612"/>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767D6B6-A3D1-4A1B-A35B-45AD929F253F}"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1410055373"/>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7F2BFBE-316F-41A7-B1BA-830C64A8C199}"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2243151534"/>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E995835-99E4-4ADB-BE44-4A122FC5DE88}"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4033936926"/>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6F8B00A-5CFB-441D-ABE4-F4B00DA39935}"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2477107572"/>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46856852-14C0-490F-BC69-676FC4C5C377}"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993219302"/>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21CC5053-D9B2-4B75-8C96-5260D34F1AAC}"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1427422575"/>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199A423-9480-49F8-9D43-E190B04FAC8D}"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1038358556"/>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4638"/>
            <a:ext cx="10972800" cy="1143000"/>
          </a:xfrm>
        </p:spPr>
        <p:txBody>
          <a:bodyPr/>
          <a:lstStyle/>
          <a:p>
            <a:r>
              <a:rPr lang="es-ES"/>
              <a:t>Haga clic para modificar el estilo de título del patrón</a:t>
            </a:r>
            <a:endParaRPr lang="en-US"/>
          </a:p>
        </p:txBody>
      </p:sp>
      <p:sp>
        <p:nvSpPr>
          <p:cNvPr id="3" name="Marcador de tabla 2"/>
          <p:cNvSpPr>
            <a:spLocks noGrp="1"/>
          </p:cNvSpPr>
          <p:nvPr>
            <p:ph type="tbl" idx="1"/>
          </p:nvPr>
        </p:nvSpPr>
        <p:spPr>
          <a:xfrm>
            <a:off x="609600" y="1600201"/>
            <a:ext cx="10972800" cy="4525963"/>
          </a:xfrm>
        </p:spPr>
        <p:txBody>
          <a:bodyPr/>
          <a:lstStyle/>
          <a:p>
            <a:pPr lvl="0"/>
            <a:endParaRPr lang="en-US" noProof="0"/>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AFE5106-F2B9-4068-BB8D-510439ABA458}"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4014039515"/>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8D51F73-2726-4DAA-AF07-C6420E0AF05E}" type="slidenum">
              <a:rPr lang="es-CL" altLang="en-US" smtClean="0">
                <a:solidFill>
                  <a:srgbClr val="000000"/>
                </a:solidFill>
              </a:rPr>
              <a:pPr fontAlgn="base">
                <a:spcBef>
                  <a:spcPct val="0"/>
                </a:spcBef>
                <a:spcAft>
                  <a:spcPct val="0"/>
                </a:spcAft>
                <a:defRPr/>
              </a:pPr>
              <a:t>‹Nº›</a:t>
            </a:fld>
            <a:endParaRPr lang="es-CL" altLang="en-US">
              <a:solidFill>
                <a:srgbClr val="000000"/>
              </a:solidFill>
            </a:endParaRPr>
          </a:p>
        </p:txBody>
      </p:sp>
    </p:spTree>
    <p:extLst>
      <p:ext uri="{BB962C8B-B14F-4D97-AF65-F5344CB8AC3E}">
        <p14:creationId xmlns:p14="http://schemas.microsoft.com/office/powerpoint/2010/main" val="2910082954"/>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0FD8B9B-210F-4945-A593-652AF2B99BD4}" type="slidenum">
              <a:rPr lang="es-CL" altLang="en-US" smtClean="0">
                <a:solidFill>
                  <a:srgbClr val="000000"/>
                </a:solidFill>
              </a:rPr>
              <a:pPr fontAlgn="base">
                <a:spcBef>
                  <a:spcPct val="0"/>
                </a:spcBef>
                <a:spcAft>
                  <a:spcPct val="0"/>
                </a:spcAft>
                <a:defRPr/>
              </a:pPr>
              <a:t>‹Nº›</a:t>
            </a:fld>
            <a:endParaRPr lang="es-CL" altLang="en-US">
              <a:solidFill>
                <a:srgbClr val="000000"/>
              </a:solidFill>
            </a:endParaRPr>
          </a:p>
        </p:txBody>
      </p:sp>
    </p:spTree>
    <p:extLst>
      <p:ext uri="{BB962C8B-B14F-4D97-AF65-F5344CB8AC3E}">
        <p14:creationId xmlns:p14="http://schemas.microsoft.com/office/powerpoint/2010/main" val="4190488982"/>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Editar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E5F6F51-AC25-4066-9FC5-B5462A7B58A1}" type="slidenum">
              <a:rPr lang="es-CL" altLang="en-US" smtClean="0">
                <a:solidFill>
                  <a:srgbClr val="000000"/>
                </a:solidFill>
              </a:rPr>
              <a:pPr fontAlgn="base">
                <a:spcBef>
                  <a:spcPct val="0"/>
                </a:spcBef>
                <a:spcAft>
                  <a:spcPct val="0"/>
                </a:spcAft>
                <a:defRPr/>
              </a:pPr>
              <a:t>‹Nº›</a:t>
            </a:fld>
            <a:endParaRPr lang="es-CL" altLang="en-US">
              <a:solidFill>
                <a:srgbClr val="000000"/>
              </a:solidFill>
            </a:endParaRPr>
          </a:p>
        </p:txBody>
      </p:sp>
    </p:spTree>
    <p:extLst>
      <p:ext uri="{BB962C8B-B14F-4D97-AF65-F5344CB8AC3E}">
        <p14:creationId xmlns:p14="http://schemas.microsoft.com/office/powerpoint/2010/main" val="2898106627"/>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609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97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B2BF841-AE36-4A0A-B663-A4EFCC3F9AA3}" type="slidenum">
              <a:rPr lang="es-CL" altLang="en-US" smtClean="0">
                <a:solidFill>
                  <a:srgbClr val="000000"/>
                </a:solidFill>
              </a:rPr>
              <a:pPr fontAlgn="base">
                <a:spcBef>
                  <a:spcPct val="0"/>
                </a:spcBef>
                <a:spcAft>
                  <a:spcPct val="0"/>
                </a:spcAft>
                <a:defRPr/>
              </a:pPr>
              <a:t>‹Nº›</a:t>
            </a:fld>
            <a:endParaRPr lang="es-CL" altLang="en-US">
              <a:solidFill>
                <a:srgbClr val="000000"/>
              </a:solidFill>
            </a:endParaRPr>
          </a:p>
        </p:txBody>
      </p:sp>
    </p:spTree>
    <p:extLst>
      <p:ext uri="{BB962C8B-B14F-4D97-AF65-F5344CB8AC3E}">
        <p14:creationId xmlns:p14="http://schemas.microsoft.com/office/powerpoint/2010/main" val="292029440"/>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A41BE3B-9834-4121-BC80-E3C4876C77C0}" type="slidenum">
              <a:rPr lang="es-CL" altLang="en-US" smtClean="0">
                <a:solidFill>
                  <a:srgbClr val="000000"/>
                </a:solidFill>
              </a:rPr>
              <a:pPr fontAlgn="base">
                <a:spcBef>
                  <a:spcPct val="0"/>
                </a:spcBef>
                <a:spcAft>
                  <a:spcPct val="0"/>
                </a:spcAft>
                <a:defRPr/>
              </a:pPr>
              <a:t>‹Nº›</a:t>
            </a:fld>
            <a:endParaRPr lang="es-CL" altLang="en-US">
              <a:solidFill>
                <a:srgbClr val="000000"/>
              </a:solidFill>
            </a:endParaRPr>
          </a:p>
        </p:txBody>
      </p:sp>
    </p:spTree>
    <p:extLst>
      <p:ext uri="{BB962C8B-B14F-4D97-AF65-F5344CB8AC3E}">
        <p14:creationId xmlns:p14="http://schemas.microsoft.com/office/powerpoint/2010/main" val="1329493123"/>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081AAA2-434D-424E-A588-777C93E3828D}" type="slidenum">
              <a:rPr lang="es-CL" altLang="en-US" smtClean="0">
                <a:solidFill>
                  <a:srgbClr val="000000"/>
                </a:solidFill>
              </a:rPr>
              <a:pPr fontAlgn="base">
                <a:spcBef>
                  <a:spcPct val="0"/>
                </a:spcBef>
                <a:spcAft>
                  <a:spcPct val="0"/>
                </a:spcAft>
                <a:defRPr/>
              </a:pPr>
              <a:t>‹Nº›</a:t>
            </a:fld>
            <a:endParaRPr lang="es-CL" altLang="en-US">
              <a:solidFill>
                <a:srgbClr val="000000"/>
              </a:solidFill>
            </a:endParaRPr>
          </a:p>
        </p:txBody>
      </p:sp>
    </p:spTree>
    <p:extLst>
      <p:ext uri="{BB962C8B-B14F-4D97-AF65-F5344CB8AC3E}">
        <p14:creationId xmlns:p14="http://schemas.microsoft.com/office/powerpoint/2010/main" val="1810273106"/>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32988EF-7EC5-41D5-B441-35C42403AA0F}" type="slidenum">
              <a:rPr lang="es-CL" altLang="en-US" smtClean="0">
                <a:solidFill>
                  <a:srgbClr val="000000"/>
                </a:solidFill>
              </a:rPr>
              <a:pPr fontAlgn="base">
                <a:spcBef>
                  <a:spcPct val="0"/>
                </a:spcBef>
                <a:spcAft>
                  <a:spcPct val="0"/>
                </a:spcAft>
                <a:defRPr/>
              </a:pPr>
              <a:t>‹Nº›</a:t>
            </a:fld>
            <a:endParaRPr lang="es-CL" altLang="en-US">
              <a:solidFill>
                <a:srgbClr val="000000"/>
              </a:solidFill>
            </a:endParaRPr>
          </a:p>
        </p:txBody>
      </p:sp>
    </p:spTree>
    <p:extLst>
      <p:ext uri="{BB962C8B-B14F-4D97-AF65-F5344CB8AC3E}">
        <p14:creationId xmlns:p14="http://schemas.microsoft.com/office/powerpoint/2010/main" val="3150127686"/>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7BCD9686-CF0D-4FC6-86FA-A7BD0F577316}" type="slidenum">
              <a:rPr lang="es-CL" altLang="en-US" smtClean="0">
                <a:solidFill>
                  <a:srgbClr val="000000"/>
                </a:solidFill>
              </a:rPr>
              <a:pPr fontAlgn="base">
                <a:spcBef>
                  <a:spcPct val="0"/>
                </a:spcBef>
                <a:spcAft>
                  <a:spcPct val="0"/>
                </a:spcAft>
                <a:defRPr/>
              </a:pPr>
              <a:t>‹Nº›</a:t>
            </a:fld>
            <a:endParaRPr lang="es-CL" altLang="en-US">
              <a:solidFill>
                <a:srgbClr val="000000"/>
              </a:solidFill>
            </a:endParaRPr>
          </a:p>
        </p:txBody>
      </p:sp>
    </p:spTree>
    <p:extLst>
      <p:ext uri="{BB962C8B-B14F-4D97-AF65-F5344CB8AC3E}">
        <p14:creationId xmlns:p14="http://schemas.microsoft.com/office/powerpoint/2010/main" val="2403239273"/>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4C3D2C5C-6988-4EE5-A086-87B94CB24E85}" type="slidenum">
              <a:rPr lang="es-CL" altLang="en-US" smtClean="0">
                <a:solidFill>
                  <a:srgbClr val="000000"/>
                </a:solidFill>
              </a:rPr>
              <a:pPr fontAlgn="base">
                <a:spcBef>
                  <a:spcPct val="0"/>
                </a:spcBef>
                <a:spcAft>
                  <a:spcPct val="0"/>
                </a:spcAft>
                <a:defRPr/>
              </a:pPr>
              <a:t>‹Nº›</a:t>
            </a:fld>
            <a:endParaRPr lang="es-CL" altLang="en-US">
              <a:solidFill>
                <a:srgbClr val="000000"/>
              </a:solidFill>
            </a:endParaRPr>
          </a:p>
        </p:txBody>
      </p:sp>
    </p:spTree>
    <p:extLst>
      <p:ext uri="{BB962C8B-B14F-4D97-AF65-F5344CB8AC3E}">
        <p14:creationId xmlns:p14="http://schemas.microsoft.com/office/powerpoint/2010/main" val="3222924196"/>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A6BD04C-75F2-44EC-BED6-F00575FA2E54}" type="slidenum">
              <a:rPr lang="es-CL" altLang="en-US" smtClean="0">
                <a:solidFill>
                  <a:srgbClr val="000000"/>
                </a:solidFill>
              </a:rPr>
              <a:pPr fontAlgn="base">
                <a:spcBef>
                  <a:spcPct val="0"/>
                </a:spcBef>
                <a:spcAft>
                  <a:spcPct val="0"/>
                </a:spcAft>
                <a:defRPr/>
              </a:pPr>
              <a:t>‹Nº›</a:t>
            </a:fld>
            <a:endParaRPr lang="es-CL" altLang="en-US">
              <a:solidFill>
                <a:srgbClr val="000000"/>
              </a:solidFill>
            </a:endParaRPr>
          </a:p>
        </p:txBody>
      </p:sp>
    </p:spTree>
    <p:extLst>
      <p:ext uri="{BB962C8B-B14F-4D97-AF65-F5344CB8AC3E}">
        <p14:creationId xmlns:p14="http://schemas.microsoft.com/office/powerpoint/2010/main" val="3895843110"/>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AA2DC37-EA38-44FE-823B-FF13154425DA}" type="slidenum">
              <a:rPr lang="es-CL" altLang="en-US" smtClean="0">
                <a:solidFill>
                  <a:srgbClr val="000000"/>
                </a:solidFill>
              </a:rPr>
              <a:pPr fontAlgn="base">
                <a:spcBef>
                  <a:spcPct val="0"/>
                </a:spcBef>
                <a:spcAft>
                  <a:spcPct val="0"/>
                </a:spcAft>
                <a:defRPr/>
              </a:pPr>
              <a:t>‹Nº›</a:t>
            </a:fld>
            <a:endParaRPr lang="es-CL" altLang="en-US">
              <a:solidFill>
                <a:srgbClr val="000000"/>
              </a:solidFill>
            </a:endParaRPr>
          </a:p>
        </p:txBody>
      </p:sp>
    </p:spTree>
    <p:extLst>
      <p:ext uri="{BB962C8B-B14F-4D97-AF65-F5344CB8AC3E}">
        <p14:creationId xmlns:p14="http://schemas.microsoft.com/office/powerpoint/2010/main" val="2419592157"/>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4638"/>
            <a:ext cx="10972800" cy="1143000"/>
          </a:xfrm>
        </p:spPr>
        <p:txBody>
          <a:bodyPr/>
          <a:lstStyle/>
          <a:p>
            <a:r>
              <a:rPr lang="es-ES"/>
              <a:t>Haga clic para modificar el estilo de título del patrón</a:t>
            </a:r>
            <a:endParaRPr lang="en-US"/>
          </a:p>
        </p:txBody>
      </p:sp>
      <p:sp>
        <p:nvSpPr>
          <p:cNvPr id="3" name="Marcador de texto 2"/>
          <p:cNvSpPr>
            <a:spLocks noGrp="1"/>
          </p:cNvSpPr>
          <p:nvPr>
            <p:ph type="body" sz="half" idx="1"/>
          </p:nvPr>
        </p:nvSpPr>
        <p:spPr>
          <a:xfrm>
            <a:off x="609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97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CL"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DA7F951-E6EC-41C0-AF0D-FE3B9AA4F8CF}" type="slidenum">
              <a:rPr lang="es-CL" altLang="en-US" smtClean="0">
                <a:solidFill>
                  <a:srgbClr val="000000"/>
                </a:solidFill>
              </a:rPr>
              <a:pPr fontAlgn="base">
                <a:spcBef>
                  <a:spcPct val="0"/>
                </a:spcBef>
                <a:spcAft>
                  <a:spcPct val="0"/>
                </a:spcAft>
                <a:defRPr/>
              </a:pPr>
              <a:t>‹Nº›</a:t>
            </a:fld>
            <a:endParaRPr lang="es-CL" altLang="en-US">
              <a:solidFill>
                <a:srgbClr val="000000"/>
              </a:solidFill>
            </a:endParaRPr>
          </a:p>
        </p:txBody>
      </p:sp>
    </p:spTree>
    <p:extLst>
      <p:ext uri="{BB962C8B-B14F-4D97-AF65-F5344CB8AC3E}">
        <p14:creationId xmlns:p14="http://schemas.microsoft.com/office/powerpoint/2010/main" val="3580387949"/>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C94A7A2-DD2B-44F2-9D7D-2F32D3C36309}"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1485076526"/>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3092046-268F-4025-A028-23DD6EA17162}"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3692659795"/>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Editar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625141D-7FE1-4344-813C-00DC2866AE27}"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3463071086"/>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609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97600" y="1600201"/>
            <a:ext cx="5384800" cy="452596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A9F1FF4-9D98-4EFA-9F5D-1E6F7E5297B6}"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4088243094"/>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1F072D9-0030-4020-B496-3A6F0B3CC73E}"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1939327496"/>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27C6D66C-14FF-40A5-8114-18A0E3076DF5}"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510032152"/>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4C7C7DC8-DF87-47DD-9D98-9701CFA1A849}"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1348482166"/>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1CC6756-2A7A-47C0-9DAD-EDB65127C333}"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3588460068"/>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C8582E8-14E5-4C5D-8896-AE225E118D14}"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1580585217"/>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5C3FB0D-E4FA-458F-BC4C-781EA25224E2}"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3424943862"/>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D4E83E6-38A1-46BB-820A-2AF71DAEF126}"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483819868"/>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03FAD14-0918-4846-AF1F-DB45B03D759A}"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933707194"/>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C99FB59-DDC6-4CCE-AC8B-50203533BC4E}"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487961165"/>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0E8D5ED-D250-4E31-A88C-D8C9E843FAD9}"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090241513"/>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2E7F463-17E3-457B-984B-7F1BD06D468D}"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132814335"/>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8201472-905E-4534-8FDF-571E8307978B}"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624626376"/>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9C2EB02-2EC5-4C0A-AEAF-3BBFC39E28FD}"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483053681"/>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5F90056-1005-49A4-9C00-28B1C48B053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66365643"/>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0B885A4-DD72-48B6-AAAE-FA1BF081D0FB}"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40966458"/>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31B8391-39B1-40C5-BE2A-20486C1FB4A3}"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043303409"/>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3FEE685-DC1E-4DB7-9FE3-8DD2F8C035AB}"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626085360"/>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1A72F8D-E993-498A-8BBA-6B240526D5F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737076340"/>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609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7F8382D1-5FF4-4642-9524-A0DC02EBFAB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416896240"/>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609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6197600" y="1600200"/>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6197600" y="3938589"/>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8"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FBD6C86-056A-46A1-A01E-91377908B04D}"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816566198"/>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03FAD14-0918-4846-AF1F-DB45B03D759A}"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838550223"/>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C99FB59-DDC6-4CCE-AC8B-50203533BC4E}"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020160248"/>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0E8D5ED-D250-4E31-A88C-D8C9E843FAD9}"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454780634"/>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2E7F463-17E3-457B-984B-7F1BD06D468D}"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074071104"/>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8201472-905E-4534-8FDF-571E8307978B}"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195463758"/>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9C2EB02-2EC5-4C0A-AEAF-3BBFC39E28FD}"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55161003"/>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5F90056-1005-49A4-9C00-28B1C48B053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973387847"/>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0B885A4-DD72-48B6-AAAE-FA1BF081D0FB}"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528649103"/>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31B8391-39B1-40C5-BE2A-20486C1FB4A3}"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948500874"/>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3FEE685-DC1E-4DB7-9FE3-8DD2F8C035AB}"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482669964"/>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1A72F8D-E993-498A-8BBA-6B240526D5F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132808074"/>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609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7F8382D1-5FF4-4642-9524-A0DC02EBFAB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089966011"/>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609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6197600" y="1600200"/>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6197600" y="3938589"/>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8"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FBD6C86-056A-46A1-A01E-91377908B04D}"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910743805"/>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03FAD14-0918-4846-AF1F-DB45B03D759A}"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247507247"/>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C99FB59-DDC6-4CCE-AC8B-50203533BC4E}"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895168424"/>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0E8D5ED-D250-4E31-A88C-D8C9E843FAD9}"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111533866"/>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B2E7F463-17E3-457B-984B-7F1BD06D468D}"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75261097"/>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8201472-905E-4534-8FDF-571E8307978B}"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137621131"/>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9C2EB02-2EC5-4C0A-AEAF-3BBFC39E28FD}"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714265971"/>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5F90056-1005-49A4-9C00-28B1C48B053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026026239"/>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D0B885A4-DD72-48B6-AAAE-FA1BF081D0FB}"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891716548"/>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31B8391-39B1-40C5-BE2A-20486C1FB4A3}"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424221723"/>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3FEE685-DC1E-4DB7-9FE3-8DD2F8C035AB}"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158076296"/>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1A72F8D-E993-498A-8BBA-6B240526D5F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1044745320"/>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609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7F8382D1-5FF4-4642-9524-A0DC02EBFAB4}"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491327598"/>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609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6197600" y="1600200"/>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6197600" y="3938589"/>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solidFill>
                <a:srgbClr val="000000"/>
              </a:solidFill>
            </a:endParaRPr>
          </a:p>
        </p:txBody>
      </p:sp>
      <p:sp>
        <p:nvSpPr>
          <p:cNvPr id="8"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FBD6C86-056A-46A1-A01E-91377908B04D}"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4079362668"/>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B75EB92-D727-498B-9B98-C58328987302}"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B12CF4-35B1-486A-9EC4-7738EADAFD88}"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7345476"/>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B75EB92-D727-498B-9B98-C58328987302}"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B12CF4-35B1-486A-9EC4-7738EADAFD88}"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4126884"/>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B75EB92-D727-498B-9B98-C58328987302}"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B12CF4-35B1-486A-9EC4-7738EADAFD88}"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7348858"/>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B75EB92-D727-498B-9B98-C58328987302}"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B12CF4-35B1-486A-9EC4-7738EADAFD88}"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2842822"/>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B75EB92-D727-498B-9B98-C58328987302}"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B12CF4-35B1-486A-9EC4-7738EADAFD88}"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7178340"/>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B75EB92-D727-498B-9B98-C58328987302}"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B12CF4-35B1-486A-9EC4-7738EADAFD88}"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6853813"/>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B75EB92-D727-498B-9B98-C58328987302}"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B12CF4-35B1-486A-9EC4-7738EADAFD88}"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7119338"/>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B75EB92-D727-498B-9B98-C58328987302}"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B12CF4-35B1-486A-9EC4-7738EADAFD88}"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2249473"/>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B75EB92-D727-498B-9B98-C58328987302}"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B12CF4-35B1-486A-9EC4-7738EADAFD88}"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654905"/>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B75EB92-D727-498B-9B98-C58328987302}"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B12CF4-35B1-486A-9EC4-7738EADAFD88}"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4037044"/>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B75EB92-D727-498B-9B98-C58328987302}"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B12CF4-35B1-486A-9EC4-7738EADAFD88}"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3058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jp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1.jp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1.jp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1.jp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image" Target="../media/image1.jpg"/><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image" Target="../media/image1.jpg"/><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13" Type="http://schemas.openxmlformats.org/officeDocument/2006/relationships/image" Target="../media/image1.jpg"/><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13" Type="http://schemas.openxmlformats.org/officeDocument/2006/relationships/image" Target="../media/image1.jpg"/><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13" Type="http://schemas.openxmlformats.org/officeDocument/2006/relationships/image" Target="../media/image1.jpg"/><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13" Type="http://schemas.openxmlformats.org/officeDocument/2006/relationships/image" Target="../media/image1.jpg"/><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13" Type="http://schemas.openxmlformats.org/officeDocument/2006/relationships/image" Target="../media/image1.jpg"/><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5.xml"/><Relationship Id="rId13" Type="http://schemas.openxmlformats.org/officeDocument/2006/relationships/theme" Target="../theme/theme18.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slideLayout" Target="../slideLayouts/slideLayout199.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 Id="rId14" Type="http://schemas.openxmlformats.org/officeDocument/2006/relationships/image" Target="../media/image1.jpg"/></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7.xml"/><Relationship Id="rId13" Type="http://schemas.openxmlformats.org/officeDocument/2006/relationships/theme" Target="../theme/theme19.xml"/><Relationship Id="rId3" Type="http://schemas.openxmlformats.org/officeDocument/2006/relationships/slideLayout" Target="../slideLayouts/slideLayout202.xml"/><Relationship Id="rId7" Type="http://schemas.openxmlformats.org/officeDocument/2006/relationships/slideLayout" Target="../slideLayouts/slideLayout206.xml"/><Relationship Id="rId12" Type="http://schemas.openxmlformats.org/officeDocument/2006/relationships/slideLayout" Target="../slideLayouts/slideLayout211.xml"/><Relationship Id="rId2" Type="http://schemas.openxmlformats.org/officeDocument/2006/relationships/slideLayout" Target="../slideLayouts/slideLayout201.xml"/><Relationship Id="rId1" Type="http://schemas.openxmlformats.org/officeDocument/2006/relationships/slideLayout" Target="../slideLayouts/slideLayout200.xml"/><Relationship Id="rId6" Type="http://schemas.openxmlformats.org/officeDocument/2006/relationships/slideLayout" Target="../slideLayouts/slideLayout205.xml"/><Relationship Id="rId11" Type="http://schemas.openxmlformats.org/officeDocument/2006/relationships/slideLayout" Target="../slideLayouts/slideLayout210.xml"/><Relationship Id="rId5" Type="http://schemas.openxmlformats.org/officeDocument/2006/relationships/slideLayout" Target="../slideLayouts/slideLayout204.xml"/><Relationship Id="rId10" Type="http://schemas.openxmlformats.org/officeDocument/2006/relationships/slideLayout" Target="../slideLayouts/slideLayout209.xml"/><Relationship Id="rId4" Type="http://schemas.openxmlformats.org/officeDocument/2006/relationships/slideLayout" Target="../slideLayouts/slideLayout203.xml"/><Relationship Id="rId9" Type="http://schemas.openxmlformats.org/officeDocument/2006/relationships/slideLayout" Target="../slideLayouts/slideLayout208.xml"/><Relationship Id="rId14" Type="http://schemas.openxmlformats.org/officeDocument/2006/relationships/image" Target="../media/image1.jpg"/></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9.xml"/><Relationship Id="rId13" Type="http://schemas.openxmlformats.org/officeDocument/2006/relationships/theme" Target="../theme/theme20.xml"/><Relationship Id="rId3" Type="http://schemas.openxmlformats.org/officeDocument/2006/relationships/slideLayout" Target="../slideLayouts/slideLayout214.xml"/><Relationship Id="rId7" Type="http://schemas.openxmlformats.org/officeDocument/2006/relationships/slideLayout" Target="../slideLayouts/slideLayout218.xml"/><Relationship Id="rId12" Type="http://schemas.openxmlformats.org/officeDocument/2006/relationships/slideLayout" Target="../slideLayouts/slideLayout223.xml"/><Relationship Id="rId2" Type="http://schemas.openxmlformats.org/officeDocument/2006/relationships/slideLayout" Target="../slideLayouts/slideLayout213.xml"/><Relationship Id="rId1" Type="http://schemas.openxmlformats.org/officeDocument/2006/relationships/slideLayout" Target="../slideLayouts/slideLayout212.xml"/><Relationship Id="rId6" Type="http://schemas.openxmlformats.org/officeDocument/2006/relationships/slideLayout" Target="../slideLayouts/slideLayout217.xml"/><Relationship Id="rId11" Type="http://schemas.openxmlformats.org/officeDocument/2006/relationships/slideLayout" Target="../slideLayouts/slideLayout222.xml"/><Relationship Id="rId5" Type="http://schemas.openxmlformats.org/officeDocument/2006/relationships/slideLayout" Target="../slideLayouts/slideLayout216.xml"/><Relationship Id="rId10" Type="http://schemas.openxmlformats.org/officeDocument/2006/relationships/slideLayout" Target="../slideLayouts/slideLayout221.xml"/><Relationship Id="rId4" Type="http://schemas.openxmlformats.org/officeDocument/2006/relationships/slideLayout" Target="../slideLayouts/slideLayout215.xml"/><Relationship Id="rId9" Type="http://schemas.openxmlformats.org/officeDocument/2006/relationships/slideLayout" Target="../slideLayouts/slideLayout220.xml"/><Relationship Id="rId14" Type="http://schemas.openxmlformats.org/officeDocument/2006/relationships/image" Target="../media/image1.jpg"/></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31.xml"/><Relationship Id="rId13" Type="http://schemas.openxmlformats.org/officeDocument/2006/relationships/theme" Target="../theme/theme21.xml"/><Relationship Id="rId3" Type="http://schemas.openxmlformats.org/officeDocument/2006/relationships/slideLayout" Target="../slideLayouts/slideLayout226.xml"/><Relationship Id="rId7" Type="http://schemas.openxmlformats.org/officeDocument/2006/relationships/slideLayout" Target="../slideLayouts/slideLayout230.xml"/><Relationship Id="rId12" Type="http://schemas.openxmlformats.org/officeDocument/2006/relationships/slideLayout" Target="../slideLayouts/slideLayout235.xml"/><Relationship Id="rId2" Type="http://schemas.openxmlformats.org/officeDocument/2006/relationships/slideLayout" Target="../slideLayouts/slideLayout225.xml"/><Relationship Id="rId1" Type="http://schemas.openxmlformats.org/officeDocument/2006/relationships/slideLayout" Target="../slideLayouts/slideLayout224.xml"/><Relationship Id="rId6" Type="http://schemas.openxmlformats.org/officeDocument/2006/relationships/slideLayout" Target="../slideLayouts/slideLayout229.xml"/><Relationship Id="rId11" Type="http://schemas.openxmlformats.org/officeDocument/2006/relationships/slideLayout" Target="../slideLayouts/slideLayout234.xml"/><Relationship Id="rId5" Type="http://schemas.openxmlformats.org/officeDocument/2006/relationships/slideLayout" Target="../slideLayouts/slideLayout228.xml"/><Relationship Id="rId10" Type="http://schemas.openxmlformats.org/officeDocument/2006/relationships/slideLayout" Target="../slideLayouts/slideLayout233.xml"/><Relationship Id="rId4" Type="http://schemas.openxmlformats.org/officeDocument/2006/relationships/slideLayout" Target="../slideLayouts/slideLayout227.xml"/><Relationship Id="rId9" Type="http://schemas.openxmlformats.org/officeDocument/2006/relationships/slideLayout" Target="../slideLayouts/slideLayout232.xml"/><Relationship Id="rId14" Type="http://schemas.openxmlformats.org/officeDocument/2006/relationships/image" Target="../media/image1.jpg"/></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43.xml"/><Relationship Id="rId13" Type="http://schemas.openxmlformats.org/officeDocument/2006/relationships/theme" Target="../theme/theme22.xml"/><Relationship Id="rId3" Type="http://schemas.openxmlformats.org/officeDocument/2006/relationships/slideLayout" Target="../slideLayouts/slideLayout238.xml"/><Relationship Id="rId7" Type="http://schemas.openxmlformats.org/officeDocument/2006/relationships/slideLayout" Target="../slideLayouts/slideLayout242.xml"/><Relationship Id="rId12" Type="http://schemas.openxmlformats.org/officeDocument/2006/relationships/slideLayout" Target="../slideLayouts/slideLayout247.xml"/><Relationship Id="rId2" Type="http://schemas.openxmlformats.org/officeDocument/2006/relationships/slideLayout" Target="../slideLayouts/slideLayout237.xml"/><Relationship Id="rId1" Type="http://schemas.openxmlformats.org/officeDocument/2006/relationships/slideLayout" Target="../slideLayouts/slideLayout236.xml"/><Relationship Id="rId6" Type="http://schemas.openxmlformats.org/officeDocument/2006/relationships/slideLayout" Target="../slideLayouts/slideLayout241.xml"/><Relationship Id="rId11" Type="http://schemas.openxmlformats.org/officeDocument/2006/relationships/slideLayout" Target="../slideLayouts/slideLayout246.xml"/><Relationship Id="rId5" Type="http://schemas.openxmlformats.org/officeDocument/2006/relationships/slideLayout" Target="../slideLayouts/slideLayout240.xml"/><Relationship Id="rId10" Type="http://schemas.openxmlformats.org/officeDocument/2006/relationships/slideLayout" Target="../slideLayouts/slideLayout245.xml"/><Relationship Id="rId4" Type="http://schemas.openxmlformats.org/officeDocument/2006/relationships/slideLayout" Target="../slideLayouts/slideLayout239.xml"/><Relationship Id="rId9" Type="http://schemas.openxmlformats.org/officeDocument/2006/relationships/slideLayout" Target="../slideLayouts/slideLayout244.xml"/><Relationship Id="rId14" Type="http://schemas.openxmlformats.org/officeDocument/2006/relationships/image" Target="../media/image1.jpg"/></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55.xml"/><Relationship Id="rId13" Type="http://schemas.openxmlformats.org/officeDocument/2006/relationships/image" Target="../media/image1.jpg"/><Relationship Id="rId3" Type="http://schemas.openxmlformats.org/officeDocument/2006/relationships/slideLayout" Target="../slideLayouts/slideLayout250.xml"/><Relationship Id="rId7" Type="http://schemas.openxmlformats.org/officeDocument/2006/relationships/slideLayout" Target="../slideLayouts/slideLayout254.xml"/><Relationship Id="rId12" Type="http://schemas.openxmlformats.org/officeDocument/2006/relationships/theme" Target="../theme/theme23.xml"/><Relationship Id="rId2" Type="http://schemas.openxmlformats.org/officeDocument/2006/relationships/slideLayout" Target="../slideLayouts/slideLayout249.xml"/><Relationship Id="rId1" Type="http://schemas.openxmlformats.org/officeDocument/2006/relationships/slideLayout" Target="../slideLayouts/slideLayout248.xml"/><Relationship Id="rId6" Type="http://schemas.openxmlformats.org/officeDocument/2006/relationships/slideLayout" Target="../slideLayouts/slideLayout253.xml"/><Relationship Id="rId11" Type="http://schemas.openxmlformats.org/officeDocument/2006/relationships/slideLayout" Target="../slideLayouts/slideLayout258.xml"/><Relationship Id="rId5" Type="http://schemas.openxmlformats.org/officeDocument/2006/relationships/slideLayout" Target="../slideLayouts/slideLayout252.xml"/><Relationship Id="rId10" Type="http://schemas.openxmlformats.org/officeDocument/2006/relationships/slideLayout" Target="../slideLayouts/slideLayout257.xml"/><Relationship Id="rId4" Type="http://schemas.openxmlformats.org/officeDocument/2006/relationships/slideLayout" Target="../slideLayouts/slideLayout251.xml"/><Relationship Id="rId9" Type="http://schemas.openxmlformats.org/officeDocument/2006/relationships/slideLayout" Target="../slideLayouts/slideLayout256.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266.xml"/><Relationship Id="rId13" Type="http://schemas.openxmlformats.org/officeDocument/2006/relationships/slideLayout" Target="../slideLayouts/slideLayout271.xml"/><Relationship Id="rId3" Type="http://schemas.openxmlformats.org/officeDocument/2006/relationships/slideLayout" Target="../slideLayouts/slideLayout261.xml"/><Relationship Id="rId7" Type="http://schemas.openxmlformats.org/officeDocument/2006/relationships/slideLayout" Target="../slideLayouts/slideLayout265.xml"/><Relationship Id="rId12" Type="http://schemas.openxmlformats.org/officeDocument/2006/relationships/slideLayout" Target="../slideLayouts/slideLayout270.xml"/><Relationship Id="rId2" Type="http://schemas.openxmlformats.org/officeDocument/2006/relationships/slideLayout" Target="../slideLayouts/slideLayout260.xml"/><Relationship Id="rId1" Type="http://schemas.openxmlformats.org/officeDocument/2006/relationships/slideLayout" Target="../slideLayouts/slideLayout259.xml"/><Relationship Id="rId6" Type="http://schemas.openxmlformats.org/officeDocument/2006/relationships/slideLayout" Target="../slideLayouts/slideLayout264.xml"/><Relationship Id="rId11" Type="http://schemas.openxmlformats.org/officeDocument/2006/relationships/slideLayout" Target="../slideLayouts/slideLayout269.xml"/><Relationship Id="rId5" Type="http://schemas.openxmlformats.org/officeDocument/2006/relationships/slideLayout" Target="../slideLayouts/slideLayout263.xml"/><Relationship Id="rId15" Type="http://schemas.openxmlformats.org/officeDocument/2006/relationships/image" Target="../media/image1.jpg"/><Relationship Id="rId10" Type="http://schemas.openxmlformats.org/officeDocument/2006/relationships/slideLayout" Target="../slideLayouts/slideLayout268.xml"/><Relationship Id="rId4" Type="http://schemas.openxmlformats.org/officeDocument/2006/relationships/slideLayout" Target="../slideLayouts/slideLayout262.xml"/><Relationship Id="rId9" Type="http://schemas.openxmlformats.org/officeDocument/2006/relationships/slideLayout" Target="../slideLayouts/slideLayout267.xml"/><Relationship Id="rId14" Type="http://schemas.openxmlformats.org/officeDocument/2006/relationships/theme" Target="../theme/theme24.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279.xml"/><Relationship Id="rId13" Type="http://schemas.openxmlformats.org/officeDocument/2006/relationships/slideLayout" Target="../slideLayouts/slideLayout284.xml"/><Relationship Id="rId3" Type="http://schemas.openxmlformats.org/officeDocument/2006/relationships/slideLayout" Target="../slideLayouts/slideLayout274.xml"/><Relationship Id="rId7" Type="http://schemas.openxmlformats.org/officeDocument/2006/relationships/slideLayout" Target="../slideLayouts/slideLayout278.xml"/><Relationship Id="rId12" Type="http://schemas.openxmlformats.org/officeDocument/2006/relationships/slideLayout" Target="../slideLayouts/slideLayout283.xml"/><Relationship Id="rId2" Type="http://schemas.openxmlformats.org/officeDocument/2006/relationships/slideLayout" Target="../slideLayouts/slideLayout273.xml"/><Relationship Id="rId1" Type="http://schemas.openxmlformats.org/officeDocument/2006/relationships/slideLayout" Target="../slideLayouts/slideLayout272.xml"/><Relationship Id="rId6" Type="http://schemas.openxmlformats.org/officeDocument/2006/relationships/slideLayout" Target="../slideLayouts/slideLayout277.xml"/><Relationship Id="rId11" Type="http://schemas.openxmlformats.org/officeDocument/2006/relationships/slideLayout" Target="../slideLayouts/slideLayout282.xml"/><Relationship Id="rId5" Type="http://schemas.openxmlformats.org/officeDocument/2006/relationships/slideLayout" Target="../slideLayouts/slideLayout276.xml"/><Relationship Id="rId15" Type="http://schemas.openxmlformats.org/officeDocument/2006/relationships/image" Target="../media/image1.jpg"/><Relationship Id="rId10" Type="http://schemas.openxmlformats.org/officeDocument/2006/relationships/slideLayout" Target="../slideLayouts/slideLayout281.xml"/><Relationship Id="rId4" Type="http://schemas.openxmlformats.org/officeDocument/2006/relationships/slideLayout" Target="../slideLayouts/slideLayout275.xml"/><Relationship Id="rId9" Type="http://schemas.openxmlformats.org/officeDocument/2006/relationships/slideLayout" Target="../slideLayouts/slideLayout280.xml"/><Relationship Id="rId14" Type="http://schemas.openxmlformats.org/officeDocument/2006/relationships/theme" Target="../theme/theme25.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292.xml"/><Relationship Id="rId13" Type="http://schemas.openxmlformats.org/officeDocument/2006/relationships/slideLayout" Target="../slideLayouts/slideLayout297.xml"/><Relationship Id="rId3" Type="http://schemas.openxmlformats.org/officeDocument/2006/relationships/slideLayout" Target="../slideLayouts/slideLayout287.xml"/><Relationship Id="rId7" Type="http://schemas.openxmlformats.org/officeDocument/2006/relationships/slideLayout" Target="../slideLayouts/slideLayout291.xml"/><Relationship Id="rId12" Type="http://schemas.openxmlformats.org/officeDocument/2006/relationships/slideLayout" Target="../slideLayouts/slideLayout296.xml"/><Relationship Id="rId2" Type="http://schemas.openxmlformats.org/officeDocument/2006/relationships/slideLayout" Target="../slideLayouts/slideLayout286.xml"/><Relationship Id="rId1" Type="http://schemas.openxmlformats.org/officeDocument/2006/relationships/slideLayout" Target="../slideLayouts/slideLayout285.xml"/><Relationship Id="rId6" Type="http://schemas.openxmlformats.org/officeDocument/2006/relationships/slideLayout" Target="../slideLayouts/slideLayout290.xml"/><Relationship Id="rId11" Type="http://schemas.openxmlformats.org/officeDocument/2006/relationships/slideLayout" Target="../slideLayouts/slideLayout295.xml"/><Relationship Id="rId5" Type="http://schemas.openxmlformats.org/officeDocument/2006/relationships/slideLayout" Target="../slideLayouts/slideLayout289.xml"/><Relationship Id="rId15" Type="http://schemas.openxmlformats.org/officeDocument/2006/relationships/image" Target="../media/image1.jpg"/><Relationship Id="rId10" Type="http://schemas.openxmlformats.org/officeDocument/2006/relationships/slideLayout" Target="../slideLayouts/slideLayout294.xml"/><Relationship Id="rId4" Type="http://schemas.openxmlformats.org/officeDocument/2006/relationships/slideLayout" Target="../slideLayouts/slideLayout288.xml"/><Relationship Id="rId9" Type="http://schemas.openxmlformats.org/officeDocument/2006/relationships/slideLayout" Target="../slideLayouts/slideLayout293.xml"/><Relationship Id="rId14" Type="http://schemas.openxmlformats.org/officeDocument/2006/relationships/theme" Target="../theme/theme26.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05.xml"/><Relationship Id="rId13" Type="http://schemas.openxmlformats.org/officeDocument/2006/relationships/image" Target="../media/image1.jpg"/><Relationship Id="rId3" Type="http://schemas.openxmlformats.org/officeDocument/2006/relationships/slideLayout" Target="../slideLayouts/slideLayout300.xml"/><Relationship Id="rId7" Type="http://schemas.openxmlformats.org/officeDocument/2006/relationships/slideLayout" Target="../slideLayouts/slideLayout304.xml"/><Relationship Id="rId12" Type="http://schemas.openxmlformats.org/officeDocument/2006/relationships/theme" Target="../theme/theme27.xml"/><Relationship Id="rId2" Type="http://schemas.openxmlformats.org/officeDocument/2006/relationships/slideLayout" Target="../slideLayouts/slideLayout299.xml"/><Relationship Id="rId1" Type="http://schemas.openxmlformats.org/officeDocument/2006/relationships/slideLayout" Target="../slideLayouts/slideLayout298.xml"/><Relationship Id="rId6" Type="http://schemas.openxmlformats.org/officeDocument/2006/relationships/slideLayout" Target="../slideLayouts/slideLayout303.xml"/><Relationship Id="rId11" Type="http://schemas.openxmlformats.org/officeDocument/2006/relationships/slideLayout" Target="../slideLayouts/slideLayout308.xml"/><Relationship Id="rId5" Type="http://schemas.openxmlformats.org/officeDocument/2006/relationships/slideLayout" Target="../slideLayouts/slideLayout302.xml"/><Relationship Id="rId10" Type="http://schemas.openxmlformats.org/officeDocument/2006/relationships/slideLayout" Target="../slideLayouts/slideLayout307.xml"/><Relationship Id="rId4" Type="http://schemas.openxmlformats.org/officeDocument/2006/relationships/slideLayout" Target="../slideLayouts/slideLayout301.xml"/><Relationship Id="rId9" Type="http://schemas.openxmlformats.org/officeDocument/2006/relationships/slideLayout" Target="../slideLayouts/slideLayout30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s-CL">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s-CL">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A37E4D20-383A-4EF3-8329-95BF57A943A3}"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4081399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s-CL">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s-CL">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A37E4D20-383A-4EF3-8329-95BF57A943A3}"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78295031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s-CL">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s-CL">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A37E4D20-383A-4EF3-8329-95BF57A943A3}"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3123265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s-CL">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s-CL">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38DC24D5-AAFE-4098-A176-65A8E063E8D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21670093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s-CL">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s-CL">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38DC24D5-AAFE-4098-A176-65A8E063E8D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136998601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s-CL">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s-CL">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38DC24D5-AAFE-4098-A176-65A8E063E8D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64436541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s-CL">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s-CL">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38DC24D5-AAFE-4098-A176-65A8E063E8DF}"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76694753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s-CL">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s-CL">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870D683C-4212-4530-AEDA-5ED3D03CF051}"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39713785"/>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s-CL">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s-CL">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5C97C95F-7A85-441A-982E-6F9BB15CC82A}"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3168156080"/>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CL" altLang="en-US"/>
              <a:t>Haga clic para cambiar el estilo de título	</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CL" altLang="en-US"/>
              <a:t>Haga clic para modificar el estilo de texto del patrón</a:t>
            </a:r>
          </a:p>
          <a:p>
            <a:pPr lvl="1"/>
            <a:r>
              <a:rPr lang="es-CL" altLang="en-US"/>
              <a:t>Segundo nivel</a:t>
            </a:r>
          </a:p>
          <a:p>
            <a:pPr lvl="2"/>
            <a:r>
              <a:rPr lang="es-CL" altLang="en-US"/>
              <a:t>Tercer nivel</a:t>
            </a:r>
          </a:p>
          <a:p>
            <a:pPr lvl="3"/>
            <a:r>
              <a:rPr lang="es-CL" altLang="en-US"/>
              <a:t>Cuarto nivel</a:t>
            </a:r>
          </a:p>
          <a:p>
            <a:pPr lvl="4"/>
            <a:r>
              <a:rPr lang="es-CL" altLang="en-U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defRPr>
            </a:lvl1pPr>
          </a:lstStyle>
          <a:p>
            <a:pPr fontAlgn="base">
              <a:spcBef>
                <a:spcPct val="0"/>
              </a:spcBef>
              <a:spcAft>
                <a:spcPct val="0"/>
              </a:spcAft>
              <a:defRPr/>
            </a:pPr>
            <a:endParaRPr lang="es-CL" altLang="en-U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defRPr>
            </a:lvl1pPr>
          </a:lstStyle>
          <a:p>
            <a:pPr fontAlgn="base">
              <a:spcBef>
                <a:spcPct val="0"/>
              </a:spcBef>
              <a:spcAft>
                <a:spcPct val="0"/>
              </a:spcAft>
              <a:defRPr/>
            </a:pPr>
            <a:endParaRPr lang="es-CL" altLang="en-U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pPr fontAlgn="base">
              <a:spcBef>
                <a:spcPct val="0"/>
              </a:spcBef>
              <a:spcAft>
                <a:spcPct val="0"/>
              </a:spcAft>
              <a:defRPr/>
            </a:pPr>
            <a:fld id="{1A7665FD-57A7-43ED-9E6A-DB9A941C04C1}"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2063682677"/>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CL" altLang="en-US"/>
              <a:t>Haga clic para cambiar el estilo de título	</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CL" altLang="en-US"/>
              <a:t>Haga clic para modificar el estilo de texto del patrón</a:t>
            </a:r>
          </a:p>
          <a:p>
            <a:pPr lvl="1"/>
            <a:r>
              <a:rPr lang="es-CL" altLang="en-US"/>
              <a:t>Segundo nivel</a:t>
            </a:r>
          </a:p>
          <a:p>
            <a:pPr lvl="2"/>
            <a:r>
              <a:rPr lang="es-CL" altLang="en-US"/>
              <a:t>Tercer nivel</a:t>
            </a:r>
          </a:p>
          <a:p>
            <a:pPr lvl="3"/>
            <a:r>
              <a:rPr lang="es-CL" altLang="en-US"/>
              <a:t>Cuarto nivel</a:t>
            </a:r>
          </a:p>
          <a:p>
            <a:pPr lvl="4"/>
            <a:r>
              <a:rPr lang="es-CL" altLang="en-U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defRPr>
            </a:lvl1pPr>
          </a:lstStyle>
          <a:p>
            <a:pPr fontAlgn="base">
              <a:spcBef>
                <a:spcPct val="0"/>
              </a:spcBef>
              <a:spcAft>
                <a:spcPct val="0"/>
              </a:spcAft>
              <a:defRPr/>
            </a:pPr>
            <a:endParaRPr lang="es-CL" altLang="en-U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defRPr>
            </a:lvl1pPr>
          </a:lstStyle>
          <a:p>
            <a:pPr fontAlgn="base">
              <a:spcBef>
                <a:spcPct val="0"/>
              </a:spcBef>
              <a:spcAft>
                <a:spcPct val="0"/>
              </a:spcAft>
              <a:defRPr/>
            </a:pPr>
            <a:endParaRPr lang="es-CL" altLang="en-U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pPr fontAlgn="base">
              <a:spcBef>
                <a:spcPct val="0"/>
              </a:spcBef>
              <a:spcAft>
                <a:spcPct val="0"/>
              </a:spcAft>
              <a:defRPr/>
            </a:pPr>
            <a:fld id="{1A7665FD-57A7-43ED-9E6A-DB9A941C04C1}"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2198601788"/>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CL" altLang="en-US"/>
              <a:t>Haga clic para cambiar el estilo de título	</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CL" altLang="en-US"/>
              <a:t>Haga clic para modificar el estilo de texto del patrón</a:t>
            </a:r>
          </a:p>
          <a:p>
            <a:pPr lvl="1"/>
            <a:r>
              <a:rPr lang="es-CL" altLang="en-US"/>
              <a:t>Segundo nivel</a:t>
            </a:r>
          </a:p>
          <a:p>
            <a:pPr lvl="2"/>
            <a:r>
              <a:rPr lang="es-CL" altLang="en-US"/>
              <a:t>Tercer nivel</a:t>
            </a:r>
          </a:p>
          <a:p>
            <a:pPr lvl="3"/>
            <a:r>
              <a:rPr lang="es-CL" altLang="en-US"/>
              <a:t>Cuarto nivel</a:t>
            </a:r>
          </a:p>
          <a:p>
            <a:pPr lvl="4"/>
            <a:r>
              <a:rPr lang="es-CL" altLang="en-U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defRPr>
            </a:lvl1pPr>
          </a:lstStyle>
          <a:p>
            <a:pPr fontAlgn="base">
              <a:spcBef>
                <a:spcPct val="0"/>
              </a:spcBef>
              <a:spcAft>
                <a:spcPct val="0"/>
              </a:spcAft>
              <a:defRPr/>
            </a:pPr>
            <a:endParaRPr lang="es-CL" altLang="en-U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defRPr>
            </a:lvl1pPr>
          </a:lstStyle>
          <a:p>
            <a:pPr fontAlgn="base">
              <a:spcBef>
                <a:spcPct val="0"/>
              </a:spcBef>
              <a:spcAft>
                <a:spcPct val="0"/>
              </a:spcAft>
              <a:defRPr/>
            </a:pPr>
            <a:endParaRPr lang="es-CL" altLang="en-U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pPr fontAlgn="base">
              <a:spcBef>
                <a:spcPct val="0"/>
              </a:spcBef>
              <a:spcAft>
                <a:spcPct val="0"/>
              </a:spcAft>
              <a:defRPr/>
            </a:pPr>
            <a:fld id="{9B09220B-9E40-472C-8D90-9F46ADE6847C}" type="slidenum">
              <a:rPr lang="es-CL" altLang="en-US" smtClean="0"/>
              <a:pPr fontAlgn="base">
                <a:spcBef>
                  <a:spcPct val="0"/>
                </a:spcBef>
                <a:spcAft>
                  <a:spcPct val="0"/>
                </a:spcAft>
                <a:defRPr/>
              </a:pPr>
              <a:t>‹Nº›</a:t>
            </a:fld>
            <a:endParaRPr lang="es-CL" altLang="en-US"/>
          </a:p>
        </p:txBody>
      </p:sp>
    </p:spTree>
    <p:extLst>
      <p:ext uri="{BB962C8B-B14F-4D97-AF65-F5344CB8AC3E}">
        <p14:creationId xmlns:p14="http://schemas.microsoft.com/office/powerpoint/2010/main" val="430807129"/>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s-CL">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s-CL">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0BC6A3D6-5E80-491A-8DD1-928E2872CDE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32570061"/>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s-CL">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s-CL">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0BC6A3D6-5E80-491A-8DD1-928E2872CDE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493565341"/>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s-CL">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s-CL">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0BC6A3D6-5E80-491A-8DD1-928E2872CDE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809776300"/>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s-CL">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s-CL">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0BC6A3D6-5E80-491A-8DD1-928E2872CDED}" type="slidenum">
              <a:rPr lang="es-ES" altLang="es-CL" smtClean="0">
                <a:solidFill>
                  <a:srgbClr val="000000"/>
                </a:solidFill>
              </a:rPr>
              <a:pPr fontAlgn="base">
                <a:spcBef>
                  <a:spcPct val="0"/>
                </a:spcBef>
                <a:spcAft>
                  <a:spcPct val="0"/>
                </a:spcAft>
                <a:defRPr/>
              </a:pPr>
              <a:t>‹Nº›</a:t>
            </a:fld>
            <a:endParaRPr lang="es-ES" altLang="es-CL">
              <a:solidFill>
                <a:srgbClr val="000000"/>
              </a:solidFill>
            </a:endParaRPr>
          </a:p>
        </p:txBody>
      </p:sp>
    </p:spTree>
    <p:extLst>
      <p:ext uri="{BB962C8B-B14F-4D97-AF65-F5344CB8AC3E}">
        <p14:creationId xmlns:p14="http://schemas.microsoft.com/office/powerpoint/2010/main" val="2574365864"/>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4389A3D0-5D48-4BF5-8411-3DC05DDDB3B5}"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898434982"/>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AC09B193-08BD-4335-9FC3-68E8C329D882}"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070758672"/>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 id="2147483876" r:id="rId12"/>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ES" alt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ES" alt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AC09B193-08BD-4335-9FC3-68E8C329D882}"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362805321"/>
      </p:ext>
    </p:extLst>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 id="2147483889" r:id="rId12"/>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3075"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solidFill>
                  <a:srgbClr val="000000"/>
                </a:solidFill>
              </a:defRPr>
            </a:lvl1pPr>
          </a:lstStyle>
          <a:p>
            <a:pPr fontAlgn="base">
              <a:spcBef>
                <a:spcPct val="0"/>
              </a:spcBef>
              <a:spcAft>
                <a:spcPct val="0"/>
              </a:spcAft>
              <a:defRPr/>
            </a:pPr>
            <a:endParaRPr lang="es-ES" altLang="en-U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solidFill>
                  <a:srgbClr val="000000"/>
                </a:solidFill>
              </a:defRPr>
            </a:lvl1pPr>
          </a:lstStyle>
          <a:p>
            <a:pPr fontAlgn="base">
              <a:spcBef>
                <a:spcPct val="0"/>
              </a:spcBef>
              <a:spcAft>
                <a:spcPct val="0"/>
              </a:spcAft>
              <a:defRPr/>
            </a:pPr>
            <a:endParaRPr lang="es-ES" altLang="en-U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solidFill>
                  <a:srgbClr val="000000"/>
                </a:solidFill>
              </a:defRPr>
            </a:lvl1pPr>
          </a:lstStyle>
          <a:p>
            <a:pPr fontAlgn="base">
              <a:spcBef>
                <a:spcPct val="0"/>
              </a:spcBef>
              <a:spcAft>
                <a:spcPct val="0"/>
              </a:spcAft>
              <a:defRPr/>
            </a:pPr>
            <a:fld id="{600ED282-2CD7-4E35-ACB4-255F34497286}"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366504487"/>
      </p:ext>
    </p:extLst>
  </p:cSld>
  <p:clrMap bg1="lt1" tx1="dk1" bg2="lt2" tx2="dk2" accent1="accent1" accent2="accent2" accent3="accent3" accent4="accent4" accent5="accent5" accent6="accent6" hlink="hlink" folHlink="folHlink"/>
  <p:sldLayoutIdLst>
    <p:sldLayoutId id="2147483891" r:id="rId1"/>
    <p:sldLayoutId id="2147483892" r:id="rId2"/>
    <p:sldLayoutId id="2147483893" r:id="rId3"/>
    <p:sldLayoutId id="2147483894" r:id="rId4"/>
    <p:sldLayoutId id="2147483895" r:id="rId5"/>
    <p:sldLayoutId id="2147483896" r:id="rId6"/>
    <p:sldLayoutId id="2147483897" r:id="rId7"/>
    <p:sldLayoutId id="2147483898" r:id="rId8"/>
    <p:sldLayoutId id="2147483899" r:id="rId9"/>
    <p:sldLayoutId id="2147483900" r:id="rId10"/>
    <p:sldLayoutId id="2147483901" r:id="rId11"/>
    <p:sldLayoutId id="2147483902" r:id="rId12"/>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defRPr>
            </a:lvl1pPr>
          </a:lstStyle>
          <a:p>
            <a:pPr fontAlgn="base">
              <a:spcBef>
                <a:spcPct val="0"/>
              </a:spcBef>
              <a:spcAft>
                <a:spcPct val="0"/>
              </a:spcAft>
              <a:defRPr/>
            </a:pPr>
            <a:endParaRPr lang="es-ES" altLang="en-U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defRPr>
            </a:lvl1pPr>
          </a:lstStyle>
          <a:p>
            <a:pPr fontAlgn="base">
              <a:spcBef>
                <a:spcPct val="0"/>
              </a:spcBef>
              <a:spcAft>
                <a:spcPct val="0"/>
              </a:spcAft>
              <a:defRPr/>
            </a:pPr>
            <a:endParaRPr lang="es-ES" altLang="en-U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pPr fontAlgn="base">
              <a:spcBef>
                <a:spcPct val="0"/>
              </a:spcBef>
              <a:spcAft>
                <a:spcPct val="0"/>
              </a:spcAft>
              <a:defRPr/>
            </a:pPr>
            <a:fld id="{C2E81B09-0997-48E1-B0BE-AB5D109EB6C2}"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3535186525"/>
      </p:ext>
    </p:extLst>
  </p:cSld>
  <p:clrMap bg1="lt1" tx1="dk1" bg2="lt2" tx2="dk2" accent1="accent1" accent2="accent2" accent3="accent3" accent4="accent4" accent5="accent5" accent6="accent6" hlink="hlink" folHlink="folHlink"/>
  <p:sldLayoutIdLst>
    <p:sldLayoutId id="2147483904" r:id="rId1"/>
    <p:sldLayoutId id="2147483905" r:id="rId2"/>
    <p:sldLayoutId id="2147483906" r:id="rId3"/>
    <p:sldLayoutId id="2147483907" r:id="rId4"/>
    <p:sldLayoutId id="2147483908" r:id="rId5"/>
    <p:sldLayoutId id="2147483909" r:id="rId6"/>
    <p:sldLayoutId id="2147483910" r:id="rId7"/>
    <p:sldLayoutId id="2147483911" r:id="rId8"/>
    <p:sldLayoutId id="2147483912" r:id="rId9"/>
    <p:sldLayoutId id="2147483913" r:id="rId10"/>
    <p:sldLayoutId id="2147483914" r:id="rId11"/>
    <p:sldLayoutId id="2147483915" r:id="rId12"/>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CL" altLang="en-US"/>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CL" altLang="en-US"/>
              <a:t>Haga clic para modificar el estilo de texto del patrón</a:t>
            </a:r>
          </a:p>
          <a:p>
            <a:pPr lvl="1"/>
            <a:r>
              <a:rPr lang="es-CL" altLang="en-US"/>
              <a:t>Segundo nivel</a:t>
            </a:r>
          </a:p>
          <a:p>
            <a:pPr lvl="2"/>
            <a:r>
              <a:rPr lang="es-CL" altLang="en-US"/>
              <a:t>Tercer nivel</a:t>
            </a:r>
          </a:p>
          <a:p>
            <a:pPr lvl="3"/>
            <a:r>
              <a:rPr lang="es-CL" altLang="en-US"/>
              <a:t>Cuarto nivel</a:t>
            </a:r>
          </a:p>
          <a:p>
            <a:pPr lvl="4"/>
            <a:r>
              <a:rPr lang="es-CL" altLang="en-U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s-CL" alt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s-CL" alt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0DEEE7F5-6084-460C-B815-1734625F8419}" type="slidenum">
              <a:rPr lang="es-CL" altLang="en-US" smtClean="0">
                <a:solidFill>
                  <a:srgbClr val="000000"/>
                </a:solidFill>
              </a:rPr>
              <a:pPr fontAlgn="base">
                <a:spcBef>
                  <a:spcPct val="0"/>
                </a:spcBef>
                <a:spcAft>
                  <a:spcPct val="0"/>
                </a:spcAft>
                <a:defRPr/>
              </a:pPr>
              <a:t>‹Nº›</a:t>
            </a:fld>
            <a:endParaRPr lang="es-CL" altLang="en-US">
              <a:solidFill>
                <a:srgbClr val="000000"/>
              </a:solidFill>
            </a:endParaRPr>
          </a:p>
        </p:txBody>
      </p:sp>
    </p:spTree>
    <p:extLst>
      <p:ext uri="{BB962C8B-B14F-4D97-AF65-F5344CB8AC3E}">
        <p14:creationId xmlns:p14="http://schemas.microsoft.com/office/powerpoint/2010/main" val="530006185"/>
      </p:ext>
    </p:extLst>
  </p:cSld>
  <p:clrMap bg1="lt1" tx1="dk1" bg2="lt2" tx2="dk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 id="2147483928" r:id="rId12"/>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4099"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defRPr>
            </a:lvl1pPr>
          </a:lstStyle>
          <a:p>
            <a:pPr fontAlgn="base">
              <a:spcBef>
                <a:spcPct val="0"/>
              </a:spcBef>
              <a:spcAft>
                <a:spcPct val="0"/>
              </a:spcAft>
              <a:defRPr/>
            </a:pPr>
            <a:endParaRPr lang="es-ES" altLang="en-U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defRPr>
            </a:lvl1pPr>
          </a:lstStyle>
          <a:p>
            <a:pPr fontAlgn="base">
              <a:spcBef>
                <a:spcPct val="0"/>
              </a:spcBef>
              <a:spcAft>
                <a:spcPct val="0"/>
              </a:spcAft>
              <a:defRPr/>
            </a:pPr>
            <a:endParaRPr lang="es-ES" altLang="en-U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pPr fontAlgn="base">
              <a:spcBef>
                <a:spcPct val="0"/>
              </a:spcBef>
              <a:spcAft>
                <a:spcPct val="0"/>
              </a:spcAft>
              <a:defRPr/>
            </a:pPr>
            <a:fld id="{C50E2A21-B27D-4DD1-A78D-5DCB8B817FAE}" type="slidenum">
              <a:rPr lang="es-ES" altLang="en-US" smtClean="0"/>
              <a:pPr fontAlgn="base">
                <a:spcBef>
                  <a:spcPct val="0"/>
                </a:spcBef>
                <a:spcAft>
                  <a:spcPct val="0"/>
                </a:spcAft>
                <a:defRPr/>
              </a:pPr>
              <a:t>‹Nº›</a:t>
            </a:fld>
            <a:endParaRPr lang="es-ES" altLang="en-US"/>
          </a:p>
        </p:txBody>
      </p:sp>
    </p:spTree>
    <p:extLst>
      <p:ext uri="{BB962C8B-B14F-4D97-AF65-F5344CB8AC3E}">
        <p14:creationId xmlns:p14="http://schemas.microsoft.com/office/powerpoint/2010/main" val="1731792870"/>
      </p:ext>
    </p:extLst>
  </p:cSld>
  <p:clrMap bg1="lt1" tx1="dk1" bg2="lt2" tx2="dk2" accent1="accent1" accent2="accent2" accent3="accent3" accent4="accent4" accent5="accent5" accent6="accent6" hlink="hlink" folHlink="folHlink"/>
  <p:sldLayoutIdLst>
    <p:sldLayoutId id="2147483930" r:id="rId1"/>
    <p:sldLayoutId id="2147483931" r:id="rId2"/>
    <p:sldLayoutId id="2147483932" r:id="rId3"/>
    <p:sldLayoutId id="2147483933" r:id="rId4"/>
    <p:sldLayoutId id="2147483934" r:id="rId5"/>
    <p:sldLayoutId id="2147483935" r:id="rId6"/>
    <p:sldLayoutId id="2147483936" r:id="rId7"/>
    <p:sldLayoutId id="2147483937" r:id="rId8"/>
    <p:sldLayoutId id="2147483938" r:id="rId9"/>
    <p:sldLayoutId id="2147483939" r:id="rId10"/>
    <p:sldLayoutId id="2147483940"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fontAlgn="base">
              <a:spcBef>
                <a:spcPct val="0"/>
              </a:spcBef>
              <a:spcAft>
                <a:spcPct val="0"/>
              </a:spcAft>
              <a:defRPr/>
            </a:pPr>
            <a:endParaRPr lang="es-E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fontAlgn="base">
              <a:spcBef>
                <a:spcPct val="0"/>
              </a:spcBef>
              <a:spcAft>
                <a:spcPct val="0"/>
              </a:spcAft>
              <a:defRPr/>
            </a:pPr>
            <a:endParaRPr lang="es-E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B307C31D-6A7A-484E-AC0A-D27FEDFC6A45}"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414706920"/>
      </p:ext>
    </p:extLst>
  </p:cSld>
  <p:clrMap bg1="lt1" tx1="dk1" bg2="lt2" tx2="dk2" accent1="accent1" accent2="accent2" accent3="accent3" accent4="accent4" accent5="accent5" accent6="accent6" hlink="hlink" folHlink="folHlink"/>
  <p:sldLayoutIdLst>
    <p:sldLayoutId id="2147483942" r:id="rId1"/>
    <p:sldLayoutId id="2147483943" r:id="rId2"/>
    <p:sldLayoutId id="2147483944" r:id="rId3"/>
    <p:sldLayoutId id="2147483945" r:id="rId4"/>
    <p:sldLayoutId id="2147483946" r:id="rId5"/>
    <p:sldLayoutId id="2147483947" r:id="rId6"/>
    <p:sldLayoutId id="2147483948" r:id="rId7"/>
    <p:sldLayoutId id="2147483949" r:id="rId8"/>
    <p:sldLayoutId id="2147483950" r:id="rId9"/>
    <p:sldLayoutId id="2147483951" r:id="rId10"/>
    <p:sldLayoutId id="2147483952" r:id="rId11"/>
    <p:sldLayoutId id="2147483953" r:id="rId12"/>
    <p:sldLayoutId id="2147483954"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fontAlgn="base">
              <a:spcBef>
                <a:spcPct val="0"/>
              </a:spcBef>
              <a:spcAft>
                <a:spcPct val="0"/>
              </a:spcAft>
              <a:defRPr/>
            </a:pPr>
            <a:endParaRPr lang="es-E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fontAlgn="base">
              <a:spcBef>
                <a:spcPct val="0"/>
              </a:spcBef>
              <a:spcAft>
                <a:spcPct val="0"/>
              </a:spcAft>
              <a:defRPr/>
            </a:pPr>
            <a:endParaRPr lang="es-E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B307C31D-6A7A-484E-AC0A-D27FEDFC6A45}"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2024019329"/>
      </p:ext>
    </p:extLst>
  </p:cSld>
  <p:clrMap bg1="lt1" tx1="dk1" bg2="lt2" tx2="dk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 id="2147483967" r:id="rId12"/>
    <p:sldLayoutId id="2147483968"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fontAlgn="base">
              <a:spcBef>
                <a:spcPct val="0"/>
              </a:spcBef>
              <a:spcAft>
                <a:spcPct val="0"/>
              </a:spcAft>
              <a:defRPr/>
            </a:pPr>
            <a:endParaRPr lang="es-E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fontAlgn="base">
              <a:spcBef>
                <a:spcPct val="0"/>
              </a:spcBef>
              <a:spcAft>
                <a:spcPct val="0"/>
              </a:spcAft>
              <a:defRPr/>
            </a:pPr>
            <a:endParaRPr lang="es-E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B307C31D-6A7A-484E-AC0A-D27FEDFC6A45}" type="slidenum">
              <a:rPr lang="es-ES" altLang="en-US" smtClean="0">
                <a:solidFill>
                  <a:srgbClr val="000000"/>
                </a:solidFill>
              </a:rPr>
              <a:pPr fontAlgn="base">
                <a:spcBef>
                  <a:spcPct val="0"/>
                </a:spcBef>
                <a:spcAft>
                  <a:spcPct val="0"/>
                </a:spcAft>
                <a:defRPr/>
              </a:pPr>
              <a:t>‹Nº›</a:t>
            </a:fld>
            <a:endParaRPr lang="es-ES" altLang="en-US">
              <a:solidFill>
                <a:srgbClr val="000000"/>
              </a:solidFill>
            </a:endParaRPr>
          </a:p>
        </p:txBody>
      </p:sp>
    </p:spTree>
    <p:extLst>
      <p:ext uri="{BB962C8B-B14F-4D97-AF65-F5344CB8AC3E}">
        <p14:creationId xmlns:p14="http://schemas.microsoft.com/office/powerpoint/2010/main" val="4023914221"/>
      </p:ext>
    </p:extLst>
  </p:cSld>
  <p:clrMap bg1="lt1" tx1="dk1" bg2="lt2" tx2="dk2" accent1="accent1" accent2="accent2" accent3="accent3" accent4="accent4" accent5="accent5" accent6="accent6" hlink="hlink" folHlink="folHlink"/>
  <p:sldLayoutIdLst>
    <p:sldLayoutId id="2147483970" r:id="rId1"/>
    <p:sldLayoutId id="2147483971" r:id="rId2"/>
    <p:sldLayoutId id="2147483972" r:id="rId3"/>
    <p:sldLayoutId id="2147483973" r:id="rId4"/>
    <p:sldLayoutId id="2147483974" r:id="rId5"/>
    <p:sldLayoutId id="2147483975" r:id="rId6"/>
    <p:sldLayoutId id="2147483976" r:id="rId7"/>
    <p:sldLayoutId id="2147483977" r:id="rId8"/>
    <p:sldLayoutId id="2147483978" r:id="rId9"/>
    <p:sldLayoutId id="2147483979" r:id="rId10"/>
    <p:sldLayoutId id="2147483980" r:id="rId11"/>
    <p:sldLayoutId id="2147483981" r:id="rId12"/>
    <p:sldLayoutId id="2147483982"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B75EB92-D727-498B-9B98-C58328987302}"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4FB12CF4-35B1-486A-9EC4-7738EADAFD88}"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6156240"/>
      </p:ext>
    </p:extLst>
  </p:cSld>
  <p:clrMap bg1="lt1" tx1="dk1" bg2="lt2" tx2="dk2" accent1="accent1" accent2="accent2" accent3="accent3" accent4="accent4" accent5="accent5" accent6="accent6" hlink="hlink" folHlink="folHlink"/>
  <p:sldLayoutIdLst>
    <p:sldLayoutId id="2147483984" r:id="rId1"/>
    <p:sldLayoutId id="2147483985" r:id="rId2"/>
    <p:sldLayoutId id="2147483986" r:id="rId3"/>
    <p:sldLayoutId id="2147483987" r:id="rId4"/>
    <p:sldLayoutId id="2147483988" r:id="rId5"/>
    <p:sldLayoutId id="2147483989" r:id="rId6"/>
    <p:sldLayoutId id="2147483990" r:id="rId7"/>
    <p:sldLayoutId id="2147483991" r:id="rId8"/>
    <p:sldLayoutId id="2147483992" r:id="rId9"/>
    <p:sldLayoutId id="2147483993" r:id="rId10"/>
    <p:sldLayoutId id="214748399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9.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35.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8.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59.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8.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9.xml"/><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92.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01.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12.xml"/></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jpeg"/><Relationship Id="rId1" Type="http://schemas.openxmlformats.org/officeDocument/2006/relationships/slideLayout" Target="../slideLayouts/slideLayout134.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4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8.xml"/></Relationships>
</file>

<file path=ppt/slides/_rels/slide1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6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9.xml"/></Relationships>
</file>

<file path=ppt/slides/_rels/slide2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15.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27.xml"/><Relationship Id="rId5" Type="http://schemas.openxmlformats.org/officeDocument/2006/relationships/image" Target="../media/image40.png"/><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23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8.xml"/></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60.xml"/><Relationship Id="rId4" Type="http://schemas.openxmlformats.org/officeDocument/2006/relationships/image" Target="../media/image45.png"/></Relationships>
</file>

<file path=ppt/slides/_rels/slide2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73.xml"/></Relationships>
</file>

<file path=ppt/slides/_rels/slide2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86.xml"/></Relationships>
</file>

<file path=ppt/slides/_rels/slide2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86.xml"/></Relationships>
</file>

<file path=ppt/slides/_rels/slide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98.xml"/></Relationships>
</file>

<file path=ppt/slides/_rels/slide3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9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3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98.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4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98.xml"/></Relationships>
</file>

<file path=ppt/slides/_rels/slide42.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98.xml"/></Relationships>
</file>

<file path=ppt/slides/_rels/slide4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98.xml"/></Relationships>
</file>

<file path=ppt/slides/_rels/slide4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98.xml"/></Relationships>
</file>

<file path=ppt/slides/_rels/slide4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98.xml"/></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298.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0.png"/></Relationships>
</file>

<file path=ppt/slides/_rels/slide47.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298.xml"/></Relationships>
</file>

<file path=ppt/slides/_rels/slide48.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98.xml"/></Relationships>
</file>

<file path=ppt/slides/_rels/slide49.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98.xml"/></Relationships>
</file>

<file path=ppt/slides/_rels/slide50.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29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53.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298.xml"/></Relationships>
</file>

<file path=ppt/slides/_rels/slide54.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298.xml"/></Relationships>
</file>

<file path=ppt/slides/_rels/slide55.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29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58.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98.xml"/></Relationships>
</file>

<file path=ppt/slides/_rels/slide59.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98.xml"/></Relationships>
</file>

<file path=ppt/slides/_rels/slide60.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98.xml"/></Relationships>
</file>

<file path=ppt/slides/_rels/slide61.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image" Target="../media/image71.jpeg"/><Relationship Id="rId1" Type="http://schemas.openxmlformats.org/officeDocument/2006/relationships/slideLayout" Target="../slideLayouts/slideLayout298.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60" name="Text Box 4"/>
          <p:cNvSpPr txBox="1">
            <a:spLocks noChangeArrowheads="1"/>
          </p:cNvSpPr>
          <p:nvPr/>
        </p:nvSpPr>
        <p:spPr bwMode="auto">
          <a:xfrm>
            <a:off x="2133601" y="2157484"/>
            <a:ext cx="7924800" cy="2123658"/>
          </a:xfrm>
          <a:prstGeom prst="rect">
            <a:avLst/>
          </a:prstGeom>
          <a:solidFill>
            <a:schemeClr val="accent3">
              <a:lumMod val="50000"/>
            </a:schemeClr>
          </a:solidFill>
          <a:ln>
            <a:noFill/>
          </a:ln>
          <a:effectLst/>
        </p:spPr>
        <p:txBody>
          <a:bodyPr>
            <a:spAutoFit/>
          </a:bodyPr>
          <a:lstStyle>
            <a:lvl1pPr>
              <a:spcBef>
                <a:spcPct val="20000"/>
              </a:spcBef>
              <a:buChar char="•"/>
              <a:defRPr sz="3200">
                <a:solidFill>
                  <a:schemeClr val="tx1"/>
                </a:solidFill>
                <a:latin typeface="Arial" panose="020B0604020202020204" pitchFamily="34" charset="0"/>
              </a:defRPr>
            </a:lvl1pPr>
            <a:lvl2pPr>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None/>
              <a:defRPr/>
            </a:pPr>
            <a:r>
              <a:rPr lang="es-ES_tradnl" altLang="es-CL" sz="4400" dirty="0"/>
              <a:t>RESUMEN DE LOS CONTENIDOS DEL PRIMER SEMESTRE</a:t>
            </a:r>
            <a:endParaRPr lang="es-ES" altLang="es-CL" sz="4400" dirty="0">
              <a:solidFill>
                <a:srgbClr val="FFFF00"/>
              </a:solidFill>
            </a:endParaRPr>
          </a:p>
        </p:txBody>
      </p:sp>
    </p:spTree>
    <p:extLst>
      <p:ext uri="{BB962C8B-B14F-4D97-AF65-F5344CB8AC3E}">
        <p14:creationId xmlns:p14="http://schemas.microsoft.com/office/powerpoint/2010/main" val="857142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33601" y="990600"/>
            <a:ext cx="7707313" cy="685800"/>
          </a:xfrm>
          <a:solidFill>
            <a:schemeClr val="accent3">
              <a:lumMod val="50000"/>
            </a:schemeClr>
          </a:solidFill>
        </p:spPr>
        <p:txBody>
          <a:bodyPr/>
          <a:lstStyle/>
          <a:p>
            <a:pPr eaLnBrk="1" hangingPunct="1">
              <a:defRPr/>
            </a:pPr>
            <a:r>
              <a:rPr lang="es-ES_tradnl" altLang="es-CL" sz="2800" b="1" dirty="0">
                <a:solidFill>
                  <a:schemeClr val="tx1"/>
                </a:solidFill>
              </a:rPr>
              <a:t>Tipos de Buques Mercantes.</a:t>
            </a:r>
            <a:r>
              <a:rPr lang="es-ES_tradnl" altLang="es-CL" sz="2800" dirty="0">
                <a:solidFill>
                  <a:schemeClr val="tx1"/>
                </a:solidFill>
              </a:rPr>
              <a:t> </a:t>
            </a:r>
            <a:endParaRPr lang="es-ES" altLang="es-CL" sz="2800" dirty="0">
              <a:solidFill>
                <a:schemeClr val="tx1"/>
              </a:solidFill>
            </a:endParaRPr>
          </a:p>
        </p:txBody>
      </p:sp>
      <p:sp>
        <p:nvSpPr>
          <p:cNvPr id="19460" name="Text Box 4"/>
          <p:cNvSpPr txBox="1">
            <a:spLocks noChangeArrowheads="1"/>
          </p:cNvSpPr>
          <p:nvPr/>
        </p:nvSpPr>
        <p:spPr bwMode="auto">
          <a:xfrm>
            <a:off x="2133601" y="2157484"/>
            <a:ext cx="7924800" cy="2862263"/>
          </a:xfrm>
          <a:prstGeom prst="rect">
            <a:avLst/>
          </a:prstGeom>
          <a:solidFill>
            <a:schemeClr val="accent3">
              <a:lumMod val="50000"/>
            </a:schemeClr>
          </a:solidFill>
          <a:ln>
            <a:noFill/>
          </a:ln>
          <a:effectLst/>
        </p:spPr>
        <p:txBody>
          <a:bodyPr>
            <a:spAutoFit/>
          </a:bodyPr>
          <a:lstStyle>
            <a:lvl1pPr>
              <a:spcBef>
                <a:spcPct val="20000"/>
              </a:spcBef>
              <a:buChar char="•"/>
              <a:defRPr sz="3200">
                <a:solidFill>
                  <a:schemeClr val="tx1"/>
                </a:solidFill>
                <a:latin typeface="Arial" panose="020B0604020202020204" pitchFamily="34" charset="0"/>
              </a:defRPr>
            </a:lvl1pPr>
            <a:lvl2pPr>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50000"/>
              </a:spcBef>
              <a:spcAft>
                <a:spcPct val="0"/>
              </a:spcAft>
              <a:defRPr/>
            </a:pPr>
            <a:r>
              <a:rPr lang="es-ES_tradnl" altLang="es-CL" sz="2400" dirty="0"/>
              <a:t>  Transporte de Carga Seca</a:t>
            </a:r>
            <a:br>
              <a:rPr lang="es-ES_tradnl" altLang="es-CL" sz="2400" dirty="0"/>
            </a:br>
            <a:endParaRPr lang="es-ES_tradnl" altLang="es-CL" sz="2400" dirty="0"/>
          </a:p>
          <a:p>
            <a:pPr fontAlgn="base">
              <a:spcBef>
                <a:spcPct val="50000"/>
              </a:spcBef>
              <a:spcAft>
                <a:spcPct val="0"/>
              </a:spcAft>
              <a:defRPr/>
            </a:pPr>
            <a:r>
              <a:rPr lang="es-ES_tradnl" altLang="es-CL" sz="2400" dirty="0"/>
              <a:t>  Transporte de Carga líquida</a:t>
            </a:r>
            <a:br>
              <a:rPr lang="es-ES_tradnl" altLang="es-CL" sz="2400" dirty="0"/>
            </a:br>
            <a:endParaRPr lang="es-ES_tradnl" altLang="es-CL" sz="2400" dirty="0"/>
          </a:p>
          <a:p>
            <a:pPr fontAlgn="base">
              <a:spcBef>
                <a:spcPct val="50000"/>
              </a:spcBef>
              <a:spcAft>
                <a:spcPct val="0"/>
              </a:spcAft>
              <a:defRPr/>
            </a:pPr>
            <a:r>
              <a:rPr lang="es-ES_tradnl" altLang="es-CL" sz="2400" dirty="0"/>
              <a:t>   Servicios Especiales</a:t>
            </a:r>
          </a:p>
          <a:p>
            <a:pPr lvl="1" fontAlgn="base">
              <a:spcBef>
                <a:spcPct val="50000"/>
              </a:spcBef>
              <a:spcAft>
                <a:spcPct val="0"/>
              </a:spcAft>
              <a:buNone/>
              <a:defRPr/>
            </a:pPr>
            <a:endParaRPr lang="es-ES" altLang="es-CL" sz="2400" dirty="0">
              <a:solidFill>
                <a:srgbClr val="FFFF00"/>
              </a:solidFill>
            </a:endParaRPr>
          </a:p>
        </p:txBody>
      </p:sp>
    </p:spTree>
    <p:extLst>
      <p:ext uri="{BB962C8B-B14F-4D97-AF65-F5344CB8AC3E}">
        <p14:creationId xmlns:p14="http://schemas.microsoft.com/office/powerpoint/2010/main" val="4059167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s-ES_tradnl" altLang="es-CL" b="1" dirty="0">
                <a:solidFill>
                  <a:schemeClr val="tx1"/>
                </a:solidFill>
              </a:rPr>
              <a:t>Tipos de Buques de Guerra</a:t>
            </a:r>
            <a:endParaRPr lang="es-CL" altLang="es-CL" b="1" dirty="0">
              <a:solidFill>
                <a:schemeClr val="tx1"/>
              </a:solidFill>
            </a:endParaRPr>
          </a:p>
        </p:txBody>
      </p:sp>
      <p:sp>
        <p:nvSpPr>
          <p:cNvPr id="9219" name="Rectangle 3"/>
          <p:cNvSpPr>
            <a:spLocks noGrp="1" noChangeArrowheads="1"/>
          </p:cNvSpPr>
          <p:nvPr>
            <p:ph type="body" idx="1"/>
          </p:nvPr>
        </p:nvSpPr>
        <p:spPr>
          <a:xfrm>
            <a:off x="1981200" y="1600200"/>
            <a:ext cx="8229600" cy="2933700"/>
          </a:xfrm>
          <a:solidFill>
            <a:schemeClr val="bg1">
              <a:lumMod val="75000"/>
            </a:schemeClr>
          </a:solidFill>
        </p:spPr>
        <p:txBody>
          <a:bodyPr/>
          <a:lstStyle/>
          <a:p>
            <a:pPr marL="0" indent="0" eaLnBrk="1" hangingPunct="1">
              <a:buNone/>
              <a:defRPr/>
            </a:pPr>
            <a:r>
              <a:rPr lang="es-ES_tradnl" altLang="es-CL" sz="3600" b="1" dirty="0"/>
              <a:t>.</a:t>
            </a:r>
            <a:r>
              <a:rPr lang="es-ES_tradnl" altLang="es-CL" sz="2800" b="1" dirty="0">
                <a:solidFill>
                  <a:srgbClr val="FFFF00"/>
                </a:solidFill>
              </a:rPr>
              <a:t>	</a:t>
            </a:r>
            <a:r>
              <a:rPr lang="es-ES_tradnl" altLang="es-CL" sz="2800" dirty="0"/>
              <a:t>Combate</a:t>
            </a:r>
          </a:p>
          <a:p>
            <a:pPr marL="533400" indent="-533400" eaLnBrk="1" hangingPunct="1">
              <a:defRPr/>
            </a:pPr>
            <a:r>
              <a:rPr lang="es-ES_tradnl" altLang="es-CL" sz="2800" dirty="0"/>
              <a:t>	Apoyo de Combate</a:t>
            </a:r>
          </a:p>
          <a:p>
            <a:pPr marL="533400" indent="-533400" eaLnBrk="1" hangingPunct="1">
              <a:defRPr/>
            </a:pPr>
            <a:r>
              <a:rPr lang="es-ES_tradnl" altLang="es-CL" sz="2800" dirty="0"/>
              <a:t>	Apoyo Logístico</a:t>
            </a:r>
          </a:p>
          <a:p>
            <a:pPr marL="533400" indent="-533400" eaLnBrk="1" hangingPunct="1">
              <a:defRPr/>
            </a:pPr>
            <a:r>
              <a:rPr lang="es-ES_tradnl" altLang="es-CL" sz="2800" dirty="0"/>
              <a:t>	Auxiliares</a:t>
            </a:r>
          </a:p>
          <a:p>
            <a:pPr marL="533400" indent="-533400" eaLnBrk="1" hangingPunct="1">
              <a:defRPr/>
            </a:pPr>
            <a:r>
              <a:rPr lang="es-ES_tradnl" altLang="es-CL" sz="2800" dirty="0"/>
              <a:t>	Artefactos Navales</a:t>
            </a:r>
            <a:endParaRPr lang="es-ES" altLang="es-CL" sz="2800" dirty="0"/>
          </a:p>
        </p:txBody>
      </p:sp>
    </p:spTree>
    <p:extLst>
      <p:ext uri="{BB962C8B-B14F-4D97-AF65-F5344CB8AC3E}">
        <p14:creationId xmlns:p14="http://schemas.microsoft.com/office/powerpoint/2010/main" val="9451657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8163" y="1989138"/>
            <a:ext cx="3073400" cy="234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3614" y="4776789"/>
            <a:ext cx="4537075" cy="155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4825" y="765175"/>
            <a:ext cx="4464050" cy="263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4273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a:xfrm>
            <a:off x="231776" y="4683125"/>
            <a:ext cx="3106737" cy="2044700"/>
          </a:xfrm>
          <a:solidFill>
            <a:schemeClr val="bg1"/>
          </a:solidFill>
        </p:spPr>
        <p:txBody>
          <a:bodyPr/>
          <a:lstStyle/>
          <a:p>
            <a:pPr eaLnBrk="1" hangingPunct="1"/>
            <a:r>
              <a:rPr lang="es-ES_tradnl" altLang="es-CL" dirty="0"/>
              <a:t>Aleta.</a:t>
            </a:r>
          </a:p>
          <a:p>
            <a:pPr eaLnBrk="1" hangingPunct="1"/>
            <a:r>
              <a:rPr lang="es-ES_tradnl" altLang="es-CL" dirty="0"/>
              <a:t>Amura.</a:t>
            </a:r>
          </a:p>
          <a:p>
            <a:pPr eaLnBrk="1" hangingPunct="1"/>
            <a:r>
              <a:rPr lang="es-ES_tradnl" altLang="es-CL" dirty="0"/>
              <a:t>Cuadra. </a:t>
            </a:r>
          </a:p>
        </p:txBody>
      </p:sp>
      <p:pic>
        <p:nvPicPr>
          <p:cNvPr id="409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364" y="260351"/>
            <a:ext cx="3646487" cy="2874963"/>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10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4425" y="3644901"/>
            <a:ext cx="2103438" cy="25241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38513" y="3933825"/>
            <a:ext cx="3725862" cy="279400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 name="Imagen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093914" y="2492375"/>
            <a:ext cx="2917825" cy="1944688"/>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338481" y="669784"/>
            <a:ext cx="4998484" cy="584775"/>
          </a:xfrm>
          <a:prstGeom prst="rect">
            <a:avLst/>
          </a:prstGeom>
          <a:solidFill>
            <a:schemeClr val="bg2">
              <a:lumMod val="20000"/>
              <a:lumOff val="80000"/>
            </a:schemeClr>
          </a:solidFill>
        </p:spPr>
        <p:txBody>
          <a:bodyPr wrap="none" rtlCol="0">
            <a:spAutoFit/>
          </a:bodyPr>
          <a:lstStyle/>
          <a:p>
            <a:r>
              <a:rPr lang="es-ES" sz="3200" dirty="0"/>
              <a:t>DEFINICIONES BÁSICAS</a:t>
            </a:r>
            <a:endParaRPr lang="en-US" sz="3200" dirty="0"/>
          </a:p>
        </p:txBody>
      </p:sp>
    </p:spTree>
    <p:extLst>
      <p:ext uri="{BB962C8B-B14F-4D97-AF65-F5344CB8AC3E}">
        <p14:creationId xmlns:p14="http://schemas.microsoft.com/office/powerpoint/2010/main" val="18155050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5050" y="238125"/>
            <a:ext cx="4573588" cy="154305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5123"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5276" y="2133601"/>
            <a:ext cx="5040313" cy="20224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5124"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3851" y="4513263"/>
            <a:ext cx="4968875" cy="1873250"/>
          </a:xfrm>
          <a:prstGeom prst="rect">
            <a:avLst/>
          </a:prstGeom>
          <a:noFill/>
          <a:ln w="1270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125" name="Rectangle 22"/>
          <p:cNvSpPr>
            <a:spLocks noGrp="1" noChangeArrowheads="1"/>
          </p:cNvSpPr>
          <p:nvPr>
            <p:ph type="body" sz="half" idx="2"/>
          </p:nvPr>
        </p:nvSpPr>
        <p:spPr>
          <a:xfrm>
            <a:off x="1774826" y="333376"/>
            <a:ext cx="3313113" cy="6253163"/>
          </a:xfrm>
        </p:spPr>
        <p:txBody>
          <a:bodyPr/>
          <a:lstStyle/>
          <a:p>
            <a:pPr eaLnBrk="1" hangingPunct="1">
              <a:defRPr/>
            </a:pPr>
            <a:r>
              <a:rPr lang="es-ES_tradnl" altLang="es-CL" sz="2400" dirty="0"/>
              <a:t>Popa</a:t>
            </a:r>
          </a:p>
          <a:p>
            <a:pPr eaLnBrk="1" hangingPunct="1">
              <a:defRPr/>
            </a:pPr>
            <a:r>
              <a:rPr lang="es-ES_tradnl" altLang="es-CL" sz="2400" dirty="0"/>
              <a:t>Proa</a:t>
            </a:r>
          </a:p>
          <a:p>
            <a:pPr eaLnBrk="1" hangingPunct="1">
              <a:defRPr/>
            </a:pPr>
            <a:endParaRPr lang="es-ES_tradnl" altLang="es-CL" sz="2400" dirty="0">
              <a:solidFill>
                <a:srgbClr val="FFFF00"/>
              </a:solidFill>
            </a:endParaRPr>
          </a:p>
          <a:p>
            <a:pPr eaLnBrk="1" hangingPunct="1">
              <a:defRPr/>
            </a:pPr>
            <a:endParaRPr lang="es-ES_tradnl" altLang="es-CL" sz="2400" dirty="0">
              <a:solidFill>
                <a:srgbClr val="FFFF00"/>
              </a:solidFill>
            </a:endParaRPr>
          </a:p>
          <a:p>
            <a:pPr eaLnBrk="1" hangingPunct="1">
              <a:defRPr/>
            </a:pPr>
            <a:endParaRPr lang="es-ES_tradnl" altLang="es-CL" sz="2400" dirty="0">
              <a:solidFill>
                <a:srgbClr val="FFFF00"/>
              </a:solidFill>
            </a:endParaRPr>
          </a:p>
          <a:p>
            <a:pPr eaLnBrk="1" hangingPunct="1">
              <a:defRPr/>
            </a:pPr>
            <a:r>
              <a:rPr lang="es-ES_tradnl" altLang="es-CL" sz="2400" dirty="0"/>
              <a:t>Crujía </a:t>
            </a:r>
          </a:p>
          <a:p>
            <a:pPr marL="0" indent="0" eaLnBrk="1" hangingPunct="1">
              <a:buNone/>
              <a:defRPr/>
            </a:pPr>
            <a:r>
              <a:rPr lang="es-ES_tradnl" altLang="es-CL" sz="2400" dirty="0"/>
              <a:t>    (Línea de crujía)</a:t>
            </a:r>
          </a:p>
          <a:p>
            <a:pPr eaLnBrk="1" hangingPunct="1">
              <a:defRPr/>
            </a:pPr>
            <a:endParaRPr lang="es-ES_tradnl" altLang="es-CL" sz="2400" dirty="0">
              <a:solidFill>
                <a:srgbClr val="FFFF00"/>
              </a:solidFill>
            </a:endParaRPr>
          </a:p>
          <a:p>
            <a:pPr eaLnBrk="1" hangingPunct="1">
              <a:defRPr/>
            </a:pPr>
            <a:endParaRPr lang="es-ES_tradnl" altLang="es-CL" sz="2400" dirty="0">
              <a:solidFill>
                <a:srgbClr val="FFFF00"/>
              </a:solidFill>
            </a:endParaRPr>
          </a:p>
          <a:p>
            <a:pPr eaLnBrk="1" hangingPunct="1">
              <a:defRPr/>
            </a:pPr>
            <a:endParaRPr lang="es-ES_tradnl" altLang="es-CL" sz="2400" dirty="0">
              <a:solidFill>
                <a:srgbClr val="FFFF00"/>
              </a:solidFill>
            </a:endParaRPr>
          </a:p>
          <a:p>
            <a:pPr eaLnBrk="1" hangingPunct="1">
              <a:defRPr/>
            </a:pPr>
            <a:endParaRPr lang="es-ES_tradnl" altLang="es-CL" sz="2400" dirty="0">
              <a:solidFill>
                <a:srgbClr val="FFFF00"/>
              </a:solidFill>
            </a:endParaRPr>
          </a:p>
          <a:p>
            <a:pPr eaLnBrk="1" hangingPunct="1">
              <a:defRPr/>
            </a:pPr>
            <a:r>
              <a:rPr lang="es-ES_tradnl" altLang="es-CL" sz="2400" dirty="0"/>
              <a:t>Babor</a:t>
            </a:r>
          </a:p>
          <a:p>
            <a:pPr eaLnBrk="1" hangingPunct="1">
              <a:defRPr/>
            </a:pPr>
            <a:r>
              <a:rPr lang="es-ES_tradnl" altLang="es-CL" sz="2400" dirty="0"/>
              <a:t>Estribor</a:t>
            </a:r>
            <a:endParaRPr lang="es-CL" altLang="es-CL" sz="2400" dirty="0"/>
          </a:p>
        </p:txBody>
      </p:sp>
    </p:spTree>
    <p:extLst>
      <p:ext uri="{BB962C8B-B14F-4D97-AF65-F5344CB8AC3E}">
        <p14:creationId xmlns:p14="http://schemas.microsoft.com/office/powerpoint/2010/main" val="24636572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5639" y="333376"/>
            <a:ext cx="3240087" cy="117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23"/>
          <p:cNvSpPr>
            <a:spLocks noGrp="1" noChangeArrowheads="1"/>
          </p:cNvSpPr>
          <p:nvPr>
            <p:ph type="body" sz="half" idx="1"/>
          </p:nvPr>
        </p:nvSpPr>
        <p:spPr>
          <a:xfrm>
            <a:off x="1992314" y="476250"/>
            <a:ext cx="3455987" cy="6121400"/>
          </a:xfrm>
        </p:spPr>
        <p:txBody>
          <a:bodyPr/>
          <a:lstStyle/>
          <a:p>
            <a:pPr eaLnBrk="1" hangingPunct="1">
              <a:defRPr/>
            </a:pPr>
            <a:r>
              <a:rPr lang="es-ES_tradnl" altLang="es-CL" sz="2800" dirty="0"/>
              <a:t>Línea de flotación</a:t>
            </a:r>
          </a:p>
          <a:p>
            <a:pPr eaLnBrk="1" hangingPunct="1">
              <a:defRPr/>
            </a:pPr>
            <a:endParaRPr lang="es-ES_tradnl" altLang="es-CL" sz="2800" dirty="0"/>
          </a:p>
          <a:p>
            <a:pPr eaLnBrk="1" hangingPunct="1">
              <a:defRPr/>
            </a:pPr>
            <a:endParaRPr lang="es-ES_tradnl" altLang="es-CL" sz="2800" dirty="0"/>
          </a:p>
          <a:p>
            <a:pPr eaLnBrk="1" hangingPunct="1">
              <a:defRPr/>
            </a:pPr>
            <a:endParaRPr lang="es-ES_tradnl" altLang="es-CL" sz="2800" dirty="0"/>
          </a:p>
          <a:p>
            <a:pPr eaLnBrk="1" hangingPunct="1">
              <a:defRPr/>
            </a:pPr>
            <a:r>
              <a:rPr lang="es-ES_tradnl" altLang="es-CL" sz="2800" dirty="0"/>
              <a:t>Calado</a:t>
            </a:r>
          </a:p>
          <a:p>
            <a:pPr eaLnBrk="1" hangingPunct="1">
              <a:defRPr/>
            </a:pPr>
            <a:endParaRPr lang="es-ES_tradnl" altLang="es-CL" sz="2800" dirty="0"/>
          </a:p>
          <a:p>
            <a:pPr eaLnBrk="1" hangingPunct="1">
              <a:defRPr/>
            </a:pPr>
            <a:endParaRPr lang="es-ES_tradnl" altLang="es-CL" sz="2800" dirty="0"/>
          </a:p>
          <a:p>
            <a:pPr marL="0" indent="0" eaLnBrk="1" hangingPunct="1">
              <a:buNone/>
              <a:defRPr/>
            </a:pPr>
            <a:endParaRPr lang="es-ES_tradnl" altLang="es-CL" sz="2800" dirty="0"/>
          </a:p>
          <a:p>
            <a:pPr marL="0" indent="0" eaLnBrk="1" hangingPunct="1">
              <a:buNone/>
              <a:defRPr/>
            </a:pPr>
            <a:endParaRPr lang="es-ES_tradnl" altLang="es-CL" sz="2800" dirty="0"/>
          </a:p>
          <a:p>
            <a:pPr eaLnBrk="1" hangingPunct="1">
              <a:defRPr/>
            </a:pPr>
            <a:r>
              <a:rPr lang="es-ES_tradnl" altLang="es-CL" sz="2800" dirty="0"/>
              <a:t>Cubierta</a:t>
            </a:r>
          </a:p>
          <a:p>
            <a:pPr marL="0" indent="0" eaLnBrk="1" hangingPunct="1">
              <a:buNone/>
              <a:defRPr/>
            </a:pPr>
            <a:endParaRPr lang="es-ES_tradnl" altLang="es-CL" sz="2000" dirty="0">
              <a:solidFill>
                <a:srgbClr val="FFFF00"/>
              </a:solidFill>
            </a:endParaRPr>
          </a:p>
          <a:p>
            <a:pPr eaLnBrk="1" hangingPunct="1">
              <a:defRPr/>
            </a:pPr>
            <a:endParaRPr lang="es-ES_tradnl" altLang="es-CL" sz="2000" dirty="0">
              <a:solidFill>
                <a:srgbClr val="FFFF00"/>
              </a:solidFill>
            </a:endParaRPr>
          </a:p>
          <a:p>
            <a:pPr eaLnBrk="1" hangingPunct="1">
              <a:buFontTx/>
              <a:buNone/>
              <a:defRPr/>
            </a:pPr>
            <a:endParaRPr lang="es-CL" altLang="es-CL" sz="2000" dirty="0">
              <a:solidFill>
                <a:srgbClr val="FFFF00"/>
              </a:solidFill>
            </a:endParaRPr>
          </a:p>
        </p:txBody>
      </p:sp>
      <p:pic>
        <p:nvPicPr>
          <p:cNvPr id="7172" name="Picture 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7888" y="2105026"/>
            <a:ext cx="2724150"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64201" y="4868863"/>
            <a:ext cx="3311525"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Imagen 1"/>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92776" y="250826"/>
            <a:ext cx="4932363"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n 2"/>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65751" y="3665538"/>
            <a:ext cx="3908425" cy="293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51912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12"/>
          <p:cNvSpPr>
            <a:spLocks noGrp="1" noChangeArrowheads="1"/>
          </p:cNvSpPr>
          <p:nvPr>
            <p:ph type="body" idx="1"/>
          </p:nvPr>
        </p:nvSpPr>
        <p:spPr>
          <a:xfrm>
            <a:off x="1981201" y="404813"/>
            <a:ext cx="3349625" cy="5618162"/>
          </a:xfrm>
        </p:spPr>
        <p:txBody>
          <a:bodyPr/>
          <a:lstStyle/>
          <a:p>
            <a:pPr marL="0" indent="0" eaLnBrk="1" hangingPunct="1">
              <a:buNone/>
              <a:defRPr/>
            </a:pPr>
            <a:endParaRPr lang="es-ES_tradnl" altLang="es-CL" sz="3600" dirty="0"/>
          </a:p>
          <a:p>
            <a:pPr eaLnBrk="1" hangingPunct="1">
              <a:defRPr/>
            </a:pPr>
            <a:r>
              <a:rPr lang="es-ES_tradnl" altLang="es-CL" sz="3600" dirty="0"/>
              <a:t>Obra muerta</a:t>
            </a:r>
          </a:p>
          <a:p>
            <a:pPr eaLnBrk="1" hangingPunct="1">
              <a:defRPr/>
            </a:pPr>
            <a:endParaRPr lang="es-ES_tradnl" altLang="es-CL" sz="3600" dirty="0"/>
          </a:p>
          <a:p>
            <a:pPr marL="0" indent="0" eaLnBrk="1" hangingPunct="1">
              <a:buNone/>
              <a:defRPr/>
            </a:pPr>
            <a:endParaRPr lang="es-ES_tradnl" altLang="es-CL" sz="3600" dirty="0"/>
          </a:p>
          <a:p>
            <a:pPr eaLnBrk="1" hangingPunct="1">
              <a:defRPr/>
            </a:pPr>
            <a:r>
              <a:rPr lang="es-ES_tradnl" altLang="es-CL" sz="3600" dirty="0"/>
              <a:t>Obra viva</a:t>
            </a:r>
            <a:endParaRPr lang="es-CL" altLang="es-CL" sz="3600" dirty="0"/>
          </a:p>
        </p:txBody>
      </p:sp>
      <p:pic>
        <p:nvPicPr>
          <p:cNvPr id="15363"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539" y="1484314"/>
            <a:ext cx="4237037" cy="19129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99394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1901" y="260350"/>
            <a:ext cx="3960813"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Rectangle 12"/>
          <p:cNvSpPr>
            <a:spLocks noGrp="1" noChangeArrowheads="1"/>
          </p:cNvSpPr>
          <p:nvPr>
            <p:ph type="body" idx="1"/>
          </p:nvPr>
        </p:nvSpPr>
        <p:spPr>
          <a:xfrm>
            <a:off x="1981200" y="333375"/>
            <a:ext cx="3538538" cy="5792788"/>
          </a:xfrm>
        </p:spPr>
        <p:txBody>
          <a:bodyPr/>
          <a:lstStyle/>
          <a:p>
            <a:pPr eaLnBrk="1" hangingPunct="1"/>
            <a:r>
              <a:rPr lang="es-ES_tradnl" altLang="es-CL"/>
              <a:t>Superestructura</a:t>
            </a:r>
            <a:endParaRPr lang="es-CL" altLang="es-CL"/>
          </a:p>
          <a:p>
            <a:pPr eaLnBrk="1" hangingPunct="1"/>
            <a:endParaRPr lang="es-ES_tradnl" altLang="es-CL"/>
          </a:p>
          <a:p>
            <a:pPr eaLnBrk="1" hangingPunct="1"/>
            <a:endParaRPr lang="es-ES_tradnl" altLang="es-CL"/>
          </a:p>
          <a:p>
            <a:pPr eaLnBrk="1" hangingPunct="1"/>
            <a:endParaRPr lang="es-ES_tradnl" altLang="es-CL"/>
          </a:p>
          <a:p>
            <a:pPr eaLnBrk="1" hangingPunct="1"/>
            <a:endParaRPr lang="es-ES_tradnl" altLang="es-CL"/>
          </a:p>
          <a:p>
            <a:pPr eaLnBrk="1" hangingPunct="1"/>
            <a:endParaRPr lang="es-ES_tradnl" altLang="es-CL"/>
          </a:p>
          <a:p>
            <a:pPr eaLnBrk="1" hangingPunct="1"/>
            <a:r>
              <a:rPr lang="es-ES_tradnl" altLang="es-CL"/>
              <a:t>Puntal</a:t>
            </a:r>
            <a:endParaRPr lang="es-CL" altLang="es-CL"/>
          </a:p>
        </p:txBody>
      </p:sp>
      <p:pic>
        <p:nvPicPr>
          <p:cNvPr id="20484"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7801" y="2565401"/>
            <a:ext cx="3698875"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Imagen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51538" y="115889"/>
            <a:ext cx="4430712" cy="295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Imagen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03388" y="3070225"/>
            <a:ext cx="8678862" cy="305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44759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6"/>
          <p:cNvSpPr>
            <a:spLocks noGrp="1" noChangeArrowheads="1"/>
          </p:cNvSpPr>
          <p:nvPr>
            <p:ph type="body" sz="half" idx="1"/>
          </p:nvPr>
        </p:nvSpPr>
        <p:spPr>
          <a:xfrm>
            <a:off x="1992313" y="260351"/>
            <a:ext cx="4038600" cy="3097213"/>
          </a:xfrm>
        </p:spPr>
        <p:txBody>
          <a:bodyPr/>
          <a:lstStyle/>
          <a:p>
            <a:pPr eaLnBrk="1" hangingPunct="1">
              <a:lnSpc>
                <a:spcPct val="90000"/>
              </a:lnSpc>
              <a:defRPr/>
            </a:pPr>
            <a:r>
              <a:rPr lang="es-ES_tradnl" altLang="es-CL" sz="2800" dirty="0"/>
              <a:t>Quilla</a:t>
            </a:r>
          </a:p>
          <a:p>
            <a:pPr eaLnBrk="1" hangingPunct="1">
              <a:lnSpc>
                <a:spcPct val="90000"/>
              </a:lnSpc>
              <a:defRPr/>
            </a:pPr>
            <a:r>
              <a:rPr lang="es-ES_tradnl" altLang="es-CL" sz="2800"/>
              <a:t>Quillas laterales *</a:t>
            </a:r>
            <a:endParaRPr lang="es-ES_tradnl" altLang="es-CL" sz="2800" dirty="0"/>
          </a:p>
          <a:p>
            <a:pPr eaLnBrk="1" hangingPunct="1">
              <a:lnSpc>
                <a:spcPct val="90000"/>
              </a:lnSpc>
              <a:defRPr/>
            </a:pPr>
            <a:r>
              <a:rPr lang="es-ES_tradnl" altLang="es-CL" sz="2800" dirty="0"/>
              <a:t>Borda</a:t>
            </a:r>
          </a:p>
          <a:p>
            <a:pPr eaLnBrk="1" hangingPunct="1">
              <a:lnSpc>
                <a:spcPct val="90000"/>
              </a:lnSpc>
              <a:defRPr/>
            </a:pPr>
            <a:r>
              <a:rPr lang="es-ES_tradnl" altLang="es-CL" sz="2800" dirty="0"/>
              <a:t>Codaste</a:t>
            </a:r>
          </a:p>
          <a:p>
            <a:pPr eaLnBrk="1" hangingPunct="1">
              <a:lnSpc>
                <a:spcPct val="90000"/>
              </a:lnSpc>
              <a:defRPr/>
            </a:pPr>
            <a:r>
              <a:rPr lang="es-ES_tradnl" altLang="es-CL" sz="2800" dirty="0"/>
              <a:t>Falso codaste</a:t>
            </a:r>
          </a:p>
          <a:p>
            <a:pPr eaLnBrk="1" hangingPunct="1">
              <a:lnSpc>
                <a:spcPct val="90000"/>
              </a:lnSpc>
              <a:defRPr/>
            </a:pPr>
            <a:r>
              <a:rPr lang="es-ES_tradnl" altLang="es-CL" sz="2800" dirty="0"/>
              <a:t>Roda</a:t>
            </a:r>
          </a:p>
          <a:p>
            <a:pPr marL="0" indent="0" eaLnBrk="1" hangingPunct="1">
              <a:lnSpc>
                <a:spcPct val="90000"/>
              </a:lnSpc>
              <a:buNone/>
              <a:defRPr/>
            </a:pPr>
            <a:endParaRPr lang="es-ES_tradnl" altLang="es-CL" sz="2000" dirty="0">
              <a:solidFill>
                <a:srgbClr val="FFFF00"/>
              </a:solidFill>
            </a:endParaRPr>
          </a:p>
        </p:txBody>
      </p:sp>
      <p:pic>
        <p:nvPicPr>
          <p:cNvPr id="614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3644900"/>
            <a:ext cx="9217025" cy="290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lipse 1"/>
          <p:cNvSpPr/>
          <p:nvPr/>
        </p:nvSpPr>
        <p:spPr>
          <a:xfrm>
            <a:off x="5591175" y="3644900"/>
            <a:ext cx="1944688" cy="6477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US">
              <a:solidFill>
                <a:srgbClr val="FFFFFF"/>
              </a:solidFill>
              <a:latin typeface="Arial"/>
            </a:endParaRPr>
          </a:p>
        </p:txBody>
      </p:sp>
      <p:pic>
        <p:nvPicPr>
          <p:cNvPr id="6149" name="Imagen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80325" y="5300663"/>
            <a:ext cx="1974850"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Imagen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72039" y="5300664"/>
            <a:ext cx="2663825"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Imagen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09889" y="5537201"/>
            <a:ext cx="1976437" cy="108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uadroTexto 2"/>
          <p:cNvSpPr txBox="1"/>
          <p:nvPr/>
        </p:nvSpPr>
        <p:spPr>
          <a:xfrm>
            <a:off x="5691323" y="608628"/>
            <a:ext cx="5619102" cy="1200329"/>
          </a:xfrm>
          <a:prstGeom prst="rect">
            <a:avLst/>
          </a:prstGeom>
          <a:solidFill>
            <a:schemeClr val="bg2">
              <a:lumMod val="20000"/>
              <a:lumOff val="80000"/>
            </a:schemeClr>
          </a:solidFill>
        </p:spPr>
        <p:txBody>
          <a:bodyPr wrap="square" rtlCol="0">
            <a:spAutoFit/>
          </a:bodyPr>
          <a:lstStyle/>
          <a:p>
            <a:pPr algn="ctr"/>
            <a:r>
              <a:rPr lang="es-ES" sz="3600" dirty="0"/>
              <a:t>Se ocupará al ver embarcaciones menores</a:t>
            </a:r>
            <a:endParaRPr lang="en-US" sz="3600" dirty="0"/>
          </a:p>
        </p:txBody>
      </p:sp>
    </p:spTree>
    <p:extLst>
      <p:ext uri="{BB962C8B-B14F-4D97-AF65-F5344CB8AC3E}">
        <p14:creationId xmlns:p14="http://schemas.microsoft.com/office/powerpoint/2010/main" val="10419242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body" idx="1"/>
          </p:nvPr>
        </p:nvSpPr>
        <p:spPr>
          <a:xfrm>
            <a:off x="1847850" y="333376"/>
            <a:ext cx="2376488" cy="6119813"/>
          </a:xfrm>
        </p:spPr>
        <p:txBody>
          <a:bodyPr/>
          <a:lstStyle/>
          <a:p>
            <a:pPr eaLnBrk="1" hangingPunct="1"/>
            <a:r>
              <a:rPr lang="es-ES_tradnl" altLang="en-US" sz="2800"/>
              <a:t>Mamparos</a:t>
            </a:r>
          </a:p>
          <a:p>
            <a:pPr eaLnBrk="1" hangingPunct="1"/>
            <a:r>
              <a:rPr lang="es-ES_tradnl" altLang="en-US" sz="2800"/>
              <a:t>Espejo</a:t>
            </a:r>
          </a:p>
        </p:txBody>
      </p:sp>
      <p:pic>
        <p:nvPicPr>
          <p:cNvPr id="8195" name="Picture 3" descr="MAMPAROSL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089" y="1700213"/>
            <a:ext cx="7667625" cy="453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 Box 4"/>
          <p:cNvSpPr txBox="1">
            <a:spLocks noChangeArrowheads="1"/>
          </p:cNvSpPr>
          <p:nvPr/>
        </p:nvSpPr>
        <p:spPr bwMode="auto">
          <a:xfrm>
            <a:off x="2855913" y="1844675"/>
            <a:ext cx="1441450" cy="3048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50000"/>
              </a:spcBef>
              <a:spcAft>
                <a:spcPct val="0"/>
              </a:spcAft>
              <a:buNone/>
            </a:pPr>
            <a:r>
              <a:rPr lang="es-ES_tradnl" altLang="en-US" sz="1400">
                <a:solidFill>
                  <a:srgbClr val="000000"/>
                </a:solidFill>
                <a:latin typeface="Bradley Hand ITC" panose="03070402050302030203" pitchFamily="66" charset="0"/>
              </a:rPr>
              <a:t>ESPEJO</a:t>
            </a:r>
            <a:endParaRPr lang="es-CL" altLang="en-US" sz="1400">
              <a:solidFill>
                <a:srgbClr val="000000"/>
              </a:solidFill>
              <a:latin typeface="Bradley Hand ITC" panose="03070402050302030203" pitchFamily="66" charset="0"/>
            </a:endParaRPr>
          </a:p>
        </p:txBody>
      </p:sp>
      <p:sp>
        <p:nvSpPr>
          <p:cNvPr id="8197" name="Text Box 5"/>
          <p:cNvSpPr txBox="1">
            <a:spLocks noChangeArrowheads="1"/>
          </p:cNvSpPr>
          <p:nvPr/>
        </p:nvSpPr>
        <p:spPr bwMode="auto">
          <a:xfrm>
            <a:off x="5519738" y="2420938"/>
            <a:ext cx="1441450" cy="3048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50000"/>
              </a:spcBef>
              <a:spcAft>
                <a:spcPct val="0"/>
              </a:spcAft>
              <a:buNone/>
            </a:pPr>
            <a:r>
              <a:rPr lang="es-ES_tradnl" altLang="en-US" sz="1400">
                <a:solidFill>
                  <a:srgbClr val="000000"/>
                </a:solidFill>
                <a:latin typeface="Bradley Hand ITC" panose="03070402050302030203" pitchFamily="66" charset="0"/>
              </a:rPr>
              <a:t>MAMPAROS</a:t>
            </a:r>
            <a:endParaRPr lang="es-CL" altLang="en-US" sz="1400">
              <a:solidFill>
                <a:srgbClr val="000000"/>
              </a:solidFill>
              <a:latin typeface="Bradley Hand ITC" panose="03070402050302030203" pitchFamily="66" charset="0"/>
            </a:endParaRPr>
          </a:p>
        </p:txBody>
      </p:sp>
    </p:spTree>
    <p:extLst>
      <p:ext uri="{BB962C8B-B14F-4D97-AF65-F5344CB8AC3E}">
        <p14:creationId xmlns:p14="http://schemas.microsoft.com/office/powerpoint/2010/main" val="2946012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body" idx="1"/>
          </p:nvPr>
        </p:nvSpPr>
        <p:spPr>
          <a:xfrm>
            <a:off x="1524001" y="476250"/>
            <a:ext cx="6804025" cy="4535488"/>
          </a:xfrm>
        </p:spPr>
        <p:txBody>
          <a:bodyPr/>
          <a:lstStyle/>
          <a:p>
            <a:pPr eaLnBrk="1" hangingPunct="1"/>
            <a:r>
              <a:rPr lang="es-ES_tradnl" altLang="en-US" sz="2600"/>
              <a:t>Palo </a:t>
            </a:r>
          </a:p>
          <a:p>
            <a:pPr eaLnBrk="1" hangingPunct="1"/>
            <a:r>
              <a:rPr lang="es-ES_tradnl" altLang="en-US" sz="2600"/>
              <a:t>Boca de tinaja</a:t>
            </a:r>
          </a:p>
          <a:p>
            <a:pPr eaLnBrk="1" hangingPunct="1"/>
            <a:r>
              <a:rPr lang="es-ES_tradnl" altLang="en-US" sz="2600"/>
              <a:t>Tajamar</a:t>
            </a:r>
          </a:p>
          <a:p>
            <a:pPr eaLnBrk="1" hangingPunct="1"/>
            <a:r>
              <a:rPr lang="es-ES_tradnl" altLang="en-US" sz="2600"/>
              <a:t>Candelero</a:t>
            </a:r>
          </a:p>
          <a:p>
            <a:pPr eaLnBrk="1" hangingPunct="1"/>
            <a:r>
              <a:rPr lang="es-ES_tradnl" altLang="en-US" sz="2600"/>
              <a:t>Nervio</a:t>
            </a:r>
          </a:p>
          <a:p>
            <a:pPr eaLnBrk="1" hangingPunct="1"/>
            <a:r>
              <a:rPr lang="es-ES_tradnl" altLang="en-US" sz="2600"/>
              <a:t>Puente de mando</a:t>
            </a:r>
          </a:p>
          <a:p>
            <a:pPr eaLnBrk="1" hangingPunct="1"/>
            <a:r>
              <a:rPr lang="es-ES_tradnl" altLang="en-US" sz="2600"/>
              <a:t>Alerón</a:t>
            </a:r>
          </a:p>
          <a:p>
            <a:pPr eaLnBrk="1" hangingPunct="1"/>
            <a:r>
              <a:rPr lang="es-ES_tradnl" altLang="en-US" sz="2600"/>
              <a:t>Cubierta</a:t>
            </a:r>
          </a:p>
          <a:p>
            <a:pPr eaLnBrk="1" hangingPunct="1">
              <a:buFontTx/>
              <a:buNone/>
            </a:pPr>
            <a:endParaRPr lang="es-CL" altLang="en-US" sz="2600">
              <a:solidFill>
                <a:srgbClr val="FFFF00"/>
              </a:solidFill>
            </a:endParaRPr>
          </a:p>
        </p:txBody>
      </p:sp>
      <p:pic>
        <p:nvPicPr>
          <p:cNvPr id="13315"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40463" y="-44450"/>
            <a:ext cx="4271962" cy="691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4492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body" idx="1"/>
          </p:nvPr>
        </p:nvSpPr>
        <p:spPr>
          <a:xfrm>
            <a:off x="1524000" y="476251"/>
            <a:ext cx="2819400" cy="5649913"/>
          </a:xfrm>
        </p:spPr>
        <p:txBody>
          <a:bodyPr/>
          <a:lstStyle/>
          <a:p>
            <a:pPr eaLnBrk="1" hangingPunct="1"/>
            <a:r>
              <a:rPr lang="es-ES_tradnl" altLang="en-US" sz="2600"/>
              <a:t>Escobén</a:t>
            </a:r>
          </a:p>
          <a:p>
            <a:pPr eaLnBrk="1" hangingPunct="1"/>
            <a:r>
              <a:rPr lang="es-ES_tradnl" altLang="en-US" sz="2600"/>
              <a:t>Espía</a:t>
            </a:r>
          </a:p>
          <a:p>
            <a:pPr eaLnBrk="1" hangingPunct="1"/>
            <a:r>
              <a:rPr lang="es-ES_tradnl" altLang="en-US" sz="2600"/>
              <a:t>Guía espía</a:t>
            </a:r>
          </a:p>
          <a:p>
            <a:pPr eaLnBrk="1" hangingPunct="1"/>
            <a:r>
              <a:rPr lang="es-ES_tradnl" altLang="en-US" sz="2600"/>
              <a:t>Estopor</a:t>
            </a:r>
          </a:p>
          <a:p>
            <a:pPr eaLnBrk="1" hangingPunct="1"/>
            <a:r>
              <a:rPr lang="es-ES_tradnl" altLang="en-US" sz="2600"/>
              <a:t>Gatera</a:t>
            </a:r>
          </a:p>
          <a:p>
            <a:pPr eaLnBrk="1" hangingPunct="1"/>
            <a:r>
              <a:rPr lang="es-ES_tradnl" altLang="en-US" sz="2600"/>
              <a:t>Bita</a:t>
            </a:r>
          </a:p>
          <a:p>
            <a:pPr eaLnBrk="1" hangingPunct="1"/>
            <a:r>
              <a:rPr lang="es-ES_tradnl" altLang="en-US" sz="2600"/>
              <a:t>Boca de tinaja</a:t>
            </a:r>
          </a:p>
        </p:txBody>
      </p:sp>
      <p:pic>
        <p:nvPicPr>
          <p:cNvPr id="7171" name="Picture 3" descr="PROAL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1314" y="0"/>
            <a:ext cx="65166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65284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1"/>
          <p:cNvSpPr>
            <a:spLocks noGrp="1"/>
          </p:cNvSpPr>
          <p:nvPr>
            <p:ph idx="1"/>
          </p:nvPr>
        </p:nvSpPr>
        <p:spPr/>
        <p:txBody>
          <a:bodyPr/>
          <a:lstStyle/>
          <a:p>
            <a:pPr marL="0" indent="0" algn="ctr">
              <a:buNone/>
            </a:pPr>
            <a:r>
              <a:rPr lang="es-ES" dirty="0"/>
              <a:t>TÉRMINOS QUE DEFINEN POSICIÓN Y UNIDADES DE MEDIDA</a:t>
            </a:r>
            <a:endParaRPr lang="en-US" dirty="0"/>
          </a:p>
        </p:txBody>
      </p:sp>
    </p:spTree>
    <p:extLst>
      <p:ext uri="{BB962C8B-B14F-4D97-AF65-F5344CB8AC3E}">
        <p14:creationId xmlns:p14="http://schemas.microsoft.com/office/powerpoint/2010/main" val="12756453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7575" y="1628775"/>
            <a:ext cx="3240088" cy="325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Imagen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03614" y="-171450"/>
            <a:ext cx="5335587" cy="168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Imagen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19288" y="1344614"/>
            <a:ext cx="995362"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Imagen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973889" y="5949950"/>
            <a:ext cx="993775"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Imagen 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654301" y="3716339"/>
            <a:ext cx="1166813" cy="871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Imagen 5"/>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616951" y="4292601"/>
            <a:ext cx="1165225" cy="86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ángulo 6"/>
          <p:cNvSpPr/>
          <p:nvPr/>
        </p:nvSpPr>
        <p:spPr>
          <a:xfrm>
            <a:off x="8399463" y="1628775"/>
            <a:ext cx="208915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lang="es-ES" dirty="0">
                <a:solidFill>
                  <a:srgbClr val="000000"/>
                </a:solidFill>
                <a:latin typeface="Arial"/>
              </a:rPr>
              <a:t>Siempre la referencia es con el norte verdadero</a:t>
            </a:r>
            <a:endParaRPr lang="en-US" dirty="0">
              <a:solidFill>
                <a:srgbClr val="000000"/>
              </a:solidFill>
              <a:latin typeface="Arial"/>
            </a:endParaRPr>
          </a:p>
        </p:txBody>
      </p:sp>
    </p:spTree>
    <p:extLst>
      <p:ext uri="{BB962C8B-B14F-4D97-AF65-F5344CB8AC3E}">
        <p14:creationId xmlns:p14="http://schemas.microsoft.com/office/powerpoint/2010/main" val="17795233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a:xfrm>
            <a:off x="1543050" y="1844675"/>
            <a:ext cx="3106738" cy="1079500"/>
          </a:xfrm>
          <a:solidFill>
            <a:schemeClr val="bg2">
              <a:lumMod val="40000"/>
              <a:lumOff val="60000"/>
            </a:schemeClr>
          </a:solidFill>
        </p:spPr>
        <p:txBody>
          <a:bodyPr/>
          <a:lstStyle/>
          <a:p>
            <a:pPr eaLnBrk="1" hangingPunct="1">
              <a:defRPr/>
            </a:pPr>
            <a:r>
              <a:rPr lang="es-ES_tradnl" altLang="es-CL" sz="2800" dirty="0"/>
              <a:t>Demarcaciones </a:t>
            </a:r>
            <a:r>
              <a:rPr lang="es-ES_tradnl" altLang="es-CL" sz="2800" u="sng" dirty="0"/>
              <a:t>relativas</a:t>
            </a:r>
            <a:r>
              <a:rPr lang="es-ES_tradnl" altLang="es-CL" sz="2800" dirty="0"/>
              <a:t>.</a:t>
            </a:r>
          </a:p>
          <a:p>
            <a:pPr eaLnBrk="1" hangingPunct="1">
              <a:defRPr/>
            </a:pPr>
            <a:endParaRPr lang="es-ES_tradnl" altLang="es-CL" sz="2400" dirty="0">
              <a:solidFill>
                <a:srgbClr val="FFFF00"/>
              </a:solidFill>
            </a:endParaRPr>
          </a:p>
          <a:p>
            <a:pPr eaLnBrk="1" hangingPunct="1">
              <a:defRPr/>
            </a:pPr>
            <a:endParaRPr lang="es-ES_tradnl" altLang="es-CL" sz="2400" dirty="0">
              <a:solidFill>
                <a:srgbClr val="FFFF00"/>
              </a:solidFill>
            </a:endParaRPr>
          </a:p>
          <a:p>
            <a:pPr eaLnBrk="1" hangingPunct="1">
              <a:defRPr/>
            </a:pPr>
            <a:endParaRPr lang="es-ES_tradnl" altLang="es-CL" sz="2400" dirty="0">
              <a:solidFill>
                <a:srgbClr val="FFFF00"/>
              </a:solidFill>
            </a:endParaRPr>
          </a:p>
          <a:p>
            <a:pPr eaLnBrk="1" hangingPunct="1">
              <a:defRPr/>
            </a:pPr>
            <a:endParaRPr lang="es-ES_tradnl" altLang="es-CL" sz="2400" dirty="0">
              <a:solidFill>
                <a:srgbClr val="FFFF00"/>
              </a:solidFill>
            </a:endParaRPr>
          </a:p>
          <a:p>
            <a:pPr eaLnBrk="1" hangingPunct="1">
              <a:defRPr/>
            </a:pPr>
            <a:endParaRPr lang="es-ES_tradnl" altLang="es-CL" sz="2400" dirty="0">
              <a:solidFill>
                <a:srgbClr val="FFFF00"/>
              </a:solidFill>
            </a:endParaRPr>
          </a:p>
          <a:p>
            <a:pPr eaLnBrk="1" hangingPunct="1">
              <a:buFontTx/>
              <a:buNone/>
              <a:defRPr/>
            </a:pPr>
            <a:endParaRPr lang="es-ES_tradnl" altLang="es-CL" sz="2400" dirty="0">
              <a:solidFill>
                <a:srgbClr val="FFFF00"/>
              </a:solidFill>
            </a:endParaRPr>
          </a:p>
          <a:p>
            <a:pPr eaLnBrk="1" hangingPunct="1">
              <a:buFontTx/>
              <a:buNone/>
              <a:defRPr/>
            </a:pPr>
            <a:endParaRPr lang="es-CL" altLang="es-CL" sz="2400" dirty="0">
              <a:solidFill>
                <a:srgbClr val="FFFF00"/>
              </a:solidFill>
            </a:endParaRPr>
          </a:p>
        </p:txBody>
      </p:sp>
      <p:sp>
        <p:nvSpPr>
          <p:cNvPr id="9219" name="Text Box 15"/>
          <p:cNvSpPr txBox="1">
            <a:spLocks noChangeArrowheads="1"/>
          </p:cNvSpPr>
          <p:nvPr/>
        </p:nvSpPr>
        <p:spPr bwMode="auto">
          <a:xfrm>
            <a:off x="4879975" y="3700463"/>
            <a:ext cx="19446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50000"/>
              </a:spcBef>
              <a:spcAft>
                <a:spcPct val="0"/>
              </a:spcAft>
              <a:buNone/>
            </a:pPr>
            <a:r>
              <a:rPr lang="es-ES_tradnl" altLang="es-CL" sz="1200" i="1">
                <a:solidFill>
                  <a:srgbClr val="000099"/>
                </a:solidFill>
              </a:rPr>
              <a:t>(MERCHANT SHIP BEARING GREEN 130)</a:t>
            </a:r>
            <a:endParaRPr lang="es-CL" altLang="es-CL" sz="1200" i="1">
              <a:solidFill>
                <a:srgbClr val="000099"/>
              </a:solidFill>
            </a:endParaRPr>
          </a:p>
        </p:txBody>
      </p:sp>
      <p:grpSp>
        <p:nvGrpSpPr>
          <p:cNvPr id="9220" name="Grupo 2"/>
          <p:cNvGrpSpPr>
            <a:grpSpLocks/>
          </p:cNvGrpSpPr>
          <p:nvPr/>
        </p:nvGrpSpPr>
        <p:grpSpPr bwMode="auto">
          <a:xfrm>
            <a:off x="4670425" y="692151"/>
            <a:ext cx="5449888" cy="3590925"/>
            <a:chOff x="3419475" y="549275"/>
            <a:chExt cx="5449888" cy="3590925"/>
          </a:xfrm>
        </p:grpSpPr>
        <p:pic>
          <p:nvPicPr>
            <p:cNvPr id="9222"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475" y="549275"/>
              <a:ext cx="5449888" cy="359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ángulo 1"/>
            <p:cNvSpPr/>
            <p:nvPr/>
          </p:nvSpPr>
          <p:spPr>
            <a:xfrm>
              <a:off x="8604250" y="2166938"/>
              <a:ext cx="144463" cy="144462"/>
            </a:xfrm>
            <a:prstGeom prst="rect">
              <a:avLst/>
            </a:prstGeom>
            <a:ln>
              <a:noFill/>
            </a:ln>
          </p:spPr>
          <p:style>
            <a:lnRef idx="2">
              <a:schemeClr val="accent6"/>
            </a:lnRef>
            <a:fillRef idx="1">
              <a:schemeClr val="lt1"/>
            </a:fillRef>
            <a:effectRef idx="0">
              <a:schemeClr val="accent6"/>
            </a:effectRef>
            <a:fontRef idx="minor">
              <a:schemeClr val="dk1"/>
            </a:fontRef>
          </p:style>
          <p:txBody>
            <a:bodyPr anchor="ctr"/>
            <a:lstStyle/>
            <a:p>
              <a:pPr algn="ctr" fontAlgn="base">
                <a:spcBef>
                  <a:spcPct val="0"/>
                </a:spcBef>
                <a:spcAft>
                  <a:spcPct val="0"/>
                </a:spcAft>
                <a:defRPr/>
              </a:pPr>
              <a:endParaRPr lang="es-CL">
                <a:solidFill>
                  <a:srgbClr val="000000"/>
                </a:solidFill>
                <a:latin typeface="Arial"/>
              </a:endParaRPr>
            </a:p>
          </p:txBody>
        </p:sp>
      </p:grpSp>
      <p:sp>
        <p:nvSpPr>
          <p:cNvPr id="3" name="Rectángulo 2"/>
          <p:cNvSpPr/>
          <p:nvPr/>
        </p:nvSpPr>
        <p:spPr>
          <a:xfrm>
            <a:off x="1774825" y="3929063"/>
            <a:ext cx="2312988"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lang="es-ES" dirty="0">
                <a:solidFill>
                  <a:srgbClr val="000000"/>
                </a:solidFill>
                <a:latin typeface="Arial"/>
              </a:rPr>
              <a:t>La referencia es con la </a:t>
            </a:r>
            <a:r>
              <a:rPr lang="es-ES" b="1" dirty="0">
                <a:solidFill>
                  <a:srgbClr val="000000"/>
                </a:solidFill>
                <a:latin typeface="Arial"/>
              </a:rPr>
              <a:t>proa</a:t>
            </a:r>
            <a:r>
              <a:rPr lang="es-ES" dirty="0">
                <a:solidFill>
                  <a:srgbClr val="000000"/>
                </a:solidFill>
                <a:latin typeface="Arial"/>
              </a:rPr>
              <a:t> del buque</a:t>
            </a:r>
            <a:endParaRPr lang="en-US" dirty="0">
              <a:solidFill>
                <a:srgbClr val="000000"/>
              </a:solidFill>
              <a:latin typeface="Arial"/>
            </a:endParaRPr>
          </a:p>
        </p:txBody>
      </p:sp>
    </p:spTree>
    <p:extLst>
      <p:ext uri="{BB962C8B-B14F-4D97-AF65-F5344CB8AC3E}">
        <p14:creationId xmlns:p14="http://schemas.microsoft.com/office/powerpoint/2010/main" val="184068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p:txBody>
          <a:bodyPr/>
          <a:lstStyle/>
          <a:p>
            <a:pPr eaLnBrk="1" hangingPunct="1"/>
            <a:r>
              <a:rPr lang="es-ES_tradnl" altLang="es-CL" sz="3900" dirty="0">
                <a:solidFill>
                  <a:schemeClr val="tx1"/>
                </a:solidFill>
              </a:rPr>
              <a:t>Distancias y velocidad</a:t>
            </a:r>
            <a:r>
              <a:rPr lang="es-ES_tradnl" altLang="es-CL" sz="3900" dirty="0">
                <a:solidFill>
                  <a:srgbClr val="FFFF00"/>
                </a:solidFill>
              </a:rPr>
              <a:t>.</a:t>
            </a:r>
            <a:endParaRPr lang="es-CL" altLang="es-CL" sz="3900" dirty="0">
              <a:solidFill>
                <a:srgbClr val="FFFF00"/>
              </a:solidFill>
            </a:endParaRPr>
          </a:p>
        </p:txBody>
      </p:sp>
      <p:sp>
        <p:nvSpPr>
          <p:cNvPr id="5123" name="Rectangle 5"/>
          <p:cNvSpPr>
            <a:spLocks noGrp="1" noChangeArrowheads="1"/>
          </p:cNvSpPr>
          <p:nvPr>
            <p:ph type="body" sz="half" idx="2"/>
          </p:nvPr>
        </p:nvSpPr>
        <p:spPr>
          <a:xfrm>
            <a:off x="1524000" y="1557338"/>
            <a:ext cx="9036050" cy="4525962"/>
          </a:xfrm>
        </p:spPr>
        <p:txBody>
          <a:bodyPr/>
          <a:lstStyle/>
          <a:p>
            <a:pPr eaLnBrk="1" hangingPunct="1">
              <a:defRPr/>
            </a:pPr>
            <a:r>
              <a:rPr lang="es-ES_tradnl" altLang="es-CL" sz="3000" dirty="0"/>
              <a:t>1 milla náutica= 	1852 metros</a:t>
            </a:r>
          </a:p>
          <a:p>
            <a:pPr eaLnBrk="1" hangingPunct="1">
              <a:defRPr/>
            </a:pPr>
            <a:r>
              <a:rPr lang="es-ES_tradnl" altLang="es-CL" sz="3000" dirty="0"/>
              <a:t>1 milla= 			2026 yardas </a:t>
            </a:r>
          </a:p>
          <a:p>
            <a:pPr marL="0" indent="0" eaLnBrk="1" hangingPunct="1">
              <a:buNone/>
              <a:defRPr/>
            </a:pPr>
            <a:r>
              <a:rPr lang="es-ES_tradnl" altLang="es-CL" sz="3000" dirty="0"/>
              <a:t>				(se aproxima a 2000 yardas)</a:t>
            </a:r>
          </a:p>
          <a:p>
            <a:pPr eaLnBrk="1" hangingPunct="1">
              <a:defRPr/>
            </a:pPr>
            <a:r>
              <a:rPr lang="es-ES_tradnl" altLang="es-CL" sz="3000" dirty="0"/>
              <a:t>1 milla= 			10 cables.</a:t>
            </a:r>
          </a:p>
          <a:p>
            <a:pPr eaLnBrk="1" hangingPunct="1">
              <a:defRPr/>
            </a:pPr>
            <a:r>
              <a:rPr lang="es-ES_tradnl" altLang="es-CL" sz="3000" dirty="0"/>
              <a:t>1 cable= 		¿Cuántas yardas?	</a:t>
            </a:r>
          </a:p>
          <a:p>
            <a:pPr eaLnBrk="1" hangingPunct="1">
              <a:defRPr/>
            </a:pPr>
            <a:r>
              <a:rPr lang="es-ES_tradnl" altLang="es-CL" sz="3000" dirty="0"/>
              <a:t>1 nudo=			1 milla náutica en 1 hora	</a:t>
            </a:r>
          </a:p>
          <a:p>
            <a:pPr eaLnBrk="1" hangingPunct="1">
              <a:defRPr/>
            </a:pPr>
            <a:endParaRPr lang="es-CL" altLang="es-CL" sz="3000" dirty="0">
              <a:solidFill>
                <a:srgbClr val="FFFF00"/>
              </a:solidFill>
            </a:endParaRPr>
          </a:p>
        </p:txBody>
      </p:sp>
      <p:sp>
        <p:nvSpPr>
          <p:cNvPr id="2" name="Rectángulo 1"/>
          <p:cNvSpPr/>
          <p:nvPr/>
        </p:nvSpPr>
        <p:spPr>
          <a:xfrm>
            <a:off x="5232401" y="3821114"/>
            <a:ext cx="3167063" cy="504825"/>
          </a:xfrm>
          <a:prstGeom prst="rect">
            <a:avLst/>
          </a:prstGeom>
          <a:solidFill>
            <a:schemeClr val="bg1">
              <a:lumMod val="85000"/>
            </a:schemeClr>
          </a:solid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ct val="0"/>
              </a:spcAft>
              <a:defRPr/>
            </a:pPr>
            <a:r>
              <a:rPr lang="es-ES" sz="2400" dirty="0">
                <a:solidFill>
                  <a:srgbClr val="000000"/>
                </a:solidFill>
                <a:latin typeface="Arial"/>
              </a:rPr>
              <a:t>200 yardas</a:t>
            </a:r>
            <a:endParaRPr lang="en-US" sz="2400" dirty="0">
              <a:solidFill>
                <a:srgbClr val="000000"/>
              </a:solidFill>
              <a:latin typeface="Arial"/>
            </a:endParaRPr>
          </a:p>
        </p:txBody>
      </p:sp>
      <p:sp>
        <p:nvSpPr>
          <p:cNvPr id="3" name="Rectángulo 2"/>
          <p:cNvSpPr/>
          <p:nvPr/>
        </p:nvSpPr>
        <p:spPr>
          <a:xfrm>
            <a:off x="3268664" y="5146608"/>
            <a:ext cx="5546725"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lang="es-ES" sz="2800" b="1" dirty="0">
                <a:solidFill>
                  <a:srgbClr val="000000"/>
                </a:solidFill>
                <a:latin typeface="Arial"/>
              </a:rPr>
              <a:t>Milla náutica – yarda - cable </a:t>
            </a:r>
            <a:endParaRPr lang="en-US" sz="2800" b="1" dirty="0">
              <a:solidFill>
                <a:srgbClr val="000000"/>
              </a:solidFill>
              <a:latin typeface="Arial"/>
            </a:endParaRPr>
          </a:p>
        </p:txBody>
      </p:sp>
    </p:spTree>
    <p:extLst>
      <p:ext uri="{BB962C8B-B14F-4D97-AF65-F5344CB8AC3E}">
        <p14:creationId xmlns:p14="http://schemas.microsoft.com/office/powerpoint/2010/main" val="12319861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body" idx="1"/>
          </p:nvPr>
        </p:nvSpPr>
        <p:spPr>
          <a:xfrm>
            <a:off x="1981200" y="260351"/>
            <a:ext cx="8362950" cy="792163"/>
          </a:xfrm>
        </p:spPr>
        <p:txBody>
          <a:bodyPr/>
          <a:lstStyle/>
          <a:p>
            <a:pPr algn="ctr" eaLnBrk="1" hangingPunct="1">
              <a:buFontTx/>
              <a:buNone/>
            </a:pPr>
            <a:r>
              <a:rPr lang="es-ES_tradnl" altLang="es-CL" sz="3600"/>
              <a:t>Desplazamiento, peso total del buque.</a:t>
            </a:r>
          </a:p>
          <a:p>
            <a:pPr algn="ctr" eaLnBrk="1" hangingPunct="1">
              <a:buFontTx/>
              <a:buNone/>
            </a:pPr>
            <a:endParaRPr lang="es-ES_tradnl" altLang="es-CL" sz="3600"/>
          </a:p>
          <a:p>
            <a:pPr algn="ctr" eaLnBrk="1" hangingPunct="1">
              <a:buFontTx/>
              <a:buNone/>
            </a:pPr>
            <a:endParaRPr lang="es-CL" altLang="es-CL" sz="3600"/>
          </a:p>
        </p:txBody>
      </p:sp>
      <p:pic>
        <p:nvPicPr>
          <p:cNvPr id="17411"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651" y="2636838"/>
            <a:ext cx="7345363"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bwMode="auto">
          <a:xfrm>
            <a:off x="1981200" y="1268413"/>
            <a:ext cx="8362950" cy="792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Aft>
                <a:spcPct val="0"/>
              </a:spcAft>
              <a:buNone/>
            </a:pPr>
            <a:r>
              <a:rPr lang="es-ES_tradnl" altLang="es-CL" sz="3600">
                <a:solidFill>
                  <a:srgbClr val="000000"/>
                </a:solidFill>
              </a:rPr>
              <a:t>Desplazamiento = volumen de agua desalojada. D= V* d</a:t>
            </a:r>
          </a:p>
          <a:p>
            <a:pPr algn="ctr" fontAlgn="base">
              <a:spcAft>
                <a:spcPct val="0"/>
              </a:spcAft>
              <a:buNone/>
            </a:pPr>
            <a:endParaRPr lang="es-ES_tradnl" altLang="es-CL" sz="3600">
              <a:solidFill>
                <a:srgbClr val="000000"/>
              </a:solidFill>
            </a:endParaRPr>
          </a:p>
          <a:p>
            <a:pPr algn="ctr" fontAlgn="base">
              <a:spcAft>
                <a:spcPct val="0"/>
              </a:spcAft>
              <a:buNone/>
            </a:pPr>
            <a:endParaRPr lang="es-CL" altLang="es-CL" sz="3600">
              <a:solidFill>
                <a:srgbClr val="000000"/>
              </a:solidFill>
            </a:endParaRPr>
          </a:p>
        </p:txBody>
      </p:sp>
      <p:sp>
        <p:nvSpPr>
          <p:cNvPr id="2" name="Rectángulo 1"/>
          <p:cNvSpPr/>
          <p:nvPr/>
        </p:nvSpPr>
        <p:spPr>
          <a:xfrm>
            <a:off x="2747964" y="5589588"/>
            <a:ext cx="6408737" cy="863600"/>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lang="es-ES" dirty="0">
                <a:solidFill>
                  <a:srgbClr val="000000"/>
                </a:solidFill>
                <a:latin typeface="Arial"/>
              </a:rPr>
              <a:t>Desplazamiento, que es un cálculo matemático, se expresa en </a:t>
            </a:r>
            <a:r>
              <a:rPr lang="es-ES" b="1" dirty="0">
                <a:solidFill>
                  <a:srgbClr val="000000"/>
                </a:solidFill>
                <a:latin typeface="Arial"/>
              </a:rPr>
              <a:t>TONELADAS</a:t>
            </a:r>
            <a:endParaRPr lang="en-US" dirty="0">
              <a:solidFill>
                <a:srgbClr val="000000"/>
              </a:solidFill>
              <a:latin typeface="Arial"/>
            </a:endParaRPr>
          </a:p>
        </p:txBody>
      </p:sp>
    </p:spTree>
    <p:extLst>
      <p:ext uri="{BB962C8B-B14F-4D97-AF65-F5344CB8AC3E}">
        <p14:creationId xmlns:p14="http://schemas.microsoft.com/office/powerpoint/2010/main" val="4508661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2351088" y="620713"/>
            <a:ext cx="7772400" cy="792162"/>
          </a:xfrm>
          <a:solidFill>
            <a:srgbClr val="000099"/>
          </a:solidFill>
        </p:spPr>
        <p:txBody>
          <a:bodyPr anchor="ctr"/>
          <a:lstStyle/>
          <a:p>
            <a:pPr eaLnBrk="1" hangingPunct="1"/>
            <a:r>
              <a:rPr lang="es-ES_tradnl" altLang="en-US" sz="4000" b="1">
                <a:solidFill>
                  <a:srgbClr val="FFFF00"/>
                </a:solidFill>
              </a:rPr>
              <a:t>Sistemas de propulsión</a:t>
            </a:r>
            <a:endParaRPr lang="es-ES" altLang="en-US" sz="4000" b="1">
              <a:solidFill>
                <a:srgbClr val="FFFF00"/>
              </a:solidFill>
            </a:endParaRPr>
          </a:p>
        </p:txBody>
      </p:sp>
      <p:sp>
        <p:nvSpPr>
          <p:cNvPr id="9219" name="Rectangle 3"/>
          <p:cNvSpPr>
            <a:spLocks noGrp="1" noChangeArrowheads="1"/>
          </p:cNvSpPr>
          <p:nvPr>
            <p:ph type="subTitle" idx="1"/>
          </p:nvPr>
        </p:nvSpPr>
        <p:spPr>
          <a:xfrm>
            <a:off x="1703388" y="1989139"/>
            <a:ext cx="8748712" cy="3457575"/>
          </a:xfrm>
          <a:solidFill>
            <a:schemeClr val="bg1">
              <a:lumMod val="85000"/>
            </a:schemeClr>
          </a:solidFill>
        </p:spPr>
        <p:txBody>
          <a:bodyPr/>
          <a:lstStyle/>
          <a:p>
            <a:pPr marL="274638" indent="-274638" algn="l" eaLnBrk="1" hangingPunct="1">
              <a:buFontTx/>
              <a:buChar char="•"/>
              <a:defRPr/>
            </a:pPr>
            <a:r>
              <a:rPr lang="es-ES_tradnl" altLang="en-US" sz="3200" dirty="0"/>
              <a:t>Soluciones mecánicas</a:t>
            </a:r>
          </a:p>
          <a:p>
            <a:pPr marL="274638" indent="-274638" algn="l" eaLnBrk="1" hangingPunct="1">
              <a:buFontTx/>
              <a:buChar char="•"/>
              <a:defRPr/>
            </a:pPr>
            <a:r>
              <a:rPr lang="es-ES_tradnl" altLang="en-US" sz="3200" dirty="0"/>
              <a:t>Soluciones eléctricas</a:t>
            </a:r>
          </a:p>
          <a:p>
            <a:pPr marL="274638" indent="-274638" algn="l" eaLnBrk="1" hangingPunct="1">
              <a:buFontTx/>
              <a:buChar char="•"/>
              <a:defRPr/>
            </a:pPr>
            <a:r>
              <a:rPr lang="es-ES_tradnl" altLang="en-US" sz="3200" dirty="0"/>
              <a:t>Soluciones híbridas</a:t>
            </a:r>
          </a:p>
          <a:p>
            <a:pPr marL="274638" indent="-274638" algn="l" eaLnBrk="1" hangingPunct="1">
              <a:buFontTx/>
              <a:buChar char="•"/>
              <a:defRPr/>
            </a:pPr>
            <a:r>
              <a:rPr lang="es-ES_tradnl" altLang="en-US" sz="3200" dirty="0">
                <a:solidFill>
                  <a:srgbClr val="C00000"/>
                </a:solidFill>
              </a:rPr>
              <a:t>Soluciones vapor calderas (DMFO y Nuclear)</a:t>
            </a:r>
            <a:endParaRPr lang="es-CL" altLang="en-US" sz="3200" dirty="0">
              <a:solidFill>
                <a:srgbClr val="C00000"/>
              </a:solidFill>
            </a:endParaRPr>
          </a:p>
        </p:txBody>
      </p:sp>
    </p:spTree>
    <p:extLst>
      <p:ext uri="{BB962C8B-B14F-4D97-AF65-F5344CB8AC3E}">
        <p14:creationId xmlns:p14="http://schemas.microsoft.com/office/powerpoint/2010/main" val="26841510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s-ES_tradnl" altLang="en-US">
                <a:solidFill>
                  <a:schemeClr val="tx1"/>
                </a:solidFill>
              </a:rPr>
              <a:t>La jarcia</a:t>
            </a:r>
            <a:endParaRPr lang="es-CL" altLang="en-US">
              <a:solidFill>
                <a:schemeClr val="tx1"/>
              </a:solidFill>
            </a:endParaRPr>
          </a:p>
        </p:txBody>
      </p:sp>
      <p:sp>
        <p:nvSpPr>
          <p:cNvPr id="62467" name="Rectangle 3"/>
          <p:cNvSpPr>
            <a:spLocks noGrp="1" noChangeArrowheads="1"/>
          </p:cNvSpPr>
          <p:nvPr>
            <p:ph type="body" idx="1"/>
          </p:nvPr>
        </p:nvSpPr>
        <p:spPr>
          <a:solidFill>
            <a:schemeClr val="bg2">
              <a:lumMod val="20000"/>
              <a:lumOff val="80000"/>
            </a:schemeClr>
          </a:solidFill>
        </p:spPr>
        <p:txBody>
          <a:bodyPr/>
          <a:lstStyle/>
          <a:p>
            <a:pPr marL="457200" lvl="1" indent="0" eaLnBrk="1" hangingPunct="1">
              <a:buNone/>
              <a:defRPr/>
            </a:pPr>
            <a:r>
              <a:rPr lang="es-CL" altLang="en-US" dirty="0"/>
              <a:t>Existen 3 tipos de jarcias:</a:t>
            </a:r>
          </a:p>
          <a:p>
            <a:pPr marL="457200" lvl="1" indent="0" eaLnBrk="1" hangingPunct="1">
              <a:buNone/>
              <a:defRPr/>
            </a:pPr>
            <a:endParaRPr lang="es-CL" altLang="en-US" dirty="0"/>
          </a:p>
          <a:p>
            <a:pPr lvl="1" eaLnBrk="1" hangingPunct="1">
              <a:lnSpc>
                <a:spcPct val="250000"/>
              </a:lnSpc>
              <a:defRPr/>
            </a:pPr>
            <a:r>
              <a:rPr lang="es-CL" altLang="en-US" dirty="0"/>
              <a:t>Sintéticas</a:t>
            </a:r>
          </a:p>
          <a:p>
            <a:pPr lvl="1" eaLnBrk="1" hangingPunct="1">
              <a:lnSpc>
                <a:spcPct val="250000"/>
              </a:lnSpc>
              <a:defRPr/>
            </a:pPr>
            <a:r>
              <a:rPr lang="es-CL" altLang="en-US" dirty="0"/>
              <a:t>Naturales (no se usa en la Armada)</a:t>
            </a:r>
          </a:p>
          <a:p>
            <a:pPr lvl="1" eaLnBrk="1" hangingPunct="1">
              <a:lnSpc>
                <a:spcPct val="250000"/>
              </a:lnSpc>
              <a:defRPr/>
            </a:pPr>
            <a:r>
              <a:rPr lang="es-CL" altLang="en-US" dirty="0"/>
              <a:t>Alambre</a:t>
            </a:r>
          </a:p>
        </p:txBody>
      </p:sp>
    </p:spTree>
    <p:extLst>
      <p:ext uri="{BB962C8B-B14F-4D97-AF65-F5344CB8AC3E}">
        <p14:creationId xmlns:p14="http://schemas.microsoft.com/office/powerpoint/2010/main" val="26409019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s-ES_tradnl" altLang="en-US">
                <a:solidFill>
                  <a:schemeClr val="tx1"/>
                </a:solidFill>
              </a:rPr>
              <a:t>Medidas de la jarcia</a:t>
            </a:r>
            <a:endParaRPr lang="es-CL" altLang="en-US">
              <a:solidFill>
                <a:schemeClr val="tx1"/>
              </a:solidFill>
            </a:endParaRPr>
          </a:p>
        </p:txBody>
      </p:sp>
      <p:sp>
        <p:nvSpPr>
          <p:cNvPr id="62467" name="Rectangle 3"/>
          <p:cNvSpPr>
            <a:spLocks noGrp="1" noChangeArrowheads="1"/>
          </p:cNvSpPr>
          <p:nvPr>
            <p:ph type="body" idx="1"/>
          </p:nvPr>
        </p:nvSpPr>
        <p:spPr>
          <a:solidFill>
            <a:schemeClr val="bg2">
              <a:lumMod val="20000"/>
              <a:lumOff val="80000"/>
            </a:schemeClr>
          </a:solidFill>
        </p:spPr>
        <p:txBody>
          <a:bodyPr/>
          <a:lstStyle/>
          <a:p>
            <a:pPr eaLnBrk="1" hangingPunct="1">
              <a:defRPr/>
            </a:pPr>
            <a:r>
              <a:rPr lang="es-ES_tradnl" altLang="en-US" dirty="0"/>
              <a:t>Mena en pulgadas. Mide circunferencia</a:t>
            </a:r>
          </a:p>
          <a:p>
            <a:pPr eaLnBrk="1" hangingPunct="1">
              <a:defRPr/>
            </a:pPr>
            <a:r>
              <a:rPr lang="es-ES_tradnl" altLang="en-US" dirty="0"/>
              <a:t>Diámetro en milímetros. Mide diámetro.</a:t>
            </a:r>
          </a:p>
          <a:p>
            <a:pPr eaLnBrk="1" hangingPunct="1">
              <a:defRPr/>
            </a:pPr>
            <a:endParaRPr lang="es-ES_tradnl" altLang="en-US" dirty="0"/>
          </a:p>
          <a:p>
            <a:pPr eaLnBrk="1" hangingPunct="1">
              <a:defRPr/>
            </a:pPr>
            <a:r>
              <a:rPr lang="es-ES_tradnl" altLang="en-US" dirty="0"/>
              <a:t>Equivalencia:</a:t>
            </a:r>
          </a:p>
          <a:p>
            <a:pPr lvl="1" eaLnBrk="1" hangingPunct="1">
              <a:defRPr/>
            </a:pPr>
            <a:r>
              <a:rPr lang="es-ES_tradnl" altLang="en-US" dirty="0"/>
              <a:t>1 pulgada de mena=8 mm</a:t>
            </a:r>
          </a:p>
          <a:p>
            <a:pPr lvl="1" eaLnBrk="1" hangingPunct="1">
              <a:defRPr/>
            </a:pPr>
            <a:r>
              <a:rPr lang="es-ES_tradnl" altLang="en-US" dirty="0"/>
              <a:t>16 mm= 2 pulgadas de mena</a:t>
            </a:r>
          </a:p>
          <a:p>
            <a:pPr lvl="1" eaLnBrk="1" hangingPunct="1">
              <a:defRPr/>
            </a:pPr>
            <a:endParaRPr lang="es-CL" altLang="en-US" dirty="0"/>
          </a:p>
        </p:txBody>
      </p:sp>
      <p:sp>
        <p:nvSpPr>
          <p:cNvPr id="2" name="Elipse 1"/>
          <p:cNvSpPr/>
          <p:nvPr/>
        </p:nvSpPr>
        <p:spPr>
          <a:xfrm>
            <a:off x="8399464" y="3500439"/>
            <a:ext cx="1512887" cy="1368425"/>
          </a:xfrm>
          <a:prstGeom prst="ellipse">
            <a:avLst/>
          </a:prstGeom>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US">
              <a:solidFill>
                <a:srgbClr val="FFFFFF"/>
              </a:solidFill>
              <a:latin typeface="Arial"/>
            </a:endParaRPr>
          </a:p>
        </p:txBody>
      </p:sp>
      <p:cxnSp>
        <p:nvCxnSpPr>
          <p:cNvPr id="4" name="Conector recto 3"/>
          <p:cNvCxnSpPr/>
          <p:nvPr/>
        </p:nvCxnSpPr>
        <p:spPr>
          <a:xfrm>
            <a:off x="6672264" y="5157788"/>
            <a:ext cx="719137"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13318" name="CuadroTexto 4"/>
          <p:cNvSpPr txBox="1">
            <a:spLocks noChangeArrowheads="1"/>
          </p:cNvSpPr>
          <p:nvPr/>
        </p:nvSpPr>
        <p:spPr bwMode="auto">
          <a:xfrm>
            <a:off x="7680325" y="4941888"/>
            <a:ext cx="762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pPr>
            <a:r>
              <a:rPr lang="es-ES" altLang="en-US">
                <a:solidFill>
                  <a:srgbClr val="000000"/>
                </a:solidFill>
              </a:rPr>
              <a:t>Mena</a:t>
            </a:r>
            <a:endParaRPr lang="en-US" altLang="en-US">
              <a:solidFill>
                <a:srgbClr val="000000"/>
              </a:solidFill>
            </a:endParaRPr>
          </a:p>
        </p:txBody>
      </p:sp>
      <p:cxnSp>
        <p:nvCxnSpPr>
          <p:cNvPr id="10" name="Conector recto 9"/>
          <p:cNvCxnSpPr/>
          <p:nvPr/>
        </p:nvCxnSpPr>
        <p:spPr>
          <a:xfrm>
            <a:off x="6672264" y="5732463"/>
            <a:ext cx="719137" cy="0"/>
          </a:xfrm>
          <a:prstGeom prst="line">
            <a:avLst/>
          </a:prstGeom>
          <a:ln w="7620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Conector recto 11"/>
          <p:cNvCxnSpPr>
            <a:stCxn id="2" idx="7"/>
            <a:endCxn id="2" idx="3"/>
          </p:cNvCxnSpPr>
          <p:nvPr/>
        </p:nvCxnSpPr>
        <p:spPr>
          <a:xfrm flipH="1">
            <a:off x="8621714" y="3702050"/>
            <a:ext cx="1069975" cy="966788"/>
          </a:xfrm>
          <a:prstGeom prst="line">
            <a:avLst/>
          </a:prstGeom>
          <a:ln w="571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3321" name="CuadroTexto 14"/>
          <p:cNvSpPr txBox="1">
            <a:spLocks noChangeArrowheads="1"/>
          </p:cNvSpPr>
          <p:nvPr/>
        </p:nvSpPr>
        <p:spPr bwMode="auto">
          <a:xfrm>
            <a:off x="7680326" y="5580064"/>
            <a:ext cx="11207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pPr>
            <a:r>
              <a:rPr lang="es-ES" altLang="en-US">
                <a:solidFill>
                  <a:srgbClr val="000000"/>
                </a:solidFill>
              </a:rPr>
              <a:t>Diámetro</a:t>
            </a:r>
            <a:endParaRPr lang="en-US" altLang="en-US">
              <a:solidFill>
                <a:srgbClr val="000000"/>
              </a:solidFill>
            </a:endParaRPr>
          </a:p>
        </p:txBody>
      </p:sp>
    </p:spTree>
    <p:extLst>
      <p:ext uri="{BB962C8B-B14F-4D97-AF65-F5344CB8AC3E}">
        <p14:creationId xmlns:p14="http://schemas.microsoft.com/office/powerpoint/2010/main" val="31887114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s-ES_tradnl" altLang="en-US">
                <a:solidFill>
                  <a:schemeClr val="tx1"/>
                </a:solidFill>
              </a:rPr>
              <a:t>Términos</a:t>
            </a:r>
            <a:endParaRPr lang="es-CL" altLang="en-US">
              <a:solidFill>
                <a:schemeClr val="tx1"/>
              </a:solidFill>
            </a:endParaRPr>
          </a:p>
        </p:txBody>
      </p:sp>
      <p:sp>
        <p:nvSpPr>
          <p:cNvPr id="28675" name="Rectangle 3"/>
          <p:cNvSpPr>
            <a:spLocks noGrp="1" noChangeArrowheads="1"/>
          </p:cNvSpPr>
          <p:nvPr>
            <p:ph type="body" idx="4294967295"/>
          </p:nvPr>
        </p:nvSpPr>
        <p:spPr>
          <a:xfrm>
            <a:off x="2135188" y="1484314"/>
            <a:ext cx="7848600" cy="4670425"/>
          </a:xfrm>
        </p:spPr>
        <p:txBody>
          <a:bodyPr/>
          <a:lstStyle/>
          <a:p>
            <a:pPr eaLnBrk="1" hangingPunct="1"/>
            <a:r>
              <a:rPr lang="es-ES_tradnl" altLang="en-US" sz="2800"/>
              <a:t>Alma.</a:t>
            </a:r>
          </a:p>
          <a:p>
            <a:pPr eaLnBrk="1" hangingPunct="1"/>
            <a:endParaRPr lang="es-ES_tradnl" altLang="en-US" sz="2800"/>
          </a:p>
          <a:p>
            <a:pPr eaLnBrk="1" hangingPunct="1"/>
            <a:r>
              <a:rPr lang="es-ES_tradnl" altLang="en-US" sz="2800"/>
              <a:t>Chicote.</a:t>
            </a:r>
          </a:p>
          <a:p>
            <a:pPr eaLnBrk="1" hangingPunct="1"/>
            <a:r>
              <a:rPr lang="es-ES_tradnl" altLang="en-US" sz="2800"/>
              <a:t>Seno.</a:t>
            </a:r>
          </a:p>
          <a:p>
            <a:pPr eaLnBrk="1" hangingPunct="1"/>
            <a:r>
              <a:rPr lang="es-ES_tradnl" altLang="en-US" sz="2800"/>
              <a:t>Firme.</a:t>
            </a:r>
          </a:p>
          <a:p>
            <a:pPr eaLnBrk="1" hangingPunct="1"/>
            <a:endParaRPr lang="es-ES_tradnl" altLang="en-US" sz="2800"/>
          </a:p>
          <a:p>
            <a:pPr eaLnBrk="1" hangingPunct="1"/>
            <a:r>
              <a:rPr lang="es-ES_tradnl" altLang="en-US" sz="2800"/>
              <a:t>Arraigado.</a:t>
            </a:r>
          </a:p>
          <a:p>
            <a:pPr eaLnBrk="1" hangingPunct="1"/>
            <a:r>
              <a:rPr lang="es-ES_tradnl" altLang="en-US" sz="2800"/>
              <a:t>Halar.</a:t>
            </a:r>
          </a:p>
          <a:p>
            <a:pPr eaLnBrk="1" hangingPunct="1"/>
            <a:r>
              <a:rPr lang="es-ES_tradnl" altLang="en-US" sz="2800"/>
              <a:t>Cordones o guarnes.</a:t>
            </a:r>
          </a:p>
        </p:txBody>
      </p:sp>
      <p:pic>
        <p:nvPicPr>
          <p:cNvPr id="28676" name="Picture 6" descr="chico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1676" y="2276476"/>
            <a:ext cx="1985963" cy="208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7" descr="SEN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4788" y="2276476"/>
            <a:ext cx="1790700"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84107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1944688" y="-133350"/>
            <a:ext cx="8229600" cy="1143000"/>
          </a:xfrm>
        </p:spPr>
        <p:txBody>
          <a:bodyPr/>
          <a:lstStyle/>
          <a:p>
            <a:pPr eaLnBrk="1" hangingPunct="1"/>
            <a:r>
              <a:rPr lang="es-ES_tradnl" altLang="en-US">
                <a:solidFill>
                  <a:schemeClr val="tx1"/>
                </a:solidFill>
              </a:rPr>
              <a:t>Términos</a:t>
            </a:r>
            <a:endParaRPr lang="es-CL" altLang="en-US">
              <a:solidFill>
                <a:schemeClr val="tx1"/>
              </a:solidFill>
            </a:endParaRPr>
          </a:p>
        </p:txBody>
      </p:sp>
      <p:sp>
        <p:nvSpPr>
          <p:cNvPr id="14339" name="Rectangle 3"/>
          <p:cNvSpPr>
            <a:spLocks noGrp="1" noChangeArrowheads="1"/>
          </p:cNvSpPr>
          <p:nvPr>
            <p:ph type="body" idx="4294967295"/>
          </p:nvPr>
        </p:nvSpPr>
        <p:spPr>
          <a:xfrm>
            <a:off x="2135188" y="1484314"/>
            <a:ext cx="8532812" cy="4670425"/>
          </a:xfrm>
        </p:spPr>
        <p:txBody>
          <a:bodyPr/>
          <a:lstStyle/>
          <a:p>
            <a:pPr eaLnBrk="1" hangingPunct="1"/>
            <a:r>
              <a:rPr lang="es-ES_tradnl" altLang="en-US" sz="2400"/>
              <a:t>Precintar: Proteger un cabo</a:t>
            </a:r>
          </a:p>
          <a:p>
            <a:pPr eaLnBrk="1" hangingPunct="1"/>
            <a:r>
              <a:rPr lang="es-ES_tradnl" altLang="en-US" sz="2400"/>
              <a:t>Coca: Tomadas de vuelta de un cabo</a:t>
            </a:r>
          </a:p>
          <a:p>
            <a:pPr eaLnBrk="1" hangingPunct="1"/>
            <a:r>
              <a:rPr lang="es-ES_tradnl" altLang="en-US" sz="2400"/>
              <a:t>Ayustar: Unir dos cabos</a:t>
            </a:r>
          </a:p>
          <a:p>
            <a:pPr eaLnBrk="1" hangingPunct="1"/>
            <a:r>
              <a:rPr lang="es-ES_tradnl" altLang="en-US" sz="2400"/>
              <a:t>Estrobo: Unir los chicotes de un mismo cabo</a:t>
            </a:r>
          </a:p>
          <a:p>
            <a:pPr eaLnBrk="1" hangingPunct="1"/>
            <a:r>
              <a:rPr lang="es-ES_tradnl" altLang="en-US" sz="2400"/>
              <a:t>Gaza: Anillo que se hace con un chicote</a:t>
            </a:r>
          </a:p>
          <a:p>
            <a:pPr eaLnBrk="1" hangingPunct="1"/>
            <a:r>
              <a:rPr lang="es-ES_tradnl" altLang="en-US" sz="2400"/>
              <a:t>Falcacear: Proteger un chicote para que no se descolche</a:t>
            </a:r>
          </a:p>
          <a:p>
            <a:pPr eaLnBrk="1" hangingPunct="1"/>
            <a:endParaRPr lang="es-ES_tradnl" altLang="en-US" sz="2800"/>
          </a:p>
        </p:txBody>
      </p:sp>
      <p:pic>
        <p:nvPicPr>
          <p:cNvPr id="14340"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32851" y="188914"/>
            <a:ext cx="1719263"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Imagen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76389" y="134939"/>
            <a:ext cx="2066925" cy="129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Imagen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16725" y="4854576"/>
            <a:ext cx="3086100" cy="173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Imagen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73238" y="4140200"/>
            <a:ext cx="2451100" cy="245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11833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endParaRPr lang="es-CL" altLang="en-US" sz="4000" dirty="0">
              <a:solidFill>
                <a:srgbClr val="FFFF00"/>
              </a:solidFill>
            </a:endParaRPr>
          </a:p>
        </p:txBody>
      </p:sp>
      <p:sp>
        <p:nvSpPr>
          <p:cNvPr id="21507" name="Rectangle 5"/>
          <p:cNvSpPr>
            <a:spLocks noChangeArrowheads="1"/>
          </p:cNvSpPr>
          <p:nvPr/>
        </p:nvSpPr>
        <p:spPr bwMode="auto">
          <a:xfrm>
            <a:off x="152400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None/>
            </a:pPr>
            <a:endParaRPr lang="en-US" altLang="en-US" sz="1800">
              <a:solidFill>
                <a:srgbClr val="000000"/>
              </a:solidFill>
            </a:endParaRPr>
          </a:p>
        </p:txBody>
      </p:sp>
      <p:pic>
        <p:nvPicPr>
          <p:cNvPr id="21508" name="Picture 6" descr="bita dos espi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088" y="2450699"/>
            <a:ext cx="7224712" cy="373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Imagen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43175" y="168276"/>
            <a:ext cx="6840538" cy="203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84766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type="subTitle" idx="1"/>
          </p:nvPr>
        </p:nvSpPr>
        <p:spPr>
          <a:xfrm>
            <a:off x="2481902" y="219857"/>
            <a:ext cx="7416800" cy="1752600"/>
          </a:xfrm>
        </p:spPr>
        <p:txBody>
          <a:bodyPr/>
          <a:lstStyle/>
          <a:p>
            <a:pPr eaLnBrk="1" hangingPunct="1"/>
            <a:r>
              <a:rPr lang="es-ES_tradnl" altLang="en-US" sz="6000" dirty="0"/>
              <a:t>Los nudos marineros.</a:t>
            </a:r>
            <a:endParaRPr lang="es-CL" altLang="en-US" sz="6000" dirty="0"/>
          </a:p>
        </p:txBody>
      </p:sp>
      <p:sp>
        <p:nvSpPr>
          <p:cNvPr id="2" name="CuadroTexto 1"/>
          <p:cNvSpPr txBox="1"/>
          <p:nvPr/>
        </p:nvSpPr>
        <p:spPr>
          <a:xfrm>
            <a:off x="3930555" y="3016154"/>
            <a:ext cx="3021981" cy="2677656"/>
          </a:xfrm>
          <a:prstGeom prst="rect">
            <a:avLst/>
          </a:prstGeom>
          <a:solidFill>
            <a:schemeClr val="bg2">
              <a:lumMod val="20000"/>
              <a:lumOff val="80000"/>
            </a:schemeClr>
          </a:solidFill>
        </p:spPr>
        <p:txBody>
          <a:bodyPr wrap="none" rtlCol="0">
            <a:spAutoFit/>
          </a:bodyPr>
          <a:lstStyle/>
          <a:p>
            <a:pPr marL="285750" indent="-285750">
              <a:buFont typeface="Arial" panose="020B0604020202020204" pitchFamily="34" charset="0"/>
              <a:buChar char="•"/>
            </a:pPr>
            <a:r>
              <a:rPr lang="es-ES" sz="2400" dirty="0"/>
              <a:t>LASCA U OCHO</a:t>
            </a:r>
          </a:p>
          <a:p>
            <a:pPr marL="285750" indent="-285750">
              <a:buFont typeface="Arial" panose="020B0604020202020204" pitchFamily="34" charset="0"/>
              <a:buChar char="•"/>
            </a:pPr>
            <a:r>
              <a:rPr lang="es-ES" sz="2400" dirty="0"/>
              <a:t>BALLESTRINQUE</a:t>
            </a:r>
          </a:p>
          <a:p>
            <a:pPr marL="285750" indent="-285750">
              <a:buFont typeface="Arial" panose="020B0604020202020204" pitchFamily="34" charset="0"/>
              <a:buChar char="•"/>
            </a:pPr>
            <a:r>
              <a:rPr lang="es-ES" sz="2400" dirty="0"/>
              <a:t>AS DE GUÍA</a:t>
            </a:r>
          </a:p>
          <a:p>
            <a:pPr marL="285750" indent="-285750">
              <a:buFont typeface="Arial" panose="020B0604020202020204" pitchFamily="34" charset="0"/>
              <a:buChar char="•"/>
            </a:pPr>
            <a:r>
              <a:rPr lang="es-ES" sz="2400" dirty="0"/>
              <a:t>VUELTA BOYA</a:t>
            </a:r>
          </a:p>
          <a:p>
            <a:pPr marL="285750" indent="-285750">
              <a:buFont typeface="Arial" panose="020B0604020202020204" pitchFamily="34" charset="0"/>
              <a:buChar char="•"/>
            </a:pPr>
            <a:r>
              <a:rPr lang="es-ES" sz="2400" dirty="0"/>
              <a:t>MARGARITA</a:t>
            </a:r>
          </a:p>
          <a:p>
            <a:pPr marL="285750" indent="-285750">
              <a:buFont typeface="Arial" panose="020B0604020202020204" pitchFamily="34" charset="0"/>
              <a:buChar char="•"/>
            </a:pPr>
            <a:r>
              <a:rPr lang="es-ES" sz="2400" dirty="0"/>
              <a:t>LLANO O RIZO</a:t>
            </a:r>
          </a:p>
          <a:p>
            <a:pPr marL="285750" indent="-285750">
              <a:buFont typeface="Arial" panose="020B0604020202020204" pitchFamily="34" charset="0"/>
              <a:buChar char="•"/>
            </a:pPr>
            <a:r>
              <a:rPr lang="es-ES" sz="2400" dirty="0"/>
              <a:t>VUELTA ESCOTA</a:t>
            </a:r>
            <a:endParaRPr lang="en-US" sz="2400" dirty="0"/>
          </a:p>
        </p:txBody>
      </p:sp>
    </p:spTree>
    <p:extLst>
      <p:ext uri="{BB962C8B-B14F-4D97-AF65-F5344CB8AC3E}">
        <p14:creationId xmlns:p14="http://schemas.microsoft.com/office/powerpoint/2010/main" val="26049566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s-ES_tradnl" altLang="en-US">
                <a:solidFill>
                  <a:schemeClr val="tx1"/>
                </a:solidFill>
              </a:rPr>
              <a:t>Motonería</a:t>
            </a:r>
            <a:endParaRPr lang="es-CL" altLang="en-US">
              <a:solidFill>
                <a:schemeClr val="tx1"/>
              </a:solidFill>
            </a:endParaRPr>
          </a:p>
        </p:txBody>
      </p:sp>
      <p:sp>
        <p:nvSpPr>
          <p:cNvPr id="3075" name="Rectangle 3"/>
          <p:cNvSpPr>
            <a:spLocks noGrp="1" noChangeArrowheads="1"/>
          </p:cNvSpPr>
          <p:nvPr>
            <p:ph type="body" idx="1"/>
          </p:nvPr>
        </p:nvSpPr>
        <p:spPr>
          <a:xfrm>
            <a:off x="2063750" y="1341438"/>
            <a:ext cx="4319588" cy="2735262"/>
          </a:xfrm>
          <a:solidFill>
            <a:schemeClr val="bg1">
              <a:lumMod val="85000"/>
            </a:schemeClr>
          </a:solidFill>
        </p:spPr>
        <p:txBody>
          <a:bodyPr/>
          <a:lstStyle/>
          <a:p>
            <a:pPr eaLnBrk="1" hangingPunct="1">
              <a:lnSpc>
                <a:spcPct val="80000"/>
              </a:lnSpc>
              <a:defRPr/>
            </a:pPr>
            <a:r>
              <a:rPr lang="es-CL" altLang="en-US" sz="2800" dirty="0"/>
              <a:t>Es el conjunto de motones , cuadernales, pastecas y otras piezas, por las cuales pasan cabos, según sus distintas aplicaciones.</a:t>
            </a:r>
            <a:r>
              <a:rPr lang="es-CL" altLang="en-US" dirty="0"/>
              <a:t> </a:t>
            </a:r>
            <a:endParaRPr lang="es-ES" altLang="en-US" sz="2400" dirty="0"/>
          </a:p>
        </p:txBody>
      </p:sp>
      <p:sp>
        <p:nvSpPr>
          <p:cNvPr id="3076" name="Rectangle 11"/>
          <p:cNvSpPr>
            <a:spLocks noChangeArrowheads="1"/>
          </p:cNvSpPr>
          <p:nvPr/>
        </p:nvSpPr>
        <p:spPr bwMode="auto">
          <a:xfrm>
            <a:off x="1524001" y="-189429"/>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None/>
            </a:pPr>
            <a:endParaRPr lang="es-CL" altLang="en-US" sz="1800">
              <a:solidFill>
                <a:srgbClr val="000000"/>
              </a:solidFill>
            </a:endParaRPr>
          </a:p>
        </p:txBody>
      </p:sp>
      <p:pic>
        <p:nvPicPr>
          <p:cNvPr id="3077"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58989" y="4508501"/>
            <a:ext cx="2619375"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8" name="CuadroTexto 2"/>
          <p:cNvSpPr txBox="1">
            <a:spLocks noChangeArrowheads="1"/>
          </p:cNvSpPr>
          <p:nvPr/>
        </p:nvSpPr>
        <p:spPr bwMode="auto">
          <a:xfrm>
            <a:off x="2640013" y="6251575"/>
            <a:ext cx="11541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pPr>
            <a:r>
              <a:rPr lang="es-ES" altLang="en-US" sz="2000" b="1">
                <a:solidFill>
                  <a:srgbClr val="000000"/>
                </a:solidFill>
              </a:rPr>
              <a:t>Pasteca</a:t>
            </a:r>
            <a:endParaRPr lang="en-US" altLang="en-US" sz="2000" b="1">
              <a:solidFill>
                <a:srgbClr val="000000"/>
              </a:solidFill>
            </a:endParaRPr>
          </a:p>
        </p:txBody>
      </p:sp>
      <p:pic>
        <p:nvPicPr>
          <p:cNvPr id="3079" name="Imagen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751" y="928688"/>
            <a:ext cx="1884363" cy="188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0" name="CuadroTexto 4"/>
          <p:cNvSpPr txBox="1">
            <a:spLocks noChangeArrowheads="1"/>
          </p:cNvSpPr>
          <p:nvPr/>
        </p:nvSpPr>
        <p:spPr bwMode="auto">
          <a:xfrm>
            <a:off x="7967664" y="3097213"/>
            <a:ext cx="9540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pPr>
            <a:r>
              <a:rPr lang="es-ES" altLang="en-US" sz="2000" b="1">
                <a:solidFill>
                  <a:srgbClr val="000000"/>
                </a:solidFill>
              </a:rPr>
              <a:t>Motón</a:t>
            </a:r>
            <a:endParaRPr lang="en-US" altLang="en-US" sz="2000" b="1">
              <a:solidFill>
                <a:srgbClr val="000000"/>
              </a:solidFill>
            </a:endParaRPr>
          </a:p>
        </p:txBody>
      </p:sp>
      <p:pic>
        <p:nvPicPr>
          <p:cNvPr id="3081" name="Imagen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21426" y="4167189"/>
            <a:ext cx="1954213"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2" name="CuadroTexto 6"/>
          <p:cNvSpPr txBox="1">
            <a:spLocks noChangeArrowheads="1"/>
          </p:cNvSpPr>
          <p:nvPr/>
        </p:nvSpPr>
        <p:spPr bwMode="auto">
          <a:xfrm>
            <a:off x="8177213" y="5143500"/>
            <a:ext cx="14208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pPr>
            <a:r>
              <a:rPr lang="es-ES" altLang="en-US" sz="2000" b="1">
                <a:solidFill>
                  <a:srgbClr val="000000"/>
                </a:solidFill>
              </a:rPr>
              <a:t>Cuaderna</a:t>
            </a:r>
            <a:r>
              <a:rPr lang="es-ES" altLang="en-US">
                <a:solidFill>
                  <a:srgbClr val="000000"/>
                </a:solidFill>
              </a:rPr>
              <a:t>l</a:t>
            </a:r>
            <a:endParaRPr lang="en-US" altLang="en-US">
              <a:solidFill>
                <a:srgbClr val="000000"/>
              </a:solidFill>
            </a:endParaRPr>
          </a:p>
        </p:txBody>
      </p:sp>
    </p:spTree>
    <p:extLst>
      <p:ext uri="{BB962C8B-B14F-4D97-AF65-F5344CB8AC3E}">
        <p14:creationId xmlns:p14="http://schemas.microsoft.com/office/powerpoint/2010/main" val="20141596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s-ES_tradnl" altLang="en-US">
                <a:solidFill>
                  <a:schemeClr val="tx1"/>
                </a:solidFill>
              </a:rPr>
              <a:t>Tipos de aparejos</a:t>
            </a:r>
            <a:endParaRPr lang="es-CL" altLang="en-US">
              <a:solidFill>
                <a:schemeClr val="tx1"/>
              </a:solidFill>
            </a:endParaRPr>
          </a:p>
        </p:txBody>
      </p:sp>
      <p:sp>
        <p:nvSpPr>
          <p:cNvPr id="9219" name="Rectangle 3"/>
          <p:cNvSpPr>
            <a:spLocks noGrp="1" noChangeArrowheads="1"/>
          </p:cNvSpPr>
          <p:nvPr>
            <p:ph type="body" idx="1"/>
          </p:nvPr>
        </p:nvSpPr>
        <p:spPr>
          <a:xfrm>
            <a:off x="1992313" y="1484314"/>
            <a:ext cx="8424862" cy="4968875"/>
          </a:xfrm>
        </p:spPr>
        <p:txBody>
          <a:bodyPr/>
          <a:lstStyle/>
          <a:p>
            <a:pPr eaLnBrk="1" hangingPunct="1">
              <a:lnSpc>
                <a:spcPct val="80000"/>
              </a:lnSpc>
            </a:pPr>
            <a:r>
              <a:rPr lang="es-CL" altLang="en-US" sz="2400"/>
              <a:t>Sencillo</a:t>
            </a:r>
          </a:p>
          <a:p>
            <a:pPr eaLnBrk="1" hangingPunct="1">
              <a:lnSpc>
                <a:spcPct val="80000"/>
              </a:lnSpc>
              <a:buFontTx/>
              <a:buNone/>
            </a:pPr>
            <a:endParaRPr lang="es-CL" altLang="en-US" sz="2400"/>
          </a:p>
          <a:p>
            <a:pPr eaLnBrk="1" hangingPunct="1">
              <a:lnSpc>
                <a:spcPct val="80000"/>
              </a:lnSpc>
            </a:pPr>
            <a:r>
              <a:rPr lang="es-CL" altLang="en-US" sz="2400"/>
              <a:t>De combés</a:t>
            </a:r>
          </a:p>
          <a:p>
            <a:pPr eaLnBrk="1" hangingPunct="1">
              <a:lnSpc>
                <a:spcPct val="80000"/>
              </a:lnSpc>
              <a:buFontTx/>
              <a:buNone/>
            </a:pPr>
            <a:endParaRPr lang="es-CL" altLang="en-US" sz="2400"/>
          </a:p>
          <a:p>
            <a:pPr eaLnBrk="1" hangingPunct="1">
              <a:lnSpc>
                <a:spcPct val="80000"/>
              </a:lnSpc>
            </a:pPr>
            <a:r>
              <a:rPr lang="es-CL" altLang="en-US" sz="2400"/>
              <a:t>Real</a:t>
            </a:r>
          </a:p>
          <a:p>
            <a:pPr eaLnBrk="1" hangingPunct="1">
              <a:lnSpc>
                <a:spcPct val="80000"/>
              </a:lnSpc>
              <a:buFontTx/>
              <a:buNone/>
            </a:pPr>
            <a:endParaRPr lang="es-CL" altLang="en-US" sz="2400"/>
          </a:p>
          <a:p>
            <a:pPr eaLnBrk="1" hangingPunct="1">
              <a:lnSpc>
                <a:spcPct val="80000"/>
              </a:lnSpc>
            </a:pPr>
            <a:r>
              <a:rPr lang="es-CL" altLang="en-US" sz="2400"/>
              <a:t>Lanteón</a:t>
            </a:r>
          </a:p>
          <a:p>
            <a:pPr eaLnBrk="1" hangingPunct="1">
              <a:lnSpc>
                <a:spcPct val="80000"/>
              </a:lnSpc>
              <a:buFontTx/>
              <a:buNone/>
            </a:pPr>
            <a:endParaRPr lang="es-CL" altLang="en-US" sz="2400"/>
          </a:p>
          <a:p>
            <a:pPr eaLnBrk="1" hangingPunct="1">
              <a:lnSpc>
                <a:spcPct val="80000"/>
              </a:lnSpc>
            </a:pPr>
            <a:r>
              <a:rPr lang="es-CL" altLang="en-US" sz="2400"/>
              <a:t>De pescantes </a:t>
            </a:r>
          </a:p>
          <a:p>
            <a:pPr eaLnBrk="1" hangingPunct="1">
              <a:lnSpc>
                <a:spcPct val="80000"/>
              </a:lnSpc>
              <a:buFontTx/>
              <a:buNone/>
            </a:pPr>
            <a:endParaRPr lang="es-CL" altLang="en-US" sz="2400">
              <a:solidFill>
                <a:srgbClr val="FFFF00"/>
              </a:solidFill>
            </a:endParaRPr>
          </a:p>
          <a:p>
            <a:pPr eaLnBrk="1" hangingPunct="1">
              <a:lnSpc>
                <a:spcPct val="80000"/>
              </a:lnSpc>
              <a:buFontTx/>
              <a:buNone/>
            </a:pPr>
            <a:r>
              <a:rPr lang="es-CL" altLang="en-US" sz="2400">
                <a:solidFill>
                  <a:srgbClr val="FFFF00"/>
                </a:solidFill>
              </a:rPr>
              <a:t> </a:t>
            </a:r>
          </a:p>
        </p:txBody>
      </p:sp>
      <p:pic>
        <p:nvPicPr>
          <p:cNvPr id="9220" name="Picture 7" descr="LANTE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01" y="1412876"/>
            <a:ext cx="1660525"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8" descr="aparejos0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1676" y="1412875"/>
            <a:ext cx="4060825" cy="474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123098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s-ES_tradnl" altLang="en-US">
                <a:solidFill>
                  <a:schemeClr val="tx1"/>
                </a:solidFill>
              </a:rPr>
              <a:t>Ventaja mecánica</a:t>
            </a:r>
            <a:endParaRPr lang="es-CL" altLang="en-US">
              <a:solidFill>
                <a:schemeClr val="tx1"/>
              </a:solidFill>
            </a:endParaRPr>
          </a:p>
        </p:txBody>
      </p:sp>
      <p:sp>
        <p:nvSpPr>
          <p:cNvPr id="11267" name="Rectangle 3"/>
          <p:cNvSpPr>
            <a:spLocks noGrp="1" noChangeArrowheads="1"/>
          </p:cNvSpPr>
          <p:nvPr>
            <p:ph type="body" idx="1"/>
          </p:nvPr>
        </p:nvSpPr>
        <p:spPr>
          <a:xfrm>
            <a:off x="2063751" y="1700213"/>
            <a:ext cx="4752975" cy="4248150"/>
          </a:xfrm>
        </p:spPr>
        <p:txBody>
          <a:bodyPr/>
          <a:lstStyle/>
          <a:p>
            <a:pPr eaLnBrk="1" hangingPunct="1">
              <a:lnSpc>
                <a:spcPct val="80000"/>
              </a:lnSpc>
            </a:pPr>
            <a:r>
              <a:rPr lang="es-ES" altLang="en-US" sz="2800"/>
              <a:t>La cantidad por medio de la cual el empuje en el halar, que es multiplicada por el aparejo, se llama su ventaja mecánica (MA) y, si se descontara la fricción, esta es igual al número de cordones en el motón.</a:t>
            </a:r>
            <a:endParaRPr lang="es-CL" altLang="en-US" sz="2800"/>
          </a:p>
          <a:p>
            <a:pPr eaLnBrk="1" hangingPunct="1">
              <a:lnSpc>
                <a:spcPct val="80000"/>
              </a:lnSpc>
              <a:buFontTx/>
              <a:buNone/>
            </a:pPr>
            <a:endParaRPr lang="es-CL" altLang="en-US" sz="2800">
              <a:solidFill>
                <a:srgbClr val="FFFF00"/>
              </a:solidFill>
            </a:endParaRPr>
          </a:p>
        </p:txBody>
      </p:sp>
      <p:pic>
        <p:nvPicPr>
          <p:cNvPr id="11268" name="Picture 7" descr="VENTAJA MECAN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9600" y="1268414"/>
            <a:ext cx="2433638"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98943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s-ES_tradnl" altLang="en-US">
                <a:solidFill>
                  <a:schemeClr val="tx1"/>
                </a:solidFill>
              </a:rPr>
              <a:t>Razón de velocidad</a:t>
            </a:r>
            <a:endParaRPr lang="es-CL" altLang="en-US">
              <a:solidFill>
                <a:schemeClr val="tx1"/>
              </a:solidFill>
            </a:endParaRPr>
          </a:p>
        </p:txBody>
      </p:sp>
      <p:sp>
        <p:nvSpPr>
          <p:cNvPr id="13315" name="Rectangle 3"/>
          <p:cNvSpPr>
            <a:spLocks noGrp="1" noChangeArrowheads="1"/>
          </p:cNvSpPr>
          <p:nvPr>
            <p:ph type="body" idx="1"/>
          </p:nvPr>
        </p:nvSpPr>
        <p:spPr>
          <a:xfrm>
            <a:off x="2063751" y="1700213"/>
            <a:ext cx="4752975" cy="4248150"/>
          </a:xfrm>
        </p:spPr>
        <p:txBody>
          <a:bodyPr/>
          <a:lstStyle/>
          <a:p>
            <a:pPr algn="just" eaLnBrk="1" hangingPunct="1">
              <a:lnSpc>
                <a:spcPct val="80000"/>
              </a:lnSpc>
            </a:pPr>
            <a:r>
              <a:rPr lang="es-ES" altLang="en-US"/>
              <a:t>La razón entre la distancia movida por el halar y aquella movida por el motón móvil se conoce como la razón de velocidad y siempre es igual a la cantidad de cordones en el motón móvil.</a:t>
            </a:r>
            <a:endParaRPr lang="es-CL" altLang="en-US"/>
          </a:p>
        </p:txBody>
      </p:sp>
      <p:pic>
        <p:nvPicPr>
          <p:cNvPr id="13316" name="Picture 5" descr="RAZON DE VELOCI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9600" y="1268414"/>
            <a:ext cx="3003550"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lipse 1"/>
          <p:cNvSpPr/>
          <p:nvPr/>
        </p:nvSpPr>
        <p:spPr>
          <a:xfrm>
            <a:off x="6527801" y="4508500"/>
            <a:ext cx="1584325" cy="19446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US">
              <a:solidFill>
                <a:srgbClr val="FFFFFF"/>
              </a:solidFill>
              <a:latin typeface="Arial"/>
            </a:endParaRPr>
          </a:p>
        </p:txBody>
      </p:sp>
      <p:sp>
        <p:nvSpPr>
          <p:cNvPr id="3" name="Flecha derecha 2"/>
          <p:cNvSpPr/>
          <p:nvPr/>
        </p:nvSpPr>
        <p:spPr>
          <a:xfrm>
            <a:off x="6024564" y="5373689"/>
            <a:ext cx="935037" cy="358775"/>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US">
              <a:solidFill>
                <a:srgbClr val="FFFFFF"/>
              </a:solidFill>
              <a:latin typeface="Arial"/>
            </a:endParaRPr>
          </a:p>
        </p:txBody>
      </p:sp>
      <p:sp>
        <p:nvSpPr>
          <p:cNvPr id="4" name="CuadroTexto 3"/>
          <p:cNvSpPr txBox="1">
            <a:spLocks noChangeArrowheads="1"/>
          </p:cNvSpPr>
          <p:nvPr/>
        </p:nvSpPr>
        <p:spPr bwMode="auto">
          <a:xfrm>
            <a:off x="5129213" y="5735638"/>
            <a:ext cx="1428750" cy="64611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pPr>
            <a:r>
              <a:rPr lang="es-ES" altLang="en-US">
                <a:solidFill>
                  <a:srgbClr val="000000"/>
                </a:solidFill>
              </a:rPr>
              <a:t>Motón móvil</a:t>
            </a:r>
          </a:p>
          <a:p>
            <a:pPr eaLnBrk="0" fontAlgn="base" hangingPunct="0">
              <a:spcBef>
                <a:spcPct val="0"/>
              </a:spcBef>
              <a:spcAft>
                <a:spcPct val="0"/>
              </a:spcAft>
            </a:pPr>
            <a:r>
              <a:rPr lang="es-ES" altLang="en-US">
                <a:solidFill>
                  <a:srgbClr val="000000"/>
                </a:solidFill>
              </a:rPr>
              <a:t>Cordones: 2</a:t>
            </a:r>
            <a:endParaRPr lang="en-US" altLang="en-US">
              <a:solidFill>
                <a:srgbClr val="000000"/>
              </a:solidFill>
            </a:endParaRPr>
          </a:p>
        </p:txBody>
      </p:sp>
      <p:sp>
        <p:nvSpPr>
          <p:cNvPr id="5" name="CuadroTexto 4"/>
          <p:cNvSpPr txBox="1">
            <a:spLocks noChangeArrowheads="1"/>
          </p:cNvSpPr>
          <p:nvPr/>
        </p:nvSpPr>
        <p:spPr bwMode="auto">
          <a:xfrm>
            <a:off x="3652839" y="5861050"/>
            <a:ext cx="1023937" cy="369888"/>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pPr>
            <a:r>
              <a:rPr lang="es-ES" altLang="en-US">
                <a:solidFill>
                  <a:srgbClr val="000000"/>
                </a:solidFill>
              </a:rPr>
              <a:t>2a/a = 2</a:t>
            </a:r>
          </a:p>
        </p:txBody>
      </p:sp>
    </p:spTree>
    <p:extLst>
      <p:ext uri="{BB962C8B-B14F-4D97-AF65-F5344CB8AC3E}">
        <p14:creationId xmlns:p14="http://schemas.microsoft.com/office/powerpoint/2010/main" val="12027332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0"/>
            <a:ext cx="6052955" cy="5792138"/>
          </a:xfrm>
          <a:blipFill dpi="0" rotWithShape="1">
            <a:blip r:embed="rId2">
              <a:alphaModFix amt="48000"/>
            </a:blip>
            <a:srcRect/>
            <a:stretch>
              <a:fillRect/>
            </a:stretch>
          </a:blipFill>
        </p:spPr>
        <p:txBody>
          <a:bodyPr vert="horz" lIns="91440" tIns="45720" rIns="91440" bIns="45720" rtlCol="0" anchor="ctr">
            <a:normAutofit/>
          </a:bodyPr>
          <a:lstStyle/>
          <a:p>
            <a:pPr algn="r"/>
            <a:r>
              <a:rPr lang="en-US" altLang="es-CL" sz="8000" dirty="0" err="1">
                <a:ln w="22225">
                  <a:solidFill>
                    <a:srgbClr val="FFFFFF"/>
                  </a:solidFill>
                </a:ln>
                <a:solidFill>
                  <a:schemeClr val="bg1"/>
                </a:solidFill>
              </a:rPr>
              <a:t>Náutica</a:t>
            </a:r>
            <a:br>
              <a:rPr lang="en-US" altLang="es-CL" sz="8000" dirty="0">
                <a:ln w="22225">
                  <a:solidFill>
                    <a:srgbClr val="FFFFFF"/>
                  </a:solidFill>
                </a:ln>
                <a:solidFill>
                  <a:schemeClr val="bg1"/>
                </a:solidFill>
              </a:rPr>
            </a:br>
            <a:r>
              <a:rPr lang="en-US" altLang="es-CL" sz="8000" dirty="0">
                <a:ln w="22225">
                  <a:solidFill>
                    <a:srgbClr val="FFFFFF"/>
                  </a:solidFill>
                </a:ln>
                <a:solidFill>
                  <a:schemeClr val="bg1"/>
                </a:solidFill>
              </a:rPr>
              <a:t>Segundo</a:t>
            </a:r>
            <a:br>
              <a:rPr lang="en-US" altLang="es-CL" sz="8000" dirty="0">
                <a:ln w="22225">
                  <a:solidFill>
                    <a:srgbClr val="FFFFFF"/>
                  </a:solidFill>
                </a:ln>
                <a:solidFill>
                  <a:schemeClr val="bg1"/>
                </a:solidFill>
              </a:rPr>
            </a:br>
            <a:r>
              <a:rPr lang="en-US" altLang="es-CL" sz="8000" dirty="0" err="1">
                <a:ln w="22225">
                  <a:solidFill>
                    <a:srgbClr val="FFFFFF"/>
                  </a:solidFill>
                </a:ln>
                <a:solidFill>
                  <a:schemeClr val="bg1"/>
                </a:solidFill>
              </a:rPr>
              <a:t>semestre</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7212899" y="1065862"/>
            <a:ext cx="4801295" cy="4726276"/>
          </a:xfrm>
          <a:blipFill>
            <a:blip r:embed="rId2"/>
            <a:stretch>
              <a:fillRect/>
            </a:stretch>
          </a:blipFill>
        </p:spPr>
        <p:txBody>
          <a:bodyPr vert="horz" lIns="91440" tIns="45720" rIns="91440" bIns="45720" rtlCol="0" anchor="ctr">
            <a:normAutofit/>
          </a:bodyPr>
          <a:lstStyle/>
          <a:p>
            <a:pPr indent="-228600" algn="l">
              <a:buFont typeface="Arial" panose="020B0604020202020204" pitchFamily="34" charset="0"/>
              <a:buChar char="•"/>
            </a:pPr>
            <a:r>
              <a:rPr lang="en-US" altLang="es-CL" sz="2800" b="1" dirty="0">
                <a:solidFill>
                  <a:srgbClr val="FFFF00"/>
                </a:solidFill>
              </a:rPr>
              <a:t>UT N°1	</a:t>
            </a:r>
            <a:r>
              <a:rPr lang="en-US" altLang="es-CL" sz="2800" b="1" dirty="0" err="1">
                <a:solidFill>
                  <a:srgbClr val="FFFF00"/>
                </a:solidFill>
              </a:rPr>
              <a:t>Embarcaciones</a:t>
            </a:r>
            <a:r>
              <a:rPr lang="en-US" altLang="es-CL" sz="2800" b="1" dirty="0">
                <a:solidFill>
                  <a:srgbClr val="FFFF00"/>
                </a:solidFill>
              </a:rPr>
              <a:t>	 		</a:t>
            </a:r>
            <a:r>
              <a:rPr lang="en-US" altLang="es-CL" sz="2800" b="1" dirty="0" err="1">
                <a:solidFill>
                  <a:srgbClr val="FFFF00"/>
                </a:solidFill>
              </a:rPr>
              <a:t>menores</a:t>
            </a:r>
            <a:endParaRPr lang="en-US" altLang="es-CL" sz="2800" b="1" dirty="0">
              <a:solidFill>
                <a:srgbClr val="FFFF00"/>
              </a:solidFill>
            </a:endParaRPr>
          </a:p>
          <a:p>
            <a:pPr indent="-228600" algn="l">
              <a:buFont typeface="Arial" panose="020B0604020202020204" pitchFamily="34" charset="0"/>
              <a:buChar char="•"/>
            </a:pPr>
            <a:r>
              <a:rPr lang="en-US" altLang="es-CL" sz="2800" b="1" dirty="0">
                <a:solidFill>
                  <a:srgbClr val="FFFF00"/>
                </a:solidFill>
              </a:rPr>
              <a:t>UT N°2 	</a:t>
            </a:r>
            <a:r>
              <a:rPr lang="en-US" altLang="es-CL" sz="2800" b="1" dirty="0" err="1">
                <a:solidFill>
                  <a:srgbClr val="FFFF00"/>
                </a:solidFill>
              </a:rPr>
              <a:t>Anclas</a:t>
            </a:r>
            <a:r>
              <a:rPr lang="en-US" altLang="es-CL" sz="2800" b="1" dirty="0">
                <a:solidFill>
                  <a:srgbClr val="FFFF00"/>
                </a:solidFill>
              </a:rPr>
              <a:t> y </a:t>
            </a:r>
            <a:r>
              <a:rPr lang="en-US" altLang="es-CL" sz="2800" b="1" dirty="0" err="1">
                <a:solidFill>
                  <a:srgbClr val="FFFF00"/>
                </a:solidFill>
              </a:rPr>
              <a:t>Cadenas</a:t>
            </a:r>
            <a:endParaRPr lang="en-US" altLang="es-CL" sz="2800" b="1" dirty="0">
              <a:solidFill>
                <a:srgbClr val="FFFF00"/>
              </a:solidFill>
            </a:endParaRPr>
          </a:p>
          <a:p>
            <a:pPr indent="-228600" algn="l">
              <a:buFont typeface="Arial" panose="020B0604020202020204" pitchFamily="34" charset="0"/>
              <a:buChar char="•"/>
            </a:pPr>
            <a:r>
              <a:rPr lang="en-US" altLang="es-CL" sz="2800" b="1" dirty="0">
                <a:solidFill>
                  <a:srgbClr val="FFFF00"/>
                </a:solidFill>
              </a:rPr>
              <a:t>UT N°3	Control de </a:t>
            </a:r>
            <a:r>
              <a:rPr lang="en-US" altLang="es-CL" sz="2800" b="1" dirty="0" err="1">
                <a:solidFill>
                  <a:srgbClr val="FFFF00"/>
                </a:solidFill>
              </a:rPr>
              <a:t>Averías</a:t>
            </a:r>
            <a:r>
              <a:rPr lang="en-US" altLang="es-CL" sz="2800" b="1" dirty="0">
                <a:solidFill>
                  <a:srgbClr val="FFFF00"/>
                </a:solidFill>
              </a:rPr>
              <a:t> 			y 				</a:t>
            </a:r>
            <a:r>
              <a:rPr lang="en-US" altLang="es-CL" sz="2800" b="1" dirty="0" err="1">
                <a:solidFill>
                  <a:srgbClr val="FFFF00"/>
                </a:solidFill>
              </a:rPr>
              <a:t>Supervivencia</a:t>
            </a:r>
            <a:r>
              <a:rPr lang="en-US" altLang="es-CL" sz="2800" b="1" dirty="0">
                <a:solidFill>
                  <a:srgbClr val="FFFF00"/>
                </a:solidFill>
              </a:rPr>
              <a:t> 			</a:t>
            </a:r>
            <a:r>
              <a:rPr lang="en-US" altLang="es-CL" sz="2800" b="1" dirty="0" err="1">
                <a:solidFill>
                  <a:srgbClr val="FFFF00"/>
                </a:solidFill>
              </a:rPr>
              <a:t>en</a:t>
            </a:r>
            <a:r>
              <a:rPr lang="en-US" altLang="es-CL" sz="2800" b="1" dirty="0">
                <a:solidFill>
                  <a:srgbClr val="FFFF00"/>
                </a:solidFill>
              </a:rPr>
              <a:t> la Mar</a:t>
            </a:r>
          </a:p>
          <a:p>
            <a:pPr indent="-228600" algn="l">
              <a:buFont typeface="Arial" panose="020B0604020202020204" pitchFamily="34" charset="0"/>
              <a:buChar char="•"/>
            </a:pPr>
            <a:endParaRPr lang="en-US" altLang="es-CL" sz="2000" dirty="0">
              <a:solidFill>
                <a:srgbClr val="FFFFFF"/>
              </a:solidFill>
            </a:endParaRPr>
          </a:p>
        </p:txBody>
      </p:sp>
    </p:spTree>
    <p:extLst>
      <p:ext uri="{BB962C8B-B14F-4D97-AF65-F5344CB8AC3E}">
        <p14:creationId xmlns:p14="http://schemas.microsoft.com/office/powerpoint/2010/main" val="211082672"/>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1013764" y="2176272"/>
            <a:ext cx="10233355" cy="4279391"/>
          </a:xfrm>
          <a:blipFill>
            <a:blip r:embed="rId2"/>
            <a:stretch>
              <a:fillRect/>
            </a:stretch>
          </a:blipFill>
        </p:spPr>
        <p:txBody>
          <a:bodyPr vert="horz" lIns="91440" tIns="45720" rIns="91440" bIns="45720" rtlCol="0" anchor="ctr">
            <a:normAutofit/>
          </a:bodyPr>
          <a:lstStyle/>
          <a:p>
            <a:pPr indent="-228600" algn="l">
              <a:buFont typeface="Arial" panose="020B0604020202020204" pitchFamily="34" charset="0"/>
              <a:buChar char="•"/>
            </a:pPr>
            <a:r>
              <a:rPr lang="en-US" altLang="es-CL" sz="2000" b="1" dirty="0">
                <a:solidFill>
                  <a:schemeClr val="accent5">
                    <a:lumMod val="50000"/>
                  </a:schemeClr>
                </a:solidFill>
              </a:rPr>
              <a:t>INTRODUCCIÓN (CLASE 1)</a:t>
            </a:r>
          </a:p>
          <a:p>
            <a:pPr indent="-228600" algn="l">
              <a:buFont typeface="Arial" panose="020B0604020202020204" pitchFamily="34" charset="0"/>
              <a:buChar char="•"/>
            </a:pPr>
            <a:r>
              <a:rPr lang="en-US" altLang="es-CL" sz="2000" b="1" dirty="0">
                <a:solidFill>
                  <a:schemeClr val="accent5">
                    <a:lumMod val="50000"/>
                  </a:schemeClr>
                </a:solidFill>
              </a:rPr>
              <a:t>CLASIFICACIÓN (CLASE 1)</a:t>
            </a:r>
          </a:p>
          <a:p>
            <a:pPr lvl="1" indent="-228600" algn="l">
              <a:buFont typeface="Arial" panose="020B0604020202020204" pitchFamily="34" charset="0"/>
              <a:buChar char="•"/>
            </a:pPr>
            <a:r>
              <a:rPr lang="en-US" altLang="es-CL" sz="1600" b="1" dirty="0">
                <a:solidFill>
                  <a:schemeClr val="accent5">
                    <a:lumMod val="50000"/>
                  </a:schemeClr>
                </a:solidFill>
              </a:rPr>
              <a:t>POR MATERIAL EMPLEADO EN SU CONSTRUCCIÓN</a:t>
            </a:r>
          </a:p>
          <a:p>
            <a:pPr lvl="1" indent="-228600" algn="l">
              <a:buFont typeface="Arial" panose="020B0604020202020204" pitchFamily="34" charset="0"/>
              <a:buChar char="•"/>
            </a:pPr>
            <a:r>
              <a:rPr lang="en-US" altLang="es-CL" sz="1600" b="1" dirty="0">
                <a:solidFill>
                  <a:schemeClr val="accent5">
                    <a:lumMod val="50000"/>
                  </a:schemeClr>
                </a:solidFill>
              </a:rPr>
              <a:t>TIPO DE CASCO</a:t>
            </a:r>
          </a:p>
          <a:p>
            <a:pPr lvl="1" indent="-228600" algn="l">
              <a:buFont typeface="Arial" panose="020B0604020202020204" pitchFamily="34" charset="0"/>
              <a:buChar char="•"/>
            </a:pPr>
            <a:r>
              <a:rPr lang="en-US" altLang="es-CL" sz="1600" b="1" dirty="0">
                <a:solidFill>
                  <a:schemeClr val="accent5">
                    <a:lumMod val="50000"/>
                  </a:schemeClr>
                </a:solidFill>
              </a:rPr>
              <a:t>POR SU SISTEMA DE PROPULSIÓN</a:t>
            </a:r>
          </a:p>
          <a:p>
            <a:pPr indent="-228600" algn="l">
              <a:buFont typeface="Arial" panose="020B0604020202020204" pitchFamily="34" charset="0"/>
              <a:buChar char="•"/>
            </a:pPr>
            <a:r>
              <a:rPr lang="en-US" altLang="es-CL" sz="2000" b="1" dirty="0">
                <a:solidFill>
                  <a:schemeClr val="accent5">
                    <a:lumMod val="50000"/>
                  </a:schemeClr>
                </a:solidFill>
              </a:rPr>
              <a:t>TIPOS DE EMBARCACIONES MENORES (CLASE 2)</a:t>
            </a:r>
          </a:p>
          <a:p>
            <a:pPr indent="-228600" algn="l">
              <a:buFont typeface="Arial" panose="020B0604020202020204" pitchFamily="34" charset="0"/>
              <a:buChar char="•"/>
            </a:pPr>
            <a:r>
              <a:rPr lang="en-US" altLang="es-CL" sz="2000" b="1" dirty="0">
                <a:solidFill>
                  <a:schemeClr val="accent5">
                    <a:lumMod val="50000"/>
                  </a:schemeClr>
                </a:solidFill>
              </a:rPr>
              <a:t>DESCRIPCIÓN DEL BOTE DE GOMA (CLASE 2)</a:t>
            </a:r>
          </a:p>
          <a:p>
            <a:pPr indent="-228600" algn="l">
              <a:buFont typeface="Arial" panose="020B0604020202020204" pitchFamily="34" charset="0"/>
              <a:buChar char="•"/>
            </a:pPr>
            <a:r>
              <a:rPr lang="en-US" altLang="es-CL" sz="2000" b="1" dirty="0">
                <a:solidFill>
                  <a:schemeClr val="accent5">
                    <a:lumMod val="50000"/>
                  </a:schemeClr>
                </a:solidFill>
              </a:rPr>
              <a:t>VISITA A ASMAR (V) (CLASE 3)</a:t>
            </a:r>
          </a:p>
          <a:p>
            <a:pPr indent="-228600" algn="l">
              <a:buFont typeface="Arial" panose="020B0604020202020204" pitchFamily="34" charset="0"/>
              <a:buChar char="•"/>
            </a:pPr>
            <a:r>
              <a:rPr lang="en-US" altLang="es-CL" sz="2000" b="1" dirty="0">
                <a:solidFill>
                  <a:schemeClr val="accent5">
                    <a:lumMod val="50000"/>
                  </a:schemeClr>
                </a:solidFill>
              </a:rPr>
              <a:t>DESCRIPCIÓN DE EMBARCACIONES A REMO (CLASE 4)</a:t>
            </a:r>
          </a:p>
          <a:p>
            <a:pPr indent="-228600" algn="l">
              <a:buFont typeface="Arial" panose="020B0604020202020204" pitchFamily="34" charset="0"/>
              <a:buChar char="•"/>
            </a:pPr>
            <a:r>
              <a:rPr lang="en-US" altLang="es-CL" sz="2000" b="1" dirty="0">
                <a:solidFill>
                  <a:schemeClr val="accent5">
                    <a:lumMod val="50000"/>
                  </a:schemeClr>
                </a:solidFill>
              </a:rPr>
              <a:t>IZADO Y ARRIADO DE EMBARCACIONES Y SU ESTIBA A BORDO (CLASE 4)</a:t>
            </a:r>
          </a:p>
        </p:txBody>
      </p:sp>
    </p:spTree>
    <p:extLst>
      <p:ext uri="{BB962C8B-B14F-4D97-AF65-F5344CB8AC3E}">
        <p14:creationId xmlns:p14="http://schemas.microsoft.com/office/powerpoint/2010/main" val="3780735878"/>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1120446" y="2706624"/>
            <a:ext cx="10233355" cy="3749039"/>
          </a:xfrm>
        </p:spPr>
        <p:txBody>
          <a:bodyPr vert="horz" lIns="91440" tIns="45720" rIns="91440" bIns="45720" rtlCol="0" anchor="ctr">
            <a:normAutofit/>
          </a:bodyPr>
          <a:lstStyle/>
          <a:p>
            <a:r>
              <a:rPr lang="en-US" altLang="es-CL" sz="4000" dirty="0">
                <a:solidFill>
                  <a:srgbClr val="FFFF00"/>
                </a:solidFill>
              </a:rPr>
              <a:t>INTRODUCCIÓN </a:t>
            </a:r>
          </a:p>
        </p:txBody>
      </p:sp>
    </p:spTree>
    <p:extLst>
      <p:ext uri="{BB962C8B-B14F-4D97-AF65-F5344CB8AC3E}">
        <p14:creationId xmlns:p14="http://schemas.microsoft.com/office/powerpoint/2010/main" val="4187476407"/>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1120446" y="2706624"/>
            <a:ext cx="10233355" cy="3749039"/>
          </a:xfrm>
          <a:solidFill>
            <a:schemeClr val="tx1">
              <a:lumMod val="75000"/>
            </a:schemeClr>
          </a:solidFill>
        </p:spPr>
        <p:txBody>
          <a:bodyPr vert="horz" lIns="91440" tIns="45720" rIns="91440" bIns="45720" rtlCol="0" anchor="ctr">
            <a:normAutofit/>
          </a:bodyPr>
          <a:lstStyle/>
          <a:p>
            <a:r>
              <a:rPr lang="en-US" altLang="es-CL" sz="4000" dirty="0">
                <a:solidFill>
                  <a:schemeClr val="accent5">
                    <a:lumMod val="50000"/>
                  </a:schemeClr>
                </a:solidFill>
              </a:rPr>
              <a:t>¿</a:t>
            </a:r>
            <a:r>
              <a:rPr lang="en-US" altLang="es-CL" sz="4000" dirty="0" err="1">
                <a:solidFill>
                  <a:schemeClr val="accent5">
                    <a:lumMod val="50000"/>
                  </a:schemeClr>
                </a:solidFill>
              </a:rPr>
              <a:t>Qué</a:t>
            </a:r>
            <a:r>
              <a:rPr lang="en-US" altLang="es-CL" sz="4000" dirty="0">
                <a:solidFill>
                  <a:schemeClr val="accent5">
                    <a:lumMod val="50000"/>
                  </a:schemeClr>
                </a:solidFill>
              </a:rPr>
              <a:t> </a:t>
            </a:r>
            <a:r>
              <a:rPr lang="en-US" altLang="es-CL" sz="4000" dirty="0" err="1">
                <a:solidFill>
                  <a:schemeClr val="accent5">
                    <a:lumMod val="50000"/>
                  </a:schemeClr>
                </a:solidFill>
              </a:rPr>
              <a:t>es</a:t>
            </a:r>
            <a:r>
              <a:rPr lang="en-US" altLang="es-CL" sz="4000" dirty="0">
                <a:solidFill>
                  <a:schemeClr val="accent5">
                    <a:lumMod val="50000"/>
                  </a:schemeClr>
                </a:solidFill>
              </a:rPr>
              <a:t> </a:t>
            </a:r>
            <a:r>
              <a:rPr lang="en-US" altLang="es-CL" sz="4000" dirty="0" err="1">
                <a:solidFill>
                  <a:schemeClr val="accent5">
                    <a:lumMod val="50000"/>
                  </a:schemeClr>
                </a:solidFill>
              </a:rPr>
              <a:t>una</a:t>
            </a:r>
            <a:r>
              <a:rPr lang="en-US" altLang="es-CL" sz="4000" dirty="0">
                <a:solidFill>
                  <a:schemeClr val="accent5">
                    <a:lumMod val="50000"/>
                  </a:schemeClr>
                </a:solidFill>
              </a:rPr>
              <a:t> </a:t>
            </a:r>
            <a:r>
              <a:rPr lang="en-US" altLang="es-CL" sz="4000" dirty="0" err="1">
                <a:solidFill>
                  <a:schemeClr val="accent5">
                    <a:lumMod val="50000"/>
                  </a:schemeClr>
                </a:solidFill>
              </a:rPr>
              <a:t>embarcación</a:t>
            </a:r>
            <a:r>
              <a:rPr lang="en-US" altLang="es-CL" sz="4000" dirty="0">
                <a:solidFill>
                  <a:schemeClr val="accent5">
                    <a:lumMod val="50000"/>
                  </a:schemeClr>
                </a:solidFill>
              </a:rPr>
              <a:t> </a:t>
            </a:r>
            <a:r>
              <a:rPr lang="en-US" altLang="es-CL" sz="4000" dirty="0" err="1">
                <a:solidFill>
                  <a:schemeClr val="accent5">
                    <a:lumMod val="50000"/>
                  </a:schemeClr>
                </a:solidFill>
              </a:rPr>
              <a:t>menor</a:t>
            </a:r>
            <a:r>
              <a:rPr lang="en-US" altLang="es-CL" sz="4000" dirty="0">
                <a:solidFill>
                  <a:schemeClr val="accent5">
                    <a:lumMod val="50000"/>
                  </a:schemeClr>
                </a:solidFill>
              </a:rPr>
              <a:t>?</a:t>
            </a:r>
          </a:p>
          <a:p>
            <a:r>
              <a:rPr lang="es-ES" altLang="es-CL" sz="4000" dirty="0">
                <a:solidFill>
                  <a:schemeClr val="bg1">
                    <a:lumMod val="75000"/>
                    <a:lumOff val="25000"/>
                  </a:schemeClr>
                </a:solidFill>
              </a:rPr>
              <a:t>¿Qué es una embarcación menor en la Marina?</a:t>
            </a:r>
          </a:p>
          <a:p>
            <a:r>
              <a:rPr lang="es-ES" altLang="es-CL" sz="4000" dirty="0">
                <a:solidFill>
                  <a:srgbClr val="0070C0"/>
                </a:solidFill>
              </a:rPr>
              <a:t>¿Para qué sirven en la Marina?</a:t>
            </a:r>
            <a:endParaRPr lang="en-US" altLang="es-CL" sz="4000" dirty="0">
              <a:solidFill>
                <a:srgbClr val="0070C0"/>
              </a:solidFill>
            </a:endParaRPr>
          </a:p>
          <a:p>
            <a:r>
              <a:rPr lang="en-US" altLang="es-CL" sz="4000" dirty="0">
                <a:solidFill>
                  <a:srgbClr val="FFFF00"/>
                </a:solidFill>
              </a:rPr>
              <a:t> </a:t>
            </a:r>
          </a:p>
        </p:txBody>
      </p:sp>
    </p:spTree>
    <p:extLst>
      <p:ext uri="{BB962C8B-B14F-4D97-AF65-F5344CB8AC3E}">
        <p14:creationId xmlns:p14="http://schemas.microsoft.com/office/powerpoint/2010/main" val="150457555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1">
                                            <p:txEl>
                                              <p:pRg st="1" end="1"/>
                                            </p:txEl>
                                          </p:spTgt>
                                        </p:tgtEl>
                                        <p:attrNameLst>
                                          <p:attrName>style.visibility</p:attrName>
                                        </p:attrNameLst>
                                      </p:cBhvr>
                                      <p:to>
                                        <p:strVal val="visible"/>
                                      </p:to>
                                    </p:set>
                                    <p:anim calcmode="lin" valueType="num">
                                      <p:cBhvr additive="base">
                                        <p:cTn id="7" dur="500" fill="hold"/>
                                        <p:tgtEl>
                                          <p:spTgt spid="205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5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51">
                                            <p:txEl>
                                              <p:pRg st="2" end="2"/>
                                            </p:txEl>
                                          </p:spTgt>
                                        </p:tgtEl>
                                        <p:attrNameLst>
                                          <p:attrName>style.visibility</p:attrName>
                                        </p:attrNameLst>
                                      </p:cBhvr>
                                      <p:to>
                                        <p:strVal val="visible"/>
                                      </p:to>
                                    </p:set>
                                    <p:anim calcmode="lin" valueType="num">
                                      <p:cBhvr additive="base">
                                        <p:cTn id="13" dur="500" fill="hold"/>
                                        <p:tgtEl>
                                          <p:spTgt spid="205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5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91550" y="308395"/>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1120446" y="1727200"/>
            <a:ext cx="10233355" cy="4949371"/>
          </a:xfrm>
          <a:solidFill>
            <a:schemeClr val="tx1">
              <a:lumMod val="75000"/>
            </a:schemeClr>
          </a:solidFill>
        </p:spPr>
        <p:txBody>
          <a:bodyPr vert="horz" lIns="91440" tIns="45720" rIns="91440" bIns="45720" rtlCol="0" anchor="ctr">
            <a:noAutofit/>
          </a:bodyPr>
          <a:lstStyle/>
          <a:p>
            <a:pPr algn="l"/>
            <a:r>
              <a:rPr lang="en-US" altLang="es-CL" dirty="0">
                <a:solidFill>
                  <a:schemeClr val="accent5">
                    <a:lumMod val="50000"/>
                  </a:schemeClr>
                </a:solidFill>
              </a:rPr>
              <a:t>PRINCIPALES </a:t>
            </a:r>
            <a:r>
              <a:rPr lang="en-US" altLang="es-CL" b="1" u="sng" dirty="0">
                <a:solidFill>
                  <a:schemeClr val="accent5">
                    <a:lumMod val="50000"/>
                  </a:schemeClr>
                </a:solidFill>
              </a:rPr>
              <a:t>USOS</a:t>
            </a:r>
            <a:r>
              <a:rPr lang="en-US" altLang="es-CL" dirty="0">
                <a:solidFill>
                  <a:schemeClr val="accent5">
                    <a:lumMod val="50000"/>
                  </a:schemeClr>
                </a:solidFill>
              </a:rPr>
              <a:t> DE LAS EMBARCACIONES MENORES:</a:t>
            </a:r>
          </a:p>
          <a:p>
            <a:pPr algn="l"/>
            <a:r>
              <a:rPr lang="en-US" altLang="es-CL" sz="1600" dirty="0">
                <a:solidFill>
                  <a:schemeClr val="accent5">
                    <a:lumMod val="50000"/>
                  </a:schemeClr>
                </a:solidFill>
              </a:rPr>
              <a:t>EN PUERTO</a:t>
            </a:r>
          </a:p>
          <a:p>
            <a:pPr marL="285750" indent="-285750" algn="l">
              <a:buFont typeface="Arial" panose="020B0604020202020204" pitchFamily="34" charset="0"/>
              <a:buChar char="•"/>
            </a:pPr>
            <a:r>
              <a:rPr lang="en-US" altLang="es-CL" sz="1600" dirty="0">
                <a:solidFill>
                  <a:schemeClr val="accent5">
                    <a:lumMod val="50000"/>
                  </a:schemeClr>
                </a:solidFill>
              </a:rPr>
              <a:t>EMBARCO, DESEMBARCO O TRANSFERENCIA DE CORRESPONDENCIA, PERTRECHOS, PERSONAL FRANCO O VISITAS</a:t>
            </a:r>
          </a:p>
          <a:p>
            <a:pPr marL="285750" indent="-285750" algn="l">
              <a:buFont typeface="Arial" panose="020B0604020202020204" pitchFamily="34" charset="0"/>
              <a:buChar char="•"/>
            </a:pPr>
            <a:r>
              <a:rPr lang="en-US" altLang="es-CL" sz="1600" dirty="0">
                <a:solidFill>
                  <a:schemeClr val="accent5">
                    <a:lumMod val="50000"/>
                  </a:schemeClr>
                </a:solidFill>
              </a:rPr>
              <a:t>APOYO DE SALVATAJE, UBICACIÓN O INSTALACIÓN DE BOYARINES, MANIOBRAS DE AMARRE A BOYA O MUELLE.</a:t>
            </a:r>
          </a:p>
          <a:p>
            <a:pPr marL="285750" indent="-285750" algn="l">
              <a:buFont typeface="Arial" panose="020B0604020202020204" pitchFamily="34" charset="0"/>
              <a:buChar char="•"/>
            </a:pPr>
            <a:r>
              <a:rPr lang="en-US" altLang="es-CL" sz="1600" dirty="0">
                <a:solidFill>
                  <a:schemeClr val="accent5">
                    <a:lumMod val="50000"/>
                  </a:schemeClr>
                </a:solidFill>
              </a:rPr>
              <a:t>APOYO A ACTIVIDADES DE BUCEO O REGATAS.</a:t>
            </a:r>
          </a:p>
          <a:p>
            <a:pPr marL="285750" indent="-285750" algn="l">
              <a:buFont typeface="Arial" panose="020B0604020202020204" pitchFamily="34" charset="0"/>
              <a:buChar char="•"/>
            </a:pPr>
            <a:r>
              <a:rPr lang="en-US" altLang="es-CL" sz="1600" dirty="0">
                <a:solidFill>
                  <a:schemeClr val="accent5">
                    <a:lumMod val="50000"/>
                  </a:schemeClr>
                </a:solidFill>
              </a:rPr>
              <a:t>APOYO DE SEÑALIZACIÓN MARÍTIMA</a:t>
            </a:r>
          </a:p>
          <a:p>
            <a:pPr marL="285750" indent="-285750" algn="l">
              <a:buFont typeface="Arial" panose="020B0604020202020204" pitchFamily="34" charset="0"/>
              <a:buChar char="•"/>
            </a:pPr>
            <a:r>
              <a:rPr lang="es-ES" altLang="es-CL" sz="1600" dirty="0">
                <a:solidFill>
                  <a:schemeClr val="accent5">
                    <a:lumMod val="50000"/>
                  </a:schemeClr>
                </a:solidFill>
              </a:rPr>
              <a:t>DESEMBARCO ANFIBIO</a:t>
            </a:r>
            <a:endParaRPr lang="en-US" altLang="es-CL" sz="1600" dirty="0">
              <a:solidFill>
                <a:schemeClr val="accent5">
                  <a:lumMod val="50000"/>
                </a:schemeClr>
              </a:solidFill>
            </a:endParaRPr>
          </a:p>
          <a:p>
            <a:pPr algn="l"/>
            <a:endParaRPr lang="en-US" altLang="es-CL" sz="1600" dirty="0">
              <a:solidFill>
                <a:schemeClr val="accent5">
                  <a:lumMod val="50000"/>
                </a:schemeClr>
              </a:solidFill>
            </a:endParaRPr>
          </a:p>
          <a:p>
            <a:pPr algn="l"/>
            <a:r>
              <a:rPr lang="en-US" altLang="es-CL" sz="1600" dirty="0">
                <a:solidFill>
                  <a:schemeClr val="accent5">
                    <a:lumMod val="50000"/>
                  </a:schemeClr>
                </a:solidFill>
              </a:rPr>
              <a:t>EN </a:t>
            </a:r>
            <a:r>
              <a:rPr lang="en-US" altLang="es-CL" sz="1600" b="1" u="sng" dirty="0">
                <a:solidFill>
                  <a:schemeClr val="accent5">
                    <a:lumMod val="50000"/>
                  </a:schemeClr>
                </a:solidFill>
              </a:rPr>
              <a:t>LA</a:t>
            </a:r>
            <a:r>
              <a:rPr lang="en-US" altLang="es-CL" sz="1600" dirty="0">
                <a:solidFill>
                  <a:schemeClr val="accent5">
                    <a:lumMod val="50000"/>
                  </a:schemeClr>
                </a:solidFill>
              </a:rPr>
              <a:t> MAR</a:t>
            </a:r>
          </a:p>
          <a:p>
            <a:pPr marL="342900" indent="-342900" algn="l">
              <a:buFont typeface="Arial" panose="020B0604020202020204" pitchFamily="34" charset="0"/>
              <a:buChar char="•"/>
            </a:pPr>
            <a:r>
              <a:rPr lang="en-US" altLang="es-CL" sz="1600" dirty="0">
                <a:solidFill>
                  <a:schemeClr val="accent5">
                    <a:lumMod val="50000"/>
                  </a:schemeClr>
                </a:solidFill>
              </a:rPr>
              <a:t>SALVAMENTO</a:t>
            </a:r>
          </a:p>
          <a:p>
            <a:pPr marL="342900" indent="-342900" algn="l">
              <a:buFont typeface="Arial" panose="020B0604020202020204" pitchFamily="34" charset="0"/>
              <a:buChar char="•"/>
            </a:pPr>
            <a:r>
              <a:rPr lang="en-US" altLang="es-CL" sz="1600" dirty="0">
                <a:solidFill>
                  <a:schemeClr val="accent5">
                    <a:lumMod val="50000"/>
                  </a:schemeClr>
                </a:solidFill>
              </a:rPr>
              <a:t>MANIOBRAS DE HOMBRE AL AGUA</a:t>
            </a:r>
          </a:p>
          <a:p>
            <a:pPr marL="342900" indent="-342900" algn="l">
              <a:buFont typeface="Arial" panose="020B0604020202020204" pitchFamily="34" charset="0"/>
              <a:buChar char="•"/>
            </a:pPr>
            <a:r>
              <a:rPr lang="en-US" altLang="es-CL" sz="1600" dirty="0">
                <a:solidFill>
                  <a:schemeClr val="accent5">
                    <a:lumMod val="50000"/>
                  </a:schemeClr>
                </a:solidFill>
              </a:rPr>
              <a:t>PARTIDAS DE VISITA Y REGISTRO</a:t>
            </a:r>
          </a:p>
          <a:p>
            <a:pPr marL="342900" indent="-342900" algn="l">
              <a:buFont typeface="Arial" panose="020B0604020202020204" pitchFamily="34" charset="0"/>
              <a:buChar char="•"/>
            </a:pPr>
            <a:r>
              <a:rPr lang="en-US" altLang="es-CL" sz="1600" dirty="0">
                <a:solidFill>
                  <a:schemeClr val="accent5">
                    <a:lumMod val="50000"/>
                  </a:schemeClr>
                </a:solidFill>
              </a:rPr>
              <a:t>OPERACIONES DE INTERDICCIÓN MARÍTIMA</a:t>
            </a:r>
          </a:p>
          <a:p>
            <a:pPr marL="342900" indent="-342900" algn="l">
              <a:buFont typeface="Arial" panose="020B0604020202020204" pitchFamily="34" charset="0"/>
              <a:buChar char="•"/>
            </a:pPr>
            <a:r>
              <a:rPr lang="en-US" altLang="es-CL" sz="1600" dirty="0">
                <a:solidFill>
                  <a:schemeClr val="accent5">
                    <a:lumMod val="50000"/>
                  </a:schemeClr>
                </a:solidFill>
              </a:rPr>
              <a:t>EMBARCACIÓN DE RESCATE DE HELICÓPTEROS SINIESTRADOS</a:t>
            </a:r>
          </a:p>
        </p:txBody>
      </p:sp>
    </p:spTree>
    <p:extLst>
      <p:ext uri="{BB962C8B-B14F-4D97-AF65-F5344CB8AC3E}">
        <p14:creationId xmlns:p14="http://schemas.microsoft.com/office/powerpoint/2010/main" val="1485976567"/>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51732" y="461282"/>
            <a:ext cx="3676650" cy="1581150"/>
          </a:xfrm>
          <a:prstGeom prst="rect">
            <a:avLst/>
          </a:prstGeom>
        </p:spPr>
      </p:pic>
      <p:pic>
        <p:nvPicPr>
          <p:cNvPr id="5" name="Imagen 4"/>
          <p:cNvPicPr>
            <a:picLocks noChangeAspect="1"/>
          </p:cNvPicPr>
          <p:nvPr/>
        </p:nvPicPr>
        <p:blipFill>
          <a:blip r:embed="rId3"/>
          <a:stretch>
            <a:fillRect/>
          </a:stretch>
        </p:blipFill>
        <p:spPr>
          <a:xfrm>
            <a:off x="6508750" y="348666"/>
            <a:ext cx="4972050" cy="3656369"/>
          </a:xfrm>
          <a:prstGeom prst="rect">
            <a:avLst/>
          </a:prstGeom>
        </p:spPr>
      </p:pic>
      <p:pic>
        <p:nvPicPr>
          <p:cNvPr id="6" name="Imagen 5"/>
          <p:cNvPicPr>
            <a:picLocks noChangeAspect="1"/>
          </p:cNvPicPr>
          <p:nvPr/>
        </p:nvPicPr>
        <p:blipFill>
          <a:blip r:embed="rId4"/>
          <a:stretch>
            <a:fillRect/>
          </a:stretch>
        </p:blipFill>
        <p:spPr>
          <a:xfrm>
            <a:off x="251732" y="2412999"/>
            <a:ext cx="5660571" cy="3184071"/>
          </a:xfrm>
          <a:prstGeom prst="rect">
            <a:avLst/>
          </a:prstGeom>
        </p:spPr>
      </p:pic>
      <p:pic>
        <p:nvPicPr>
          <p:cNvPr id="7" name="Imagen 6"/>
          <p:cNvPicPr>
            <a:picLocks noChangeAspect="1"/>
          </p:cNvPicPr>
          <p:nvPr/>
        </p:nvPicPr>
        <p:blipFill>
          <a:blip r:embed="rId5"/>
          <a:stretch>
            <a:fillRect/>
          </a:stretch>
        </p:blipFill>
        <p:spPr>
          <a:xfrm>
            <a:off x="6212114" y="3540547"/>
            <a:ext cx="5719309" cy="3172310"/>
          </a:xfrm>
          <a:prstGeom prst="rect">
            <a:avLst/>
          </a:prstGeom>
        </p:spPr>
      </p:pic>
      <p:pic>
        <p:nvPicPr>
          <p:cNvPr id="8" name="Imagen 7"/>
          <p:cNvPicPr>
            <a:picLocks noChangeAspect="1"/>
          </p:cNvPicPr>
          <p:nvPr/>
        </p:nvPicPr>
        <p:blipFill>
          <a:blip r:embed="rId6"/>
          <a:stretch>
            <a:fillRect/>
          </a:stretch>
        </p:blipFill>
        <p:spPr>
          <a:xfrm>
            <a:off x="1553029" y="348298"/>
            <a:ext cx="8897257" cy="6033452"/>
          </a:xfrm>
          <a:prstGeom prst="rect">
            <a:avLst/>
          </a:prstGeom>
        </p:spPr>
      </p:pic>
    </p:spTree>
    <p:extLst>
      <p:ext uri="{BB962C8B-B14F-4D97-AF65-F5344CB8AC3E}">
        <p14:creationId xmlns:p14="http://schemas.microsoft.com/office/powerpoint/2010/main" val="113961570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down)">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91550" y="308395"/>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1120446" y="1727200"/>
            <a:ext cx="10233355" cy="4876800"/>
          </a:xfrm>
          <a:solidFill>
            <a:schemeClr val="tx1">
              <a:lumMod val="75000"/>
            </a:schemeClr>
          </a:solidFill>
        </p:spPr>
        <p:txBody>
          <a:bodyPr vert="horz" lIns="91440" tIns="45720" rIns="91440" bIns="45720" rtlCol="0" anchor="ctr">
            <a:noAutofit/>
          </a:bodyPr>
          <a:lstStyle/>
          <a:p>
            <a:pPr algn="l"/>
            <a:r>
              <a:rPr lang="en-US" altLang="es-CL" dirty="0">
                <a:solidFill>
                  <a:schemeClr val="accent5">
                    <a:lumMod val="50000"/>
                  </a:schemeClr>
                </a:solidFill>
              </a:rPr>
              <a:t>PRINCIPALES </a:t>
            </a:r>
            <a:r>
              <a:rPr lang="en-US" altLang="es-CL" b="1" u="sng" dirty="0">
                <a:solidFill>
                  <a:schemeClr val="accent5">
                    <a:lumMod val="50000"/>
                  </a:schemeClr>
                </a:solidFill>
              </a:rPr>
              <a:t>USOS</a:t>
            </a:r>
            <a:r>
              <a:rPr lang="en-US" altLang="es-CL" dirty="0">
                <a:solidFill>
                  <a:schemeClr val="accent5">
                    <a:lumMod val="50000"/>
                  </a:schemeClr>
                </a:solidFill>
              </a:rPr>
              <a:t> DE LAS EMBARCACIONES MENORES:</a:t>
            </a:r>
          </a:p>
          <a:p>
            <a:pPr algn="l"/>
            <a:r>
              <a:rPr lang="en-US" altLang="es-CL" sz="1600" dirty="0">
                <a:solidFill>
                  <a:schemeClr val="accent5">
                    <a:lumMod val="50000"/>
                  </a:schemeClr>
                </a:solidFill>
              </a:rPr>
              <a:t>EN PUERTO</a:t>
            </a:r>
          </a:p>
          <a:p>
            <a:pPr marL="285750" indent="-285750" algn="l">
              <a:buFont typeface="Arial" panose="020B0604020202020204" pitchFamily="34" charset="0"/>
              <a:buChar char="•"/>
            </a:pPr>
            <a:r>
              <a:rPr lang="en-US" altLang="es-CL" sz="1600" dirty="0">
                <a:solidFill>
                  <a:schemeClr val="accent5">
                    <a:lumMod val="50000"/>
                  </a:schemeClr>
                </a:solidFill>
              </a:rPr>
              <a:t>EMBARCO, DESEMBARCO O TRANSFERENCIA DE CORRESPONDENCIA, PERTRECHOS, PERSONAL FRANCO O VISITAS</a:t>
            </a:r>
          </a:p>
          <a:p>
            <a:pPr marL="285750" indent="-285750" algn="l">
              <a:buFont typeface="Arial" panose="020B0604020202020204" pitchFamily="34" charset="0"/>
              <a:buChar char="•"/>
            </a:pPr>
            <a:r>
              <a:rPr lang="en-US" altLang="es-CL" sz="1600" dirty="0">
                <a:solidFill>
                  <a:schemeClr val="accent5">
                    <a:lumMod val="50000"/>
                  </a:schemeClr>
                </a:solidFill>
              </a:rPr>
              <a:t>APOYO DE SALVATAJE, UBICACIÓN O INSTALACIÓN DE BOYARINES, MANIOBRAS DE AMARRE A BOYA O MUELLE.</a:t>
            </a:r>
          </a:p>
          <a:p>
            <a:pPr marL="285750" indent="-285750" algn="l">
              <a:buFont typeface="Arial" panose="020B0604020202020204" pitchFamily="34" charset="0"/>
              <a:buChar char="•"/>
            </a:pPr>
            <a:r>
              <a:rPr lang="en-US" altLang="es-CL" sz="1600" dirty="0">
                <a:solidFill>
                  <a:schemeClr val="accent5">
                    <a:lumMod val="50000"/>
                  </a:schemeClr>
                </a:solidFill>
              </a:rPr>
              <a:t>APOYO A ACTIVIDADES DE BUCEO O REGATAS.</a:t>
            </a:r>
          </a:p>
          <a:p>
            <a:pPr marL="285750" indent="-285750" algn="l">
              <a:buFont typeface="Arial" panose="020B0604020202020204" pitchFamily="34" charset="0"/>
              <a:buChar char="•"/>
            </a:pPr>
            <a:r>
              <a:rPr lang="en-US" altLang="es-CL" sz="1600" dirty="0">
                <a:solidFill>
                  <a:schemeClr val="accent5">
                    <a:lumMod val="50000"/>
                  </a:schemeClr>
                </a:solidFill>
              </a:rPr>
              <a:t>APOYO DE SEÑALIZACIÓN MARÍTIMA</a:t>
            </a:r>
          </a:p>
          <a:p>
            <a:pPr marL="285750" indent="-285750" algn="l">
              <a:buFont typeface="Arial" panose="020B0604020202020204" pitchFamily="34" charset="0"/>
              <a:buChar char="•"/>
            </a:pPr>
            <a:r>
              <a:rPr lang="es-ES" altLang="es-CL" sz="1600" dirty="0">
                <a:solidFill>
                  <a:schemeClr val="accent5">
                    <a:lumMod val="50000"/>
                  </a:schemeClr>
                </a:solidFill>
              </a:rPr>
              <a:t>DESEMBARCO ANFIBIO</a:t>
            </a:r>
            <a:endParaRPr lang="en-US" altLang="es-CL" sz="1600" dirty="0">
              <a:solidFill>
                <a:schemeClr val="accent5">
                  <a:lumMod val="50000"/>
                </a:schemeClr>
              </a:solidFill>
            </a:endParaRPr>
          </a:p>
          <a:p>
            <a:pPr algn="l"/>
            <a:endParaRPr lang="en-US" altLang="es-CL" sz="1600" dirty="0">
              <a:solidFill>
                <a:schemeClr val="accent5">
                  <a:lumMod val="50000"/>
                </a:schemeClr>
              </a:solidFill>
            </a:endParaRPr>
          </a:p>
          <a:p>
            <a:pPr algn="l"/>
            <a:r>
              <a:rPr lang="en-US" altLang="es-CL" sz="1600" dirty="0">
                <a:solidFill>
                  <a:schemeClr val="accent5">
                    <a:lumMod val="50000"/>
                  </a:schemeClr>
                </a:solidFill>
              </a:rPr>
              <a:t>EN </a:t>
            </a:r>
            <a:r>
              <a:rPr lang="en-US" altLang="es-CL" sz="1600" b="1" u="sng" dirty="0">
                <a:solidFill>
                  <a:schemeClr val="accent5">
                    <a:lumMod val="50000"/>
                  </a:schemeClr>
                </a:solidFill>
              </a:rPr>
              <a:t>LA</a:t>
            </a:r>
            <a:r>
              <a:rPr lang="en-US" altLang="es-CL" sz="1600" dirty="0">
                <a:solidFill>
                  <a:schemeClr val="accent5">
                    <a:lumMod val="50000"/>
                  </a:schemeClr>
                </a:solidFill>
              </a:rPr>
              <a:t> MAR</a:t>
            </a:r>
          </a:p>
          <a:p>
            <a:pPr marL="342900" indent="-342900" algn="l">
              <a:buFont typeface="Arial" panose="020B0604020202020204" pitchFamily="34" charset="0"/>
              <a:buChar char="•"/>
            </a:pPr>
            <a:r>
              <a:rPr lang="en-US" altLang="es-CL" sz="1600" dirty="0">
                <a:solidFill>
                  <a:schemeClr val="accent5">
                    <a:lumMod val="50000"/>
                  </a:schemeClr>
                </a:solidFill>
              </a:rPr>
              <a:t>SALVAMENTO</a:t>
            </a:r>
          </a:p>
          <a:p>
            <a:pPr marL="342900" indent="-342900" algn="l">
              <a:buFont typeface="Arial" panose="020B0604020202020204" pitchFamily="34" charset="0"/>
              <a:buChar char="•"/>
            </a:pPr>
            <a:r>
              <a:rPr lang="en-US" altLang="es-CL" sz="1600" dirty="0">
                <a:solidFill>
                  <a:schemeClr val="accent5">
                    <a:lumMod val="50000"/>
                  </a:schemeClr>
                </a:solidFill>
              </a:rPr>
              <a:t>MANIOBRAS DE HOMBRE AL AGUA</a:t>
            </a:r>
          </a:p>
          <a:p>
            <a:pPr marL="342900" indent="-342900" algn="l">
              <a:buFont typeface="Arial" panose="020B0604020202020204" pitchFamily="34" charset="0"/>
              <a:buChar char="•"/>
            </a:pPr>
            <a:r>
              <a:rPr lang="en-US" altLang="es-CL" sz="1600" dirty="0">
                <a:solidFill>
                  <a:schemeClr val="accent5">
                    <a:lumMod val="50000"/>
                  </a:schemeClr>
                </a:solidFill>
              </a:rPr>
              <a:t>PARTIDAS DE VISITA Y REGISTRO</a:t>
            </a:r>
          </a:p>
          <a:p>
            <a:pPr marL="342900" indent="-342900" algn="l">
              <a:buFont typeface="Arial" panose="020B0604020202020204" pitchFamily="34" charset="0"/>
              <a:buChar char="•"/>
            </a:pPr>
            <a:r>
              <a:rPr lang="en-US" altLang="es-CL" sz="1600" dirty="0">
                <a:solidFill>
                  <a:schemeClr val="accent5">
                    <a:lumMod val="50000"/>
                  </a:schemeClr>
                </a:solidFill>
              </a:rPr>
              <a:t>OPERACIONES DE INTERDICCIÓN MARÍTIMA</a:t>
            </a:r>
          </a:p>
          <a:p>
            <a:pPr marL="342900" indent="-342900" algn="l">
              <a:buFont typeface="Arial" panose="020B0604020202020204" pitchFamily="34" charset="0"/>
              <a:buChar char="•"/>
            </a:pPr>
            <a:r>
              <a:rPr lang="en-US" altLang="es-CL" sz="1600" dirty="0">
                <a:solidFill>
                  <a:schemeClr val="accent5">
                    <a:lumMod val="50000"/>
                  </a:schemeClr>
                </a:solidFill>
              </a:rPr>
              <a:t>EMBARCACIÓN DE RESCATE DE HELICÓPTEROS SINIESTRADOS</a:t>
            </a:r>
          </a:p>
        </p:txBody>
      </p:sp>
    </p:spTree>
    <p:extLst>
      <p:ext uri="{BB962C8B-B14F-4D97-AF65-F5344CB8AC3E}">
        <p14:creationId xmlns:p14="http://schemas.microsoft.com/office/powerpoint/2010/main" val="1287961957"/>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1120446" y="2706624"/>
            <a:ext cx="10233355" cy="3749039"/>
          </a:xfrm>
        </p:spPr>
        <p:txBody>
          <a:bodyPr vert="horz" lIns="91440" tIns="45720" rIns="91440" bIns="45720" rtlCol="0" anchor="ctr">
            <a:normAutofit/>
          </a:bodyPr>
          <a:lstStyle/>
          <a:p>
            <a:r>
              <a:rPr lang="es-ES" altLang="es-CL" sz="4000" dirty="0">
                <a:solidFill>
                  <a:schemeClr val="tx1">
                    <a:lumMod val="75000"/>
                  </a:schemeClr>
                </a:solidFill>
              </a:rPr>
              <a:t>USOS</a:t>
            </a:r>
            <a:endParaRPr lang="en-US" altLang="es-CL" sz="4000" dirty="0">
              <a:solidFill>
                <a:schemeClr val="tx1">
                  <a:lumMod val="75000"/>
                </a:schemeClr>
              </a:solidFill>
            </a:endParaRPr>
          </a:p>
          <a:p>
            <a:r>
              <a:rPr lang="en-US" altLang="es-CL" sz="4000" dirty="0">
                <a:solidFill>
                  <a:schemeClr val="bg1"/>
                </a:solidFill>
              </a:rPr>
              <a:t>CLASIFICACIÓN</a:t>
            </a:r>
          </a:p>
        </p:txBody>
      </p:sp>
    </p:spTree>
    <p:extLst>
      <p:ext uri="{BB962C8B-B14F-4D97-AF65-F5344CB8AC3E}">
        <p14:creationId xmlns:p14="http://schemas.microsoft.com/office/powerpoint/2010/main" val="1916305475"/>
      </p:ext>
    </p:extLst>
  </p:cSld>
  <p:clrMapOvr>
    <a:overrideClrMapping bg1="dk1" tx1="lt1" bg2="dk2" tx2="lt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1120446" y="2706624"/>
            <a:ext cx="10233355" cy="3749039"/>
          </a:xfrm>
        </p:spPr>
        <p:txBody>
          <a:bodyPr vert="horz" lIns="91440" tIns="45720" rIns="91440" bIns="45720" rtlCol="0" anchor="ctr">
            <a:normAutofit/>
          </a:bodyPr>
          <a:lstStyle/>
          <a:p>
            <a:pPr algn="l"/>
            <a:r>
              <a:rPr lang="en-US" altLang="es-CL" sz="2800" dirty="0">
                <a:solidFill>
                  <a:schemeClr val="bg1"/>
                </a:solidFill>
              </a:rPr>
              <a:t>LAS EMBARCACIONES MENORES SE CLASIFICACIÓN DE ACUERDO A:</a:t>
            </a:r>
          </a:p>
          <a:p>
            <a:pPr marL="285750" indent="-285750" algn="l">
              <a:buFont typeface="Arial" panose="020B0604020202020204" pitchFamily="34" charset="0"/>
              <a:buChar char="•"/>
            </a:pPr>
            <a:r>
              <a:rPr lang="en-US" altLang="es-CL" sz="2800" dirty="0">
                <a:solidFill>
                  <a:schemeClr val="bg1"/>
                </a:solidFill>
              </a:rPr>
              <a:t>MATERIAL DE CONSTRUCCIÓN</a:t>
            </a:r>
          </a:p>
          <a:p>
            <a:pPr marL="285750" indent="-285750" algn="l">
              <a:buFont typeface="Arial" panose="020B0604020202020204" pitchFamily="34" charset="0"/>
              <a:buChar char="•"/>
            </a:pPr>
            <a:r>
              <a:rPr lang="en-US" altLang="es-CL" sz="2800" dirty="0">
                <a:solidFill>
                  <a:schemeClr val="bg1"/>
                </a:solidFill>
              </a:rPr>
              <a:t>RIGIDEZ DEL CASCO</a:t>
            </a:r>
          </a:p>
          <a:p>
            <a:pPr marL="285750" indent="-285750" algn="l">
              <a:buFont typeface="Arial" panose="020B0604020202020204" pitchFamily="34" charset="0"/>
              <a:buChar char="•"/>
            </a:pPr>
            <a:r>
              <a:rPr lang="en-US" altLang="es-CL" sz="2800" dirty="0">
                <a:solidFill>
                  <a:schemeClr val="bg1"/>
                </a:solidFill>
              </a:rPr>
              <a:t>SISTEMA DE PROPULSIÓN</a:t>
            </a:r>
          </a:p>
        </p:txBody>
      </p:sp>
    </p:spTree>
    <p:extLst>
      <p:ext uri="{BB962C8B-B14F-4D97-AF65-F5344CB8AC3E}">
        <p14:creationId xmlns:p14="http://schemas.microsoft.com/office/powerpoint/2010/main" val="4049405429"/>
      </p:ext>
    </p:extLst>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1120446" y="2706624"/>
            <a:ext cx="10233355" cy="3749039"/>
          </a:xfrm>
        </p:spPr>
        <p:txBody>
          <a:bodyPr vert="horz" lIns="91440" tIns="45720" rIns="91440" bIns="45720" rtlCol="0" anchor="ctr">
            <a:normAutofit/>
          </a:bodyPr>
          <a:lstStyle/>
          <a:p>
            <a:pPr algn="l"/>
            <a:r>
              <a:rPr lang="en-US" altLang="es-CL" sz="2800" dirty="0">
                <a:solidFill>
                  <a:schemeClr val="bg1"/>
                </a:solidFill>
              </a:rPr>
              <a:t>LAS EMBARCACIONES MENORES SE CLASIFICACIÓN DE ACUERDO A:</a:t>
            </a:r>
          </a:p>
          <a:p>
            <a:pPr marL="285750" indent="-285750" algn="l">
              <a:buFont typeface="Arial" panose="020B0604020202020204" pitchFamily="34" charset="0"/>
              <a:buChar char="•"/>
            </a:pPr>
            <a:r>
              <a:rPr lang="en-US" altLang="es-CL" sz="2800" dirty="0">
                <a:solidFill>
                  <a:schemeClr val="bg1"/>
                </a:solidFill>
              </a:rPr>
              <a:t>MATERIAL DE CONSTRUCCIÓN</a:t>
            </a:r>
          </a:p>
          <a:p>
            <a:pPr marL="285750" indent="-285750" algn="l">
              <a:buFont typeface="Arial" panose="020B0604020202020204" pitchFamily="34" charset="0"/>
              <a:buChar char="•"/>
            </a:pPr>
            <a:r>
              <a:rPr lang="en-US" altLang="es-CL" sz="2800" dirty="0">
                <a:solidFill>
                  <a:schemeClr val="tx1">
                    <a:lumMod val="50000"/>
                  </a:schemeClr>
                </a:solidFill>
              </a:rPr>
              <a:t>RIGIDEZ DEL CASCO</a:t>
            </a:r>
          </a:p>
          <a:p>
            <a:pPr marL="285750" indent="-285750" algn="l">
              <a:buFont typeface="Arial" panose="020B0604020202020204" pitchFamily="34" charset="0"/>
              <a:buChar char="•"/>
            </a:pPr>
            <a:r>
              <a:rPr lang="en-US" altLang="es-CL" sz="2800" dirty="0">
                <a:solidFill>
                  <a:schemeClr val="tx1">
                    <a:lumMod val="50000"/>
                  </a:schemeClr>
                </a:solidFill>
              </a:rPr>
              <a:t>SISTEMA DE PROPULSIÓN</a:t>
            </a:r>
          </a:p>
        </p:txBody>
      </p:sp>
    </p:spTree>
    <p:extLst>
      <p:ext uri="{BB962C8B-B14F-4D97-AF65-F5344CB8AC3E}">
        <p14:creationId xmlns:p14="http://schemas.microsoft.com/office/powerpoint/2010/main" val="2091895657"/>
      </p:ext>
    </p:extLst>
  </p:cSld>
  <p:clrMapOvr>
    <a:overrideClrMapping bg1="dk1" tx1="lt1" bg2="dk2" tx2="lt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noFill/>
              </a:rPr>
              <a:t>Embarcaciones</a:t>
            </a:r>
            <a:r>
              <a:rPr lang="en-US" altLang="es-CL" sz="8000" dirty="0">
                <a:ln w="22225">
                  <a:solidFill>
                    <a:srgbClr val="FFFFFF"/>
                  </a:solidFill>
                </a:ln>
                <a:noFill/>
              </a:rPr>
              <a:t> </a:t>
            </a:r>
            <a:r>
              <a:rPr lang="en-US" altLang="es-CL" sz="8000" dirty="0" err="1">
                <a:ln w="22225">
                  <a:solidFill>
                    <a:srgbClr val="FFFFFF"/>
                  </a:solidFill>
                </a:ln>
                <a:noFill/>
              </a:rPr>
              <a:t>menores</a:t>
            </a:r>
            <a:endParaRPr lang="en-US" altLang="es-CL" sz="8000" dirty="0">
              <a:ln w="22225">
                <a:solidFill>
                  <a:srgbClr val="FFFFFF"/>
                </a:solidFill>
              </a:ln>
              <a:no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1120446" y="2706624"/>
            <a:ext cx="10233355" cy="3749039"/>
          </a:xfrm>
        </p:spPr>
        <p:txBody>
          <a:bodyPr vert="horz" lIns="91440" tIns="45720" rIns="91440" bIns="45720" rtlCol="0" anchor="ctr">
            <a:noAutofit/>
          </a:bodyPr>
          <a:lstStyle/>
          <a:p>
            <a:pPr algn="l"/>
            <a:r>
              <a:rPr lang="en-US" altLang="es-CL" dirty="0">
                <a:solidFill>
                  <a:schemeClr val="bg1"/>
                </a:solidFill>
              </a:rPr>
              <a:t>MATERIAL DE CONSTRUCCIÓN</a:t>
            </a:r>
          </a:p>
          <a:p>
            <a:pPr marL="285750" indent="-285750" algn="l">
              <a:buFont typeface="Arial" panose="020B0604020202020204" pitchFamily="34" charset="0"/>
              <a:buChar char="•"/>
            </a:pPr>
            <a:r>
              <a:rPr lang="en-US" altLang="es-CL" dirty="0">
                <a:solidFill>
                  <a:schemeClr val="bg1"/>
                </a:solidFill>
              </a:rPr>
              <a:t>MADERA</a:t>
            </a:r>
          </a:p>
          <a:p>
            <a:pPr marL="285750" indent="-285750" algn="l">
              <a:buFont typeface="Arial" panose="020B0604020202020204" pitchFamily="34" charset="0"/>
              <a:buChar char="•"/>
            </a:pPr>
            <a:r>
              <a:rPr lang="en-US" altLang="es-CL" dirty="0">
                <a:solidFill>
                  <a:schemeClr val="bg1"/>
                </a:solidFill>
              </a:rPr>
              <a:t>FIBRA DE VIDRIO </a:t>
            </a:r>
          </a:p>
          <a:p>
            <a:pPr marL="285750" indent="-285750" algn="l">
              <a:buFont typeface="Arial" panose="020B0604020202020204" pitchFamily="34" charset="0"/>
              <a:buChar char="•"/>
            </a:pPr>
            <a:r>
              <a:rPr lang="en-US" altLang="es-CL" dirty="0">
                <a:solidFill>
                  <a:schemeClr val="bg1"/>
                </a:solidFill>
              </a:rPr>
              <a:t>FERROCEMENTO</a:t>
            </a:r>
          </a:p>
          <a:p>
            <a:pPr marL="285750" indent="-285750" algn="l">
              <a:buFont typeface="Arial" panose="020B0604020202020204" pitchFamily="34" charset="0"/>
              <a:buChar char="•"/>
            </a:pPr>
            <a:r>
              <a:rPr lang="en-US" altLang="es-CL" dirty="0">
                <a:solidFill>
                  <a:schemeClr val="bg1"/>
                </a:solidFill>
              </a:rPr>
              <a:t>ACERO</a:t>
            </a:r>
          </a:p>
          <a:p>
            <a:pPr marL="285750" indent="-285750" algn="l">
              <a:buFont typeface="Arial" panose="020B0604020202020204" pitchFamily="34" charset="0"/>
              <a:buChar char="•"/>
            </a:pPr>
            <a:r>
              <a:rPr lang="en-US" altLang="es-CL" dirty="0">
                <a:solidFill>
                  <a:schemeClr val="bg1"/>
                </a:solidFill>
              </a:rPr>
              <a:t>ALUMINIO</a:t>
            </a:r>
          </a:p>
          <a:p>
            <a:pPr marL="285750" indent="-285750" algn="l">
              <a:buFont typeface="Arial" panose="020B0604020202020204" pitchFamily="34" charset="0"/>
              <a:buChar char="•"/>
            </a:pPr>
            <a:r>
              <a:rPr lang="en-US" altLang="es-CL" dirty="0">
                <a:solidFill>
                  <a:schemeClr val="bg1"/>
                </a:solidFill>
              </a:rPr>
              <a:t>NEUMÁTICA  (HYPALON)</a:t>
            </a:r>
          </a:p>
          <a:p>
            <a:pPr marL="285750" indent="-285750" algn="l">
              <a:buFont typeface="Arial" panose="020B0604020202020204" pitchFamily="34" charset="0"/>
              <a:buChar char="•"/>
            </a:pPr>
            <a:r>
              <a:rPr lang="en-US" altLang="es-CL" dirty="0">
                <a:solidFill>
                  <a:schemeClr val="bg1"/>
                </a:solidFill>
              </a:rPr>
              <a:t>PUEDE EMPLEARSE COMBINACIONES DE MATERIALES COMO MADERA CUBIERTA CON FIBRA DE VIDRIO O ALUMINIO CON GOMA INFLABLE</a:t>
            </a:r>
          </a:p>
        </p:txBody>
      </p:sp>
    </p:spTree>
    <p:extLst>
      <p:ext uri="{BB962C8B-B14F-4D97-AF65-F5344CB8AC3E}">
        <p14:creationId xmlns:p14="http://schemas.microsoft.com/office/powerpoint/2010/main" val="611101548"/>
      </p:ext>
    </p:extLst>
  </p:cSld>
  <p:clrMapOvr>
    <a:overrideClrMapping bg1="dk1" tx1="lt1" bg2="dk2" tx2="lt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3" name="Subtítulo 2">
            <a:extLst>
              <a:ext uri="{FF2B5EF4-FFF2-40B4-BE49-F238E27FC236}">
                <a16:creationId xmlns:a16="http://schemas.microsoft.com/office/drawing/2014/main" id="{CAB1F5FE-568A-46C0-38FA-99B62A127A35}"/>
              </a:ext>
            </a:extLst>
          </p:cNvPr>
          <p:cNvSpPr>
            <a:spLocks noGrp="1" noRot="1" noMove="1" noResize="1" noEditPoints="1" noAdjustHandles="1" noChangeArrowheads="1" noChangeShapeType="1"/>
          </p:cNvSpPr>
          <p:nvPr>
            <p:ph type="subTitle" idx="1"/>
          </p:nvPr>
        </p:nvSpPr>
        <p:spPr>
          <a:xfrm>
            <a:off x="727587" y="2176272"/>
            <a:ext cx="9887072" cy="4460501"/>
          </a:xfrm>
        </p:spPr>
        <p:txBody>
          <a:bodyPr/>
          <a:lstStyle/>
          <a:p>
            <a:r>
              <a:rPr lang="es-CL" dirty="0">
                <a:solidFill>
                  <a:schemeClr val="bg1"/>
                </a:solidFill>
              </a:rPr>
              <a:t>MATERIAL: MADERA</a:t>
            </a:r>
          </a:p>
        </p:txBody>
      </p:sp>
      <p:pic>
        <p:nvPicPr>
          <p:cNvPr id="4" name="Imagen 3">
            <a:extLst>
              <a:ext uri="{FF2B5EF4-FFF2-40B4-BE49-F238E27FC236}">
                <a16:creationId xmlns:a16="http://schemas.microsoft.com/office/drawing/2014/main" id="{C5B2B862-CAF4-5865-575F-997937A20227}"/>
              </a:ext>
            </a:extLst>
          </p:cNvPr>
          <p:cNvPicPr>
            <a:picLocks noChangeAspect="1"/>
          </p:cNvPicPr>
          <p:nvPr/>
        </p:nvPicPr>
        <p:blipFill>
          <a:blip r:embed="rId2"/>
          <a:stretch>
            <a:fillRect/>
          </a:stretch>
        </p:blipFill>
        <p:spPr>
          <a:xfrm>
            <a:off x="2216365" y="2566218"/>
            <a:ext cx="4855801" cy="4291781"/>
          </a:xfrm>
          <a:prstGeom prst="rect">
            <a:avLst/>
          </a:prstGeom>
        </p:spPr>
      </p:pic>
    </p:spTree>
    <p:extLst>
      <p:ext uri="{BB962C8B-B14F-4D97-AF65-F5344CB8AC3E}">
        <p14:creationId xmlns:p14="http://schemas.microsoft.com/office/powerpoint/2010/main" val="3387626963"/>
      </p:ext>
    </p:extLst>
  </p:cSld>
  <p:clrMapOvr>
    <a:overrideClrMapping bg1="dk1" tx1="lt1" bg2="dk2" tx2="lt2" accent1="accent1" accent2="accent2" accent3="accent3" accent4="accent4" accent5="accent5" accent6="accent6" hlink="hlink" folHlink="folHlink"/>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586853" y="0"/>
            <a:ext cx="11197645" cy="6864887"/>
          </a:xfrm>
          <a:prstGeom prst="rect">
            <a:avLst/>
          </a:prstGeom>
        </p:spPr>
      </p:pic>
    </p:spTree>
    <p:extLst>
      <p:ext uri="{BB962C8B-B14F-4D97-AF65-F5344CB8AC3E}">
        <p14:creationId xmlns:p14="http://schemas.microsoft.com/office/powerpoint/2010/main" val="3729537945"/>
      </p:ext>
    </p:extLst>
  </p:cSld>
  <p:clrMapOvr>
    <a:overrideClrMapping bg1="dk1" tx1="lt1" bg2="dk2" tx2="lt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 y="4762"/>
            <a:ext cx="12200479" cy="6853238"/>
          </a:xfrm>
          <a:prstGeom prst="rect">
            <a:avLst/>
          </a:prstGeom>
        </p:spPr>
      </p:pic>
    </p:spTree>
    <p:extLst>
      <p:ext uri="{BB962C8B-B14F-4D97-AF65-F5344CB8AC3E}">
        <p14:creationId xmlns:p14="http://schemas.microsoft.com/office/powerpoint/2010/main" val="1970757549"/>
      </p:ext>
    </p:extLst>
  </p:cSld>
  <p:clrMapOvr>
    <a:overrideClrMapping bg1="dk1" tx1="lt1" bg2="dk2" tx2="lt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3" name="Subtítulo 2">
            <a:extLst>
              <a:ext uri="{FF2B5EF4-FFF2-40B4-BE49-F238E27FC236}">
                <a16:creationId xmlns:a16="http://schemas.microsoft.com/office/drawing/2014/main" id="{CAB1F5FE-568A-46C0-38FA-99B62A127A35}"/>
              </a:ext>
            </a:extLst>
          </p:cNvPr>
          <p:cNvSpPr>
            <a:spLocks noGrp="1" noRot="1" noMove="1" noResize="1" noEditPoints="1" noAdjustHandles="1" noChangeArrowheads="1" noChangeShapeType="1"/>
          </p:cNvSpPr>
          <p:nvPr>
            <p:ph type="subTitle" idx="1"/>
          </p:nvPr>
        </p:nvSpPr>
        <p:spPr>
          <a:xfrm>
            <a:off x="727587" y="2176272"/>
            <a:ext cx="9887072" cy="4460501"/>
          </a:xfrm>
        </p:spPr>
        <p:txBody>
          <a:bodyPr/>
          <a:lstStyle/>
          <a:p>
            <a:r>
              <a:rPr lang="es-CL" dirty="0">
                <a:solidFill>
                  <a:schemeClr val="bg1"/>
                </a:solidFill>
              </a:rPr>
              <a:t>MATERIAL: FIBRA DE VIDRIO</a:t>
            </a:r>
          </a:p>
        </p:txBody>
      </p:sp>
      <p:pic>
        <p:nvPicPr>
          <p:cNvPr id="2" name="Imagen 1">
            <a:extLst>
              <a:ext uri="{FF2B5EF4-FFF2-40B4-BE49-F238E27FC236}">
                <a16:creationId xmlns:a16="http://schemas.microsoft.com/office/drawing/2014/main" id="{AEE69FED-B74A-08C4-B5C9-360D61C45665}"/>
              </a:ext>
            </a:extLst>
          </p:cNvPr>
          <p:cNvPicPr>
            <a:picLocks noChangeAspect="1"/>
          </p:cNvPicPr>
          <p:nvPr/>
        </p:nvPicPr>
        <p:blipFill>
          <a:blip r:embed="rId2"/>
          <a:stretch>
            <a:fillRect/>
          </a:stretch>
        </p:blipFill>
        <p:spPr>
          <a:xfrm>
            <a:off x="1700240" y="2805112"/>
            <a:ext cx="5346640" cy="2987026"/>
          </a:xfrm>
          <a:prstGeom prst="rect">
            <a:avLst/>
          </a:prstGeom>
        </p:spPr>
      </p:pic>
    </p:spTree>
    <p:extLst>
      <p:ext uri="{BB962C8B-B14F-4D97-AF65-F5344CB8AC3E}">
        <p14:creationId xmlns:p14="http://schemas.microsoft.com/office/powerpoint/2010/main" val="3525127053"/>
      </p:ext>
    </p:extLst>
  </p:cSld>
  <p:clrMapOvr>
    <a:overrideClrMapping bg1="dk1" tx1="lt1" bg2="dk2" tx2="lt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3" name="Subtítulo 2">
            <a:extLst>
              <a:ext uri="{FF2B5EF4-FFF2-40B4-BE49-F238E27FC236}">
                <a16:creationId xmlns:a16="http://schemas.microsoft.com/office/drawing/2014/main" id="{CAB1F5FE-568A-46C0-38FA-99B62A127A35}"/>
              </a:ext>
            </a:extLst>
          </p:cNvPr>
          <p:cNvSpPr>
            <a:spLocks noGrp="1" noRot="1" noMove="1" noResize="1" noEditPoints="1" noAdjustHandles="1" noChangeArrowheads="1" noChangeShapeType="1"/>
          </p:cNvSpPr>
          <p:nvPr>
            <p:ph type="subTitle" idx="1"/>
          </p:nvPr>
        </p:nvSpPr>
        <p:spPr>
          <a:xfrm>
            <a:off x="727587" y="2176272"/>
            <a:ext cx="9887072" cy="4460501"/>
          </a:xfrm>
        </p:spPr>
        <p:txBody>
          <a:bodyPr/>
          <a:lstStyle/>
          <a:p>
            <a:r>
              <a:rPr lang="es-CL" dirty="0">
                <a:solidFill>
                  <a:schemeClr val="bg1"/>
                </a:solidFill>
              </a:rPr>
              <a:t>MATERIAL: FERROCEMENTO</a:t>
            </a:r>
          </a:p>
        </p:txBody>
      </p:sp>
      <p:pic>
        <p:nvPicPr>
          <p:cNvPr id="1026" name="Picture 2" descr="Veleros de Ferrocemento (de ocasión) - Cosas de Barcos">
            <a:extLst>
              <a:ext uri="{FF2B5EF4-FFF2-40B4-BE49-F238E27FC236}">
                <a16:creationId xmlns:a16="http://schemas.microsoft.com/office/drawing/2014/main" id="{A6724AD5-C9CE-66A2-A7AC-2DE35ECC65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8864" y="2688012"/>
            <a:ext cx="5567148" cy="4169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0885293"/>
      </p:ext>
    </p:extLst>
  </p:cSld>
  <p:clrMapOvr>
    <a:overrideClrMapping bg1="dk1" tx1="lt1" bg2="dk2" tx2="lt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strucción de Barcos - Ferrocemento">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524000" y="0"/>
            <a:ext cx="9144000" cy="6858000"/>
          </a:xfrm>
          <a:prstGeom prst="rect">
            <a:avLst/>
          </a:prstGeom>
        </p:spPr>
      </p:pic>
    </p:spTree>
    <p:extLst>
      <p:ext uri="{BB962C8B-B14F-4D97-AF65-F5344CB8AC3E}">
        <p14:creationId xmlns:p14="http://schemas.microsoft.com/office/powerpoint/2010/main" val="46086730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3" name="Subtítulo 2">
            <a:extLst>
              <a:ext uri="{FF2B5EF4-FFF2-40B4-BE49-F238E27FC236}">
                <a16:creationId xmlns:a16="http://schemas.microsoft.com/office/drawing/2014/main" id="{CAB1F5FE-568A-46C0-38FA-99B62A127A35}"/>
              </a:ext>
            </a:extLst>
          </p:cNvPr>
          <p:cNvSpPr>
            <a:spLocks noGrp="1" noRot="1" noMove="1" noResize="1" noEditPoints="1" noAdjustHandles="1" noChangeArrowheads="1" noChangeShapeType="1"/>
          </p:cNvSpPr>
          <p:nvPr>
            <p:ph type="subTitle" idx="1"/>
          </p:nvPr>
        </p:nvSpPr>
        <p:spPr>
          <a:xfrm>
            <a:off x="727587" y="2176272"/>
            <a:ext cx="9887072" cy="4460501"/>
          </a:xfrm>
        </p:spPr>
        <p:txBody>
          <a:bodyPr/>
          <a:lstStyle/>
          <a:p>
            <a:r>
              <a:rPr lang="es-CL" dirty="0">
                <a:solidFill>
                  <a:schemeClr val="bg1"/>
                </a:solidFill>
              </a:rPr>
              <a:t>MATERIAL: ACERO</a:t>
            </a:r>
          </a:p>
        </p:txBody>
      </p:sp>
      <p:pic>
        <p:nvPicPr>
          <p:cNvPr id="5" name="Imagen 4" descr="Un barco de fondo&#10;&#10;Descripción generada automáticamente con confianza media">
            <a:extLst>
              <a:ext uri="{FF2B5EF4-FFF2-40B4-BE49-F238E27FC236}">
                <a16:creationId xmlns:a16="http://schemas.microsoft.com/office/drawing/2014/main" id="{260F5EF2-7048-8CB0-7C08-629140180D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38986" y="2715835"/>
            <a:ext cx="6455390" cy="3672693"/>
          </a:xfrm>
          <a:prstGeom prst="rect">
            <a:avLst/>
          </a:prstGeom>
        </p:spPr>
      </p:pic>
    </p:spTree>
    <p:extLst>
      <p:ext uri="{BB962C8B-B14F-4D97-AF65-F5344CB8AC3E}">
        <p14:creationId xmlns:p14="http://schemas.microsoft.com/office/powerpoint/2010/main" val="1338349119"/>
      </p:ext>
    </p:extLst>
  </p:cSld>
  <p:clrMapOvr>
    <a:overrideClrMapping bg1="dk1" tx1="lt1" bg2="dk2" tx2="lt2" accent1="accent1" accent2="accent2" accent3="accent3" accent4="accent4" accent5="accent5" accent6="accent6" hlink="hlink" folHlink="folHlink"/>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727587" y="0"/>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3" name="Subtítulo 2">
            <a:extLst>
              <a:ext uri="{FF2B5EF4-FFF2-40B4-BE49-F238E27FC236}">
                <a16:creationId xmlns:a16="http://schemas.microsoft.com/office/drawing/2014/main" id="{CAB1F5FE-568A-46C0-38FA-99B62A127A35}"/>
              </a:ext>
            </a:extLst>
          </p:cNvPr>
          <p:cNvSpPr>
            <a:spLocks noGrp="1" noRot="1" noMove="1" noResize="1" noEditPoints="1" noAdjustHandles="1" noChangeArrowheads="1" noChangeShapeType="1"/>
          </p:cNvSpPr>
          <p:nvPr>
            <p:ph type="subTitle" idx="1"/>
          </p:nvPr>
        </p:nvSpPr>
        <p:spPr>
          <a:xfrm>
            <a:off x="727587" y="2176272"/>
            <a:ext cx="9887072" cy="4460501"/>
          </a:xfrm>
        </p:spPr>
        <p:txBody>
          <a:bodyPr/>
          <a:lstStyle/>
          <a:p>
            <a:endParaRPr lang="es-CL" dirty="0">
              <a:solidFill>
                <a:schemeClr val="bg1"/>
              </a:solidFill>
            </a:endParaRPr>
          </a:p>
        </p:txBody>
      </p:sp>
      <p:pic>
        <p:nvPicPr>
          <p:cNvPr id="2" name="Imagen 1"/>
          <p:cNvPicPr>
            <a:picLocks noChangeAspect="1"/>
          </p:cNvPicPr>
          <p:nvPr/>
        </p:nvPicPr>
        <p:blipFill>
          <a:blip r:embed="rId2"/>
          <a:stretch>
            <a:fillRect/>
          </a:stretch>
        </p:blipFill>
        <p:spPr>
          <a:xfrm>
            <a:off x="1479109" y="1617098"/>
            <a:ext cx="8905875" cy="5019675"/>
          </a:xfrm>
          <a:prstGeom prst="rect">
            <a:avLst/>
          </a:prstGeom>
        </p:spPr>
      </p:pic>
      <p:sp>
        <p:nvSpPr>
          <p:cNvPr id="4" name="CuadroTexto 3"/>
          <p:cNvSpPr txBox="1"/>
          <p:nvPr/>
        </p:nvSpPr>
        <p:spPr>
          <a:xfrm>
            <a:off x="4440081" y="1024791"/>
            <a:ext cx="2462084" cy="461665"/>
          </a:xfrm>
          <a:prstGeom prst="rect">
            <a:avLst/>
          </a:prstGeom>
          <a:noFill/>
        </p:spPr>
        <p:txBody>
          <a:bodyPr wrap="none" rtlCol="0">
            <a:spAutoFit/>
          </a:bodyPr>
          <a:lstStyle/>
          <a:p>
            <a:r>
              <a:rPr lang="es-ES" sz="2400">
                <a:solidFill>
                  <a:schemeClr val="bg1"/>
                </a:solidFill>
              </a:rPr>
              <a:t>MATERIAL: ACERO</a:t>
            </a:r>
            <a:endParaRPr lang="en-US" sz="2400">
              <a:solidFill>
                <a:schemeClr val="bg1"/>
              </a:solidFill>
            </a:endParaRPr>
          </a:p>
        </p:txBody>
      </p:sp>
    </p:spTree>
    <p:extLst>
      <p:ext uri="{BB962C8B-B14F-4D97-AF65-F5344CB8AC3E}">
        <p14:creationId xmlns:p14="http://schemas.microsoft.com/office/powerpoint/2010/main" val="3569244609"/>
      </p:ext>
    </p:extLst>
  </p:cSld>
  <p:clrMapOvr>
    <a:overrideClrMapping bg1="dk1" tx1="lt1" bg2="dk2" tx2="lt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3" name="Subtítulo 2">
            <a:extLst>
              <a:ext uri="{FF2B5EF4-FFF2-40B4-BE49-F238E27FC236}">
                <a16:creationId xmlns:a16="http://schemas.microsoft.com/office/drawing/2014/main" id="{CAB1F5FE-568A-46C0-38FA-99B62A127A35}"/>
              </a:ext>
            </a:extLst>
          </p:cNvPr>
          <p:cNvSpPr>
            <a:spLocks noGrp="1" noRot="1" noMove="1" noResize="1" noEditPoints="1" noAdjustHandles="1" noChangeArrowheads="1" noChangeShapeType="1"/>
          </p:cNvSpPr>
          <p:nvPr>
            <p:ph type="subTitle" idx="1"/>
          </p:nvPr>
        </p:nvSpPr>
        <p:spPr>
          <a:xfrm>
            <a:off x="727587" y="2176272"/>
            <a:ext cx="9887072" cy="4460501"/>
          </a:xfrm>
        </p:spPr>
        <p:txBody>
          <a:bodyPr/>
          <a:lstStyle/>
          <a:p>
            <a:r>
              <a:rPr lang="es-CL" dirty="0">
                <a:solidFill>
                  <a:schemeClr val="bg1"/>
                </a:solidFill>
              </a:rPr>
              <a:t>MATERIAL: ALUMINIO</a:t>
            </a:r>
          </a:p>
        </p:txBody>
      </p:sp>
      <p:pic>
        <p:nvPicPr>
          <p:cNvPr id="2" name="Imagen 1">
            <a:extLst>
              <a:ext uri="{FF2B5EF4-FFF2-40B4-BE49-F238E27FC236}">
                <a16:creationId xmlns:a16="http://schemas.microsoft.com/office/drawing/2014/main" id="{0AC27DE0-D95F-8B53-C444-8B142386FB88}"/>
              </a:ext>
            </a:extLst>
          </p:cNvPr>
          <p:cNvPicPr>
            <a:picLocks noChangeAspect="1"/>
          </p:cNvPicPr>
          <p:nvPr/>
        </p:nvPicPr>
        <p:blipFill>
          <a:blip r:embed="rId2"/>
          <a:stretch>
            <a:fillRect/>
          </a:stretch>
        </p:blipFill>
        <p:spPr>
          <a:xfrm>
            <a:off x="3657600" y="2691829"/>
            <a:ext cx="6086902" cy="3769746"/>
          </a:xfrm>
          <a:prstGeom prst="rect">
            <a:avLst/>
          </a:prstGeom>
        </p:spPr>
      </p:pic>
    </p:spTree>
    <p:extLst>
      <p:ext uri="{BB962C8B-B14F-4D97-AF65-F5344CB8AC3E}">
        <p14:creationId xmlns:p14="http://schemas.microsoft.com/office/powerpoint/2010/main" val="1142871049"/>
      </p:ext>
    </p:extLst>
  </p:cSld>
  <p:clrMapOvr>
    <a:overrideClrMapping bg1="dk1" tx1="lt1" bg2="dk2" tx2="lt2" accent1="accent1" accent2="accent2" accent3="accent3" accent4="accent4" accent5="accent5" accent6="accent6" hlink="hlink" folHlink="folHlink"/>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3" name="Subtítulo 2">
            <a:extLst>
              <a:ext uri="{FF2B5EF4-FFF2-40B4-BE49-F238E27FC236}">
                <a16:creationId xmlns:a16="http://schemas.microsoft.com/office/drawing/2014/main" id="{CAB1F5FE-568A-46C0-38FA-99B62A127A35}"/>
              </a:ext>
            </a:extLst>
          </p:cNvPr>
          <p:cNvSpPr>
            <a:spLocks noGrp="1" noRot="1" noMove="1" noResize="1" noEditPoints="1" noAdjustHandles="1" noChangeArrowheads="1" noChangeShapeType="1"/>
          </p:cNvSpPr>
          <p:nvPr>
            <p:ph type="subTitle" idx="1"/>
          </p:nvPr>
        </p:nvSpPr>
        <p:spPr>
          <a:xfrm>
            <a:off x="727587" y="2176272"/>
            <a:ext cx="9887072" cy="4460501"/>
          </a:xfrm>
        </p:spPr>
        <p:txBody>
          <a:bodyPr/>
          <a:lstStyle/>
          <a:p>
            <a:r>
              <a:rPr lang="es-CL" dirty="0">
                <a:solidFill>
                  <a:schemeClr val="bg1"/>
                </a:solidFill>
              </a:rPr>
              <a:t>MATERIAL:  NEUMÁTICA (HYPALON)</a:t>
            </a:r>
          </a:p>
        </p:txBody>
      </p:sp>
      <p:pic>
        <p:nvPicPr>
          <p:cNvPr id="5" name="Imagen 4" descr="Un grupo de personas en un barco en el agua&#10;&#10;Descripción generada automáticamente">
            <a:extLst>
              <a:ext uri="{FF2B5EF4-FFF2-40B4-BE49-F238E27FC236}">
                <a16:creationId xmlns:a16="http://schemas.microsoft.com/office/drawing/2014/main" id="{519C05D4-7FB4-307C-AEC5-8CC56C0462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5371" y="2632755"/>
            <a:ext cx="6371061" cy="3547533"/>
          </a:xfrm>
          <a:prstGeom prst="rect">
            <a:avLst/>
          </a:prstGeom>
        </p:spPr>
      </p:pic>
    </p:spTree>
    <p:extLst>
      <p:ext uri="{BB962C8B-B14F-4D97-AF65-F5344CB8AC3E}">
        <p14:creationId xmlns:p14="http://schemas.microsoft.com/office/powerpoint/2010/main" val="3550038247"/>
      </p:ext>
    </p:extLst>
  </p:cSld>
  <p:clrMapOvr>
    <a:overrideClrMapping bg1="dk1" tx1="lt1" bg2="dk2" tx2="lt2" accent1="accent1" accent2="accent2" accent3="accent3" accent4="accent4" accent5="accent5" accent6="accent6" hlink="hlink" folHlink="folHlink"/>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4" name="Rectangle 3">
            <a:extLst>
              <a:ext uri="{FF2B5EF4-FFF2-40B4-BE49-F238E27FC236}">
                <a16:creationId xmlns:a16="http://schemas.microsoft.com/office/drawing/2014/main" id="{7ACC172E-917F-1A6F-FEC9-42B644385D51}"/>
              </a:ext>
            </a:extLst>
          </p:cNvPr>
          <p:cNvSpPr txBox="1">
            <a:spLocks noChangeArrowheads="1"/>
          </p:cNvSpPr>
          <p:nvPr/>
        </p:nvSpPr>
        <p:spPr>
          <a:xfrm>
            <a:off x="1120446" y="1494681"/>
            <a:ext cx="10233355" cy="3749039"/>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s-CL" sz="2800" dirty="0">
                <a:solidFill>
                  <a:schemeClr val="bg1"/>
                </a:solidFill>
              </a:rPr>
              <a:t>LAS EMBARCACIONES MENORES SE CLASIFICACIÓN DE ACUERDO A:</a:t>
            </a:r>
          </a:p>
          <a:p>
            <a:pPr marL="285750" indent="-285750" algn="l">
              <a:buFont typeface="Arial" panose="020B0604020202020204" pitchFamily="34" charset="0"/>
              <a:buChar char="•"/>
            </a:pPr>
            <a:r>
              <a:rPr lang="en-US" altLang="es-CL" sz="2800" dirty="0">
                <a:solidFill>
                  <a:schemeClr val="tx1">
                    <a:lumMod val="50000"/>
                  </a:schemeClr>
                </a:solidFill>
              </a:rPr>
              <a:t>MATERIAL DE CONSTRUCCIÓN</a:t>
            </a:r>
          </a:p>
          <a:p>
            <a:pPr marL="285750" indent="-285750" algn="l">
              <a:buFont typeface="Arial" panose="020B0604020202020204" pitchFamily="34" charset="0"/>
              <a:buChar char="•"/>
            </a:pPr>
            <a:r>
              <a:rPr lang="en-US" altLang="es-CL" sz="2800" dirty="0">
                <a:solidFill>
                  <a:schemeClr val="bg1"/>
                </a:solidFill>
              </a:rPr>
              <a:t>RIGIDEZ DEL CASCO</a:t>
            </a:r>
          </a:p>
          <a:p>
            <a:pPr marL="285750" indent="-285750" algn="l">
              <a:buFont typeface="Arial" panose="020B0604020202020204" pitchFamily="34" charset="0"/>
              <a:buChar char="•"/>
            </a:pPr>
            <a:r>
              <a:rPr lang="en-US" altLang="es-CL" sz="2800" dirty="0">
                <a:solidFill>
                  <a:schemeClr val="tx1">
                    <a:lumMod val="50000"/>
                  </a:schemeClr>
                </a:solidFill>
              </a:rPr>
              <a:t>SISTEMA DE PROPULSIÓN</a:t>
            </a:r>
          </a:p>
        </p:txBody>
      </p:sp>
    </p:spTree>
    <p:extLst>
      <p:ext uri="{BB962C8B-B14F-4D97-AF65-F5344CB8AC3E}">
        <p14:creationId xmlns:p14="http://schemas.microsoft.com/office/powerpoint/2010/main" val="3995757791"/>
      </p:ext>
    </p:extLst>
  </p:cSld>
  <p:clrMapOvr>
    <a:overrideClrMapping bg1="dk1" tx1="lt1" bg2="dk2" tx2="lt2" accent1="accent1" accent2="accent2" accent3="accent3" accent4="accent4" accent5="accent5" accent6="accent6" hlink="hlink" folHlink="folHlink"/>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1613932" y="2176272"/>
            <a:ext cx="10233355" cy="3749039"/>
          </a:xfrm>
        </p:spPr>
        <p:txBody>
          <a:bodyPr vert="horz" lIns="91440" tIns="45720" rIns="91440" bIns="45720" rtlCol="0" anchor="ctr">
            <a:normAutofit/>
          </a:bodyPr>
          <a:lstStyle/>
          <a:p>
            <a:pPr algn="l"/>
            <a:r>
              <a:rPr lang="en-US" altLang="es-CL" sz="2800" b="1" dirty="0">
                <a:solidFill>
                  <a:schemeClr val="bg1"/>
                </a:solidFill>
              </a:rPr>
              <a:t>RIGIDEZ DEL CASCO</a:t>
            </a:r>
          </a:p>
          <a:p>
            <a:pPr marL="285750" indent="-285750" algn="l">
              <a:buFont typeface="Arial" panose="020B0604020202020204" pitchFamily="34" charset="0"/>
              <a:buChar char="•"/>
            </a:pPr>
            <a:r>
              <a:rPr lang="en-US" altLang="es-CL" sz="2800" dirty="0">
                <a:solidFill>
                  <a:schemeClr val="bg1"/>
                </a:solidFill>
              </a:rPr>
              <a:t>NO RÍGIDO</a:t>
            </a:r>
          </a:p>
          <a:p>
            <a:pPr marL="285750" indent="-285750" algn="l">
              <a:buFont typeface="Arial" panose="020B0604020202020204" pitchFamily="34" charset="0"/>
              <a:buChar char="•"/>
            </a:pPr>
            <a:r>
              <a:rPr lang="en-US" altLang="es-CL" sz="2800" dirty="0">
                <a:solidFill>
                  <a:schemeClr val="bg1"/>
                </a:solidFill>
              </a:rPr>
              <a:t>SEMIRÍGIDO</a:t>
            </a:r>
          </a:p>
          <a:p>
            <a:pPr marL="285750" indent="-285750" algn="l">
              <a:buFont typeface="Arial" panose="020B0604020202020204" pitchFamily="34" charset="0"/>
              <a:buChar char="•"/>
            </a:pPr>
            <a:r>
              <a:rPr lang="en-US" altLang="es-CL" sz="2800" dirty="0">
                <a:solidFill>
                  <a:schemeClr val="bg1"/>
                </a:solidFill>
              </a:rPr>
              <a:t>RÍGIDO</a:t>
            </a:r>
          </a:p>
        </p:txBody>
      </p:sp>
    </p:spTree>
    <p:extLst>
      <p:ext uri="{BB962C8B-B14F-4D97-AF65-F5344CB8AC3E}">
        <p14:creationId xmlns:p14="http://schemas.microsoft.com/office/powerpoint/2010/main" val="1793434773"/>
      </p:ext>
    </p:extLst>
  </p:cSld>
  <p:clrMapOvr>
    <a:overrideClrMapping bg1="dk1" tx1="lt1" bg2="dk2" tx2="lt2" accent1="accent1" accent2="accent2" accent3="accent3" accent4="accent4" accent5="accent5" accent6="accent6" hlink="hlink" folHlink="folHlink"/>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494440"/>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4235632" y="1747556"/>
            <a:ext cx="4589054" cy="596319"/>
          </a:xfrm>
        </p:spPr>
        <p:txBody>
          <a:bodyPr vert="horz" lIns="91440" tIns="45720" rIns="91440" bIns="45720" rtlCol="0" anchor="ctr">
            <a:noAutofit/>
          </a:bodyPr>
          <a:lstStyle/>
          <a:p>
            <a:pPr algn="l"/>
            <a:r>
              <a:rPr lang="en-US" altLang="es-CL" dirty="0">
                <a:solidFill>
                  <a:schemeClr val="bg1"/>
                </a:solidFill>
              </a:rPr>
              <a:t>RIGIDEZ DEL CASCO: NO RÍGIDO</a:t>
            </a:r>
          </a:p>
        </p:txBody>
      </p:sp>
      <p:pic>
        <p:nvPicPr>
          <p:cNvPr id="5" name="Imagen 4" descr="Un barco en el pasto&#10;&#10;Descripción generada automáticamente con confianza media">
            <a:extLst>
              <a:ext uri="{FF2B5EF4-FFF2-40B4-BE49-F238E27FC236}">
                <a16:creationId xmlns:a16="http://schemas.microsoft.com/office/drawing/2014/main" id="{3C4229EE-3C46-A6DC-8B99-81C3A8F35F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3798" y="2486582"/>
            <a:ext cx="7403687" cy="4146064"/>
          </a:xfrm>
          <a:prstGeom prst="rect">
            <a:avLst/>
          </a:prstGeom>
        </p:spPr>
      </p:pic>
    </p:spTree>
    <p:extLst>
      <p:ext uri="{BB962C8B-B14F-4D97-AF65-F5344CB8AC3E}">
        <p14:creationId xmlns:p14="http://schemas.microsoft.com/office/powerpoint/2010/main" val="739344471"/>
      </p:ext>
    </p:extLst>
  </p:cSld>
  <p:clrMapOvr>
    <a:overrideClrMapping bg1="dk1" tx1="lt1" bg2="dk2" tx2="lt2" accent1="accent1" accent2="accent2" accent3="accent3" accent4="accent4" accent5="accent5" accent6="accent6" hlink="hlink" folHlink="folHlink"/>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67228" y="35742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3990719" y="1654629"/>
            <a:ext cx="4108251" cy="276842"/>
          </a:xfrm>
        </p:spPr>
        <p:txBody>
          <a:bodyPr vert="horz" lIns="91440" tIns="45720" rIns="91440" bIns="45720" rtlCol="0" anchor="ctr">
            <a:noAutofit/>
          </a:bodyPr>
          <a:lstStyle/>
          <a:p>
            <a:pPr algn="l"/>
            <a:r>
              <a:rPr lang="en-US" altLang="es-CL" sz="2000" dirty="0">
                <a:solidFill>
                  <a:schemeClr val="bg1"/>
                </a:solidFill>
              </a:rPr>
              <a:t>RIGIDEZ DEL CASCO: </a:t>
            </a:r>
            <a:r>
              <a:rPr lang="en-US" altLang="es-CL" sz="2000" u="sng" dirty="0">
                <a:solidFill>
                  <a:schemeClr val="bg1"/>
                </a:solidFill>
              </a:rPr>
              <a:t>SEMI</a:t>
            </a:r>
            <a:r>
              <a:rPr lang="en-US" altLang="es-CL" sz="2000" dirty="0">
                <a:solidFill>
                  <a:schemeClr val="bg1"/>
                </a:solidFill>
              </a:rPr>
              <a:t> RÍGIDO</a:t>
            </a:r>
          </a:p>
        </p:txBody>
      </p:sp>
      <p:pic>
        <p:nvPicPr>
          <p:cNvPr id="3" name="Imagen 2" descr="Un barco en el aeropuerto&#10;&#10;Descripción generada automáticamente con confianza media">
            <a:extLst>
              <a:ext uri="{FF2B5EF4-FFF2-40B4-BE49-F238E27FC236}">
                <a16:creationId xmlns:a16="http://schemas.microsoft.com/office/drawing/2014/main" id="{ECAE3317-62F9-2940-A55E-CDAA4C0B5D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2444" y="2395110"/>
            <a:ext cx="6767899" cy="4462890"/>
          </a:xfrm>
          <a:prstGeom prst="rect">
            <a:avLst/>
          </a:prstGeom>
        </p:spPr>
      </p:pic>
      <p:cxnSp>
        <p:nvCxnSpPr>
          <p:cNvPr id="6" name="Conector recto de flecha 5"/>
          <p:cNvCxnSpPr/>
          <p:nvPr/>
        </p:nvCxnSpPr>
        <p:spPr>
          <a:xfrm>
            <a:off x="2743200" y="2278743"/>
            <a:ext cx="1247519" cy="1944914"/>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7" name="CuadroTexto 6"/>
          <p:cNvSpPr txBox="1"/>
          <p:nvPr/>
        </p:nvSpPr>
        <p:spPr>
          <a:xfrm>
            <a:off x="1843785" y="1755523"/>
            <a:ext cx="1523174" cy="523220"/>
          </a:xfrm>
          <a:prstGeom prst="rect">
            <a:avLst/>
          </a:prstGeom>
          <a:noFill/>
        </p:spPr>
        <p:txBody>
          <a:bodyPr wrap="none" rtlCol="0">
            <a:spAutoFit/>
          </a:bodyPr>
          <a:lstStyle/>
          <a:p>
            <a:r>
              <a:rPr lang="es-ES" sz="2800" dirty="0">
                <a:solidFill>
                  <a:schemeClr val="bg1"/>
                </a:solidFill>
              </a:rPr>
              <a:t>No rígido</a:t>
            </a:r>
            <a:endParaRPr lang="en-US" sz="2800" dirty="0">
              <a:solidFill>
                <a:schemeClr val="bg1"/>
              </a:solidFill>
            </a:endParaRPr>
          </a:p>
        </p:txBody>
      </p:sp>
      <p:sp>
        <p:nvSpPr>
          <p:cNvPr id="10" name="CuadroTexto 9"/>
          <p:cNvSpPr txBox="1"/>
          <p:nvPr/>
        </p:nvSpPr>
        <p:spPr>
          <a:xfrm>
            <a:off x="1201473" y="4940943"/>
            <a:ext cx="1090363" cy="523220"/>
          </a:xfrm>
          <a:prstGeom prst="rect">
            <a:avLst/>
          </a:prstGeom>
          <a:noFill/>
        </p:spPr>
        <p:txBody>
          <a:bodyPr wrap="none" rtlCol="0">
            <a:spAutoFit/>
          </a:bodyPr>
          <a:lstStyle/>
          <a:p>
            <a:r>
              <a:rPr lang="es-ES" sz="2800" dirty="0">
                <a:solidFill>
                  <a:schemeClr val="bg1"/>
                </a:solidFill>
              </a:rPr>
              <a:t>Rígido</a:t>
            </a:r>
            <a:endParaRPr lang="en-US" sz="2800" dirty="0">
              <a:solidFill>
                <a:schemeClr val="bg1"/>
              </a:solidFill>
            </a:endParaRPr>
          </a:p>
        </p:txBody>
      </p:sp>
      <p:cxnSp>
        <p:nvCxnSpPr>
          <p:cNvPr id="9" name="Conector recto de flecha 8"/>
          <p:cNvCxnSpPr/>
          <p:nvPr/>
        </p:nvCxnSpPr>
        <p:spPr>
          <a:xfrm flipV="1">
            <a:off x="2605372" y="5150936"/>
            <a:ext cx="1868964" cy="103235"/>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8153159"/>
      </p:ext>
    </p:extLst>
  </p:cSld>
  <p:clrMapOvr>
    <a:overrideClrMapping bg1="dk1" tx1="lt1" bg2="dk2" tx2="lt2" accent1="accent1" accent2="accent2" accent3="accent3" accent4="accent4" accent5="accent5" accent6="accent6" hlink="hlink" folHlink="folHlink"/>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535230" y="238548"/>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3903634" y="1505408"/>
            <a:ext cx="3919566" cy="392937"/>
          </a:xfrm>
        </p:spPr>
        <p:txBody>
          <a:bodyPr vert="horz" lIns="91440" tIns="45720" rIns="91440" bIns="45720" rtlCol="0" anchor="ctr">
            <a:noAutofit/>
          </a:bodyPr>
          <a:lstStyle/>
          <a:p>
            <a:pPr algn="l"/>
            <a:r>
              <a:rPr lang="en-US" altLang="es-CL" dirty="0">
                <a:solidFill>
                  <a:schemeClr val="bg1"/>
                </a:solidFill>
              </a:rPr>
              <a:t>RIGIDEZ DEL CASCO: RÍGIDO</a:t>
            </a:r>
          </a:p>
        </p:txBody>
      </p:sp>
      <p:pic>
        <p:nvPicPr>
          <p:cNvPr id="4" name="Imagen 3" descr="Un barco en el mar&#10;&#10;Descripción generada automáticamente">
            <a:extLst>
              <a:ext uri="{FF2B5EF4-FFF2-40B4-BE49-F238E27FC236}">
                <a16:creationId xmlns:a16="http://schemas.microsoft.com/office/drawing/2014/main" id="{CA4ABBBE-EBF9-FCF3-D114-9C7781031A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9170" y="2054795"/>
            <a:ext cx="6837630" cy="4550132"/>
          </a:xfrm>
          <a:prstGeom prst="rect">
            <a:avLst/>
          </a:prstGeom>
        </p:spPr>
      </p:pic>
    </p:spTree>
    <p:extLst>
      <p:ext uri="{BB962C8B-B14F-4D97-AF65-F5344CB8AC3E}">
        <p14:creationId xmlns:p14="http://schemas.microsoft.com/office/powerpoint/2010/main" val="509696501"/>
      </p:ext>
    </p:extLst>
  </p:cSld>
  <p:clrMapOvr>
    <a:overrideClrMapping bg1="dk1" tx1="lt1" bg2="dk2" tx2="lt2" accent1="accent1" accent2="accent2" accent3="accent3" accent4="accent4" accent5="accent5" accent6="accent6" hlink="hlink" folHlink="folHlink"/>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5" name="Rectangle 3">
            <a:extLst>
              <a:ext uri="{FF2B5EF4-FFF2-40B4-BE49-F238E27FC236}">
                <a16:creationId xmlns:a16="http://schemas.microsoft.com/office/drawing/2014/main" id="{7ACC172E-917F-1A6F-FEC9-42B644385D51}"/>
              </a:ext>
            </a:extLst>
          </p:cNvPr>
          <p:cNvSpPr txBox="1">
            <a:spLocks noChangeArrowheads="1"/>
          </p:cNvSpPr>
          <p:nvPr/>
        </p:nvSpPr>
        <p:spPr>
          <a:xfrm>
            <a:off x="1120446" y="1494681"/>
            <a:ext cx="10233355" cy="3749039"/>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s-CL" sz="2800" dirty="0">
                <a:solidFill>
                  <a:schemeClr val="bg1"/>
                </a:solidFill>
              </a:rPr>
              <a:t>LAS EMBARCACIONES MENORES SE CLASIFICACIÓN DE ACUERDO A:</a:t>
            </a:r>
          </a:p>
          <a:p>
            <a:pPr marL="285750" indent="-285750" algn="l">
              <a:buFont typeface="Arial" panose="020B0604020202020204" pitchFamily="34" charset="0"/>
              <a:buChar char="•"/>
            </a:pPr>
            <a:r>
              <a:rPr lang="en-US" altLang="es-CL" sz="2800" dirty="0">
                <a:solidFill>
                  <a:schemeClr val="tx1">
                    <a:lumMod val="50000"/>
                  </a:schemeClr>
                </a:solidFill>
              </a:rPr>
              <a:t>MATERIAL DE CONSTRUCCIÓN</a:t>
            </a:r>
          </a:p>
          <a:p>
            <a:pPr marL="285750" indent="-285750" algn="l">
              <a:buFont typeface="Arial" panose="020B0604020202020204" pitchFamily="34" charset="0"/>
              <a:buChar char="•"/>
            </a:pPr>
            <a:r>
              <a:rPr lang="en-US" altLang="es-CL" sz="2800" dirty="0">
                <a:solidFill>
                  <a:schemeClr val="tx1">
                    <a:lumMod val="50000"/>
                  </a:schemeClr>
                </a:solidFill>
              </a:rPr>
              <a:t>RIGIDEZ DEL CASCO</a:t>
            </a:r>
          </a:p>
          <a:p>
            <a:pPr marL="285750" indent="-285750" algn="l">
              <a:buFont typeface="Arial" panose="020B0604020202020204" pitchFamily="34" charset="0"/>
              <a:buChar char="•"/>
            </a:pPr>
            <a:r>
              <a:rPr lang="en-US" altLang="es-CL" sz="2800" dirty="0">
                <a:solidFill>
                  <a:schemeClr val="bg1"/>
                </a:solidFill>
              </a:rPr>
              <a:t>SISTEMA DE PROPULSIÓN</a:t>
            </a:r>
          </a:p>
        </p:txBody>
      </p:sp>
    </p:spTree>
    <p:extLst>
      <p:ext uri="{BB962C8B-B14F-4D97-AF65-F5344CB8AC3E}">
        <p14:creationId xmlns:p14="http://schemas.microsoft.com/office/powerpoint/2010/main" val="2008126099"/>
      </p:ext>
    </p:extLst>
  </p:cSld>
  <p:clrMapOvr>
    <a:overrideClrMapping bg1="dk1" tx1="lt1" bg2="dk2" tx2="lt2" accent1="accent1" accent2="accent2" accent3="accent3" accent4="accent4" accent5="accent5" accent6="accent6" hlink="hlink" folHlink="folHlink"/>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1120446" y="2706624"/>
            <a:ext cx="10233355" cy="3749039"/>
          </a:xfrm>
        </p:spPr>
        <p:txBody>
          <a:bodyPr vert="horz" lIns="91440" tIns="45720" rIns="91440" bIns="45720" rtlCol="0" anchor="ctr">
            <a:normAutofit/>
          </a:bodyPr>
          <a:lstStyle/>
          <a:p>
            <a:pPr algn="l"/>
            <a:r>
              <a:rPr lang="en-US" altLang="es-CL" sz="2800" dirty="0">
                <a:solidFill>
                  <a:schemeClr val="bg1"/>
                </a:solidFill>
              </a:rPr>
              <a:t>SISTEMA DE PROPULSIÓN</a:t>
            </a:r>
          </a:p>
          <a:p>
            <a:pPr marL="285750" indent="-285750" algn="l">
              <a:buFont typeface="Arial" panose="020B0604020202020204" pitchFamily="34" charset="0"/>
              <a:buChar char="•"/>
            </a:pPr>
            <a:r>
              <a:rPr lang="en-US" altLang="es-CL" sz="2800" dirty="0">
                <a:solidFill>
                  <a:schemeClr val="bg1"/>
                </a:solidFill>
              </a:rPr>
              <a:t>REMO</a:t>
            </a:r>
          </a:p>
          <a:p>
            <a:pPr marL="285750" indent="-285750" algn="l">
              <a:buFont typeface="Arial" panose="020B0604020202020204" pitchFamily="34" charset="0"/>
              <a:buChar char="•"/>
            </a:pPr>
            <a:r>
              <a:rPr lang="en-US" altLang="es-CL" sz="2800" dirty="0">
                <a:solidFill>
                  <a:schemeClr val="bg1"/>
                </a:solidFill>
              </a:rPr>
              <a:t>VELA</a:t>
            </a:r>
          </a:p>
          <a:p>
            <a:pPr marL="285750" indent="-285750" algn="l">
              <a:buFont typeface="Arial" panose="020B0604020202020204" pitchFamily="34" charset="0"/>
              <a:buChar char="•"/>
            </a:pPr>
            <a:r>
              <a:rPr lang="en-US" altLang="es-CL" sz="2800" dirty="0">
                <a:solidFill>
                  <a:schemeClr val="bg1"/>
                </a:solidFill>
              </a:rPr>
              <a:t>MOTOR</a:t>
            </a:r>
          </a:p>
          <a:p>
            <a:pPr marL="285750" indent="-285750" algn="l">
              <a:buFont typeface="Arial" panose="020B0604020202020204" pitchFamily="34" charset="0"/>
              <a:buChar char="•"/>
            </a:pPr>
            <a:r>
              <a:rPr lang="en-US" altLang="es-CL" sz="2800" dirty="0">
                <a:solidFill>
                  <a:schemeClr val="bg1"/>
                </a:solidFill>
              </a:rPr>
              <a:t>PUEDEN HABER PROPULSIONES MIXTAS COMO VELA-MOTOR.</a:t>
            </a:r>
          </a:p>
        </p:txBody>
      </p:sp>
    </p:spTree>
    <p:extLst>
      <p:ext uri="{BB962C8B-B14F-4D97-AF65-F5344CB8AC3E}">
        <p14:creationId xmlns:p14="http://schemas.microsoft.com/office/powerpoint/2010/main" val="1711886705"/>
      </p:ext>
    </p:extLst>
  </p:cSld>
  <p:clrMapOvr>
    <a:overrideClrMapping bg1="dk1" tx1="lt1" bg2="dk2" tx2="lt2" accent1="accent1" accent2="accent2" accent3="accent3" accent4="accent4" accent5="accent5" accent6="accent6" hlink="hlink" folHlink="folHlink"/>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729017" y="102656"/>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4475816" y="1160454"/>
            <a:ext cx="3332869" cy="430276"/>
          </a:xfrm>
        </p:spPr>
        <p:txBody>
          <a:bodyPr vert="horz" lIns="91440" tIns="45720" rIns="91440" bIns="45720" rtlCol="0" anchor="ctr">
            <a:noAutofit/>
          </a:bodyPr>
          <a:lstStyle/>
          <a:p>
            <a:pPr algn="l"/>
            <a:r>
              <a:rPr lang="en-US" altLang="es-CL" sz="2800" dirty="0">
                <a:solidFill>
                  <a:schemeClr val="bg1"/>
                </a:solidFill>
              </a:rPr>
              <a:t>PROPULSIÓN: REMO</a:t>
            </a:r>
          </a:p>
        </p:txBody>
      </p:sp>
      <p:pic>
        <p:nvPicPr>
          <p:cNvPr id="2" name="Imagen 1"/>
          <p:cNvPicPr>
            <a:picLocks noChangeAspect="1"/>
          </p:cNvPicPr>
          <p:nvPr/>
        </p:nvPicPr>
        <p:blipFill>
          <a:blip r:embed="rId2"/>
          <a:stretch>
            <a:fillRect/>
          </a:stretch>
        </p:blipFill>
        <p:spPr>
          <a:xfrm>
            <a:off x="381010" y="1843115"/>
            <a:ext cx="11430000" cy="4762500"/>
          </a:xfrm>
          <a:prstGeom prst="rect">
            <a:avLst/>
          </a:prstGeom>
        </p:spPr>
      </p:pic>
    </p:spTree>
    <p:extLst>
      <p:ext uri="{BB962C8B-B14F-4D97-AF65-F5344CB8AC3E}">
        <p14:creationId xmlns:p14="http://schemas.microsoft.com/office/powerpoint/2010/main" val="584302814"/>
      </p:ext>
    </p:extLst>
  </p:cSld>
  <p:clrMapOvr>
    <a:overrideClrMapping bg1="dk1" tx1="lt1" bg2="dk2" tx2="lt2" accent1="accent1" accent2="accent2" accent3="accent3" accent4="accent4" accent5="accent5" accent6="accent6" hlink="hlink" folHlink="folHlink"/>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729017" y="-129360"/>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4475816" y="1160454"/>
            <a:ext cx="3332869" cy="430276"/>
          </a:xfrm>
        </p:spPr>
        <p:txBody>
          <a:bodyPr vert="horz" lIns="91440" tIns="45720" rIns="91440" bIns="45720" rtlCol="0" anchor="ctr">
            <a:noAutofit/>
          </a:bodyPr>
          <a:lstStyle/>
          <a:p>
            <a:pPr algn="l"/>
            <a:r>
              <a:rPr lang="en-US" altLang="es-CL" sz="2800" dirty="0">
                <a:solidFill>
                  <a:schemeClr val="bg1"/>
                </a:solidFill>
              </a:rPr>
              <a:t>PROPULSIÓN: REMO</a:t>
            </a:r>
          </a:p>
        </p:txBody>
      </p:sp>
      <p:pic>
        <p:nvPicPr>
          <p:cNvPr id="3" name="Imagen 2"/>
          <p:cNvPicPr>
            <a:picLocks noChangeAspect="1"/>
          </p:cNvPicPr>
          <p:nvPr/>
        </p:nvPicPr>
        <p:blipFill>
          <a:blip r:embed="rId2"/>
          <a:stretch>
            <a:fillRect/>
          </a:stretch>
        </p:blipFill>
        <p:spPr>
          <a:xfrm>
            <a:off x="1090555" y="905460"/>
            <a:ext cx="10047382" cy="5952540"/>
          </a:xfrm>
          <a:prstGeom prst="rect">
            <a:avLst/>
          </a:prstGeom>
        </p:spPr>
      </p:pic>
    </p:spTree>
    <p:extLst>
      <p:ext uri="{BB962C8B-B14F-4D97-AF65-F5344CB8AC3E}">
        <p14:creationId xmlns:p14="http://schemas.microsoft.com/office/powerpoint/2010/main" val="3629494794"/>
      </p:ext>
    </p:extLst>
  </p:cSld>
  <p:clrMapOvr>
    <a:overrideClrMapping bg1="dk1" tx1="lt1" bg2="dk2" tx2="lt2" accent1="accent1" accent2="accent2" accent3="accent3" accent4="accent4" accent5="accent5" accent6="accent6" hlink="hlink" folHlink="folHlink"/>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693056" y="295519"/>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4583265" y="1405929"/>
            <a:ext cx="3254449" cy="430276"/>
          </a:xfrm>
        </p:spPr>
        <p:txBody>
          <a:bodyPr vert="horz" lIns="91440" tIns="45720" rIns="91440" bIns="45720" rtlCol="0" anchor="ctr">
            <a:noAutofit/>
          </a:bodyPr>
          <a:lstStyle/>
          <a:p>
            <a:pPr algn="l"/>
            <a:r>
              <a:rPr lang="en-US" altLang="es-CL" sz="2800" dirty="0">
                <a:solidFill>
                  <a:schemeClr val="bg1"/>
                </a:solidFill>
              </a:rPr>
              <a:t>PROPULSIÓN: VELA</a:t>
            </a:r>
          </a:p>
        </p:txBody>
      </p:sp>
      <p:pic>
        <p:nvPicPr>
          <p:cNvPr id="4" name="Imagen 3" descr="Un barco con velas en el agua&#10;&#10;Descripción generada automáticamente">
            <a:extLst>
              <a:ext uri="{FF2B5EF4-FFF2-40B4-BE49-F238E27FC236}">
                <a16:creationId xmlns:a16="http://schemas.microsoft.com/office/drawing/2014/main" id="{EF69A31B-89F7-4095-2F69-23C614412A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1475" y="2243691"/>
            <a:ext cx="5338028" cy="4000185"/>
          </a:xfrm>
          <a:prstGeom prst="rect">
            <a:avLst/>
          </a:prstGeom>
        </p:spPr>
      </p:pic>
    </p:spTree>
    <p:extLst>
      <p:ext uri="{BB962C8B-B14F-4D97-AF65-F5344CB8AC3E}">
        <p14:creationId xmlns:p14="http://schemas.microsoft.com/office/powerpoint/2010/main" val="85999249"/>
      </p:ext>
    </p:extLst>
  </p:cSld>
  <p:clrMapOvr>
    <a:overrideClrMapping bg1="dk1" tx1="lt1" bg2="dk2" tx2="lt2" accent1="accent1" accent2="accent2" accent3="accent3" accent4="accent4" accent5="accent5" accent6="accent6" hlink="hlink" folHlink="folHlink"/>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23685" y="165976"/>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2051" name="Rectangle 3">
            <a:extLst>
              <a:ext uri="{FF2B5EF4-FFF2-40B4-BE49-F238E27FC236}">
                <a16:creationId xmlns:a16="http://schemas.microsoft.com/office/drawing/2014/main" id="{7ACC172E-917F-1A6F-FEC9-42B644385D51}"/>
              </a:ext>
            </a:extLst>
          </p:cNvPr>
          <p:cNvSpPr>
            <a:spLocks noGrp="1" noChangeArrowheads="1"/>
          </p:cNvSpPr>
          <p:nvPr>
            <p:ph type="subTitle" idx="1"/>
          </p:nvPr>
        </p:nvSpPr>
        <p:spPr>
          <a:xfrm>
            <a:off x="4321092" y="1508660"/>
            <a:ext cx="3414106" cy="430276"/>
          </a:xfrm>
        </p:spPr>
        <p:txBody>
          <a:bodyPr vert="horz" lIns="91440" tIns="45720" rIns="91440" bIns="45720" rtlCol="0" anchor="ctr">
            <a:noAutofit/>
          </a:bodyPr>
          <a:lstStyle/>
          <a:p>
            <a:pPr algn="l"/>
            <a:r>
              <a:rPr lang="en-US" altLang="es-CL" dirty="0">
                <a:solidFill>
                  <a:schemeClr val="bg1"/>
                </a:solidFill>
              </a:rPr>
              <a:t>PROPULSIÓN: MOTOR</a:t>
            </a:r>
          </a:p>
        </p:txBody>
      </p:sp>
      <p:pic>
        <p:nvPicPr>
          <p:cNvPr id="3" name="Imagen 2" descr="Un hombre surfeando en el mar&#10;&#10;Descripción generada automáticamente">
            <a:extLst>
              <a:ext uri="{FF2B5EF4-FFF2-40B4-BE49-F238E27FC236}">
                <a16:creationId xmlns:a16="http://schemas.microsoft.com/office/drawing/2014/main" id="{4A6B3293-5D7F-8CAB-9DB4-9CCF5105A48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64395" y="2601487"/>
            <a:ext cx="3347682" cy="2060917"/>
          </a:xfrm>
          <a:prstGeom prst="rect">
            <a:avLst/>
          </a:prstGeom>
        </p:spPr>
      </p:pic>
      <p:pic>
        <p:nvPicPr>
          <p:cNvPr id="10" name="Imagen 9" descr="Barco militar en el agua&#10;&#10;Descripción generada automáticamente con confianza media">
            <a:extLst>
              <a:ext uri="{FF2B5EF4-FFF2-40B4-BE49-F238E27FC236}">
                <a16:creationId xmlns:a16="http://schemas.microsoft.com/office/drawing/2014/main" id="{49374BCB-6D8B-BE65-A1C5-40863CBE55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8805" y="2601487"/>
            <a:ext cx="5332600" cy="3581016"/>
          </a:xfrm>
          <a:prstGeom prst="rect">
            <a:avLst/>
          </a:prstGeom>
        </p:spPr>
      </p:pic>
    </p:spTree>
    <p:extLst>
      <p:ext uri="{BB962C8B-B14F-4D97-AF65-F5344CB8AC3E}">
        <p14:creationId xmlns:p14="http://schemas.microsoft.com/office/powerpoint/2010/main" val="4275735881"/>
      </p:ext>
    </p:extLst>
  </p:cSld>
  <p:clrMapOvr>
    <a:overrideClrMapping bg1="dk1" tx1="lt1" bg2="dk2" tx2="lt2" accent1="accent1" accent2="accent2" accent3="accent3" accent4="accent4" accent5="accent5" accent6="accent6" hlink="hlink" folHlink="folHlink"/>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917765212"/>
              </p:ext>
            </p:extLst>
          </p:nvPr>
        </p:nvGraphicFramePr>
        <p:xfrm>
          <a:off x="1173708" y="1119119"/>
          <a:ext cx="10208524" cy="5497697"/>
        </p:xfrm>
        <a:graphic>
          <a:graphicData uri="http://schemas.openxmlformats.org/drawingml/2006/table">
            <a:tbl>
              <a:tblPr firstRow="1" bandRow="1">
                <a:tableStyleId>{5C22544A-7EE6-4342-B048-85BDC9FD1C3A}</a:tableStyleId>
              </a:tblPr>
              <a:tblGrid>
                <a:gridCol w="2744493">
                  <a:extLst>
                    <a:ext uri="{9D8B030D-6E8A-4147-A177-3AD203B41FA5}">
                      <a16:colId xmlns:a16="http://schemas.microsoft.com/office/drawing/2014/main" val="4179512558"/>
                    </a:ext>
                  </a:extLst>
                </a:gridCol>
                <a:gridCol w="2359769">
                  <a:extLst>
                    <a:ext uri="{9D8B030D-6E8A-4147-A177-3AD203B41FA5}">
                      <a16:colId xmlns:a16="http://schemas.microsoft.com/office/drawing/2014/main" val="1157701977"/>
                    </a:ext>
                  </a:extLst>
                </a:gridCol>
                <a:gridCol w="2552131">
                  <a:extLst>
                    <a:ext uri="{9D8B030D-6E8A-4147-A177-3AD203B41FA5}">
                      <a16:colId xmlns:a16="http://schemas.microsoft.com/office/drawing/2014/main" val="2581403995"/>
                    </a:ext>
                  </a:extLst>
                </a:gridCol>
                <a:gridCol w="2552131">
                  <a:extLst>
                    <a:ext uri="{9D8B030D-6E8A-4147-A177-3AD203B41FA5}">
                      <a16:colId xmlns:a16="http://schemas.microsoft.com/office/drawing/2014/main" val="1189279860"/>
                    </a:ext>
                  </a:extLst>
                </a:gridCol>
              </a:tblGrid>
              <a:tr h="519598">
                <a:tc gridSpan="4">
                  <a:txBody>
                    <a:bodyPr/>
                    <a:lstStyle/>
                    <a:p>
                      <a:pPr algn="ctr"/>
                      <a:r>
                        <a:rPr lang="es-ES" sz="3600" dirty="0"/>
                        <a:t>EMBARCACIONES</a:t>
                      </a:r>
                      <a:r>
                        <a:rPr lang="es-ES" sz="3600" baseline="0" dirty="0"/>
                        <a:t> MENORES</a:t>
                      </a:r>
                      <a:endParaRPr lang="en-US" sz="3600"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528536341"/>
                  </a:ext>
                </a:extLst>
              </a:tr>
              <a:tr h="499445">
                <a:tc rowSpan="2">
                  <a:txBody>
                    <a:bodyPr/>
                    <a:lstStyle/>
                    <a:p>
                      <a:pPr algn="ctr"/>
                      <a:r>
                        <a:rPr lang="es-ES" b="1" dirty="0"/>
                        <a:t>USOS</a:t>
                      </a:r>
                      <a:endParaRPr lang="en-US" b="1" dirty="0"/>
                    </a:p>
                  </a:txBody>
                  <a:tcPr anchor="ctr"/>
                </a:tc>
                <a:tc gridSpan="3">
                  <a:txBody>
                    <a:bodyPr/>
                    <a:lstStyle/>
                    <a:p>
                      <a:pPr algn="ctr"/>
                      <a:r>
                        <a:rPr lang="es-ES" b="1" dirty="0"/>
                        <a:t>CLASIFICACIÓN</a:t>
                      </a:r>
                      <a:endParaRPr lang="en-US" b="1"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355420165"/>
                  </a:ext>
                </a:extLst>
              </a:tr>
              <a:tr h="862057">
                <a:tc vMerge="1">
                  <a:txBody>
                    <a:bodyPr/>
                    <a:lstStyle/>
                    <a:p>
                      <a:endParaRPr lang="en-US" dirty="0"/>
                    </a:p>
                  </a:txBody>
                  <a:tcPr/>
                </a:tc>
                <a:tc>
                  <a:txBody>
                    <a:bodyPr/>
                    <a:lstStyle/>
                    <a:p>
                      <a:pPr algn="ctr"/>
                      <a:r>
                        <a:rPr lang="en-US" dirty="0"/>
                        <a:t>MATERIAL DE CONSTRUCCIÓN</a:t>
                      </a:r>
                    </a:p>
                  </a:txBody>
                  <a:tcPr/>
                </a:tc>
                <a:tc>
                  <a:txBody>
                    <a:bodyPr/>
                    <a:lstStyle/>
                    <a:p>
                      <a:r>
                        <a:rPr lang="en-US" dirty="0"/>
                        <a:t>RIGIDEZ DEL CASCO</a:t>
                      </a:r>
                    </a:p>
                    <a:p>
                      <a:endParaRPr lang="en-US" dirty="0"/>
                    </a:p>
                  </a:txBody>
                  <a:tcPr/>
                </a:tc>
                <a:tc>
                  <a:txBody>
                    <a:bodyPr/>
                    <a:lstStyle/>
                    <a:p>
                      <a:pPr algn="ctr"/>
                      <a:r>
                        <a:rPr lang="en-US" dirty="0"/>
                        <a:t>SISTEMA DE PROPULSIÓN</a:t>
                      </a:r>
                    </a:p>
                  </a:txBody>
                  <a:tcPr/>
                </a:tc>
                <a:extLst>
                  <a:ext uri="{0D108BD9-81ED-4DB2-BD59-A6C34878D82A}">
                    <a16:rowId xmlns:a16="http://schemas.microsoft.com/office/drawing/2014/main" val="534702671"/>
                  </a:ext>
                </a:extLst>
              </a:tr>
              <a:tr h="499445">
                <a:tc>
                  <a:txBody>
                    <a:bodyPr/>
                    <a:lstStyle/>
                    <a:p>
                      <a:r>
                        <a:rPr lang="es-ES" dirty="0"/>
                        <a:t>Transporte</a:t>
                      </a:r>
                      <a:endParaRPr lang="en-US" dirty="0"/>
                    </a:p>
                  </a:txBody>
                  <a:tcPr/>
                </a:tc>
                <a:tc>
                  <a:txBody>
                    <a:bodyPr/>
                    <a:lstStyle/>
                    <a:p>
                      <a:r>
                        <a:rPr lang="es-ES" dirty="0"/>
                        <a:t>Madera</a:t>
                      </a:r>
                      <a:endParaRPr lang="en-US" dirty="0"/>
                    </a:p>
                  </a:txBody>
                  <a:tcPr/>
                </a:tc>
                <a:tc>
                  <a:txBody>
                    <a:bodyPr/>
                    <a:lstStyle/>
                    <a:p>
                      <a:r>
                        <a:rPr lang="es-ES"/>
                        <a:t>No rígido</a:t>
                      </a:r>
                      <a:endParaRPr lang="en-US" dirty="0"/>
                    </a:p>
                  </a:txBody>
                  <a:tcPr/>
                </a:tc>
                <a:tc>
                  <a:txBody>
                    <a:bodyPr/>
                    <a:lstStyle/>
                    <a:p>
                      <a:r>
                        <a:rPr lang="es-ES"/>
                        <a:t>Remo</a:t>
                      </a:r>
                      <a:endParaRPr lang="en-US" dirty="0"/>
                    </a:p>
                  </a:txBody>
                  <a:tcPr/>
                </a:tc>
                <a:extLst>
                  <a:ext uri="{0D108BD9-81ED-4DB2-BD59-A6C34878D82A}">
                    <a16:rowId xmlns:a16="http://schemas.microsoft.com/office/drawing/2014/main" val="3261285369"/>
                  </a:ext>
                </a:extLst>
              </a:tr>
              <a:tr h="499445">
                <a:tc>
                  <a:txBody>
                    <a:bodyPr/>
                    <a:lstStyle/>
                    <a:p>
                      <a:r>
                        <a:rPr lang="es-ES"/>
                        <a:t>Apoyo salvataje</a:t>
                      </a:r>
                      <a:endParaRPr lang="en-US" dirty="0"/>
                    </a:p>
                  </a:txBody>
                  <a:tcPr/>
                </a:tc>
                <a:tc>
                  <a:txBody>
                    <a:bodyPr/>
                    <a:lstStyle/>
                    <a:p>
                      <a:r>
                        <a:rPr lang="es-ES" dirty="0"/>
                        <a:t>Fibra de vidrio</a:t>
                      </a:r>
                      <a:endParaRPr lang="en-US" dirty="0"/>
                    </a:p>
                  </a:txBody>
                  <a:tcPr/>
                </a:tc>
                <a:tc>
                  <a:txBody>
                    <a:bodyPr/>
                    <a:lstStyle/>
                    <a:p>
                      <a:r>
                        <a:rPr lang="es-ES" err="1"/>
                        <a:t>Semi</a:t>
                      </a:r>
                      <a:r>
                        <a:rPr lang="es-ES"/>
                        <a:t> rígido</a:t>
                      </a:r>
                      <a:endParaRPr lang="en-US"/>
                    </a:p>
                  </a:txBody>
                  <a:tcPr/>
                </a:tc>
                <a:tc>
                  <a:txBody>
                    <a:bodyPr/>
                    <a:lstStyle/>
                    <a:p>
                      <a:r>
                        <a:rPr lang="es-ES" dirty="0"/>
                        <a:t>Vela</a:t>
                      </a:r>
                      <a:endParaRPr lang="en-US"/>
                    </a:p>
                  </a:txBody>
                  <a:tcPr/>
                </a:tc>
                <a:extLst>
                  <a:ext uri="{0D108BD9-81ED-4DB2-BD59-A6C34878D82A}">
                    <a16:rowId xmlns:a16="http://schemas.microsoft.com/office/drawing/2014/main" val="1606152741"/>
                  </a:ext>
                </a:extLst>
              </a:tr>
              <a:tr h="499445">
                <a:tc>
                  <a:txBody>
                    <a:bodyPr/>
                    <a:lstStyle/>
                    <a:p>
                      <a:r>
                        <a:rPr lang="es-ES" dirty="0"/>
                        <a:t>Desembarco anfibio</a:t>
                      </a:r>
                    </a:p>
                  </a:txBody>
                  <a:tcPr/>
                </a:tc>
                <a:tc>
                  <a:txBody>
                    <a:bodyPr/>
                    <a:lstStyle/>
                    <a:p>
                      <a:r>
                        <a:rPr lang="es-ES" dirty="0" err="1"/>
                        <a:t>Ferrocemento</a:t>
                      </a:r>
                      <a:endParaRPr lang="en-US" dirty="0"/>
                    </a:p>
                  </a:txBody>
                  <a:tcPr/>
                </a:tc>
                <a:tc>
                  <a:txBody>
                    <a:bodyPr/>
                    <a:lstStyle/>
                    <a:p>
                      <a:r>
                        <a:rPr lang="es-ES"/>
                        <a:t>Rígido</a:t>
                      </a:r>
                      <a:endParaRPr lang="en-US"/>
                    </a:p>
                  </a:txBody>
                  <a:tcPr/>
                </a:tc>
                <a:tc>
                  <a:txBody>
                    <a:bodyPr/>
                    <a:lstStyle/>
                    <a:p>
                      <a:r>
                        <a:rPr lang="es-ES" dirty="0"/>
                        <a:t>Motor</a:t>
                      </a:r>
                    </a:p>
                  </a:txBody>
                  <a:tcPr/>
                </a:tc>
                <a:extLst>
                  <a:ext uri="{0D108BD9-81ED-4DB2-BD59-A6C34878D82A}">
                    <a16:rowId xmlns:a16="http://schemas.microsoft.com/office/drawing/2014/main" val="1446180432"/>
                  </a:ext>
                </a:extLst>
              </a:tr>
              <a:tr h="499445">
                <a:tc>
                  <a:txBody>
                    <a:bodyPr/>
                    <a:lstStyle/>
                    <a:p>
                      <a:r>
                        <a:rPr lang="es-ES"/>
                        <a:t>Salvamento</a:t>
                      </a:r>
                      <a:endParaRPr lang="en-US" dirty="0"/>
                    </a:p>
                  </a:txBody>
                  <a:tcPr/>
                </a:tc>
                <a:tc>
                  <a:txBody>
                    <a:bodyPr/>
                    <a:lstStyle/>
                    <a:p>
                      <a:r>
                        <a:rPr lang="es-ES" dirty="0"/>
                        <a:t>Acero</a:t>
                      </a:r>
                      <a:endParaRPr lang="en-US" dirty="0"/>
                    </a:p>
                  </a:txBody>
                  <a:tcPr/>
                </a:tc>
                <a:tc>
                  <a:txBody>
                    <a:bodyPr/>
                    <a:lstStyle/>
                    <a:p>
                      <a:endParaRPr lang="en-US"/>
                    </a:p>
                  </a:txBody>
                  <a:tcPr/>
                </a:tc>
                <a:tc>
                  <a:txBody>
                    <a:bodyPr/>
                    <a:lstStyle/>
                    <a:p>
                      <a:r>
                        <a:rPr lang="es-ES" dirty="0"/>
                        <a:t>Mixto</a:t>
                      </a:r>
                      <a:endParaRPr lang="en-US" dirty="0"/>
                    </a:p>
                  </a:txBody>
                  <a:tcPr/>
                </a:tc>
                <a:extLst>
                  <a:ext uri="{0D108BD9-81ED-4DB2-BD59-A6C34878D82A}">
                    <a16:rowId xmlns:a16="http://schemas.microsoft.com/office/drawing/2014/main" val="3248083701"/>
                  </a:ext>
                </a:extLst>
              </a:tr>
              <a:tr h="499445">
                <a:tc>
                  <a:txBody>
                    <a:bodyPr/>
                    <a:lstStyle/>
                    <a:p>
                      <a:r>
                        <a:rPr lang="es-ES"/>
                        <a:t>Apoyo buceo</a:t>
                      </a:r>
                      <a:endParaRPr lang="en-US"/>
                    </a:p>
                  </a:txBody>
                  <a:tcPr/>
                </a:tc>
                <a:tc>
                  <a:txBody>
                    <a:bodyPr/>
                    <a:lstStyle/>
                    <a:p>
                      <a:r>
                        <a:rPr lang="es-ES" dirty="0"/>
                        <a:t>Aluminio</a:t>
                      </a:r>
                      <a:endParaRPr lang="en-US" dirty="0"/>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2041310875"/>
                  </a:ext>
                </a:extLst>
              </a:tr>
              <a:tr h="499445">
                <a:tc>
                  <a:txBody>
                    <a:bodyPr/>
                    <a:lstStyle/>
                    <a:p>
                      <a:r>
                        <a:rPr lang="es-ES"/>
                        <a:t>Hombre al agua</a:t>
                      </a:r>
                      <a:endParaRPr lang="en-US"/>
                    </a:p>
                  </a:txBody>
                  <a:tcPr/>
                </a:tc>
                <a:tc>
                  <a:txBody>
                    <a:bodyPr/>
                    <a:lstStyle/>
                    <a:p>
                      <a:r>
                        <a:rPr lang="es-ES" dirty="0"/>
                        <a:t>Neumática</a:t>
                      </a:r>
                      <a:endParaRPr lang="en-US" dirty="0"/>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2068940893"/>
                  </a:ext>
                </a:extLst>
              </a:tr>
              <a:tr h="499445">
                <a:tc>
                  <a:txBody>
                    <a:bodyPr/>
                    <a:lstStyle/>
                    <a:p>
                      <a:r>
                        <a:rPr lang="es-ES"/>
                        <a:t>Visita y registro</a:t>
                      </a:r>
                      <a:endParaRPr lang="en-US"/>
                    </a:p>
                  </a:txBody>
                  <a:tcPr/>
                </a:tc>
                <a:tc>
                  <a:txBody>
                    <a:bodyPr/>
                    <a:lstStyle/>
                    <a:p>
                      <a:r>
                        <a:rPr lang="es-ES"/>
                        <a:t>Combinación</a:t>
                      </a:r>
                      <a:endParaRPr lang="en-US" dirty="0"/>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488244241"/>
                  </a:ext>
                </a:extLst>
              </a:tr>
            </a:tbl>
          </a:graphicData>
        </a:graphic>
      </p:graphicFrame>
      <p:sp>
        <p:nvSpPr>
          <p:cNvPr id="5"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23685" y="15848"/>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Resumen</a:t>
            </a:r>
            <a:endParaRPr lang="en-US" altLang="es-CL" sz="8000" dirty="0">
              <a:ln w="22225">
                <a:solidFill>
                  <a:srgbClr val="FFFFFF"/>
                </a:solidFill>
              </a:ln>
              <a:solidFill>
                <a:schemeClr val="bg1"/>
              </a:solidFill>
            </a:endParaRPr>
          </a:p>
        </p:txBody>
      </p:sp>
    </p:spTree>
    <p:extLst>
      <p:ext uri="{BB962C8B-B14F-4D97-AF65-F5344CB8AC3E}">
        <p14:creationId xmlns:p14="http://schemas.microsoft.com/office/powerpoint/2010/main" val="2466825125"/>
      </p:ext>
    </p:extLst>
  </p:cSld>
  <p:clrMapOvr>
    <a:overrideClrMapping bg1="dk1" tx1="lt1" bg2="dk2" tx2="lt2" accent1="accent1" accent2="accent2" accent3="accent3" accent4="accent4" accent5="accent5" accent6="accent6" hlink="hlink" folHlink="folHlink"/>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E1BC0F-B34F-E1CB-6D40-EFD0405BED86}"/>
              </a:ext>
            </a:extLst>
          </p:cNvPr>
          <p:cNvSpPr>
            <a:spLocks noGrp="1" noChangeArrowheads="1"/>
          </p:cNvSpPr>
          <p:nvPr>
            <p:ph type="ctrTitle"/>
          </p:nvPr>
        </p:nvSpPr>
        <p:spPr>
          <a:xfrm>
            <a:off x="838199" y="1065862"/>
            <a:ext cx="10408920" cy="1110410"/>
          </a:xfrm>
        </p:spPr>
        <p:txBody>
          <a:bodyPr vert="horz" lIns="91440" tIns="45720" rIns="91440" bIns="45720" rtlCol="0" anchor="ctr">
            <a:normAutofit fontScale="90000"/>
          </a:bodyPr>
          <a:lstStyle/>
          <a:p>
            <a:r>
              <a:rPr lang="en-US" altLang="es-CL" sz="8000" dirty="0" err="1">
                <a:ln w="22225">
                  <a:solidFill>
                    <a:srgbClr val="FFFFFF"/>
                  </a:solidFill>
                </a:ln>
                <a:solidFill>
                  <a:schemeClr val="bg1"/>
                </a:solidFill>
              </a:rPr>
              <a:t>Embarcaciones</a:t>
            </a:r>
            <a:r>
              <a:rPr lang="en-US" altLang="es-CL" sz="8000" dirty="0">
                <a:ln w="22225">
                  <a:solidFill>
                    <a:srgbClr val="FFFFFF"/>
                  </a:solidFill>
                </a:ln>
                <a:solidFill>
                  <a:schemeClr val="bg1"/>
                </a:solidFill>
              </a:rPr>
              <a:t> </a:t>
            </a:r>
            <a:r>
              <a:rPr lang="en-US" altLang="es-CL" sz="8000" dirty="0" err="1">
                <a:ln w="22225">
                  <a:solidFill>
                    <a:srgbClr val="FFFFFF"/>
                  </a:solidFill>
                </a:ln>
                <a:solidFill>
                  <a:schemeClr val="bg1"/>
                </a:solidFill>
              </a:rPr>
              <a:t>menores</a:t>
            </a:r>
            <a:endParaRPr lang="en-US" altLang="es-CL" sz="8000" dirty="0">
              <a:ln w="22225">
                <a:solidFill>
                  <a:srgbClr val="FFFFFF"/>
                </a:solidFill>
              </a:ln>
              <a:solidFill>
                <a:schemeClr val="bg1"/>
              </a:solidFill>
            </a:endParaRPr>
          </a:p>
        </p:txBody>
      </p:sp>
      <p:sp>
        <p:nvSpPr>
          <p:cNvPr id="4" name="Subtítulo 3">
            <a:extLst>
              <a:ext uri="{FF2B5EF4-FFF2-40B4-BE49-F238E27FC236}">
                <a16:creationId xmlns:a16="http://schemas.microsoft.com/office/drawing/2014/main" id="{24E28208-6637-941C-CE39-373EEA6256F8}"/>
              </a:ext>
            </a:extLst>
          </p:cNvPr>
          <p:cNvSpPr>
            <a:spLocks noGrp="1"/>
          </p:cNvSpPr>
          <p:nvPr>
            <p:ph type="subTitle" idx="1"/>
          </p:nvPr>
        </p:nvSpPr>
        <p:spPr/>
        <p:txBody>
          <a:bodyPr>
            <a:normAutofit lnSpcReduction="10000"/>
          </a:bodyPr>
          <a:lstStyle/>
          <a:p>
            <a:r>
              <a:rPr lang="es-CL" sz="11500" dirty="0">
                <a:solidFill>
                  <a:schemeClr val="bg1"/>
                </a:solidFill>
              </a:rPr>
              <a:t>FIN</a:t>
            </a:r>
          </a:p>
        </p:txBody>
      </p:sp>
    </p:spTree>
    <p:extLst>
      <p:ext uri="{BB962C8B-B14F-4D97-AF65-F5344CB8AC3E}">
        <p14:creationId xmlns:p14="http://schemas.microsoft.com/office/powerpoint/2010/main" val="2416321676"/>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8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9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10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1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12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13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14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15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6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7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8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19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20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21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a="http://schemas.openxmlformats.org/drawingml/2006/main" name="22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4.xml><?xml version="1.0" encoding="utf-8"?>
<a:theme xmlns:a="http://schemas.openxmlformats.org/drawingml/2006/main" name="23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5.xml><?xml version="1.0" encoding="utf-8"?>
<a:theme xmlns:a="http://schemas.openxmlformats.org/drawingml/2006/main" name="24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6.xml><?xml version="1.0" encoding="utf-8"?>
<a:theme xmlns:a="http://schemas.openxmlformats.org/drawingml/2006/main" name="25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7.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624</TotalTime>
  <Words>1137</Words>
  <Application>Microsoft Office PowerPoint</Application>
  <PresentationFormat>Panorámica</PresentationFormat>
  <Paragraphs>323</Paragraphs>
  <Slides>63</Slides>
  <Notes>0</Notes>
  <HiddenSlides>0</HiddenSlides>
  <MMClips>1</MMClips>
  <ScaleCrop>false</ScaleCrop>
  <HeadingPairs>
    <vt:vector size="6" baseType="variant">
      <vt:variant>
        <vt:lpstr>Fuentes usadas</vt:lpstr>
      </vt:variant>
      <vt:variant>
        <vt:i4>4</vt:i4>
      </vt:variant>
      <vt:variant>
        <vt:lpstr>Tema</vt:lpstr>
      </vt:variant>
      <vt:variant>
        <vt:i4>27</vt:i4>
      </vt:variant>
      <vt:variant>
        <vt:lpstr>Títulos de diapositiva</vt:lpstr>
      </vt:variant>
      <vt:variant>
        <vt:i4>63</vt:i4>
      </vt:variant>
    </vt:vector>
  </HeadingPairs>
  <TitlesOfParts>
    <vt:vector size="94" baseType="lpstr">
      <vt:lpstr>Arial</vt:lpstr>
      <vt:lpstr>Bradley Hand ITC</vt:lpstr>
      <vt:lpstr>Calibri</vt:lpstr>
      <vt:lpstr>Calibri Light</vt:lpstr>
      <vt:lpstr>Diseño predeterminado</vt:lpstr>
      <vt:lpstr>1_Diseño predeterminado</vt:lpstr>
      <vt:lpstr>2_Diseño predeterminado</vt:lpstr>
      <vt:lpstr>3_Diseño predeterminado</vt:lpstr>
      <vt:lpstr>4_Diseño predeterminado</vt:lpstr>
      <vt:lpstr>5_Diseño predeterminado</vt:lpstr>
      <vt:lpstr>6_Diseño predeterminado</vt:lpstr>
      <vt:lpstr>7_Diseño predeterminado</vt:lpstr>
      <vt:lpstr>8_Diseño predeterminado</vt:lpstr>
      <vt:lpstr>9_Diseño predeterminado</vt:lpstr>
      <vt:lpstr>10_Diseño predeterminado</vt:lpstr>
      <vt:lpstr>11_Diseño predeterminado</vt:lpstr>
      <vt:lpstr>12_Diseño predeterminado</vt:lpstr>
      <vt:lpstr>13_Diseño predeterminado</vt:lpstr>
      <vt:lpstr>14_Diseño predeterminado</vt:lpstr>
      <vt:lpstr>15_Diseño predeterminado</vt:lpstr>
      <vt:lpstr>16_Diseño predeterminado</vt:lpstr>
      <vt:lpstr>17_Diseño predeterminado</vt:lpstr>
      <vt:lpstr>18_Diseño predeterminado</vt:lpstr>
      <vt:lpstr>19_Diseño predeterminado</vt:lpstr>
      <vt:lpstr>20_Diseño predeterminado</vt:lpstr>
      <vt:lpstr>21_Diseño predeterminado</vt:lpstr>
      <vt:lpstr>22_Diseño predeterminado</vt:lpstr>
      <vt:lpstr>23_Diseño predeterminado</vt:lpstr>
      <vt:lpstr>24_Diseño predeterminado</vt:lpstr>
      <vt:lpstr>25_Diseño predeterminado</vt:lpstr>
      <vt:lpstr>Office Theme</vt:lpstr>
      <vt:lpstr>Presentación de PowerPoint</vt:lpstr>
      <vt:lpstr>Tipos de Buques Mercantes. </vt:lpstr>
      <vt:lpstr>Tipos de Buques de Guerra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Distancias y velocidad.</vt:lpstr>
      <vt:lpstr>Presentación de PowerPoint</vt:lpstr>
      <vt:lpstr>Sistemas de propulsión</vt:lpstr>
      <vt:lpstr>La jarcia</vt:lpstr>
      <vt:lpstr>Medidas de la jarcia</vt:lpstr>
      <vt:lpstr>Términos</vt:lpstr>
      <vt:lpstr>Términos</vt:lpstr>
      <vt:lpstr>Presentación de PowerPoint</vt:lpstr>
      <vt:lpstr>Presentación de PowerPoint</vt:lpstr>
      <vt:lpstr>Motonería</vt:lpstr>
      <vt:lpstr>Tipos de aparejos</vt:lpstr>
      <vt:lpstr>Ventaja mecánica</vt:lpstr>
      <vt:lpstr>Razón de velocidad</vt:lpstr>
      <vt:lpstr>Náutica Segundo semestre</vt:lpstr>
      <vt:lpstr>Embarcaciones menores</vt:lpstr>
      <vt:lpstr>Embarcaciones menores</vt:lpstr>
      <vt:lpstr>Embarcaciones menores</vt:lpstr>
      <vt:lpstr>Embarcaciones menores</vt:lpstr>
      <vt:lpstr>Presentación de PowerPoint</vt:lpstr>
      <vt:lpstr>Embarcaciones menores</vt:lpstr>
      <vt:lpstr>Embarcaciones menores</vt:lpstr>
      <vt:lpstr>Embarcaciones menores</vt:lpstr>
      <vt:lpstr>Embarcaciones menores</vt:lpstr>
      <vt:lpstr>Embarcaciones menores</vt:lpstr>
      <vt:lpstr>Embarcaciones menores</vt:lpstr>
      <vt:lpstr>Presentación de PowerPoint</vt:lpstr>
      <vt:lpstr>Presentación de PowerPoint</vt:lpstr>
      <vt:lpstr>Embarcaciones menores</vt:lpstr>
      <vt:lpstr>Embarcaciones menores</vt:lpstr>
      <vt:lpstr>Presentación de PowerPoint</vt:lpstr>
      <vt:lpstr>Embarcaciones menores</vt:lpstr>
      <vt:lpstr>Embarcaciones menores</vt:lpstr>
      <vt:lpstr>Embarcaciones menores</vt:lpstr>
      <vt:lpstr>Embarcaciones menores</vt:lpstr>
      <vt:lpstr>Embarcaciones menores</vt:lpstr>
      <vt:lpstr>Embarcaciones menores</vt:lpstr>
      <vt:lpstr>Embarcaciones menores</vt:lpstr>
      <vt:lpstr>Embarcaciones menores</vt:lpstr>
      <vt:lpstr>Embarcaciones menores</vt:lpstr>
      <vt:lpstr>Embarcaciones menores</vt:lpstr>
      <vt:lpstr>Embarcaciones menores</vt:lpstr>
      <vt:lpstr>Embarcaciones menores</vt:lpstr>
      <vt:lpstr>Embarcaciones menores</vt:lpstr>
      <vt:lpstr>Embarcaciones menores</vt:lpstr>
      <vt:lpstr>Embarcaciones menores</vt:lpstr>
      <vt:lpstr>Resumen</vt:lpstr>
      <vt:lpstr>Embarcaciones menores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eduardosims@gmail.com</dc:creator>
  <cp:lastModifiedBy>Eduardo</cp:lastModifiedBy>
  <cp:revision>30</cp:revision>
  <dcterms:created xsi:type="dcterms:W3CDTF">2023-06-14T15:58:55Z</dcterms:created>
  <dcterms:modified xsi:type="dcterms:W3CDTF">2024-07-04T13:19:07Z</dcterms:modified>
</cp:coreProperties>
</file>