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8CC3AD8-DBED-40FF-AAA2-1B3FBCDDCD81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BD8F3E4-2177-412D-B9CE-A1BB1F0277A2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s-CL" dirty="0" smtClean="0"/>
              <a:t>Cadete Guillermo Villablanca</a:t>
            </a:r>
          </a:p>
          <a:p>
            <a:pPr algn="just"/>
            <a:r>
              <a:rPr lang="es-CL" dirty="0" smtClean="0"/>
              <a:t>Curso: 1c</a:t>
            </a:r>
            <a:endParaRPr lang="es-CL" dirty="0"/>
          </a:p>
        </p:txBody>
      </p:sp>
      <p:sp>
        <p:nvSpPr>
          <p:cNvPr id="97282" name="AutoShape 2" descr="https://escuelanaval.cl/wp-content/uploads/2023/02/COS_2185-300x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7284" name="AutoShape 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7286" name="AutoShape 6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7288" name="AutoShape 8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Escuela_naval_Arturo_Pr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66"/>
            <a:ext cx="1500198" cy="1735229"/>
          </a:xfrm>
          <a:prstGeom prst="rect">
            <a:avLst/>
          </a:prstGeom>
        </p:spPr>
      </p:pic>
      <p:pic>
        <p:nvPicPr>
          <p:cNvPr id="10" name="9 Imagen" descr="COS_21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500042"/>
            <a:ext cx="3822897" cy="255198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sz="2800" dirty="0" smtClean="0"/>
              <a:t>Lo primero que hicimos después de entrar a la escuela fue ir a las </a:t>
            </a:r>
            <a:r>
              <a:rPr lang="es-CL" sz="2800" dirty="0" err="1" smtClean="0"/>
              <a:t>Q</a:t>
            </a:r>
            <a:r>
              <a:rPr lang="es-CL" sz="2800" dirty="0" err="1" smtClean="0"/>
              <a:t>uiriquinas</a:t>
            </a:r>
            <a:endParaRPr lang="es-CL" sz="2800" dirty="0"/>
          </a:p>
        </p:txBody>
      </p:sp>
      <p:pic>
        <p:nvPicPr>
          <p:cNvPr id="4" name="3 Marcador de contenido" descr="COS_82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2000240"/>
            <a:ext cx="6143668" cy="4072756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sz="2800" dirty="0" smtClean="0"/>
              <a:t>Luego de un largo periodo de recluta tuve la revista de recluta para pasar a ser cadete</a:t>
            </a:r>
            <a:endParaRPr lang="es-CL" sz="2800" dirty="0"/>
          </a:p>
        </p:txBody>
      </p:sp>
      <p:pic>
        <p:nvPicPr>
          <p:cNvPr id="4" name="3 Marcador de contenido" descr="c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928802"/>
            <a:ext cx="6862289" cy="4570424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sz="2800" dirty="0" smtClean="0"/>
              <a:t>Y lo mejor de todo es que después de todo eso tuve mi primer desfile</a:t>
            </a:r>
            <a:endParaRPr lang="es-CL" sz="2800" dirty="0"/>
          </a:p>
        </p:txBody>
      </p:sp>
      <p:pic>
        <p:nvPicPr>
          <p:cNvPr id="100354" name="Picture 2" descr="C:\Users\Labingles_20\Documents\Downloads\52915736925_a0c8b4d7a8_k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5780" y="1784350"/>
            <a:ext cx="6849639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2800" dirty="0" smtClean="0"/>
              <a:t>Y aun me esperan muchas </a:t>
            </a:r>
            <a:r>
              <a:rPr lang="es-CL" sz="2800" smtClean="0"/>
              <a:t>mas aventuras.</a:t>
            </a:r>
            <a:endParaRPr lang="es-CL" sz="2800" dirty="0"/>
          </a:p>
        </p:txBody>
      </p:sp>
      <p:pic>
        <p:nvPicPr>
          <p:cNvPr id="101378" name="Picture 2" descr="C:\Users\Labingles_20\Documents\Downloads\52847236642_b340652e62_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7298"/>
            <a:ext cx="6849639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56</TotalTime>
  <Words>66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Metro</vt:lpstr>
      <vt:lpstr>Yo en la escuela naval </vt:lpstr>
      <vt:lpstr>Lo primero que hicimos después de entrar a la escuela fue ir a las Quiriquinas</vt:lpstr>
      <vt:lpstr>Luego de un largo periodo de recluta tuve la revista de recluta para pasar a ser cadete</vt:lpstr>
      <vt:lpstr>Y lo mejor de todo es que después de todo eso tuve mi primer desfile</vt:lpstr>
      <vt:lpstr>Y aun me esperan muchas mas aventuras.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Labingles_20</dc:creator>
  <cp:lastModifiedBy>Labingles_20</cp:lastModifiedBy>
  <cp:revision>6</cp:revision>
  <dcterms:created xsi:type="dcterms:W3CDTF">2023-05-31T15:46:47Z</dcterms:created>
  <dcterms:modified xsi:type="dcterms:W3CDTF">2023-05-31T16:43:35Z</dcterms:modified>
</cp:coreProperties>
</file>