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753"/>
    <p:restoredTop sz="94737"/>
  </p:normalViewPr>
  <p:slideViewPr>
    <p:cSldViewPr snapToGrid="0" snapToObjects="1">
      <p:cViewPr varScale="1">
        <p:scale>
          <a:sx n="90" d="100"/>
          <a:sy n="90" d="100"/>
        </p:scale>
        <p:origin x="232" y="4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6DD8E7B-396F-5CF9-9F85-393F082455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7937AF42-3B78-EE03-518C-D0E9CEC5889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MX"/>
              <a:t>Haz clic para editar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F399F26-4F9D-1FAC-91BD-FB1392C890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CA1D5-33A9-154C-97E2-9FFBF24869CC}" type="datetimeFigureOut">
              <a:rPr lang="es-CL" smtClean="0"/>
              <a:t>09-06-22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0CAC7CD-2F1A-1DC7-C29A-A68DA362F9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7C541D2-798B-4B0C-00F5-63ADEE58FD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3D65F-75CC-2245-88DE-B279928CBBE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573745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9FE5BA3-E44D-83F0-1C27-A67849095E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D3D273B-A56C-D0EB-84BB-EC2A0A985A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4F62A27-4243-B633-37A2-6BA27519ED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CA1D5-33A9-154C-97E2-9FFBF24869CC}" type="datetimeFigureOut">
              <a:rPr lang="es-CL" smtClean="0"/>
              <a:t>09-06-22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51FDACD-10A1-5E65-06E6-F78E61ED94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FFE699D-7B20-EF1D-35AA-B3AEA577BE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3D65F-75CC-2245-88DE-B279928CBBE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19582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FC955E5-DB77-0D6F-36AF-06D4AD840A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87478527-5F25-EE3F-0898-3D5DB235A3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8492480-19BD-E799-907D-BF322C6AE4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CA1D5-33A9-154C-97E2-9FFBF24869CC}" type="datetimeFigureOut">
              <a:rPr lang="es-CL" smtClean="0"/>
              <a:t>09-06-22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514662A-A8C1-BF44-0A66-2D644EE666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3289025-9862-6CE5-323F-DA3AD36655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3D65F-75CC-2245-88DE-B279928CBBE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867231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46940A9-3752-C8D2-B38B-9FA1741B9A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5528B1B-0DD0-FFCC-4ECF-5721E381CE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BEFDB069-7B8A-B3C7-B785-A33964F5AF3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FA5EEAA8-E0CD-3507-6ED2-BDD0F0EA45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CA1D5-33A9-154C-97E2-9FFBF24869CC}" type="datetimeFigureOut">
              <a:rPr lang="es-CL" smtClean="0"/>
              <a:t>09-06-22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72CAAFC4-ACBF-A866-0B71-8566B7C796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E5D1E8EF-B98F-B6A6-B5F5-ECE244E0D2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3D65F-75CC-2245-88DE-B279928CBBE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198967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4A8D1AA-81FF-88B9-1D1A-E749C70E87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AF90A6A8-3739-2045-E35C-B9D945B181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94EA4DAC-2111-D28A-5572-B93C4A75484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26891078-4DA5-6C83-91BD-AD30A63A65A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04915A65-D19A-41B8-E0A2-E0076ABFF7E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096D8582-AB65-F3FC-61FE-D3632D1211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CA1D5-33A9-154C-97E2-9FFBF24869CC}" type="datetimeFigureOut">
              <a:rPr lang="es-CL" smtClean="0"/>
              <a:t>09-06-22</a:t>
            </a:fld>
            <a:endParaRPr lang="es-C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025E7712-9530-3671-0DA0-5D327207E5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AB24122F-70EA-8628-E755-A4EFA8C4AF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3D65F-75CC-2245-88DE-B279928CBBE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293075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A55F232-C63E-88F8-4DB3-407C69039E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51B03105-8170-1E04-9283-06F7984B83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CA1D5-33A9-154C-97E2-9FFBF24869CC}" type="datetimeFigureOut">
              <a:rPr lang="es-CL" smtClean="0"/>
              <a:t>09-06-22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6F7ADDFA-43B4-A0E7-F67E-21C061F146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CD1DD84C-977A-6012-9825-E14A69C155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3D65F-75CC-2245-88DE-B279928CBBE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484385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75161CA5-A811-D395-7A17-55A4AC06E0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CA1D5-33A9-154C-97E2-9FFBF24869CC}" type="datetimeFigureOut">
              <a:rPr lang="es-CL" smtClean="0"/>
              <a:t>09-06-22</a:t>
            </a:fld>
            <a:endParaRPr lang="es-C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F588F418-C509-7B62-1DD9-52ECE22C1E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49A248FC-398E-A969-9EAE-D5E2A701C4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3D65F-75CC-2245-88DE-B279928CBBE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195728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B116C54-DE0D-DA6B-01BC-24AB4C5723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ECB31C0-F61B-1AF0-98AE-E424A21AF2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C05C6B9-7589-6CAE-29D5-B65532D6E8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3B62570D-6C15-50E4-F6E7-16000CFB5D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CA1D5-33A9-154C-97E2-9FFBF24869CC}" type="datetimeFigureOut">
              <a:rPr lang="es-CL" smtClean="0"/>
              <a:t>09-06-22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7687D7B-9CE4-00CA-D9C7-540A2FD08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7688791-4773-2A87-BFA0-FE762D0373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3D65F-75CC-2245-88DE-B279928CBBE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449307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626CD59-7DE7-A856-403E-6311A260DD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A2053916-EC3F-0381-64F1-AC84BB56B69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B79003D4-B350-9310-3E4F-02D22B62E0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DE9C30C-F4B6-4A43-6C47-D99B92461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CA1D5-33A9-154C-97E2-9FFBF24869CC}" type="datetimeFigureOut">
              <a:rPr lang="es-CL" smtClean="0"/>
              <a:t>09-06-22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7C055FDE-3C67-D011-6509-4D506641B6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3A1AAFA-5E70-BA3C-674E-775E16A9A7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3D65F-75CC-2245-88DE-B279928CBBE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404577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9002691-BFED-37C2-2E54-CCF46D76A6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7097986C-F86B-97F6-04FD-7EA81BE0EC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95936FE-C157-EDB4-8AAF-8C17ADBBCC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CA1D5-33A9-154C-97E2-9FFBF24869CC}" type="datetimeFigureOut">
              <a:rPr lang="es-CL" smtClean="0"/>
              <a:t>09-06-22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21DF79A-104C-0776-BCF7-2CB350956D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F9E8A7C-5ADA-5204-D83C-99A208779C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3D65F-75CC-2245-88DE-B279928CBBE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405325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6DF4A7F7-99BC-D8B1-1D68-CA5A7EAB12A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29EEF451-0575-5FED-F62F-5085C99C50E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48BB2F9-69A9-35E7-29A0-C19E236B19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CA1D5-33A9-154C-97E2-9FFBF24869CC}" type="datetimeFigureOut">
              <a:rPr lang="es-CL" smtClean="0"/>
              <a:t>09-06-22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2B141A2-8BCC-9FFC-16C4-6E064755D1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50C84B8-0F6B-2435-57BA-D235C577A2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3D65F-75CC-2245-88DE-B279928CBBE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082714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BE2460C8-D6D8-19BC-9A0C-735C2A9EDD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0AD6189-D7AD-F77E-6A41-CA4DF7AF78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CDB148C-EC68-E223-63AF-5D0114976D2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9CA1D5-33A9-154C-97E2-9FFBF24869CC}" type="datetimeFigureOut">
              <a:rPr lang="es-CL" smtClean="0"/>
              <a:t>09-06-22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C84C98F-7521-0936-BA1C-A8ED0BA7FC1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72F2CA2-92BD-312D-A1EB-C917F7641AB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33D65F-75CC-2245-88DE-B279928CBBE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727237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AC769EB-71F7-E364-4273-9A13AD77FD3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6C7B0B13-886A-8C23-4FBC-3284D0D6BCD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L" dirty="0"/>
          </a:p>
        </p:txBody>
      </p:sp>
      <p:pic>
        <p:nvPicPr>
          <p:cNvPr id="1027" name="Imagen 2">
            <a:extLst>
              <a:ext uri="{FF2B5EF4-FFF2-40B4-BE49-F238E27FC236}">
                <a16:creationId xmlns:a16="http://schemas.microsoft.com/office/drawing/2014/main" id="{81DAD596-02AD-86CC-F216-EFAD4A35E9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2944" y="1150938"/>
            <a:ext cx="4545013" cy="1893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" name="Imagen 3">
            <a:extLst>
              <a:ext uri="{FF2B5EF4-FFF2-40B4-BE49-F238E27FC236}">
                <a16:creationId xmlns:a16="http://schemas.microsoft.com/office/drawing/2014/main" id="{56D43998-800E-637B-95B2-9263FCD495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1637" y="3932239"/>
            <a:ext cx="2463800" cy="1641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Imagen 4">
            <a:extLst>
              <a:ext uri="{FF2B5EF4-FFF2-40B4-BE49-F238E27FC236}">
                <a16:creationId xmlns:a16="http://schemas.microsoft.com/office/drawing/2014/main" id="{FAB9C640-0760-B14A-575D-E83037395A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2469" y="3914776"/>
            <a:ext cx="1658938" cy="1658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5">
            <a:extLst>
              <a:ext uri="{FF2B5EF4-FFF2-40B4-BE49-F238E27FC236}">
                <a16:creationId xmlns:a16="http://schemas.microsoft.com/office/drawing/2014/main" id="{8748E354-9946-7866-F2B9-AE1D9D5B9B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6096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CL"/>
          </a:p>
        </p:txBody>
      </p:sp>
      <p:sp>
        <p:nvSpPr>
          <p:cNvPr id="12" name="Rectangle 6">
            <a:extLst>
              <a:ext uri="{FF2B5EF4-FFF2-40B4-BE49-F238E27FC236}">
                <a16:creationId xmlns:a16="http://schemas.microsoft.com/office/drawing/2014/main" id="{BC9EC012-E4AE-0005-C991-E28025CFCD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6096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CL"/>
          </a:p>
        </p:txBody>
      </p:sp>
      <p:sp>
        <p:nvSpPr>
          <p:cNvPr id="13" name="Rectangle 7">
            <a:extLst>
              <a:ext uri="{FF2B5EF4-FFF2-40B4-BE49-F238E27FC236}">
                <a16:creationId xmlns:a16="http://schemas.microsoft.com/office/drawing/2014/main" id="{5DEFC1D8-04CD-00E5-DE22-4E4AE84BF0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6096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s-ES" altLang="es-CL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endParaRPr kumimoji="0" lang="es-ES" altLang="es-CL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1867955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9020</TotalTime>
  <Words>1</Words>
  <Application>Microsoft Macintosh PowerPoint</Application>
  <PresentationFormat>Panorámica</PresentationFormat>
  <Paragraphs>1</Paragraphs>
  <Slides>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Tema de Office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CATHERINE HARDY</dc:creator>
  <cp:lastModifiedBy>CATHERINE HARDY</cp:lastModifiedBy>
  <cp:revision>1</cp:revision>
  <dcterms:created xsi:type="dcterms:W3CDTF">2022-06-09T12:55:11Z</dcterms:created>
  <dcterms:modified xsi:type="dcterms:W3CDTF">2022-06-15T19:15:54Z</dcterms:modified>
</cp:coreProperties>
</file>