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ppt/_rels/presentation.xml.rels" ContentType="application/vnd.openxmlformats-package.relationships+xml"/>
  <Override PartName="/ppt/media/image6.png" ContentType="image/png"/>
  <Override PartName="/ppt/media/image3.png" ContentType="image/png"/>
  <Override PartName="/ppt/media/image7.png" ContentType="image/png"/>
  <Override PartName="/ppt/media/image4.png" ContentType="image/png"/>
  <Override PartName="/ppt/media/image8.png" ContentType="image/png"/>
  <Override PartName="/ppt/media/image1.png" ContentType="image/png"/>
  <Override PartName="/ppt/media/image5.png" ContentType="image/png"/>
  <Override PartName="/ppt/media/image2.png" ContentType="image/png"/>
  <Override PartName="/ppt/slideLayouts/slideLayout6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_rels/slideLayout10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3.xml.rels" ContentType="application/vnd.openxmlformats-package.relationships+xml"/>
  <Override PartName="/ppt/slideLayouts/slideLayout4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2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6.xml" ContentType="application/vnd.openxmlformats-officedocument.presentationml.slide+xml"/>
  <Override PartName="/ppt/slides/slide13.xml" ContentType="application/vnd.openxmlformats-officedocument.presentationml.slide+xml"/>
  <Override PartName="/ppt/slides/slide1.xml" ContentType="application/vnd.openxmlformats-officedocument.presentationml.slide+xml"/>
  <Override PartName="/ppt/slides/slide5.xml" ContentType="application/vnd.openxmlformats-officedocument.presentationml.slide+xml"/>
  <Override PartName="/ppt/slides/_rels/slide3.xml.rels" ContentType="application/vnd.openxmlformats-package.relationships+xml"/>
  <Override PartName="/ppt/slides/_rels/slide13.xml.rels" ContentType="application/vnd.openxmlformats-package.relationships+xml"/>
  <Override PartName="/ppt/slides/_rels/slide2.xml.rels" ContentType="application/vnd.openxmlformats-package.relationships+xml"/>
  <Override PartName="/ppt/slides/_rels/slide12.xml.rels" ContentType="application/vnd.openxmlformats-package.relationships+xml"/>
  <Override PartName="/ppt/slides/_rels/slide9.xml.rels" ContentType="application/vnd.openxmlformats-package.relationships+xml"/>
  <Override PartName="/ppt/slides/_rels/slide1.xml.rels" ContentType="application/vnd.openxmlformats-package.relationships+xml"/>
  <Override PartName="/ppt/slides/_rels/slide11.xml.rels" ContentType="application/vnd.openxmlformats-package.relationships+xml"/>
  <Override PartName="/ppt/slides/_rels/slide8.xml.rels" ContentType="application/vnd.openxmlformats-package.relationships+xml"/>
  <Override PartName="/ppt/slides/_rels/slide10.xml.rels" ContentType="application/vnd.openxmlformats-package.relationships+xml"/>
  <Override PartName="/ppt/slides/_rels/slide7.xml.rels" ContentType="application/vnd.openxmlformats-package.relationships+xml"/>
  <Override PartName="/ppt/slides/_rels/slide6.xml.rels" ContentType="application/vnd.openxmlformats-package.relationships+xml"/>
  <Override PartName="/ppt/slides/_rels/slide5.xml.rels" ContentType="application/vnd.openxmlformats-package.relationships+xml"/>
  <Override PartName="/ppt/slides/_rels/slide15.xml.rels" ContentType="application/vnd.openxmlformats-package.relationships+xml"/>
  <Override PartName="/ppt/slides/_rels/slide4.xml.rels" ContentType="application/vnd.openxmlformats-package.relationships+xml"/>
  <Override PartName="/ppt/slides/_rels/slide14.xml.rels" ContentType="application/vnd.openxmlformats-package.relationships+xml"/>
  <Override PartName="/ppt/slides/slide12.xml" ContentType="application/vnd.openxmlformats-officedocument.presentationml.slide+xml"/>
  <Override PartName="/ppt/slides/slide9.xml" ContentType="application/vnd.openxmlformats-officedocument.presentationml.slide+xml"/>
  <Override PartName="/ppt/slides/slide4.xml" ContentType="application/vnd.openxmlformats-officedocument.presentationml.slide+xml"/>
  <Override PartName="/ppt/slides/slide11.xml" ContentType="application/vnd.openxmlformats-officedocument.presentationml.slide+xml"/>
  <Override PartName="/ppt/slides/slide8.xml" ContentType="application/vnd.openxmlformats-officedocument.presentationml.slide+xml"/>
  <Override PartName="/ppt/slides/slide15.xml" ContentType="application/vnd.openxmlformats-officedocument.presentationml.slide+xml"/>
  <Override PartName="/ppt/slides/slide3.xml" ContentType="application/vnd.openxmlformats-officedocument.presentationml.slide+xml"/>
  <Override PartName="/ppt/slides/slide10.xml" ContentType="application/vnd.openxmlformats-officedocument.presentationml.slide+xml"/>
  <Override PartName="/ppt/slides/slide7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_rels/slideMaster1.xml.rels" ContentType="application/vnd.openxmlformats-package.relationships+xml"/>
  <Override PartName="/ppt/theme/theme1.xml" ContentType="application/vnd.openxmlformats-officedocument.theme+xml"/>
</Types>
</file>

<file path=_rels/.rels><?xml version="1.0" encoding="UTF-8"?>
<Relationships xmlns="http://schemas.openxmlformats.org/package/2006/relationships"><Relationship Id="rId1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>
  <p:sldMasterIdLst>
    <p:sldMasterId id="2147483648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</p:sldIdLst>
  <p:sldSz cx="10080625" cy="7559675"/>
  <p:notesSz cx="7772400" cy="10058400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blank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52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504000" y="1769040"/>
            <a:ext cx="9071640" cy="438480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52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9071640" cy="43844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52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560" cy="43844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5151960" y="1769040"/>
            <a:ext cx="4426560" cy="43844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52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Only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504000" y="301320"/>
            <a:ext cx="9071640" cy="585216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AndObj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52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560" cy="20908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504000" y="4058640"/>
            <a:ext cx="4426560" cy="20908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5151960" y="1769040"/>
            <a:ext cx="4426560" cy="43844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AndTwoObj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52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560" cy="43844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5151960" y="1769040"/>
            <a:ext cx="4426560" cy="20908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5151960" y="4058640"/>
            <a:ext cx="4426560" cy="20908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OverTx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52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560" cy="20908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5151960" y="1769040"/>
            <a:ext cx="4426560" cy="20908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504000" y="4058640"/>
            <a:ext cx="9070920" cy="20908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OverTx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52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9071640" cy="20908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504000" y="4058640"/>
            <a:ext cx="9071640" cy="20908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fourObj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52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560" cy="20908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5151960" y="1769040"/>
            <a:ext cx="4426560" cy="20908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5151960" y="4058640"/>
            <a:ext cx="4426560" cy="20908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504000" y="4058640"/>
            <a:ext cx="4426560" cy="20908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blank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52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560" cy="20908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5151960" y="1769040"/>
            <a:ext cx="4426560" cy="20908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pic>
        <p:nvPicPr>
          <p:cNvPr descr="" id="37" name=""/>
          <p:cNvPicPr/>
          <p:nvPr/>
        </p:nvPicPr>
        <p:blipFill>
          <a:blip r:embed="rId2"/>
          <a:stretch>
            <a:fillRect/>
          </a:stretch>
        </p:blipFill>
        <p:spPr>
          <a:xfrm>
            <a:off x="6054840" y="4058640"/>
            <a:ext cx="2620800" cy="2090880"/>
          </a:xfrm>
          <a:prstGeom prst="rect">
            <a:avLst/>
          </a:prstGeom>
        </p:spPr>
      </p:pic>
      <p:pic>
        <p:nvPicPr>
          <p:cNvPr descr="" id="38" name=""/>
          <p:cNvPicPr/>
          <p:nvPr/>
        </p:nvPicPr>
        <p:blipFill>
          <a:blip r:embed="rId3"/>
          <a:stretch>
            <a:fillRect/>
          </a:stretch>
        </p:blipFill>
        <p:spPr>
          <a:xfrm>
            <a:off x="1406880" y="4058640"/>
            <a:ext cx="2620800" cy="2090880"/>
          </a:xfrm>
          <a:prstGeom prst="rect">
            <a:avLst/>
          </a:prstGeom>
        </p:spPr>
      </p:pic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r>
              <a:rPr lang="es-CL"/>
              <a:t>Click to edit the title text format</a:t>
            </a:r>
            <a:endParaRPr/>
          </a:p>
        </p:txBody>
      </p:sp>
      <p:sp>
        <p:nvSpPr>
          <p:cNvPr id="1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9071640" cy="4384440"/>
          </a:xfrm>
          <a:prstGeom prst="rect">
            <a:avLst/>
          </a:prstGeom>
        </p:spPr>
        <p:txBody>
          <a:bodyPr bIns="0" lIns="0" rIns="0" tIns="0" wrap="none"/>
          <a:p>
            <a:pPr>
              <a:buSzPct val="25000"/>
              <a:buFont typeface="StarSymbol"/>
              <a:buChar char=""/>
            </a:pPr>
            <a:r>
              <a:rPr lang="es-CL"/>
              <a:t>Click to edit the outline text format</a:t>
            </a:r>
            <a:endParaRPr/>
          </a:p>
          <a:p>
            <a:pPr lvl="1">
              <a:buSzPct val="25000"/>
              <a:buFont typeface="StarSymbol"/>
              <a:buChar char=""/>
            </a:pPr>
            <a:r>
              <a:rPr lang="es-CL"/>
              <a:t>Second Outline Level</a:t>
            </a:r>
            <a:endParaRPr/>
          </a:p>
          <a:p>
            <a:pPr lvl="2">
              <a:buSzPct val="25000"/>
              <a:buFont typeface="StarSymbol"/>
              <a:buChar char=""/>
            </a:pPr>
            <a:r>
              <a:rPr lang="es-CL"/>
              <a:t>Third Outline Level</a:t>
            </a:r>
            <a:endParaRPr/>
          </a:p>
          <a:p>
            <a:pPr lvl="3">
              <a:buSzPct val="25000"/>
              <a:buFont typeface="StarSymbol"/>
              <a:buChar char=""/>
            </a:pPr>
            <a:r>
              <a:rPr lang="es-CL"/>
              <a:t>Fourth Outline Level</a:t>
            </a:r>
            <a:endParaRPr/>
          </a:p>
          <a:p>
            <a:pPr lvl="4">
              <a:buSzPct val="25000"/>
              <a:buFont typeface="StarSymbol"/>
              <a:buChar char=""/>
            </a:pPr>
            <a:r>
              <a:rPr lang="es-CL"/>
              <a:t>Fifth Outline Level</a:t>
            </a:r>
            <a:endParaRPr/>
          </a:p>
          <a:p>
            <a:pPr lvl="5">
              <a:buSzPct val="25000"/>
              <a:buFont typeface="StarSymbol"/>
              <a:buChar char=""/>
            </a:pPr>
            <a:r>
              <a:rPr lang="es-CL"/>
              <a:t>Sixth Outline Level</a:t>
            </a:r>
            <a:endParaRPr/>
          </a:p>
          <a:p>
            <a:pPr lvl="6">
              <a:buSzPct val="25000"/>
              <a:buFont typeface="StarSymbol"/>
              <a:buChar char=""/>
            </a:pPr>
            <a:r>
              <a:rPr lang="es-CL"/>
              <a:t>Seventh Outline Level</a:t>
            </a:r>
            <a:endParaRPr/>
          </a:p>
        </p:txBody>
      </p:sp>
      <p:sp>
        <p:nvSpPr>
          <p:cNvPr id="2" name="PlaceHolder 3"/>
          <p:cNvSpPr>
            <a:spLocks noGrp="1"/>
          </p:cNvSpPr>
          <p:nvPr>
            <p:ph type="dt"/>
          </p:nvPr>
        </p:nvSpPr>
        <p:spPr>
          <a:xfrm>
            <a:off x="504000" y="6887160"/>
            <a:ext cx="2348280" cy="521280"/>
          </a:xfrm>
          <a:prstGeom prst="rect">
            <a:avLst/>
          </a:prstGeom>
        </p:spPr>
        <p:txBody>
          <a:bodyPr bIns="0" lIns="0" rIns="0" tIns="0" wrap="none"/>
          <a:p>
            <a:r>
              <a:rPr lang="es-CL"/>
              <a:t>&lt;date/time&gt;</a:t>
            </a:r>
            <a:endParaRPr/>
          </a:p>
        </p:txBody>
      </p:sp>
      <p:sp>
        <p:nvSpPr>
          <p:cNvPr id="3" name="PlaceHolder 4"/>
          <p:cNvSpPr>
            <a:spLocks noGrp="1"/>
          </p:cNvSpPr>
          <p:nvPr>
            <p:ph type="ftr"/>
          </p:nvPr>
        </p:nvSpPr>
        <p:spPr>
          <a:xfrm>
            <a:off x="3447360" y="6887160"/>
            <a:ext cx="3195000" cy="521280"/>
          </a:xfrm>
          <a:prstGeom prst="rect">
            <a:avLst/>
          </a:prstGeom>
        </p:spPr>
        <p:txBody>
          <a:bodyPr bIns="0" lIns="0" rIns="0" tIns="0" wrap="none"/>
          <a:p>
            <a:pPr algn="ctr"/>
            <a:r>
              <a:rPr lang="es-CL"/>
              <a:t>&lt;footer&gt;</a:t>
            </a:r>
            <a:endParaRPr/>
          </a:p>
        </p:txBody>
      </p:sp>
      <p:sp>
        <p:nvSpPr>
          <p:cNvPr id="4" name="PlaceHolder 5"/>
          <p:cNvSpPr>
            <a:spLocks noGrp="1"/>
          </p:cNvSpPr>
          <p:nvPr>
            <p:ph type="sldNum"/>
          </p:nvPr>
        </p:nvSpPr>
        <p:spPr>
          <a:xfrm>
            <a:off x="7227360" y="6887160"/>
            <a:ext cx="2348280" cy="521280"/>
          </a:xfrm>
          <a:prstGeom prst="rect">
            <a:avLst/>
          </a:prstGeom>
        </p:spPr>
        <p:txBody>
          <a:bodyPr bIns="0" lIns="0" rIns="0" tIns="0" wrap="none"/>
          <a:p>
            <a:pPr algn="r"/>
            <a:fld id="{07F93644-FD78-4873-A7A9-B096CD58619F}" type="slidenum">
              <a:rPr lang="es-CL"/>
              <a:t>&lt;number&gt;</a:t>
            </a:fld>
            <a:endParaRPr/>
          </a:p>
        </p:txBody>
      </p:sp>
    </p:spTree>
  </p:cSld>
  <p:clrMap accent1="accent1" accent2="accent2" accent3="accent3" accent4="accent4" accent5="accent5" accent6="accent6" bg1="lt1" bg2="lt2" folHlink="folHlink" hlink="hlink" tx1="dk1" tx2="dk2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3.png"/><Relationship Id="rId2" Type="http://schemas.openxmlformats.org/officeDocument/2006/relationships/slideLayout" Target="../slideLayouts/slideLayout3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slideLayout" Target="../slideLayouts/slideLayout3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3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slideLayout" Target="../slideLayouts/slideLayout3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7.png"/><Relationship Id="rId2" Type="http://schemas.openxmlformats.org/officeDocument/2006/relationships/slideLayout" Target="../slideLayouts/slideLayout3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image" Target="../media/image8.png"/><Relationship Id="rId2" Type="http://schemas.openxmlformats.org/officeDocument/2006/relationships/slideLayout" Target="../slideLayouts/slideLayout3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39" name=""/>
          <p:cNvPicPr/>
          <p:nvPr/>
        </p:nvPicPr>
        <p:blipFill>
          <a:blip r:embed="rId1"/>
          <a:stretch>
            <a:fillRect/>
          </a:stretch>
        </p:blipFill>
        <p:spPr>
          <a:xfrm>
            <a:off x="360000" y="576000"/>
            <a:ext cx="5338800" cy="3785400"/>
          </a:xfrm>
          <a:prstGeom prst="rect">
            <a:avLst/>
          </a:prstGeom>
        </p:spPr>
      </p:pic>
      <p:sp>
        <p:nvSpPr>
          <p:cNvPr id="40" name="TextShape 1"/>
          <p:cNvSpPr txBox="1"/>
          <p:nvPr/>
        </p:nvSpPr>
        <p:spPr>
          <a:xfrm>
            <a:off x="792000" y="5328000"/>
            <a:ext cx="5517720" cy="1626120"/>
          </a:xfrm>
          <a:prstGeom prst="rect">
            <a:avLst/>
          </a:prstGeom>
        </p:spPr>
        <p:txBody>
          <a:bodyPr bIns="45000" lIns="90000" rIns="90000" tIns="45000" wrap="none"/>
          <a:p>
            <a:r>
              <a:rPr lang="es-CL" sz="3600">
                <a:solidFill>
                  <a:srgbClr val="004586"/>
                </a:solidFill>
              </a:rPr>
              <a:t>Escuela Naval Arturo Prat</a:t>
            </a:r>
            <a:endParaRPr/>
          </a:p>
          <a:p>
            <a:r>
              <a:rPr lang="es-CL" sz="3600">
                <a:solidFill>
                  <a:srgbClr val="004586"/>
                </a:solidFill>
              </a:rPr>
              <a:t>Física 2do Semestre 2014</a:t>
            </a:r>
            <a:endParaRPr/>
          </a:p>
          <a:p>
            <a:endParaRPr/>
          </a:p>
        </p:txBody>
      </p:sp>
    </p:spTree>
  </p:cSld>
  <p:timing>
    <p:tnLst>
      <p:par>
        <p:cTn dur="indefinite" id="1" nodeType="tmRoot" restart="never">
          <p:childTnLst>
            <p:seq>
              <p:cTn id="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r>
              <a:rPr lang="es-CL"/>
              <a:t>Suma de dos vectores</a:t>
            </a:r>
            <a:endParaRPr/>
          </a:p>
        </p:txBody>
      </p:sp>
      <p:sp>
        <p:nvSpPr>
          <p:cNvPr id="42" name="Line 2"/>
          <p:cNvSpPr/>
          <p:nvPr/>
        </p:nvSpPr>
        <p:spPr>
          <a:xfrm flipV="1">
            <a:off x="1463760" y="2103840"/>
            <a:ext cx="1440000" cy="2304000"/>
          </a:xfrm>
          <a:prstGeom prst="line">
            <a:avLst/>
          </a:prstGeom>
          <a:ln w="72000">
            <a:solidFill>
              <a:srgbClr val="000080"/>
            </a:solidFill>
            <a:round/>
            <a:tailEnd len="med" type="triangle" w="med"/>
          </a:ln>
        </p:spPr>
      </p:sp>
      <p:sp>
        <p:nvSpPr>
          <p:cNvPr id="43" name="Line 3"/>
          <p:cNvSpPr/>
          <p:nvPr/>
        </p:nvSpPr>
        <p:spPr>
          <a:xfrm flipH="1" flipV="1">
            <a:off x="4680000" y="2160000"/>
            <a:ext cx="216000" cy="1800000"/>
          </a:xfrm>
          <a:prstGeom prst="line">
            <a:avLst/>
          </a:prstGeom>
          <a:ln w="72000">
            <a:solidFill>
              <a:srgbClr val="008000"/>
            </a:solidFill>
            <a:round/>
            <a:tailEnd len="med" type="triangle" w="med"/>
          </a:ln>
        </p:spPr>
      </p:sp>
      <p:sp>
        <p:nvSpPr>
          <p:cNvPr id="44" name="TextShape 4"/>
          <p:cNvSpPr txBox="1"/>
          <p:nvPr/>
        </p:nvSpPr>
        <p:spPr>
          <a:xfrm>
            <a:off x="3600000" y="2880000"/>
            <a:ext cx="792000" cy="486720"/>
          </a:xfrm>
          <a:prstGeom prst="rect">
            <a:avLst/>
          </a:prstGeom>
        </p:spPr>
        <p:txBody>
          <a:bodyPr bIns="45000" lIns="90000" rIns="90000" tIns="45000" wrap="none"/>
          <a:p>
            <a:r>
              <a:rPr b="1" lang="es-CL" sz="2800"/>
              <a:t>+</a:t>
            </a:r>
            <a:endParaRPr/>
          </a:p>
        </p:txBody>
      </p:sp>
      <p:sp>
        <p:nvSpPr>
          <p:cNvPr id="45" name="TextShape 5"/>
          <p:cNvSpPr txBox="1"/>
          <p:nvPr/>
        </p:nvSpPr>
        <p:spPr>
          <a:xfrm>
            <a:off x="5832000" y="2808000"/>
            <a:ext cx="792000" cy="486720"/>
          </a:xfrm>
          <a:prstGeom prst="rect">
            <a:avLst/>
          </a:prstGeom>
        </p:spPr>
        <p:txBody>
          <a:bodyPr bIns="45000" lIns="90000" rIns="90000" tIns="45000" wrap="none"/>
          <a:p>
            <a:r>
              <a:rPr b="1" lang="es-CL" sz="2800"/>
              <a:t>= ?</a:t>
            </a:r>
            <a:endParaRPr/>
          </a:p>
        </p:txBody>
      </p:sp>
      <p:sp>
        <p:nvSpPr>
          <p:cNvPr id="46" name="TextShape 6"/>
          <p:cNvSpPr txBox="1"/>
          <p:nvPr/>
        </p:nvSpPr>
        <p:spPr>
          <a:xfrm>
            <a:off x="1823760" y="2567880"/>
            <a:ext cx="504000" cy="544680"/>
          </a:xfrm>
          <a:prstGeom prst="rect">
            <a:avLst/>
          </a:prstGeom>
        </p:spPr>
        <p:txBody>
          <a:bodyPr bIns="45000" lIns="90000" rIns="90000" tIns="45000" wrap="none"/>
          <a:p>
            <a:r>
              <a:rPr b="1" lang="es-CL" sz="3200"/>
              <a:t>A</a:t>
            </a:r>
            <a:endParaRPr/>
          </a:p>
        </p:txBody>
      </p:sp>
      <p:sp>
        <p:nvSpPr>
          <p:cNvPr id="47" name="TextShape 7"/>
          <p:cNvSpPr txBox="1"/>
          <p:nvPr/>
        </p:nvSpPr>
        <p:spPr>
          <a:xfrm>
            <a:off x="4968000" y="2119320"/>
            <a:ext cx="504000" cy="544680"/>
          </a:xfrm>
          <a:prstGeom prst="rect">
            <a:avLst/>
          </a:prstGeom>
        </p:spPr>
        <p:txBody>
          <a:bodyPr bIns="45000" lIns="90000" rIns="90000" tIns="45000" wrap="none"/>
          <a:p>
            <a:r>
              <a:rPr b="1" lang="es-CL" sz="3200"/>
              <a:t>B</a:t>
            </a:r>
            <a:endParaRPr/>
          </a:p>
        </p:txBody>
      </p:sp>
    </p:spTree>
  </p:cSld>
  <p:timing>
    <p:tnLst>
      <p:par>
        <p:cTn dur="indefinite" id="3" nodeType="tmRoot" restart="never">
          <p:childTnLst>
            <p:seq>
              <p:cTn id="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r>
              <a:rPr lang="es-CL"/>
              <a:t>Suma de dos vectores: metodo gráfico</a:t>
            </a:r>
            <a:endParaRPr/>
          </a:p>
        </p:txBody>
      </p:sp>
      <p:sp>
        <p:nvSpPr>
          <p:cNvPr id="49" name="Line 2"/>
          <p:cNvSpPr/>
          <p:nvPr/>
        </p:nvSpPr>
        <p:spPr>
          <a:xfrm flipV="1">
            <a:off x="1296000" y="2484000"/>
            <a:ext cx="1440000" cy="2304000"/>
          </a:xfrm>
          <a:prstGeom prst="line">
            <a:avLst/>
          </a:prstGeom>
          <a:ln w="72000">
            <a:solidFill>
              <a:srgbClr val="000080"/>
            </a:solidFill>
            <a:round/>
            <a:tailEnd len="med" type="triangle" w="med"/>
          </a:ln>
        </p:spPr>
      </p:sp>
      <p:sp>
        <p:nvSpPr>
          <p:cNvPr id="50" name="Line 3"/>
          <p:cNvSpPr/>
          <p:nvPr/>
        </p:nvSpPr>
        <p:spPr>
          <a:xfrm flipH="1" flipV="1">
            <a:off x="4464000" y="2556000"/>
            <a:ext cx="216000" cy="1800000"/>
          </a:xfrm>
          <a:prstGeom prst="line">
            <a:avLst/>
          </a:prstGeom>
          <a:ln w="72000">
            <a:solidFill>
              <a:srgbClr val="008000"/>
            </a:solidFill>
            <a:round/>
            <a:tailEnd len="med" type="triangle" w="med"/>
          </a:ln>
        </p:spPr>
      </p:sp>
      <p:sp>
        <p:nvSpPr>
          <p:cNvPr id="51" name="TextShape 4"/>
          <p:cNvSpPr txBox="1"/>
          <p:nvPr/>
        </p:nvSpPr>
        <p:spPr>
          <a:xfrm>
            <a:off x="3384000" y="3276000"/>
            <a:ext cx="792000" cy="486720"/>
          </a:xfrm>
          <a:prstGeom prst="rect">
            <a:avLst/>
          </a:prstGeom>
        </p:spPr>
        <p:txBody>
          <a:bodyPr bIns="45000" lIns="90000" rIns="90000" tIns="45000" wrap="none"/>
          <a:p>
            <a:r>
              <a:rPr b="1" lang="es-CL" sz="2800"/>
              <a:t>+</a:t>
            </a:r>
            <a:endParaRPr/>
          </a:p>
        </p:txBody>
      </p:sp>
      <p:sp>
        <p:nvSpPr>
          <p:cNvPr id="52" name="TextShape 5"/>
          <p:cNvSpPr txBox="1"/>
          <p:nvPr/>
        </p:nvSpPr>
        <p:spPr>
          <a:xfrm>
            <a:off x="5616000" y="3204000"/>
            <a:ext cx="792000" cy="486720"/>
          </a:xfrm>
          <a:prstGeom prst="rect">
            <a:avLst/>
          </a:prstGeom>
        </p:spPr>
        <p:txBody>
          <a:bodyPr bIns="45000" lIns="90000" rIns="90000" tIns="45000" wrap="none"/>
          <a:p>
            <a:r>
              <a:rPr b="1" lang="es-CL" sz="2800"/>
              <a:t>= </a:t>
            </a:r>
            <a:endParaRPr/>
          </a:p>
        </p:txBody>
      </p:sp>
      <p:sp>
        <p:nvSpPr>
          <p:cNvPr id="53" name="TextShape 6"/>
          <p:cNvSpPr txBox="1"/>
          <p:nvPr/>
        </p:nvSpPr>
        <p:spPr>
          <a:xfrm>
            <a:off x="1656000" y="2916000"/>
            <a:ext cx="504000" cy="544680"/>
          </a:xfrm>
          <a:prstGeom prst="rect">
            <a:avLst/>
          </a:prstGeom>
        </p:spPr>
        <p:txBody>
          <a:bodyPr bIns="45000" lIns="90000" rIns="90000" tIns="45000" wrap="none"/>
          <a:p>
            <a:r>
              <a:rPr b="1" lang="es-CL" sz="3200"/>
              <a:t>A</a:t>
            </a:r>
            <a:endParaRPr/>
          </a:p>
        </p:txBody>
      </p:sp>
      <p:sp>
        <p:nvSpPr>
          <p:cNvPr id="54" name="TextShape 7"/>
          <p:cNvSpPr txBox="1"/>
          <p:nvPr/>
        </p:nvSpPr>
        <p:spPr>
          <a:xfrm>
            <a:off x="4752000" y="2515320"/>
            <a:ext cx="504000" cy="544680"/>
          </a:xfrm>
          <a:prstGeom prst="rect">
            <a:avLst/>
          </a:prstGeom>
        </p:spPr>
        <p:txBody>
          <a:bodyPr bIns="45000" lIns="90000" rIns="90000" tIns="45000" wrap="none"/>
          <a:p>
            <a:r>
              <a:rPr b="1" lang="es-CL" sz="3200"/>
              <a:t>B</a:t>
            </a:r>
            <a:endParaRPr/>
          </a:p>
        </p:txBody>
      </p:sp>
      <p:sp>
        <p:nvSpPr>
          <p:cNvPr id="55" name="Line 8"/>
          <p:cNvSpPr/>
          <p:nvPr/>
        </p:nvSpPr>
        <p:spPr>
          <a:xfrm flipV="1">
            <a:off x="6768000" y="3204000"/>
            <a:ext cx="1440000" cy="2304000"/>
          </a:xfrm>
          <a:prstGeom prst="line">
            <a:avLst/>
          </a:prstGeom>
          <a:ln w="72000">
            <a:solidFill>
              <a:srgbClr val="000080"/>
            </a:solidFill>
            <a:round/>
            <a:tailEnd len="med" type="triangle" w="med"/>
          </a:ln>
        </p:spPr>
      </p:sp>
      <p:sp>
        <p:nvSpPr>
          <p:cNvPr id="56" name="Line 9"/>
          <p:cNvSpPr/>
          <p:nvPr/>
        </p:nvSpPr>
        <p:spPr>
          <a:xfrm flipH="1" flipV="1">
            <a:off x="7992000" y="1476000"/>
            <a:ext cx="216000" cy="1800000"/>
          </a:xfrm>
          <a:prstGeom prst="line">
            <a:avLst/>
          </a:prstGeom>
          <a:ln w="72000">
            <a:solidFill>
              <a:srgbClr val="008000"/>
            </a:solidFill>
            <a:round/>
            <a:tailEnd len="med" type="triangle" w="med"/>
          </a:ln>
        </p:spPr>
      </p:sp>
      <p:sp>
        <p:nvSpPr>
          <p:cNvPr id="57" name="TextShape 10"/>
          <p:cNvSpPr txBox="1"/>
          <p:nvPr/>
        </p:nvSpPr>
        <p:spPr>
          <a:xfrm>
            <a:off x="7992000" y="3852000"/>
            <a:ext cx="504000" cy="544680"/>
          </a:xfrm>
          <a:prstGeom prst="rect">
            <a:avLst/>
          </a:prstGeom>
        </p:spPr>
        <p:txBody>
          <a:bodyPr bIns="45000" lIns="90000" rIns="90000" tIns="45000" wrap="none"/>
          <a:p>
            <a:r>
              <a:rPr b="1" lang="es-CL" sz="3200"/>
              <a:t>A</a:t>
            </a:r>
            <a:endParaRPr/>
          </a:p>
        </p:txBody>
      </p:sp>
      <p:sp>
        <p:nvSpPr>
          <p:cNvPr id="58" name="TextShape 11"/>
          <p:cNvSpPr txBox="1"/>
          <p:nvPr/>
        </p:nvSpPr>
        <p:spPr>
          <a:xfrm>
            <a:off x="8136000" y="1620000"/>
            <a:ext cx="504000" cy="544680"/>
          </a:xfrm>
          <a:prstGeom prst="rect">
            <a:avLst/>
          </a:prstGeom>
        </p:spPr>
        <p:txBody>
          <a:bodyPr bIns="45000" lIns="90000" rIns="90000" tIns="45000" wrap="none"/>
          <a:p>
            <a:r>
              <a:rPr b="1" lang="es-CL" sz="3200"/>
              <a:t>B</a:t>
            </a:r>
            <a:endParaRPr/>
          </a:p>
        </p:txBody>
      </p:sp>
      <p:sp>
        <p:nvSpPr>
          <p:cNvPr id="59" name="Line 12"/>
          <p:cNvSpPr/>
          <p:nvPr/>
        </p:nvSpPr>
        <p:spPr>
          <a:xfrm flipV="1">
            <a:off x="6768000" y="1476000"/>
            <a:ext cx="1224000" cy="4032000"/>
          </a:xfrm>
          <a:prstGeom prst="line">
            <a:avLst/>
          </a:prstGeom>
          <a:ln w="72000">
            <a:solidFill>
              <a:srgbClr val="800000"/>
            </a:solidFill>
            <a:round/>
            <a:tailEnd len="med" type="triangle" w="med"/>
          </a:ln>
        </p:spPr>
      </p:sp>
      <p:sp>
        <p:nvSpPr>
          <p:cNvPr id="60" name="TextShape 13"/>
          <p:cNvSpPr txBox="1"/>
          <p:nvPr/>
        </p:nvSpPr>
        <p:spPr>
          <a:xfrm>
            <a:off x="6480000" y="2371320"/>
            <a:ext cx="1512000" cy="544680"/>
          </a:xfrm>
          <a:prstGeom prst="rect">
            <a:avLst/>
          </a:prstGeom>
        </p:spPr>
        <p:txBody>
          <a:bodyPr bIns="45000" lIns="90000" rIns="90000" tIns="45000" wrap="none"/>
          <a:p>
            <a:r>
              <a:rPr b="1" lang="es-CL" sz="3200"/>
              <a:t>A+B</a:t>
            </a:r>
            <a:endParaRPr/>
          </a:p>
        </p:txBody>
      </p:sp>
    </p:spTree>
  </p:cSld>
  <p:timing>
    <p:tnLst>
      <p:par>
        <p:cTn dur="indefinite" id="5" nodeType="tmRoot" restart="never">
          <p:childTnLst>
            <p:seq>
              <p:cTn id="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r>
              <a:rPr lang="es-CL"/>
              <a:t>Suma de dos vectores: metodo del paralelogramo</a:t>
            </a:r>
            <a:endParaRPr/>
          </a:p>
        </p:txBody>
      </p:sp>
      <p:sp>
        <p:nvSpPr>
          <p:cNvPr id="62" name="Line 2"/>
          <p:cNvSpPr/>
          <p:nvPr/>
        </p:nvSpPr>
        <p:spPr>
          <a:xfrm flipV="1">
            <a:off x="504000" y="2844000"/>
            <a:ext cx="1440000" cy="2304000"/>
          </a:xfrm>
          <a:prstGeom prst="line">
            <a:avLst/>
          </a:prstGeom>
          <a:ln w="72000">
            <a:solidFill>
              <a:srgbClr val="000080"/>
            </a:solidFill>
            <a:round/>
            <a:tailEnd len="med" type="triangle" w="med"/>
          </a:ln>
        </p:spPr>
      </p:sp>
      <p:sp>
        <p:nvSpPr>
          <p:cNvPr id="63" name="Line 3"/>
          <p:cNvSpPr/>
          <p:nvPr/>
        </p:nvSpPr>
        <p:spPr>
          <a:xfrm flipH="1" flipV="1">
            <a:off x="3672000" y="2916000"/>
            <a:ext cx="216000" cy="1800000"/>
          </a:xfrm>
          <a:prstGeom prst="line">
            <a:avLst/>
          </a:prstGeom>
          <a:ln w="72000">
            <a:solidFill>
              <a:srgbClr val="008000"/>
            </a:solidFill>
            <a:round/>
            <a:tailEnd len="med" type="triangle" w="med"/>
          </a:ln>
        </p:spPr>
      </p:sp>
      <p:sp>
        <p:nvSpPr>
          <p:cNvPr id="64" name="TextShape 4"/>
          <p:cNvSpPr txBox="1"/>
          <p:nvPr/>
        </p:nvSpPr>
        <p:spPr>
          <a:xfrm>
            <a:off x="2592000" y="3636000"/>
            <a:ext cx="792000" cy="486720"/>
          </a:xfrm>
          <a:prstGeom prst="rect">
            <a:avLst/>
          </a:prstGeom>
        </p:spPr>
        <p:txBody>
          <a:bodyPr bIns="45000" lIns="90000" rIns="90000" tIns="45000" wrap="none"/>
          <a:p>
            <a:r>
              <a:rPr b="1" lang="es-CL" sz="2800"/>
              <a:t>+</a:t>
            </a:r>
            <a:endParaRPr/>
          </a:p>
        </p:txBody>
      </p:sp>
      <p:sp>
        <p:nvSpPr>
          <p:cNvPr id="65" name="TextShape 5"/>
          <p:cNvSpPr txBox="1"/>
          <p:nvPr/>
        </p:nvSpPr>
        <p:spPr>
          <a:xfrm>
            <a:off x="4824000" y="3564000"/>
            <a:ext cx="792000" cy="486720"/>
          </a:xfrm>
          <a:prstGeom prst="rect">
            <a:avLst/>
          </a:prstGeom>
        </p:spPr>
        <p:txBody>
          <a:bodyPr bIns="45000" lIns="90000" rIns="90000" tIns="45000" wrap="none"/>
          <a:p>
            <a:r>
              <a:rPr b="1" lang="es-CL" sz="2800"/>
              <a:t>= </a:t>
            </a:r>
            <a:endParaRPr/>
          </a:p>
        </p:txBody>
      </p:sp>
      <p:sp>
        <p:nvSpPr>
          <p:cNvPr id="66" name="TextShape 6"/>
          <p:cNvSpPr txBox="1"/>
          <p:nvPr/>
        </p:nvSpPr>
        <p:spPr>
          <a:xfrm>
            <a:off x="864000" y="3276000"/>
            <a:ext cx="504000" cy="544680"/>
          </a:xfrm>
          <a:prstGeom prst="rect">
            <a:avLst/>
          </a:prstGeom>
        </p:spPr>
        <p:txBody>
          <a:bodyPr bIns="45000" lIns="90000" rIns="90000" tIns="45000" wrap="none"/>
          <a:p>
            <a:r>
              <a:rPr b="1" lang="es-CL" sz="3200"/>
              <a:t>A</a:t>
            </a:r>
            <a:endParaRPr/>
          </a:p>
        </p:txBody>
      </p:sp>
      <p:sp>
        <p:nvSpPr>
          <p:cNvPr id="67" name="TextShape 7"/>
          <p:cNvSpPr txBox="1"/>
          <p:nvPr/>
        </p:nvSpPr>
        <p:spPr>
          <a:xfrm>
            <a:off x="3960000" y="2875320"/>
            <a:ext cx="504000" cy="544680"/>
          </a:xfrm>
          <a:prstGeom prst="rect">
            <a:avLst/>
          </a:prstGeom>
        </p:spPr>
        <p:txBody>
          <a:bodyPr bIns="45000" lIns="90000" rIns="90000" tIns="45000" wrap="none"/>
          <a:p>
            <a:r>
              <a:rPr b="1" lang="es-CL" sz="3200"/>
              <a:t>B</a:t>
            </a:r>
            <a:endParaRPr/>
          </a:p>
        </p:txBody>
      </p:sp>
      <p:sp>
        <p:nvSpPr>
          <p:cNvPr id="68" name="Line 8"/>
          <p:cNvSpPr/>
          <p:nvPr/>
        </p:nvSpPr>
        <p:spPr>
          <a:xfrm flipV="1">
            <a:off x="5976000" y="3564000"/>
            <a:ext cx="1440000" cy="2304000"/>
          </a:xfrm>
          <a:prstGeom prst="line">
            <a:avLst/>
          </a:prstGeom>
          <a:ln w="72000">
            <a:solidFill>
              <a:srgbClr val="000080"/>
            </a:solidFill>
            <a:round/>
            <a:tailEnd len="med" type="triangle" w="med"/>
          </a:ln>
        </p:spPr>
      </p:sp>
      <p:sp>
        <p:nvSpPr>
          <p:cNvPr id="69" name="Line 9"/>
          <p:cNvSpPr/>
          <p:nvPr/>
        </p:nvSpPr>
        <p:spPr>
          <a:xfrm flipH="1" flipV="1">
            <a:off x="5760000" y="4068000"/>
            <a:ext cx="216000" cy="1800000"/>
          </a:xfrm>
          <a:prstGeom prst="line">
            <a:avLst/>
          </a:prstGeom>
          <a:ln w="72000">
            <a:solidFill>
              <a:srgbClr val="008000"/>
            </a:solidFill>
            <a:round/>
            <a:tailEnd len="med" type="triangle" w="med"/>
          </a:ln>
        </p:spPr>
      </p:sp>
      <p:sp>
        <p:nvSpPr>
          <p:cNvPr id="70" name="TextShape 10"/>
          <p:cNvSpPr txBox="1"/>
          <p:nvPr/>
        </p:nvSpPr>
        <p:spPr>
          <a:xfrm>
            <a:off x="7200000" y="4212000"/>
            <a:ext cx="504000" cy="544680"/>
          </a:xfrm>
          <a:prstGeom prst="rect">
            <a:avLst/>
          </a:prstGeom>
        </p:spPr>
        <p:txBody>
          <a:bodyPr bIns="45000" lIns="90000" rIns="90000" tIns="45000" wrap="none"/>
          <a:p>
            <a:r>
              <a:rPr b="1" lang="es-CL" sz="3200"/>
              <a:t>A</a:t>
            </a:r>
            <a:endParaRPr/>
          </a:p>
        </p:txBody>
      </p:sp>
      <p:sp>
        <p:nvSpPr>
          <p:cNvPr id="71" name="TextShape 11"/>
          <p:cNvSpPr txBox="1"/>
          <p:nvPr/>
        </p:nvSpPr>
        <p:spPr>
          <a:xfrm>
            <a:off x="5112000" y="4207320"/>
            <a:ext cx="504000" cy="544680"/>
          </a:xfrm>
          <a:prstGeom prst="rect">
            <a:avLst/>
          </a:prstGeom>
        </p:spPr>
        <p:txBody>
          <a:bodyPr bIns="45000" lIns="90000" rIns="90000" tIns="45000" wrap="none"/>
          <a:p>
            <a:r>
              <a:rPr b="1" lang="es-CL" sz="3200"/>
              <a:t>B</a:t>
            </a:r>
            <a:endParaRPr/>
          </a:p>
        </p:txBody>
      </p:sp>
      <p:sp>
        <p:nvSpPr>
          <p:cNvPr id="72" name="Line 12"/>
          <p:cNvSpPr/>
          <p:nvPr/>
        </p:nvSpPr>
        <p:spPr>
          <a:xfrm flipH="1" flipV="1">
            <a:off x="7164000" y="1800000"/>
            <a:ext cx="216000" cy="1800000"/>
          </a:xfrm>
          <a:prstGeom prst="line">
            <a:avLst/>
          </a:prstGeom>
          <a:ln w="72000">
            <a:solidFill>
              <a:srgbClr val="008000"/>
            </a:solidFill>
            <a:custDash>
              <a:ds d="508000" sp="508000"/>
              <a:ds d="508000" sp="508000"/>
            </a:custDash>
            <a:round/>
            <a:tailEnd len="med" type="triangle" w="med"/>
          </a:ln>
        </p:spPr>
      </p:sp>
      <p:sp>
        <p:nvSpPr>
          <p:cNvPr id="73" name="Line 13"/>
          <p:cNvSpPr/>
          <p:nvPr/>
        </p:nvSpPr>
        <p:spPr>
          <a:xfrm flipV="1">
            <a:off x="5760360" y="1803960"/>
            <a:ext cx="1440000" cy="2304000"/>
          </a:xfrm>
          <a:prstGeom prst="line">
            <a:avLst/>
          </a:prstGeom>
          <a:ln w="72000">
            <a:solidFill>
              <a:srgbClr val="000080"/>
            </a:solidFill>
            <a:custDash>
              <a:ds d="508000" sp="508000"/>
              <a:ds d="508000" sp="508000"/>
            </a:custDash>
            <a:round/>
            <a:tailEnd len="med" type="triangle" w="med"/>
          </a:ln>
        </p:spPr>
      </p:sp>
      <p:sp>
        <p:nvSpPr>
          <p:cNvPr id="74" name="Line 14"/>
          <p:cNvSpPr/>
          <p:nvPr/>
        </p:nvSpPr>
        <p:spPr>
          <a:xfrm flipV="1">
            <a:off x="5976000" y="1836000"/>
            <a:ext cx="1224000" cy="4032000"/>
          </a:xfrm>
          <a:prstGeom prst="line">
            <a:avLst/>
          </a:prstGeom>
          <a:ln w="72000">
            <a:solidFill>
              <a:srgbClr val="800000"/>
            </a:solidFill>
            <a:round/>
            <a:tailEnd len="med" type="triangle" w="med"/>
          </a:ln>
        </p:spPr>
      </p:sp>
      <p:sp>
        <p:nvSpPr>
          <p:cNvPr id="75" name="TextShape 15"/>
          <p:cNvSpPr txBox="1"/>
          <p:nvPr/>
        </p:nvSpPr>
        <p:spPr>
          <a:xfrm>
            <a:off x="6336000" y="3096000"/>
            <a:ext cx="1512000" cy="544680"/>
          </a:xfrm>
          <a:prstGeom prst="rect">
            <a:avLst/>
          </a:prstGeom>
        </p:spPr>
        <p:txBody>
          <a:bodyPr bIns="45000" lIns="90000" rIns="90000" tIns="45000" wrap="none"/>
          <a:p>
            <a:r>
              <a:rPr b="1" lang="es-CL" sz="3200"/>
              <a:t>A+B</a:t>
            </a:r>
            <a:endParaRPr/>
          </a:p>
        </p:txBody>
      </p:sp>
    </p:spTree>
  </p:cSld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r>
              <a:rPr lang="es-CL"/>
              <a:t>La suma es conmutativa</a:t>
            </a:r>
            <a:endParaRPr/>
          </a:p>
        </p:txBody>
      </p:sp>
      <p:sp>
        <p:nvSpPr>
          <p:cNvPr id="77" name="TextShape 2"/>
          <p:cNvSpPr txBox="1"/>
          <p:nvPr/>
        </p:nvSpPr>
        <p:spPr>
          <a:xfrm>
            <a:off x="3024000" y="1687320"/>
            <a:ext cx="2808000" cy="544680"/>
          </a:xfrm>
          <a:prstGeom prst="rect">
            <a:avLst/>
          </a:prstGeom>
        </p:spPr>
        <p:txBody>
          <a:bodyPr bIns="45000" lIns="90000" rIns="90000" tIns="45000" wrap="none"/>
          <a:p>
            <a:r>
              <a:rPr b="1" lang="es-CL" sz="3200"/>
              <a:t>A+B = B +A</a:t>
            </a:r>
            <a:endParaRPr/>
          </a:p>
        </p:txBody>
      </p:sp>
      <p:sp>
        <p:nvSpPr>
          <p:cNvPr id="78" name="Line 3"/>
          <p:cNvSpPr/>
          <p:nvPr/>
        </p:nvSpPr>
        <p:spPr>
          <a:xfrm flipV="1">
            <a:off x="1224000" y="4464000"/>
            <a:ext cx="1440000" cy="2304000"/>
          </a:xfrm>
          <a:prstGeom prst="line">
            <a:avLst/>
          </a:prstGeom>
          <a:ln w="72000">
            <a:solidFill>
              <a:srgbClr val="000080"/>
            </a:solidFill>
            <a:round/>
            <a:tailEnd len="med" type="triangle" w="med"/>
          </a:ln>
        </p:spPr>
        <p:txBody>
          <a:bodyPr anchor="ctr" bIns="81000" lIns="126000" rIns="126000" tIns="81000" wrap="none"/>
          <a:p>
            <a:pPr algn="ctr"/>
            <a:r>
              <a:rPr lang="es-CL"/>
              <a:t>c</a:t>
            </a:r>
            <a:endParaRPr/>
          </a:p>
        </p:txBody>
      </p:sp>
      <p:sp>
        <p:nvSpPr>
          <p:cNvPr id="79" name="Line 4"/>
          <p:cNvSpPr/>
          <p:nvPr/>
        </p:nvSpPr>
        <p:spPr>
          <a:xfrm flipH="1" flipV="1">
            <a:off x="2448000" y="2736000"/>
            <a:ext cx="216000" cy="1800000"/>
          </a:xfrm>
          <a:prstGeom prst="line">
            <a:avLst/>
          </a:prstGeom>
          <a:ln w="72000">
            <a:solidFill>
              <a:srgbClr val="008000"/>
            </a:solidFill>
            <a:round/>
            <a:tailEnd len="med" type="triangle" w="med"/>
          </a:ln>
        </p:spPr>
      </p:sp>
      <p:sp>
        <p:nvSpPr>
          <p:cNvPr id="80" name="TextShape 5"/>
          <p:cNvSpPr txBox="1"/>
          <p:nvPr/>
        </p:nvSpPr>
        <p:spPr>
          <a:xfrm>
            <a:off x="2448000" y="5112000"/>
            <a:ext cx="504000" cy="544680"/>
          </a:xfrm>
          <a:prstGeom prst="rect">
            <a:avLst/>
          </a:prstGeom>
        </p:spPr>
        <p:txBody>
          <a:bodyPr bIns="45000" lIns="90000" rIns="90000" tIns="45000" wrap="none"/>
          <a:p>
            <a:r>
              <a:rPr b="1" lang="es-CL" sz="3200"/>
              <a:t>A</a:t>
            </a:r>
            <a:endParaRPr/>
          </a:p>
        </p:txBody>
      </p:sp>
      <p:sp>
        <p:nvSpPr>
          <p:cNvPr id="81" name="TextShape 6"/>
          <p:cNvSpPr txBox="1"/>
          <p:nvPr/>
        </p:nvSpPr>
        <p:spPr>
          <a:xfrm>
            <a:off x="2592000" y="2880000"/>
            <a:ext cx="504000" cy="544680"/>
          </a:xfrm>
          <a:prstGeom prst="rect">
            <a:avLst/>
          </a:prstGeom>
        </p:spPr>
        <p:txBody>
          <a:bodyPr bIns="45000" lIns="90000" rIns="90000" tIns="45000" wrap="none"/>
          <a:p>
            <a:r>
              <a:rPr b="1" lang="es-CL" sz="3200"/>
              <a:t>B</a:t>
            </a:r>
            <a:endParaRPr/>
          </a:p>
        </p:txBody>
      </p:sp>
      <p:sp>
        <p:nvSpPr>
          <p:cNvPr id="82" name="Line 7"/>
          <p:cNvSpPr/>
          <p:nvPr/>
        </p:nvSpPr>
        <p:spPr>
          <a:xfrm flipV="1">
            <a:off x="1224000" y="2736000"/>
            <a:ext cx="1224000" cy="4032000"/>
          </a:xfrm>
          <a:prstGeom prst="line">
            <a:avLst/>
          </a:prstGeom>
          <a:ln w="72000">
            <a:solidFill>
              <a:srgbClr val="800000"/>
            </a:solidFill>
            <a:round/>
            <a:tailEnd len="med" type="triangle" w="med"/>
          </a:ln>
        </p:spPr>
      </p:sp>
      <p:sp>
        <p:nvSpPr>
          <p:cNvPr id="83" name="TextShape 8"/>
          <p:cNvSpPr txBox="1"/>
          <p:nvPr/>
        </p:nvSpPr>
        <p:spPr>
          <a:xfrm>
            <a:off x="936000" y="3631320"/>
            <a:ext cx="1512000" cy="544680"/>
          </a:xfrm>
          <a:prstGeom prst="rect">
            <a:avLst/>
          </a:prstGeom>
        </p:spPr>
        <p:txBody>
          <a:bodyPr bIns="45000" lIns="90000" rIns="90000" tIns="45000" wrap="none"/>
          <a:p>
            <a:r>
              <a:rPr b="1" lang="es-CL" sz="3200"/>
              <a:t>A+B</a:t>
            </a:r>
            <a:endParaRPr/>
          </a:p>
        </p:txBody>
      </p:sp>
      <p:sp>
        <p:nvSpPr>
          <p:cNvPr id="84" name="Line 9"/>
          <p:cNvSpPr/>
          <p:nvPr/>
        </p:nvSpPr>
        <p:spPr>
          <a:xfrm flipV="1">
            <a:off x="4464000" y="2808000"/>
            <a:ext cx="1440000" cy="2304000"/>
          </a:xfrm>
          <a:prstGeom prst="line">
            <a:avLst/>
          </a:prstGeom>
          <a:ln w="72000">
            <a:solidFill>
              <a:srgbClr val="000080"/>
            </a:solidFill>
            <a:round/>
            <a:tailEnd len="med" type="triangle" w="med"/>
          </a:ln>
        </p:spPr>
      </p:sp>
      <p:sp>
        <p:nvSpPr>
          <p:cNvPr id="85" name="Line 10"/>
          <p:cNvSpPr/>
          <p:nvPr/>
        </p:nvSpPr>
        <p:spPr>
          <a:xfrm flipH="1" flipV="1">
            <a:off x="4464000" y="5112000"/>
            <a:ext cx="216000" cy="1800000"/>
          </a:xfrm>
          <a:prstGeom prst="line">
            <a:avLst/>
          </a:prstGeom>
          <a:ln w="72000">
            <a:solidFill>
              <a:srgbClr val="008000"/>
            </a:solidFill>
            <a:round/>
            <a:tailEnd len="med" type="triangle" w="med"/>
          </a:ln>
        </p:spPr>
      </p:sp>
      <p:sp>
        <p:nvSpPr>
          <p:cNvPr id="86" name="TextShape 11"/>
          <p:cNvSpPr txBox="1"/>
          <p:nvPr/>
        </p:nvSpPr>
        <p:spPr>
          <a:xfrm>
            <a:off x="5040000" y="2880000"/>
            <a:ext cx="504000" cy="544680"/>
          </a:xfrm>
          <a:prstGeom prst="rect">
            <a:avLst/>
          </a:prstGeom>
        </p:spPr>
        <p:txBody>
          <a:bodyPr bIns="45000" lIns="90000" rIns="90000" tIns="45000" wrap="none"/>
          <a:p>
            <a:r>
              <a:rPr b="1" lang="es-CL" sz="3200"/>
              <a:t>A</a:t>
            </a:r>
            <a:endParaRPr/>
          </a:p>
        </p:txBody>
      </p:sp>
      <p:sp>
        <p:nvSpPr>
          <p:cNvPr id="87" name="TextShape 12"/>
          <p:cNvSpPr txBox="1"/>
          <p:nvPr/>
        </p:nvSpPr>
        <p:spPr>
          <a:xfrm>
            <a:off x="3960000" y="5215320"/>
            <a:ext cx="504000" cy="544680"/>
          </a:xfrm>
          <a:prstGeom prst="rect">
            <a:avLst/>
          </a:prstGeom>
        </p:spPr>
        <p:txBody>
          <a:bodyPr bIns="45000" lIns="90000" rIns="90000" tIns="45000" wrap="none"/>
          <a:p>
            <a:r>
              <a:rPr b="1" lang="es-CL" sz="3200"/>
              <a:t>B</a:t>
            </a:r>
            <a:endParaRPr/>
          </a:p>
        </p:txBody>
      </p:sp>
      <p:sp>
        <p:nvSpPr>
          <p:cNvPr id="88" name="Line 13"/>
          <p:cNvSpPr/>
          <p:nvPr/>
        </p:nvSpPr>
        <p:spPr>
          <a:xfrm flipV="1">
            <a:off x="4680000" y="2880000"/>
            <a:ext cx="1224000" cy="4032000"/>
          </a:xfrm>
          <a:prstGeom prst="line">
            <a:avLst/>
          </a:prstGeom>
          <a:ln w="72000">
            <a:solidFill>
              <a:srgbClr val="800000"/>
            </a:solidFill>
            <a:round/>
            <a:tailEnd len="med" type="triangle" w="med"/>
          </a:ln>
        </p:spPr>
      </p:sp>
      <p:sp>
        <p:nvSpPr>
          <p:cNvPr id="89" name="TextShape 14"/>
          <p:cNvSpPr txBox="1"/>
          <p:nvPr/>
        </p:nvSpPr>
        <p:spPr>
          <a:xfrm>
            <a:off x="5544000" y="3991320"/>
            <a:ext cx="1512000" cy="544680"/>
          </a:xfrm>
          <a:prstGeom prst="rect">
            <a:avLst/>
          </a:prstGeom>
        </p:spPr>
        <p:txBody>
          <a:bodyPr bIns="45000" lIns="90000" rIns="90000" tIns="45000" wrap="none"/>
          <a:p>
            <a:r>
              <a:rPr b="1" lang="es-CL" sz="3200"/>
              <a:t>B+A</a:t>
            </a:r>
            <a:endParaRPr/>
          </a:p>
        </p:txBody>
      </p:sp>
      <p:sp>
        <p:nvSpPr>
          <p:cNvPr id="90" name="Line 15"/>
          <p:cNvSpPr/>
          <p:nvPr/>
        </p:nvSpPr>
        <p:spPr>
          <a:xfrm flipV="1">
            <a:off x="6912000" y="2592000"/>
            <a:ext cx="1224000" cy="4032000"/>
          </a:xfrm>
          <a:prstGeom prst="line">
            <a:avLst/>
          </a:prstGeom>
          <a:ln w="72000">
            <a:solidFill>
              <a:srgbClr val="800000"/>
            </a:solidFill>
            <a:round/>
            <a:tailEnd len="med" type="triangle" w="med"/>
          </a:ln>
        </p:spPr>
      </p:sp>
      <p:sp>
        <p:nvSpPr>
          <p:cNvPr id="91" name="Line 16"/>
          <p:cNvSpPr/>
          <p:nvPr/>
        </p:nvSpPr>
        <p:spPr>
          <a:xfrm flipV="1">
            <a:off x="8064000" y="2736000"/>
            <a:ext cx="1224000" cy="4032000"/>
          </a:xfrm>
          <a:prstGeom prst="line">
            <a:avLst/>
          </a:prstGeom>
          <a:ln w="72000">
            <a:solidFill>
              <a:srgbClr val="800000"/>
            </a:solidFill>
            <a:round/>
            <a:tailEnd len="med" type="triangle" w="med"/>
          </a:ln>
        </p:spPr>
      </p:sp>
      <p:sp>
        <p:nvSpPr>
          <p:cNvPr id="92" name="TextShape 17"/>
          <p:cNvSpPr txBox="1"/>
          <p:nvPr/>
        </p:nvSpPr>
        <p:spPr>
          <a:xfrm>
            <a:off x="7848000" y="4423320"/>
            <a:ext cx="504000" cy="544680"/>
          </a:xfrm>
          <a:prstGeom prst="rect">
            <a:avLst/>
          </a:prstGeom>
        </p:spPr>
        <p:txBody>
          <a:bodyPr bIns="45000" lIns="90000" rIns="90000" tIns="45000" wrap="none"/>
          <a:p>
            <a:r>
              <a:rPr b="1" lang="es-CL" sz="3200"/>
              <a:t>=</a:t>
            </a:r>
            <a:endParaRPr/>
          </a:p>
        </p:txBody>
      </p:sp>
    </p:spTree>
  </p:cSld>
  <p:timing>
    <p:tnLst>
      <p:par>
        <p:cTn dur="indefinite" id="7" nodeType="tmRoot" restart="never">
          <p:childTnLst>
            <p:seq>
              <p:cTn id="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93" name=""/>
          <p:cNvPicPr/>
          <p:nvPr/>
        </p:nvPicPr>
        <p:blipFill>
          <a:blip r:embed="rId1"/>
          <a:stretch>
            <a:fillRect/>
          </a:stretch>
        </p:blipFill>
        <p:spPr>
          <a:xfrm>
            <a:off x="528120" y="378720"/>
            <a:ext cx="9216000" cy="6869880"/>
          </a:xfrm>
          <a:prstGeom prst="rect">
            <a:avLst/>
          </a:prstGeom>
        </p:spPr>
      </p:pic>
      <p:sp>
        <p:nvSpPr>
          <p:cNvPr id="94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r>
              <a:rPr lang="es-CL"/>
              <a:t>Sumar más de dos vectores</a:t>
            </a:r>
            <a:endParaRPr/>
          </a:p>
        </p:txBody>
      </p:sp>
      <p:sp>
        <p:nvSpPr>
          <p:cNvPr id="95" name="Line 2"/>
          <p:cNvSpPr/>
          <p:nvPr/>
        </p:nvSpPr>
        <p:spPr>
          <a:xfrm flipV="1">
            <a:off x="504000" y="2448000"/>
            <a:ext cx="1872000" cy="2736000"/>
          </a:xfrm>
          <a:prstGeom prst="line">
            <a:avLst/>
          </a:prstGeom>
          <a:ln w="72000">
            <a:solidFill>
              <a:srgbClr val="000080"/>
            </a:solidFill>
            <a:round/>
            <a:tailEnd len="med" type="triangle" w="med"/>
          </a:ln>
        </p:spPr>
      </p:sp>
      <p:sp>
        <p:nvSpPr>
          <p:cNvPr id="96" name="Line 3"/>
          <p:cNvSpPr/>
          <p:nvPr/>
        </p:nvSpPr>
        <p:spPr>
          <a:xfrm>
            <a:off x="2376000" y="3816000"/>
            <a:ext cx="2664000" cy="0"/>
          </a:xfrm>
          <a:prstGeom prst="line">
            <a:avLst/>
          </a:prstGeom>
          <a:ln w="72000">
            <a:solidFill>
              <a:srgbClr val="008000"/>
            </a:solidFill>
            <a:round/>
            <a:tailEnd len="med" type="triangle" w="med"/>
          </a:ln>
        </p:spPr>
      </p:sp>
      <p:sp>
        <p:nvSpPr>
          <p:cNvPr id="97" name="Line 4"/>
          <p:cNvSpPr/>
          <p:nvPr/>
        </p:nvSpPr>
        <p:spPr>
          <a:xfrm flipH="1" flipV="1">
            <a:off x="6048000" y="3168000"/>
            <a:ext cx="961920" cy="1464480"/>
          </a:xfrm>
          <a:prstGeom prst="line">
            <a:avLst/>
          </a:prstGeom>
          <a:ln w="72000">
            <a:solidFill>
              <a:srgbClr val="ff950e"/>
            </a:solidFill>
            <a:round/>
            <a:tailEnd len="med" type="triangle" w="med"/>
          </a:ln>
        </p:spPr>
      </p:sp>
      <p:sp>
        <p:nvSpPr>
          <p:cNvPr id="98" name="TextShape 5"/>
          <p:cNvSpPr txBox="1"/>
          <p:nvPr/>
        </p:nvSpPr>
        <p:spPr>
          <a:xfrm>
            <a:off x="1800000" y="3559320"/>
            <a:ext cx="504000" cy="544680"/>
          </a:xfrm>
          <a:prstGeom prst="rect">
            <a:avLst/>
          </a:prstGeom>
        </p:spPr>
        <p:txBody>
          <a:bodyPr bIns="45000" lIns="90000" rIns="90000" tIns="45000" wrap="none"/>
          <a:p>
            <a:r>
              <a:rPr b="1" lang="es-CL" sz="3200"/>
              <a:t>+</a:t>
            </a:r>
            <a:endParaRPr/>
          </a:p>
        </p:txBody>
      </p:sp>
      <p:sp>
        <p:nvSpPr>
          <p:cNvPr id="99" name="TextShape 6"/>
          <p:cNvSpPr txBox="1"/>
          <p:nvPr/>
        </p:nvSpPr>
        <p:spPr>
          <a:xfrm>
            <a:off x="5328000" y="3528000"/>
            <a:ext cx="504000" cy="544680"/>
          </a:xfrm>
          <a:prstGeom prst="rect">
            <a:avLst/>
          </a:prstGeom>
        </p:spPr>
        <p:txBody>
          <a:bodyPr bIns="45000" lIns="90000" rIns="90000" tIns="45000" wrap="none"/>
          <a:p>
            <a:r>
              <a:rPr b="1" lang="es-CL" sz="3200"/>
              <a:t>+</a:t>
            </a:r>
            <a:endParaRPr/>
          </a:p>
        </p:txBody>
      </p:sp>
      <p:sp>
        <p:nvSpPr>
          <p:cNvPr id="100" name="TextShape 7"/>
          <p:cNvSpPr txBox="1"/>
          <p:nvPr/>
        </p:nvSpPr>
        <p:spPr>
          <a:xfrm>
            <a:off x="6840000" y="3672000"/>
            <a:ext cx="1296000" cy="544680"/>
          </a:xfrm>
          <a:prstGeom prst="rect">
            <a:avLst/>
          </a:prstGeom>
        </p:spPr>
        <p:txBody>
          <a:bodyPr bIns="45000" lIns="90000" rIns="90000" tIns="45000" wrap="none"/>
          <a:p>
            <a:r>
              <a:rPr b="1" lang="es-CL" sz="3200"/>
              <a:t>=?</a:t>
            </a:r>
            <a:endParaRPr/>
          </a:p>
        </p:txBody>
      </p:sp>
      <p:sp>
        <p:nvSpPr>
          <p:cNvPr id="101" name="TextShape 8"/>
          <p:cNvSpPr txBox="1"/>
          <p:nvPr/>
        </p:nvSpPr>
        <p:spPr>
          <a:xfrm>
            <a:off x="1152000" y="2694960"/>
            <a:ext cx="504000" cy="617040"/>
          </a:xfrm>
          <a:prstGeom prst="rect">
            <a:avLst/>
          </a:prstGeom>
        </p:spPr>
        <p:txBody>
          <a:bodyPr bIns="45000" lIns="90000" rIns="90000" tIns="45000" wrap="none"/>
          <a:p>
            <a:r>
              <a:rPr b="1" lang="es-CL" sz="3200"/>
              <a:t>A</a:t>
            </a:r>
            <a:endParaRPr/>
          </a:p>
        </p:txBody>
      </p:sp>
      <p:sp>
        <p:nvSpPr>
          <p:cNvPr id="102" name="TextShape 9"/>
          <p:cNvSpPr txBox="1"/>
          <p:nvPr/>
        </p:nvSpPr>
        <p:spPr>
          <a:xfrm>
            <a:off x="3528000" y="3199320"/>
            <a:ext cx="504000" cy="544680"/>
          </a:xfrm>
          <a:prstGeom prst="rect">
            <a:avLst/>
          </a:prstGeom>
        </p:spPr>
        <p:txBody>
          <a:bodyPr bIns="45000" lIns="90000" rIns="90000" tIns="45000" wrap="none"/>
          <a:p>
            <a:r>
              <a:rPr b="1" lang="es-CL" sz="3200"/>
              <a:t>B</a:t>
            </a:r>
            <a:endParaRPr/>
          </a:p>
        </p:txBody>
      </p:sp>
      <p:sp>
        <p:nvSpPr>
          <p:cNvPr id="103" name="TextShape 10"/>
          <p:cNvSpPr txBox="1"/>
          <p:nvPr/>
        </p:nvSpPr>
        <p:spPr>
          <a:xfrm>
            <a:off x="6336000" y="2983320"/>
            <a:ext cx="504000" cy="544680"/>
          </a:xfrm>
          <a:prstGeom prst="rect">
            <a:avLst/>
          </a:prstGeom>
        </p:spPr>
        <p:txBody>
          <a:bodyPr bIns="45000" lIns="90000" rIns="90000" tIns="45000" wrap="none"/>
          <a:p>
            <a:r>
              <a:rPr b="1" lang="es-CL" sz="3200"/>
              <a:t>C</a:t>
            </a:r>
            <a:endParaRPr/>
          </a:p>
        </p:txBody>
      </p:sp>
      <p:sp>
        <p:nvSpPr>
          <p:cNvPr id="104" name="TextShape 11"/>
          <p:cNvSpPr txBox="1"/>
          <p:nvPr/>
        </p:nvSpPr>
        <p:spPr>
          <a:xfrm>
            <a:off x="3384000" y="1615320"/>
            <a:ext cx="3024000" cy="544680"/>
          </a:xfrm>
          <a:prstGeom prst="rect">
            <a:avLst/>
          </a:prstGeom>
        </p:spPr>
        <p:txBody>
          <a:bodyPr bIns="45000" lIns="90000" rIns="90000" tIns="45000" wrap="none"/>
          <a:p>
            <a:r>
              <a:rPr b="1" lang="es-CL" sz="3200"/>
              <a:t>A + B + C = ?</a:t>
            </a:r>
            <a:endParaRPr/>
          </a:p>
        </p:txBody>
      </p:sp>
    </p:spTree>
  </p:cSld>
  <p:timing>
    <p:tnLst>
      <p:par>
        <p:cTn dur="indefinite" id="9" nodeType="tmRoot" restart="never">
          <p:childTnLst>
            <p:seq>
              <p:cTn id="1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105" name=""/>
          <p:cNvPicPr/>
          <p:nvPr/>
        </p:nvPicPr>
        <p:blipFill>
          <a:blip r:embed="rId1"/>
          <a:stretch>
            <a:fillRect/>
          </a:stretch>
        </p:blipFill>
        <p:spPr>
          <a:xfrm>
            <a:off x="528120" y="379080"/>
            <a:ext cx="9216000" cy="6869880"/>
          </a:xfrm>
          <a:prstGeom prst="rect">
            <a:avLst/>
          </a:prstGeom>
        </p:spPr>
      </p:pic>
      <p:sp>
        <p:nvSpPr>
          <p:cNvPr id="106" name="TextShape 1"/>
          <p:cNvSpPr txBox="1"/>
          <p:nvPr/>
        </p:nvSpPr>
        <p:spPr>
          <a:xfrm>
            <a:off x="504360" y="301680"/>
            <a:ext cx="9071640" cy="126216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r>
              <a:rPr lang="es-CL"/>
              <a:t>Sumar más de dos vectores</a:t>
            </a:r>
            <a:endParaRPr/>
          </a:p>
        </p:txBody>
      </p:sp>
      <p:sp>
        <p:nvSpPr>
          <p:cNvPr id="107" name="Line 2"/>
          <p:cNvSpPr/>
          <p:nvPr/>
        </p:nvSpPr>
        <p:spPr>
          <a:xfrm flipV="1">
            <a:off x="1512000" y="3816000"/>
            <a:ext cx="1872000" cy="2736000"/>
          </a:xfrm>
          <a:prstGeom prst="line">
            <a:avLst/>
          </a:prstGeom>
          <a:ln w="72000">
            <a:solidFill>
              <a:srgbClr val="000080"/>
            </a:solidFill>
            <a:round/>
            <a:tailEnd len="med" type="triangle" w="med"/>
          </a:ln>
        </p:spPr>
      </p:sp>
      <p:sp>
        <p:nvSpPr>
          <p:cNvPr id="108" name="Line 3"/>
          <p:cNvSpPr/>
          <p:nvPr/>
        </p:nvSpPr>
        <p:spPr>
          <a:xfrm>
            <a:off x="3384000" y="3816000"/>
            <a:ext cx="2664000" cy="0"/>
          </a:xfrm>
          <a:prstGeom prst="line">
            <a:avLst/>
          </a:prstGeom>
          <a:ln w="72000">
            <a:solidFill>
              <a:srgbClr val="008000"/>
            </a:solidFill>
            <a:round/>
            <a:tailEnd len="med" type="triangle" w="med"/>
          </a:ln>
        </p:spPr>
      </p:sp>
      <p:sp>
        <p:nvSpPr>
          <p:cNvPr id="109" name="Line 4"/>
          <p:cNvSpPr/>
          <p:nvPr/>
        </p:nvSpPr>
        <p:spPr>
          <a:xfrm flipH="1" flipV="1">
            <a:off x="5086080" y="2448000"/>
            <a:ext cx="961920" cy="1320480"/>
          </a:xfrm>
          <a:prstGeom prst="line">
            <a:avLst/>
          </a:prstGeom>
          <a:ln w="72000">
            <a:solidFill>
              <a:srgbClr val="ff950e"/>
            </a:solidFill>
            <a:round/>
            <a:tailEnd len="med" type="triangle" w="med"/>
          </a:ln>
        </p:spPr>
      </p:sp>
      <p:sp>
        <p:nvSpPr>
          <p:cNvPr id="110" name="TextShape 5"/>
          <p:cNvSpPr txBox="1"/>
          <p:nvPr/>
        </p:nvSpPr>
        <p:spPr>
          <a:xfrm>
            <a:off x="2304000" y="4176000"/>
            <a:ext cx="504000" cy="617040"/>
          </a:xfrm>
          <a:prstGeom prst="rect">
            <a:avLst/>
          </a:prstGeom>
        </p:spPr>
        <p:txBody>
          <a:bodyPr bIns="45000" lIns="90000" rIns="90000" tIns="45000" wrap="none"/>
          <a:p>
            <a:r>
              <a:rPr b="1" lang="es-CL" sz="3200"/>
              <a:t>A</a:t>
            </a:r>
            <a:endParaRPr/>
          </a:p>
        </p:txBody>
      </p:sp>
      <p:sp>
        <p:nvSpPr>
          <p:cNvPr id="111" name="TextShape 6"/>
          <p:cNvSpPr txBox="1"/>
          <p:nvPr/>
        </p:nvSpPr>
        <p:spPr>
          <a:xfrm>
            <a:off x="5616000" y="3991320"/>
            <a:ext cx="504000" cy="544680"/>
          </a:xfrm>
          <a:prstGeom prst="rect">
            <a:avLst/>
          </a:prstGeom>
        </p:spPr>
        <p:txBody>
          <a:bodyPr bIns="45000" lIns="90000" rIns="90000" tIns="45000" wrap="none"/>
          <a:p>
            <a:r>
              <a:rPr b="1" lang="es-CL" sz="3200"/>
              <a:t>B</a:t>
            </a:r>
            <a:endParaRPr/>
          </a:p>
        </p:txBody>
      </p:sp>
      <p:sp>
        <p:nvSpPr>
          <p:cNvPr id="112" name="TextShape 7"/>
          <p:cNvSpPr txBox="1"/>
          <p:nvPr/>
        </p:nvSpPr>
        <p:spPr>
          <a:xfrm>
            <a:off x="5469480" y="2502360"/>
            <a:ext cx="504000" cy="544680"/>
          </a:xfrm>
          <a:prstGeom prst="rect">
            <a:avLst/>
          </a:prstGeom>
        </p:spPr>
        <p:txBody>
          <a:bodyPr bIns="45000" lIns="90000" rIns="90000" tIns="45000" wrap="none"/>
          <a:p>
            <a:r>
              <a:rPr b="1" lang="es-CL" sz="3200"/>
              <a:t>C</a:t>
            </a:r>
            <a:endParaRPr/>
          </a:p>
        </p:txBody>
      </p:sp>
      <p:sp>
        <p:nvSpPr>
          <p:cNvPr id="113" name="TextShape 8"/>
          <p:cNvSpPr txBox="1"/>
          <p:nvPr/>
        </p:nvSpPr>
        <p:spPr>
          <a:xfrm>
            <a:off x="2376000" y="2520000"/>
            <a:ext cx="3024000" cy="544680"/>
          </a:xfrm>
          <a:prstGeom prst="rect">
            <a:avLst/>
          </a:prstGeom>
        </p:spPr>
        <p:txBody>
          <a:bodyPr bIns="45000" lIns="90000" rIns="90000" tIns="45000" wrap="none"/>
          <a:p>
            <a:r>
              <a:rPr b="1" lang="es-CL" sz="3200"/>
              <a:t>A + B + C </a:t>
            </a:r>
            <a:endParaRPr/>
          </a:p>
        </p:txBody>
      </p:sp>
      <p:sp>
        <p:nvSpPr>
          <p:cNvPr id="114" name="Line 9"/>
          <p:cNvSpPr/>
          <p:nvPr/>
        </p:nvSpPr>
        <p:spPr>
          <a:xfrm flipV="1">
            <a:off x="1512000" y="2448000"/>
            <a:ext cx="3574080" cy="4104000"/>
          </a:xfrm>
          <a:prstGeom prst="line">
            <a:avLst/>
          </a:prstGeom>
          <a:ln w="72000">
            <a:solidFill>
              <a:srgbClr val="800080"/>
            </a:solidFill>
            <a:round/>
            <a:tailEnd len="med" type="triangle" w="med"/>
          </a:ln>
        </p:spPr>
      </p:sp>
    </p:spTree>
  </p:cSld>
  <p:timing>
    <p:tnLst>
      <p:par>
        <p:cTn dur="indefinite" id="11" nodeType="tmRoot" restart="never">
          <p:childTnLst>
            <p:seq>
              <p:cTn id="1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115" name=""/>
          <p:cNvPicPr/>
          <p:nvPr/>
        </p:nvPicPr>
        <p:blipFill>
          <a:blip r:embed="rId1"/>
          <a:stretch>
            <a:fillRect/>
          </a:stretch>
        </p:blipFill>
        <p:spPr>
          <a:xfrm>
            <a:off x="1925280" y="1411560"/>
            <a:ext cx="6416640" cy="4812120"/>
          </a:xfrm>
          <a:prstGeom prst="rect">
            <a:avLst/>
          </a:prstGeom>
        </p:spPr>
      </p:pic>
    </p:spTree>
  </p:cSld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r>
              <a:rPr lang="es-CL"/>
              <a:t>Resta de dos vectores</a:t>
            </a:r>
            <a:endParaRPr/>
          </a:p>
        </p:txBody>
      </p:sp>
      <p:sp>
        <p:nvSpPr>
          <p:cNvPr id="117" name="Line 2"/>
          <p:cNvSpPr/>
          <p:nvPr/>
        </p:nvSpPr>
        <p:spPr>
          <a:xfrm flipV="1">
            <a:off x="1296000" y="3204000"/>
            <a:ext cx="1440000" cy="2304000"/>
          </a:xfrm>
          <a:prstGeom prst="line">
            <a:avLst/>
          </a:prstGeom>
          <a:ln w="72000">
            <a:solidFill>
              <a:srgbClr val="000080"/>
            </a:solidFill>
            <a:round/>
            <a:tailEnd len="med" type="triangle" w="med"/>
          </a:ln>
        </p:spPr>
      </p:sp>
      <p:sp>
        <p:nvSpPr>
          <p:cNvPr id="118" name="Line 3"/>
          <p:cNvSpPr/>
          <p:nvPr/>
        </p:nvSpPr>
        <p:spPr>
          <a:xfrm flipH="1" flipV="1">
            <a:off x="4464000" y="3276000"/>
            <a:ext cx="216000" cy="1800000"/>
          </a:xfrm>
          <a:prstGeom prst="line">
            <a:avLst/>
          </a:prstGeom>
          <a:ln w="72000">
            <a:solidFill>
              <a:srgbClr val="008000"/>
            </a:solidFill>
            <a:round/>
            <a:tailEnd len="med" type="triangle" w="med"/>
          </a:ln>
        </p:spPr>
      </p:sp>
      <p:sp>
        <p:nvSpPr>
          <p:cNvPr id="119" name="TextShape 4"/>
          <p:cNvSpPr txBox="1"/>
          <p:nvPr/>
        </p:nvSpPr>
        <p:spPr>
          <a:xfrm>
            <a:off x="3384000" y="3996000"/>
            <a:ext cx="792000" cy="486720"/>
          </a:xfrm>
          <a:prstGeom prst="rect">
            <a:avLst/>
          </a:prstGeom>
        </p:spPr>
        <p:txBody>
          <a:bodyPr bIns="45000" lIns="90000" rIns="90000" tIns="45000" wrap="none"/>
          <a:p>
            <a:r>
              <a:rPr b="1" lang="es-CL" sz="2800"/>
              <a:t>-</a:t>
            </a:r>
            <a:endParaRPr/>
          </a:p>
        </p:txBody>
      </p:sp>
      <p:sp>
        <p:nvSpPr>
          <p:cNvPr id="120" name="TextShape 5"/>
          <p:cNvSpPr txBox="1"/>
          <p:nvPr/>
        </p:nvSpPr>
        <p:spPr>
          <a:xfrm>
            <a:off x="5616000" y="3924000"/>
            <a:ext cx="792000" cy="486720"/>
          </a:xfrm>
          <a:prstGeom prst="rect">
            <a:avLst/>
          </a:prstGeom>
        </p:spPr>
        <p:txBody>
          <a:bodyPr bIns="45000" lIns="90000" rIns="90000" tIns="45000" wrap="none"/>
          <a:p>
            <a:r>
              <a:rPr b="1" lang="es-CL" sz="2800"/>
              <a:t>= ? </a:t>
            </a:r>
            <a:endParaRPr/>
          </a:p>
        </p:txBody>
      </p:sp>
      <p:sp>
        <p:nvSpPr>
          <p:cNvPr id="121" name="TextShape 6"/>
          <p:cNvSpPr txBox="1"/>
          <p:nvPr/>
        </p:nvSpPr>
        <p:spPr>
          <a:xfrm>
            <a:off x="1656000" y="3636000"/>
            <a:ext cx="504000" cy="544680"/>
          </a:xfrm>
          <a:prstGeom prst="rect">
            <a:avLst/>
          </a:prstGeom>
        </p:spPr>
        <p:txBody>
          <a:bodyPr bIns="45000" lIns="90000" rIns="90000" tIns="45000" wrap="none"/>
          <a:p>
            <a:r>
              <a:rPr b="1" lang="es-CL" sz="3200"/>
              <a:t>A</a:t>
            </a:r>
            <a:endParaRPr/>
          </a:p>
        </p:txBody>
      </p:sp>
      <p:sp>
        <p:nvSpPr>
          <p:cNvPr id="122" name="TextShape 7"/>
          <p:cNvSpPr txBox="1"/>
          <p:nvPr/>
        </p:nvSpPr>
        <p:spPr>
          <a:xfrm>
            <a:off x="4752000" y="3235320"/>
            <a:ext cx="504000" cy="544680"/>
          </a:xfrm>
          <a:prstGeom prst="rect">
            <a:avLst/>
          </a:prstGeom>
        </p:spPr>
        <p:txBody>
          <a:bodyPr bIns="45000" lIns="90000" rIns="90000" tIns="45000" wrap="none"/>
          <a:p>
            <a:r>
              <a:rPr b="1" lang="es-CL" sz="3200"/>
              <a:t>B</a:t>
            </a:r>
            <a:endParaRPr/>
          </a:p>
        </p:txBody>
      </p:sp>
      <p:sp>
        <p:nvSpPr>
          <p:cNvPr id="123" name="TextShape 8"/>
          <p:cNvSpPr txBox="1"/>
          <p:nvPr/>
        </p:nvSpPr>
        <p:spPr>
          <a:xfrm>
            <a:off x="1008000" y="2047320"/>
            <a:ext cx="2160000" cy="544680"/>
          </a:xfrm>
          <a:prstGeom prst="rect">
            <a:avLst/>
          </a:prstGeom>
        </p:spPr>
        <p:txBody>
          <a:bodyPr bIns="45000" lIns="90000" rIns="90000" tIns="45000" wrap="none"/>
          <a:p>
            <a:r>
              <a:rPr b="1" lang="es-CL" sz="3200"/>
              <a:t>A - B = ?</a:t>
            </a:r>
            <a:endParaRPr/>
          </a:p>
        </p:txBody>
      </p:sp>
    </p:spTree>
  </p:cSld>
  <p:timing>
    <p:tnLst>
      <p:par>
        <p:cTn dur="indefinite" id="13" nodeType="tmRoot" restart="never">
          <p:childTnLst>
            <p:seq>
              <p:cTn id="1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TextShape 1"/>
          <p:cNvSpPr txBox="1"/>
          <p:nvPr/>
        </p:nvSpPr>
        <p:spPr>
          <a:xfrm>
            <a:off x="504360" y="301320"/>
            <a:ext cx="9071640" cy="126216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r>
              <a:rPr lang="es-CL"/>
              <a:t>Resta de dos vectores: inverso de un vector </a:t>
            </a:r>
            <a:endParaRPr/>
          </a:p>
        </p:txBody>
      </p:sp>
      <p:sp>
        <p:nvSpPr>
          <p:cNvPr id="125" name="Line 2"/>
          <p:cNvSpPr/>
          <p:nvPr/>
        </p:nvSpPr>
        <p:spPr>
          <a:xfrm flipH="1" flipV="1">
            <a:off x="1224000" y="2632680"/>
            <a:ext cx="216000" cy="1800000"/>
          </a:xfrm>
          <a:prstGeom prst="line">
            <a:avLst/>
          </a:prstGeom>
          <a:ln w="72000">
            <a:solidFill>
              <a:srgbClr val="008000"/>
            </a:solidFill>
            <a:round/>
            <a:tailEnd len="med" type="triangle" w="med"/>
          </a:ln>
        </p:spPr>
      </p:sp>
      <p:sp>
        <p:nvSpPr>
          <p:cNvPr id="126" name="TextShape 3"/>
          <p:cNvSpPr txBox="1"/>
          <p:nvPr/>
        </p:nvSpPr>
        <p:spPr>
          <a:xfrm>
            <a:off x="1512000" y="2592000"/>
            <a:ext cx="504000" cy="544680"/>
          </a:xfrm>
          <a:prstGeom prst="rect">
            <a:avLst/>
          </a:prstGeom>
        </p:spPr>
        <p:txBody>
          <a:bodyPr bIns="45000" lIns="90000" rIns="90000" tIns="45000" wrap="none"/>
          <a:p>
            <a:r>
              <a:rPr b="1" lang="es-CL" sz="3200"/>
              <a:t>B</a:t>
            </a:r>
            <a:endParaRPr/>
          </a:p>
        </p:txBody>
      </p:sp>
      <p:sp>
        <p:nvSpPr>
          <p:cNvPr id="127" name="Line 4"/>
          <p:cNvSpPr/>
          <p:nvPr/>
        </p:nvSpPr>
        <p:spPr>
          <a:xfrm flipH="1" flipV="1">
            <a:off x="5328000" y="2592000"/>
            <a:ext cx="216000" cy="1800000"/>
          </a:xfrm>
          <a:prstGeom prst="line">
            <a:avLst/>
          </a:prstGeom>
          <a:ln w="72000">
            <a:solidFill>
              <a:srgbClr val="008000"/>
            </a:solidFill>
            <a:round/>
            <a:headEnd len="med" type="triangle" w="med"/>
          </a:ln>
        </p:spPr>
      </p:sp>
      <p:sp>
        <p:nvSpPr>
          <p:cNvPr id="128" name="TextShape 5"/>
          <p:cNvSpPr txBox="1"/>
          <p:nvPr/>
        </p:nvSpPr>
        <p:spPr>
          <a:xfrm>
            <a:off x="5616000" y="2551320"/>
            <a:ext cx="864000" cy="544680"/>
          </a:xfrm>
          <a:prstGeom prst="rect">
            <a:avLst/>
          </a:prstGeom>
        </p:spPr>
        <p:txBody>
          <a:bodyPr bIns="45000" lIns="90000" rIns="90000" tIns="45000" wrap="none"/>
          <a:p>
            <a:r>
              <a:rPr b="1" lang="es-CL" sz="3200"/>
              <a:t>-B</a:t>
            </a:r>
            <a:endParaRPr/>
          </a:p>
        </p:txBody>
      </p:sp>
      <p:sp>
        <p:nvSpPr>
          <p:cNvPr id="129" name="CustomShape 6"/>
          <p:cNvSpPr/>
          <p:nvPr/>
        </p:nvSpPr>
        <p:spPr>
          <a:xfrm>
            <a:off x="2664000" y="3168000"/>
            <a:ext cx="2016000" cy="360000"/>
          </a:xfrm>
          <a:prstGeom prst="rightArrow">
            <a:avLst>
              <a:gd fmla="val 16200" name="adj1"/>
              <a:gd fmla="val 5400" name="adj2"/>
            </a:avLst>
          </a:prstGeom>
          <a:solidFill>
            <a:srgbClr val="729fcf"/>
          </a:solidFill>
          <a:ln>
            <a:solidFill>
              <a:srgbClr val="3465af"/>
            </a:solidFill>
          </a:ln>
        </p:spPr>
      </p:sp>
    </p:spTree>
  </p:cSld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r>
              <a:rPr lang="es-CL"/>
              <a:t>Resta de dos vectores</a:t>
            </a:r>
            <a:endParaRPr/>
          </a:p>
        </p:txBody>
      </p:sp>
      <p:sp>
        <p:nvSpPr>
          <p:cNvPr id="131" name="TextShape 2"/>
          <p:cNvSpPr txBox="1"/>
          <p:nvPr/>
        </p:nvSpPr>
        <p:spPr>
          <a:xfrm>
            <a:off x="1008000" y="2047680"/>
            <a:ext cx="3096000" cy="544680"/>
          </a:xfrm>
          <a:prstGeom prst="rect">
            <a:avLst/>
          </a:prstGeom>
        </p:spPr>
        <p:txBody>
          <a:bodyPr bIns="45000" lIns="90000" rIns="90000" tIns="45000" wrap="none"/>
          <a:p>
            <a:r>
              <a:rPr b="1" lang="es-CL" sz="3200"/>
              <a:t>A - B = A+(-B)</a:t>
            </a:r>
            <a:endParaRPr/>
          </a:p>
        </p:txBody>
      </p:sp>
      <p:sp>
        <p:nvSpPr>
          <p:cNvPr id="132" name="Line 3"/>
          <p:cNvSpPr/>
          <p:nvPr/>
        </p:nvSpPr>
        <p:spPr>
          <a:xfrm flipV="1">
            <a:off x="1296000" y="3204000"/>
            <a:ext cx="1440000" cy="2304000"/>
          </a:xfrm>
          <a:prstGeom prst="line">
            <a:avLst/>
          </a:prstGeom>
          <a:ln w="72000">
            <a:solidFill>
              <a:srgbClr val="000080"/>
            </a:solidFill>
            <a:round/>
            <a:tailEnd len="med" type="triangle" w="med"/>
          </a:ln>
        </p:spPr>
      </p:sp>
      <p:sp>
        <p:nvSpPr>
          <p:cNvPr id="133" name="Line 4"/>
          <p:cNvSpPr/>
          <p:nvPr/>
        </p:nvSpPr>
        <p:spPr>
          <a:xfrm flipH="1" flipV="1">
            <a:off x="4464000" y="3276000"/>
            <a:ext cx="216000" cy="1800000"/>
          </a:xfrm>
          <a:prstGeom prst="line">
            <a:avLst/>
          </a:prstGeom>
          <a:ln w="72000">
            <a:solidFill>
              <a:srgbClr val="008000"/>
            </a:solidFill>
            <a:round/>
            <a:headEnd len="med" type="triangle" w="med"/>
          </a:ln>
        </p:spPr>
      </p:sp>
      <p:sp>
        <p:nvSpPr>
          <p:cNvPr id="134" name="TextShape 5"/>
          <p:cNvSpPr txBox="1"/>
          <p:nvPr/>
        </p:nvSpPr>
        <p:spPr>
          <a:xfrm>
            <a:off x="3384000" y="3996000"/>
            <a:ext cx="792000" cy="486720"/>
          </a:xfrm>
          <a:prstGeom prst="rect">
            <a:avLst/>
          </a:prstGeom>
        </p:spPr>
        <p:txBody>
          <a:bodyPr bIns="45000" lIns="90000" rIns="90000" tIns="45000" wrap="none"/>
          <a:p>
            <a:r>
              <a:rPr b="1" lang="es-CL" sz="2800"/>
              <a:t>+</a:t>
            </a:r>
            <a:endParaRPr/>
          </a:p>
        </p:txBody>
      </p:sp>
      <p:sp>
        <p:nvSpPr>
          <p:cNvPr id="135" name="TextShape 6"/>
          <p:cNvSpPr txBox="1"/>
          <p:nvPr/>
        </p:nvSpPr>
        <p:spPr>
          <a:xfrm>
            <a:off x="5616000" y="3924000"/>
            <a:ext cx="792000" cy="486720"/>
          </a:xfrm>
          <a:prstGeom prst="rect">
            <a:avLst/>
          </a:prstGeom>
        </p:spPr>
        <p:txBody>
          <a:bodyPr bIns="45000" lIns="90000" rIns="90000" tIns="45000" wrap="none"/>
          <a:p>
            <a:r>
              <a:rPr b="1" lang="es-CL" sz="2800"/>
              <a:t>=  </a:t>
            </a:r>
            <a:endParaRPr/>
          </a:p>
        </p:txBody>
      </p:sp>
      <p:sp>
        <p:nvSpPr>
          <p:cNvPr id="136" name="TextShape 7"/>
          <p:cNvSpPr txBox="1"/>
          <p:nvPr/>
        </p:nvSpPr>
        <p:spPr>
          <a:xfrm>
            <a:off x="1656000" y="3636000"/>
            <a:ext cx="504000" cy="544680"/>
          </a:xfrm>
          <a:prstGeom prst="rect">
            <a:avLst/>
          </a:prstGeom>
        </p:spPr>
        <p:txBody>
          <a:bodyPr bIns="45000" lIns="90000" rIns="90000" tIns="45000" wrap="none"/>
          <a:p>
            <a:r>
              <a:rPr b="1" lang="es-CL" sz="3200"/>
              <a:t>A</a:t>
            </a:r>
            <a:endParaRPr/>
          </a:p>
        </p:txBody>
      </p:sp>
      <p:sp>
        <p:nvSpPr>
          <p:cNvPr id="137" name="TextShape 8"/>
          <p:cNvSpPr txBox="1"/>
          <p:nvPr/>
        </p:nvSpPr>
        <p:spPr>
          <a:xfrm>
            <a:off x="4752000" y="3235320"/>
            <a:ext cx="720000" cy="544680"/>
          </a:xfrm>
          <a:prstGeom prst="rect">
            <a:avLst/>
          </a:prstGeom>
        </p:spPr>
        <p:txBody>
          <a:bodyPr bIns="45000" lIns="90000" rIns="90000" tIns="45000" wrap="none"/>
          <a:p>
            <a:r>
              <a:rPr b="1" lang="es-CL" sz="3200"/>
              <a:t>-B</a:t>
            </a:r>
            <a:endParaRPr/>
          </a:p>
        </p:txBody>
      </p:sp>
      <p:sp>
        <p:nvSpPr>
          <p:cNvPr id="138" name="Line 9"/>
          <p:cNvSpPr/>
          <p:nvPr/>
        </p:nvSpPr>
        <p:spPr>
          <a:xfrm flipV="1">
            <a:off x="5904000" y="2880000"/>
            <a:ext cx="1440000" cy="2304000"/>
          </a:xfrm>
          <a:prstGeom prst="line">
            <a:avLst/>
          </a:prstGeom>
          <a:ln w="72000">
            <a:solidFill>
              <a:srgbClr val="000080"/>
            </a:solidFill>
            <a:round/>
            <a:tailEnd len="med" type="triangle" w="med"/>
          </a:ln>
        </p:spPr>
      </p:sp>
      <p:sp>
        <p:nvSpPr>
          <p:cNvPr id="139" name="Line 10"/>
          <p:cNvSpPr/>
          <p:nvPr/>
        </p:nvSpPr>
        <p:spPr>
          <a:xfrm flipH="1" flipV="1">
            <a:off x="7344000" y="2880000"/>
            <a:ext cx="216000" cy="1800000"/>
          </a:xfrm>
          <a:prstGeom prst="line">
            <a:avLst/>
          </a:prstGeom>
          <a:ln w="72000">
            <a:solidFill>
              <a:srgbClr val="008000"/>
            </a:solidFill>
            <a:round/>
            <a:headEnd len="med" type="triangle" w="med"/>
          </a:ln>
        </p:spPr>
      </p:sp>
      <p:sp>
        <p:nvSpPr>
          <p:cNvPr id="140" name="Line 11"/>
          <p:cNvSpPr/>
          <p:nvPr/>
        </p:nvSpPr>
        <p:spPr>
          <a:xfrm flipV="1">
            <a:off x="5904000" y="4680000"/>
            <a:ext cx="1656000" cy="504000"/>
          </a:xfrm>
          <a:prstGeom prst="line">
            <a:avLst/>
          </a:prstGeom>
          <a:ln w="72000">
            <a:solidFill>
              <a:srgbClr val="ff3333"/>
            </a:solidFill>
            <a:round/>
            <a:tailEnd len="med" type="triangle" w="med"/>
          </a:ln>
        </p:spPr>
      </p:sp>
      <p:sp>
        <p:nvSpPr>
          <p:cNvPr id="141" name="TextShape 12"/>
          <p:cNvSpPr txBox="1"/>
          <p:nvPr/>
        </p:nvSpPr>
        <p:spPr>
          <a:xfrm>
            <a:off x="6696000" y="2623320"/>
            <a:ext cx="504000" cy="544680"/>
          </a:xfrm>
          <a:prstGeom prst="rect">
            <a:avLst/>
          </a:prstGeom>
        </p:spPr>
        <p:txBody>
          <a:bodyPr bIns="45000" lIns="90000" rIns="90000" tIns="45000" wrap="none"/>
          <a:p>
            <a:r>
              <a:rPr b="1" lang="es-CL" sz="3200"/>
              <a:t>A</a:t>
            </a:r>
            <a:endParaRPr/>
          </a:p>
        </p:txBody>
      </p:sp>
      <p:sp>
        <p:nvSpPr>
          <p:cNvPr id="142" name="TextShape 13"/>
          <p:cNvSpPr txBox="1"/>
          <p:nvPr/>
        </p:nvSpPr>
        <p:spPr>
          <a:xfrm>
            <a:off x="7632000" y="3960000"/>
            <a:ext cx="720000" cy="544680"/>
          </a:xfrm>
          <a:prstGeom prst="rect">
            <a:avLst/>
          </a:prstGeom>
        </p:spPr>
        <p:txBody>
          <a:bodyPr bIns="45000" lIns="90000" rIns="90000" tIns="45000" wrap="none"/>
          <a:p>
            <a:r>
              <a:rPr b="1" lang="es-CL" sz="3200"/>
              <a:t>-B</a:t>
            </a:r>
            <a:endParaRPr/>
          </a:p>
        </p:txBody>
      </p:sp>
      <p:sp>
        <p:nvSpPr>
          <p:cNvPr id="143" name="TextShape 14"/>
          <p:cNvSpPr txBox="1"/>
          <p:nvPr/>
        </p:nvSpPr>
        <p:spPr>
          <a:xfrm>
            <a:off x="6477840" y="5142960"/>
            <a:ext cx="1226160" cy="545040"/>
          </a:xfrm>
          <a:prstGeom prst="rect">
            <a:avLst/>
          </a:prstGeom>
        </p:spPr>
        <p:txBody>
          <a:bodyPr bIns="45000" lIns="90000" rIns="90000" tIns="45000" wrap="none"/>
          <a:p>
            <a:r>
              <a:rPr b="1" lang="es-CL" sz="3200">
                <a:solidFill>
                  <a:srgbClr val="000000"/>
                </a:solidFill>
                <a:latin typeface="Arial"/>
                <a:ea typeface="Arial"/>
              </a:rPr>
              <a:t>A - B </a:t>
            </a:r>
            <a:endParaRPr/>
          </a:p>
        </p:txBody>
      </p:sp>
    </p:spTree>
  </p:cSld>
  <p:timing>
    <p:tnLst>
      <p:par>
        <p:cTn dur="indefinite" id="15" nodeType="tmRoot" restart="never">
          <p:childTnLst>
            <p:seq>
              <p:cTn id="1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144" name=""/>
          <p:cNvPicPr/>
          <p:nvPr/>
        </p:nvPicPr>
        <p:blipFill>
          <a:blip r:embed="rId1"/>
          <a:stretch>
            <a:fillRect/>
          </a:stretch>
        </p:blipFill>
        <p:spPr>
          <a:xfrm>
            <a:off x="467640" y="439560"/>
            <a:ext cx="9216000" cy="6869880"/>
          </a:xfrm>
          <a:prstGeom prst="rect">
            <a:avLst/>
          </a:prstGeom>
        </p:spPr>
      </p:pic>
      <p:sp>
        <p:nvSpPr>
          <p:cNvPr id="145" name="TextShape 1"/>
          <p:cNvSpPr txBox="1"/>
          <p:nvPr/>
        </p:nvSpPr>
        <p:spPr>
          <a:xfrm>
            <a:off x="504360" y="301320"/>
            <a:ext cx="9071640" cy="126216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r>
              <a:rPr lang="es-CL"/>
              <a:t>Resta de dos vectores</a:t>
            </a:r>
            <a:endParaRPr/>
          </a:p>
        </p:txBody>
      </p:sp>
      <p:sp>
        <p:nvSpPr>
          <p:cNvPr id="146" name="TextShape 2"/>
          <p:cNvSpPr txBox="1"/>
          <p:nvPr/>
        </p:nvSpPr>
        <p:spPr>
          <a:xfrm>
            <a:off x="815760" y="1556280"/>
            <a:ext cx="2736000" cy="544680"/>
          </a:xfrm>
          <a:prstGeom prst="rect">
            <a:avLst/>
          </a:prstGeom>
        </p:spPr>
        <p:txBody>
          <a:bodyPr bIns="45000" lIns="90000" rIns="90000" tIns="45000" wrap="none"/>
          <a:p>
            <a:r>
              <a:rPr b="1" lang="es-CL" sz="3200"/>
              <a:t>A - B = B - A</a:t>
            </a:r>
            <a:endParaRPr/>
          </a:p>
        </p:txBody>
      </p:sp>
      <p:sp>
        <p:nvSpPr>
          <p:cNvPr id="147" name="TextShape 3"/>
          <p:cNvSpPr txBox="1"/>
          <p:nvPr/>
        </p:nvSpPr>
        <p:spPr>
          <a:xfrm>
            <a:off x="3312000" y="1023480"/>
            <a:ext cx="1368000" cy="1338480"/>
          </a:xfrm>
          <a:prstGeom prst="rect">
            <a:avLst/>
          </a:prstGeom>
        </p:spPr>
        <p:txBody>
          <a:bodyPr bIns="45000" lIns="90000" rIns="90000" tIns="45000" wrap="none"/>
          <a:p>
            <a:r>
              <a:rPr lang="es-CL" sz="8800"/>
              <a:t>?</a:t>
            </a:r>
            <a:endParaRPr/>
          </a:p>
        </p:txBody>
      </p:sp>
      <p:sp>
        <p:nvSpPr>
          <p:cNvPr id="148" name="Line 4"/>
          <p:cNvSpPr/>
          <p:nvPr/>
        </p:nvSpPr>
        <p:spPr>
          <a:xfrm flipH="1" flipV="1">
            <a:off x="479880" y="2484000"/>
            <a:ext cx="1824120" cy="720000"/>
          </a:xfrm>
          <a:prstGeom prst="line">
            <a:avLst/>
          </a:prstGeom>
          <a:ln w="72000">
            <a:solidFill>
              <a:srgbClr val="ff950e"/>
            </a:solidFill>
            <a:round/>
            <a:tailEnd len="med" type="triangle" w="med"/>
          </a:ln>
        </p:spPr>
      </p:sp>
      <p:sp>
        <p:nvSpPr>
          <p:cNvPr id="149" name="Line 5"/>
          <p:cNvSpPr/>
          <p:nvPr/>
        </p:nvSpPr>
        <p:spPr>
          <a:xfrm flipV="1">
            <a:off x="1404000" y="3816000"/>
            <a:ext cx="0" cy="2088000"/>
          </a:xfrm>
          <a:prstGeom prst="line">
            <a:avLst/>
          </a:prstGeom>
          <a:ln w="72000">
            <a:solidFill>
              <a:srgbClr val="c5000b"/>
            </a:solidFill>
            <a:round/>
            <a:tailEnd len="med" type="triangle" w="med"/>
          </a:ln>
        </p:spPr>
      </p:sp>
      <p:sp>
        <p:nvSpPr>
          <p:cNvPr id="150" name="TextShape 6"/>
          <p:cNvSpPr txBox="1"/>
          <p:nvPr/>
        </p:nvSpPr>
        <p:spPr>
          <a:xfrm>
            <a:off x="605160" y="2766960"/>
            <a:ext cx="474840" cy="545040"/>
          </a:xfrm>
          <a:prstGeom prst="rect">
            <a:avLst/>
          </a:prstGeom>
        </p:spPr>
        <p:txBody>
          <a:bodyPr bIns="45000" lIns="90000" rIns="90000" tIns="45000" wrap="none"/>
          <a:p>
            <a:r>
              <a:rPr b="1" lang="es-CL" sz="3200">
                <a:solidFill>
                  <a:srgbClr val="000000"/>
                </a:solidFill>
                <a:latin typeface="Arial"/>
                <a:ea typeface="Arial"/>
              </a:rPr>
              <a:t>A</a:t>
            </a:r>
            <a:endParaRPr/>
          </a:p>
        </p:txBody>
      </p:sp>
      <p:sp>
        <p:nvSpPr>
          <p:cNvPr id="151" name="TextShape 7"/>
          <p:cNvSpPr txBox="1"/>
          <p:nvPr/>
        </p:nvSpPr>
        <p:spPr>
          <a:xfrm>
            <a:off x="1584000" y="3960000"/>
            <a:ext cx="474840" cy="545040"/>
          </a:xfrm>
          <a:prstGeom prst="rect">
            <a:avLst/>
          </a:prstGeom>
        </p:spPr>
        <p:txBody>
          <a:bodyPr bIns="45000" lIns="90000" rIns="90000" tIns="45000" wrap="none"/>
          <a:p>
            <a:r>
              <a:rPr b="1" lang="es-CL" sz="3200">
                <a:solidFill>
                  <a:srgbClr val="000000"/>
                </a:solidFill>
                <a:latin typeface="Arial"/>
                <a:ea typeface="Arial"/>
              </a:rPr>
              <a:t>B</a:t>
            </a:r>
            <a:endParaRPr/>
          </a:p>
        </p:txBody>
      </p:sp>
      <p:sp>
        <p:nvSpPr>
          <p:cNvPr id="152" name="Line 8"/>
          <p:cNvSpPr/>
          <p:nvPr/>
        </p:nvSpPr>
        <p:spPr>
          <a:xfrm flipH="1" flipV="1">
            <a:off x="5087880" y="2484000"/>
            <a:ext cx="1824120" cy="720000"/>
          </a:xfrm>
          <a:prstGeom prst="line">
            <a:avLst/>
          </a:prstGeom>
          <a:ln w="72000">
            <a:solidFill>
              <a:srgbClr val="ff950e"/>
            </a:solidFill>
            <a:round/>
            <a:tailEnd len="med" type="triangle" w="med"/>
          </a:ln>
        </p:spPr>
      </p:sp>
      <p:sp>
        <p:nvSpPr>
          <p:cNvPr id="153" name="Line 9"/>
          <p:cNvSpPr/>
          <p:nvPr/>
        </p:nvSpPr>
        <p:spPr>
          <a:xfrm flipV="1">
            <a:off x="5087880" y="2520000"/>
            <a:ext cx="0" cy="2088000"/>
          </a:xfrm>
          <a:prstGeom prst="line">
            <a:avLst/>
          </a:prstGeom>
          <a:ln w="72000">
            <a:solidFill>
              <a:srgbClr val="c5000b"/>
            </a:solidFill>
            <a:round/>
            <a:headEnd len="med" type="triangle" w="med"/>
          </a:ln>
        </p:spPr>
      </p:sp>
      <p:sp>
        <p:nvSpPr>
          <p:cNvPr id="154" name="TextShape 10"/>
          <p:cNvSpPr txBox="1"/>
          <p:nvPr/>
        </p:nvSpPr>
        <p:spPr>
          <a:xfrm>
            <a:off x="5472000" y="2119320"/>
            <a:ext cx="474840" cy="544680"/>
          </a:xfrm>
          <a:prstGeom prst="rect">
            <a:avLst/>
          </a:prstGeom>
        </p:spPr>
        <p:txBody>
          <a:bodyPr bIns="45000" lIns="90000" rIns="90000" tIns="45000" wrap="none"/>
          <a:p>
            <a:r>
              <a:rPr b="1" lang="es-CL" sz="3200">
                <a:solidFill>
                  <a:srgbClr val="000000"/>
                </a:solidFill>
                <a:latin typeface="Arial"/>
                <a:ea typeface="Arial"/>
              </a:rPr>
              <a:t>A</a:t>
            </a:r>
            <a:endParaRPr/>
          </a:p>
        </p:txBody>
      </p:sp>
      <p:sp>
        <p:nvSpPr>
          <p:cNvPr id="155" name="TextShape 11"/>
          <p:cNvSpPr txBox="1"/>
          <p:nvPr/>
        </p:nvSpPr>
        <p:spPr>
          <a:xfrm>
            <a:off x="4312440" y="3607200"/>
            <a:ext cx="775440" cy="545040"/>
          </a:xfrm>
          <a:prstGeom prst="rect">
            <a:avLst/>
          </a:prstGeom>
        </p:spPr>
        <p:txBody>
          <a:bodyPr bIns="45000" lIns="90000" rIns="90000" tIns="45000" wrap="none"/>
          <a:p>
            <a:r>
              <a:rPr b="1" lang="es-CL" sz="3200">
                <a:solidFill>
                  <a:srgbClr val="000000"/>
                </a:solidFill>
                <a:latin typeface="Arial"/>
                <a:ea typeface="Arial"/>
              </a:rPr>
              <a:t>-B</a:t>
            </a:r>
            <a:endParaRPr/>
          </a:p>
        </p:txBody>
      </p:sp>
      <p:sp>
        <p:nvSpPr>
          <p:cNvPr id="156" name="Line 12"/>
          <p:cNvSpPr/>
          <p:nvPr/>
        </p:nvSpPr>
        <p:spPr>
          <a:xfrm flipH="1">
            <a:off x="5087880" y="3204000"/>
            <a:ext cx="1824120" cy="1332000"/>
          </a:xfrm>
          <a:prstGeom prst="line">
            <a:avLst/>
          </a:prstGeom>
          <a:ln w="72000">
            <a:solidFill>
              <a:srgbClr val="000080"/>
            </a:solidFill>
            <a:round/>
            <a:tailEnd len="med" type="triangle" w="med"/>
          </a:ln>
        </p:spPr>
      </p:sp>
      <p:sp>
        <p:nvSpPr>
          <p:cNvPr id="157" name="TextShape 13"/>
          <p:cNvSpPr txBox="1"/>
          <p:nvPr/>
        </p:nvSpPr>
        <p:spPr>
          <a:xfrm>
            <a:off x="5510520" y="4104000"/>
            <a:ext cx="1113480" cy="545040"/>
          </a:xfrm>
          <a:prstGeom prst="rect">
            <a:avLst/>
          </a:prstGeom>
        </p:spPr>
        <p:txBody>
          <a:bodyPr bIns="45000" lIns="90000" rIns="90000" tIns="45000" wrap="none"/>
          <a:p>
            <a:r>
              <a:rPr b="1" lang="es-CL" sz="3200">
                <a:solidFill>
                  <a:srgbClr val="000000"/>
                </a:solidFill>
                <a:latin typeface="Arial"/>
                <a:ea typeface="Arial"/>
              </a:rPr>
              <a:t>A - B</a:t>
            </a:r>
            <a:endParaRPr/>
          </a:p>
        </p:txBody>
      </p:sp>
      <p:sp>
        <p:nvSpPr>
          <p:cNvPr id="158" name="Line 14"/>
          <p:cNvSpPr/>
          <p:nvPr/>
        </p:nvSpPr>
        <p:spPr>
          <a:xfrm flipV="1">
            <a:off x="5069520" y="5223600"/>
            <a:ext cx="0" cy="2088000"/>
          </a:xfrm>
          <a:prstGeom prst="line">
            <a:avLst/>
          </a:prstGeom>
          <a:ln w="72000">
            <a:solidFill>
              <a:srgbClr val="c5000b"/>
            </a:solidFill>
            <a:round/>
            <a:tailEnd len="med" type="triangle" w="med"/>
          </a:ln>
        </p:spPr>
      </p:sp>
      <p:sp>
        <p:nvSpPr>
          <p:cNvPr id="159" name="Line 15"/>
          <p:cNvSpPr/>
          <p:nvPr/>
        </p:nvSpPr>
        <p:spPr>
          <a:xfrm flipH="1" flipV="1">
            <a:off x="5015880" y="5256000"/>
            <a:ext cx="1824120" cy="720000"/>
          </a:xfrm>
          <a:prstGeom prst="line">
            <a:avLst/>
          </a:prstGeom>
          <a:ln w="72000">
            <a:solidFill>
              <a:srgbClr val="ff950e"/>
            </a:solidFill>
            <a:round/>
            <a:headEnd len="med" type="triangle" w="med"/>
          </a:ln>
        </p:spPr>
      </p:sp>
      <p:sp>
        <p:nvSpPr>
          <p:cNvPr id="160" name="Line 16"/>
          <p:cNvSpPr/>
          <p:nvPr/>
        </p:nvSpPr>
        <p:spPr>
          <a:xfrm flipH="1">
            <a:off x="5087880" y="5979600"/>
            <a:ext cx="1824120" cy="1332000"/>
          </a:xfrm>
          <a:prstGeom prst="line">
            <a:avLst/>
          </a:prstGeom>
          <a:ln w="72000">
            <a:solidFill>
              <a:srgbClr val="008000"/>
            </a:solidFill>
            <a:round/>
            <a:headEnd len="med" type="triangle" w="med"/>
          </a:ln>
        </p:spPr>
      </p:sp>
      <p:sp>
        <p:nvSpPr>
          <p:cNvPr id="161" name="TextShape 17"/>
          <p:cNvSpPr txBox="1"/>
          <p:nvPr/>
        </p:nvSpPr>
        <p:spPr>
          <a:xfrm>
            <a:off x="6806520" y="6120000"/>
            <a:ext cx="1113480" cy="545040"/>
          </a:xfrm>
          <a:prstGeom prst="rect">
            <a:avLst/>
          </a:prstGeom>
        </p:spPr>
        <p:txBody>
          <a:bodyPr bIns="45000" lIns="90000" rIns="90000" tIns="45000" wrap="none"/>
          <a:p>
            <a:r>
              <a:rPr b="1" lang="es-CL" sz="3200">
                <a:solidFill>
                  <a:srgbClr val="000000"/>
                </a:solidFill>
                <a:latin typeface="Arial"/>
                <a:ea typeface="Arial"/>
              </a:rPr>
              <a:t>B - A</a:t>
            </a:r>
            <a:endParaRPr/>
          </a:p>
        </p:txBody>
      </p:sp>
      <p:sp>
        <p:nvSpPr>
          <p:cNvPr id="162" name="TextShape 18"/>
          <p:cNvSpPr txBox="1"/>
          <p:nvPr/>
        </p:nvSpPr>
        <p:spPr>
          <a:xfrm>
            <a:off x="324000" y="6120000"/>
            <a:ext cx="4500000" cy="999000"/>
          </a:xfrm>
          <a:prstGeom prst="rect">
            <a:avLst/>
          </a:prstGeom>
        </p:spPr>
        <p:txBody>
          <a:bodyPr bIns="45000" lIns="90000" rIns="90000" tIns="45000" wrap="none"/>
          <a:p>
            <a:r>
              <a:rPr lang="es-CL" sz="3200">
                <a:solidFill>
                  <a:srgbClr val="3465a4"/>
                </a:solidFill>
              </a:rPr>
              <a:t>La resta de vecores no es conmutativa</a:t>
            </a:r>
            <a:endParaRPr/>
          </a:p>
        </p:txBody>
      </p:sp>
    </p:spTree>
  </p:cSld>
  <p:timing>
    <p:tnLst>
      <p:par>
        <p:cTn dur="indefinite" id="17" nodeType="tmRoot" restart="never">
          <p:childTnLst>
            <p:seq>
              <p:cTn id="1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r>
              <a:rPr lang="es-CL">
                <a:solidFill>
                  <a:srgbClr val="004586"/>
                </a:solidFill>
              </a:rPr>
              <a:t>Operaciones por componentes </a:t>
            </a:r>
            <a:endParaRPr/>
          </a:p>
        </p:txBody>
      </p:sp>
      <p:sp>
        <p:nvSpPr>
          <p:cNvPr id="164" name="TextShape 2"/>
          <p:cNvSpPr txBox="1"/>
          <p:nvPr/>
        </p:nvSpPr>
        <p:spPr>
          <a:xfrm>
            <a:off x="1711440" y="2581200"/>
            <a:ext cx="1733760" cy="658800"/>
          </a:xfrm>
          <a:prstGeom prst="rect">
            <a:avLst/>
          </a:prstGeom>
        </p:spPr>
        <p:txBody>
          <a:bodyPr bIns="45000" lIns="90000" rIns="90000" tIns="45000" wrap="none"/>
          <a:p>
            <a:r>
              <a:rPr b="1" lang="es-CL" sz="4000"/>
              <a:t>Suma:</a:t>
            </a:r>
            <a:endParaRPr/>
          </a:p>
        </p:txBody>
      </p:sp>
      <p:sp>
        <p:nvSpPr>
          <p:cNvPr id="165" name="TextShape 3"/>
          <p:cNvSpPr txBox="1"/>
          <p:nvPr/>
        </p:nvSpPr>
        <p:spPr>
          <a:xfrm>
            <a:off x="1224000" y="3438000"/>
            <a:ext cx="1733760" cy="658800"/>
          </a:xfrm>
          <a:prstGeom prst="rect">
            <a:avLst/>
          </a:prstGeom>
        </p:spPr>
        <p:txBody>
          <a:bodyPr bIns="45000" lIns="90000" rIns="90000" tIns="45000" wrap="none"/>
          <a:p>
            <a:r>
              <a:rPr b="1" lang="es-CL" sz="4000"/>
              <a:t>Resta:</a:t>
            </a:r>
            <a:endParaRPr/>
          </a:p>
        </p:txBody>
      </p:sp>
      <p:sp>
        <p:nvSpPr>
          <p:cNvPr id="166" name="TextShape 4"/>
          <p:cNvSpPr txBox="1"/>
          <p:nvPr/>
        </p:nvSpPr>
        <p:spPr>
          <a:xfrm>
            <a:off x="210240" y="4176000"/>
            <a:ext cx="7349760" cy="658800"/>
          </a:xfrm>
          <a:prstGeom prst="rect">
            <a:avLst/>
          </a:prstGeom>
        </p:spPr>
        <p:txBody>
          <a:bodyPr bIns="45000" lIns="90000" rIns="90000" tIns="45000" wrap="none"/>
          <a:p>
            <a:r>
              <a:rPr b="1" lang="es-CL" sz="4000"/>
              <a:t>Multiplicacion por un escalar:</a:t>
            </a:r>
            <a:endParaRPr/>
          </a:p>
        </p:txBody>
      </p:sp>
    </p:spTree>
  </p:cSld>
  <p:timing>
    <p:tnLst>
      <p:par>
        <p:cTn dur="indefinite" id="19" nodeType="tmRoot" restart="never">
          <p:childTnLst>
            <p:seq>
              <p:cTn id="2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r>
              <a:rPr lang="es-CL">
                <a:solidFill>
                  <a:srgbClr val="3465a4"/>
                </a:solidFill>
              </a:rPr>
              <a:t>Velocidad relativa</a:t>
            </a:r>
            <a:endParaRPr/>
          </a:p>
        </p:txBody>
      </p:sp>
      <p:pic>
        <p:nvPicPr>
          <p:cNvPr descr="" id="168" name=""/>
          <p:cNvPicPr/>
          <p:nvPr/>
        </p:nvPicPr>
        <p:blipFill>
          <a:blip r:embed="rId1"/>
          <a:stretch>
            <a:fillRect/>
          </a:stretch>
        </p:blipFill>
        <p:spPr>
          <a:xfrm>
            <a:off x="1568880" y="1589040"/>
            <a:ext cx="6783120" cy="5611320"/>
          </a:xfrm>
          <a:prstGeom prst="rect">
            <a:avLst/>
          </a:prstGeom>
        </p:spPr>
      </p:pic>
    </p:spTree>
  </p:cSld>
  <p:timing>
    <p:tnLst>
      <p:par>
        <p:cTn dur="indefinite" id="21" nodeType="tmRoot" restart="never">
          <p:childTnLst>
            <p:seq>
              <p:cTn id="2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TextShape 1"/>
          <p:cNvSpPr txBox="1"/>
          <p:nvPr/>
        </p:nvSpPr>
        <p:spPr>
          <a:xfrm>
            <a:off x="216360" y="504000"/>
            <a:ext cx="9071640" cy="1262160"/>
          </a:xfrm>
          <a:prstGeom prst="rect">
            <a:avLst/>
          </a:prstGeom>
        </p:spPr>
        <p:txBody>
          <a:bodyPr anchor="ctr" bIns="0" lIns="0" rIns="0" tIns="0" wrap="none"/>
          <a:p>
            <a:r>
              <a:rPr lang="es-CL">
                <a:solidFill>
                  <a:srgbClr val="ff0000"/>
                </a:solidFill>
              </a:rPr>
              <a:t>AAC</a:t>
            </a:r>
            <a:r>
              <a:rPr lang="es-CL"/>
              <a:t>
</a:t>
            </a:r>
            <a:r>
              <a:rPr lang="es-CL" sz="3600">
                <a:solidFill>
                  <a:srgbClr val="004586"/>
                </a:solidFill>
              </a:rPr>
              <a:t>Operaciones vectoriales y velocidad relativa</a:t>
            </a:r>
            <a:endParaRPr/>
          </a:p>
        </p:txBody>
      </p:sp>
    </p:spTree>
  </p:cSld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