
<file path=[Content_Types].xml><?xml version="1.0" encoding="utf-8"?>
<Types xmlns="http://schemas.openxmlformats.org/package/2006/content-types">
  <Default Extension="xml" ContentType="application/xml"/>
  <Default Extension="wav" ContentType="audio/wav"/>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62" r:id="rId3"/>
    <p:sldId id="281" r:id="rId4"/>
    <p:sldId id="283" r:id="rId5"/>
    <p:sldId id="285" r:id="rId6"/>
    <p:sldId id="286" r:id="rId7"/>
    <p:sldId id="287" r:id="rId8"/>
    <p:sldId id="288" r:id="rId9"/>
    <p:sldId id="289" r:id="rId10"/>
    <p:sldId id="290" r:id="rId11"/>
    <p:sldId id="291" r:id="rId12"/>
    <p:sldId id="292" r:id="rId13"/>
    <p:sldId id="293" r:id="rId14"/>
    <p:sldId id="263" r:id="rId15"/>
    <p:sldId id="258" r:id="rId16"/>
    <p:sldId id="259" r:id="rId17"/>
    <p:sldId id="260" r:id="rId18"/>
    <p:sldId id="261" r:id="rId1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574"/>
  </p:normalViewPr>
  <p:slideViewPr>
    <p:cSldViewPr>
      <p:cViewPr varScale="1">
        <p:scale>
          <a:sx n="82" d="100"/>
          <a:sy n="82" d="100"/>
        </p:scale>
        <p:origin x="1080"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FFD1BD-E59E-49A2-85EB-2BD5E3BA144F}" type="datetimeFigureOut">
              <a:rPr lang="es-CL" smtClean="0"/>
              <a:pPr/>
              <a:t>28-04-17</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6A5987-2F36-4A86-8095-B39FA256922F}" type="slidenum">
              <a:rPr lang="es-CL" smtClean="0"/>
              <a:pPr/>
              <a:t>‹Nr.›</a:t>
            </a:fld>
            <a:endParaRPr lang="es-CL"/>
          </a:p>
        </p:txBody>
      </p:sp>
    </p:spTree>
    <p:extLst>
      <p:ext uri="{BB962C8B-B14F-4D97-AF65-F5344CB8AC3E}">
        <p14:creationId xmlns:p14="http://schemas.microsoft.com/office/powerpoint/2010/main" val="552362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8F8DE417-389A-4E4E-80FE-56D3D7E17ABD}" type="datetimeFigureOut">
              <a:rPr lang="es-CL" smtClean="0"/>
              <a:pPr/>
              <a:t>28-04-17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9587201-713A-4AD5-AF01-DEADFD86D26F}" type="slidenum">
              <a:rPr lang="es-CL" smtClean="0"/>
              <a:pPr/>
              <a:t>‹Nr.›</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457200" y="1600200"/>
            <a:ext cx="4038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8DE417-389A-4E4E-80FE-56D3D7E17ABD}" type="datetimeFigureOut">
              <a:rPr lang="es-CL" smtClean="0"/>
              <a:pPr/>
              <a:t>28-04-17</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587201-713A-4AD5-AF01-DEADFD86D26F}" type="slidenum">
              <a:rPr lang="es-CL" smtClean="0"/>
              <a:pPr/>
              <a:t>‹Nr.›</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es.wikipedia.org/wiki/Fuerza" TargetMode="External"/><Relationship Id="rId4" Type="http://schemas.openxmlformats.org/officeDocument/2006/relationships/hyperlink" Target="http://es.wikipedia.org/w/index.php?title=Cuerpo_libre&amp;action=edit&amp;redlink=1" TargetMode="External"/><Relationship Id="rId1" Type="http://schemas.openxmlformats.org/officeDocument/2006/relationships/slideLayout" Target="../slideLayouts/slideLayout12.xml"/><Relationship Id="rId2" Type="http://schemas.openxmlformats.org/officeDocument/2006/relationships/audio" Target="../media/audio1.wav"/></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2.wav"/><Relationship Id="rId3" Type="http://schemas.openxmlformats.org/officeDocument/2006/relationships/audio" Target="../media/audio1.wav"/></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3.wav"/><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audio" Target="../media/audio2.wav"/><Relationship Id="rId4" Type="http://schemas.openxmlformats.org/officeDocument/2006/relationships/image" Target="../media/image1.png"/><Relationship Id="rId1" Type="http://schemas.openxmlformats.org/officeDocument/2006/relationships/slideLayout" Target="../slideLayouts/slideLayout6.xml"/><Relationship Id="rId2" Type="http://schemas.openxmlformats.org/officeDocument/2006/relationships/audio" Target="../media/audio1.wav"/></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3.wav"/></Relationships>
</file>

<file path=ppt/slides/_rels/slide8.xml.rels><?xml version="1.0" encoding="UTF-8" standalone="yes"?>
<Relationships xmlns="http://schemas.openxmlformats.org/package/2006/relationships"><Relationship Id="rId3" Type="http://schemas.openxmlformats.org/officeDocument/2006/relationships/audio" Target="../media/audio4.wav"/><Relationship Id="rId4" Type="http://schemas.openxmlformats.org/officeDocument/2006/relationships/audio" Target="../media/audio2.wav"/><Relationship Id="rId1" Type="http://schemas.openxmlformats.org/officeDocument/2006/relationships/slideLayout" Target="../slideLayouts/slideLayout6.xml"/><Relationship Id="rId2" Type="http://schemas.openxmlformats.org/officeDocument/2006/relationships/audio" Target="../media/audio3.wav"/></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1.wav"/><Relationship Id="rId3" Type="http://schemas.openxmlformats.org/officeDocument/2006/relationships/audio" Target="../media/audio3.wav"/></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3.wav"/><Relationship Id="rId3" Type="http://schemas.openxmlformats.org/officeDocument/2006/relationships/audio" Target="../media/audio2.wav"/></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4" Type="http://schemas.openxmlformats.org/officeDocument/2006/relationships/audio" Target="../media/audio2.wav"/><Relationship Id="rId1" Type="http://schemas.openxmlformats.org/officeDocument/2006/relationships/slideLayout" Target="../slideLayouts/slideLayout6.xml"/><Relationship Id="rId2" Type="http://schemas.openxmlformats.org/officeDocument/2006/relationships/audio" Target="../media/audio1.wav"/></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3.wav"/></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audio" Target="../media/audio3.wav"/><Relationship Id="rId3" Type="http://schemas.openxmlformats.org/officeDocument/2006/relationships/audio" Target="../media/audio1.wav"/></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media/image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Objetivos de la clase</a:t>
            </a:r>
            <a:endParaRPr lang="es-CL" dirty="0"/>
          </a:p>
        </p:txBody>
      </p:sp>
      <p:sp>
        <p:nvSpPr>
          <p:cNvPr id="3" name="2 Marcador de contenido"/>
          <p:cNvSpPr>
            <a:spLocks noGrp="1"/>
          </p:cNvSpPr>
          <p:nvPr>
            <p:ph idx="1"/>
          </p:nvPr>
        </p:nvSpPr>
        <p:spPr/>
        <p:txBody>
          <a:bodyPr/>
          <a:lstStyle/>
          <a:p>
            <a:r>
              <a:rPr lang="es-CL" dirty="0" smtClean="0"/>
              <a:t>Representar Fuerzas mediante Diagramas de cuerpo libre.</a:t>
            </a:r>
          </a:p>
          <a:p>
            <a:r>
              <a:rPr lang="es-CL" dirty="0" smtClean="0"/>
              <a:t>Conocer las fuerzas de roce est</a:t>
            </a:r>
            <a:r>
              <a:rPr lang="es-ES" dirty="0" smtClean="0"/>
              <a:t>ático y cinético</a:t>
            </a:r>
            <a:endParaRPr lang="es-CL"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Recordemos de la última clase…</a:t>
            </a:r>
            <a:endParaRPr lang="es-CL" dirty="0"/>
          </a:p>
        </p:txBody>
      </p:sp>
      <p:sp>
        <p:nvSpPr>
          <p:cNvPr id="3" name="2 Marcador de contenido"/>
          <p:cNvSpPr>
            <a:spLocks noGrp="1"/>
          </p:cNvSpPr>
          <p:nvPr>
            <p:ph idx="1"/>
          </p:nvPr>
        </p:nvSpPr>
        <p:spPr/>
        <p:txBody>
          <a:bodyPr/>
          <a:lstStyle/>
          <a:p>
            <a:pPr>
              <a:buNone/>
            </a:pPr>
            <a:r>
              <a:rPr lang="es-CL" dirty="0" smtClean="0"/>
              <a:t>Leyes de Newton</a:t>
            </a:r>
            <a:endParaRPr lang="es-CL"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827088" y="1989138"/>
            <a:ext cx="7561262" cy="1200150"/>
          </a:xfrm>
          <a:prstGeom prst="rect">
            <a:avLst/>
          </a:prstGeom>
        </p:spPr>
        <p:txBody>
          <a:bodyPr>
            <a:spAutoFit/>
          </a:bodyPr>
          <a:lstStyle/>
          <a:p>
            <a:pPr>
              <a:defRPr/>
            </a:pPr>
            <a:r>
              <a:rPr lang="es-ES" sz="2400" dirty="0">
                <a:solidFill>
                  <a:schemeClr val="tx2"/>
                </a:solidFill>
                <a:latin typeface="+mn-lt"/>
                <a:cs typeface="+mn-cs"/>
              </a:rPr>
              <a:t>Un diagrama de cuerpo libre es una representación gráfica utilizada </a:t>
            </a:r>
            <a:r>
              <a:rPr lang="es-ES" sz="2400" dirty="0" smtClean="0">
                <a:solidFill>
                  <a:schemeClr val="tx2"/>
                </a:solidFill>
                <a:latin typeface="+mn-lt"/>
                <a:cs typeface="+mn-cs"/>
              </a:rPr>
              <a:t>para </a:t>
            </a:r>
            <a:r>
              <a:rPr lang="es-ES" sz="2400" dirty="0">
                <a:solidFill>
                  <a:schemeClr val="tx2"/>
                </a:solidFill>
                <a:latin typeface="+mn-lt"/>
                <a:cs typeface="+mn-cs"/>
              </a:rPr>
              <a:t>analizar las </a:t>
            </a:r>
            <a:r>
              <a:rPr lang="es-ES" sz="2400" dirty="0">
                <a:solidFill>
                  <a:schemeClr val="tx2"/>
                </a:solidFill>
                <a:latin typeface="+mn-lt"/>
                <a:cs typeface="+mn-cs"/>
                <a:hlinkClick r:id="rId3" tooltip="Fuerza"/>
              </a:rPr>
              <a:t>fuerzas</a:t>
            </a:r>
            <a:r>
              <a:rPr lang="es-ES" sz="2400" dirty="0">
                <a:solidFill>
                  <a:schemeClr val="tx2"/>
                </a:solidFill>
                <a:latin typeface="+mn-lt"/>
                <a:cs typeface="+mn-cs"/>
              </a:rPr>
              <a:t> que actúan sobre un </a:t>
            </a:r>
            <a:r>
              <a:rPr lang="es-ES" sz="2400" dirty="0">
                <a:solidFill>
                  <a:schemeClr val="tx2"/>
                </a:solidFill>
                <a:latin typeface="+mn-lt"/>
                <a:cs typeface="+mn-cs"/>
                <a:hlinkClick r:id="rId4" tooltip="Cuerpo libre (aún no redactado)"/>
              </a:rPr>
              <a:t>cuerpo libre</a:t>
            </a:r>
            <a:r>
              <a:rPr lang="es-ES" sz="2400" dirty="0">
                <a:solidFill>
                  <a:schemeClr val="tx2"/>
                </a:solidFill>
                <a:latin typeface="+mn-lt"/>
                <a:cs typeface="+mn-cs"/>
              </a:rPr>
              <a:t>. </a:t>
            </a:r>
          </a:p>
        </p:txBody>
      </p:sp>
      <p:sp>
        <p:nvSpPr>
          <p:cNvPr id="7" name="Rectangle 2"/>
          <p:cNvSpPr>
            <a:spLocks noGrp="1" noChangeArrowheads="1"/>
          </p:cNvSpPr>
          <p:nvPr>
            <p:ph type="title"/>
          </p:nvPr>
        </p:nvSpPr>
        <p:spPr>
          <a:xfrm>
            <a:off x="216024" y="116632"/>
            <a:ext cx="8604448" cy="1143000"/>
          </a:xfrm>
        </p:spPr>
        <p:txBody>
          <a:bodyPr/>
          <a:lstStyle/>
          <a:p>
            <a:pPr algn="ctr">
              <a:defRPr/>
            </a:pPr>
            <a:r>
              <a:rPr lang="es-MX" sz="3200" dirty="0" smtClean="0"/>
              <a:t>Diagramas </a:t>
            </a:r>
            <a:r>
              <a:rPr lang="es-MX" sz="3200" dirty="0"/>
              <a:t>de cuerpo libre: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a:xfrm>
            <a:off x="467544" y="260648"/>
            <a:ext cx="8229600" cy="1143000"/>
          </a:xfrm>
        </p:spPr>
        <p:txBody>
          <a:bodyPr/>
          <a:lstStyle/>
          <a:p>
            <a:pPr>
              <a:defRPr/>
            </a:pPr>
            <a:r>
              <a:rPr lang="es-MX" sz="3200" dirty="0"/>
              <a:t>Ejemplo de diagrama de cuerpo libre</a:t>
            </a:r>
          </a:p>
        </p:txBody>
      </p:sp>
      <p:grpSp>
        <p:nvGrpSpPr>
          <p:cNvPr id="2" name="Group 12"/>
          <p:cNvGrpSpPr>
            <a:grpSpLocks/>
          </p:cNvGrpSpPr>
          <p:nvPr/>
        </p:nvGrpSpPr>
        <p:grpSpPr bwMode="auto">
          <a:xfrm>
            <a:off x="838200" y="1625600"/>
            <a:ext cx="3352800" cy="2667000"/>
            <a:chOff x="528" y="1152"/>
            <a:chExt cx="2112" cy="1680"/>
          </a:xfrm>
        </p:grpSpPr>
        <p:sp>
          <p:nvSpPr>
            <p:cNvPr id="39965" name="Rectangle 7"/>
            <p:cNvSpPr>
              <a:spLocks noChangeArrowheads="1"/>
            </p:cNvSpPr>
            <p:nvPr/>
          </p:nvSpPr>
          <p:spPr bwMode="auto">
            <a:xfrm>
              <a:off x="1632" y="2400"/>
              <a:ext cx="576" cy="432"/>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spAutoFit/>
              <a:flatTx/>
            </a:bodyPr>
            <a:lstStyle/>
            <a:p>
              <a:endParaRPr lang="es-ES"/>
            </a:p>
          </p:txBody>
        </p:sp>
        <p:sp>
          <p:nvSpPr>
            <p:cNvPr id="39966" name="Rectangle 3"/>
            <p:cNvSpPr>
              <a:spLocks noChangeArrowheads="1"/>
            </p:cNvSpPr>
            <p:nvPr/>
          </p:nvSpPr>
          <p:spPr bwMode="auto">
            <a:xfrm>
              <a:off x="528" y="1152"/>
              <a:ext cx="2112" cy="144"/>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spAutoFit/>
              <a:flatTx/>
            </a:bodyPr>
            <a:lstStyle/>
            <a:p>
              <a:endParaRPr lang="es-ES"/>
            </a:p>
          </p:txBody>
        </p:sp>
        <p:sp>
          <p:nvSpPr>
            <p:cNvPr id="39967" name="Line 4"/>
            <p:cNvSpPr>
              <a:spLocks noChangeShapeType="1"/>
            </p:cNvSpPr>
            <p:nvPr/>
          </p:nvSpPr>
          <p:spPr bwMode="auto">
            <a:xfrm>
              <a:off x="816" y="1296"/>
              <a:ext cx="1152" cy="672"/>
            </a:xfrm>
            <a:prstGeom prst="line">
              <a:avLst/>
            </a:prstGeom>
            <a:noFill/>
            <a:ln w="38100">
              <a:solidFill>
                <a:schemeClr val="tx1"/>
              </a:solidFill>
              <a:round/>
              <a:headEnd/>
              <a:tailEnd/>
            </a:ln>
          </p:spPr>
          <p:txBody>
            <a:bodyPr anchor="ctr">
              <a:spAutoFit/>
            </a:bodyPr>
            <a:lstStyle/>
            <a:p>
              <a:endParaRPr lang="es-CL"/>
            </a:p>
          </p:txBody>
        </p:sp>
        <p:sp>
          <p:nvSpPr>
            <p:cNvPr id="39968" name="Line 5"/>
            <p:cNvSpPr>
              <a:spLocks noChangeShapeType="1"/>
            </p:cNvSpPr>
            <p:nvPr/>
          </p:nvSpPr>
          <p:spPr bwMode="auto">
            <a:xfrm flipV="1">
              <a:off x="1968" y="1296"/>
              <a:ext cx="432" cy="672"/>
            </a:xfrm>
            <a:prstGeom prst="line">
              <a:avLst/>
            </a:prstGeom>
            <a:noFill/>
            <a:ln w="38100">
              <a:solidFill>
                <a:schemeClr val="tx1"/>
              </a:solidFill>
              <a:round/>
              <a:headEnd/>
              <a:tailEnd/>
            </a:ln>
          </p:spPr>
          <p:txBody>
            <a:bodyPr anchor="ctr">
              <a:spAutoFit/>
            </a:bodyPr>
            <a:lstStyle/>
            <a:p>
              <a:endParaRPr lang="es-CL"/>
            </a:p>
          </p:txBody>
        </p:sp>
        <p:sp>
          <p:nvSpPr>
            <p:cNvPr id="39969" name="Line 6"/>
            <p:cNvSpPr>
              <a:spLocks noChangeShapeType="1"/>
            </p:cNvSpPr>
            <p:nvPr/>
          </p:nvSpPr>
          <p:spPr bwMode="auto">
            <a:xfrm>
              <a:off x="1968" y="1968"/>
              <a:ext cx="0" cy="384"/>
            </a:xfrm>
            <a:prstGeom prst="line">
              <a:avLst/>
            </a:prstGeom>
            <a:noFill/>
            <a:ln w="38100">
              <a:solidFill>
                <a:schemeClr val="tx1"/>
              </a:solidFill>
              <a:round/>
              <a:headEnd/>
              <a:tailEnd/>
            </a:ln>
          </p:spPr>
          <p:txBody>
            <a:bodyPr wrap="none" anchor="ctr">
              <a:spAutoFit/>
            </a:bodyPr>
            <a:lstStyle/>
            <a:p>
              <a:endParaRPr lang="es-CL"/>
            </a:p>
          </p:txBody>
        </p:sp>
        <p:sp>
          <p:nvSpPr>
            <p:cNvPr id="39970" name="Text Box 8"/>
            <p:cNvSpPr txBox="1">
              <a:spLocks noChangeArrowheads="1"/>
            </p:cNvSpPr>
            <p:nvPr/>
          </p:nvSpPr>
          <p:spPr bwMode="auto">
            <a:xfrm>
              <a:off x="1152" y="1257"/>
              <a:ext cx="528" cy="327"/>
            </a:xfrm>
            <a:prstGeom prst="rect">
              <a:avLst/>
            </a:prstGeom>
            <a:noFill/>
            <a:ln w="9525">
              <a:noFill/>
              <a:miter lim="800000"/>
              <a:headEnd/>
              <a:tailEnd/>
            </a:ln>
          </p:spPr>
          <p:txBody>
            <a:bodyPr anchor="ctr">
              <a:spAutoFit/>
            </a:bodyPr>
            <a:lstStyle/>
            <a:p>
              <a:pPr algn="ctr"/>
              <a:r>
                <a:rPr lang="es-MX" sz="2800"/>
                <a:t>30</a:t>
              </a:r>
              <a:r>
                <a:rPr lang="es-MX" sz="2800" baseline="30000"/>
                <a:t>0</a:t>
              </a:r>
              <a:endParaRPr lang="es-MX" i="1"/>
            </a:p>
          </p:txBody>
        </p:sp>
        <p:sp>
          <p:nvSpPr>
            <p:cNvPr id="39971" name="Text Box 9"/>
            <p:cNvSpPr txBox="1">
              <a:spLocks noChangeArrowheads="1"/>
            </p:cNvSpPr>
            <p:nvPr/>
          </p:nvSpPr>
          <p:spPr bwMode="auto">
            <a:xfrm>
              <a:off x="1872" y="1248"/>
              <a:ext cx="528" cy="327"/>
            </a:xfrm>
            <a:prstGeom prst="rect">
              <a:avLst/>
            </a:prstGeom>
            <a:noFill/>
            <a:ln w="9525">
              <a:noFill/>
              <a:miter lim="800000"/>
              <a:headEnd/>
              <a:tailEnd/>
            </a:ln>
          </p:spPr>
          <p:txBody>
            <a:bodyPr anchor="ctr">
              <a:spAutoFit/>
            </a:bodyPr>
            <a:lstStyle/>
            <a:p>
              <a:pPr algn="ctr"/>
              <a:r>
                <a:rPr lang="es-MX" sz="2800"/>
                <a:t>60</a:t>
              </a:r>
              <a:r>
                <a:rPr lang="es-MX" sz="2800" baseline="30000"/>
                <a:t>0</a:t>
              </a:r>
              <a:endParaRPr lang="es-MX" i="1"/>
            </a:p>
          </p:txBody>
        </p:sp>
        <p:sp>
          <p:nvSpPr>
            <p:cNvPr id="39972" name="Text Box 10"/>
            <p:cNvSpPr txBox="1">
              <a:spLocks noChangeArrowheads="1"/>
            </p:cNvSpPr>
            <p:nvPr/>
          </p:nvSpPr>
          <p:spPr bwMode="auto">
            <a:xfrm>
              <a:off x="1584" y="2448"/>
              <a:ext cx="672" cy="346"/>
            </a:xfrm>
            <a:prstGeom prst="rect">
              <a:avLst/>
            </a:prstGeom>
            <a:noFill/>
            <a:ln w="9525">
              <a:noFill/>
              <a:miter lim="800000"/>
              <a:headEnd/>
              <a:tailEnd/>
            </a:ln>
          </p:spPr>
          <p:txBody>
            <a:bodyPr anchor="ctr">
              <a:spAutoFit/>
            </a:bodyPr>
            <a:lstStyle/>
            <a:p>
              <a:pPr algn="ctr"/>
              <a:r>
                <a:rPr lang="es-MX"/>
                <a:t>4 kg</a:t>
              </a:r>
            </a:p>
          </p:txBody>
        </p:sp>
      </p:grpSp>
      <p:sp>
        <p:nvSpPr>
          <p:cNvPr id="508939" name="Oval 11"/>
          <p:cNvSpPr>
            <a:spLocks noChangeArrowheads="1"/>
          </p:cNvSpPr>
          <p:nvPr/>
        </p:nvSpPr>
        <p:spPr bwMode="auto">
          <a:xfrm>
            <a:off x="2895600" y="2692400"/>
            <a:ext cx="457200" cy="381000"/>
          </a:xfrm>
          <a:prstGeom prst="ellipse">
            <a:avLst/>
          </a:prstGeom>
          <a:noFill/>
          <a:ln w="9525">
            <a:solidFill>
              <a:srgbClr val="FF0000"/>
            </a:solidFill>
            <a:round/>
            <a:headEnd/>
            <a:tailEnd/>
          </a:ln>
        </p:spPr>
        <p:txBody>
          <a:bodyPr anchor="ctr">
            <a:spAutoFit/>
          </a:bodyPr>
          <a:lstStyle/>
          <a:p>
            <a:endParaRPr lang="es-ES"/>
          </a:p>
        </p:txBody>
      </p:sp>
      <p:sp>
        <p:nvSpPr>
          <p:cNvPr id="508941" name="Line 13"/>
          <p:cNvSpPr>
            <a:spLocks noChangeShapeType="1"/>
          </p:cNvSpPr>
          <p:nvPr/>
        </p:nvSpPr>
        <p:spPr bwMode="auto">
          <a:xfrm flipV="1">
            <a:off x="4953000" y="2997200"/>
            <a:ext cx="3657600" cy="0"/>
          </a:xfrm>
          <a:prstGeom prst="line">
            <a:avLst/>
          </a:prstGeom>
          <a:noFill/>
          <a:ln w="9525">
            <a:solidFill>
              <a:schemeClr val="tx1"/>
            </a:solidFill>
            <a:prstDash val="sysDot"/>
            <a:round/>
            <a:headEnd/>
            <a:tailEnd/>
          </a:ln>
        </p:spPr>
        <p:txBody>
          <a:bodyPr anchor="ctr">
            <a:spAutoFit/>
          </a:bodyPr>
          <a:lstStyle/>
          <a:p>
            <a:endParaRPr lang="es-CL"/>
          </a:p>
        </p:txBody>
      </p:sp>
      <p:sp>
        <p:nvSpPr>
          <p:cNvPr id="508942" name="Line 14"/>
          <p:cNvSpPr>
            <a:spLocks noChangeShapeType="1"/>
          </p:cNvSpPr>
          <p:nvPr/>
        </p:nvSpPr>
        <p:spPr bwMode="auto">
          <a:xfrm>
            <a:off x="6781800" y="1625600"/>
            <a:ext cx="0" cy="2743200"/>
          </a:xfrm>
          <a:prstGeom prst="line">
            <a:avLst/>
          </a:prstGeom>
          <a:noFill/>
          <a:ln w="9525">
            <a:solidFill>
              <a:schemeClr val="tx1"/>
            </a:solidFill>
            <a:prstDash val="sysDot"/>
            <a:round/>
            <a:headEnd/>
            <a:tailEnd/>
          </a:ln>
        </p:spPr>
        <p:txBody>
          <a:bodyPr wrap="none" anchor="ctr">
            <a:spAutoFit/>
          </a:bodyPr>
          <a:lstStyle/>
          <a:p>
            <a:endParaRPr lang="es-CL"/>
          </a:p>
        </p:txBody>
      </p:sp>
      <p:sp>
        <p:nvSpPr>
          <p:cNvPr id="508944" name="Text Box 16"/>
          <p:cNvSpPr txBox="1">
            <a:spLocks noChangeArrowheads="1"/>
          </p:cNvSpPr>
          <p:nvPr/>
        </p:nvSpPr>
        <p:spPr bwMode="auto">
          <a:xfrm>
            <a:off x="1600200" y="2235200"/>
            <a:ext cx="533400" cy="549275"/>
          </a:xfrm>
          <a:prstGeom prst="rect">
            <a:avLst/>
          </a:prstGeom>
          <a:noFill/>
          <a:ln w="9525">
            <a:noFill/>
            <a:miter lim="800000"/>
            <a:headEnd/>
            <a:tailEnd/>
          </a:ln>
        </p:spPr>
        <p:txBody>
          <a:bodyPr anchor="ctr">
            <a:spAutoFit/>
          </a:bodyPr>
          <a:lstStyle/>
          <a:p>
            <a:pPr algn="ctr"/>
            <a:r>
              <a:rPr lang="es-MX" i="1"/>
              <a:t>A</a:t>
            </a:r>
          </a:p>
        </p:txBody>
      </p:sp>
      <p:sp>
        <p:nvSpPr>
          <p:cNvPr id="508945" name="Line 17"/>
          <p:cNvSpPr>
            <a:spLocks noChangeShapeType="1"/>
          </p:cNvSpPr>
          <p:nvPr/>
        </p:nvSpPr>
        <p:spPr bwMode="auto">
          <a:xfrm flipV="1">
            <a:off x="6781800" y="1473200"/>
            <a:ext cx="1143000" cy="1524000"/>
          </a:xfrm>
          <a:prstGeom prst="line">
            <a:avLst/>
          </a:prstGeom>
          <a:noFill/>
          <a:ln w="38100">
            <a:solidFill>
              <a:srgbClr val="00B0F0"/>
            </a:solidFill>
            <a:round/>
            <a:headEnd/>
            <a:tailEnd type="triangle" w="med" len="med"/>
          </a:ln>
        </p:spPr>
        <p:txBody>
          <a:bodyPr anchor="ctr">
            <a:spAutoFit/>
          </a:bodyPr>
          <a:lstStyle/>
          <a:p>
            <a:endParaRPr lang="es-CL"/>
          </a:p>
        </p:txBody>
      </p:sp>
      <p:sp>
        <p:nvSpPr>
          <p:cNvPr id="508946" name="Line 18"/>
          <p:cNvSpPr>
            <a:spLocks noChangeShapeType="1"/>
          </p:cNvSpPr>
          <p:nvPr/>
        </p:nvSpPr>
        <p:spPr bwMode="auto">
          <a:xfrm flipH="1" flipV="1">
            <a:off x="5638800" y="2082800"/>
            <a:ext cx="1143000" cy="914400"/>
          </a:xfrm>
          <a:prstGeom prst="line">
            <a:avLst/>
          </a:prstGeom>
          <a:noFill/>
          <a:ln w="38100">
            <a:solidFill>
              <a:srgbClr val="00B0F0"/>
            </a:solidFill>
            <a:round/>
            <a:headEnd/>
            <a:tailEnd type="triangle" w="med" len="med"/>
          </a:ln>
        </p:spPr>
        <p:txBody>
          <a:bodyPr anchor="ctr">
            <a:spAutoFit/>
          </a:bodyPr>
          <a:lstStyle/>
          <a:p>
            <a:endParaRPr lang="es-CL"/>
          </a:p>
        </p:txBody>
      </p:sp>
      <p:sp>
        <p:nvSpPr>
          <p:cNvPr id="508947" name="Text Box 19"/>
          <p:cNvSpPr txBox="1">
            <a:spLocks noChangeArrowheads="1"/>
          </p:cNvSpPr>
          <p:nvPr/>
        </p:nvSpPr>
        <p:spPr bwMode="auto">
          <a:xfrm>
            <a:off x="6096000" y="2159000"/>
            <a:ext cx="533400" cy="549275"/>
          </a:xfrm>
          <a:prstGeom prst="rect">
            <a:avLst/>
          </a:prstGeom>
          <a:noFill/>
          <a:ln w="9525">
            <a:noFill/>
            <a:miter lim="800000"/>
            <a:headEnd/>
            <a:tailEnd/>
          </a:ln>
        </p:spPr>
        <p:txBody>
          <a:bodyPr anchor="ctr">
            <a:spAutoFit/>
          </a:bodyPr>
          <a:lstStyle/>
          <a:p>
            <a:pPr algn="ctr"/>
            <a:r>
              <a:rPr lang="es-MX" i="1"/>
              <a:t>A</a:t>
            </a:r>
          </a:p>
        </p:txBody>
      </p:sp>
      <p:sp>
        <p:nvSpPr>
          <p:cNvPr id="508948" name="Text Box 20"/>
          <p:cNvSpPr txBox="1">
            <a:spLocks noChangeArrowheads="1"/>
          </p:cNvSpPr>
          <p:nvPr/>
        </p:nvSpPr>
        <p:spPr bwMode="auto">
          <a:xfrm>
            <a:off x="3352800" y="2235200"/>
            <a:ext cx="533400" cy="549275"/>
          </a:xfrm>
          <a:prstGeom prst="rect">
            <a:avLst/>
          </a:prstGeom>
          <a:noFill/>
          <a:ln w="9525">
            <a:noFill/>
            <a:miter lim="800000"/>
            <a:headEnd/>
            <a:tailEnd/>
          </a:ln>
        </p:spPr>
        <p:txBody>
          <a:bodyPr anchor="ctr">
            <a:spAutoFit/>
          </a:bodyPr>
          <a:lstStyle/>
          <a:p>
            <a:pPr algn="ctr"/>
            <a:r>
              <a:rPr lang="es-MX" i="1"/>
              <a:t>B</a:t>
            </a:r>
          </a:p>
        </p:txBody>
      </p:sp>
      <p:sp>
        <p:nvSpPr>
          <p:cNvPr id="508949" name="Text Box 21"/>
          <p:cNvSpPr txBox="1">
            <a:spLocks noChangeArrowheads="1"/>
          </p:cNvSpPr>
          <p:nvPr/>
        </p:nvSpPr>
        <p:spPr bwMode="auto">
          <a:xfrm>
            <a:off x="6781800" y="1854200"/>
            <a:ext cx="533400" cy="549275"/>
          </a:xfrm>
          <a:prstGeom prst="rect">
            <a:avLst/>
          </a:prstGeom>
          <a:noFill/>
          <a:ln w="9525">
            <a:noFill/>
            <a:miter lim="800000"/>
            <a:headEnd/>
            <a:tailEnd/>
          </a:ln>
        </p:spPr>
        <p:txBody>
          <a:bodyPr anchor="ctr">
            <a:spAutoFit/>
          </a:bodyPr>
          <a:lstStyle/>
          <a:p>
            <a:pPr algn="ctr"/>
            <a:r>
              <a:rPr lang="es-MX" i="1"/>
              <a:t>B</a:t>
            </a:r>
          </a:p>
        </p:txBody>
      </p:sp>
      <p:sp>
        <p:nvSpPr>
          <p:cNvPr id="508950" name="Line 22"/>
          <p:cNvSpPr>
            <a:spLocks noChangeShapeType="1"/>
          </p:cNvSpPr>
          <p:nvPr/>
        </p:nvSpPr>
        <p:spPr bwMode="auto">
          <a:xfrm flipH="1">
            <a:off x="6781800" y="2997200"/>
            <a:ext cx="0" cy="1219200"/>
          </a:xfrm>
          <a:prstGeom prst="line">
            <a:avLst/>
          </a:prstGeom>
          <a:noFill/>
          <a:ln w="38100">
            <a:solidFill>
              <a:srgbClr val="00B0F0"/>
            </a:solidFill>
            <a:round/>
            <a:headEnd/>
            <a:tailEnd type="triangle" w="med" len="med"/>
          </a:ln>
        </p:spPr>
        <p:txBody>
          <a:bodyPr anchor="ctr">
            <a:spAutoFit/>
          </a:bodyPr>
          <a:lstStyle/>
          <a:p>
            <a:endParaRPr lang="es-CL"/>
          </a:p>
        </p:txBody>
      </p:sp>
      <p:sp>
        <p:nvSpPr>
          <p:cNvPr id="508951" name="Text Box 23"/>
          <p:cNvSpPr txBox="1">
            <a:spLocks noChangeArrowheads="1"/>
          </p:cNvSpPr>
          <p:nvPr/>
        </p:nvSpPr>
        <p:spPr bwMode="auto">
          <a:xfrm>
            <a:off x="5943600" y="4306888"/>
            <a:ext cx="1752600" cy="368300"/>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W = mg</a:t>
            </a:r>
          </a:p>
        </p:txBody>
      </p:sp>
      <p:sp>
        <p:nvSpPr>
          <p:cNvPr id="508961" name="Line 33"/>
          <p:cNvSpPr>
            <a:spLocks noChangeShapeType="1"/>
          </p:cNvSpPr>
          <p:nvPr/>
        </p:nvSpPr>
        <p:spPr bwMode="auto">
          <a:xfrm>
            <a:off x="5762625" y="2063750"/>
            <a:ext cx="990600" cy="0"/>
          </a:xfrm>
          <a:prstGeom prst="line">
            <a:avLst/>
          </a:prstGeom>
          <a:noFill/>
          <a:ln w="9525">
            <a:solidFill>
              <a:schemeClr val="tx1"/>
            </a:solidFill>
            <a:prstDash val="sysDot"/>
            <a:round/>
            <a:headEnd/>
            <a:tailEnd/>
          </a:ln>
        </p:spPr>
        <p:txBody>
          <a:bodyPr anchor="ctr">
            <a:spAutoFit/>
          </a:bodyPr>
          <a:lstStyle/>
          <a:p>
            <a:endParaRPr lang="es-CL"/>
          </a:p>
        </p:txBody>
      </p:sp>
      <p:sp>
        <p:nvSpPr>
          <p:cNvPr id="508962" name="Line 34"/>
          <p:cNvSpPr>
            <a:spLocks noChangeShapeType="1"/>
          </p:cNvSpPr>
          <p:nvPr/>
        </p:nvSpPr>
        <p:spPr bwMode="auto">
          <a:xfrm flipH="1">
            <a:off x="5715000" y="2082800"/>
            <a:ext cx="0" cy="914400"/>
          </a:xfrm>
          <a:prstGeom prst="line">
            <a:avLst/>
          </a:prstGeom>
          <a:noFill/>
          <a:ln w="9525">
            <a:solidFill>
              <a:schemeClr val="tx1"/>
            </a:solidFill>
            <a:prstDash val="sysDot"/>
            <a:round/>
            <a:headEnd/>
            <a:tailEnd/>
          </a:ln>
        </p:spPr>
        <p:txBody>
          <a:bodyPr anchor="ctr">
            <a:spAutoFit/>
          </a:bodyPr>
          <a:lstStyle/>
          <a:p>
            <a:endParaRPr lang="es-CL"/>
          </a:p>
        </p:txBody>
      </p:sp>
      <p:sp>
        <p:nvSpPr>
          <p:cNvPr id="508963" name="Line 35"/>
          <p:cNvSpPr>
            <a:spLocks noChangeShapeType="1"/>
          </p:cNvSpPr>
          <p:nvPr/>
        </p:nvSpPr>
        <p:spPr bwMode="auto">
          <a:xfrm>
            <a:off x="6781800" y="1549400"/>
            <a:ext cx="1066800" cy="0"/>
          </a:xfrm>
          <a:prstGeom prst="line">
            <a:avLst/>
          </a:prstGeom>
          <a:noFill/>
          <a:ln w="9525">
            <a:solidFill>
              <a:schemeClr val="tx1"/>
            </a:solidFill>
            <a:prstDash val="sysDot"/>
            <a:round/>
            <a:headEnd/>
            <a:tailEnd/>
          </a:ln>
        </p:spPr>
        <p:txBody>
          <a:bodyPr anchor="ctr">
            <a:spAutoFit/>
          </a:bodyPr>
          <a:lstStyle/>
          <a:p>
            <a:endParaRPr lang="es-CL"/>
          </a:p>
        </p:txBody>
      </p:sp>
      <p:sp>
        <p:nvSpPr>
          <p:cNvPr id="508964" name="Line 36"/>
          <p:cNvSpPr>
            <a:spLocks noChangeShapeType="1"/>
          </p:cNvSpPr>
          <p:nvPr/>
        </p:nvSpPr>
        <p:spPr bwMode="auto">
          <a:xfrm>
            <a:off x="7924800" y="1473200"/>
            <a:ext cx="0" cy="1524000"/>
          </a:xfrm>
          <a:prstGeom prst="line">
            <a:avLst/>
          </a:prstGeom>
          <a:noFill/>
          <a:ln w="9525">
            <a:solidFill>
              <a:schemeClr val="tx1"/>
            </a:solidFill>
            <a:prstDash val="sysDot"/>
            <a:round/>
            <a:headEnd/>
            <a:tailEnd/>
          </a:ln>
        </p:spPr>
        <p:txBody>
          <a:bodyPr anchor="ctr">
            <a:spAutoFit/>
          </a:bodyPr>
          <a:lstStyle/>
          <a:p>
            <a:endParaRPr lang="es-CL"/>
          </a:p>
        </p:txBody>
      </p:sp>
      <p:sp>
        <p:nvSpPr>
          <p:cNvPr id="508966" name="Text Box 38"/>
          <p:cNvSpPr txBox="1">
            <a:spLocks noChangeArrowheads="1"/>
          </p:cNvSpPr>
          <p:nvPr/>
        </p:nvSpPr>
        <p:spPr bwMode="auto">
          <a:xfrm>
            <a:off x="5611813" y="2524125"/>
            <a:ext cx="762000" cy="457200"/>
          </a:xfrm>
          <a:prstGeom prst="rect">
            <a:avLst/>
          </a:prstGeom>
          <a:noFill/>
          <a:ln w="9525">
            <a:noFill/>
            <a:miter lim="800000"/>
            <a:headEnd/>
            <a:tailEnd/>
          </a:ln>
        </p:spPr>
        <p:txBody>
          <a:bodyPr anchor="ctr">
            <a:spAutoFit/>
          </a:bodyPr>
          <a:lstStyle/>
          <a:p>
            <a:pPr algn="ctr"/>
            <a:r>
              <a:rPr lang="es-MX" sz="2400"/>
              <a:t>30</a:t>
            </a:r>
            <a:r>
              <a:rPr lang="es-MX" sz="2400" baseline="30000"/>
              <a:t>0</a:t>
            </a:r>
            <a:endParaRPr lang="es-MX" sz="2400"/>
          </a:p>
        </p:txBody>
      </p:sp>
      <p:sp>
        <p:nvSpPr>
          <p:cNvPr id="508967" name="Text Box 39"/>
          <p:cNvSpPr txBox="1">
            <a:spLocks noChangeArrowheads="1"/>
          </p:cNvSpPr>
          <p:nvPr/>
        </p:nvSpPr>
        <p:spPr bwMode="auto">
          <a:xfrm>
            <a:off x="7086600" y="2463800"/>
            <a:ext cx="762000" cy="457200"/>
          </a:xfrm>
          <a:prstGeom prst="rect">
            <a:avLst/>
          </a:prstGeom>
          <a:noFill/>
          <a:ln w="9525">
            <a:noFill/>
            <a:miter lim="800000"/>
            <a:headEnd/>
            <a:tailEnd/>
          </a:ln>
        </p:spPr>
        <p:txBody>
          <a:bodyPr anchor="ctr">
            <a:spAutoFit/>
          </a:bodyPr>
          <a:lstStyle/>
          <a:p>
            <a:pPr algn="ctr"/>
            <a:r>
              <a:rPr lang="es-MX" sz="2400"/>
              <a:t>60</a:t>
            </a:r>
            <a:r>
              <a:rPr lang="es-MX" sz="2400" baseline="30000"/>
              <a:t>0</a:t>
            </a:r>
            <a:endParaRPr lang="es-MX" sz="2400"/>
          </a:p>
        </p:txBody>
      </p:sp>
      <p:sp>
        <p:nvSpPr>
          <p:cNvPr id="508968" name="Text Box 40"/>
          <p:cNvSpPr txBox="1">
            <a:spLocks noChangeArrowheads="1"/>
          </p:cNvSpPr>
          <p:nvPr/>
        </p:nvSpPr>
        <p:spPr bwMode="auto">
          <a:xfrm>
            <a:off x="7010400" y="3087688"/>
            <a:ext cx="685800" cy="368300"/>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B</a:t>
            </a:r>
            <a:r>
              <a:rPr lang="es-MX" i="1" baseline="-25000">
                <a:latin typeface="Times New Roman" pitchFamily="18" charset="0"/>
                <a:cs typeface="Times New Roman" pitchFamily="18" charset="0"/>
              </a:rPr>
              <a:t>x</a:t>
            </a:r>
            <a:endParaRPr lang="es-MX" i="1">
              <a:latin typeface="Times New Roman" pitchFamily="18" charset="0"/>
              <a:cs typeface="Times New Roman" pitchFamily="18" charset="0"/>
            </a:endParaRPr>
          </a:p>
        </p:txBody>
      </p:sp>
      <p:sp>
        <p:nvSpPr>
          <p:cNvPr id="508969" name="Text Box 41"/>
          <p:cNvSpPr txBox="1">
            <a:spLocks noChangeArrowheads="1"/>
          </p:cNvSpPr>
          <p:nvPr/>
        </p:nvSpPr>
        <p:spPr bwMode="auto">
          <a:xfrm>
            <a:off x="7924800" y="2006600"/>
            <a:ext cx="685800" cy="549275"/>
          </a:xfrm>
          <a:prstGeom prst="rect">
            <a:avLst/>
          </a:prstGeom>
          <a:noFill/>
          <a:ln w="9525">
            <a:noFill/>
            <a:miter lim="800000"/>
            <a:headEnd/>
            <a:tailEnd/>
          </a:ln>
        </p:spPr>
        <p:txBody>
          <a:bodyPr anchor="ctr">
            <a:spAutoFit/>
          </a:bodyPr>
          <a:lstStyle/>
          <a:p>
            <a:pPr algn="ctr"/>
            <a:r>
              <a:rPr lang="es-MX" i="1"/>
              <a:t>B</a:t>
            </a:r>
            <a:r>
              <a:rPr lang="es-MX" i="1" baseline="-25000"/>
              <a:t>y</a:t>
            </a:r>
            <a:endParaRPr lang="es-MX" i="1"/>
          </a:p>
        </p:txBody>
      </p:sp>
      <p:sp>
        <p:nvSpPr>
          <p:cNvPr id="508970" name="Text Box 42"/>
          <p:cNvSpPr txBox="1">
            <a:spLocks noChangeArrowheads="1"/>
          </p:cNvSpPr>
          <p:nvPr/>
        </p:nvSpPr>
        <p:spPr bwMode="auto">
          <a:xfrm>
            <a:off x="5715000" y="3087688"/>
            <a:ext cx="685800" cy="368300"/>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A</a:t>
            </a:r>
            <a:r>
              <a:rPr lang="es-MX" i="1" baseline="-25000">
                <a:latin typeface="Times New Roman" pitchFamily="18" charset="0"/>
                <a:cs typeface="Times New Roman" pitchFamily="18" charset="0"/>
              </a:rPr>
              <a:t>x</a:t>
            </a:r>
            <a:endParaRPr lang="es-MX" i="1">
              <a:latin typeface="Times New Roman" pitchFamily="18" charset="0"/>
              <a:cs typeface="Times New Roman" pitchFamily="18" charset="0"/>
            </a:endParaRPr>
          </a:p>
        </p:txBody>
      </p:sp>
      <p:sp>
        <p:nvSpPr>
          <p:cNvPr id="508971" name="Text Box 43"/>
          <p:cNvSpPr txBox="1">
            <a:spLocks noChangeArrowheads="1"/>
          </p:cNvSpPr>
          <p:nvPr/>
        </p:nvSpPr>
        <p:spPr bwMode="auto">
          <a:xfrm>
            <a:off x="4953000" y="2325688"/>
            <a:ext cx="685800" cy="368300"/>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A</a:t>
            </a:r>
            <a:r>
              <a:rPr lang="es-MX" i="1" baseline="-25000">
                <a:latin typeface="Times New Roman" pitchFamily="18" charset="0"/>
                <a:cs typeface="Times New Roman" pitchFamily="18" charset="0"/>
              </a:rPr>
              <a:t>y</a:t>
            </a:r>
            <a:endParaRPr lang="es-MX" i="1">
              <a:latin typeface="Times New Roman" pitchFamily="18" charset="0"/>
              <a:cs typeface="Times New Roman" pitchFamily="18" charset="0"/>
            </a:endParaRPr>
          </a:p>
        </p:txBody>
      </p:sp>
      <p:sp>
        <p:nvSpPr>
          <p:cNvPr id="508976" name="Oval 48"/>
          <p:cNvSpPr>
            <a:spLocks noChangeArrowheads="1"/>
          </p:cNvSpPr>
          <p:nvPr/>
        </p:nvSpPr>
        <p:spPr bwMode="auto">
          <a:xfrm>
            <a:off x="6553200" y="2768600"/>
            <a:ext cx="457200" cy="381000"/>
          </a:xfrm>
          <a:prstGeom prst="ellipse">
            <a:avLst/>
          </a:prstGeom>
          <a:noFill/>
          <a:ln w="9525">
            <a:solidFill>
              <a:srgbClr val="FF0000"/>
            </a:solidFill>
            <a:round/>
            <a:headEnd/>
            <a:tailEnd/>
          </a:ln>
        </p:spPr>
        <p:txBody>
          <a:bodyPr anchor="ctr">
            <a:spAutoFit/>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08939"/>
                                        </p:tgtEl>
                                        <p:attrNameLst>
                                          <p:attrName>style.visibility</p:attrName>
                                        </p:attrNameLst>
                                      </p:cBhvr>
                                      <p:to>
                                        <p:strVal val="visible"/>
                                      </p:to>
                                    </p:set>
                                    <p:anim calcmode="lin" valueType="num">
                                      <p:cBhvr additive="base">
                                        <p:cTn id="11" dur="500" fill="hold"/>
                                        <p:tgtEl>
                                          <p:spTgt spid="508939"/>
                                        </p:tgtEl>
                                        <p:attrNameLst>
                                          <p:attrName>ppt_x</p:attrName>
                                        </p:attrNameLst>
                                      </p:cBhvr>
                                      <p:tavLst>
                                        <p:tav tm="0">
                                          <p:val>
                                            <p:strVal val="0-#ppt_w/2"/>
                                          </p:val>
                                        </p:tav>
                                        <p:tav tm="100000">
                                          <p:val>
                                            <p:strVal val="#ppt_x"/>
                                          </p:val>
                                        </p:tav>
                                      </p:tavLst>
                                    </p:anim>
                                    <p:anim calcmode="lin" valueType="num">
                                      <p:cBhvr additive="base">
                                        <p:cTn id="12" dur="500" fill="hold"/>
                                        <p:tgtEl>
                                          <p:spTgt spid="50893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WHOOSH.WAV"/>
                                        </p:tgtEl>
                                      </p:cMediaNode>
                                    </p:audio>
                                  </p:subTnLst>
                                </p:cTn>
                              </p:par>
                            </p:childTnLst>
                          </p:cTn>
                        </p:par>
                        <p:par>
                          <p:cTn id="13" fill="hold" nodeType="afterGroup">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508942"/>
                                        </p:tgtEl>
                                        <p:attrNameLst>
                                          <p:attrName>style.visibility</p:attrName>
                                        </p:attrNameLst>
                                      </p:cBhvr>
                                      <p:to>
                                        <p:strVal val="visible"/>
                                      </p:to>
                                    </p:set>
                                    <p:animEffect transition="in" filter="wipe(up)">
                                      <p:cBhvr>
                                        <p:cTn id="16" dur="500"/>
                                        <p:tgtEl>
                                          <p:spTgt spid="508942"/>
                                        </p:tgtEl>
                                      </p:cBhvr>
                                    </p:animEffect>
                                  </p:childTnLst>
                                </p:cTn>
                              </p:par>
                            </p:childTnLst>
                          </p:cTn>
                        </p:par>
                        <p:par>
                          <p:cTn id="17" fill="hold" nodeType="afterGroup">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508941"/>
                                        </p:tgtEl>
                                        <p:attrNameLst>
                                          <p:attrName>style.visibility</p:attrName>
                                        </p:attrNameLst>
                                      </p:cBhvr>
                                      <p:to>
                                        <p:strVal val="visible"/>
                                      </p:to>
                                    </p:set>
                                    <p:animEffect transition="in" filter="wipe(left)">
                                      <p:cBhvr>
                                        <p:cTn id="20" dur="500"/>
                                        <p:tgtEl>
                                          <p:spTgt spid="508941"/>
                                        </p:tgtEl>
                                      </p:cBhvr>
                                    </p:animEffect>
                                  </p:childTnLst>
                                </p:cTn>
                              </p:par>
                            </p:childTnLst>
                          </p:cTn>
                        </p:par>
                        <p:par>
                          <p:cTn id="21" fill="hold" nodeType="afterGroup">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508976"/>
                                        </p:tgtEl>
                                        <p:attrNameLst>
                                          <p:attrName>style.visibility</p:attrName>
                                        </p:attrNameLst>
                                      </p:cBhvr>
                                      <p:to>
                                        <p:strVal val="visible"/>
                                      </p:to>
                                    </p:set>
                                    <p:anim calcmode="lin" valueType="num">
                                      <p:cBhvr additive="base">
                                        <p:cTn id="24" dur="500" fill="hold"/>
                                        <p:tgtEl>
                                          <p:spTgt spid="508976"/>
                                        </p:tgtEl>
                                        <p:attrNameLst>
                                          <p:attrName>ppt_x</p:attrName>
                                        </p:attrNameLst>
                                      </p:cBhvr>
                                      <p:tavLst>
                                        <p:tav tm="0">
                                          <p:val>
                                            <p:strVal val="0-#ppt_w/2"/>
                                          </p:val>
                                        </p:tav>
                                        <p:tav tm="100000">
                                          <p:val>
                                            <p:strVal val="#ppt_x"/>
                                          </p:val>
                                        </p:tav>
                                      </p:tavLst>
                                    </p:anim>
                                    <p:anim calcmode="lin" valueType="num">
                                      <p:cBhvr additive="base">
                                        <p:cTn id="25" dur="500" fill="hold"/>
                                        <p:tgtEl>
                                          <p:spTgt spid="50897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508976"/>
                                        </p:tgtEl>
                                        <p:attrNameLst>
                                          <p:attrName>style.visibility</p:attrName>
                                        </p:attrNameLst>
                                      </p:cBhvr>
                                      <p:to>
                                        <p:strVal val="hidden"/>
                                      </p:to>
                                    </p:set>
                                    <p:audio>
                                      <p:cMediaNode>
                                        <p:cTn display="0" masterRel="sameClick">
                                          <p:stCondLst>
                                            <p:cond evt="begin" delay="0">
                                              <p:tn val="22"/>
                                            </p:cond>
                                          </p:stCondLst>
                                          <p:endCondLst>
                                            <p:cond evt="onStopAudio" delay="0">
                                              <p:tgtEl>
                                                <p:sldTgt/>
                                              </p:tgtEl>
                                            </p:cond>
                                          </p:endCondLst>
                                        </p:cTn>
                                        <p:tgtEl>
                                          <p:sndTgt r:embed="rId2" name="WHOOSH.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508948"/>
                                        </p:tgtEl>
                                        <p:attrNameLst>
                                          <p:attrName>style.visibility</p:attrName>
                                        </p:attrNameLst>
                                      </p:cBhvr>
                                      <p:to>
                                        <p:strVal val="visible"/>
                                      </p:to>
                                    </p:set>
                                    <p:animEffect transition="in" filter="dissolve">
                                      <p:cBhvr>
                                        <p:cTn id="30" dur="500"/>
                                        <p:tgtEl>
                                          <p:spTgt spid="508948"/>
                                        </p:tgtEl>
                                      </p:cBhvr>
                                    </p:animEffect>
                                  </p:childTnLst>
                                </p:cTn>
                              </p:par>
                            </p:childTnLst>
                          </p:cTn>
                        </p:par>
                        <p:par>
                          <p:cTn id="31" fill="hold" nodeType="afterGroup">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508945"/>
                                        </p:tgtEl>
                                        <p:attrNameLst>
                                          <p:attrName>style.visibility</p:attrName>
                                        </p:attrNameLst>
                                      </p:cBhvr>
                                      <p:to>
                                        <p:strVal val="visible"/>
                                      </p:to>
                                    </p:set>
                                    <p:animEffect transition="in" filter="wipe(left)">
                                      <p:cBhvr>
                                        <p:cTn id="34" dur="500"/>
                                        <p:tgtEl>
                                          <p:spTgt spid="508945"/>
                                        </p:tgtEl>
                                      </p:cBhvr>
                                    </p:animEffect>
                                  </p:childTnLst>
                                </p:cTn>
                              </p:par>
                            </p:childTnLst>
                          </p:cTn>
                        </p:par>
                        <p:par>
                          <p:cTn id="35" fill="hold" nodeType="afterGroup">
                            <p:stCondLst>
                              <p:cond delay="1000"/>
                            </p:stCondLst>
                            <p:childTnLst>
                              <p:par>
                                <p:cTn id="36" presetID="9" presetClass="entr" presetSubtype="0" fill="hold" grpId="0" nodeType="afterEffect">
                                  <p:stCondLst>
                                    <p:cond delay="0"/>
                                  </p:stCondLst>
                                  <p:childTnLst>
                                    <p:set>
                                      <p:cBhvr>
                                        <p:cTn id="37" dur="1" fill="hold">
                                          <p:stCondLst>
                                            <p:cond delay="0"/>
                                          </p:stCondLst>
                                        </p:cTn>
                                        <p:tgtEl>
                                          <p:spTgt spid="508949"/>
                                        </p:tgtEl>
                                        <p:attrNameLst>
                                          <p:attrName>style.visibility</p:attrName>
                                        </p:attrNameLst>
                                      </p:cBhvr>
                                      <p:to>
                                        <p:strVal val="visible"/>
                                      </p:to>
                                    </p:set>
                                    <p:animEffect transition="in" filter="dissolve">
                                      <p:cBhvr>
                                        <p:cTn id="38" dur="500"/>
                                        <p:tgtEl>
                                          <p:spTgt spid="50894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508944"/>
                                        </p:tgtEl>
                                        <p:attrNameLst>
                                          <p:attrName>style.visibility</p:attrName>
                                        </p:attrNameLst>
                                      </p:cBhvr>
                                      <p:to>
                                        <p:strVal val="visible"/>
                                      </p:to>
                                    </p:set>
                                    <p:animEffect transition="in" filter="dissolve">
                                      <p:cBhvr>
                                        <p:cTn id="43" dur="500"/>
                                        <p:tgtEl>
                                          <p:spTgt spid="508944"/>
                                        </p:tgtEl>
                                      </p:cBhvr>
                                    </p:animEffect>
                                  </p:childTnLst>
                                </p:cTn>
                              </p:par>
                            </p:childTnLst>
                          </p:cTn>
                        </p:par>
                        <p:par>
                          <p:cTn id="44" fill="hold" nodeType="afterGroup">
                            <p:stCondLst>
                              <p:cond delay="500"/>
                            </p:stCondLst>
                            <p:childTnLst>
                              <p:par>
                                <p:cTn id="45" presetID="22" presetClass="entr" presetSubtype="2" fill="hold" grpId="0" nodeType="afterEffect">
                                  <p:stCondLst>
                                    <p:cond delay="0"/>
                                  </p:stCondLst>
                                  <p:childTnLst>
                                    <p:set>
                                      <p:cBhvr>
                                        <p:cTn id="46" dur="1" fill="hold">
                                          <p:stCondLst>
                                            <p:cond delay="0"/>
                                          </p:stCondLst>
                                        </p:cTn>
                                        <p:tgtEl>
                                          <p:spTgt spid="508946"/>
                                        </p:tgtEl>
                                        <p:attrNameLst>
                                          <p:attrName>style.visibility</p:attrName>
                                        </p:attrNameLst>
                                      </p:cBhvr>
                                      <p:to>
                                        <p:strVal val="visible"/>
                                      </p:to>
                                    </p:set>
                                    <p:animEffect transition="in" filter="wipe(right)">
                                      <p:cBhvr>
                                        <p:cTn id="47" dur="500"/>
                                        <p:tgtEl>
                                          <p:spTgt spid="508946"/>
                                        </p:tgtEl>
                                      </p:cBhvr>
                                    </p:animEffect>
                                  </p:childTnLst>
                                  <p:subTnLst>
                                    <p:audio>
                                      <p:cMediaNode>
                                        <p:cTn display="0" masterRel="sameClick">
                                          <p:stCondLst>
                                            <p:cond evt="begin" delay="0">
                                              <p:tn val="45"/>
                                            </p:cond>
                                          </p:stCondLst>
                                          <p:endCondLst>
                                            <p:cond evt="onStopAudio" delay="0">
                                              <p:tgtEl>
                                                <p:sldTgt/>
                                              </p:tgtEl>
                                            </p:cond>
                                          </p:endCondLst>
                                        </p:cTn>
                                        <p:tgtEl>
                                          <p:sndTgt r:embed="rId2" name="WHOOSH.WAV"/>
                                        </p:tgtEl>
                                      </p:cMediaNode>
                                    </p:audio>
                                  </p:subTnLst>
                                </p:cTn>
                              </p:par>
                            </p:childTnLst>
                          </p:cTn>
                        </p:par>
                        <p:par>
                          <p:cTn id="48" fill="hold" nodeType="afterGroup">
                            <p:stCondLst>
                              <p:cond delay="1000"/>
                            </p:stCondLst>
                            <p:childTnLst>
                              <p:par>
                                <p:cTn id="49" presetID="9" presetClass="entr" presetSubtype="0" fill="hold" grpId="0" nodeType="afterEffect">
                                  <p:stCondLst>
                                    <p:cond delay="0"/>
                                  </p:stCondLst>
                                  <p:childTnLst>
                                    <p:set>
                                      <p:cBhvr>
                                        <p:cTn id="50" dur="1" fill="hold">
                                          <p:stCondLst>
                                            <p:cond delay="0"/>
                                          </p:stCondLst>
                                        </p:cTn>
                                        <p:tgtEl>
                                          <p:spTgt spid="508947"/>
                                        </p:tgtEl>
                                        <p:attrNameLst>
                                          <p:attrName>style.visibility</p:attrName>
                                        </p:attrNameLst>
                                      </p:cBhvr>
                                      <p:to>
                                        <p:strVal val="visible"/>
                                      </p:to>
                                    </p:set>
                                    <p:animEffect transition="in" filter="dissolve">
                                      <p:cBhvr>
                                        <p:cTn id="51" dur="500"/>
                                        <p:tgtEl>
                                          <p:spTgt spid="508947"/>
                                        </p:tgtEl>
                                      </p:cBhvr>
                                    </p:animEffect>
                                  </p:childTnLst>
                                </p:cTn>
                              </p:par>
                            </p:childTnLst>
                          </p:cTn>
                        </p:par>
                        <p:par>
                          <p:cTn id="52" fill="hold" nodeType="afterGroup">
                            <p:stCondLst>
                              <p:cond delay="1500"/>
                            </p:stCondLst>
                            <p:childTnLst>
                              <p:par>
                                <p:cTn id="53" presetID="22" presetClass="entr" presetSubtype="1" fill="hold" grpId="0" nodeType="afterEffect">
                                  <p:stCondLst>
                                    <p:cond delay="0"/>
                                  </p:stCondLst>
                                  <p:childTnLst>
                                    <p:set>
                                      <p:cBhvr>
                                        <p:cTn id="54" dur="1" fill="hold">
                                          <p:stCondLst>
                                            <p:cond delay="0"/>
                                          </p:stCondLst>
                                        </p:cTn>
                                        <p:tgtEl>
                                          <p:spTgt spid="508950"/>
                                        </p:tgtEl>
                                        <p:attrNameLst>
                                          <p:attrName>style.visibility</p:attrName>
                                        </p:attrNameLst>
                                      </p:cBhvr>
                                      <p:to>
                                        <p:strVal val="visible"/>
                                      </p:to>
                                    </p:set>
                                    <p:animEffect transition="in" filter="wipe(up)">
                                      <p:cBhvr>
                                        <p:cTn id="55" dur="500"/>
                                        <p:tgtEl>
                                          <p:spTgt spid="508950"/>
                                        </p:tgtEl>
                                      </p:cBhvr>
                                    </p:animEffect>
                                  </p:childTnLst>
                                </p:cTn>
                              </p:par>
                            </p:childTnLst>
                          </p:cTn>
                        </p:par>
                        <p:par>
                          <p:cTn id="56" fill="hold" nodeType="afterGroup">
                            <p:stCondLst>
                              <p:cond delay="2000"/>
                            </p:stCondLst>
                            <p:childTnLst>
                              <p:par>
                                <p:cTn id="57" presetID="9" presetClass="entr" presetSubtype="0" fill="hold" grpId="0" nodeType="afterEffect">
                                  <p:stCondLst>
                                    <p:cond delay="0"/>
                                  </p:stCondLst>
                                  <p:childTnLst>
                                    <p:set>
                                      <p:cBhvr>
                                        <p:cTn id="58" dur="1" fill="hold">
                                          <p:stCondLst>
                                            <p:cond delay="0"/>
                                          </p:stCondLst>
                                        </p:cTn>
                                        <p:tgtEl>
                                          <p:spTgt spid="508951"/>
                                        </p:tgtEl>
                                        <p:attrNameLst>
                                          <p:attrName>style.visibility</p:attrName>
                                        </p:attrNameLst>
                                      </p:cBhvr>
                                      <p:to>
                                        <p:strVal val="visible"/>
                                      </p:to>
                                    </p:set>
                                    <p:animEffect transition="in" filter="dissolve">
                                      <p:cBhvr>
                                        <p:cTn id="59" dur="500"/>
                                        <p:tgtEl>
                                          <p:spTgt spid="508951"/>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8" fill="hold" grpId="0" nodeType="clickEffect">
                                  <p:stCondLst>
                                    <p:cond delay="0"/>
                                  </p:stCondLst>
                                  <p:childTnLst>
                                    <p:set>
                                      <p:cBhvr>
                                        <p:cTn id="63" dur="1" fill="hold">
                                          <p:stCondLst>
                                            <p:cond delay="0"/>
                                          </p:stCondLst>
                                        </p:cTn>
                                        <p:tgtEl>
                                          <p:spTgt spid="508967">
                                            <p:txEl>
                                              <p:pRg st="0" end="0"/>
                                            </p:txEl>
                                          </p:spTgt>
                                        </p:tgtEl>
                                        <p:attrNameLst>
                                          <p:attrName>style.visibility</p:attrName>
                                        </p:attrNameLst>
                                      </p:cBhvr>
                                      <p:to>
                                        <p:strVal val="visible"/>
                                      </p:to>
                                    </p:set>
                                    <p:anim calcmode="lin" valueType="num">
                                      <p:cBhvr additive="base">
                                        <p:cTn id="64" dur="500" fill="hold"/>
                                        <p:tgtEl>
                                          <p:spTgt spid="508967">
                                            <p:txEl>
                                              <p:pRg st="0" end="0"/>
                                            </p:txEl>
                                          </p:spTgt>
                                        </p:tgtEl>
                                        <p:attrNameLst>
                                          <p:attrName>ppt_x</p:attrName>
                                        </p:attrNameLst>
                                      </p:cBhvr>
                                      <p:tavLst>
                                        <p:tav tm="0">
                                          <p:val>
                                            <p:strVal val="0-#ppt_w/2"/>
                                          </p:val>
                                        </p:tav>
                                        <p:tav tm="100000">
                                          <p:val>
                                            <p:strVal val="#ppt_x"/>
                                          </p:val>
                                        </p:tav>
                                      </p:tavLst>
                                    </p:anim>
                                    <p:anim calcmode="lin" valueType="num">
                                      <p:cBhvr additive="base">
                                        <p:cTn id="65" dur="500" fill="hold"/>
                                        <p:tgtEl>
                                          <p:spTgt spid="50896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2"/>
                                            </p:cond>
                                          </p:stCondLst>
                                          <p:endCondLst>
                                            <p:cond evt="onStopAudio" delay="0">
                                              <p:tgtEl>
                                                <p:sldTgt/>
                                              </p:tgtEl>
                                            </p:cond>
                                          </p:endCondLst>
                                        </p:cTn>
                                        <p:tgtEl>
                                          <p:sndTgt r:embed="rId2" name="WHOOSH.WAV"/>
                                        </p:tgtEl>
                                      </p:cMediaNode>
                                    </p:audio>
                                  </p:subTnLst>
                                </p:cTn>
                              </p:par>
                            </p:childTnLst>
                          </p:cTn>
                        </p:par>
                        <p:par>
                          <p:cTn id="66" fill="hold" nodeType="afterGroup">
                            <p:stCondLst>
                              <p:cond delay="500"/>
                            </p:stCondLst>
                            <p:childTnLst>
                              <p:par>
                                <p:cTn id="67" presetID="22" presetClass="entr" presetSubtype="4" fill="hold" grpId="0" nodeType="afterEffect">
                                  <p:stCondLst>
                                    <p:cond delay="0"/>
                                  </p:stCondLst>
                                  <p:childTnLst>
                                    <p:set>
                                      <p:cBhvr>
                                        <p:cTn id="68" dur="1" fill="hold">
                                          <p:stCondLst>
                                            <p:cond delay="0"/>
                                          </p:stCondLst>
                                        </p:cTn>
                                        <p:tgtEl>
                                          <p:spTgt spid="508964"/>
                                        </p:tgtEl>
                                        <p:attrNameLst>
                                          <p:attrName>style.visibility</p:attrName>
                                        </p:attrNameLst>
                                      </p:cBhvr>
                                      <p:to>
                                        <p:strVal val="visible"/>
                                      </p:to>
                                    </p:set>
                                    <p:animEffect transition="in" filter="wipe(down)">
                                      <p:cBhvr>
                                        <p:cTn id="69" dur="500"/>
                                        <p:tgtEl>
                                          <p:spTgt spid="508964"/>
                                        </p:tgtEl>
                                      </p:cBhvr>
                                    </p:animEffect>
                                  </p:childTnLst>
                                </p:cTn>
                              </p:par>
                            </p:childTnLst>
                          </p:cTn>
                        </p:par>
                        <p:par>
                          <p:cTn id="70" fill="hold" nodeType="afterGroup">
                            <p:stCondLst>
                              <p:cond delay="1000"/>
                            </p:stCondLst>
                            <p:childTnLst>
                              <p:par>
                                <p:cTn id="71" presetID="4" presetClass="entr" presetSubtype="32" fill="hold" grpId="0" nodeType="afterEffect">
                                  <p:stCondLst>
                                    <p:cond delay="0"/>
                                  </p:stCondLst>
                                  <p:childTnLst>
                                    <p:set>
                                      <p:cBhvr>
                                        <p:cTn id="72" dur="1" fill="hold">
                                          <p:stCondLst>
                                            <p:cond delay="0"/>
                                          </p:stCondLst>
                                        </p:cTn>
                                        <p:tgtEl>
                                          <p:spTgt spid="508969">
                                            <p:txEl>
                                              <p:pRg st="0" end="0"/>
                                            </p:txEl>
                                          </p:spTgt>
                                        </p:tgtEl>
                                        <p:attrNameLst>
                                          <p:attrName>style.visibility</p:attrName>
                                        </p:attrNameLst>
                                      </p:cBhvr>
                                      <p:to>
                                        <p:strVal val="visible"/>
                                      </p:to>
                                    </p:set>
                                    <p:animEffect transition="in" filter="box(out)">
                                      <p:cBhvr>
                                        <p:cTn id="73" dur="500"/>
                                        <p:tgtEl>
                                          <p:spTgt spid="508969">
                                            <p:txEl>
                                              <p:pRg st="0" end="0"/>
                                            </p:txEl>
                                          </p:spTgt>
                                        </p:tgtEl>
                                      </p:cBhvr>
                                    </p:animEffect>
                                  </p:childTnLst>
                                  <p:subTnLst>
                                    <p:audio>
                                      <p:cMediaNode>
                                        <p:cTn display="0" masterRel="sameClick">
                                          <p:stCondLst>
                                            <p:cond evt="begin" delay="0">
                                              <p:tn val="71"/>
                                            </p:cond>
                                          </p:stCondLst>
                                          <p:endCondLst>
                                            <p:cond evt="onStopAudio" delay="0">
                                              <p:tgtEl>
                                                <p:sldTgt/>
                                              </p:tgtEl>
                                            </p:cond>
                                          </p:endCondLst>
                                        </p:cTn>
                                        <p:tgtEl>
                                          <p:sndTgt r:embed="rId3" name="CAMERA.WAV"/>
                                        </p:tgtEl>
                                      </p:cMediaNode>
                                    </p:audio>
                                  </p:subTnLst>
                                </p:cTn>
                              </p:par>
                            </p:childTnLst>
                          </p:cTn>
                        </p:par>
                        <p:par>
                          <p:cTn id="74" fill="hold" nodeType="afterGroup">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508963"/>
                                        </p:tgtEl>
                                        <p:attrNameLst>
                                          <p:attrName>style.visibility</p:attrName>
                                        </p:attrNameLst>
                                      </p:cBhvr>
                                      <p:to>
                                        <p:strVal val="visible"/>
                                      </p:to>
                                    </p:set>
                                    <p:animEffect transition="in" filter="wipe(left)">
                                      <p:cBhvr>
                                        <p:cTn id="77" dur="500"/>
                                        <p:tgtEl>
                                          <p:spTgt spid="508963"/>
                                        </p:tgtEl>
                                      </p:cBhvr>
                                    </p:animEffect>
                                  </p:childTnLst>
                                </p:cTn>
                              </p:par>
                            </p:childTnLst>
                          </p:cTn>
                        </p:par>
                        <p:par>
                          <p:cTn id="78" fill="hold" nodeType="afterGroup">
                            <p:stCondLst>
                              <p:cond delay="2000"/>
                            </p:stCondLst>
                            <p:childTnLst>
                              <p:par>
                                <p:cTn id="79" presetID="4" presetClass="entr" presetSubtype="32" fill="hold" grpId="0" nodeType="afterEffect">
                                  <p:stCondLst>
                                    <p:cond delay="0"/>
                                  </p:stCondLst>
                                  <p:childTnLst>
                                    <p:set>
                                      <p:cBhvr>
                                        <p:cTn id="80" dur="1" fill="hold">
                                          <p:stCondLst>
                                            <p:cond delay="0"/>
                                          </p:stCondLst>
                                        </p:cTn>
                                        <p:tgtEl>
                                          <p:spTgt spid="508968">
                                            <p:txEl>
                                              <p:pRg st="0" end="0"/>
                                            </p:txEl>
                                          </p:spTgt>
                                        </p:tgtEl>
                                        <p:attrNameLst>
                                          <p:attrName>style.visibility</p:attrName>
                                        </p:attrNameLst>
                                      </p:cBhvr>
                                      <p:to>
                                        <p:strVal val="visible"/>
                                      </p:to>
                                    </p:set>
                                    <p:animEffect transition="in" filter="box(out)">
                                      <p:cBhvr>
                                        <p:cTn id="81" dur="500"/>
                                        <p:tgtEl>
                                          <p:spTgt spid="508968">
                                            <p:txEl>
                                              <p:pRg st="0" end="0"/>
                                            </p:txEl>
                                          </p:spTgt>
                                        </p:tgtEl>
                                      </p:cBhvr>
                                    </p:animEffect>
                                  </p:childTnLst>
                                  <p:subTnLst>
                                    <p:audio>
                                      <p:cMediaNode>
                                        <p:cTn display="0" masterRel="sameClick">
                                          <p:stCondLst>
                                            <p:cond evt="begin" delay="0">
                                              <p:tn val="79"/>
                                            </p:cond>
                                          </p:stCondLst>
                                          <p:endCondLst>
                                            <p:cond evt="onStopAudio" delay="0">
                                              <p:tgtEl>
                                                <p:sldTgt/>
                                              </p:tgtEl>
                                            </p:cond>
                                          </p:endCondLst>
                                        </p:cTn>
                                        <p:tgtEl>
                                          <p:sndTgt r:embed="rId3" name="CAMERA.WAV"/>
                                        </p:tgtEl>
                                      </p:cMediaNode>
                                    </p:audio>
                                  </p:sub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8" fill="hold" grpId="0" nodeType="clickEffect">
                                  <p:stCondLst>
                                    <p:cond delay="0"/>
                                  </p:stCondLst>
                                  <p:childTnLst>
                                    <p:set>
                                      <p:cBhvr>
                                        <p:cTn id="85" dur="1" fill="hold">
                                          <p:stCondLst>
                                            <p:cond delay="0"/>
                                          </p:stCondLst>
                                        </p:cTn>
                                        <p:tgtEl>
                                          <p:spTgt spid="508966">
                                            <p:txEl>
                                              <p:pRg st="0" end="0"/>
                                            </p:txEl>
                                          </p:spTgt>
                                        </p:tgtEl>
                                        <p:attrNameLst>
                                          <p:attrName>style.visibility</p:attrName>
                                        </p:attrNameLst>
                                      </p:cBhvr>
                                      <p:to>
                                        <p:strVal val="visible"/>
                                      </p:to>
                                    </p:set>
                                    <p:anim calcmode="lin" valueType="num">
                                      <p:cBhvr additive="base">
                                        <p:cTn id="86" dur="500" fill="hold"/>
                                        <p:tgtEl>
                                          <p:spTgt spid="508966">
                                            <p:txEl>
                                              <p:pRg st="0" end="0"/>
                                            </p:txEl>
                                          </p:spTgt>
                                        </p:tgtEl>
                                        <p:attrNameLst>
                                          <p:attrName>ppt_x</p:attrName>
                                        </p:attrNameLst>
                                      </p:cBhvr>
                                      <p:tavLst>
                                        <p:tav tm="0">
                                          <p:val>
                                            <p:strVal val="0-#ppt_w/2"/>
                                          </p:val>
                                        </p:tav>
                                        <p:tav tm="100000">
                                          <p:val>
                                            <p:strVal val="#ppt_x"/>
                                          </p:val>
                                        </p:tav>
                                      </p:tavLst>
                                    </p:anim>
                                    <p:anim calcmode="lin" valueType="num">
                                      <p:cBhvr additive="base">
                                        <p:cTn id="87" dur="500" fill="hold"/>
                                        <p:tgtEl>
                                          <p:spTgt spid="50896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4"/>
                                            </p:cond>
                                          </p:stCondLst>
                                          <p:endCondLst>
                                            <p:cond evt="onStopAudio" delay="0">
                                              <p:tgtEl>
                                                <p:sldTgt/>
                                              </p:tgtEl>
                                            </p:cond>
                                          </p:endCondLst>
                                        </p:cTn>
                                        <p:tgtEl>
                                          <p:sndTgt r:embed="rId2" name="WHOOSH.WAV"/>
                                        </p:tgtEl>
                                      </p:cMediaNode>
                                    </p:audio>
                                  </p:subTnLst>
                                </p:cTn>
                              </p:par>
                            </p:childTnLst>
                          </p:cTn>
                        </p:par>
                        <p:par>
                          <p:cTn id="88" fill="hold" nodeType="afterGroup">
                            <p:stCondLst>
                              <p:cond delay="500"/>
                            </p:stCondLst>
                            <p:childTnLst>
                              <p:par>
                                <p:cTn id="89" presetID="22" presetClass="entr" presetSubtype="2" fill="hold" grpId="0" nodeType="afterEffect">
                                  <p:stCondLst>
                                    <p:cond delay="0"/>
                                  </p:stCondLst>
                                  <p:childTnLst>
                                    <p:set>
                                      <p:cBhvr>
                                        <p:cTn id="90" dur="1" fill="hold">
                                          <p:stCondLst>
                                            <p:cond delay="0"/>
                                          </p:stCondLst>
                                        </p:cTn>
                                        <p:tgtEl>
                                          <p:spTgt spid="508961"/>
                                        </p:tgtEl>
                                        <p:attrNameLst>
                                          <p:attrName>style.visibility</p:attrName>
                                        </p:attrNameLst>
                                      </p:cBhvr>
                                      <p:to>
                                        <p:strVal val="visible"/>
                                      </p:to>
                                    </p:set>
                                    <p:animEffect transition="in" filter="wipe(right)">
                                      <p:cBhvr>
                                        <p:cTn id="91" dur="500"/>
                                        <p:tgtEl>
                                          <p:spTgt spid="508961"/>
                                        </p:tgtEl>
                                      </p:cBhvr>
                                    </p:animEffect>
                                  </p:childTnLst>
                                </p:cTn>
                              </p:par>
                            </p:childTnLst>
                          </p:cTn>
                        </p:par>
                        <p:par>
                          <p:cTn id="92" fill="hold" nodeType="afterGroup">
                            <p:stCondLst>
                              <p:cond delay="1000"/>
                            </p:stCondLst>
                            <p:childTnLst>
                              <p:par>
                                <p:cTn id="93" presetID="4" presetClass="entr" presetSubtype="32" fill="hold" grpId="0" nodeType="afterEffect">
                                  <p:stCondLst>
                                    <p:cond delay="0"/>
                                  </p:stCondLst>
                                  <p:childTnLst>
                                    <p:set>
                                      <p:cBhvr>
                                        <p:cTn id="94" dur="1" fill="hold">
                                          <p:stCondLst>
                                            <p:cond delay="0"/>
                                          </p:stCondLst>
                                        </p:cTn>
                                        <p:tgtEl>
                                          <p:spTgt spid="508970">
                                            <p:txEl>
                                              <p:pRg st="0" end="0"/>
                                            </p:txEl>
                                          </p:spTgt>
                                        </p:tgtEl>
                                        <p:attrNameLst>
                                          <p:attrName>style.visibility</p:attrName>
                                        </p:attrNameLst>
                                      </p:cBhvr>
                                      <p:to>
                                        <p:strVal val="visible"/>
                                      </p:to>
                                    </p:set>
                                    <p:animEffect transition="in" filter="box(out)">
                                      <p:cBhvr>
                                        <p:cTn id="95" dur="500"/>
                                        <p:tgtEl>
                                          <p:spTgt spid="508970">
                                            <p:txEl>
                                              <p:pRg st="0" end="0"/>
                                            </p:txEl>
                                          </p:spTgt>
                                        </p:tgtEl>
                                      </p:cBhvr>
                                    </p:animEffect>
                                  </p:childTnLst>
                                  <p:subTnLst>
                                    <p:audio>
                                      <p:cMediaNode>
                                        <p:cTn display="0" masterRel="sameClick">
                                          <p:stCondLst>
                                            <p:cond evt="begin" delay="0">
                                              <p:tn val="93"/>
                                            </p:cond>
                                          </p:stCondLst>
                                          <p:endCondLst>
                                            <p:cond evt="onStopAudio" delay="0">
                                              <p:tgtEl>
                                                <p:sldTgt/>
                                              </p:tgtEl>
                                            </p:cond>
                                          </p:endCondLst>
                                        </p:cTn>
                                        <p:tgtEl>
                                          <p:sndTgt r:embed="rId3" name="CAMERA.WAV"/>
                                        </p:tgtEl>
                                      </p:cMediaNode>
                                    </p:audio>
                                  </p:subTnLst>
                                </p:cTn>
                              </p:par>
                            </p:childTnLst>
                          </p:cTn>
                        </p:par>
                        <p:par>
                          <p:cTn id="96" fill="hold" nodeType="afterGroup">
                            <p:stCondLst>
                              <p:cond delay="1500"/>
                            </p:stCondLst>
                            <p:childTnLst>
                              <p:par>
                                <p:cTn id="97" presetID="22" presetClass="entr" presetSubtype="1" fill="hold" grpId="0" nodeType="afterEffect">
                                  <p:stCondLst>
                                    <p:cond delay="0"/>
                                  </p:stCondLst>
                                  <p:childTnLst>
                                    <p:set>
                                      <p:cBhvr>
                                        <p:cTn id="98" dur="1" fill="hold">
                                          <p:stCondLst>
                                            <p:cond delay="0"/>
                                          </p:stCondLst>
                                        </p:cTn>
                                        <p:tgtEl>
                                          <p:spTgt spid="508962"/>
                                        </p:tgtEl>
                                        <p:attrNameLst>
                                          <p:attrName>style.visibility</p:attrName>
                                        </p:attrNameLst>
                                      </p:cBhvr>
                                      <p:to>
                                        <p:strVal val="visible"/>
                                      </p:to>
                                    </p:set>
                                    <p:animEffect transition="in" filter="wipe(up)">
                                      <p:cBhvr>
                                        <p:cTn id="99" dur="500"/>
                                        <p:tgtEl>
                                          <p:spTgt spid="508962"/>
                                        </p:tgtEl>
                                      </p:cBhvr>
                                    </p:animEffect>
                                  </p:childTnLst>
                                </p:cTn>
                              </p:par>
                            </p:childTnLst>
                          </p:cTn>
                        </p:par>
                        <p:par>
                          <p:cTn id="100" fill="hold" nodeType="afterGroup">
                            <p:stCondLst>
                              <p:cond delay="2000"/>
                            </p:stCondLst>
                            <p:childTnLst>
                              <p:par>
                                <p:cTn id="101" presetID="22" presetClass="entr" presetSubtype="4" fill="hold" grpId="0" nodeType="afterEffect">
                                  <p:stCondLst>
                                    <p:cond delay="0"/>
                                  </p:stCondLst>
                                  <p:childTnLst>
                                    <p:set>
                                      <p:cBhvr>
                                        <p:cTn id="102" dur="1" fill="hold">
                                          <p:stCondLst>
                                            <p:cond delay="0"/>
                                          </p:stCondLst>
                                        </p:cTn>
                                        <p:tgtEl>
                                          <p:spTgt spid="508971"/>
                                        </p:tgtEl>
                                        <p:attrNameLst>
                                          <p:attrName>style.visibility</p:attrName>
                                        </p:attrNameLst>
                                      </p:cBhvr>
                                      <p:to>
                                        <p:strVal val="visible"/>
                                      </p:to>
                                    </p:set>
                                    <p:animEffect transition="in" filter="wipe(down)">
                                      <p:cBhvr>
                                        <p:cTn id="103" dur="500"/>
                                        <p:tgtEl>
                                          <p:spTgt spid="508971"/>
                                        </p:tgtEl>
                                      </p:cBhvr>
                                    </p:animEffect>
                                  </p:childTnLst>
                                  <p:subTnLst>
                                    <p:audio>
                                      <p:cMediaNode>
                                        <p:cTn display="0" masterRel="sameClick">
                                          <p:stCondLst>
                                            <p:cond evt="begin" delay="0">
                                              <p:tn val="101"/>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8939" grpId="0" animBg="1"/>
      <p:bldP spid="508941" grpId="0" animBg="1"/>
      <p:bldP spid="508942" grpId="0" animBg="1"/>
      <p:bldP spid="508944" grpId="0" autoUpdateAnimBg="0"/>
      <p:bldP spid="508945" grpId="0" animBg="1"/>
      <p:bldP spid="508946" grpId="0" animBg="1"/>
      <p:bldP spid="508947" grpId="0" autoUpdateAnimBg="0"/>
      <p:bldP spid="508948" grpId="0" autoUpdateAnimBg="0"/>
      <p:bldP spid="508949" grpId="0" autoUpdateAnimBg="0"/>
      <p:bldP spid="508950" grpId="0" animBg="1"/>
      <p:bldP spid="508951" grpId="0" autoUpdateAnimBg="0"/>
      <p:bldP spid="508961" grpId="0" animBg="1"/>
      <p:bldP spid="508962" grpId="0" animBg="1"/>
      <p:bldP spid="508963" grpId="0" animBg="1"/>
      <p:bldP spid="508964" grpId="0" animBg="1"/>
      <p:bldP spid="508966" grpId="0" build="p" autoUpdateAnimBg="0"/>
      <p:bldP spid="508967" grpId="0" build="p" autoUpdateAnimBg="0"/>
      <p:bldP spid="508968" grpId="0" build="p" autoUpdateAnimBg="0" advAuto="0"/>
      <p:bldP spid="508969" grpId="0" build="p" autoUpdateAnimBg="0" advAuto="0"/>
      <p:bldP spid="508970" grpId="0" build="p" autoUpdateAnimBg="0" advAuto="0"/>
      <p:bldP spid="508971" grpId="0" autoUpdateAnimBg="0"/>
      <p:bldP spid="508976"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43748"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838200" y="2498725"/>
            <a:ext cx="3581400" cy="2384425"/>
          </a:xfrm>
          <a:prstGeom prst="rect">
            <a:avLst/>
          </a:prstGeom>
          <a:noFill/>
          <a:ln w="9525">
            <a:noFill/>
            <a:miter lim="800000"/>
            <a:headEnd/>
            <a:tailEnd/>
          </a:ln>
        </p:spPr>
      </p:pic>
      <p:grpSp>
        <p:nvGrpSpPr>
          <p:cNvPr id="2" name="Group 35"/>
          <p:cNvGrpSpPr>
            <a:grpSpLocks/>
          </p:cNvGrpSpPr>
          <p:nvPr/>
        </p:nvGrpSpPr>
        <p:grpSpPr bwMode="auto">
          <a:xfrm>
            <a:off x="4648200" y="2971800"/>
            <a:ext cx="3276600" cy="2041525"/>
            <a:chOff x="2928" y="1872"/>
            <a:chExt cx="2064" cy="1286"/>
          </a:xfrm>
        </p:grpSpPr>
        <p:sp>
          <p:nvSpPr>
            <p:cNvPr id="41997" name="Line 6"/>
            <p:cNvSpPr>
              <a:spLocks noChangeShapeType="1"/>
            </p:cNvSpPr>
            <p:nvPr/>
          </p:nvSpPr>
          <p:spPr bwMode="auto">
            <a:xfrm>
              <a:off x="3168" y="2496"/>
              <a:ext cx="1728" cy="0"/>
            </a:xfrm>
            <a:prstGeom prst="line">
              <a:avLst/>
            </a:prstGeom>
            <a:noFill/>
            <a:ln w="9525">
              <a:solidFill>
                <a:schemeClr val="tx1"/>
              </a:solidFill>
              <a:prstDash val="dash"/>
              <a:round/>
              <a:headEnd/>
              <a:tailEnd/>
            </a:ln>
          </p:spPr>
          <p:txBody>
            <a:bodyPr anchor="ctr">
              <a:spAutoFit/>
            </a:bodyPr>
            <a:lstStyle/>
            <a:p>
              <a:endParaRPr lang="es-CL"/>
            </a:p>
          </p:txBody>
        </p:sp>
        <p:sp>
          <p:nvSpPr>
            <p:cNvPr id="41998" name="Line 7"/>
            <p:cNvSpPr>
              <a:spLocks noChangeShapeType="1"/>
            </p:cNvSpPr>
            <p:nvPr/>
          </p:nvSpPr>
          <p:spPr bwMode="auto">
            <a:xfrm>
              <a:off x="3936" y="1968"/>
              <a:ext cx="0" cy="1056"/>
            </a:xfrm>
            <a:prstGeom prst="line">
              <a:avLst/>
            </a:prstGeom>
            <a:noFill/>
            <a:ln w="9525">
              <a:solidFill>
                <a:schemeClr val="tx1"/>
              </a:solidFill>
              <a:prstDash val="dash"/>
              <a:round/>
              <a:headEnd/>
              <a:tailEnd/>
            </a:ln>
          </p:spPr>
          <p:txBody>
            <a:bodyPr anchor="ctr">
              <a:spAutoFit/>
            </a:bodyPr>
            <a:lstStyle/>
            <a:p>
              <a:endParaRPr lang="es-CL"/>
            </a:p>
          </p:txBody>
        </p:sp>
        <p:sp>
          <p:nvSpPr>
            <p:cNvPr id="41999" name="Line 8"/>
            <p:cNvSpPr>
              <a:spLocks noChangeShapeType="1"/>
            </p:cNvSpPr>
            <p:nvPr/>
          </p:nvSpPr>
          <p:spPr bwMode="auto">
            <a:xfrm>
              <a:off x="3936" y="2496"/>
              <a:ext cx="624" cy="0"/>
            </a:xfrm>
            <a:prstGeom prst="line">
              <a:avLst/>
            </a:prstGeom>
            <a:noFill/>
            <a:ln w="38100">
              <a:solidFill>
                <a:schemeClr val="tx1"/>
              </a:solidFill>
              <a:round/>
              <a:headEnd/>
              <a:tailEnd type="triangle" w="med" len="med"/>
            </a:ln>
          </p:spPr>
          <p:txBody>
            <a:bodyPr anchor="ctr">
              <a:spAutoFit/>
            </a:bodyPr>
            <a:lstStyle/>
            <a:p>
              <a:endParaRPr lang="es-CL"/>
            </a:p>
          </p:txBody>
        </p:sp>
        <p:sp>
          <p:nvSpPr>
            <p:cNvPr id="42000" name="Line 9"/>
            <p:cNvSpPr>
              <a:spLocks noChangeShapeType="1"/>
            </p:cNvSpPr>
            <p:nvPr/>
          </p:nvSpPr>
          <p:spPr bwMode="auto">
            <a:xfrm flipV="1">
              <a:off x="3936" y="2064"/>
              <a:ext cx="0" cy="432"/>
            </a:xfrm>
            <a:prstGeom prst="line">
              <a:avLst/>
            </a:prstGeom>
            <a:noFill/>
            <a:ln w="38100">
              <a:solidFill>
                <a:schemeClr val="tx1"/>
              </a:solidFill>
              <a:round/>
              <a:headEnd/>
              <a:tailEnd type="triangle" w="med" len="med"/>
            </a:ln>
          </p:spPr>
          <p:txBody>
            <a:bodyPr anchor="ctr">
              <a:spAutoFit/>
            </a:bodyPr>
            <a:lstStyle/>
            <a:p>
              <a:endParaRPr lang="es-CL"/>
            </a:p>
          </p:txBody>
        </p:sp>
        <p:sp>
          <p:nvSpPr>
            <p:cNvPr id="42001" name="Line 10"/>
            <p:cNvSpPr>
              <a:spLocks noChangeShapeType="1"/>
            </p:cNvSpPr>
            <p:nvPr/>
          </p:nvSpPr>
          <p:spPr bwMode="auto">
            <a:xfrm>
              <a:off x="3936" y="2496"/>
              <a:ext cx="0" cy="432"/>
            </a:xfrm>
            <a:prstGeom prst="line">
              <a:avLst/>
            </a:prstGeom>
            <a:noFill/>
            <a:ln w="38100">
              <a:solidFill>
                <a:schemeClr val="tx1"/>
              </a:solidFill>
              <a:round/>
              <a:headEnd/>
              <a:tailEnd type="triangle" w="med" len="med"/>
            </a:ln>
          </p:spPr>
          <p:txBody>
            <a:bodyPr anchor="ctr">
              <a:spAutoFit/>
            </a:bodyPr>
            <a:lstStyle/>
            <a:p>
              <a:endParaRPr lang="es-CL"/>
            </a:p>
          </p:txBody>
        </p:sp>
        <p:sp>
          <p:nvSpPr>
            <p:cNvPr id="42002" name="Text Box 11"/>
            <p:cNvSpPr txBox="1">
              <a:spLocks noChangeArrowheads="1"/>
            </p:cNvSpPr>
            <p:nvPr/>
          </p:nvSpPr>
          <p:spPr bwMode="auto">
            <a:xfrm>
              <a:off x="2928" y="2812"/>
              <a:ext cx="2064" cy="346"/>
            </a:xfrm>
            <a:prstGeom prst="rect">
              <a:avLst/>
            </a:prstGeom>
            <a:noFill/>
            <a:ln w="9525">
              <a:noFill/>
              <a:miter lim="800000"/>
              <a:headEnd/>
              <a:tailEnd/>
            </a:ln>
          </p:spPr>
          <p:txBody>
            <a:bodyPr>
              <a:spAutoFit/>
            </a:bodyPr>
            <a:lstStyle/>
            <a:p>
              <a:endParaRPr lang="es-MX" i="1"/>
            </a:p>
          </p:txBody>
        </p:sp>
        <p:sp>
          <p:nvSpPr>
            <p:cNvPr id="42003" name="Text Box 12"/>
            <p:cNvSpPr txBox="1">
              <a:spLocks noChangeArrowheads="1"/>
            </p:cNvSpPr>
            <p:nvPr/>
          </p:nvSpPr>
          <p:spPr bwMode="auto">
            <a:xfrm>
              <a:off x="3600" y="1872"/>
              <a:ext cx="336" cy="291"/>
            </a:xfrm>
            <a:prstGeom prst="rect">
              <a:avLst/>
            </a:prstGeom>
            <a:noFill/>
            <a:ln w="9525">
              <a:noFill/>
              <a:miter lim="800000"/>
              <a:headEnd/>
              <a:tailEnd/>
            </a:ln>
          </p:spPr>
          <p:txBody>
            <a:bodyPr>
              <a:spAutoFit/>
            </a:bodyPr>
            <a:lstStyle/>
            <a:p>
              <a:r>
                <a:rPr lang="es-MX" sz="2400" b="1" i="1">
                  <a:latin typeface="Times New Roman" pitchFamily="18" charset="0"/>
                  <a:cs typeface="Times New Roman" pitchFamily="18" charset="0"/>
                </a:rPr>
                <a:t>N</a:t>
              </a:r>
            </a:p>
          </p:txBody>
        </p:sp>
        <p:sp>
          <p:nvSpPr>
            <p:cNvPr id="42004" name="Text Box 13"/>
            <p:cNvSpPr txBox="1">
              <a:spLocks noChangeArrowheads="1"/>
            </p:cNvSpPr>
            <p:nvPr/>
          </p:nvSpPr>
          <p:spPr bwMode="auto">
            <a:xfrm>
              <a:off x="3504" y="2640"/>
              <a:ext cx="528" cy="291"/>
            </a:xfrm>
            <a:prstGeom prst="rect">
              <a:avLst/>
            </a:prstGeom>
            <a:noFill/>
            <a:ln w="9525">
              <a:noFill/>
              <a:miter lim="800000"/>
              <a:headEnd/>
              <a:tailEnd/>
            </a:ln>
          </p:spPr>
          <p:txBody>
            <a:bodyPr>
              <a:spAutoFit/>
            </a:bodyPr>
            <a:lstStyle/>
            <a:p>
              <a:r>
                <a:rPr lang="es-MX" sz="2400" b="1" i="1">
                  <a:latin typeface="Times New Roman" pitchFamily="18" charset="0"/>
                  <a:cs typeface="Times New Roman" pitchFamily="18" charset="0"/>
                </a:rPr>
                <a:t>W</a:t>
              </a:r>
            </a:p>
          </p:txBody>
        </p:sp>
        <p:sp>
          <p:nvSpPr>
            <p:cNvPr id="42005" name="Text Box 14"/>
            <p:cNvSpPr txBox="1">
              <a:spLocks noChangeArrowheads="1"/>
            </p:cNvSpPr>
            <p:nvPr/>
          </p:nvSpPr>
          <p:spPr bwMode="auto">
            <a:xfrm>
              <a:off x="4224" y="2112"/>
              <a:ext cx="528" cy="291"/>
            </a:xfrm>
            <a:prstGeom prst="rect">
              <a:avLst/>
            </a:prstGeom>
            <a:noFill/>
            <a:ln w="9525">
              <a:noFill/>
              <a:miter lim="800000"/>
              <a:headEnd/>
              <a:tailEnd/>
            </a:ln>
          </p:spPr>
          <p:txBody>
            <a:bodyPr>
              <a:spAutoFit/>
            </a:bodyPr>
            <a:lstStyle/>
            <a:p>
              <a:r>
                <a:rPr lang="es-MX" sz="2400" b="1" i="1">
                  <a:latin typeface="Times New Roman" pitchFamily="18" charset="0"/>
                  <a:cs typeface="Times New Roman" pitchFamily="18" charset="0"/>
                </a:rPr>
                <a:t>F</a:t>
              </a:r>
            </a:p>
          </p:txBody>
        </p:sp>
      </p:grpSp>
      <p:grpSp>
        <p:nvGrpSpPr>
          <p:cNvPr id="3" name="Group 36"/>
          <p:cNvGrpSpPr>
            <a:grpSpLocks/>
          </p:cNvGrpSpPr>
          <p:nvPr/>
        </p:nvGrpSpPr>
        <p:grpSpPr bwMode="auto">
          <a:xfrm>
            <a:off x="6629400" y="3657600"/>
            <a:ext cx="1600200" cy="1082675"/>
            <a:chOff x="4176" y="2304"/>
            <a:chExt cx="1008" cy="682"/>
          </a:xfrm>
        </p:grpSpPr>
        <p:sp>
          <p:nvSpPr>
            <p:cNvPr id="41993" name="Text Box 37"/>
            <p:cNvSpPr txBox="1">
              <a:spLocks noChangeArrowheads="1"/>
            </p:cNvSpPr>
            <p:nvPr/>
          </p:nvSpPr>
          <p:spPr bwMode="auto">
            <a:xfrm>
              <a:off x="4896" y="2304"/>
              <a:ext cx="288" cy="233"/>
            </a:xfrm>
            <a:prstGeom prst="rect">
              <a:avLst/>
            </a:prstGeom>
            <a:noFill/>
            <a:ln w="9525">
              <a:noFill/>
              <a:miter lim="800000"/>
              <a:headEnd/>
              <a:tailEnd/>
            </a:ln>
          </p:spPr>
          <p:txBody>
            <a:bodyPr>
              <a:spAutoFit/>
            </a:bodyPr>
            <a:lstStyle/>
            <a:p>
              <a:r>
                <a:rPr lang="es-MX" i="1">
                  <a:solidFill>
                    <a:srgbClr val="0070C0"/>
                  </a:solidFill>
                </a:rPr>
                <a:t>x</a:t>
              </a:r>
            </a:p>
          </p:txBody>
        </p:sp>
        <p:sp>
          <p:nvSpPr>
            <p:cNvPr id="41994" name="AutoShape 38"/>
            <p:cNvSpPr>
              <a:spLocks noChangeArrowheads="1"/>
            </p:cNvSpPr>
            <p:nvPr/>
          </p:nvSpPr>
          <p:spPr bwMode="auto">
            <a:xfrm>
              <a:off x="4176" y="2736"/>
              <a:ext cx="432" cy="144"/>
            </a:xfrm>
            <a:prstGeom prst="rightArrow">
              <a:avLst>
                <a:gd name="adj1" fmla="val 50000"/>
                <a:gd name="adj2" fmla="val 75000"/>
              </a:avLst>
            </a:prstGeom>
            <a:solidFill>
              <a:srgbClr val="FFFF66"/>
            </a:solidFill>
            <a:ln w="9525">
              <a:solidFill>
                <a:srgbClr val="000000"/>
              </a:solidFill>
              <a:miter lim="800000"/>
              <a:headEnd/>
              <a:tailEnd/>
            </a:ln>
          </p:spPr>
          <p:txBody>
            <a:bodyPr wrap="none" anchor="ctr">
              <a:spAutoFit/>
            </a:bodyPr>
            <a:lstStyle/>
            <a:p>
              <a:endParaRPr lang="es-ES"/>
            </a:p>
          </p:txBody>
        </p:sp>
        <p:sp>
          <p:nvSpPr>
            <p:cNvPr id="41995" name="Text Box 39"/>
            <p:cNvSpPr txBox="1">
              <a:spLocks noChangeArrowheads="1"/>
            </p:cNvSpPr>
            <p:nvPr/>
          </p:nvSpPr>
          <p:spPr bwMode="auto">
            <a:xfrm>
              <a:off x="4608" y="2544"/>
              <a:ext cx="384" cy="442"/>
            </a:xfrm>
            <a:prstGeom prst="rect">
              <a:avLst/>
            </a:prstGeom>
            <a:noFill/>
            <a:ln w="9525">
              <a:noFill/>
              <a:miter lim="800000"/>
              <a:headEnd/>
              <a:tailEnd/>
            </a:ln>
          </p:spPr>
          <p:txBody>
            <a:bodyPr>
              <a:spAutoFit/>
            </a:bodyPr>
            <a:lstStyle/>
            <a:p>
              <a:r>
                <a:rPr lang="es-MX" sz="4000">
                  <a:solidFill>
                    <a:srgbClr val="FF0000"/>
                  </a:solidFill>
                </a:rPr>
                <a:t>+</a:t>
              </a:r>
            </a:p>
          </p:txBody>
        </p:sp>
      </p:grpSp>
      <p:sp>
        <p:nvSpPr>
          <p:cNvPr id="22" name="21 CuadroTexto"/>
          <p:cNvSpPr txBox="1"/>
          <p:nvPr/>
        </p:nvSpPr>
        <p:spPr>
          <a:xfrm>
            <a:off x="251520" y="332656"/>
            <a:ext cx="9073008" cy="707886"/>
          </a:xfrm>
          <a:prstGeom prst="rect">
            <a:avLst/>
          </a:prstGeom>
          <a:noFill/>
        </p:spPr>
        <p:txBody>
          <a:bodyPr>
            <a:spAutoFit/>
          </a:bodyPr>
          <a:lstStyle/>
          <a:p>
            <a:pPr>
              <a:defRPr/>
            </a:pPr>
            <a:r>
              <a:rPr lang="es-MX" sz="2000" dirty="0">
                <a:solidFill>
                  <a:schemeClr val="tx2"/>
                </a:solidFill>
                <a:effectLst>
                  <a:reflection blurRad="12700" stA="48000" endA="300" endPos="55000" dir="5400000" sy="-90000" algn="bl" rotWithShape="0"/>
                </a:effectLst>
                <a:ea typeface="Times New Roman" pitchFamily="18" charset="0"/>
              </a:rPr>
              <a:t>Ejemplo: </a:t>
            </a:r>
            <a:r>
              <a:rPr lang="es-MX" sz="2000" dirty="0" smtClean="0">
                <a:solidFill>
                  <a:schemeClr val="tx2"/>
                </a:solidFill>
                <a:effectLst>
                  <a:reflection blurRad="12700" stA="48000" endA="300" endPos="55000" dir="5400000" sy="-90000" algn="bl" rotWithShape="0"/>
                </a:effectLst>
                <a:ea typeface="Times New Roman" pitchFamily="18" charset="0"/>
              </a:rPr>
              <a:t>Un </a:t>
            </a:r>
            <a:r>
              <a:rPr lang="es-MX" sz="2000" dirty="0">
                <a:solidFill>
                  <a:schemeClr val="tx2"/>
                </a:solidFill>
                <a:effectLst>
                  <a:reflection blurRad="12700" stA="48000" endA="300" endPos="55000" dir="5400000" sy="-90000" algn="bl" rotWithShape="0"/>
                </a:effectLst>
                <a:ea typeface="Times New Roman" pitchFamily="18" charset="0"/>
              </a:rPr>
              <a:t>carro y su conductor tienen una masa de 120 kg. ¿Qué fuerza </a:t>
            </a:r>
            <a:r>
              <a:rPr lang="es-MX" sz="2000" b="1" i="1" dirty="0">
                <a:solidFill>
                  <a:schemeClr val="tx2"/>
                </a:solidFill>
                <a:effectLst>
                  <a:reflection blurRad="12700" stA="48000" endA="300" endPos="55000" dir="5400000" sy="-90000" algn="bl" rotWithShape="0"/>
                </a:effectLst>
                <a:latin typeface="Times New Roman" pitchFamily="18" charset="0"/>
                <a:ea typeface="Times New Roman" pitchFamily="18" charset="0"/>
                <a:cs typeface="Times New Roman" pitchFamily="18" charset="0"/>
              </a:rPr>
              <a:t>F</a:t>
            </a:r>
            <a:r>
              <a:rPr lang="es-MX" sz="2000" dirty="0">
                <a:solidFill>
                  <a:schemeClr val="tx2"/>
                </a:solidFill>
                <a:effectLst>
                  <a:reflection blurRad="12700" stA="48000" endA="300" endPos="55000" dir="5400000" sy="-90000" algn="bl" rotWithShape="0"/>
                </a:effectLst>
                <a:ea typeface="Times New Roman" pitchFamily="18" charset="0"/>
              </a:rPr>
              <a:t> se requiere para dar una aceleración de 6 m/s</a:t>
            </a:r>
            <a:r>
              <a:rPr lang="es-MX" sz="2000" baseline="30000" dirty="0">
                <a:solidFill>
                  <a:schemeClr val="tx2"/>
                </a:solidFill>
                <a:effectLst>
                  <a:reflection blurRad="12700" stA="48000" endA="300" endPos="55000" dir="5400000" sy="-90000" algn="bl" rotWithShape="0"/>
                </a:effectLst>
                <a:ea typeface="Times New Roman" pitchFamily="18" charset="0"/>
              </a:rPr>
              <a:t>2</a:t>
            </a:r>
            <a:r>
              <a:rPr lang="es-MX" sz="2000" dirty="0">
                <a:solidFill>
                  <a:schemeClr val="tx2"/>
                </a:solidFill>
                <a:effectLst>
                  <a:reflection blurRad="12700" stA="48000" endA="300" endPos="55000" dir="5400000" sy="-90000" algn="bl" rotWithShape="0"/>
                </a:effectLst>
                <a:ea typeface="Times New Roman" pitchFamily="18" charset="0"/>
              </a:rPr>
              <a:t> en ausencia de roce?</a:t>
            </a:r>
            <a:endParaRPr lang="es-ES" sz="2000" dirty="0">
              <a:solidFill>
                <a:schemeClr val="tx2"/>
              </a:solidFill>
              <a:effectLst>
                <a:reflection blurRad="12700" stA="48000" endA="300" endPos="55000" dir="5400000" sy="-90000" algn="bl" rotWithShape="0"/>
              </a:effectLst>
              <a:ea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543748"/>
                                        </p:tgtEl>
                                        <p:attrNameLst>
                                          <p:attrName>style.visibility</p:attrName>
                                        </p:attrNameLst>
                                      </p:cBhvr>
                                      <p:to>
                                        <p:strVal val="visible"/>
                                      </p:to>
                                    </p:set>
                                    <p:anim calcmode="lin" valueType="num">
                                      <p:cBhvr>
                                        <p:cTn id="7" dur="500" fill="hold"/>
                                        <p:tgtEl>
                                          <p:spTgt spid="543748"/>
                                        </p:tgtEl>
                                        <p:attrNameLst>
                                          <p:attrName>ppt_w</p:attrName>
                                        </p:attrNameLst>
                                      </p:cBhvr>
                                      <p:tavLst>
                                        <p:tav tm="0">
                                          <p:val>
                                            <p:fltVal val="0"/>
                                          </p:val>
                                        </p:tav>
                                        <p:tav tm="100000">
                                          <p:val>
                                            <p:strVal val="#ppt_w"/>
                                          </p:val>
                                        </p:tav>
                                      </p:tavLst>
                                    </p:anim>
                                    <p:anim calcmode="lin" valueType="num">
                                      <p:cBhvr>
                                        <p:cTn id="8" dur="500" fill="hold"/>
                                        <p:tgtEl>
                                          <p:spTgt spid="543748"/>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Jungle Menu Command.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ppt_w/2"/>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3" presetClass="entr" presetSubtype="1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3"/>
          <p:cNvGrpSpPr>
            <a:grpSpLocks/>
          </p:cNvGrpSpPr>
          <p:nvPr/>
        </p:nvGrpSpPr>
        <p:grpSpPr bwMode="auto">
          <a:xfrm>
            <a:off x="609600" y="4572000"/>
            <a:ext cx="3733800" cy="1393825"/>
            <a:chOff x="384" y="2976"/>
            <a:chExt cx="2352" cy="878"/>
          </a:xfrm>
        </p:grpSpPr>
        <p:sp>
          <p:nvSpPr>
            <p:cNvPr id="43034" name="Text Box 24"/>
            <p:cNvSpPr txBox="1">
              <a:spLocks noChangeArrowheads="1"/>
            </p:cNvSpPr>
            <p:nvPr/>
          </p:nvSpPr>
          <p:spPr bwMode="auto">
            <a:xfrm>
              <a:off x="384" y="2976"/>
              <a:ext cx="2304" cy="252"/>
            </a:xfrm>
            <a:prstGeom prst="rect">
              <a:avLst/>
            </a:prstGeom>
            <a:noFill/>
            <a:ln w="9525">
              <a:noFill/>
              <a:miter lim="800000"/>
              <a:headEnd/>
              <a:tailEnd/>
            </a:ln>
          </p:spPr>
          <p:txBody>
            <a:bodyPr>
              <a:spAutoFit/>
            </a:bodyPr>
            <a:lstStyle/>
            <a:p>
              <a:r>
                <a:rPr lang="es-MX" sz="2000">
                  <a:solidFill>
                    <a:schemeClr val="tx2"/>
                  </a:solidFill>
                  <a:latin typeface="Symbol" pitchFamily="18" charset="2"/>
                  <a:ea typeface="Times New Roman" pitchFamily="18" charset="0"/>
                  <a:cs typeface="Minion-Regular" charset="0"/>
                </a:rPr>
                <a:t>S</a:t>
              </a:r>
              <a:r>
                <a:rPr lang="es-MX" sz="2000" i="1">
                  <a:solidFill>
                    <a:schemeClr val="tx2"/>
                  </a:solidFill>
                  <a:latin typeface="Times New Roman" pitchFamily="18" charset="0"/>
                  <a:ea typeface="Times New Roman" pitchFamily="18" charset="0"/>
                  <a:cs typeface="Minion-Regular" charset="0"/>
                </a:rPr>
                <a:t>F</a:t>
              </a:r>
              <a:r>
                <a:rPr lang="es-MX" sz="2000" i="1" baseline="-25000">
                  <a:solidFill>
                    <a:schemeClr val="tx2"/>
                  </a:solidFill>
                  <a:latin typeface="Times New Roman" pitchFamily="18" charset="0"/>
                  <a:ea typeface="Times New Roman" pitchFamily="18" charset="0"/>
                  <a:cs typeface="Minion-Regular" charset="0"/>
                </a:rPr>
                <a:t>y</a:t>
              </a:r>
              <a:r>
                <a:rPr lang="es-MX" sz="2000">
                  <a:solidFill>
                    <a:schemeClr val="tx2"/>
                  </a:solidFill>
                  <a:latin typeface="Times New Roman" pitchFamily="18" charset="0"/>
                  <a:ea typeface="Times New Roman" pitchFamily="18" charset="0"/>
                  <a:cs typeface="Minion-Regular" charset="0"/>
                </a:rPr>
                <a:t> = 0;  </a:t>
              </a:r>
              <a:r>
                <a:rPr lang="es-MX" sz="2000" i="1">
                  <a:solidFill>
                    <a:schemeClr val="tx2"/>
                  </a:solidFill>
                  <a:latin typeface="Times New Roman" pitchFamily="18" charset="0"/>
                  <a:ea typeface="Times New Roman" pitchFamily="18" charset="0"/>
                  <a:cs typeface="Minion-Regular" charset="0"/>
                </a:rPr>
                <a:t>N - W</a:t>
              </a:r>
              <a:r>
                <a:rPr lang="es-MX" sz="2000">
                  <a:solidFill>
                    <a:schemeClr val="tx2"/>
                  </a:solidFill>
                  <a:latin typeface="Times New Roman" pitchFamily="18" charset="0"/>
                  <a:ea typeface="Times New Roman" pitchFamily="18" charset="0"/>
                  <a:cs typeface="Minion-Regular" charset="0"/>
                </a:rPr>
                <a:t> = 0</a:t>
              </a:r>
            </a:p>
          </p:txBody>
        </p:sp>
        <p:sp>
          <p:nvSpPr>
            <p:cNvPr id="43035" name="Text Box 25"/>
            <p:cNvSpPr txBox="1">
              <a:spLocks noChangeArrowheads="1"/>
            </p:cNvSpPr>
            <p:nvPr/>
          </p:nvSpPr>
          <p:spPr bwMode="auto">
            <a:xfrm>
              <a:off x="432" y="3408"/>
              <a:ext cx="2304" cy="446"/>
            </a:xfrm>
            <a:prstGeom prst="rect">
              <a:avLst/>
            </a:prstGeom>
            <a:noFill/>
            <a:ln w="9525">
              <a:noFill/>
              <a:miter lim="800000"/>
              <a:headEnd/>
              <a:tailEnd/>
            </a:ln>
          </p:spPr>
          <p:txBody>
            <a:bodyPr>
              <a:spAutoFit/>
            </a:bodyPr>
            <a:lstStyle/>
            <a:p>
              <a:r>
                <a:rPr lang="es-MX" sz="2000">
                  <a:solidFill>
                    <a:schemeClr val="tx2"/>
                  </a:solidFill>
                  <a:ea typeface="Times New Roman" pitchFamily="18" charset="0"/>
                  <a:cs typeface="Minion-Regular" charset="0"/>
                </a:rPr>
                <a:t>La fuerza normal </a:t>
              </a:r>
              <a:r>
                <a:rPr lang="es-MX" sz="2000" b="1" i="1">
                  <a:solidFill>
                    <a:schemeClr val="tx2"/>
                  </a:solidFill>
                  <a:latin typeface="Times New Roman" pitchFamily="18" charset="0"/>
                  <a:ea typeface="Times New Roman" pitchFamily="18" charset="0"/>
                  <a:cs typeface="Minion-Regular" charset="0"/>
                </a:rPr>
                <a:t>N</a:t>
              </a:r>
              <a:r>
                <a:rPr lang="es-MX" sz="2000">
                  <a:solidFill>
                    <a:schemeClr val="tx2"/>
                  </a:solidFill>
                  <a:ea typeface="Times New Roman" pitchFamily="18" charset="0"/>
                  <a:cs typeface="Minion-Regular" charset="0"/>
                </a:rPr>
                <a:t> tiene igual tamaño que el peso </a:t>
              </a:r>
              <a:r>
                <a:rPr lang="es-MX" sz="2000" i="1">
                  <a:solidFill>
                    <a:schemeClr val="tx2"/>
                  </a:solidFill>
                  <a:latin typeface="Times New Roman" pitchFamily="18" charset="0"/>
                  <a:ea typeface="Times New Roman" pitchFamily="18" charset="0"/>
                  <a:cs typeface="Minion-Regular" charset="0"/>
                </a:rPr>
                <a:t>W</a:t>
              </a:r>
            </a:p>
          </p:txBody>
        </p:sp>
      </p:grpSp>
      <p:sp>
        <p:nvSpPr>
          <p:cNvPr id="558106" name="Rectangle 26"/>
          <p:cNvSpPr>
            <a:spLocks noChangeArrowheads="1"/>
          </p:cNvSpPr>
          <p:nvPr/>
        </p:nvSpPr>
        <p:spPr bwMode="auto">
          <a:xfrm>
            <a:off x="4284663" y="4724400"/>
            <a:ext cx="76200" cy="1524000"/>
          </a:xfrm>
          <a:prstGeom prst="rect">
            <a:avLst/>
          </a:prstGeom>
          <a:solidFill>
            <a:schemeClr val="accent1"/>
          </a:solidFill>
          <a:ln w="38100">
            <a:solidFill>
              <a:srgbClr val="000000"/>
            </a:solidFill>
            <a:miter lim="800000"/>
            <a:headEnd/>
            <a:tailEnd/>
          </a:ln>
        </p:spPr>
        <p:txBody>
          <a:bodyPr wrap="none" anchor="ctr">
            <a:spAutoFit/>
          </a:bodyPr>
          <a:lstStyle/>
          <a:p>
            <a:endParaRPr lang="es-ES"/>
          </a:p>
        </p:txBody>
      </p:sp>
      <p:sp>
        <p:nvSpPr>
          <p:cNvPr id="558107" name="Text Box 27"/>
          <p:cNvSpPr txBox="1">
            <a:spLocks noChangeArrowheads="1"/>
          </p:cNvSpPr>
          <p:nvPr/>
        </p:nvSpPr>
        <p:spPr bwMode="auto">
          <a:xfrm>
            <a:off x="4953000" y="4281488"/>
            <a:ext cx="3581400" cy="400050"/>
          </a:xfrm>
          <a:prstGeom prst="rect">
            <a:avLst/>
          </a:prstGeom>
          <a:noFill/>
          <a:ln w="9525">
            <a:noFill/>
            <a:miter lim="800000"/>
            <a:headEnd/>
            <a:tailEnd/>
          </a:ln>
        </p:spPr>
        <p:txBody>
          <a:bodyPr>
            <a:spAutoFit/>
          </a:bodyPr>
          <a:lstStyle/>
          <a:p>
            <a:r>
              <a:rPr lang="es-MX" sz="2000">
                <a:solidFill>
                  <a:schemeClr val="tx2"/>
                </a:solidFill>
                <a:latin typeface="Symbol" pitchFamily="18" charset="2"/>
                <a:ea typeface="Times New Roman" pitchFamily="18" charset="0"/>
                <a:cs typeface="Minion-Regular" charset="0"/>
              </a:rPr>
              <a:t>S</a:t>
            </a:r>
            <a:r>
              <a:rPr lang="es-MX" sz="2000" i="1">
                <a:solidFill>
                  <a:schemeClr val="tx2"/>
                </a:solidFill>
                <a:latin typeface="Times New Roman" pitchFamily="18" charset="0"/>
                <a:ea typeface="Times New Roman" pitchFamily="18" charset="0"/>
                <a:cs typeface="Minion-Regular" charset="0"/>
              </a:rPr>
              <a:t>F</a:t>
            </a:r>
            <a:r>
              <a:rPr lang="es-MX" sz="2000" i="1" baseline="-25000">
                <a:solidFill>
                  <a:schemeClr val="tx2"/>
                </a:solidFill>
                <a:latin typeface="Times New Roman" pitchFamily="18" charset="0"/>
                <a:ea typeface="Times New Roman" pitchFamily="18" charset="0"/>
                <a:cs typeface="Minion-Regular" charset="0"/>
              </a:rPr>
              <a:t>x</a:t>
            </a:r>
            <a:r>
              <a:rPr lang="es-MX" sz="2000" i="1">
                <a:solidFill>
                  <a:schemeClr val="tx2"/>
                </a:solidFill>
                <a:latin typeface="Times New Roman" pitchFamily="18" charset="0"/>
                <a:ea typeface="Times New Roman" pitchFamily="18" charset="0"/>
                <a:cs typeface="Minion-Regular" charset="0"/>
              </a:rPr>
              <a:t> = ma</a:t>
            </a:r>
            <a:r>
              <a:rPr lang="es-MX" sz="2000" i="1" baseline="-25000">
                <a:solidFill>
                  <a:schemeClr val="tx2"/>
                </a:solidFill>
                <a:latin typeface="Times New Roman" pitchFamily="18" charset="0"/>
                <a:ea typeface="Times New Roman" pitchFamily="18" charset="0"/>
                <a:cs typeface="Minion-Regular" charset="0"/>
              </a:rPr>
              <a:t>x</a:t>
            </a:r>
            <a:r>
              <a:rPr lang="es-MX" sz="2000" i="1">
                <a:solidFill>
                  <a:schemeClr val="tx2"/>
                </a:solidFill>
                <a:latin typeface="Times New Roman" pitchFamily="18" charset="0"/>
                <a:ea typeface="Times New Roman" pitchFamily="18" charset="0"/>
                <a:cs typeface="Minion-Regular" charset="0"/>
              </a:rPr>
              <a:t>;  F = ma</a:t>
            </a:r>
          </a:p>
        </p:txBody>
      </p:sp>
      <p:sp>
        <p:nvSpPr>
          <p:cNvPr id="558108" name="Text Box 28"/>
          <p:cNvSpPr txBox="1">
            <a:spLocks noChangeArrowheads="1"/>
          </p:cNvSpPr>
          <p:nvPr/>
        </p:nvSpPr>
        <p:spPr bwMode="auto">
          <a:xfrm>
            <a:off x="4953000" y="4967288"/>
            <a:ext cx="3810000" cy="400050"/>
          </a:xfrm>
          <a:prstGeom prst="rect">
            <a:avLst/>
          </a:prstGeom>
          <a:noFill/>
          <a:ln w="9525">
            <a:noFill/>
            <a:miter lim="800000"/>
            <a:headEnd/>
            <a:tailEnd/>
          </a:ln>
        </p:spPr>
        <p:txBody>
          <a:bodyPr>
            <a:spAutoFit/>
          </a:bodyPr>
          <a:lstStyle/>
          <a:p>
            <a:r>
              <a:rPr lang="es-MX" sz="2000" i="1">
                <a:solidFill>
                  <a:schemeClr val="tx2"/>
                </a:solidFill>
                <a:latin typeface="Times New Roman" pitchFamily="18" charset="0"/>
                <a:cs typeface="Times New Roman" pitchFamily="18" charset="0"/>
              </a:rPr>
              <a:t>F = (120 kg)(6 m/s</a:t>
            </a:r>
            <a:r>
              <a:rPr lang="es-MX" sz="2000" i="1" baseline="30000">
                <a:solidFill>
                  <a:schemeClr val="tx2"/>
                </a:solidFill>
                <a:latin typeface="Times New Roman" pitchFamily="18" charset="0"/>
                <a:cs typeface="Times New Roman" pitchFamily="18" charset="0"/>
              </a:rPr>
              <a:t>2</a:t>
            </a:r>
            <a:r>
              <a:rPr lang="es-MX" sz="2000" i="1">
                <a:solidFill>
                  <a:schemeClr val="tx2"/>
                </a:solidFill>
                <a:latin typeface="Times New Roman" pitchFamily="18" charset="0"/>
                <a:cs typeface="Times New Roman" pitchFamily="18" charset="0"/>
              </a:rPr>
              <a:t>),</a:t>
            </a:r>
          </a:p>
        </p:txBody>
      </p:sp>
      <p:sp>
        <p:nvSpPr>
          <p:cNvPr id="558109" name="Text Box 29"/>
          <p:cNvSpPr txBox="1">
            <a:spLocks noChangeArrowheads="1"/>
          </p:cNvSpPr>
          <p:nvPr/>
        </p:nvSpPr>
        <p:spPr bwMode="auto">
          <a:xfrm>
            <a:off x="4464050" y="5805488"/>
            <a:ext cx="4679950" cy="400050"/>
          </a:xfrm>
          <a:prstGeom prst="rect">
            <a:avLst/>
          </a:prstGeom>
          <a:solidFill>
            <a:srgbClr val="FFFFCC"/>
          </a:solidFill>
          <a:ln w="38100">
            <a:solidFill>
              <a:srgbClr val="000000"/>
            </a:solidFill>
            <a:miter lim="800000"/>
            <a:headEnd/>
            <a:tailEnd/>
          </a:ln>
        </p:spPr>
        <p:txBody>
          <a:bodyPr>
            <a:spAutoFit/>
          </a:bodyPr>
          <a:lstStyle/>
          <a:p>
            <a:pPr algn="just"/>
            <a:r>
              <a:rPr lang="es-MX" sz="2000" b="1" i="1">
                <a:solidFill>
                  <a:schemeClr val="tx2"/>
                </a:solidFill>
                <a:latin typeface="Times New Roman" pitchFamily="18" charset="0"/>
                <a:cs typeface="Times New Roman" pitchFamily="18" charset="0"/>
              </a:rPr>
              <a:t>F</a:t>
            </a:r>
            <a:r>
              <a:rPr lang="es-MX" sz="2000">
                <a:solidFill>
                  <a:schemeClr val="tx2"/>
                </a:solidFill>
                <a:latin typeface="Times New Roman" pitchFamily="18" charset="0"/>
                <a:cs typeface="Times New Roman" pitchFamily="18" charset="0"/>
              </a:rPr>
              <a:t> = 720 N, </a:t>
            </a:r>
            <a:r>
              <a:rPr lang="es-MX" sz="2000" i="1">
                <a:solidFill>
                  <a:schemeClr val="tx2"/>
                </a:solidFill>
                <a:latin typeface="Times New Roman" pitchFamily="18" charset="0"/>
                <a:cs typeface="Times New Roman" pitchFamily="18" charset="0"/>
              </a:rPr>
              <a:t>en la dirección positiva de x</a:t>
            </a:r>
          </a:p>
        </p:txBody>
      </p:sp>
      <p:grpSp>
        <p:nvGrpSpPr>
          <p:cNvPr id="3" name="Group 31"/>
          <p:cNvGrpSpPr>
            <a:grpSpLocks/>
          </p:cNvGrpSpPr>
          <p:nvPr/>
        </p:nvGrpSpPr>
        <p:grpSpPr bwMode="auto">
          <a:xfrm>
            <a:off x="838200" y="1676400"/>
            <a:ext cx="7467600" cy="2651125"/>
            <a:chOff x="528" y="1056"/>
            <a:chExt cx="4704" cy="1670"/>
          </a:xfrm>
        </p:grpSpPr>
        <p:grpSp>
          <p:nvGrpSpPr>
            <p:cNvPr id="4" name="Group 22"/>
            <p:cNvGrpSpPr>
              <a:grpSpLocks/>
            </p:cNvGrpSpPr>
            <p:nvPr/>
          </p:nvGrpSpPr>
          <p:grpSpPr bwMode="auto">
            <a:xfrm>
              <a:off x="528" y="1056"/>
              <a:ext cx="4704" cy="1670"/>
              <a:chOff x="528" y="1056"/>
              <a:chExt cx="4704" cy="1670"/>
            </a:xfrm>
          </p:grpSpPr>
          <p:pic>
            <p:nvPicPr>
              <p:cNvPr id="43020"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28" y="1142"/>
                <a:ext cx="2256" cy="1502"/>
              </a:xfrm>
              <a:prstGeom prst="rect">
                <a:avLst/>
              </a:prstGeom>
              <a:noFill/>
              <a:ln w="9525">
                <a:noFill/>
                <a:miter lim="800000"/>
                <a:headEnd/>
                <a:tailEnd/>
              </a:ln>
            </p:spPr>
          </p:pic>
          <p:sp>
            <p:nvSpPr>
              <p:cNvPr id="43021" name="Text Box 7"/>
              <p:cNvSpPr txBox="1">
                <a:spLocks noChangeArrowheads="1"/>
              </p:cNvSpPr>
              <p:nvPr/>
            </p:nvSpPr>
            <p:spPr bwMode="auto">
              <a:xfrm>
                <a:off x="3024" y="1056"/>
                <a:ext cx="2208" cy="252"/>
              </a:xfrm>
              <a:prstGeom prst="rect">
                <a:avLst/>
              </a:prstGeom>
              <a:noFill/>
              <a:ln w="9525">
                <a:noFill/>
                <a:miter lim="800000"/>
                <a:headEnd/>
                <a:tailEnd/>
              </a:ln>
            </p:spPr>
            <p:txBody>
              <a:bodyPr>
                <a:spAutoFit/>
              </a:bodyPr>
              <a:lstStyle/>
              <a:p>
                <a:r>
                  <a:rPr lang="es-MX" sz="2000">
                    <a:solidFill>
                      <a:schemeClr val="tx2"/>
                    </a:solidFill>
                    <a:ea typeface="Times New Roman" pitchFamily="18" charset="0"/>
                    <a:cs typeface="Minion-Regular" charset="0"/>
                  </a:rPr>
                  <a:t>Diagrama para el carro:</a:t>
                </a:r>
              </a:p>
            </p:txBody>
          </p:sp>
          <p:sp>
            <p:nvSpPr>
              <p:cNvPr id="43022" name="Line 8"/>
              <p:cNvSpPr>
                <a:spLocks noChangeShapeType="1"/>
              </p:cNvSpPr>
              <p:nvPr/>
            </p:nvSpPr>
            <p:spPr bwMode="auto">
              <a:xfrm>
                <a:off x="3168" y="2064"/>
                <a:ext cx="1728" cy="0"/>
              </a:xfrm>
              <a:prstGeom prst="line">
                <a:avLst/>
              </a:prstGeom>
              <a:noFill/>
              <a:ln w="9525">
                <a:solidFill>
                  <a:schemeClr val="tx1"/>
                </a:solidFill>
                <a:prstDash val="dash"/>
                <a:round/>
                <a:headEnd/>
                <a:tailEnd/>
              </a:ln>
            </p:spPr>
            <p:txBody>
              <a:bodyPr anchor="ctr">
                <a:spAutoFit/>
              </a:bodyPr>
              <a:lstStyle/>
              <a:p>
                <a:endParaRPr lang="es-CL"/>
              </a:p>
            </p:txBody>
          </p:sp>
          <p:sp>
            <p:nvSpPr>
              <p:cNvPr id="43023" name="Line 9"/>
              <p:cNvSpPr>
                <a:spLocks noChangeShapeType="1"/>
              </p:cNvSpPr>
              <p:nvPr/>
            </p:nvSpPr>
            <p:spPr bwMode="auto">
              <a:xfrm>
                <a:off x="3936" y="1536"/>
                <a:ext cx="0" cy="1056"/>
              </a:xfrm>
              <a:prstGeom prst="line">
                <a:avLst/>
              </a:prstGeom>
              <a:noFill/>
              <a:ln w="9525">
                <a:solidFill>
                  <a:schemeClr val="tx1"/>
                </a:solidFill>
                <a:prstDash val="dash"/>
                <a:round/>
                <a:headEnd/>
                <a:tailEnd/>
              </a:ln>
            </p:spPr>
            <p:txBody>
              <a:bodyPr anchor="ctr">
                <a:spAutoFit/>
              </a:bodyPr>
              <a:lstStyle/>
              <a:p>
                <a:endParaRPr lang="es-CL"/>
              </a:p>
            </p:txBody>
          </p:sp>
          <p:sp>
            <p:nvSpPr>
              <p:cNvPr id="43024" name="Line 10"/>
              <p:cNvSpPr>
                <a:spLocks noChangeShapeType="1"/>
              </p:cNvSpPr>
              <p:nvPr/>
            </p:nvSpPr>
            <p:spPr bwMode="auto">
              <a:xfrm>
                <a:off x="3936" y="2064"/>
                <a:ext cx="624" cy="0"/>
              </a:xfrm>
              <a:prstGeom prst="line">
                <a:avLst/>
              </a:prstGeom>
              <a:noFill/>
              <a:ln w="38100">
                <a:solidFill>
                  <a:schemeClr val="tx1"/>
                </a:solidFill>
                <a:round/>
                <a:headEnd/>
                <a:tailEnd type="triangle" w="med" len="med"/>
              </a:ln>
            </p:spPr>
            <p:txBody>
              <a:bodyPr anchor="ctr">
                <a:spAutoFit/>
              </a:bodyPr>
              <a:lstStyle/>
              <a:p>
                <a:endParaRPr lang="es-CL"/>
              </a:p>
            </p:txBody>
          </p:sp>
          <p:sp>
            <p:nvSpPr>
              <p:cNvPr id="43025" name="Line 11"/>
              <p:cNvSpPr>
                <a:spLocks noChangeShapeType="1"/>
              </p:cNvSpPr>
              <p:nvPr/>
            </p:nvSpPr>
            <p:spPr bwMode="auto">
              <a:xfrm flipV="1">
                <a:off x="3936" y="1632"/>
                <a:ext cx="0" cy="432"/>
              </a:xfrm>
              <a:prstGeom prst="line">
                <a:avLst/>
              </a:prstGeom>
              <a:noFill/>
              <a:ln w="38100">
                <a:solidFill>
                  <a:schemeClr val="tx1"/>
                </a:solidFill>
                <a:round/>
                <a:headEnd/>
                <a:tailEnd type="triangle" w="med" len="med"/>
              </a:ln>
            </p:spPr>
            <p:txBody>
              <a:bodyPr anchor="ctr">
                <a:spAutoFit/>
              </a:bodyPr>
              <a:lstStyle/>
              <a:p>
                <a:endParaRPr lang="es-CL"/>
              </a:p>
            </p:txBody>
          </p:sp>
          <p:sp>
            <p:nvSpPr>
              <p:cNvPr id="43026" name="Line 12"/>
              <p:cNvSpPr>
                <a:spLocks noChangeShapeType="1"/>
              </p:cNvSpPr>
              <p:nvPr/>
            </p:nvSpPr>
            <p:spPr bwMode="auto">
              <a:xfrm>
                <a:off x="3936" y="2064"/>
                <a:ext cx="0" cy="432"/>
              </a:xfrm>
              <a:prstGeom prst="line">
                <a:avLst/>
              </a:prstGeom>
              <a:noFill/>
              <a:ln w="38100">
                <a:solidFill>
                  <a:schemeClr val="tx1"/>
                </a:solidFill>
                <a:round/>
                <a:headEnd/>
                <a:tailEnd type="triangle" w="med" len="med"/>
              </a:ln>
            </p:spPr>
            <p:txBody>
              <a:bodyPr anchor="ctr">
                <a:spAutoFit/>
              </a:bodyPr>
              <a:lstStyle/>
              <a:p>
                <a:endParaRPr lang="es-CL"/>
              </a:p>
            </p:txBody>
          </p:sp>
          <p:sp>
            <p:nvSpPr>
              <p:cNvPr id="43027" name="Text Box 13"/>
              <p:cNvSpPr txBox="1">
                <a:spLocks noChangeArrowheads="1"/>
              </p:cNvSpPr>
              <p:nvPr/>
            </p:nvSpPr>
            <p:spPr bwMode="auto">
              <a:xfrm>
                <a:off x="2928" y="2380"/>
                <a:ext cx="2064" cy="346"/>
              </a:xfrm>
              <a:prstGeom prst="rect">
                <a:avLst/>
              </a:prstGeom>
              <a:noFill/>
              <a:ln w="9525">
                <a:noFill/>
                <a:miter lim="800000"/>
                <a:headEnd/>
                <a:tailEnd/>
              </a:ln>
            </p:spPr>
            <p:txBody>
              <a:bodyPr>
                <a:spAutoFit/>
              </a:bodyPr>
              <a:lstStyle/>
              <a:p>
                <a:endParaRPr lang="es-MX" i="1"/>
              </a:p>
            </p:txBody>
          </p:sp>
          <p:sp>
            <p:nvSpPr>
              <p:cNvPr id="43028" name="Text Box 14"/>
              <p:cNvSpPr txBox="1">
                <a:spLocks noChangeArrowheads="1"/>
              </p:cNvSpPr>
              <p:nvPr/>
            </p:nvSpPr>
            <p:spPr bwMode="auto">
              <a:xfrm>
                <a:off x="3600" y="1440"/>
                <a:ext cx="336" cy="252"/>
              </a:xfrm>
              <a:prstGeom prst="rect">
                <a:avLst/>
              </a:prstGeom>
              <a:noFill/>
              <a:ln w="9525">
                <a:noFill/>
                <a:miter lim="800000"/>
                <a:headEnd/>
                <a:tailEnd/>
              </a:ln>
            </p:spPr>
            <p:txBody>
              <a:bodyPr>
                <a:spAutoFit/>
              </a:bodyPr>
              <a:lstStyle/>
              <a:p>
                <a:r>
                  <a:rPr lang="es-MX" sz="2000" b="1" i="1">
                    <a:solidFill>
                      <a:schemeClr val="tx2"/>
                    </a:solidFill>
                    <a:latin typeface="Times New Roman" pitchFamily="18" charset="0"/>
                    <a:cs typeface="Times New Roman" pitchFamily="18" charset="0"/>
                  </a:rPr>
                  <a:t>N</a:t>
                </a:r>
              </a:p>
            </p:txBody>
          </p:sp>
          <p:sp>
            <p:nvSpPr>
              <p:cNvPr id="43029" name="Text Box 15"/>
              <p:cNvSpPr txBox="1">
                <a:spLocks noChangeArrowheads="1"/>
              </p:cNvSpPr>
              <p:nvPr/>
            </p:nvSpPr>
            <p:spPr bwMode="auto">
              <a:xfrm>
                <a:off x="3504" y="2208"/>
                <a:ext cx="528" cy="252"/>
              </a:xfrm>
              <a:prstGeom prst="rect">
                <a:avLst/>
              </a:prstGeom>
              <a:noFill/>
              <a:ln w="9525">
                <a:noFill/>
                <a:miter lim="800000"/>
                <a:headEnd/>
                <a:tailEnd/>
              </a:ln>
            </p:spPr>
            <p:txBody>
              <a:bodyPr>
                <a:spAutoFit/>
              </a:bodyPr>
              <a:lstStyle/>
              <a:p>
                <a:r>
                  <a:rPr lang="es-MX" sz="2000" b="1" i="1">
                    <a:solidFill>
                      <a:schemeClr val="tx2"/>
                    </a:solidFill>
                    <a:latin typeface="Times New Roman" pitchFamily="18" charset="0"/>
                    <a:cs typeface="Times New Roman" pitchFamily="18" charset="0"/>
                  </a:rPr>
                  <a:t>W</a:t>
                </a:r>
              </a:p>
            </p:txBody>
          </p:sp>
          <p:sp>
            <p:nvSpPr>
              <p:cNvPr id="43030" name="Text Box 16"/>
              <p:cNvSpPr txBox="1">
                <a:spLocks noChangeArrowheads="1"/>
              </p:cNvSpPr>
              <p:nvPr/>
            </p:nvSpPr>
            <p:spPr bwMode="auto">
              <a:xfrm>
                <a:off x="4224" y="1680"/>
                <a:ext cx="528" cy="252"/>
              </a:xfrm>
              <a:prstGeom prst="rect">
                <a:avLst/>
              </a:prstGeom>
              <a:noFill/>
              <a:ln w="9525">
                <a:noFill/>
                <a:miter lim="800000"/>
                <a:headEnd/>
                <a:tailEnd/>
              </a:ln>
            </p:spPr>
            <p:txBody>
              <a:bodyPr>
                <a:spAutoFit/>
              </a:bodyPr>
              <a:lstStyle/>
              <a:p>
                <a:r>
                  <a:rPr lang="es-MX" sz="2000" b="1" i="1">
                    <a:solidFill>
                      <a:schemeClr val="tx2"/>
                    </a:solidFill>
                    <a:latin typeface="Times New Roman" pitchFamily="18" charset="0"/>
                    <a:cs typeface="Times New Roman" pitchFamily="18" charset="0"/>
                  </a:rPr>
                  <a:t>F</a:t>
                </a:r>
              </a:p>
            </p:txBody>
          </p:sp>
          <p:sp>
            <p:nvSpPr>
              <p:cNvPr id="43031" name="Text Box 19"/>
              <p:cNvSpPr txBox="1">
                <a:spLocks noChangeArrowheads="1"/>
              </p:cNvSpPr>
              <p:nvPr/>
            </p:nvSpPr>
            <p:spPr bwMode="auto">
              <a:xfrm>
                <a:off x="4896" y="1872"/>
                <a:ext cx="288" cy="233"/>
              </a:xfrm>
              <a:prstGeom prst="rect">
                <a:avLst/>
              </a:prstGeom>
              <a:noFill/>
              <a:ln w="9525">
                <a:noFill/>
                <a:miter lim="800000"/>
                <a:headEnd/>
                <a:tailEnd/>
              </a:ln>
            </p:spPr>
            <p:txBody>
              <a:bodyPr>
                <a:spAutoFit/>
              </a:bodyPr>
              <a:lstStyle/>
              <a:p>
                <a:r>
                  <a:rPr lang="es-MX" i="1">
                    <a:solidFill>
                      <a:srgbClr val="0070C0"/>
                    </a:solidFill>
                    <a:latin typeface="Times New Roman" pitchFamily="18" charset="0"/>
                    <a:cs typeface="Times New Roman" pitchFamily="18" charset="0"/>
                  </a:rPr>
                  <a:t>x</a:t>
                </a:r>
              </a:p>
            </p:txBody>
          </p:sp>
          <p:sp>
            <p:nvSpPr>
              <p:cNvPr id="43032" name="AutoShape 20"/>
              <p:cNvSpPr>
                <a:spLocks noChangeArrowheads="1"/>
              </p:cNvSpPr>
              <p:nvPr/>
            </p:nvSpPr>
            <p:spPr bwMode="auto">
              <a:xfrm>
                <a:off x="4176" y="2304"/>
                <a:ext cx="432" cy="144"/>
              </a:xfrm>
              <a:prstGeom prst="rightArrow">
                <a:avLst>
                  <a:gd name="adj1" fmla="val 50000"/>
                  <a:gd name="adj2" fmla="val 75000"/>
                </a:avLst>
              </a:prstGeom>
              <a:solidFill>
                <a:srgbClr val="FFFF66"/>
              </a:solidFill>
              <a:ln w="9525">
                <a:solidFill>
                  <a:srgbClr val="000000"/>
                </a:solidFill>
                <a:miter lim="800000"/>
                <a:headEnd/>
                <a:tailEnd/>
              </a:ln>
            </p:spPr>
            <p:txBody>
              <a:bodyPr wrap="none" anchor="ctr">
                <a:spAutoFit/>
              </a:bodyPr>
              <a:lstStyle/>
              <a:p>
                <a:endParaRPr lang="es-ES"/>
              </a:p>
            </p:txBody>
          </p:sp>
          <p:sp>
            <p:nvSpPr>
              <p:cNvPr id="43033" name="Text Box 21"/>
              <p:cNvSpPr txBox="1">
                <a:spLocks noChangeArrowheads="1"/>
              </p:cNvSpPr>
              <p:nvPr/>
            </p:nvSpPr>
            <p:spPr bwMode="auto">
              <a:xfrm>
                <a:off x="4608" y="2112"/>
                <a:ext cx="384" cy="442"/>
              </a:xfrm>
              <a:prstGeom prst="rect">
                <a:avLst/>
              </a:prstGeom>
              <a:noFill/>
              <a:ln w="9525">
                <a:noFill/>
                <a:miter lim="800000"/>
                <a:headEnd/>
                <a:tailEnd/>
              </a:ln>
            </p:spPr>
            <p:txBody>
              <a:bodyPr>
                <a:spAutoFit/>
              </a:bodyPr>
              <a:lstStyle/>
              <a:p>
                <a:r>
                  <a:rPr lang="es-MX" sz="4000">
                    <a:solidFill>
                      <a:srgbClr val="FF0000"/>
                    </a:solidFill>
                  </a:rPr>
                  <a:t>+</a:t>
                </a:r>
              </a:p>
            </p:txBody>
          </p:sp>
        </p:grpSp>
        <p:sp>
          <p:nvSpPr>
            <p:cNvPr id="558110" name="Text Box 30"/>
            <p:cNvSpPr txBox="1">
              <a:spLocks noChangeArrowheads="1"/>
            </p:cNvSpPr>
            <p:nvPr/>
          </p:nvSpPr>
          <p:spPr bwMode="auto">
            <a:xfrm>
              <a:off x="1152" y="1248"/>
              <a:ext cx="1584" cy="288"/>
            </a:xfrm>
            <a:prstGeom prst="rect">
              <a:avLst/>
            </a:prstGeom>
            <a:noFill/>
            <a:ln w="9525">
              <a:noFill/>
              <a:miter lim="800000"/>
              <a:headEnd/>
              <a:tailEnd/>
            </a:ln>
            <a:effectLst/>
          </p:spPr>
          <p:txBody>
            <a:bodyPr>
              <a:spAutoFit/>
            </a:bodyPr>
            <a:lstStyle/>
            <a:p>
              <a:pPr>
                <a:defRPr/>
              </a:pPr>
              <a:r>
                <a:rPr lang="es-MX" sz="2400" i="1" dirty="0">
                  <a:solidFill>
                    <a:srgbClr val="FFFF66"/>
                  </a:solidFill>
                  <a:effectLst>
                    <a:outerShdw blurRad="38100" dist="38100" dir="2700000" algn="tl">
                      <a:srgbClr val="000000"/>
                    </a:outerShdw>
                  </a:effectLst>
                </a:rPr>
                <a:t>m =</a:t>
              </a:r>
              <a:r>
                <a:rPr lang="es-MX" sz="2400" dirty="0">
                  <a:effectLst>
                    <a:outerShdw blurRad="38100" dist="38100" dir="2700000" algn="tl">
                      <a:srgbClr val="000000"/>
                    </a:outerShdw>
                  </a:effectLst>
                </a:rPr>
                <a:t> </a:t>
              </a:r>
              <a:r>
                <a:rPr lang="es-MX" sz="2400" dirty="0">
                  <a:solidFill>
                    <a:srgbClr val="FFFF00"/>
                  </a:solidFill>
                  <a:effectLst>
                    <a:outerShdw blurRad="38100" dist="38100" dir="2700000" algn="tl">
                      <a:srgbClr val="000000"/>
                    </a:outerShdw>
                  </a:effectLst>
                </a:rPr>
                <a:t>120 kg</a:t>
              </a:r>
            </a:p>
          </p:txBody>
        </p:sp>
      </p:grpSp>
      <p:sp>
        <p:nvSpPr>
          <p:cNvPr id="558113" name="Text Box 33"/>
          <p:cNvSpPr txBox="1">
            <a:spLocks noChangeArrowheads="1"/>
          </p:cNvSpPr>
          <p:nvPr/>
        </p:nvSpPr>
        <p:spPr bwMode="auto">
          <a:xfrm>
            <a:off x="2051050" y="4108450"/>
            <a:ext cx="1447800" cy="400050"/>
          </a:xfrm>
          <a:prstGeom prst="rect">
            <a:avLst/>
          </a:prstGeom>
          <a:noFill/>
          <a:ln w="9525">
            <a:noFill/>
            <a:miter lim="800000"/>
            <a:headEnd/>
            <a:tailEnd/>
          </a:ln>
        </p:spPr>
        <p:txBody>
          <a:bodyPr>
            <a:spAutoFit/>
          </a:bodyPr>
          <a:lstStyle/>
          <a:p>
            <a:r>
              <a:rPr lang="es-MX" sz="2000" i="1">
                <a:solidFill>
                  <a:schemeClr val="tx2"/>
                </a:solidFill>
                <a:latin typeface="Times New Roman" pitchFamily="18" charset="0"/>
                <a:cs typeface="Times New Roman" pitchFamily="18" charset="0"/>
              </a:rPr>
              <a:t>a</a:t>
            </a:r>
            <a:r>
              <a:rPr lang="es-MX" sz="2000" i="1" baseline="-25000">
                <a:solidFill>
                  <a:schemeClr val="tx2"/>
                </a:solidFill>
                <a:latin typeface="Times New Roman" pitchFamily="18" charset="0"/>
                <a:cs typeface="Times New Roman" pitchFamily="18" charset="0"/>
              </a:rPr>
              <a:t>y</a:t>
            </a:r>
            <a:r>
              <a:rPr lang="es-MX" sz="2000" i="1">
                <a:solidFill>
                  <a:schemeClr val="tx2"/>
                </a:solidFill>
                <a:latin typeface="Times New Roman" pitchFamily="18" charset="0"/>
                <a:cs typeface="Times New Roman" pitchFamily="18" charset="0"/>
              </a:rPr>
              <a:t> =</a:t>
            </a:r>
            <a:r>
              <a:rPr lang="es-MX" sz="2000">
                <a:solidFill>
                  <a:schemeClr val="tx2"/>
                </a:solidFill>
                <a:ea typeface="Times New Roman" pitchFamily="18" charset="0"/>
                <a:cs typeface="Minion-Regular" charset="0"/>
              </a:rPr>
              <a:t> 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58113"/>
                                        </p:tgtEl>
                                        <p:attrNameLst>
                                          <p:attrName>style.visibility</p:attrName>
                                        </p:attrNameLst>
                                      </p:cBhvr>
                                      <p:to>
                                        <p:strVal val="visible"/>
                                      </p:to>
                                    </p:set>
                                    <p:anim calcmode="lin" valueType="num">
                                      <p:cBhvr additive="base">
                                        <p:cTn id="13" dur="500" fill="hold"/>
                                        <p:tgtEl>
                                          <p:spTgt spid="558113"/>
                                        </p:tgtEl>
                                        <p:attrNameLst>
                                          <p:attrName>ppt_x</p:attrName>
                                        </p:attrNameLst>
                                      </p:cBhvr>
                                      <p:tavLst>
                                        <p:tav tm="0">
                                          <p:val>
                                            <p:strVal val="0-#ppt_w/2"/>
                                          </p:val>
                                        </p:tav>
                                        <p:tav tm="100000">
                                          <p:val>
                                            <p:strVal val="#ppt_x"/>
                                          </p:val>
                                        </p:tav>
                                      </p:tavLst>
                                    </p:anim>
                                    <p:anim calcmode="lin" valueType="num">
                                      <p:cBhvr additive="base">
                                        <p:cTn id="14" dur="500" fill="hold"/>
                                        <p:tgtEl>
                                          <p:spTgt spid="558113"/>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500"/>
                            </p:stCondLst>
                            <p:childTnLst>
                              <p:par>
                                <p:cTn id="16" presetID="2" presetClass="entr" presetSubtype="12"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558106"/>
                                        </p:tgtEl>
                                        <p:attrNameLst>
                                          <p:attrName>style.visibility</p:attrName>
                                        </p:attrNameLst>
                                      </p:cBhvr>
                                      <p:to>
                                        <p:strVal val="visible"/>
                                      </p:to>
                                    </p:set>
                                    <p:anim calcmode="lin" valueType="num">
                                      <p:cBhvr additive="base">
                                        <p:cTn id="23" dur="500" fill="hold"/>
                                        <p:tgtEl>
                                          <p:spTgt spid="558106"/>
                                        </p:tgtEl>
                                        <p:attrNameLst>
                                          <p:attrName>ppt_x</p:attrName>
                                        </p:attrNameLst>
                                      </p:cBhvr>
                                      <p:tavLst>
                                        <p:tav tm="0">
                                          <p:val>
                                            <p:strVal val="0-#ppt_w/2"/>
                                          </p:val>
                                        </p:tav>
                                        <p:tav tm="100000">
                                          <p:val>
                                            <p:strVal val="#ppt_x"/>
                                          </p:val>
                                        </p:tav>
                                      </p:tavLst>
                                    </p:anim>
                                    <p:anim calcmode="lin" valueType="num">
                                      <p:cBhvr additive="base">
                                        <p:cTn id="24" dur="500" fill="hold"/>
                                        <p:tgtEl>
                                          <p:spTgt spid="558106"/>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6" fill="hold" grpId="0" nodeType="clickEffect">
                                  <p:stCondLst>
                                    <p:cond delay="0"/>
                                  </p:stCondLst>
                                  <p:childTnLst>
                                    <p:set>
                                      <p:cBhvr>
                                        <p:cTn id="28" dur="1" fill="hold">
                                          <p:stCondLst>
                                            <p:cond delay="0"/>
                                          </p:stCondLst>
                                        </p:cTn>
                                        <p:tgtEl>
                                          <p:spTgt spid="558107"/>
                                        </p:tgtEl>
                                        <p:attrNameLst>
                                          <p:attrName>style.visibility</p:attrName>
                                        </p:attrNameLst>
                                      </p:cBhvr>
                                      <p:to>
                                        <p:strVal val="visible"/>
                                      </p:to>
                                    </p:set>
                                    <p:anim calcmode="lin" valueType="num">
                                      <p:cBhvr additive="base">
                                        <p:cTn id="29" dur="500" fill="hold"/>
                                        <p:tgtEl>
                                          <p:spTgt spid="558107"/>
                                        </p:tgtEl>
                                        <p:attrNameLst>
                                          <p:attrName>ppt_x</p:attrName>
                                        </p:attrNameLst>
                                      </p:cBhvr>
                                      <p:tavLst>
                                        <p:tav tm="0">
                                          <p:val>
                                            <p:strVal val="1+#ppt_w/2"/>
                                          </p:val>
                                        </p:tav>
                                        <p:tav tm="100000">
                                          <p:val>
                                            <p:strVal val="#ppt_x"/>
                                          </p:val>
                                        </p:tav>
                                      </p:tavLst>
                                    </p:anim>
                                    <p:anim calcmode="lin" valueType="num">
                                      <p:cBhvr additive="base">
                                        <p:cTn id="30" dur="500" fill="hold"/>
                                        <p:tgtEl>
                                          <p:spTgt spid="558107"/>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6" fill="hold" grpId="0" nodeType="clickEffect">
                                  <p:stCondLst>
                                    <p:cond delay="0"/>
                                  </p:stCondLst>
                                  <p:childTnLst>
                                    <p:set>
                                      <p:cBhvr>
                                        <p:cTn id="34" dur="1" fill="hold">
                                          <p:stCondLst>
                                            <p:cond delay="0"/>
                                          </p:stCondLst>
                                        </p:cTn>
                                        <p:tgtEl>
                                          <p:spTgt spid="558108"/>
                                        </p:tgtEl>
                                        <p:attrNameLst>
                                          <p:attrName>style.visibility</p:attrName>
                                        </p:attrNameLst>
                                      </p:cBhvr>
                                      <p:to>
                                        <p:strVal val="visible"/>
                                      </p:to>
                                    </p:set>
                                    <p:anim calcmode="lin" valueType="num">
                                      <p:cBhvr additive="base">
                                        <p:cTn id="35" dur="500" fill="hold"/>
                                        <p:tgtEl>
                                          <p:spTgt spid="558108"/>
                                        </p:tgtEl>
                                        <p:attrNameLst>
                                          <p:attrName>ppt_x</p:attrName>
                                        </p:attrNameLst>
                                      </p:cBhvr>
                                      <p:tavLst>
                                        <p:tav tm="0">
                                          <p:val>
                                            <p:strVal val="1+#ppt_w/2"/>
                                          </p:val>
                                        </p:tav>
                                        <p:tav tm="100000">
                                          <p:val>
                                            <p:strVal val="#ppt_x"/>
                                          </p:val>
                                        </p:tav>
                                      </p:tavLst>
                                    </p:anim>
                                    <p:anim calcmode="lin" valueType="num">
                                      <p:cBhvr additive="base">
                                        <p:cTn id="36" dur="500" fill="hold"/>
                                        <p:tgtEl>
                                          <p:spTgt spid="558108"/>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5" presetClass="entr" presetSubtype="0" fill="hold" grpId="0" nodeType="clickEffect">
                                  <p:stCondLst>
                                    <p:cond delay="0"/>
                                  </p:stCondLst>
                                  <p:childTnLst>
                                    <p:set>
                                      <p:cBhvr>
                                        <p:cTn id="40" dur="1" fill="hold">
                                          <p:stCondLst>
                                            <p:cond delay="0"/>
                                          </p:stCondLst>
                                        </p:cTn>
                                        <p:tgtEl>
                                          <p:spTgt spid="558109"/>
                                        </p:tgtEl>
                                        <p:attrNameLst>
                                          <p:attrName>style.visibility</p:attrName>
                                        </p:attrNameLst>
                                      </p:cBhvr>
                                      <p:to>
                                        <p:strVal val="visible"/>
                                      </p:to>
                                    </p:set>
                                    <p:anim calcmode="lin" valueType="num">
                                      <p:cBhvr>
                                        <p:cTn id="41" dur="1000" fill="hold"/>
                                        <p:tgtEl>
                                          <p:spTgt spid="558109"/>
                                        </p:tgtEl>
                                        <p:attrNameLst>
                                          <p:attrName>ppt_w</p:attrName>
                                        </p:attrNameLst>
                                      </p:cBhvr>
                                      <p:tavLst>
                                        <p:tav tm="0">
                                          <p:val>
                                            <p:fltVal val="0"/>
                                          </p:val>
                                        </p:tav>
                                        <p:tav tm="100000">
                                          <p:val>
                                            <p:strVal val="#ppt_w"/>
                                          </p:val>
                                        </p:tav>
                                      </p:tavLst>
                                    </p:anim>
                                    <p:anim calcmode="lin" valueType="num">
                                      <p:cBhvr>
                                        <p:cTn id="42" dur="1000" fill="hold"/>
                                        <p:tgtEl>
                                          <p:spTgt spid="558109"/>
                                        </p:tgtEl>
                                        <p:attrNameLst>
                                          <p:attrName>ppt_h</p:attrName>
                                        </p:attrNameLst>
                                      </p:cBhvr>
                                      <p:tavLst>
                                        <p:tav tm="0">
                                          <p:val>
                                            <p:fltVal val="0"/>
                                          </p:val>
                                        </p:tav>
                                        <p:tav tm="100000">
                                          <p:val>
                                            <p:strVal val="#ppt_h"/>
                                          </p:val>
                                        </p:tav>
                                      </p:tavLst>
                                    </p:anim>
                                    <p:anim calcmode="lin" valueType="num">
                                      <p:cBhvr>
                                        <p:cTn id="43" dur="1000" fill="hold"/>
                                        <p:tgtEl>
                                          <p:spTgt spid="558109"/>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558109"/>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39"/>
                                            </p:cond>
                                          </p:stCondLst>
                                          <p:endCondLst>
                                            <p:cond evt="onStopAudio" delay="0">
                                              <p:tgtEl>
                                                <p:sldTgt/>
                                              </p:tgtEl>
                                            </p:cond>
                                          </p:endCondLst>
                                        </p:cTn>
                                        <p:tgtEl>
                                          <p:sndTgt r:embed="rId3" name="WHOOSH.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1" nodeType="clickEffect">
                                  <p:stCondLst>
                                    <p:cond delay="0"/>
                                  </p:stCondLst>
                                  <p:childTnLst>
                                    <p:set>
                                      <p:cBhvr>
                                        <p:cTn id="48" dur="1" fill="hold">
                                          <p:stCondLst>
                                            <p:cond delay="0"/>
                                          </p:stCondLst>
                                        </p:cTn>
                                        <p:tgtEl>
                                          <p:spTgt spid="558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106" grpId="0" animBg="1"/>
      <p:bldP spid="558107" grpId="0" autoUpdateAnimBg="0"/>
      <p:bldP spid="558108" grpId="0" autoUpdateAnimBg="0"/>
      <p:bldP spid="558109" grpId="0" animBg="1" autoUpdateAnimBg="0"/>
      <p:bldP spid="558109" grpId="1" animBg="1"/>
      <p:bldP spid="558113"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5105" name="Rectangle 33"/>
          <p:cNvSpPr>
            <a:spLocks noChangeArrowheads="1"/>
          </p:cNvSpPr>
          <p:nvPr/>
        </p:nvSpPr>
        <p:spPr bwMode="auto">
          <a:xfrm>
            <a:off x="838200" y="1524000"/>
            <a:ext cx="2362200" cy="5105400"/>
          </a:xfrm>
          <a:prstGeom prst="rect">
            <a:avLst/>
          </a:prstGeom>
          <a:solidFill>
            <a:schemeClr val="accent2"/>
          </a:solidFill>
          <a:ln w="38100">
            <a:solidFill>
              <a:schemeClr val="tx2"/>
            </a:solidFill>
            <a:miter lim="800000"/>
            <a:headEnd/>
            <a:tailEnd/>
          </a:ln>
          <a:effectLst>
            <a:outerShdw dist="107763" dir="2700000" algn="ctr" rotWithShape="0">
              <a:schemeClr val="bg2"/>
            </a:outerShdw>
          </a:effectLst>
        </p:spPr>
        <p:txBody>
          <a:bodyPr wrap="none" anchor="ctr">
            <a:spAutoFit/>
          </a:bodyPr>
          <a:lstStyle/>
          <a:p>
            <a:endParaRPr lang="es-ES"/>
          </a:p>
        </p:txBody>
      </p:sp>
      <p:grpSp>
        <p:nvGrpSpPr>
          <p:cNvPr id="2" name="Group 9"/>
          <p:cNvGrpSpPr>
            <a:grpSpLocks/>
          </p:cNvGrpSpPr>
          <p:nvPr/>
        </p:nvGrpSpPr>
        <p:grpSpPr bwMode="auto">
          <a:xfrm>
            <a:off x="1143000" y="1676400"/>
            <a:ext cx="1371600" cy="1981200"/>
            <a:chOff x="528" y="1056"/>
            <a:chExt cx="864" cy="1248"/>
          </a:xfrm>
        </p:grpSpPr>
        <p:sp>
          <p:nvSpPr>
            <p:cNvPr id="44062" name="Rectangle 3"/>
            <p:cNvSpPr>
              <a:spLocks noChangeArrowheads="1"/>
            </p:cNvSpPr>
            <p:nvPr/>
          </p:nvSpPr>
          <p:spPr bwMode="auto">
            <a:xfrm>
              <a:off x="624" y="1824"/>
              <a:ext cx="672" cy="48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4063" name="Line 4"/>
            <p:cNvSpPr>
              <a:spLocks noChangeShapeType="1"/>
            </p:cNvSpPr>
            <p:nvPr/>
          </p:nvSpPr>
          <p:spPr bwMode="auto">
            <a:xfrm flipV="1">
              <a:off x="1008" y="1056"/>
              <a:ext cx="0" cy="720"/>
            </a:xfrm>
            <a:prstGeom prst="line">
              <a:avLst/>
            </a:prstGeom>
            <a:noFill/>
            <a:ln w="38100">
              <a:solidFill>
                <a:srgbClr val="66FFCC"/>
              </a:solidFill>
              <a:round/>
              <a:headEnd/>
              <a:tailEnd/>
            </a:ln>
          </p:spPr>
          <p:txBody>
            <a:bodyPr wrap="none" anchor="ctr">
              <a:spAutoFit/>
            </a:bodyPr>
            <a:lstStyle/>
            <a:p>
              <a:endParaRPr lang="es-CL"/>
            </a:p>
          </p:txBody>
        </p:sp>
        <p:sp>
          <p:nvSpPr>
            <p:cNvPr id="44064" name="Text Box 5"/>
            <p:cNvSpPr txBox="1">
              <a:spLocks noChangeArrowheads="1"/>
            </p:cNvSpPr>
            <p:nvPr/>
          </p:nvSpPr>
          <p:spPr bwMode="auto">
            <a:xfrm>
              <a:off x="528" y="1977"/>
              <a:ext cx="864" cy="233"/>
            </a:xfrm>
            <a:prstGeom prst="rect">
              <a:avLst/>
            </a:prstGeom>
            <a:noFill/>
            <a:ln w="9525">
              <a:noFill/>
              <a:miter lim="800000"/>
              <a:headEnd/>
              <a:tailEnd/>
            </a:ln>
          </p:spPr>
          <p:txBody>
            <a:bodyPr anchor="ctr">
              <a:spAutoFit/>
            </a:bodyPr>
            <a:lstStyle/>
            <a:p>
              <a:pPr algn="ctr"/>
              <a:r>
                <a:rPr lang="es-MX"/>
                <a:t>10</a:t>
              </a:r>
              <a:r>
                <a:rPr lang="es-MX" i="1"/>
                <a:t> </a:t>
              </a:r>
              <a:r>
                <a:rPr lang="es-MX"/>
                <a:t>kg</a:t>
              </a:r>
              <a:endParaRPr lang="es-MX" i="1"/>
            </a:p>
          </p:txBody>
        </p:sp>
      </p:grpSp>
      <p:sp>
        <p:nvSpPr>
          <p:cNvPr id="515078" name="AutoShape 6"/>
          <p:cNvSpPr>
            <a:spLocks noChangeArrowheads="1"/>
          </p:cNvSpPr>
          <p:nvPr/>
        </p:nvSpPr>
        <p:spPr bwMode="auto">
          <a:xfrm>
            <a:off x="2743200" y="2590800"/>
            <a:ext cx="228600" cy="685800"/>
          </a:xfrm>
          <a:prstGeom prst="upArrow">
            <a:avLst>
              <a:gd name="adj1" fmla="val 50000"/>
              <a:gd name="adj2" fmla="val 75000"/>
            </a:avLst>
          </a:prstGeom>
          <a:solidFill>
            <a:srgbClr val="FFFFFF"/>
          </a:solidFill>
          <a:ln w="9525">
            <a:solidFill>
              <a:srgbClr val="000000"/>
            </a:solidFill>
            <a:miter lim="800000"/>
            <a:headEnd/>
            <a:tailEnd/>
          </a:ln>
        </p:spPr>
        <p:txBody>
          <a:bodyPr anchor="ctr">
            <a:spAutoFit/>
          </a:bodyPr>
          <a:lstStyle/>
          <a:p>
            <a:endParaRPr lang="es-ES"/>
          </a:p>
        </p:txBody>
      </p:sp>
      <p:sp>
        <p:nvSpPr>
          <p:cNvPr id="515079" name="Text Box 7"/>
          <p:cNvSpPr txBox="1">
            <a:spLocks noChangeArrowheads="1"/>
          </p:cNvSpPr>
          <p:nvPr/>
        </p:nvSpPr>
        <p:spPr bwMode="auto">
          <a:xfrm>
            <a:off x="762000" y="3643313"/>
            <a:ext cx="2514600" cy="579437"/>
          </a:xfrm>
          <a:prstGeom prst="rect">
            <a:avLst/>
          </a:prstGeom>
          <a:noFill/>
          <a:ln w="9525">
            <a:noFill/>
            <a:miter lim="800000"/>
            <a:headEnd/>
            <a:tailEnd/>
          </a:ln>
        </p:spPr>
        <p:txBody>
          <a:bodyPr anchor="ctr">
            <a:spAutoFit/>
          </a:bodyPr>
          <a:lstStyle/>
          <a:p>
            <a:pPr algn="ctr"/>
            <a:r>
              <a:rPr lang="es-MX" sz="3200" i="1">
                <a:latin typeface="Times New Roman" pitchFamily="18" charset="0"/>
              </a:rPr>
              <a:t>a</a:t>
            </a:r>
            <a:r>
              <a:rPr lang="es-MX" i="1"/>
              <a:t> = </a:t>
            </a:r>
            <a:r>
              <a:rPr lang="es-MX"/>
              <a:t>+4 m/s</a:t>
            </a:r>
            <a:r>
              <a:rPr lang="es-MX" baseline="30000"/>
              <a:t>2</a:t>
            </a:r>
          </a:p>
        </p:txBody>
      </p:sp>
      <p:sp>
        <p:nvSpPr>
          <p:cNvPr id="515080" name="AutoShape 8"/>
          <p:cNvSpPr>
            <a:spLocks noChangeArrowheads="1"/>
          </p:cNvSpPr>
          <p:nvPr/>
        </p:nvSpPr>
        <p:spPr bwMode="auto">
          <a:xfrm>
            <a:off x="1600200" y="2057400"/>
            <a:ext cx="228600" cy="685800"/>
          </a:xfrm>
          <a:prstGeom prst="upArrow">
            <a:avLst>
              <a:gd name="adj1" fmla="val 50000"/>
              <a:gd name="adj2" fmla="val 75000"/>
            </a:avLst>
          </a:prstGeom>
          <a:solidFill>
            <a:srgbClr val="66FFCC"/>
          </a:solidFill>
          <a:ln w="9525">
            <a:solidFill>
              <a:srgbClr val="000000"/>
            </a:solidFill>
            <a:miter lim="800000"/>
            <a:headEnd/>
            <a:tailEnd/>
          </a:ln>
        </p:spPr>
        <p:txBody>
          <a:bodyPr anchor="ctr">
            <a:spAutoFit/>
          </a:bodyPr>
          <a:lstStyle/>
          <a:p>
            <a:endParaRPr lang="es-ES"/>
          </a:p>
        </p:txBody>
      </p:sp>
      <p:grpSp>
        <p:nvGrpSpPr>
          <p:cNvPr id="3" name="Group 12"/>
          <p:cNvGrpSpPr>
            <a:grpSpLocks/>
          </p:cNvGrpSpPr>
          <p:nvPr/>
        </p:nvGrpSpPr>
        <p:grpSpPr bwMode="auto">
          <a:xfrm>
            <a:off x="914400" y="2139950"/>
            <a:ext cx="1981200" cy="523875"/>
            <a:chOff x="576" y="1300"/>
            <a:chExt cx="1248" cy="330"/>
          </a:xfrm>
        </p:grpSpPr>
        <p:sp>
          <p:nvSpPr>
            <p:cNvPr id="44060" name="Text Box 10"/>
            <p:cNvSpPr txBox="1">
              <a:spLocks noChangeArrowheads="1"/>
            </p:cNvSpPr>
            <p:nvPr/>
          </p:nvSpPr>
          <p:spPr bwMode="auto">
            <a:xfrm>
              <a:off x="576" y="1305"/>
              <a:ext cx="240"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T</a:t>
              </a:r>
            </a:p>
          </p:txBody>
        </p:sp>
        <p:sp>
          <p:nvSpPr>
            <p:cNvPr id="44061" name="Text Box 11"/>
            <p:cNvSpPr txBox="1">
              <a:spLocks noChangeArrowheads="1"/>
            </p:cNvSpPr>
            <p:nvPr/>
          </p:nvSpPr>
          <p:spPr bwMode="auto">
            <a:xfrm>
              <a:off x="1392" y="1300"/>
              <a:ext cx="432" cy="330"/>
            </a:xfrm>
            <a:prstGeom prst="rect">
              <a:avLst/>
            </a:prstGeom>
            <a:noFill/>
            <a:ln w="9525">
              <a:noFill/>
              <a:miter lim="800000"/>
              <a:headEnd/>
              <a:tailEnd/>
            </a:ln>
          </p:spPr>
          <p:txBody>
            <a:bodyPr anchor="ctr">
              <a:spAutoFit/>
            </a:bodyPr>
            <a:lstStyle/>
            <a:p>
              <a:pPr algn="ctr"/>
              <a:r>
                <a:rPr lang="es-MX" sz="2800" b="1" i="1">
                  <a:latin typeface="Times New Roman" pitchFamily="18" charset="0"/>
                  <a:cs typeface="Times New Roman" pitchFamily="18" charset="0"/>
                </a:rPr>
                <a:t>a</a:t>
              </a:r>
            </a:p>
          </p:txBody>
        </p:sp>
      </p:grpSp>
      <p:grpSp>
        <p:nvGrpSpPr>
          <p:cNvPr id="4" name="Group 17"/>
          <p:cNvGrpSpPr>
            <a:grpSpLocks/>
          </p:cNvGrpSpPr>
          <p:nvPr/>
        </p:nvGrpSpPr>
        <p:grpSpPr bwMode="auto">
          <a:xfrm>
            <a:off x="1295400" y="4267200"/>
            <a:ext cx="1447800" cy="2286000"/>
            <a:chOff x="2112" y="1152"/>
            <a:chExt cx="912" cy="1440"/>
          </a:xfrm>
        </p:grpSpPr>
        <p:sp>
          <p:nvSpPr>
            <p:cNvPr id="44056" name="Line 13"/>
            <p:cNvSpPr>
              <a:spLocks noChangeShapeType="1"/>
            </p:cNvSpPr>
            <p:nvPr/>
          </p:nvSpPr>
          <p:spPr bwMode="auto">
            <a:xfrm>
              <a:off x="2544" y="1152"/>
              <a:ext cx="0" cy="1440"/>
            </a:xfrm>
            <a:prstGeom prst="line">
              <a:avLst/>
            </a:prstGeom>
            <a:noFill/>
            <a:ln w="12700">
              <a:solidFill>
                <a:srgbClr val="FFFFFF"/>
              </a:solidFill>
              <a:prstDash val="sysDot"/>
              <a:round/>
              <a:headEnd/>
              <a:tailEnd/>
            </a:ln>
          </p:spPr>
          <p:txBody>
            <a:bodyPr anchor="ctr">
              <a:spAutoFit/>
            </a:bodyPr>
            <a:lstStyle/>
            <a:p>
              <a:endParaRPr lang="es-CL"/>
            </a:p>
          </p:txBody>
        </p:sp>
        <p:sp>
          <p:nvSpPr>
            <p:cNvPr id="44057" name="Line 14"/>
            <p:cNvSpPr>
              <a:spLocks noChangeShapeType="1"/>
            </p:cNvSpPr>
            <p:nvPr/>
          </p:nvSpPr>
          <p:spPr bwMode="auto">
            <a:xfrm>
              <a:off x="2112" y="1824"/>
              <a:ext cx="912" cy="0"/>
            </a:xfrm>
            <a:prstGeom prst="line">
              <a:avLst/>
            </a:prstGeom>
            <a:noFill/>
            <a:ln w="12700">
              <a:solidFill>
                <a:srgbClr val="FFFFFF"/>
              </a:solidFill>
              <a:prstDash val="sysDot"/>
              <a:round/>
              <a:headEnd/>
              <a:tailEnd/>
            </a:ln>
          </p:spPr>
          <p:txBody>
            <a:bodyPr wrap="none" anchor="ctr">
              <a:spAutoFit/>
            </a:bodyPr>
            <a:lstStyle/>
            <a:p>
              <a:endParaRPr lang="es-CL"/>
            </a:p>
          </p:txBody>
        </p:sp>
        <p:sp>
          <p:nvSpPr>
            <p:cNvPr id="44058" name="Line 15"/>
            <p:cNvSpPr>
              <a:spLocks noChangeShapeType="1"/>
            </p:cNvSpPr>
            <p:nvPr/>
          </p:nvSpPr>
          <p:spPr bwMode="auto">
            <a:xfrm flipV="1">
              <a:off x="2544" y="1200"/>
              <a:ext cx="0" cy="624"/>
            </a:xfrm>
            <a:prstGeom prst="line">
              <a:avLst/>
            </a:prstGeom>
            <a:noFill/>
            <a:ln w="38100">
              <a:solidFill>
                <a:srgbClr val="FFFF00"/>
              </a:solidFill>
              <a:round/>
              <a:headEnd/>
              <a:tailEnd type="triangle" w="med" len="med"/>
            </a:ln>
          </p:spPr>
          <p:txBody>
            <a:bodyPr anchor="ctr">
              <a:spAutoFit/>
            </a:bodyPr>
            <a:lstStyle/>
            <a:p>
              <a:endParaRPr lang="es-CL"/>
            </a:p>
          </p:txBody>
        </p:sp>
        <p:sp>
          <p:nvSpPr>
            <p:cNvPr id="44059" name="Line 16"/>
            <p:cNvSpPr>
              <a:spLocks noChangeShapeType="1"/>
            </p:cNvSpPr>
            <p:nvPr/>
          </p:nvSpPr>
          <p:spPr bwMode="auto">
            <a:xfrm>
              <a:off x="2544" y="1776"/>
              <a:ext cx="0" cy="624"/>
            </a:xfrm>
            <a:prstGeom prst="line">
              <a:avLst/>
            </a:prstGeom>
            <a:noFill/>
            <a:ln w="38100">
              <a:solidFill>
                <a:srgbClr val="FFFF00"/>
              </a:solidFill>
              <a:round/>
              <a:headEnd/>
              <a:tailEnd type="triangle" w="med" len="med"/>
            </a:ln>
          </p:spPr>
          <p:txBody>
            <a:bodyPr wrap="none" anchor="ctr">
              <a:spAutoFit/>
            </a:bodyPr>
            <a:lstStyle/>
            <a:p>
              <a:endParaRPr lang="es-CL"/>
            </a:p>
          </p:txBody>
        </p:sp>
      </p:grpSp>
      <p:grpSp>
        <p:nvGrpSpPr>
          <p:cNvPr id="5" name="Group 20"/>
          <p:cNvGrpSpPr>
            <a:grpSpLocks/>
          </p:cNvGrpSpPr>
          <p:nvPr/>
        </p:nvGrpSpPr>
        <p:grpSpPr bwMode="auto">
          <a:xfrm>
            <a:off x="914400" y="4510088"/>
            <a:ext cx="990600" cy="1741487"/>
            <a:chOff x="1872" y="1305"/>
            <a:chExt cx="624" cy="1097"/>
          </a:xfrm>
        </p:grpSpPr>
        <p:sp>
          <p:nvSpPr>
            <p:cNvPr id="44054" name="Text Box 18"/>
            <p:cNvSpPr txBox="1">
              <a:spLocks noChangeArrowheads="1"/>
            </p:cNvSpPr>
            <p:nvPr/>
          </p:nvSpPr>
          <p:spPr bwMode="auto">
            <a:xfrm>
              <a:off x="2112" y="1305"/>
              <a:ext cx="384"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T</a:t>
              </a:r>
            </a:p>
          </p:txBody>
        </p:sp>
        <p:sp>
          <p:nvSpPr>
            <p:cNvPr id="44055" name="Text Box 19"/>
            <p:cNvSpPr txBox="1">
              <a:spLocks noChangeArrowheads="1"/>
            </p:cNvSpPr>
            <p:nvPr/>
          </p:nvSpPr>
          <p:spPr bwMode="auto">
            <a:xfrm>
              <a:off x="1872" y="2169"/>
              <a:ext cx="624"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mg</a:t>
              </a:r>
            </a:p>
          </p:txBody>
        </p:sp>
      </p:grpSp>
      <p:sp>
        <p:nvSpPr>
          <p:cNvPr id="515093" name="Oval 21"/>
          <p:cNvSpPr>
            <a:spLocks noChangeArrowheads="1"/>
          </p:cNvSpPr>
          <p:nvPr/>
        </p:nvSpPr>
        <p:spPr bwMode="auto">
          <a:xfrm>
            <a:off x="1905000" y="5257800"/>
            <a:ext cx="152400" cy="152400"/>
          </a:xfrm>
          <a:prstGeom prst="ellipse">
            <a:avLst/>
          </a:prstGeom>
          <a:solidFill>
            <a:srgbClr val="66FFCC"/>
          </a:solidFill>
          <a:ln w="9525">
            <a:solidFill>
              <a:schemeClr val="bg2"/>
            </a:solidFill>
            <a:round/>
            <a:headEnd/>
            <a:tailEnd/>
          </a:ln>
        </p:spPr>
        <p:txBody>
          <a:bodyPr anchor="ctr">
            <a:spAutoFit/>
          </a:bodyPr>
          <a:lstStyle/>
          <a:p>
            <a:endParaRPr lang="es-ES"/>
          </a:p>
        </p:txBody>
      </p:sp>
      <p:grpSp>
        <p:nvGrpSpPr>
          <p:cNvPr id="6" name="Group 24"/>
          <p:cNvGrpSpPr>
            <a:grpSpLocks/>
          </p:cNvGrpSpPr>
          <p:nvPr/>
        </p:nvGrpSpPr>
        <p:grpSpPr bwMode="auto">
          <a:xfrm>
            <a:off x="2057400" y="4495800"/>
            <a:ext cx="609600" cy="1398588"/>
            <a:chOff x="2928" y="2775"/>
            <a:chExt cx="288" cy="777"/>
          </a:xfrm>
        </p:grpSpPr>
        <p:sp>
          <p:nvSpPr>
            <p:cNvPr id="44052" name="Line 22"/>
            <p:cNvSpPr>
              <a:spLocks noChangeShapeType="1"/>
            </p:cNvSpPr>
            <p:nvPr/>
          </p:nvSpPr>
          <p:spPr bwMode="auto">
            <a:xfrm flipV="1">
              <a:off x="3072" y="3072"/>
              <a:ext cx="0" cy="480"/>
            </a:xfrm>
            <a:prstGeom prst="line">
              <a:avLst/>
            </a:prstGeom>
            <a:noFill/>
            <a:ln w="38100">
              <a:solidFill>
                <a:srgbClr val="FFFFFF"/>
              </a:solidFill>
              <a:round/>
              <a:headEnd/>
              <a:tailEnd type="triangle" w="med" len="med"/>
            </a:ln>
          </p:spPr>
          <p:txBody>
            <a:bodyPr wrap="none" anchor="ctr">
              <a:spAutoFit/>
            </a:bodyPr>
            <a:lstStyle/>
            <a:p>
              <a:endParaRPr lang="es-CL"/>
            </a:p>
          </p:txBody>
        </p:sp>
        <p:sp>
          <p:nvSpPr>
            <p:cNvPr id="515095" name="Text Box 23"/>
            <p:cNvSpPr txBox="1">
              <a:spLocks noChangeArrowheads="1"/>
            </p:cNvSpPr>
            <p:nvPr/>
          </p:nvSpPr>
          <p:spPr bwMode="auto">
            <a:xfrm>
              <a:off x="2928" y="2775"/>
              <a:ext cx="288" cy="305"/>
            </a:xfrm>
            <a:prstGeom prst="rect">
              <a:avLst/>
            </a:prstGeom>
            <a:noFill/>
            <a:ln w="9525">
              <a:noFill/>
              <a:miter lim="800000"/>
              <a:headEnd/>
              <a:tailEnd/>
            </a:ln>
            <a:effectLst/>
          </p:spPr>
          <p:txBody>
            <a:bodyPr anchor="ctr">
              <a:spAutoFit/>
            </a:bodyPr>
            <a:lstStyle/>
            <a:p>
              <a:pPr algn="ctr">
                <a:defRPr/>
              </a:pPr>
              <a:r>
                <a:rPr lang="es-MX" i="1">
                  <a:effectLst>
                    <a:outerShdw blurRad="38100" dist="38100" dir="2700000" algn="tl">
                      <a:srgbClr val="000000"/>
                    </a:outerShdw>
                  </a:effectLst>
                </a:rPr>
                <a:t>+</a:t>
              </a:r>
            </a:p>
          </p:txBody>
        </p:sp>
      </p:grpSp>
      <p:sp>
        <p:nvSpPr>
          <p:cNvPr id="515097" name="Text Box 25"/>
          <p:cNvSpPr txBox="1">
            <a:spLocks noChangeArrowheads="1"/>
          </p:cNvSpPr>
          <p:nvPr/>
        </p:nvSpPr>
        <p:spPr bwMode="auto">
          <a:xfrm>
            <a:off x="3352800" y="1979613"/>
            <a:ext cx="4953000" cy="401637"/>
          </a:xfrm>
          <a:prstGeom prst="rect">
            <a:avLst/>
          </a:prstGeom>
          <a:noFill/>
          <a:ln w="9525">
            <a:noFill/>
            <a:miter lim="800000"/>
            <a:headEnd/>
            <a:tailEnd/>
          </a:ln>
        </p:spPr>
        <p:txBody>
          <a:bodyPr anchor="ctr">
            <a:spAutoFit/>
          </a:bodyPr>
          <a:lstStyle/>
          <a:p>
            <a:pPr algn="ctr"/>
            <a:r>
              <a:rPr lang="es-MX" sz="2000">
                <a:solidFill>
                  <a:schemeClr val="tx2"/>
                </a:solidFill>
                <a:latin typeface="Symbol" pitchFamily="18" charset="2"/>
                <a:cs typeface="Times New Roman" pitchFamily="18" charset="0"/>
              </a:rPr>
              <a:t>S</a:t>
            </a:r>
            <a:r>
              <a:rPr lang="es-MX" sz="2000" i="1">
                <a:solidFill>
                  <a:schemeClr val="tx2"/>
                </a:solidFill>
                <a:latin typeface="Times New Roman" pitchFamily="18" charset="0"/>
                <a:cs typeface="Times New Roman" pitchFamily="18" charset="0"/>
              </a:rPr>
              <a:t>F</a:t>
            </a:r>
            <a:r>
              <a:rPr lang="es-MX" sz="2000" i="1" baseline="-25000">
                <a:solidFill>
                  <a:schemeClr val="tx2"/>
                </a:solidFill>
                <a:latin typeface="Times New Roman" pitchFamily="18" charset="0"/>
                <a:cs typeface="Times New Roman" pitchFamily="18" charset="0"/>
              </a:rPr>
              <a:t>x</a:t>
            </a:r>
            <a:r>
              <a:rPr lang="es-MX" sz="2000" i="1">
                <a:solidFill>
                  <a:schemeClr val="tx2"/>
                </a:solidFill>
                <a:latin typeface="Times New Roman" pitchFamily="18" charset="0"/>
                <a:cs typeface="Times New Roman" pitchFamily="18" charset="0"/>
              </a:rPr>
              <a:t> = m a</a:t>
            </a:r>
            <a:r>
              <a:rPr lang="es-MX" sz="2000" i="1" baseline="-25000">
                <a:solidFill>
                  <a:schemeClr val="tx2"/>
                </a:solidFill>
                <a:latin typeface="Times New Roman" pitchFamily="18" charset="0"/>
                <a:cs typeface="Times New Roman" pitchFamily="18" charset="0"/>
              </a:rPr>
              <a:t>x</a:t>
            </a:r>
            <a:r>
              <a:rPr lang="es-MX" sz="2000" i="1">
                <a:solidFill>
                  <a:schemeClr val="tx2"/>
                </a:solidFill>
                <a:latin typeface="Times New Roman" pitchFamily="18" charset="0"/>
                <a:cs typeface="Times New Roman" pitchFamily="18" charset="0"/>
              </a:rPr>
              <a:t> = 0</a:t>
            </a:r>
            <a:r>
              <a:rPr lang="es-MX" sz="2000" i="1">
                <a:solidFill>
                  <a:schemeClr val="tx2"/>
                </a:solidFill>
                <a:ea typeface="Times New Roman" pitchFamily="18" charset="0"/>
                <a:cs typeface="Minion-Regular" charset="0"/>
              </a:rPr>
              <a:t>  </a:t>
            </a:r>
            <a:r>
              <a:rPr lang="es-MX" sz="2000">
                <a:solidFill>
                  <a:schemeClr val="tx2"/>
                </a:solidFill>
                <a:ea typeface="Times New Roman" pitchFamily="18" charset="0"/>
                <a:cs typeface="Minion-Regular" charset="0"/>
              </a:rPr>
              <a:t>(No hay información)</a:t>
            </a:r>
          </a:p>
        </p:txBody>
      </p:sp>
      <p:sp>
        <p:nvSpPr>
          <p:cNvPr id="515098" name="Text Box 26"/>
          <p:cNvSpPr txBox="1">
            <a:spLocks noChangeArrowheads="1"/>
          </p:cNvSpPr>
          <p:nvPr/>
        </p:nvSpPr>
        <p:spPr bwMode="auto">
          <a:xfrm>
            <a:off x="4191000" y="2665413"/>
            <a:ext cx="3200400" cy="401637"/>
          </a:xfrm>
          <a:prstGeom prst="rect">
            <a:avLst/>
          </a:prstGeom>
          <a:noFill/>
          <a:ln w="9525">
            <a:noFill/>
            <a:miter lim="800000"/>
            <a:headEnd/>
            <a:tailEnd/>
          </a:ln>
        </p:spPr>
        <p:txBody>
          <a:bodyPr anchor="ctr">
            <a:spAutoFit/>
          </a:bodyPr>
          <a:lstStyle/>
          <a:p>
            <a:pPr algn="ctr"/>
            <a:r>
              <a:rPr lang="es-MX" sz="2000">
                <a:solidFill>
                  <a:schemeClr val="tx2"/>
                </a:solidFill>
                <a:latin typeface="Symbol" pitchFamily="18" charset="2"/>
                <a:cs typeface="Times New Roman" pitchFamily="18" charset="0"/>
              </a:rPr>
              <a:t>S</a:t>
            </a:r>
            <a:r>
              <a:rPr lang="es-MX" sz="2000" i="1">
                <a:solidFill>
                  <a:schemeClr val="tx2"/>
                </a:solidFill>
                <a:latin typeface="Times New Roman" pitchFamily="18" charset="0"/>
                <a:cs typeface="Times New Roman" pitchFamily="18" charset="0"/>
              </a:rPr>
              <a:t>F</a:t>
            </a:r>
            <a:r>
              <a:rPr lang="es-MX" sz="2000" i="1" baseline="-25000">
                <a:solidFill>
                  <a:schemeClr val="tx2"/>
                </a:solidFill>
                <a:latin typeface="Times New Roman" pitchFamily="18" charset="0"/>
                <a:cs typeface="Times New Roman" pitchFamily="18" charset="0"/>
              </a:rPr>
              <a:t>y</a:t>
            </a:r>
            <a:r>
              <a:rPr lang="es-MX" sz="2000" i="1">
                <a:solidFill>
                  <a:schemeClr val="tx2"/>
                </a:solidFill>
                <a:latin typeface="Times New Roman" pitchFamily="18" charset="0"/>
                <a:cs typeface="Times New Roman" pitchFamily="18" charset="0"/>
              </a:rPr>
              <a:t> = m a</a:t>
            </a:r>
            <a:r>
              <a:rPr lang="es-MX" sz="2000" i="1" baseline="-25000">
                <a:solidFill>
                  <a:schemeClr val="tx2"/>
                </a:solidFill>
                <a:latin typeface="Times New Roman" pitchFamily="18" charset="0"/>
                <a:cs typeface="Times New Roman" pitchFamily="18" charset="0"/>
              </a:rPr>
              <a:t>y</a:t>
            </a:r>
            <a:r>
              <a:rPr lang="es-MX" sz="2000" i="1">
                <a:solidFill>
                  <a:schemeClr val="tx2"/>
                </a:solidFill>
                <a:latin typeface="Times New Roman" pitchFamily="18" charset="0"/>
                <a:cs typeface="Times New Roman" pitchFamily="18" charset="0"/>
              </a:rPr>
              <a:t> = m a</a:t>
            </a:r>
          </a:p>
        </p:txBody>
      </p:sp>
      <p:sp>
        <p:nvSpPr>
          <p:cNvPr id="515099" name="Text Box 27"/>
          <p:cNvSpPr txBox="1">
            <a:spLocks noChangeArrowheads="1"/>
          </p:cNvSpPr>
          <p:nvPr/>
        </p:nvSpPr>
        <p:spPr bwMode="auto">
          <a:xfrm>
            <a:off x="3581400" y="3427413"/>
            <a:ext cx="4724400" cy="401637"/>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T - mg = m a</a:t>
            </a:r>
          </a:p>
        </p:txBody>
      </p:sp>
      <p:sp>
        <p:nvSpPr>
          <p:cNvPr id="515101" name="Text Box 29"/>
          <p:cNvSpPr txBox="1">
            <a:spLocks noChangeArrowheads="1"/>
          </p:cNvSpPr>
          <p:nvPr/>
        </p:nvSpPr>
        <p:spPr bwMode="auto">
          <a:xfrm>
            <a:off x="3200400" y="4113213"/>
            <a:ext cx="5638800" cy="400050"/>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mg = (10 </a:t>
            </a:r>
            <a:r>
              <a:rPr lang="es-MX" sz="2000">
                <a:solidFill>
                  <a:schemeClr val="tx2"/>
                </a:solidFill>
                <a:latin typeface="Times New Roman" pitchFamily="18" charset="0"/>
                <a:cs typeface="Times New Roman" pitchFamily="18" charset="0"/>
              </a:rPr>
              <a:t>kg</a:t>
            </a:r>
            <a:r>
              <a:rPr lang="es-MX" sz="2000" i="1">
                <a:solidFill>
                  <a:schemeClr val="tx2"/>
                </a:solidFill>
                <a:latin typeface="Times New Roman" pitchFamily="18" charset="0"/>
                <a:cs typeface="Times New Roman" pitchFamily="18" charset="0"/>
              </a:rPr>
              <a:t>)(9.8 </a:t>
            </a:r>
            <a:r>
              <a:rPr lang="es-MX" sz="2000">
                <a:solidFill>
                  <a:schemeClr val="tx2"/>
                </a:solidFill>
                <a:latin typeface="Times New Roman" pitchFamily="18" charset="0"/>
                <a:cs typeface="Times New Roman" pitchFamily="18" charset="0"/>
              </a:rPr>
              <a:t>m/s</a:t>
            </a:r>
            <a:r>
              <a:rPr lang="es-MX" sz="2000" i="1">
                <a:solidFill>
                  <a:schemeClr val="tx2"/>
                </a:solidFill>
                <a:latin typeface="Times New Roman" pitchFamily="18" charset="0"/>
                <a:cs typeface="Times New Roman" pitchFamily="18" charset="0"/>
              </a:rPr>
              <a:t>) = 98 </a:t>
            </a:r>
            <a:r>
              <a:rPr lang="es-MX" sz="2000">
                <a:solidFill>
                  <a:schemeClr val="tx2"/>
                </a:solidFill>
                <a:latin typeface="Times New Roman" pitchFamily="18" charset="0"/>
                <a:cs typeface="Times New Roman" pitchFamily="18" charset="0"/>
              </a:rPr>
              <a:t>N</a:t>
            </a:r>
          </a:p>
        </p:txBody>
      </p:sp>
      <p:sp>
        <p:nvSpPr>
          <p:cNvPr id="515102" name="Text Box 30"/>
          <p:cNvSpPr txBox="1">
            <a:spLocks noChangeArrowheads="1"/>
          </p:cNvSpPr>
          <p:nvPr/>
        </p:nvSpPr>
        <p:spPr bwMode="auto">
          <a:xfrm>
            <a:off x="3200400" y="4875213"/>
            <a:ext cx="5638800" cy="401637"/>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ma= (10 </a:t>
            </a:r>
            <a:r>
              <a:rPr lang="es-MX" sz="2000">
                <a:solidFill>
                  <a:schemeClr val="tx2"/>
                </a:solidFill>
                <a:latin typeface="Times New Roman" pitchFamily="18" charset="0"/>
                <a:cs typeface="Times New Roman" pitchFamily="18" charset="0"/>
              </a:rPr>
              <a:t>kg</a:t>
            </a:r>
            <a:r>
              <a:rPr lang="es-MX" sz="2000" i="1">
                <a:solidFill>
                  <a:schemeClr val="tx2"/>
                </a:solidFill>
                <a:latin typeface="Times New Roman" pitchFamily="18" charset="0"/>
                <a:cs typeface="Times New Roman" pitchFamily="18" charset="0"/>
              </a:rPr>
              <a:t>)(4 </a:t>
            </a:r>
            <a:r>
              <a:rPr lang="es-MX" sz="2000">
                <a:solidFill>
                  <a:schemeClr val="tx2"/>
                </a:solidFill>
                <a:latin typeface="Times New Roman" pitchFamily="18" charset="0"/>
                <a:cs typeface="Times New Roman" pitchFamily="18" charset="0"/>
              </a:rPr>
              <a:t>m/s</a:t>
            </a:r>
            <a:r>
              <a:rPr lang="es-MX" sz="2000" i="1">
                <a:solidFill>
                  <a:schemeClr val="tx2"/>
                </a:solidFill>
                <a:latin typeface="Times New Roman" pitchFamily="18" charset="0"/>
                <a:cs typeface="Times New Roman" pitchFamily="18" charset="0"/>
              </a:rPr>
              <a:t>) = 40 </a:t>
            </a:r>
            <a:r>
              <a:rPr lang="es-MX" sz="2000">
                <a:solidFill>
                  <a:schemeClr val="tx2"/>
                </a:solidFill>
                <a:latin typeface="Times New Roman" pitchFamily="18" charset="0"/>
                <a:cs typeface="Times New Roman" pitchFamily="18" charset="0"/>
              </a:rPr>
              <a:t>N</a:t>
            </a:r>
          </a:p>
        </p:txBody>
      </p:sp>
      <p:sp>
        <p:nvSpPr>
          <p:cNvPr id="515103" name="Text Box 31"/>
          <p:cNvSpPr txBox="1">
            <a:spLocks noChangeArrowheads="1"/>
          </p:cNvSpPr>
          <p:nvPr/>
        </p:nvSpPr>
        <p:spPr bwMode="auto">
          <a:xfrm>
            <a:off x="3276600" y="5865813"/>
            <a:ext cx="3124200" cy="400050"/>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T - 98 </a:t>
            </a:r>
            <a:r>
              <a:rPr lang="es-MX" sz="2000">
                <a:solidFill>
                  <a:schemeClr val="tx2"/>
                </a:solidFill>
                <a:latin typeface="Times New Roman" pitchFamily="18" charset="0"/>
                <a:cs typeface="Times New Roman" pitchFamily="18" charset="0"/>
              </a:rPr>
              <a:t>N</a:t>
            </a:r>
            <a:r>
              <a:rPr lang="es-MX" sz="2000" i="1">
                <a:solidFill>
                  <a:schemeClr val="tx2"/>
                </a:solidFill>
                <a:latin typeface="Times New Roman" pitchFamily="18" charset="0"/>
                <a:cs typeface="Times New Roman" pitchFamily="18" charset="0"/>
              </a:rPr>
              <a:t> = 40 </a:t>
            </a:r>
            <a:r>
              <a:rPr lang="es-MX" sz="2000">
                <a:solidFill>
                  <a:schemeClr val="tx2"/>
                </a:solidFill>
                <a:latin typeface="Times New Roman" pitchFamily="18" charset="0"/>
                <a:cs typeface="Times New Roman" pitchFamily="18" charset="0"/>
              </a:rPr>
              <a:t>N</a:t>
            </a:r>
          </a:p>
        </p:txBody>
      </p:sp>
      <p:sp>
        <p:nvSpPr>
          <p:cNvPr id="515104" name="Text Box 32"/>
          <p:cNvSpPr txBox="1">
            <a:spLocks noChangeArrowheads="1"/>
          </p:cNvSpPr>
          <p:nvPr/>
        </p:nvSpPr>
        <p:spPr bwMode="auto">
          <a:xfrm>
            <a:off x="6477000" y="5649913"/>
            <a:ext cx="2057400" cy="831850"/>
          </a:xfrm>
          <a:prstGeom prst="rect">
            <a:avLst/>
          </a:prstGeom>
          <a:solidFill>
            <a:srgbClr val="FFFFCC"/>
          </a:solidFill>
          <a:ln w="28575">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b="1" i="1">
                <a:solidFill>
                  <a:srgbClr val="000000"/>
                </a:solidFill>
                <a:latin typeface="Times New Roman" pitchFamily="18" charset="0"/>
                <a:cs typeface="Times New Roman" pitchFamily="18" charset="0"/>
              </a:rPr>
              <a:t>T </a:t>
            </a:r>
            <a:r>
              <a:rPr lang="es-MX" i="1">
                <a:solidFill>
                  <a:srgbClr val="000000"/>
                </a:solidFill>
                <a:latin typeface="Times New Roman" pitchFamily="18" charset="0"/>
                <a:cs typeface="Times New Roman" pitchFamily="18" charset="0"/>
              </a:rPr>
              <a:t>= 138 </a:t>
            </a:r>
            <a:r>
              <a:rPr lang="es-MX">
                <a:solidFill>
                  <a:srgbClr val="000000"/>
                </a:solidFill>
                <a:latin typeface="Times New Roman" pitchFamily="18" charset="0"/>
                <a:cs typeface="Times New Roman" pitchFamily="18" charset="0"/>
              </a:rPr>
              <a:t>N, </a:t>
            </a:r>
            <a:r>
              <a:rPr lang="es-MX" i="1">
                <a:solidFill>
                  <a:srgbClr val="000000"/>
                </a:solidFill>
                <a:latin typeface="Times New Roman" pitchFamily="18" charset="0"/>
                <a:cs typeface="Times New Roman" pitchFamily="18" charset="0"/>
              </a:rPr>
              <a:t>dirigido hacia arriba</a:t>
            </a:r>
          </a:p>
        </p:txBody>
      </p:sp>
      <p:sp>
        <p:nvSpPr>
          <p:cNvPr id="33" name="32 Rectángulo"/>
          <p:cNvSpPr/>
          <p:nvPr/>
        </p:nvSpPr>
        <p:spPr>
          <a:xfrm>
            <a:off x="611560" y="332656"/>
            <a:ext cx="8352928" cy="707886"/>
          </a:xfrm>
          <a:prstGeom prst="rect">
            <a:avLst/>
          </a:prstGeom>
        </p:spPr>
        <p:txBody>
          <a:bodyPr>
            <a:spAutoFit/>
          </a:bodyPr>
          <a:lstStyle/>
          <a:p>
            <a:pPr>
              <a:defRPr/>
            </a:pPr>
            <a:r>
              <a:rPr lang="es-MX" sz="2000" dirty="0">
                <a:solidFill>
                  <a:schemeClr val="tx2"/>
                </a:solidFill>
                <a:effectLst>
                  <a:reflection blurRad="12700" stA="48000" endA="300" endPos="55000" dir="5400000" sy="-90000" algn="bl" rotWithShape="0"/>
                </a:effectLst>
                <a:ea typeface="Times New Roman" pitchFamily="18" charset="0"/>
              </a:rPr>
              <a:t>Ejemplo:  ¿Cuál es la tensión T en la cuerda siguiente si el bloque acelera hacia arriba a 4 m/s</a:t>
            </a:r>
            <a:r>
              <a:rPr lang="es-MX" sz="2000" baseline="30000" dirty="0">
                <a:solidFill>
                  <a:schemeClr val="tx2"/>
                </a:solidFill>
                <a:effectLst>
                  <a:reflection blurRad="12700" stA="48000" endA="300" endPos="55000" dir="5400000" sy="-90000" algn="bl" rotWithShape="0"/>
                </a:effectLst>
                <a:ea typeface="Times New Roman" pitchFamily="18" charset="0"/>
              </a:rPr>
              <a:t>2</a:t>
            </a:r>
            <a:r>
              <a:rPr lang="es-MX" sz="2000" dirty="0">
                <a:solidFill>
                  <a:schemeClr val="tx2"/>
                </a:solidFill>
                <a:effectLst>
                  <a:reflection blurRad="12700" stA="48000" endA="300" endPos="55000" dir="5400000" sy="-90000" algn="bl" rotWithShape="0"/>
                </a:effectLst>
                <a:ea typeface="Times New Roman" pitchFamily="18" charset="0"/>
              </a:rPr>
              <a:t>?  (Dibuje bosquejo y cuerpo libre.)</a:t>
            </a:r>
            <a:endParaRPr lang="es-ES" sz="2000" dirty="0">
              <a:solidFill>
                <a:schemeClr val="tx2"/>
              </a:solidFill>
              <a:effectLst>
                <a:reflection blurRad="12700" stA="48000" endA="300" endPos="55000" dir="5400000" sy="-90000" algn="bl" rotWithShape="0"/>
              </a:effectLst>
              <a:ea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15105"/>
                                        </p:tgtEl>
                                        <p:attrNameLst>
                                          <p:attrName>style.visibility</p:attrName>
                                        </p:attrNameLst>
                                      </p:cBhvr>
                                      <p:to>
                                        <p:strVal val="visible"/>
                                      </p:to>
                                    </p:set>
                                  </p:childTnLst>
                                </p:cTn>
                              </p:par>
                            </p:childTnLst>
                          </p:cTn>
                        </p:par>
                        <p:par>
                          <p:cTn id="7" fill="hold" nodeType="afterGroup">
                            <p:stCondLst>
                              <p:cond delay="500"/>
                            </p:stCondLst>
                            <p:childTnLst>
                              <p:par>
                                <p:cTn id="8" presetID="17" presetClass="entr" presetSubtype="4"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ppt_y+#ppt_h/2"/>
                                          </p:val>
                                        </p:tav>
                                        <p:tav tm="100000">
                                          <p:val>
                                            <p:strVal val="#ppt_y"/>
                                          </p:val>
                                        </p:tav>
                                      </p:tavLst>
                                    </p:anim>
                                    <p:anim calcmode="lin" valueType="num">
                                      <p:cBhvr>
                                        <p:cTn id="12" dur="500" fill="hold"/>
                                        <p:tgtEl>
                                          <p:spTgt spid="2"/>
                                        </p:tgtEl>
                                        <p:attrNameLst>
                                          <p:attrName>ppt_w</p:attrName>
                                        </p:attrNameLst>
                                      </p:cBhvr>
                                      <p:tavLst>
                                        <p:tav tm="0">
                                          <p:val>
                                            <p:strVal val="#ppt_w"/>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8"/>
                                            </p:cond>
                                          </p:stCondLst>
                                          <p:endCondLst>
                                            <p:cond evt="onStopAudio" delay="0">
                                              <p:tgtEl>
                                                <p:sldTgt/>
                                              </p:tgtEl>
                                            </p:cond>
                                          </p:endCondLst>
                                        </p:cTn>
                                        <p:tgtEl>
                                          <p:sndTgt r:embed="rId2" name="Jungle Menu Command.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515079"/>
                                        </p:tgtEl>
                                        <p:attrNameLst>
                                          <p:attrName>style.visibility</p:attrName>
                                        </p:attrNameLst>
                                      </p:cBhvr>
                                      <p:to>
                                        <p:strVal val="visible"/>
                                      </p:to>
                                    </p:set>
                                    <p:animEffect transition="in" filter="dissolve">
                                      <p:cBhvr>
                                        <p:cTn id="18" dur="500"/>
                                        <p:tgtEl>
                                          <p:spTgt spid="515079"/>
                                        </p:tgtEl>
                                      </p:cBhvr>
                                    </p:animEffect>
                                  </p:childTnLst>
                                  <p:subTnLst>
                                    <p:audio>
                                      <p:cMediaNode>
                                        <p:cTn display="0" masterRel="sameClick">
                                          <p:stCondLst>
                                            <p:cond evt="begin" delay="0">
                                              <p:tn val="16"/>
                                            </p:cond>
                                          </p:stCondLst>
                                          <p:endCondLst>
                                            <p:cond evt="onStopAudio" delay="0">
                                              <p:tgtEl>
                                                <p:sldTgt/>
                                              </p:tgtEl>
                                            </p:cond>
                                          </p:endCondLst>
                                        </p:cTn>
                                        <p:tgtEl>
                                          <p:sndTgt r:embed="rId2" name="Jungle Menu Command.wav"/>
                                        </p:tgtEl>
                                      </p:cMediaNode>
                                    </p:audio>
                                  </p:subTnLst>
                                </p:cTn>
                              </p:par>
                            </p:childTnLst>
                          </p:cTn>
                        </p:par>
                        <p:par>
                          <p:cTn id="19" fill="hold" nodeType="afterGroup">
                            <p:stCondLst>
                              <p:cond delay="500"/>
                            </p:stCondLst>
                            <p:childTnLst>
                              <p:par>
                                <p:cTn id="20" presetID="22" presetClass="entr" presetSubtype="4" fill="hold" grpId="0" nodeType="afterEffect">
                                  <p:stCondLst>
                                    <p:cond delay="0"/>
                                  </p:stCondLst>
                                  <p:childTnLst>
                                    <p:set>
                                      <p:cBhvr>
                                        <p:cTn id="21" dur="1" fill="hold">
                                          <p:stCondLst>
                                            <p:cond delay="0"/>
                                          </p:stCondLst>
                                        </p:cTn>
                                        <p:tgtEl>
                                          <p:spTgt spid="515078"/>
                                        </p:tgtEl>
                                        <p:attrNameLst>
                                          <p:attrName>style.visibility</p:attrName>
                                        </p:attrNameLst>
                                      </p:cBhvr>
                                      <p:to>
                                        <p:strVal val="visible"/>
                                      </p:to>
                                    </p:set>
                                    <p:animEffect transition="in" filter="wipe(down)">
                                      <p:cBhvr>
                                        <p:cTn id="22" dur="500"/>
                                        <p:tgtEl>
                                          <p:spTgt spid="515078"/>
                                        </p:tgtEl>
                                      </p:cBhvr>
                                    </p:animEffect>
                                  </p:childTnLst>
                                </p:cTn>
                              </p:par>
                            </p:childTnLst>
                          </p:cTn>
                        </p:par>
                        <p:par>
                          <p:cTn id="23" fill="hold" nodeType="afterGroup">
                            <p:stCondLst>
                              <p:cond delay="1000"/>
                            </p:stCondLst>
                            <p:childTnLst>
                              <p:par>
                                <p:cTn id="24" presetID="22" presetClass="entr" presetSubtype="4" fill="hold" grpId="0" nodeType="afterEffect">
                                  <p:stCondLst>
                                    <p:cond delay="0"/>
                                  </p:stCondLst>
                                  <p:childTnLst>
                                    <p:set>
                                      <p:cBhvr>
                                        <p:cTn id="25" dur="1" fill="hold">
                                          <p:stCondLst>
                                            <p:cond delay="0"/>
                                          </p:stCondLst>
                                        </p:cTn>
                                        <p:tgtEl>
                                          <p:spTgt spid="515080"/>
                                        </p:tgtEl>
                                        <p:attrNameLst>
                                          <p:attrName>style.visibility</p:attrName>
                                        </p:attrNameLst>
                                      </p:cBhvr>
                                      <p:to>
                                        <p:strVal val="visible"/>
                                      </p:to>
                                    </p:set>
                                    <p:animEffect transition="in" filter="wipe(down)">
                                      <p:cBhvr>
                                        <p:cTn id="26" dur="500"/>
                                        <p:tgtEl>
                                          <p:spTgt spid="515080"/>
                                        </p:tgtEl>
                                      </p:cBhvr>
                                    </p:animEffect>
                                  </p:childTnLst>
                                  <p:subTnLst>
                                    <p:audio>
                                      <p:cMediaNode>
                                        <p:cTn display="0" masterRel="sameClick">
                                          <p:stCondLst>
                                            <p:cond evt="begin" delay="0">
                                              <p:tn val="24"/>
                                            </p:cond>
                                          </p:stCondLst>
                                          <p:endCondLst>
                                            <p:cond evt="onStopAudio" delay="0">
                                              <p:tgtEl>
                                                <p:sldTgt/>
                                              </p:tgtEl>
                                            </p:cond>
                                          </p:endCondLst>
                                        </p:cTn>
                                        <p:tgtEl>
                                          <p:sndTgt r:embed="rId2" name="Jungle Menu Command.wav"/>
                                        </p:tgtEl>
                                      </p:cMediaNode>
                                    </p:audio>
                                  </p:subTnLst>
                                </p:cTn>
                              </p:par>
                            </p:childTnLst>
                          </p:cTn>
                        </p:par>
                        <p:par>
                          <p:cTn id="27" fill="hold" nodeType="afterGroup">
                            <p:stCondLst>
                              <p:cond delay="1500"/>
                            </p:stCondLst>
                            <p:childTnLst>
                              <p:par>
                                <p:cTn id="28" presetID="9"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dissolve">
                                      <p:cBhvr>
                                        <p:cTn id="30" dur="500"/>
                                        <p:tgtEl>
                                          <p:spTgt spid="3"/>
                                        </p:tgtEl>
                                      </p:cBhvr>
                                    </p:animEffect>
                                  </p:childTnLst>
                                  <p:subTnLst>
                                    <p:audio>
                                      <p:cMediaNode>
                                        <p:cTn display="0" masterRel="sameClick">
                                          <p:stCondLst>
                                            <p:cond evt="begin" delay="0">
                                              <p:tn val="28"/>
                                            </p:cond>
                                          </p:stCondLst>
                                          <p:endCondLst>
                                            <p:cond evt="onStopAudio" delay="0">
                                              <p:tgtEl>
                                                <p:sldTgt/>
                                              </p:tgtEl>
                                            </p:cond>
                                          </p:endCondLst>
                                        </p:cTn>
                                        <p:tgtEl>
                                          <p:sndTgt r:embed="rId2" name="Jungle Menu Command.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515093"/>
                                        </p:tgtEl>
                                        <p:attrNameLst>
                                          <p:attrName>style.visibility</p:attrName>
                                        </p:attrNameLst>
                                      </p:cBhvr>
                                      <p:to>
                                        <p:strVal val="visible"/>
                                      </p:to>
                                    </p:set>
                                    <p:animEffect transition="in" filter="dissolve">
                                      <p:cBhvr>
                                        <p:cTn id="35" dur="500"/>
                                        <p:tgtEl>
                                          <p:spTgt spid="515093"/>
                                        </p:tgtEl>
                                      </p:cBhvr>
                                    </p:animEffect>
                                  </p:childTnLst>
                                  <p:subTnLst>
                                    <p:audio>
                                      <p:cMediaNode>
                                        <p:cTn display="0" masterRel="sameClick">
                                          <p:stCondLst>
                                            <p:cond evt="begin" delay="0">
                                              <p:tn val="33"/>
                                            </p:cond>
                                          </p:stCondLst>
                                          <p:endCondLst>
                                            <p:cond evt="onStopAudio" delay="0">
                                              <p:tgtEl>
                                                <p:sldTgt/>
                                              </p:tgtEl>
                                            </p:cond>
                                          </p:endCondLst>
                                        </p:cTn>
                                        <p:tgtEl>
                                          <p:sndTgt r:embed="rId2" name="Jungle Menu Command.wav"/>
                                        </p:tgtEl>
                                      </p:cMediaNode>
                                    </p:audio>
                                  </p:subTnLst>
                                </p:cTn>
                              </p:par>
                            </p:childTnLst>
                          </p:cTn>
                        </p:par>
                        <p:par>
                          <p:cTn id="36" fill="hold" nodeType="afterGroup">
                            <p:stCondLst>
                              <p:cond delay="500"/>
                            </p:stCondLst>
                            <p:childTnLst>
                              <p:par>
                                <p:cTn id="37" presetID="16" presetClass="entr" presetSubtype="37"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Vertical)">
                                      <p:cBhvr>
                                        <p:cTn id="39" dur="500"/>
                                        <p:tgtEl>
                                          <p:spTgt spid="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9" presetClass="entr" presetSubtype="0" fill="hold"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dissolve">
                                      <p:cBhvr>
                                        <p:cTn id="44" dur="500"/>
                                        <p:tgtEl>
                                          <p:spTgt spid="5"/>
                                        </p:tgtEl>
                                      </p:cBhvr>
                                    </p:animEffect>
                                  </p:childTnLst>
                                  <p:subTnLst>
                                    <p:audio>
                                      <p:cMediaNode>
                                        <p:cTn display="0" masterRel="sameClick">
                                          <p:stCondLst>
                                            <p:cond evt="begin" delay="0">
                                              <p:tn val="42"/>
                                            </p:cond>
                                          </p:stCondLst>
                                          <p:endCondLst>
                                            <p:cond evt="onStopAudio" delay="0">
                                              <p:tgtEl>
                                                <p:sldTgt/>
                                              </p:tgtEl>
                                            </p:cond>
                                          </p:endCondLst>
                                        </p:cTn>
                                        <p:tgtEl>
                                          <p:sndTgt r:embed="rId2" name="Jungle Menu Command.wav"/>
                                        </p:tgtEl>
                                      </p:cMediaNode>
                                    </p:audio>
                                  </p:subTnLst>
                                </p:cTn>
                              </p:par>
                            </p:childTnLst>
                          </p:cTn>
                        </p:par>
                        <p:par>
                          <p:cTn id="45" fill="hold" nodeType="afterGroup">
                            <p:stCondLst>
                              <p:cond delay="500"/>
                            </p:stCondLst>
                            <p:childTnLst>
                              <p:par>
                                <p:cTn id="46" presetID="22" presetClass="entr" presetSubtype="4"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down)">
                                      <p:cBhvr>
                                        <p:cTn id="48" dur="500"/>
                                        <p:tgtEl>
                                          <p:spTgt spid="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 presetClass="entr" presetSubtype="32" fill="hold" grpId="0" nodeType="clickEffect">
                                  <p:stCondLst>
                                    <p:cond delay="0"/>
                                  </p:stCondLst>
                                  <p:childTnLst>
                                    <p:set>
                                      <p:cBhvr>
                                        <p:cTn id="52" dur="1" fill="hold">
                                          <p:stCondLst>
                                            <p:cond delay="0"/>
                                          </p:stCondLst>
                                        </p:cTn>
                                        <p:tgtEl>
                                          <p:spTgt spid="515097">
                                            <p:txEl>
                                              <p:pRg st="0" end="0"/>
                                            </p:txEl>
                                          </p:spTgt>
                                        </p:tgtEl>
                                        <p:attrNameLst>
                                          <p:attrName>style.visibility</p:attrName>
                                        </p:attrNameLst>
                                      </p:cBhvr>
                                      <p:to>
                                        <p:strVal val="visible"/>
                                      </p:to>
                                    </p:set>
                                    <p:animEffect transition="in" filter="box(out)">
                                      <p:cBhvr>
                                        <p:cTn id="53" dur="500"/>
                                        <p:tgtEl>
                                          <p:spTgt spid="515097">
                                            <p:txEl>
                                              <p:pRg st="0" end="0"/>
                                            </p:txEl>
                                          </p:spTgt>
                                        </p:tgtEl>
                                      </p:cBhvr>
                                    </p:animEffect>
                                  </p:childTnLst>
                                  <p:subTnLst>
                                    <p:audio>
                                      <p:cMediaNode>
                                        <p:cTn display="0" masterRel="sameClick">
                                          <p:stCondLst>
                                            <p:cond evt="begin" delay="0">
                                              <p:tn val="51"/>
                                            </p:cond>
                                          </p:stCondLst>
                                          <p:endCondLst>
                                            <p:cond evt="onStopAudio" delay="0">
                                              <p:tgtEl>
                                                <p:sldTgt/>
                                              </p:tgtEl>
                                            </p:cond>
                                          </p:endCondLst>
                                        </p:cTn>
                                        <p:tgtEl>
                                          <p:sndTgt r:embed="rId2" name="Jungle Menu Command.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4" presetClass="entr" presetSubtype="32" fill="hold" grpId="0" nodeType="clickEffect">
                                  <p:stCondLst>
                                    <p:cond delay="0"/>
                                  </p:stCondLst>
                                  <p:childTnLst>
                                    <p:set>
                                      <p:cBhvr>
                                        <p:cTn id="57" dur="1" fill="hold">
                                          <p:stCondLst>
                                            <p:cond delay="0"/>
                                          </p:stCondLst>
                                        </p:cTn>
                                        <p:tgtEl>
                                          <p:spTgt spid="515098">
                                            <p:txEl>
                                              <p:pRg st="0" end="0"/>
                                            </p:txEl>
                                          </p:spTgt>
                                        </p:tgtEl>
                                        <p:attrNameLst>
                                          <p:attrName>style.visibility</p:attrName>
                                        </p:attrNameLst>
                                      </p:cBhvr>
                                      <p:to>
                                        <p:strVal val="visible"/>
                                      </p:to>
                                    </p:set>
                                    <p:animEffect transition="in" filter="box(out)">
                                      <p:cBhvr>
                                        <p:cTn id="58" dur="500"/>
                                        <p:tgtEl>
                                          <p:spTgt spid="515098">
                                            <p:txEl>
                                              <p:pRg st="0" end="0"/>
                                            </p:txEl>
                                          </p:spTgt>
                                        </p:tgtEl>
                                      </p:cBhvr>
                                    </p:animEffect>
                                  </p:childTnLst>
                                  <p:subTnLst>
                                    <p:audio>
                                      <p:cMediaNode>
                                        <p:cTn display="0" masterRel="sameClick">
                                          <p:stCondLst>
                                            <p:cond evt="begin" delay="0">
                                              <p:tn val="56"/>
                                            </p:cond>
                                          </p:stCondLst>
                                          <p:endCondLst>
                                            <p:cond evt="onStopAudio" delay="0">
                                              <p:tgtEl>
                                                <p:sldTgt/>
                                              </p:tgtEl>
                                            </p:cond>
                                          </p:endCondLst>
                                        </p:cTn>
                                        <p:tgtEl>
                                          <p:sndTgt r:embed="rId2" name="Jungle Menu Command.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4" presetClass="entr" presetSubtype="32" fill="hold" grpId="0" nodeType="clickEffect">
                                  <p:stCondLst>
                                    <p:cond delay="0"/>
                                  </p:stCondLst>
                                  <p:childTnLst>
                                    <p:set>
                                      <p:cBhvr>
                                        <p:cTn id="62" dur="1" fill="hold">
                                          <p:stCondLst>
                                            <p:cond delay="0"/>
                                          </p:stCondLst>
                                        </p:cTn>
                                        <p:tgtEl>
                                          <p:spTgt spid="515099">
                                            <p:txEl>
                                              <p:pRg st="0" end="0"/>
                                            </p:txEl>
                                          </p:spTgt>
                                        </p:tgtEl>
                                        <p:attrNameLst>
                                          <p:attrName>style.visibility</p:attrName>
                                        </p:attrNameLst>
                                      </p:cBhvr>
                                      <p:to>
                                        <p:strVal val="visible"/>
                                      </p:to>
                                    </p:set>
                                    <p:animEffect transition="in" filter="box(out)">
                                      <p:cBhvr>
                                        <p:cTn id="63" dur="500"/>
                                        <p:tgtEl>
                                          <p:spTgt spid="515099">
                                            <p:txEl>
                                              <p:pRg st="0" end="0"/>
                                            </p:txEl>
                                          </p:spTgt>
                                        </p:tgtEl>
                                      </p:cBhvr>
                                    </p:animEffect>
                                  </p:childTnLst>
                                  <p:subTnLst>
                                    <p:audio>
                                      <p:cMediaNode>
                                        <p:cTn display="0" masterRel="sameClick">
                                          <p:stCondLst>
                                            <p:cond evt="begin" delay="0">
                                              <p:tn val="61"/>
                                            </p:cond>
                                          </p:stCondLst>
                                          <p:endCondLst>
                                            <p:cond evt="onStopAudio" delay="0">
                                              <p:tgtEl>
                                                <p:sldTgt/>
                                              </p:tgtEl>
                                            </p:cond>
                                          </p:endCondLst>
                                        </p:cTn>
                                        <p:tgtEl>
                                          <p:sndTgt r:embed="rId2" name="Jungle Menu Command.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4" presetClass="entr" presetSubtype="32" fill="hold" grpId="0" nodeType="clickEffect">
                                  <p:stCondLst>
                                    <p:cond delay="0"/>
                                  </p:stCondLst>
                                  <p:childTnLst>
                                    <p:set>
                                      <p:cBhvr>
                                        <p:cTn id="67" dur="1" fill="hold">
                                          <p:stCondLst>
                                            <p:cond delay="0"/>
                                          </p:stCondLst>
                                        </p:cTn>
                                        <p:tgtEl>
                                          <p:spTgt spid="515101">
                                            <p:txEl>
                                              <p:pRg st="0" end="0"/>
                                            </p:txEl>
                                          </p:spTgt>
                                        </p:tgtEl>
                                        <p:attrNameLst>
                                          <p:attrName>style.visibility</p:attrName>
                                        </p:attrNameLst>
                                      </p:cBhvr>
                                      <p:to>
                                        <p:strVal val="visible"/>
                                      </p:to>
                                    </p:set>
                                    <p:animEffect transition="in" filter="box(out)">
                                      <p:cBhvr>
                                        <p:cTn id="68" dur="500"/>
                                        <p:tgtEl>
                                          <p:spTgt spid="515101">
                                            <p:txEl>
                                              <p:pRg st="0" end="0"/>
                                            </p:txEl>
                                          </p:spTgt>
                                        </p:tgtEl>
                                      </p:cBhvr>
                                    </p:animEffect>
                                  </p:childTnLst>
                                  <p:subTnLst>
                                    <p:audio>
                                      <p:cMediaNode>
                                        <p:cTn display="0" masterRel="sameClick">
                                          <p:stCondLst>
                                            <p:cond evt="begin" delay="0">
                                              <p:tn val="66"/>
                                            </p:cond>
                                          </p:stCondLst>
                                          <p:endCondLst>
                                            <p:cond evt="onStopAudio" delay="0">
                                              <p:tgtEl>
                                                <p:sldTgt/>
                                              </p:tgtEl>
                                            </p:cond>
                                          </p:endCondLst>
                                        </p:cTn>
                                        <p:tgtEl>
                                          <p:sndTgt r:embed="rId2" name="Jungle Menu Command.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4" presetClass="entr" presetSubtype="32" fill="hold" grpId="0" nodeType="clickEffect">
                                  <p:stCondLst>
                                    <p:cond delay="0"/>
                                  </p:stCondLst>
                                  <p:childTnLst>
                                    <p:set>
                                      <p:cBhvr>
                                        <p:cTn id="72" dur="1" fill="hold">
                                          <p:stCondLst>
                                            <p:cond delay="0"/>
                                          </p:stCondLst>
                                        </p:cTn>
                                        <p:tgtEl>
                                          <p:spTgt spid="515102">
                                            <p:txEl>
                                              <p:pRg st="0" end="0"/>
                                            </p:txEl>
                                          </p:spTgt>
                                        </p:tgtEl>
                                        <p:attrNameLst>
                                          <p:attrName>style.visibility</p:attrName>
                                        </p:attrNameLst>
                                      </p:cBhvr>
                                      <p:to>
                                        <p:strVal val="visible"/>
                                      </p:to>
                                    </p:set>
                                    <p:animEffect transition="in" filter="box(out)">
                                      <p:cBhvr>
                                        <p:cTn id="73" dur="500"/>
                                        <p:tgtEl>
                                          <p:spTgt spid="515102">
                                            <p:txEl>
                                              <p:pRg st="0" end="0"/>
                                            </p:txEl>
                                          </p:spTgt>
                                        </p:tgtEl>
                                      </p:cBhvr>
                                    </p:animEffect>
                                  </p:childTnLst>
                                  <p:subTnLst>
                                    <p:audio>
                                      <p:cMediaNode>
                                        <p:cTn display="0" masterRel="sameClick">
                                          <p:stCondLst>
                                            <p:cond evt="begin" delay="0">
                                              <p:tn val="71"/>
                                            </p:cond>
                                          </p:stCondLst>
                                          <p:endCondLst>
                                            <p:cond evt="onStopAudio" delay="0">
                                              <p:tgtEl>
                                                <p:sldTgt/>
                                              </p:tgtEl>
                                            </p:cond>
                                          </p:endCondLst>
                                        </p:cTn>
                                        <p:tgtEl>
                                          <p:sndTgt r:embed="rId2" name="Jungle Menu Command.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4" presetClass="entr" presetSubtype="32" fill="hold" grpId="0" nodeType="clickEffect">
                                  <p:stCondLst>
                                    <p:cond delay="0"/>
                                  </p:stCondLst>
                                  <p:childTnLst>
                                    <p:set>
                                      <p:cBhvr>
                                        <p:cTn id="77" dur="1" fill="hold">
                                          <p:stCondLst>
                                            <p:cond delay="0"/>
                                          </p:stCondLst>
                                        </p:cTn>
                                        <p:tgtEl>
                                          <p:spTgt spid="515103">
                                            <p:txEl>
                                              <p:pRg st="0" end="0"/>
                                            </p:txEl>
                                          </p:spTgt>
                                        </p:tgtEl>
                                        <p:attrNameLst>
                                          <p:attrName>style.visibility</p:attrName>
                                        </p:attrNameLst>
                                      </p:cBhvr>
                                      <p:to>
                                        <p:strVal val="visible"/>
                                      </p:to>
                                    </p:set>
                                    <p:animEffect transition="in" filter="box(out)">
                                      <p:cBhvr>
                                        <p:cTn id="78" dur="500"/>
                                        <p:tgtEl>
                                          <p:spTgt spid="515103">
                                            <p:txEl>
                                              <p:pRg st="0" end="0"/>
                                            </p:txEl>
                                          </p:spTgt>
                                        </p:tgtEl>
                                      </p:cBhvr>
                                    </p:animEffect>
                                  </p:childTnLst>
                                  <p:subTnLst>
                                    <p:audio>
                                      <p:cMediaNode>
                                        <p:cTn display="0" masterRel="sameClick">
                                          <p:stCondLst>
                                            <p:cond evt="begin" delay="0">
                                              <p:tn val="76"/>
                                            </p:cond>
                                          </p:stCondLst>
                                          <p:endCondLst>
                                            <p:cond evt="onStopAudio" delay="0">
                                              <p:tgtEl>
                                                <p:sldTgt/>
                                              </p:tgtEl>
                                            </p:cond>
                                          </p:endCondLst>
                                        </p:cTn>
                                        <p:tgtEl>
                                          <p:sndTgt r:embed="rId2" name="Jungle Menu Command.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5151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5105" grpId="0" animBg="1"/>
      <p:bldP spid="515078" grpId="0" animBg="1"/>
      <p:bldP spid="515079" grpId="0" autoUpdateAnimBg="0"/>
      <p:bldP spid="515080" grpId="0" animBg="1"/>
      <p:bldP spid="515093" grpId="0" animBg="1"/>
      <p:bldP spid="515097" grpId="0" build="p" autoUpdateAnimBg="0"/>
      <p:bldP spid="515098" grpId="0" build="p" autoUpdateAnimBg="0"/>
      <p:bldP spid="515099" grpId="0" build="p" autoUpdateAnimBg="0"/>
      <p:bldP spid="515101" grpId="0" build="p" autoUpdateAnimBg="0"/>
      <p:bldP spid="515102" grpId="0" build="p" autoUpdateAnimBg="0"/>
      <p:bldP spid="515103" grpId="0" build="p" autoUpdateAnimBg="0"/>
      <p:bldP spid="515104"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39"/>
          <p:cNvGrpSpPr>
            <a:grpSpLocks/>
          </p:cNvGrpSpPr>
          <p:nvPr/>
        </p:nvGrpSpPr>
        <p:grpSpPr bwMode="auto">
          <a:xfrm>
            <a:off x="1066800" y="1828800"/>
            <a:ext cx="2436813" cy="1749425"/>
            <a:chOff x="672" y="1152"/>
            <a:chExt cx="1535" cy="1102"/>
          </a:xfrm>
        </p:grpSpPr>
        <p:sp>
          <p:nvSpPr>
            <p:cNvPr id="45096" name="AutoShape 33"/>
            <p:cNvSpPr>
              <a:spLocks noChangeArrowheads="1"/>
            </p:cNvSpPr>
            <p:nvPr/>
          </p:nvSpPr>
          <p:spPr bwMode="auto">
            <a:xfrm>
              <a:off x="672" y="1326"/>
              <a:ext cx="1535" cy="928"/>
            </a:xfrm>
            <a:prstGeom prst="rtTriangle">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pPr algn="ctr"/>
              <a:endParaRPr lang="es-MX" i="1">
                <a:solidFill>
                  <a:srgbClr val="FFFF00"/>
                </a:solidFill>
              </a:endParaRPr>
            </a:p>
          </p:txBody>
        </p:sp>
        <p:sp>
          <p:nvSpPr>
            <p:cNvPr id="45097" name="Rectangle 34"/>
            <p:cNvSpPr>
              <a:spLocks noChangeArrowheads="1"/>
            </p:cNvSpPr>
            <p:nvPr/>
          </p:nvSpPr>
          <p:spPr bwMode="auto">
            <a:xfrm rot="1824646">
              <a:off x="1132" y="1459"/>
              <a:ext cx="294" cy="164"/>
            </a:xfrm>
            <a:prstGeom prst="rect">
              <a:avLst/>
            </a:prstGeom>
            <a:solidFill>
              <a:schemeClr val="tx2"/>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tx2"/>
              </a:extrusionClr>
            </a:sp3d>
          </p:spPr>
          <p:txBody>
            <a:bodyPr anchor="ctr">
              <a:spAutoFit/>
              <a:flatTx/>
            </a:bodyPr>
            <a:lstStyle/>
            <a:p>
              <a:endParaRPr lang="es-ES"/>
            </a:p>
          </p:txBody>
        </p:sp>
        <p:sp>
          <p:nvSpPr>
            <p:cNvPr id="45098" name="Text Box 35"/>
            <p:cNvSpPr txBox="1">
              <a:spLocks noChangeArrowheads="1"/>
            </p:cNvSpPr>
            <p:nvPr/>
          </p:nvSpPr>
          <p:spPr bwMode="auto">
            <a:xfrm>
              <a:off x="1248" y="1977"/>
              <a:ext cx="768"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30</a:t>
              </a:r>
              <a:r>
                <a:rPr lang="es-MX" baseline="30000">
                  <a:latin typeface="Times New Roman" pitchFamily="18" charset="0"/>
                  <a:cs typeface="Times New Roman" pitchFamily="18" charset="0"/>
                </a:rPr>
                <a:t>0</a:t>
              </a:r>
              <a:endParaRPr lang="es-MX">
                <a:latin typeface="Times New Roman" pitchFamily="18" charset="0"/>
                <a:cs typeface="Times New Roman" pitchFamily="18" charset="0"/>
              </a:endParaRPr>
            </a:p>
          </p:txBody>
        </p:sp>
        <p:sp>
          <p:nvSpPr>
            <p:cNvPr id="45099" name="Line 36"/>
            <p:cNvSpPr>
              <a:spLocks noChangeShapeType="1"/>
            </p:cNvSpPr>
            <p:nvPr/>
          </p:nvSpPr>
          <p:spPr bwMode="auto">
            <a:xfrm>
              <a:off x="1008" y="1152"/>
              <a:ext cx="192" cy="96"/>
            </a:xfrm>
            <a:prstGeom prst="line">
              <a:avLst/>
            </a:prstGeom>
            <a:noFill/>
            <a:ln w="9525">
              <a:solidFill>
                <a:schemeClr val="tx1"/>
              </a:solidFill>
              <a:round/>
              <a:headEnd/>
              <a:tailEnd/>
            </a:ln>
          </p:spPr>
          <p:txBody>
            <a:bodyPr wrap="none" anchor="ctr">
              <a:spAutoFit/>
            </a:bodyPr>
            <a:lstStyle/>
            <a:p>
              <a:endParaRPr lang="es-CL"/>
            </a:p>
          </p:txBody>
        </p:sp>
        <p:sp>
          <p:nvSpPr>
            <p:cNvPr id="45100" name="Line 37"/>
            <p:cNvSpPr>
              <a:spLocks noChangeShapeType="1"/>
            </p:cNvSpPr>
            <p:nvPr/>
          </p:nvSpPr>
          <p:spPr bwMode="auto">
            <a:xfrm>
              <a:off x="816" y="1200"/>
              <a:ext cx="192" cy="96"/>
            </a:xfrm>
            <a:prstGeom prst="line">
              <a:avLst/>
            </a:prstGeom>
            <a:noFill/>
            <a:ln w="9525">
              <a:solidFill>
                <a:schemeClr val="tx1"/>
              </a:solidFill>
              <a:round/>
              <a:headEnd/>
              <a:tailEnd/>
            </a:ln>
          </p:spPr>
          <p:txBody>
            <a:bodyPr wrap="none" anchor="ctr">
              <a:spAutoFit/>
            </a:bodyPr>
            <a:lstStyle/>
            <a:p>
              <a:endParaRPr lang="es-CL"/>
            </a:p>
          </p:txBody>
        </p:sp>
        <p:sp>
          <p:nvSpPr>
            <p:cNvPr id="45101" name="Line 38"/>
            <p:cNvSpPr>
              <a:spLocks noChangeShapeType="1"/>
            </p:cNvSpPr>
            <p:nvPr/>
          </p:nvSpPr>
          <p:spPr bwMode="auto">
            <a:xfrm>
              <a:off x="960" y="1200"/>
              <a:ext cx="192" cy="96"/>
            </a:xfrm>
            <a:prstGeom prst="line">
              <a:avLst/>
            </a:prstGeom>
            <a:noFill/>
            <a:ln w="9525">
              <a:solidFill>
                <a:schemeClr val="tx1"/>
              </a:solidFill>
              <a:round/>
              <a:headEnd/>
              <a:tailEnd/>
            </a:ln>
          </p:spPr>
          <p:txBody>
            <a:bodyPr wrap="none" anchor="ctr">
              <a:spAutoFit/>
            </a:bodyPr>
            <a:lstStyle/>
            <a:p>
              <a:endParaRPr lang="es-CL"/>
            </a:p>
          </p:txBody>
        </p:sp>
      </p:grpSp>
      <p:grpSp>
        <p:nvGrpSpPr>
          <p:cNvPr id="3" name="Group 47"/>
          <p:cNvGrpSpPr>
            <a:grpSpLocks/>
          </p:cNvGrpSpPr>
          <p:nvPr/>
        </p:nvGrpSpPr>
        <p:grpSpPr bwMode="auto">
          <a:xfrm rot="211089">
            <a:off x="4567238" y="1677988"/>
            <a:ext cx="1949450" cy="1981200"/>
            <a:chOff x="3165" y="1008"/>
            <a:chExt cx="1228" cy="1248"/>
          </a:xfrm>
        </p:grpSpPr>
        <p:sp>
          <p:nvSpPr>
            <p:cNvPr id="45094" name="Line 40"/>
            <p:cNvSpPr>
              <a:spLocks noChangeShapeType="1"/>
            </p:cNvSpPr>
            <p:nvPr/>
          </p:nvSpPr>
          <p:spPr bwMode="auto">
            <a:xfrm>
              <a:off x="3165" y="1197"/>
              <a:ext cx="1228" cy="743"/>
            </a:xfrm>
            <a:prstGeom prst="line">
              <a:avLst/>
            </a:prstGeom>
            <a:noFill/>
            <a:ln w="9525">
              <a:solidFill>
                <a:schemeClr val="tx1"/>
              </a:solidFill>
              <a:prstDash val="sysDot"/>
              <a:round/>
              <a:headEnd/>
              <a:tailEnd/>
            </a:ln>
          </p:spPr>
          <p:txBody>
            <a:bodyPr anchor="ctr">
              <a:spAutoFit/>
            </a:bodyPr>
            <a:lstStyle/>
            <a:p>
              <a:endParaRPr lang="es-CL"/>
            </a:p>
          </p:txBody>
        </p:sp>
        <p:sp>
          <p:nvSpPr>
            <p:cNvPr id="45095" name="Line 41"/>
            <p:cNvSpPr>
              <a:spLocks noChangeShapeType="1"/>
            </p:cNvSpPr>
            <p:nvPr/>
          </p:nvSpPr>
          <p:spPr bwMode="auto">
            <a:xfrm flipH="1">
              <a:off x="3216" y="1008"/>
              <a:ext cx="816" cy="1248"/>
            </a:xfrm>
            <a:prstGeom prst="line">
              <a:avLst/>
            </a:prstGeom>
            <a:noFill/>
            <a:ln w="9525">
              <a:solidFill>
                <a:schemeClr val="tx1"/>
              </a:solidFill>
              <a:prstDash val="sysDot"/>
              <a:round/>
              <a:headEnd/>
              <a:tailEnd/>
            </a:ln>
          </p:spPr>
          <p:txBody>
            <a:bodyPr anchor="ctr">
              <a:spAutoFit/>
            </a:bodyPr>
            <a:lstStyle/>
            <a:p>
              <a:endParaRPr lang="es-CL"/>
            </a:p>
          </p:txBody>
        </p:sp>
      </p:grpSp>
      <p:grpSp>
        <p:nvGrpSpPr>
          <p:cNvPr id="4" name="Group 46"/>
          <p:cNvGrpSpPr>
            <a:grpSpLocks/>
          </p:cNvGrpSpPr>
          <p:nvPr/>
        </p:nvGrpSpPr>
        <p:grpSpPr bwMode="auto">
          <a:xfrm>
            <a:off x="5410200" y="1787525"/>
            <a:ext cx="517525" cy="1857375"/>
            <a:chOff x="3648" y="1126"/>
            <a:chExt cx="326" cy="1170"/>
          </a:xfrm>
        </p:grpSpPr>
        <p:sp>
          <p:nvSpPr>
            <p:cNvPr id="45092" name="Line 42"/>
            <p:cNvSpPr>
              <a:spLocks noChangeShapeType="1"/>
            </p:cNvSpPr>
            <p:nvPr/>
          </p:nvSpPr>
          <p:spPr bwMode="auto">
            <a:xfrm flipV="1">
              <a:off x="3648" y="1126"/>
              <a:ext cx="326" cy="458"/>
            </a:xfrm>
            <a:prstGeom prst="line">
              <a:avLst/>
            </a:prstGeom>
            <a:noFill/>
            <a:ln w="57150">
              <a:solidFill>
                <a:srgbClr val="0070C0"/>
              </a:solidFill>
              <a:round/>
              <a:headEnd/>
              <a:tailEnd type="triangle" w="med" len="med"/>
            </a:ln>
          </p:spPr>
          <p:txBody>
            <a:bodyPr anchor="ctr">
              <a:spAutoFit/>
            </a:bodyPr>
            <a:lstStyle/>
            <a:p>
              <a:endParaRPr lang="es-CL"/>
            </a:p>
          </p:txBody>
        </p:sp>
        <p:sp>
          <p:nvSpPr>
            <p:cNvPr id="45093" name="Line 43"/>
            <p:cNvSpPr>
              <a:spLocks noChangeShapeType="1"/>
            </p:cNvSpPr>
            <p:nvPr/>
          </p:nvSpPr>
          <p:spPr bwMode="auto">
            <a:xfrm flipH="1">
              <a:off x="3664" y="1584"/>
              <a:ext cx="7" cy="712"/>
            </a:xfrm>
            <a:prstGeom prst="line">
              <a:avLst/>
            </a:prstGeom>
            <a:noFill/>
            <a:ln w="38100">
              <a:solidFill>
                <a:srgbClr val="00B0F0"/>
              </a:solidFill>
              <a:round/>
              <a:headEnd/>
              <a:tailEnd type="triangle" w="med" len="med"/>
            </a:ln>
          </p:spPr>
          <p:txBody>
            <a:bodyPr anchor="ctr">
              <a:spAutoFit/>
            </a:bodyPr>
            <a:lstStyle/>
            <a:p>
              <a:endParaRPr lang="es-CL"/>
            </a:p>
          </p:txBody>
        </p:sp>
      </p:grpSp>
      <p:sp>
        <p:nvSpPr>
          <p:cNvPr id="518188" name="Text Box 44"/>
          <p:cNvSpPr txBox="1">
            <a:spLocks noChangeArrowheads="1"/>
          </p:cNvSpPr>
          <p:nvPr/>
        </p:nvSpPr>
        <p:spPr bwMode="auto">
          <a:xfrm>
            <a:off x="5181600" y="3671888"/>
            <a:ext cx="990600" cy="368300"/>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mg</a:t>
            </a:r>
          </a:p>
        </p:txBody>
      </p:sp>
      <p:sp>
        <p:nvSpPr>
          <p:cNvPr id="518194" name="Text Box 50"/>
          <p:cNvSpPr txBox="1">
            <a:spLocks noChangeArrowheads="1"/>
          </p:cNvSpPr>
          <p:nvPr/>
        </p:nvSpPr>
        <p:spPr bwMode="auto">
          <a:xfrm>
            <a:off x="5791200" y="1492250"/>
            <a:ext cx="762000" cy="460375"/>
          </a:xfrm>
          <a:prstGeom prst="rect">
            <a:avLst/>
          </a:prstGeom>
          <a:noFill/>
          <a:ln w="9525">
            <a:noFill/>
            <a:miter lim="800000"/>
            <a:headEnd/>
            <a:tailEnd/>
          </a:ln>
        </p:spPr>
        <p:txBody>
          <a:bodyPr anchor="ctr">
            <a:spAutoFit/>
          </a:bodyPr>
          <a:lstStyle/>
          <a:p>
            <a:pPr algn="ctr"/>
            <a:r>
              <a:rPr lang="es-MX" sz="2400" b="1" i="1">
                <a:latin typeface="Times New Roman" pitchFamily="18" charset="0"/>
                <a:cs typeface="Times New Roman" pitchFamily="18" charset="0"/>
              </a:rPr>
              <a:t>N</a:t>
            </a:r>
          </a:p>
        </p:txBody>
      </p:sp>
      <p:sp>
        <p:nvSpPr>
          <p:cNvPr id="518195" name="Line 51"/>
          <p:cNvSpPr>
            <a:spLocks noChangeShapeType="1"/>
          </p:cNvSpPr>
          <p:nvPr/>
        </p:nvSpPr>
        <p:spPr bwMode="auto">
          <a:xfrm>
            <a:off x="4859338" y="3213100"/>
            <a:ext cx="504825" cy="360363"/>
          </a:xfrm>
          <a:prstGeom prst="line">
            <a:avLst/>
          </a:prstGeom>
          <a:noFill/>
          <a:ln w="9525">
            <a:solidFill>
              <a:schemeClr val="tx1"/>
            </a:solidFill>
            <a:prstDash val="sysDot"/>
            <a:round/>
            <a:headEnd/>
            <a:tailEnd/>
          </a:ln>
        </p:spPr>
        <p:txBody>
          <a:bodyPr anchor="ctr">
            <a:spAutoFit/>
          </a:bodyPr>
          <a:lstStyle/>
          <a:p>
            <a:endParaRPr lang="es-CL"/>
          </a:p>
        </p:txBody>
      </p:sp>
      <p:sp>
        <p:nvSpPr>
          <p:cNvPr id="518196" name="Line 52"/>
          <p:cNvSpPr>
            <a:spLocks noChangeShapeType="1"/>
          </p:cNvSpPr>
          <p:nvPr/>
        </p:nvSpPr>
        <p:spPr bwMode="auto">
          <a:xfrm flipH="1">
            <a:off x="5454650" y="2884488"/>
            <a:ext cx="525463" cy="728662"/>
          </a:xfrm>
          <a:prstGeom prst="line">
            <a:avLst/>
          </a:prstGeom>
          <a:noFill/>
          <a:ln w="9525">
            <a:solidFill>
              <a:schemeClr val="tx1"/>
            </a:solidFill>
            <a:prstDash val="sysDot"/>
            <a:round/>
            <a:headEnd/>
            <a:tailEnd/>
          </a:ln>
        </p:spPr>
        <p:txBody>
          <a:bodyPr anchor="ctr">
            <a:spAutoFit/>
          </a:bodyPr>
          <a:lstStyle/>
          <a:p>
            <a:endParaRPr lang="es-CL"/>
          </a:p>
        </p:txBody>
      </p:sp>
      <p:sp>
        <p:nvSpPr>
          <p:cNvPr id="518198" name="Text Box 54"/>
          <p:cNvSpPr txBox="1">
            <a:spLocks noChangeArrowheads="1"/>
          </p:cNvSpPr>
          <p:nvPr/>
        </p:nvSpPr>
        <p:spPr bwMode="auto">
          <a:xfrm>
            <a:off x="4910138" y="2803525"/>
            <a:ext cx="685800" cy="369888"/>
          </a:xfrm>
          <a:prstGeom prst="rect">
            <a:avLst/>
          </a:prstGeom>
          <a:noFill/>
          <a:ln w="9525">
            <a:noFill/>
            <a:miter lim="800000"/>
            <a:headEnd/>
            <a:tailEnd/>
          </a:ln>
          <a:effectLst/>
        </p:spPr>
        <p:txBody>
          <a:bodyPr anchor="ctr">
            <a:spAutoFit/>
          </a:bodyPr>
          <a:lstStyle/>
          <a:p>
            <a:pPr algn="ctr">
              <a:defRPr/>
            </a:pPr>
            <a:r>
              <a:rPr lang="es-MX" dirty="0">
                <a:solidFill>
                  <a:srgbClr val="66FFCC"/>
                </a:solidFill>
                <a:effectLst>
                  <a:outerShdw blurRad="38100" dist="38100" dir="2700000" algn="tl">
                    <a:srgbClr val="000000"/>
                  </a:outerShdw>
                </a:effectLst>
                <a:latin typeface="Times New Roman" pitchFamily="18" charset="0"/>
                <a:cs typeface="Times New Roman" pitchFamily="18" charset="0"/>
              </a:rPr>
              <a:t>30</a:t>
            </a:r>
            <a:r>
              <a:rPr lang="es-MX" baseline="30000" dirty="0">
                <a:solidFill>
                  <a:srgbClr val="66FFCC"/>
                </a:solidFill>
                <a:effectLst>
                  <a:outerShdw blurRad="38100" dist="38100" dir="2700000" algn="tl">
                    <a:srgbClr val="000000"/>
                  </a:outerShdw>
                </a:effectLst>
                <a:latin typeface="Times New Roman" pitchFamily="18" charset="0"/>
                <a:cs typeface="Times New Roman" pitchFamily="18" charset="0"/>
              </a:rPr>
              <a:t>o</a:t>
            </a:r>
            <a:endParaRPr lang="es-MX" dirty="0">
              <a:effectLst>
                <a:outerShdw blurRad="38100" dist="38100" dir="2700000" algn="tl">
                  <a:srgbClr val="000000"/>
                </a:outerShdw>
              </a:effectLst>
              <a:latin typeface="Times New Roman" pitchFamily="18" charset="0"/>
              <a:cs typeface="Times New Roman" pitchFamily="18" charset="0"/>
            </a:endParaRPr>
          </a:p>
        </p:txBody>
      </p:sp>
      <p:grpSp>
        <p:nvGrpSpPr>
          <p:cNvPr id="5" name="Group 60"/>
          <p:cNvGrpSpPr>
            <a:grpSpLocks/>
          </p:cNvGrpSpPr>
          <p:nvPr/>
        </p:nvGrpSpPr>
        <p:grpSpPr bwMode="auto">
          <a:xfrm>
            <a:off x="2051050" y="1341438"/>
            <a:ext cx="1219200" cy="1022350"/>
            <a:chOff x="1248" y="940"/>
            <a:chExt cx="768" cy="644"/>
          </a:xfrm>
        </p:grpSpPr>
        <p:sp>
          <p:nvSpPr>
            <p:cNvPr id="18467" name="Line 57"/>
            <p:cNvSpPr>
              <a:spLocks noChangeShapeType="1"/>
            </p:cNvSpPr>
            <p:nvPr/>
          </p:nvSpPr>
          <p:spPr bwMode="auto">
            <a:xfrm flipV="1">
              <a:off x="1248" y="1104"/>
              <a:ext cx="336" cy="480"/>
            </a:xfrm>
            <a:prstGeom prst="line">
              <a:avLst/>
            </a:prstGeom>
            <a:ln w="38100">
              <a:solidFill>
                <a:srgbClr val="0070C0"/>
              </a:solidFill>
              <a:headEnd/>
              <a:tailEnd type="triangle" w="med" len="med"/>
            </a:ln>
          </p:spPr>
          <p:style>
            <a:lnRef idx="1">
              <a:schemeClr val="accent2"/>
            </a:lnRef>
            <a:fillRef idx="0">
              <a:schemeClr val="accent2"/>
            </a:fillRef>
            <a:effectRef idx="0">
              <a:schemeClr val="accent2"/>
            </a:effectRef>
            <a:fontRef idx="minor">
              <a:schemeClr val="tx1"/>
            </a:fontRef>
          </p:style>
          <p:txBody>
            <a:bodyPr wrap="none" anchor="ctr">
              <a:spAutoFit/>
            </a:bodyPr>
            <a:lstStyle/>
            <a:p>
              <a:pPr>
                <a:defRPr/>
              </a:pPr>
              <a:endParaRPr lang="es-ES">
                <a:latin typeface="Times New Roman" pitchFamily="18" charset="0"/>
                <a:cs typeface="Times New Roman" pitchFamily="18" charset="0"/>
              </a:endParaRPr>
            </a:p>
          </p:txBody>
        </p:sp>
        <p:sp>
          <p:nvSpPr>
            <p:cNvPr id="518203" name="Text Box 59"/>
            <p:cNvSpPr txBox="1">
              <a:spLocks noChangeArrowheads="1"/>
            </p:cNvSpPr>
            <p:nvPr/>
          </p:nvSpPr>
          <p:spPr bwMode="auto">
            <a:xfrm>
              <a:off x="1536" y="940"/>
              <a:ext cx="480" cy="291"/>
            </a:xfrm>
            <a:prstGeom prst="rect">
              <a:avLst/>
            </a:prstGeom>
            <a:noFill/>
            <a:ln w="9525">
              <a:noFill/>
              <a:miter lim="800000"/>
              <a:headEnd/>
              <a:tailEnd/>
            </a:ln>
            <a:effectLst/>
          </p:spPr>
          <p:txBody>
            <a:bodyPr anchor="ctr">
              <a:spAutoFit/>
            </a:bodyPr>
            <a:lstStyle/>
            <a:p>
              <a:pPr algn="ctr">
                <a:defRPr/>
              </a:pPr>
              <a:r>
                <a:rPr lang="es-MX" sz="2400" i="1" dirty="0">
                  <a:effectLst>
                    <a:outerShdw blurRad="38100" dist="38100" dir="2700000" algn="tl">
                      <a:srgbClr val="000000"/>
                    </a:outerShdw>
                  </a:effectLst>
                  <a:latin typeface="Times New Roman" pitchFamily="18" charset="0"/>
                  <a:cs typeface="Times New Roman" pitchFamily="18" charset="0"/>
                </a:rPr>
                <a:t>N</a:t>
              </a:r>
            </a:p>
          </p:txBody>
        </p:sp>
      </p:grpSp>
      <p:grpSp>
        <p:nvGrpSpPr>
          <p:cNvPr id="6" name="Group 62"/>
          <p:cNvGrpSpPr>
            <a:grpSpLocks/>
          </p:cNvGrpSpPr>
          <p:nvPr/>
        </p:nvGrpSpPr>
        <p:grpSpPr bwMode="auto">
          <a:xfrm>
            <a:off x="1219200" y="2362200"/>
            <a:ext cx="914400" cy="1371600"/>
            <a:chOff x="768" y="1488"/>
            <a:chExt cx="576" cy="864"/>
          </a:xfrm>
        </p:grpSpPr>
        <p:sp>
          <p:nvSpPr>
            <p:cNvPr id="18465" name="Line 58"/>
            <p:cNvSpPr>
              <a:spLocks noChangeShapeType="1"/>
            </p:cNvSpPr>
            <p:nvPr/>
          </p:nvSpPr>
          <p:spPr bwMode="auto">
            <a:xfrm>
              <a:off x="1296" y="1488"/>
              <a:ext cx="0" cy="864"/>
            </a:xfrm>
            <a:prstGeom prst="line">
              <a:avLst/>
            </a:prstGeom>
            <a:ln w="38100">
              <a:solidFill>
                <a:srgbClr val="00B0F0"/>
              </a:solidFill>
              <a:headEnd/>
              <a:tailEnd type="triangle" w="med" len="med"/>
            </a:ln>
          </p:spPr>
          <p:style>
            <a:lnRef idx="1">
              <a:schemeClr val="dk1"/>
            </a:lnRef>
            <a:fillRef idx="0">
              <a:schemeClr val="dk1"/>
            </a:fillRef>
            <a:effectRef idx="0">
              <a:schemeClr val="dk1"/>
            </a:effectRef>
            <a:fontRef idx="minor">
              <a:schemeClr val="tx1"/>
            </a:fontRef>
          </p:style>
          <p:txBody>
            <a:bodyPr anchor="ctr">
              <a:spAutoFit/>
            </a:bodyPr>
            <a:lstStyle/>
            <a:p>
              <a:pPr>
                <a:defRPr/>
              </a:pPr>
              <a:endParaRPr lang="es-ES">
                <a:latin typeface="Times New Roman" pitchFamily="18" charset="0"/>
                <a:cs typeface="Times New Roman" pitchFamily="18" charset="0"/>
              </a:endParaRPr>
            </a:p>
          </p:txBody>
        </p:sp>
        <p:sp>
          <p:nvSpPr>
            <p:cNvPr id="45089" name="Text Box 61"/>
            <p:cNvSpPr txBox="1">
              <a:spLocks noChangeArrowheads="1"/>
            </p:cNvSpPr>
            <p:nvPr/>
          </p:nvSpPr>
          <p:spPr bwMode="auto">
            <a:xfrm>
              <a:off x="768" y="1948"/>
              <a:ext cx="576" cy="291"/>
            </a:xfrm>
            <a:prstGeom prst="rect">
              <a:avLst/>
            </a:prstGeom>
            <a:noFill/>
            <a:ln w="9525">
              <a:noFill/>
              <a:miter lim="800000"/>
              <a:headEnd/>
              <a:tailEnd/>
            </a:ln>
          </p:spPr>
          <p:txBody>
            <a:bodyPr anchor="ctr">
              <a:spAutoFit/>
            </a:bodyPr>
            <a:lstStyle/>
            <a:p>
              <a:pPr algn="ctr"/>
              <a:r>
                <a:rPr lang="es-MX" sz="2400" b="1" i="1">
                  <a:latin typeface="Times New Roman" pitchFamily="18" charset="0"/>
                  <a:cs typeface="Times New Roman" pitchFamily="18" charset="0"/>
                </a:rPr>
                <a:t>W</a:t>
              </a:r>
            </a:p>
          </p:txBody>
        </p:sp>
      </p:grpSp>
      <p:grpSp>
        <p:nvGrpSpPr>
          <p:cNvPr id="7" name="Group 69"/>
          <p:cNvGrpSpPr>
            <a:grpSpLocks/>
          </p:cNvGrpSpPr>
          <p:nvPr/>
        </p:nvGrpSpPr>
        <p:grpSpPr bwMode="auto">
          <a:xfrm rot="572976">
            <a:off x="5424488" y="2343150"/>
            <a:ext cx="3444875" cy="717550"/>
            <a:chOff x="3135" y="1270"/>
            <a:chExt cx="2192" cy="452"/>
          </a:xfrm>
        </p:grpSpPr>
        <p:sp>
          <p:nvSpPr>
            <p:cNvPr id="518208" name="Text Box 64"/>
            <p:cNvSpPr txBox="1">
              <a:spLocks noChangeArrowheads="1"/>
            </p:cNvSpPr>
            <p:nvPr/>
          </p:nvSpPr>
          <p:spPr bwMode="auto">
            <a:xfrm>
              <a:off x="3787" y="1268"/>
              <a:ext cx="1536" cy="288"/>
            </a:xfrm>
            <a:prstGeom prst="rect">
              <a:avLst/>
            </a:prstGeom>
            <a:noFill/>
            <a:ln w="9525">
              <a:noFill/>
              <a:miter lim="800000"/>
              <a:headEnd/>
              <a:tailEnd/>
            </a:ln>
            <a:effectLst/>
          </p:spPr>
          <p:txBody>
            <a:bodyPr anchor="ctr">
              <a:spAutoFit/>
            </a:bodyPr>
            <a:lstStyle/>
            <a:p>
              <a:pPr algn="ctr">
                <a:defRPr/>
              </a:pPr>
              <a:r>
                <a:rPr lang="es-MX" sz="2400" i="1" dirty="0">
                  <a:solidFill>
                    <a:srgbClr val="66FFCC"/>
                  </a:solidFill>
                  <a:effectLst>
                    <a:outerShdw blurRad="38100" dist="38100" dir="2700000" algn="tl">
                      <a:srgbClr val="000000"/>
                    </a:outerShdw>
                  </a:effectLst>
                  <a:latin typeface="Times New Roman" pitchFamily="18" charset="0"/>
                  <a:cs typeface="Times New Roman" pitchFamily="18" charset="0"/>
                </a:rPr>
                <a:t>mg </a:t>
              </a:r>
              <a:r>
                <a:rPr lang="es-MX" sz="2400" dirty="0" err="1">
                  <a:solidFill>
                    <a:srgbClr val="66FFCC"/>
                  </a:solidFill>
                  <a:effectLst>
                    <a:outerShdw blurRad="38100" dist="38100" dir="2700000" algn="tl">
                      <a:srgbClr val="000000"/>
                    </a:outerShdw>
                  </a:effectLst>
                  <a:latin typeface="Times New Roman" pitchFamily="18" charset="0"/>
                  <a:cs typeface="Times New Roman" pitchFamily="18" charset="0"/>
                </a:rPr>
                <a:t>cos</a:t>
              </a:r>
              <a:r>
                <a:rPr lang="es-MX" sz="2400" dirty="0">
                  <a:solidFill>
                    <a:srgbClr val="66FFCC"/>
                  </a:solidFill>
                  <a:effectLst>
                    <a:outerShdw blurRad="38100" dist="38100" dir="2700000" algn="tl">
                      <a:srgbClr val="000000"/>
                    </a:outerShdw>
                  </a:effectLst>
                  <a:latin typeface="Times New Roman" pitchFamily="18" charset="0"/>
                  <a:cs typeface="Times New Roman" pitchFamily="18" charset="0"/>
                </a:rPr>
                <a:t> 60</a:t>
              </a:r>
              <a:r>
                <a:rPr lang="es-MX" sz="2400" baseline="30000" dirty="0">
                  <a:solidFill>
                    <a:srgbClr val="66FFCC"/>
                  </a:solidFill>
                  <a:effectLst>
                    <a:outerShdw blurRad="38100" dist="38100" dir="2700000" algn="tl">
                      <a:srgbClr val="000000"/>
                    </a:outerShdw>
                  </a:effectLst>
                  <a:latin typeface="Times New Roman" pitchFamily="18" charset="0"/>
                  <a:cs typeface="Times New Roman" pitchFamily="18" charset="0"/>
                </a:rPr>
                <a:t>o</a:t>
              </a:r>
              <a:endParaRPr lang="es-MX" sz="2400" dirty="0">
                <a:effectLst>
                  <a:outerShdw blurRad="38100" dist="38100" dir="2700000" algn="tl">
                    <a:srgbClr val="000000"/>
                  </a:outerShdw>
                </a:effectLst>
                <a:latin typeface="Times New Roman" pitchFamily="18" charset="0"/>
                <a:cs typeface="Times New Roman" pitchFamily="18" charset="0"/>
              </a:endParaRPr>
            </a:p>
          </p:txBody>
        </p:sp>
        <p:sp>
          <p:nvSpPr>
            <p:cNvPr id="45086" name="Line 66"/>
            <p:cNvSpPr>
              <a:spLocks noChangeShapeType="1"/>
            </p:cNvSpPr>
            <p:nvPr/>
          </p:nvSpPr>
          <p:spPr bwMode="auto">
            <a:xfrm>
              <a:off x="3135" y="1545"/>
              <a:ext cx="381" cy="177"/>
            </a:xfrm>
            <a:prstGeom prst="line">
              <a:avLst/>
            </a:prstGeom>
            <a:noFill/>
            <a:ln w="38100">
              <a:solidFill>
                <a:srgbClr val="002060"/>
              </a:solidFill>
              <a:prstDash val="sysDot"/>
              <a:round/>
              <a:headEnd/>
              <a:tailEnd type="triangle" w="med" len="med"/>
            </a:ln>
          </p:spPr>
          <p:txBody>
            <a:bodyPr anchor="ctr">
              <a:spAutoFit/>
            </a:bodyPr>
            <a:lstStyle/>
            <a:p>
              <a:endParaRPr lang="es-CL"/>
            </a:p>
          </p:txBody>
        </p:sp>
        <p:sp>
          <p:nvSpPr>
            <p:cNvPr id="45087" name="Line 67"/>
            <p:cNvSpPr>
              <a:spLocks noChangeShapeType="1"/>
            </p:cNvSpPr>
            <p:nvPr/>
          </p:nvSpPr>
          <p:spPr bwMode="auto">
            <a:xfrm flipH="1">
              <a:off x="3456" y="1440"/>
              <a:ext cx="432" cy="144"/>
            </a:xfrm>
            <a:prstGeom prst="line">
              <a:avLst/>
            </a:prstGeom>
            <a:noFill/>
            <a:ln w="9525">
              <a:solidFill>
                <a:srgbClr val="66FFCC"/>
              </a:solidFill>
              <a:round/>
              <a:headEnd/>
              <a:tailEnd type="triangle" w="med" len="med"/>
            </a:ln>
          </p:spPr>
          <p:txBody>
            <a:bodyPr wrap="none" anchor="ctr">
              <a:spAutoFit/>
            </a:bodyPr>
            <a:lstStyle/>
            <a:p>
              <a:endParaRPr lang="es-CL"/>
            </a:p>
          </p:txBody>
        </p:sp>
      </p:grpSp>
      <p:sp>
        <p:nvSpPr>
          <p:cNvPr id="518214" name="Line 70"/>
          <p:cNvSpPr>
            <a:spLocks noChangeShapeType="1"/>
          </p:cNvSpPr>
          <p:nvPr/>
        </p:nvSpPr>
        <p:spPr bwMode="auto">
          <a:xfrm flipH="1">
            <a:off x="4876800" y="2479675"/>
            <a:ext cx="557213" cy="736600"/>
          </a:xfrm>
          <a:prstGeom prst="line">
            <a:avLst/>
          </a:prstGeom>
          <a:noFill/>
          <a:ln w="38100">
            <a:solidFill>
              <a:srgbClr val="002060"/>
            </a:solidFill>
            <a:prstDash val="sysDot"/>
            <a:round/>
            <a:headEnd/>
            <a:tailEnd type="triangle" w="med" len="med"/>
          </a:ln>
        </p:spPr>
        <p:txBody>
          <a:bodyPr anchor="ctr">
            <a:spAutoFit/>
          </a:bodyPr>
          <a:lstStyle/>
          <a:p>
            <a:endParaRPr lang="es-CL"/>
          </a:p>
        </p:txBody>
      </p:sp>
      <p:grpSp>
        <p:nvGrpSpPr>
          <p:cNvPr id="8" name="Group 72"/>
          <p:cNvGrpSpPr>
            <a:grpSpLocks/>
          </p:cNvGrpSpPr>
          <p:nvPr/>
        </p:nvGrpSpPr>
        <p:grpSpPr bwMode="auto">
          <a:xfrm>
            <a:off x="3348038" y="2205038"/>
            <a:ext cx="2209800" cy="715962"/>
            <a:chOff x="1776" y="1373"/>
            <a:chExt cx="1392" cy="451"/>
          </a:xfrm>
        </p:grpSpPr>
        <p:sp>
          <p:nvSpPr>
            <p:cNvPr id="518212" name="Text Box 68"/>
            <p:cNvSpPr txBox="1">
              <a:spLocks noChangeArrowheads="1"/>
            </p:cNvSpPr>
            <p:nvPr/>
          </p:nvSpPr>
          <p:spPr bwMode="auto">
            <a:xfrm>
              <a:off x="1776" y="1373"/>
              <a:ext cx="1392" cy="288"/>
            </a:xfrm>
            <a:prstGeom prst="rect">
              <a:avLst/>
            </a:prstGeom>
            <a:noFill/>
            <a:ln w="9525">
              <a:noFill/>
              <a:miter lim="800000"/>
              <a:headEnd/>
              <a:tailEnd/>
            </a:ln>
            <a:effectLst/>
          </p:spPr>
          <p:txBody>
            <a:bodyPr anchor="ctr">
              <a:spAutoFit/>
            </a:bodyPr>
            <a:lstStyle/>
            <a:p>
              <a:pPr algn="ctr">
                <a:defRPr/>
              </a:pPr>
              <a:r>
                <a:rPr lang="es-MX" sz="2400" i="1" dirty="0">
                  <a:solidFill>
                    <a:srgbClr val="66FFCC"/>
                  </a:solidFill>
                  <a:effectLst>
                    <a:outerShdw blurRad="38100" dist="38100" dir="2700000" algn="tl">
                      <a:srgbClr val="000000"/>
                    </a:outerShdw>
                  </a:effectLst>
                  <a:latin typeface="Times New Roman" pitchFamily="18" charset="0"/>
                  <a:cs typeface="Times New Roman" pitchFamily="18" charset="0"/>
                </a:rPr>
                <a:t>mg </a:t>
              </a:r>
              <a:r>
                <a:rPr lang="es-MX" sz="2400" dirty="0" err="1">
                  <a:solidFill>
                    <a:srgbClr val="66FFCC"/>
                  </a:solidFill>
                  <a:effectLst>
                    <a:outerShdw blurRad="38100" dist="38100" dir="2700000" algn="tl">
                      <a:srgbClr val="000000"/>
                    </a:outerShdw>
                  </a:effectLst>
                  <a:latin typeface="Times New Roman" pitchFamily="18" charset="0"/>
                  <a:cs typeface="Times New Roman" pitchFamily="18" charset="0"/>
                </a:rPr>
                <a:t>sen</a:t>
              </a:r>
              <a:r>
                <a:rPr lang="es-MX" sz="2400" dirty="0">
                  <a:solidFill>
                    <a:srgbClr val="66FFCC"/>
                  </a:solidFill>
                  <a:effectLst>
                    <a:outerShdw blurRad="38100" dist="38100" dir="2700000" algn="tl">
                      <a:srgbClr val="000000"/>
                    </a:outerShdw>
                  </a:effectLst>
                  <a:latin typeface="Times New Roman" pitchFamily="18" charset="0"/>
                  <a:cs typeface="Times New Roman" pitchFamily="18" charset="0"/>
                </a:rPr>
                <a:t> 60</a:t>
              </a:r>
              <a:r>
                <a:rPr lang="es-MX" sz="2400" baseline="30000" dirty="0">
                  <a:solidFill>
                    <a:srgbClr val="66FFCC"/>
                  </a:solidFill>
                  <a:effectLst>
                    <a:outerShdw blurRad="38100" dist="38100" dir="2700000" algn="tl">
                      <a:srgbClr val="000000"/>
                    </a:outerShdw>
                  </a:effectLst>
                  <a:latin typeface="Times New Roman" pitchFamily="18" charset="0"/>
                  <a:cs typeface="Times New Roman" pitchFamily="18" charset="0"/>
                </a:rPr>
                <a:t>o</a:t>
              </a:r>
              <a:endParaRPr lang="es-MX" sz="2400" dirty="0">
                <a:effectLst>
                  <a:outerShdw blurRad="38100" dist="38100" dir="2700000" algn="tl">
                    <a:srgbClr val="000000"/>
                  </a:outerShdw>
                </a:effectLst>
                <a:latin typeface="Times New Roman" pitchFamily="18" charset="0"/>
                <a:cs typeface="Times New Roman" pitchFamily="18" charset="0"/>
              </a:endParaRPr>
            </a:p>
          </p:txBody>
        </p:sp>
        <p:sp>
          <p:nvSpPr>
            <p:cNvPr id="45084" name="Line 71"/>
            <p:cNvSpPr>
              <a:spLocks noChangeShapeType="1"/>
            </p:cNvSpPr>
            <p:nvPr/>
          </p:nvSpPr>
          <p:spPr bwMode="auto">
            <a:xfrm>
              <a:off x="2400" y="1680"/>
              <a:ext cx="336" cy="144"/>
            </a:xfrm>
            <a:prstGeom prst="line">
              <a:avLst/>
            </a:prstGeom>
            <a:noFill/>
            <a:ln w="9525">
              <a:solidFill>
                <a:srgbClr val="66FFCC"/>
              </a:solidFill>
              <a:round/>
              <a:headEnd/>
              <a:tailEnd type="triangle" w="med" len="med"/>
            </a:ln>
          </p:spPr>
          <p:txBody>
            <a:bodyPr wrap="none" anchor="ctr">
              <a:spAutoFit/>
            </a:bodyPr>
            <a:lstStyle/>
            <a:p>
              <a:endParaRPr lang="es-CL"/>
            </a:p>
          </p:txBody>
        </p:sp>
      </p:grpSp>
      <p:grpSp>
        <p:nvGrpSpPr>
          <p:cNvPr id="9" name="Group 75"/>
          <p:cNvGrpSpPr>
            <a:grpSpLocks/>
          </p:cNvGrpSpPr>
          <p:nvPr/>
        </p:nvGrpSpPr>
        <p:grpSpPr bwMode="auto">
          <a:xfrm>
            <a:off x="4800600" y="1538288"/>
            <a:ext cx="685800" cy="595312"/>
            <a:chOff x="3024" y="969"/>
            <a:chExt cx="432" cy="375"/>
          </a:xfrm>
        </p:grpSpPr>
        <p:sp>
          <p:nvSpPr>
            <p:cNvPr id="45081" name="Line 73"/>
            <p:cNvSpPr>
              <a:spLocks noChangeShapeType="1"/>
            </p:cNvSpPr>
            <p:nvPr/>
          </p:nvSpPr>
          <p:spPr bwMode="auto">
            <a:xfrm>
              <a:off x="3024" y="1104"/>
              <a:ext cx="384" cy="240"/>
            </a:xfrm>
            <a:prstGeom prst="line">
              <a:avLst/>
            </a:prstGeom>
            <a:noFill/>
            <a:ln w="38100">
              <a:solidFill>
                <a:schemeClr val="tx1"/>
              </a:solidFill>
              <a:round/>
              <a:headEnd/>
              <a:tailEnd type="triangle" w="med" len="med"/>
            </a:ln>
          </p:spPr>
          <p:txBody>
            <a:bodyPr anchor="ctr">
              <a:spAutoFit/>
            </a:bodyPr>
            <a:lstStyle/>
            <a:p>
              <a:endParaRPr lang="es-CL"/>
            </a:p>
          </p:txBody>
        </p:sp>
        <p:sp>
          <p:nvSpPr>
            <p:cNvPr id="45082" name="Text Box 74"/>
            <p:cNvSpPr txBox="1">
              <a:spLocks noChangeArrowheads="1"/>
            </p:cNvSpPr>
            <p:nvPr/>
          </p:nvSpPr>
          <p:spPr bwMode="auto">
            <a:xfrm>
              <a:off x="3072" y="969"/>
              <a:ext cx="384" cy="233"/>
            </a:xfrm>
            <a:prstGeom prst="rect">
              <a:avLst/>
            </a:prstGeom>
            <a:noFill/>
            <a:ln w="9525">
              <a:noFill/>
              <a:miter lim="800000"/>
              <a:headEnd/>
              <a:tailEnd/>
            </a:ln>
          </p:spPr>
          <p:txBody>
            <a:bodyPr anchor="ctr">
              <a:spAutoFit/>
            </a:bodyPr>
            <a:lstStyle/>
            <a:p>
              <a:pPr algn="ctr"/>
              <a:r>
                <a:rPr lang="es-MX" b="1">
                  <a:latin typeface="Times New Roman" pitchFamily="18" charset="0"/>
                  <a:cs typeface="Times New Roman" pitchFamily="18" charset="0"/>
                </a:rPr>
                <a:t>+</a:t>
              </a:r>
            </a:p>
          </p:txBody>
        </p:sp>
      </p:grpSp>
      <p:sp>
        <p:nvSpPr>
          <p:cNvPr id="518220" name="Text Box 76"/>
          <p:cNvSpPr txBox="1">
            <a:spLocks noChangeArrowheads="1"/>
          </p:cNvSpPr>
          <p:nvPr/>
        </p:nvSpPr>
        <p:spPr bwMode="auto">
          <a:xfrm>
            <a:off x="990600" y="4341813"/>
            <a:ext cx="2743200" cy="401637"/>
          </a:xfrm>
          <a:prstGeom prst="rect">
            <a:avLst/>
          </a:prstGeom>
          <a:noFill/>
          <a:ln w="9525">
            <a:noFill/>
            <a:miter lim="800000"/>
            <a:headEnd/>
            <a:tailEnd/>
          </a:ln>
        </p:spPr>
        <p:txBody>
          <a:bodyPr anchor="ctr">
            <a:spAutoFit/>
          </a:bodyPr>
          <a:lstStyle/>
          <a:p>
            <a:pPr algn="ctr"/>
            <a:r>
              <a:rPr lang="es-MX" sz="2000">
                <a:solidFill>
                  <a:schemeClr val="tx2"/>
                </a:solidFill>
                <a:latin typeface="Symbol" pitchFamily="18" charset="2"/>
                <a:cs typeface="Times New Roman" pitchFamily="18" charset="0"/>
              </a:rPr>
              <a:t>S</a:t>
            </a:r>
            <a:r>
              <a:rPr lang="es-MX" sz="2000" i="1">
                <a:solidFill>
                  <a:schemeClr val="tx2"/>
                </a:solidFill>
                <a:latin typeface="Times New Roman" pitchFamily="18" charset="0"/>
                <a:cs typeface="Times New Roman" pitchFamily="18" charset="0"/>
              </a:rPr>
              <a:t>F</a:t>
            </a:r>
            <a:r>
              <a:rPr lang="es-MX" sz="2000" i="1" baseline="-25000">
                <a:solidFill>
                  <a:schemeClr val="tx2"/>
                </a:solidFill>
                <a:latin typeface="Times New Roman" pitchFamily="18" charset="0"/>
                <a:cs typeface="Times New Roman" pitchFamily="18" charset="0"/>
              </a:rPr>
              <a:t>x </a:t>
            </a:r>
            <a:r>
              <a:rPr lang="es-MX" sz="2000" i="1">
                <a:solidFill>
                  <a:schemeClr val="tx2"/>
                </a:solidFill>
                <a:latin typeface="Times New Roman" pitchFamily="18" charset="0"/>
                <a:cs typeface="Times New Roman" pitchFamily="18" charset="0"/>
              </a:rPr>
              <a:t>= m a</a:t>
            </a:r>
            <a:r>
              <a:rPr lang="es-MX" sz="2000" i="1" baseline="-25000">
                <a:solidFill>
                  <a:schemeClr val="tx2"/>
                </a:solidFill>
                <a:latin typeface="Times New Roman" pitchFamily="18" charset="0"/>
                <a:cs typeface="Times New Roman" pitchFamily="18" charset="0"/>
              </a:rPr>
              <a:t>x</a:t>
            </a:r>
          </a:p>
        </p:txBody>
      </p:sp>
      <p:sp>
        <p:nvSpPr>
          <p:cNvPr id="518221" name="Text Box 77"/>
          <p:cNvSpPr txBox="1">
            <a:spLocks noChangeArrowheads="1"/>
          </p:cNvSpPr>
          <p:nvPr/>
        </p:nvSpPr>
        <p:spPr bwMode="auto">
          <a:xfrm>
            <a:off x="685800" y="5027613"/>
            <a:ext cx="3657600" cy="401637"/>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mg </a:t>
            </a:r>
            <a:r>
              <a:rPr lang="es-MX" sz="2000">
                <a:solidFill>
                  <a:schemeClr val="tx2"/>
                </a:solidFill>
                <a:latin typeface="Times New Roman" pitchFamily="18" charset="0"/>
                <a:cs typeface="Times New Roman" pitchFamily="18" charset="0"/>
              </a:rPr>
              <a:t>cos 60</a:t>
            </a:r>
            <a:r>
              <a:rPr lang="es-MX" sz="2000" baseline="30000">
                <a:solidFill>
                  <a:schemeClr val="tx2"/>
                </a:solidFill>
                <a:latin typeface="Times New Roman" pitchFamily="18" charset="0"/>
                <a:cs typeface="Times New Roman" pitchFamily="18" charset="0"/>
              </a:rPr>
              <a:t>o</a:t>
            </a:r>
            <a:r>
              <a:rPr lang="es-MX" sz="2000">
                <a:solidFill>
                  <a:schemeClr val="tx2"/>
                </a:solidFill>
                <a:latin typeface="Times New Roman" pitchFamily="18" charset="0"/>
                <a:cs typeface="Times New Roman" pitchFamily="18" charset="0"/>
              </a:rPr>
              <a:t> </a:t>
            </a:r>
            <a:r>
              <a:rPr lang="es-MX" sz="2000" i="1">
                <a:solidFill>
                  <a:schemeClr val="tx2"/>
                </a:solidFill>
                <a:latin typeface="Times New Roman" pitchFamily="18" charset="0"/>
                <a:cs typeface="Times New Roman" pitchFamily="18" charset="0"/>
              </a:rPr>
              <a:t>= m a</a:t>
            </a:r>
          </a:p>
        </p:txBody>
      </p:sp>
      <p:grpSp>
        <p:nvGrpSpPr>
          <p:cNvPr id="10" name="Group 80"/>
          <p:cNvGrpSpPr>
            <a:grpSpLocks/>
          </p:cNvGrpSpPr>
          <p:nvPr/>
        </p:nvGrpSpPr>
        <p:grpSpPr bwMode="auto">
          <a:xfrm>
            <a:off x="1066800" y="4999038"/>
            <a:ext cx="2743200" cy="533400"/>
            <a:chOff x="624" y="3024"/>
            <a:chExt cx="1728" cy="336"/>
          </a:xfrm>
        </p:grpSpPr>
        <p:sp>
          <p:nvSpPr>
            <p:cNvPr id="45079" name="Line 78"/>
            <p:cNvSpPr>
              <a:spLocks noChangeShapeType="1"/>
            </p:cNvSpPr>
            <p:nvPr/>
          </p:nvSpPr>
          <p:spPr bwMode="auto">
            <a:xfrm flipH="1">
              <a:off x="624" y="3024"/>
              <a:ext cx="192" cy="336"/>
            </a:xfrm>
            <a:prstGeom prst="line">
              <a:avLst/>
            </a:prstGeom>
            <a:noFill/>
            <a:ln w="38100">
              <a:solidFill>
                <a:srgbClr val="FFFF00"/>
              </a:solidFill>
              <a:round/>
              <a:headEnd/>
              <a:tailEnd/>
            </a:ln>
          </p:spPr>
          <p:txBody>
            <a:bodyPr wrap="none" anchor="ctr">
              <a:spAutoFit/>
            </a:bodyPr>
            <a:lstStyle/>
            <a:p>
              <a:endParaRPr lang="es-CL"/>
            </a:p>
          </p:txBody>
        </p:sp>
        <p:sp>
          <p:nvSpPr>
            <p:cNvPr id="45080" name="Line 79"/>
            <p:cNvSpPr>
              <a:spLocks noChangeShapeType="1"/>
            </p:cNvSpPr>
            <p:nvPr/>
          </p:nvSpPr>
          <p:spPr bwMode="auto">
            <a:xfrm flipH="1">
              <a:off x="2160" y="3024"/>
              <a:ext cx="192" cy="336"/>
            </a:xfrm>
            <a:prstGeom prst="line">
              <a:avLst/>
            </a:prstGeom>
            <a:noFill/>
            <a:ln w="38100">
              <a:solidFill>
                <a:srgbClr val="FFFF00"/>
              </a:solidFill>
              <a:round/>
              <a:headEnd/>
              <a:tailEnd/>
            </a:ln>
          </p:spPr>
          <p:txBody>
            <a:bodyPr wrap="none" anchor="ctr">
              <a:spAutoFit/>
            </a:bodyPr>
            <a:lstStyle/>
            <a:p>
              <a:endParaRPr lang="es-CL"/>
            </a:p>
          </p:txBody>
        </p:sp>
      </p:grpSp>
      <p:sp>
        <p:nvSpPr>
          <p:cNvPr id="518225" name="Text Box 81"/>
          <p:cNvSpPr txBox="1">
            <a:spLocks noChangeArrowheads="1"/>
          </p:cNvSpPr>
          <p:nvPr/>
        </p:nvSpPr>
        <p:spPr bwMode="auto">
          <a:xfrm>
            <a:off x="914400" y="5683250"/>
            <a:ext cx="3200400" cy="401638"/>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a = g </a:t>
            </a:r>
            <a:r>
              <a:rPr lang="es-MX" sz="2000">
                <a:solidFill>
                  <a:schemeClr val="tx2"/>
                </a:solidFill>
                <a:latin typeface="Times New Roman" pitchFamily="18" charset="0"/>
                <a:cs typeface="Times New Roman" pitchFamily="18" charset="0"/>
              </a:rPr>
              <a:t>cos 60</a:t>
            </a:r>
            <a:r>
              <a:rPr lang="es-MX" sz="2000" baseline="30000">
                <a:solidFill>
                  <a:schemeClr val="tx2"/>
                </a:solidFill>
                <a:latin typeface="Times New Roman" pitchFamily="18" charset="0"/>
                <a:cs typeface="Times New Roman" pitchFamily="18" charset="0"/>
              </a:rPr>
              <a:t>o</a:t>
            </a:r>
          </a:p>
        </p:txBody>
      </p:sp>
      <p:sp>
        <p:nvSpPr>
          <p:cNvPr id="518226" name="Text Box 82"/>
          <p:cNvSpPr txBox="1">
            <a:spLocks noChangeArrowheads="1"/>
          </p:cNvSpPr>
          <p:nvPr/>
        </p:nvSpPr>
        <p:spPr bwMode="auto">
          <a:xfrm>
            <a:off x="4953000" y="4646613"/>
            <a:ext cx="4191000" cy="401637"/>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a = (9.8 m/s</a:t>
            </a:r>
            <a:r>
              <a:rPr lang="es-MX" sz="2000" i="1" baseline="30000">
                <a:solidFill>
                  <a:schemeClr val="tx2"/>
                </a:solidFill>
                <a:latin typeface="Times New Roman" pitchFamily="18" charset="0"/>
                <a:cs typeface="Times New Roman" pitchFamily="18" charset="0"/>
              </a:rPr>
              <a:t>2</a:t>
            </a:r>
            <a:r>
              <a:rPr lang="es-MX" sz="2000" i="1">
                <a:solidFill>
                  <a:schemeClr val="tx2"/>
                </a:solidFill>
                <a:latin typeface="Times New Roman" pitchFamily="18" charset="0"/>
                <a:cs typeface="Times New Roman" pitchFamily="18" charset="0"/>
              </a:rPr>
              <a:t>) </a:t>
            </a:r>
            <a:r>
              <a:rPr lang="es-MX" sz="2000">
                <a:solidFill>
                  <a:schemeClr val="tx2"/>
                </a:solidFill>
                <a:latin typeface="Times New Roman" pitchFamily="18" charset="0"/>
                <a:cs typeface="Times New Roman" pitchFamily="18" charset="0"/>
              </a:rPr>
              <a:t>cos 60</a:t>
            </a:r>
            <a:r>
              <a:rPr lang="es-MX" sz="2000" baseline="30000">
                <a:solidFill>
                  <a:schemeClr val="tx2"/>
                </a:solidFill>
                <a:latin typeface="Times New Roman" pitchFamily="18" charset="0"/>
                <a:cs typeface="Times New Roman" pitchFamily="18" charset="0"/>
              </a:rPr>
              <a:t>o</a:t>
            </a:r>
          </a:p>
        </p:txBody>
      </p:sp>
      <p:sp>
        <p:nvSpPr>
          <p:cNvPr id="518227" name="Text Box 83"/>
          <p:cNvSpPr txBox="1">
            <a:spLocks noChangeArrowheads="1"/>
          </p:cNvSpPr>
          <p:nvPr/>
        </p:nvSpPr>
        <p:spPr bwMode="auto">
          <a:xfrm>
            <a:off x="5334000" y="5421313"/>
            <a:ext cx="3341688" cy="893762"/>
          </a:xfrm>
          <a:prstGeom prst="rect">
            <a:avLst/>
          </a:prstGeom>
          <a:solidFill>
            <a:srgbClr val="FFFFCC"/>
          </a:solidFill>
          <a:ln w="31750">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sz="2000" b="1" i="1">
                <a:solidFill>
                  <a:schemeClr val="tx2"/>
                </a:solidFill>
                <a:latin typeface="Times New Roman" pitchFamily="18" charset="0"/>
                <a:cs typeface="Times New Roman" pitchFamily="18" charset="0"/>
              </a:rPr>
              <a:t>a </a:t>
            </a:r>
            <a:r>
              <a:rPr lang="es-MX" sz="2000" i="1">
                <a:solidFill>
                  <a:schemeClr val="tx2"/>
                </a:solidFill>
                <a:latin typeface="Times New Roman" pitchFamily="18" charset="0"/>
                <a:cs typeface="Times New Roman" pitchFamily="18" charset="0"/>
              </a:rPr>
              <a:t>= 4.9 m/s</a:t>
            </a:r>
            <a:r>
              <a:rPr lang="es-MX" sz="2000" i="1" baseline="30000">
                <a:solidFill>
                  <a:schemeClr val="tx2"/>
                </a:solidFill>
                <a:latin typeface="Times New Roman" pitchFamily="18" charset="0"/>
                <a:cs typeface="Times New Roman" pitchFamily="18" charset="0"/>
              </a:rPr>
              <a:t>2</a:t>
            </a:r>
            <a:r>
              <a:rPr lang="es-MX" sz="2000" i="1">
                <a:solidFill>
                  <a:schemeClr val="tx2"/>
                </a:solidFill>
                <a:latin typeface="Times New Roman" pitchFamily="18" charset="0"/>
                <a:cs typeface="Times New Roman" pitchFamily="18" charset="0"/>
              </a:rPr>
              <a:t>, hacia abajo del plano inclinado</a:t>
            </a:r>
          </a:p>
        </p:txBody>
      </p:sp>
      <p:sp>
        <p:nvSpPr>
          <p:cNvPr id="47" name="46 Rectángulo"/>
          <p:cNvSpPr/>
          <p:nvPr/>
        </p:nvSpPr>
        <p:spPr>
          <a:xfrm>
            <a:off x="611560" y="332656"/>
            <a:ext cx="7780659" cy="707886"/>
          </a:xfrm>
          <a:prstGeom prst="rect">
            <a:avLst/>
          </a:prstGeom>
        </p:spPr>
        <p:txBody>
          <a:bodyPr>
            <a:spAutoFit/>
          </a:bodyPr>
          <a:lstStyle/>
          <a:p>
            <a:pPr eaLnBrk="0" hangingPunct="0">
              <a:defRPr/>
            </a:pPr>
            <a:r>
              <a:rPr lang="es-MX" sz="2000" dirty="0">
                <a:solidFill>
                  <a:schemeClr val="tx2"/>
                </a:solidFill>
                <a:effectLst>
                  <a:reflection blurRad="12700" stA="48000" endA="300" endPos="55000" dir="5400000" sy="-90000" algn="bl" rotWithShape="0"/>
                </a:effectLst>
                <a:ea typeface="Times New Roman" pitchFamily="18" charset="0"/>
              </a:rPr>
              <a:t>Ejemplo:  En ausencia de fricción, ¿cuál es la aceleración por el plano inclinado de 30</a:t>
            </a:r>
            <a:r>
              <a:rPr lang="es-MX" sz="2000" baseline="30000" dirty="0">
                <a:solidFill>
                  <a:schemeClr val="tx2"/>
                </a:solidFill>
                <a:effectLst>
                  <a:reflection blurRad="12700" stA="48000" endA="300" endPos="55000" dir="5400000" sy="-90000" algn="bl" rotWithShape="0"/>
                </a:effectLst>
                <a:ea typeface="Times New Roman" pitchFamily="18" charset="0"/>
              </a:rPr>
              <a:t>o</a:t>
            </a:r>
            <a:r>
              <a:rPr lang="es-MX" sz="2000" dirty="0">
                <a:solidFill>
                  <a:schemeClr val="tx2"/>
                </a:solidFill>
                <a:effectLst>
                  <a:reflection blurRad="12700" stA="48000" endA="300" endPos="55000" dir="5400000" sy="-90000" algn="bl" rotWithShape="0"/>
                </a:effectLst>
                <a:ea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Jungle Menu Command.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subTnLst>
                                    <p:audio>
                                      <p:cMediaNode>
                                        <p:cTn display="0" masterRel="sameClick">
                                          <p:stCondLst>
                                            <p:cond evt="begin" delay="0">
                                              <p:tn val="11"/>
                                            </p:cond>
                                          </p:stCondLst>
                                          <p:endCondLst>
                                            <p:cond evt="onStopAudio" delay="0">
                                              <p:tgtEl>
                                                <p:sldTgt/>
                                              </p:tgtEl>
                                            </p:cond>
                                          </p:endCondLst>
                                        </p:cTn>
                                        <p:tgtEl>
                                          <p:sndTgt r:embed="rId2" name="Jungle Menu Command.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subTnLst>
                                    <p:audio>
                                      <p:cMediaNode>
                                        <p:cTn display="0" masterRel="sameClick">
                                          <p:stCondLst>
                                            <p:cond evt="begin" delay="0">
                                              <p:tn val="16"/>
                                            </p:cond>
                                          </p:stCondLst>
                                          <p:endCondLst>
                                            <p:cond evt="onStopAudio" delay="0">
                                              <p:tgtEl>
                                                <p:sldTgt/>
                                              </p:tgtEl>
                                            </p:cond>
                                          </p:endCondLst>
                                        </p:cTn>
                                        <p:tgtEl>
                                          <p:sndTgt r:embed="rId2" name="Jungle Menu Command.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dissolve">
                                      <p:cBhvr>
                                        <p:cTn id="23" dur="500"/>
                                        <p:tgtEl>
                                          <p:spTgt spid="3"/>
                                        </p:tgtEl>
                                      </p:cBhvr>
                                    </p:animEffect>
                                  </p:childTnLst>
                                  <p:subTnLst>
                                    <p:audio>
                                      <p:cMediaNode>
                                        <p:cTn display="0" masterRel="sameClick">
                                          <p:stCondLst>
                                            <p:cond evt="begin" delay="0">
                                              <p:tn val="21"/>
                                            </p:cond>
                                          </p:stCondLst>
                                          <p:endCondLst>
                                            <p:cond evt="onStopAudio" delay="0">
                                              <p:tgtEl>
                                                <p:sldTgt/>
                                              </p:tgtEl>
                                            </p:cond>
                                          </p:endCondLst>
                                        </p:cTn>
                                        <p:tgtEl>
                                          <p:sndTgt r:embed="rId2" name="Jungle Menu Command.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ssolve">
                                      <p:cBhvr>
                                        <p:cTn id="28" dur="500"/>
                                        <p:tgtEl>
                                          <p:spTgt spid="4"/>
                                        </p:tgtEl>
                                      </p:cBhvr>
                                    </p:animEffect>
                                  </p:childTnLst>
                                </p:cTn>
                              </p:par>
                            </p:childTnLst>
                          </p:cTn>
                        </p:par>
                        <p:par>
                          <p:cTn id="29" fill="hold" nodeType="afterGroup">
                            <p:stCondLst>
                              <p:cond delay="500"/>
                            </p:stCondLst>
                            <p:childTnLst>
                              <p:par>
                                <p:cTn id="30" presetID="9" presetClass="entr" presetSubtype="0" fill="hold" grpId="0" nodeType="afterEffect">
                                  <p:stCondLst>
                                    <p:cond delay="0"/>
                                  </p:stCondLst>
                                  <p:childTnLst>
                                    <p:set>
                                      <p:cBhvr>
                                        <p:cTn id="31" dur="1" fill="hold">
                                          <p:stCondLst>
                                            <p:cond delay="0"/>
                                          </p:stCondLst>
                                        </p:cTn>
                                        <p:tgtEl>
                                          <p:spTgt spid="518188"/>
                                        </p:tgtEl>
                                        <p:attrNameLst>
                                          <p:attrName>style.visibility</p:attrName>
                                        </p:attrNameLst>
                                      </p:cBhvr>
                                      <p:to>
                                        <p:strVal val="visible"/>
                                      </p:to>
                                    </p:set>
                                    <p:animEffect transition="in" filter="dissolve">
                                      <p:cBhvr>
                                        <p:cTn id="32" dur="500"/>
                                        <p:tgtEl>
                                          <p:spTgt spid="518188"/>
                                        </p:tgtEl>
                                      </p:cBhvr>
                                    </p:animEffect>
                                  </p:childTnLst>
                                  <p:subTnLst>
                                    <p:audio>
                                      <p:cMediaNode>
                                        <p:cTn display="0" masterRel="sameClick">
                                          <p:stCondLst>
                                            <p:cond evt="begin" delay="0">
                                              <p:tn val="30"/>
                                            </p:cond>
                                          </p:stCondLst>
                                          <p:endCondLst>
                                            <p:cond evt="onStopAudio" delay="0">
                                              <p:tgtEl>
                                                <p:sldTgt/>
                                              </p:tgtEl>
                                            </p:cond>
                                          </p:endCondLst>
                                        </p:cTn>
                                        <p:tgtEl>
                                          <p:sndTgt r:embed="rId2" name="Jungle Menu Command.wav"/>
                                        </p:tgtEl>
                                      </p:cMediaNode>
                                    </p:audio>
                                  </p:subTnLst>
                                </p:cTn>
                              </p:par>
                            </p:childTnLst>
                          </p:cTn>
                        </p:par>
                        <p:par>
                          <p:cTn id="33" fill="hold" nodeType="afterGroup">
                            <p:stCondLst>
                              <p:cond delay="1000"/>
                            </p:stCondLst>
                            <p:childTnLst>
                              <p:par>
                                <p:cTn id="34" presetID="9" presetClass="entr" presetSubtype="0" fill="hold" grpId="0" nodeType="afterEffect">
                                  <p:stCondLst>
                                    <p:cond delay="0"/>
                                  </p:stCondLst>
                                  <p:childTnLst>
                                    <p:set>
                                      <p:cBhvr>
                                        <p:cTn id="35" dur="1" fill="hold">
                                          <p:stCondLst>
                                            <p:cond delay="0"/>
                                          </p:stCondLst>
                                        </p:cTn>
                                        <p:tgtEl>
                                          <p:spTgt spid="518194"/>
                                        </p:tgtEl>
                                        <p:attrNameLst>
                                          <p:attrName>style.visibility</p:attrName>
                                        </p:attrNameLst>
                                      </p:cBhvr>
                                      <p:to>
                                        <p:strVal val="visible"/>
                                      </p:to>
                                    </p:set>
                                    <p:animEffect transition="in" filter="dissolve">
                                      <p:cBhvr>
                                        <p:cTn id="36" dur="500"/>
                                        <p:tgtEl>
                                          <p:spTgt spid="518194"/>
                                        </p:tgtEl>
                                      </p:cBhvr>
                                    </p:animEffect>
                                  </p:childTnLst>
                                  <p:subTnLst>
                                    <p:audio>
                                      <p:cMediaNode>
                                        <p:cTn display="0" masterRel="sameClick">
                                          <p:stCondLst>
                                            <p:cond evt="begin" delay="0">
                                              <p:tn val="34"/>
                                            </p:cond>
                                          </p:stCondLst>
                                          <p:endCondLst>
                                            <p:cond evt="onStopAudio" delay="0">
                                              <p:tgtEl>
                                                <p:sldTgt/>
                                              </p:tgtEl>
                                            </p:cond>
                                          </p:endCondLst>
                                        </p:cTn>
                                        <p:tgtEl>
                                          <p:sndTgt r:embed="rId2" name="Jungle Menu Command.wav"/>
                                        </p:tgtEl>
                                      </p:cMediaNode>
                                    </p:audio>
                                  </p:subTnLst>
                                </p:cTn>
                              </p:par>
                            </p:childTnLst>
                          </p:cTn>
                        </p:par>
                        <p:par>
                          <p:cTn id="37" fill="hold" nodeType="afterGroup">
                            <p:stCondLst>
                              <p:cond delay="1500"/>
                            </p:stCondLst>
                            <p:childTnLst>
                              <p:par>
                                <p:cTn id="38" presetID="9" presetClass="entr" presetSubtype="0" fill="hold" grpId="0" nodeType="afterEffect">
                                  <p:stCondLst>
                                    <p:cond delay="0"/>
                                  </p:stCondLst>
                                  <p:childTnLst>
                                    <p:set>
                                      <p:cBhvr>
                                        <p:cTn id="39" dur="1" fill="hold">
                                          <p:stCondLst>
                                            <p:cond delay="0"/>
                                          </p:stCondLst>
                                        </p:cTn>
                                        <p:tgtEl>
                                          <p:spTgt spid="518195"/>
                                        </p:tgtEl>
                                        <p:attrNameLst>
                                          <p:attrName>style.visibility</p:attrName>
                                        </p:attrNameLst>
                                      </p:cBhvr>
                                      <p:to>
                                        <p:strVal val="visible"/>
                                      </p:to>
                                    </p:set>
                                    <p:animEffect transition="in" filter="dissolve">
                                      <p:cBhvr>
                                        <p:cTn id="40" dur="500"/>
                                        <p:tgtEl>
                                          <p:spTgt spid="518195"/>
                                        </p:tgtEl>
                                      </p:cBhvr>
                                    </p:animEffect>
                                  </p:childTnLst>
                                  <p:subTnLst>
                                    <p:audio>
                                      <p:cMediaNode>
                                        <p:cTn display="0" masterRel="sameClick">
                                          <p:stCondLst>
                                            <p:cond evt="begin" delay="0">
                                              <p:tn val="38"/>
                                            </p:cond>
                                          </p:stCondLst>
                                          <p:endCondLst>
                                            <p:cond evt="onStopAudio" delay="0">
                                              <p:tgtEl>
                                                <p:sldTgt/>
                                              </p:tgtEl>
                                            </p:cond>
                                          </p:endCondLst>
                                        </p:cTn>
                                        <p:tgtEl>
                                          <p:sndTgt r:embed="rId2" name="Jungle Menu Command.wav"/>
                                        </p:tgtEl>
                                      </p:cMediaNode>
                                    </p:audio>
                                  </p:subTnLst>
                                </p:cTn>
                              </p:par>
                            </p:childTnLst>
                          </p:cTn>
                        </p:par>
                        <p:par>
                          <p:cTn id="41" fill="hold" nodeType="afterGroup">
                            <p:stCondLst>
                              <p:cond delay="2000"/>
                            </p:stCondLst>
                            <p:childTnLst>
                              <p:par>
                                <p:cTn id="42" presetID="9" presetClass="entr" presetSubtype="0" fill="hold" grpId="0" nodeType="afterEffect">
                                  <p:stCondLst>
                                    <p:cond delay="0"/>
                                  </p:stCondLst>
                                  <p:childTnLst>
                                    <p:set>
                                      <p:cBhvr>
                                        <p:cTn id="43" dur="1" fill="hold">
                                          <p:stCondLst>
                                            <p:cond delay="0"/>
                                          </p:stCondLst>
                                        </p:cTn>
                                        <p:tgtEl>
                                          <p:spTgt spid="518196"/>
                                        </p:tgtEl>
                                        <p:attrNameLst>
                                          <p:attrName>style.visibility</p:attrName>
                                        </p:attrNameLst>
                                      </p:cBhvr>
                                      <p:to>
                                        <p:strVal val="visible"/>
                                      </p:to>
                                    </p:set>
                                    <p:animEffect transition="in" filter="dissolve">
                                      <p:cBhvr>
                                        <p:cTn id="44" dur="500"/>
                                        <p:tgtEl>
                                          <p:spTgt spid="518196"/>
                                        </p:tgtEl>
                                      </p:cBhvr>
                                    </p:animEffect>
                                  </p:childTnLst>
                                  <p:subTnLst>
                                    <p:audio>
                                      <p:cMediaNode>
                                        <p:cTn display="0" masterRel="sameClick">
                                          <p:stCondLst>
                                            <p:cond evt="begin" delay="0">
                                              <p:tn val="42"/>
                                            </p:cond>
                                          </p:stCondLst>
                                          <p:endCondLst>
                                            <p:cond evt="onStopAudio" delay="0">
                                              <p:tgtEl>
                                                <p:sldTgt/>
                                              </p:tgtEl>
                                            </p:cond>
                                          </p:endCondLst>
                                        </p:cTn>
                                        <p:tgtEl>
                                          <p:sndTgt r:embed="rId2" name="Jungle Menu Command.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518198"/>
                                        </p:tgtEl>
                                        <p:attrNameLst>
                                          <p:attrName>style.visibility</p:attrName>
                                        </p:attrNameLst>
                                      </p:cBhvr>
                                      <p:to>
                                        <p:strVal val="visible"/>
                                      </p:to>
                                    </p:set>
                                    <p:animEffect transition="in" filter="dissolve">
                                      <p:cBhvr>
                                        <p:cTn id="49" dur="500"/>
                                        <p:tgtEl>
                                          <p:spTgt spid="518198"/>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 presetClass="entr" presetSubtype="32" fill="hold"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ox(out)">
                                      <p:cBhvr>
                                        <p:cTn id="54" dur="500"/>
                                        <p:tgtEl>
                                          <p:spTgt spid="7"/>
                                        </p:tgtEl>
                                      </p:cBhvr>
                                    </p:animEffect>
                                  </p:childTnLst>
                                  <p:subTnLst>
                                    <p:audio>
                                      <p:cMediaNode>
                                        <p:cTn display="0" masterRel="sameClick">
                                          <p:stCondLst>
                                            <p:cond evt="begin" delay="0">
                                              <p:tn val="52"/>
                                            </p:cond>
                                          </p:stCondLst>
                                          <p:endCondLst>
                                            <p:cond evt="onStopAudio" delay="0">
                                              <p:tgtEl>
                                                <p:sldTgt/>
                                              </p:tgtEl>
                                            </p:cond>
                                          </p:endCondLst>
                                        </p:cTn>
                                        <p:tgtEl>
                                          <p:sndTgt r:embed="rId3" name="click.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518214"/>
                                        </p:tgtEl>
                                        <p:attrNameLst>
                                          <p:attrName>style.visibility</p:attrName>
                                        </p:attrNameLst>
                                      </p:cBhvr>
                                      <p:to>
                                        <p:strVal val="visible"/>
                                      </p:to>
                                    </p:set>
                                    <p:anim calcmode="lin" valueType="num">
                                      <p:cBhvr additive="base">
                                        <p:cTn id="59" dur="500" fill="hold"/>
                                        <p:tgtEl>
                                          <p:spTgt spid="518214"/>
                                        </p:tgtEl>
                                        <p:attrNameLst>
                                          <p:attrName>ppt_x</p:attrName>
                                        </p:attrNameLst>
                                      </p:cBhvr>
                                      <p:tavLst>
                                        <p:tav tm="0">
                                          <p:val>
                                            <p:strVal val="0-#ppt_w/2"/>
                                          </p:val>
                                        </p:tav>
                                        <p:tav tm="100000">
                                          <p:val>
                                            <p:strVal val="#ppt_x"/>
                                          </p:val>
                                        </p:tav>
                                      </p:tavLst>
                                    </p:anim>
                                    <p:anim calcmode="lin" valueType="num">
                                      <p:cBhvr additive="base">
                                        <p:cTn id="60" dur="500" fill="hold"/>
                                        <p:tgtEl>
                                          <p:spTgt spid="51821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WHOOSH.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4" presetClass="entr" presetSubtype="32" fill="hold" nodeType="click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box(out)">
                                      <p:cBhvr>
                                        <p:cTn id="65" dur="500"/>
                                        <p:tgtEl>
                                          <p:spTgt spid="8"/>
                                        </p:tgtEl>
                                      </p:cBhvr>
                                    </p:animEffect>
                                  </p:childTnLst>
                                  <p:subTnLst>
                                    <p:audio>
                                      <p:cMediaNode>
                                        <p:cTn display="0" masterRel="sameClick">
                                          <p:stCondLst>
                                            <p:cond evt="begin" delay="0">
                                              <p:tn val="63"/>
                                            </p:cond>
                                          </p:stCondLst>
                                          <p:endCondLst>
                                            <p:cond evt="onStopAudio" delay="0">
                                              <p:tgtEl>
                                                <p:sldTgt/>
                                              </p:tgtEl>
                                            </p:cond>
                                          </p:endCondLst>
                                        </p:cTn>
                                        <p:tgtEl>
                                          <p:sndTgt r:embed="rId3" name="click.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4" presetClass="entr" presetSubtype="32" fill="hold" nodeType="click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ox(out)">
                                      <p:cBhvr>
                                        <p:cTn id="70" dur="500"/>
                                        <p:tgtEl>
                                          <p:spTgt spid="9"/>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4" presetClass="entr" presetSubtype="32" fill="hold" grpId="0" nodeType="clickEffect">
                                  <p:stCondLst>
                                    <p:cond delay="0"/>
                                  </p:stCondLst>
                                  <p:childTnLst>
                                    <p:set>
                                      <p:cBhvr>
                                        <p:cTn id="74" dur="1" fill="hold">
                                          <p:stCondLst>
                                            <p:cond delay="0"/>
                                          </p:stCondLst>
                                        </p:cTn>
                                        <p:tgtEl>
                                          <p:spTgt spid="518220">
                                            <p:txEl>
                                              <p:pRg st="0" end="0"/>
                                            </p:txEl>
                                          </p:spTgt>
                                        </p:tgtEl>
                                        <p:attrNameLst>
                                          <p:attrName>style.visibility</p:attrName>
                                        </p:attrNameLst>
                                      </p:cBhvr>
                                      <p:to>
                                        <p:strVal val="visible"/>
                                      </p:to>
                                    </p:set>
                                    <p:animEffect transition="in" filter="box(out)">
                                      <p:cBhvr>
                                        <p:cTn id="75" dur="500"/>
                                        <p:tgtEl>
                                          <p:spTgt spid="518220">
                                            <p:txEl>
                                              <p:pRg st="0" end="0"/>
                                            </p:txEl>
                                          </p:spTgt>
                                        </p:tgtEl>
                                      </p:cBhvr>
                                    </p:animEffect>
                                  </p:childTnLst>
                                  <p:subTnLst>
                                    <p:audio>
                                      <p:cMediaNode>
                                        <p:cTn display="0" masterRel="sameClick">
                                          <p:stCondLst>
                                            <p:cond evt="begin" delay="0">
                                              <p:tn val="73"/>
                                            </p:cond>
                                          </p:stCondLst>
                                          <p:endCondLst>
                                            <p:cond evt="onStopAudio" delay="0">
                                              <p:tgtEl>
                                                <p:sldTgt/>
                                              </p:tgtEl>
                                            </p:cond>
                                          </p:endCondLst>
                                        </p:cTn>
                                        <p:tgtEl>
                                          <p:sndTgt r:embed="rId2" name="Jungle Menu Command.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4" presetClass="entr" presetSubtype="32" fill="hold" grpId="0" nodeType="clickEffect">
                                  <p:stCondLst>
                                    <p:cond delay="0"/>
                                  </p:stCondLst>
                                  <p:childTnLst>
                                    <p:set>
                                      <p:cBhvr>
                                        <p:cTn id="79" dur="1" fill="hold">
                                          <p:stCondLst>
                                            <p:cond delay="0"/>
                                          </p:stCondLst>
                                        </p:cTn>
                                        <p:tgtEl>
                                          <p:spTgt spid="518221">
                                            <p:txEl>
                                              <p:pRg st="0" end="0"/>
                                            </p:txEl>
                                          </p:spTgt>
                                        </p:tgtEl>
                                        <p:attrNameLst>
                                          <p:attrName>style.visibility</p:attrName>
                                        </p:attrNameLst>
                                      </p:cBhvr>
                                      <p:to>
                                        <p:strVal val="visible"/>
                                      </p:to>
                                    </p:set>
                                    <p:animEffect transition="in" filter="box(out)">
                                      <p:cBhvr>
                                        <p:cTn id="80" dur="500"/>
                                        <p:tgtEl>
                                          <p:spTgt spid="518221">
                                            <p:txEl>
                                              <p:pRg st="0" end="0"/>
                                            </p:txEl>
                                          </p:spTgt>
                                        </p:tgtEl>
                                      </p:cBhvr>
                                    </p:animEffect>
                                  </p:childTnLst>
                                  <p:subTnLst>
                                    <p:audio>
                                      <p:cMediaNode>
                                        <p:cTn display="0" masterRel="sameClick">
                                          <p:stCondLst>
                                            <p:cond evt="begin" delay="0">
                                              <p:tn val="78"/>
                                            </p:cond>
                                          </p:stCondLst>
                                          <p:endCondLst>
                                            <p:cond evt="onStopAudio" delay="0">
                                              <p:tgtEl>
                                                <p:sldTgt/>
                                              </p:tgtEl>
                                            </p:cond>
                                          </p:endCondLst>
                                        </p:cTn>
                                        <p:tgtEl>
                                          <p:sndTgt r:embed="rId2" name="Jungle Menu Command.wav"/>
                                        </p:tgtEl>
                                      </p:cMediaNode>
                                    </p:audio>
                                  </p:subTnLst>
                                </p:cTn>
                              </p:par>
                            </p:childTnLst>
                          </p:cTn>
                        </p:par>
                      </p:childTnLst>
                    </p:cTn>
                  </p:par>
                  <p:par>
                    <p:cTn id="81" fill="hold" nodeType="clickPar">
                      <p:stCondLst>
                        <p:cond delay="indefinite"/>
                      </p:stCondLst>
                      <p:childTnLst>
                        <p:par>
                          <p:cTn id="82" fill="hold" nodeType="withGroup">
                            <p:stCondLst>
                              <p:cond delay="0"/>
                            </p:stCondLst>
                            <p:childTnLst>
                              <p:par>
                                <p:cTn id="83" presetID="9" presetClass="entr" presetSubtype="0" fill="hold" nodeType="click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dissolve">
                                      <p:cBhvr>
                                        <p:cTn id="85" dur="500"/>
                                        <p:tgtEl>
                                          <p:spTgt spid="10"/>
                                        </p:tgtEl>
                                      </p:cBhvr>
                                    </p:animEffect>
                                  </p:childTnLst>
                                  <p:subTnLst>
                                    <p:audio>
                                      <p:cMediaNode>
                                        <p:cTn display="0" masterRel="sameClick">
                                          <p:stCondLst>
                                            <p:cond evt="begin" delay="0">
                                              <p:tn val="83"/>
                                            </p:cond>
                                          </p:stCondLst>
                                          <p:endCondLst>
                                            <p:cond evt="onStopAudio" delay="0">
                                              <p:tgtEl>
                                                <p:sldTgt/>
                                              </p:tgtEl>
                                            </p:cond>
                                          </p:endCondLst>
                                        </p:cTn>
                                        <p:tgtEl>
                                          <p:sndTgt r:embed="rId2" name="Jungle Menu Command.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4" presetClass="entr" presetSubtype="32" fill="hold" grpId="0" nodeType="clickEffect">
                                  <p:stCondLst>
                                    <p:cond delay="0"/>
                                  </p:stCondLst>
                                  <p:childTnLst>
                                    <p:set>
                                      <p:cBhvr>
                                        <p:cTn id="89" dur="1" fill="hold">
                                          <p:stCondLst>
                                            <p:cond delay="0"/>
                                          </p:stCondLst>
                                        </p:cTn>
                                        <p:tgtEl>
                                          <p:spTgt spid="518225">
                                            <p:txEl>
                                              <p:pRg st="0" end="0"/>
                                            </p:txEl>
                                          </p:spTgt>
                                        </p:tgtEl>
                                        <p:attrNameLst>
                                          <p:attrName>style.visibility</p:attrName>
                                        </p:attrNameLst>
                                      </p:cBhvr>
                                      <p:to>
                                        <p:strVal val="visible"/>
                                      </p:to>
                                    </p:set>
                                    <p:animEffect transition="in" filter="box(out)">
                                      <p:cBhvr>
                                        <p:cTn id="90" dur="500"/>
                                        <p:tgtEl>
                                          <p:spTgt spid="518225">
                                            <p:txEl>
                                              <p:pRg st="0" end="0"/>
                                            </p:txEl>
                                          </p:spTgt>
                                        </p:tgtEl>
                                      </p:cBhvr>
                                    </p:animEffect>
                                  </p:childTnLst>
                                  <p:subTnLst>
                                    <p:audio>
                                      <p:cMediaNode>
                                        <p:cTn display="0" masterRel="sameClick">
                                          <p:stCondLst>
                                            <p:cond evt="begin" delay="0">
                                              <p:tn val="88"/>
                                            </p:cond>
                                          </p:stCondLst>
                                          <p:endCondLst>
                                            <p:cond evt="onStopAudio" delay="0">
                                              <p:tgtEl>
                                                <p:sldTgt/>
                                              </p:tgtEl>
                                            </p:cond>
                                          </p:endCondLst>
                                        </p:cTn>
                                        <p:tgtEl>
                                          <p:sndTgt r:embed="rId2" name="Jungle Menu Command.wav"/>
                                        </p:tgtEl>
                                      </p:cMediaNode>
                                    </p:audio>
                                  </p:subTnLst>
                                </p:cTn>
                              </p:par>
                            </p:childTnLst>
                          </p:cTn>
                        </p:par>
                      </p:childTnLst>
                    </p:cTn>
                  </p:par>
                  <p:par>
                    <p:cTn id="91" fill="hold" nodeType="clickPar">
                      <p:stCondLst>
                        <p:cond delay="indefinite"/>
                      </p:stCondLst>
                      <p:childTnLst>
                        <p:par>
                          <p:cTn id="92" fill="hold" nodeType="withGroup">
                            <p:stCondLst>
                              <p:cond delay="0"/>
                            </p:stCondLst>
                            <p:childTnLst>
                              <p:par>
                                <p:cTn id="93" presetID="4" presetClass="entr" presetSubtype="32" fill="hold" grpId="0" nodeType="clickEffect">
                                  <p:stCondLst>
                                    <p:cond delay="0"/>
                                  </p:stCondLst>
                                  <p:childTnLst>
                                    <p:set>
                                      <p:cBhvr>
                                        <p:cTn id="94" dur="1" fill="hold">
                                          <p:stCondLst>
                                            <p:cond delay="0"/>
                                          </p:stCondLst>
                                        </p:cTn>
                                        <p:tgtEl>
                                          <p:spTgt spid="518226">
                                            <p:txEl>
                                              <p:pRg st="0" end="0"/>
                                            </p:txEl>
                                          </p:spTgt>
                                        </p:tgtEl>
                                        <p:attrNameLst>
                                          <p:attrName>style.visibility</p:attrName>
                                        </p:attrNameLst>
                                      </p:cBhvr>
                                      <p:to>
                                        <p:strVal val="visible"/>
                                      </p:to>
                                    </p:set>
                                    <p:animEffect transition="in" filter="box(out)">
                                      <p:cBhvr>
                                        <p:cTn id="95" dur="500"/>
                                        <p:tgtEl>
                                          <p:spTgt spid="518226">
                                            <p:txEl>
                                              <p:pRg st="0" end="0"/>
                                            </p:txEl>
                                          </p:spTgt>
                                        </p:tgtEl>
                                      </p:cBhvr>
                                    </p:animEffect>
                                  </p:childTnLst>
                                  <p:subTnLst>
                                    <p:audio>
                                      <p:cMediaNode>
                                        <p:cTn display="0" masterRel="sameClick">
                                          <p:stCondLst>
                                            <p:cond evt="begin" delay="0">
                                              <p:tn val="93"/>
                                            </p:cond>
                                          </p:stCondLst>
                                          <p:endCondLst>
                                            <p:cond evt="onStopAudio" delay="0">
                                              <p:tgtEl>
                                                <p:sldTgt/>
                                              </p:tgtEl>
                                            </p:cond>
                                          </p:endCondLst>
                                        </p:cTn>
                                        <p:tgtEl>
                                          <p:sndTgt r:embed="rId2" name="Jungle Menu Command.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1" presetClass="entr" presetSubtype="0" fill="hold" grpId="0" nodeType="clickEffect">
                                  <p:stCondLst>
                                    <p:cond delay="0"/>
                                  </p:stCondLst>
                                  <p:childTnLst>
                                    <p:set>
                                      <p:cBhvr>
                                        <p:cTn id="99" dur="1" fill="hold">
                                          <p:stCondLst>
                                            <p:cond delay="0"/>
                                          </p:stCondLst>
                                        </p:cTn>
                                        <p:tgtEl>
                                          <p:spTgt spid="518227"/>
                                        </p:tgtEl>
                                        <p:attrNameLst>
                                          <p:attrName>style.visibility</p:attrName>
                                        </p:attrNameLst>
                                      </p:cBhvr>
                                      <p:to>
                                        <p:strVal val="visible"/>
                                      </p:to>
                                    </p:set>
                                  </p:childTnLst>
                                  <p:subTnLst>
                                    <p:audio>
                                      <p:cMediaNode>
                                        <p:cTn display="0" masterRel="sameClick">
                                          <p:stCondLst>
                                            <p:cond evt="begin" delay="0">
                                              <p:tn val="98"/>
                                            </p:cond>
                                          </p:stCondLst>
                                          <p:endCondLst>
                                            <p:cond evt="onStopAudio" delay="0">
                                              <p:tgtEl>
                                                <p:sldTgt/>
                                              </p:tgtEl>
                                            </p:cond>
                                          </p:endCondLst>
                                        </p:cTn>
                                        <p:tgtEl>
                                          <p:sndTgt r:embed="rId4"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8188" grpId="0" autoUpdateAnimBg="0"/>
      <p:bldP spid="518194" grpId="0" autoUpdateAnimBg="0"/>
      <p:bldP spid="518195" grpId="0" animBg="1"/>
      <p:bldP spid="518196" grpId="0" animBg="1"/>
      <p:bldP spid="518198" grpId="0" autoUpdateAnimBg="0"/>
      <p:bldP spid="518214" grpId="0" animBg="1"/>
      <p:bldP spid="518220" grpId="0" build="p" autoUpdateAnimBg="0"/>
      <p:bldP spid="518221" grpId="0" build="p" autoUpdateAnimBg="0"/>
      <p:bldP spid="518225" grpId="0" build="p" autoUpdateAnimBg="0"/>
      <p:bldP spid="518226" grpId="0" build="p" autoUpdateAnimBg="0"/>
      <p:bldP spid="518227"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7122" name="Rectangle 2"/>
          <p:cNvSpPr>
            <a:spLocks noGrp="1" noChangeArrowheads="1"/>
          </p:cNvSpPr>
          <p:nvPr>
            <p:ph type="title"/>
          </p:nvPr>
        </p:nvSpPr>
        <p:spPr>
          <a:xfrm>
            <a:off x="457200" y="0"/>
            <a:ext cx="8686800" cy="1143000"/>
          </a:xfrm>
        </p:spPr>
        <p:txBody>
          <a:bodyPr/>
          <a:lstStyle/>
          <a:p>
            <a:pPr>
              <a:defRPr/>
            </a:pPr>
            <a:r>
              <a:rPr lang="es-MX" sz="2000" b="1" cap="none" dirty="0" smtClean="0">
                <a:latin typeface="Arial" pitchFamily="34" charset="0"/>
                <a:ea typeface="Times New Roman" pitchFamily="18" charset="0"/>
                <a:cs typeface="Arial" pitchFamily="34" charset="0"/>
              </a:rPr>
              <a:t>Problema de dos cuerpos</a:t>
            </a:r>
            <a:r>
              <a:rPr lang="es-MX" sz="2000" cap="none" dirty="0" smtClean="0">
                <a:latin typeface="Arial" pitchFamily="34" charset="0"/>
                <a:ea typeface="Times New Roman" pitchFamily="18" charset="0"/>
                <a:cs typeface="Arial" pitchFamily="34" charset="0"/>
              </a:rPr>
              <a:t>.</a:t>
            </a:r>
            <a:br>
              <a:rPr lang="es-MX" sz="2000" cap="none" dirty="0" smtClean="0">
                <a:latin typeface="Arial" pitchFamily="34" charset="0"/>
                <a:ea typeface="Times New Roman" pitchFamily="18" charset="0"/>
                <a:cs typeface="Arial" pitchFamily="34" charset="0"/>
              </a:rPr>
            </a:br>
            <a:r>
              <a:rPr lang="es-MX" sz="2000" cap="none" dirty="0" smtClean="0">
                <a:latin typeface="Arial" pitchFamily="34" charset="0"/>
                <a:ea typeface="Times New Roman" pitchFamily="18" charset="0"/>
                <a:cs typeface="Arial" pitchFamily="34" charset="0"/>
              </a:rPr>
              <a:t>Encuentre la tensión en la cuerda de conexión si no hay fricción sobre las superficies.</a:t>
            </a:r>
            <a:endParaRPr lang="es-MX" sz="2000" dirty="0" smtClean="0">
              <a:latin typeface="Arial" pitchFamily="34" charset="0"/>
              <a:ea typeface="Times New Roman" pitchFamily="18" charset="0"/>
              <a:cs typeface="Arial" pitchFamily="34" charset="0"/>
            </a:endParaRPr>
          </a:p>
        </p:txBody>
      </p:sp>
      <p:grpSp>
        <p:nvGrpSpPr>
          <p:cNvPr id="2" name="Group 12"/>
          <p:cNvGrpSpPr>
            <a:grpSpLocks/>
          </p:cNvGrpSpPr>
          <p:nvPr/>
        </p:nvGrpSpPr>
        <p:grpSpPr bwMode="auto">
          <a:xfrm>
            <a:off x="1143000" y="1157288"/>
            <a:ext cx="4292600" cy="1433512"/>
            <a:chOff x="720" y="873"/>
            <a:chExt cx="2704" cy="903"/>
          </a:xfrm>
        </p:grpSpPr>
        <p:sp>
          <p:nvSpPr>
            <p:cNvPr id="46105" name="Rectangle 3"/>
            <p:cNvSpPr>
              <a:spLocks noChangeArrowheads="1"/>
            </p:cNvSpPr>
            <p:nvPr/>
          </p:nvSpPr>
          <p:spPr bwMode="auto">
            <a:xfrm>
              <a:off x="720" y="1536"/>
              <a:ext cx="1920" cy="240"/>
            </a:xfrm>
            <a:prstGeom prst="rect">
              <a:avLst/>
            </a:prstGeom>
            <a:solidFill>
              <a:schemeClr val="tx2"/>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tx2"/>
              </a:extrusionClr>
            </a:sp3d>
          </p:spPr>
          <p:txBody>
            <a:bodyPr wrap="none" anchor="ctr">
              <a:spAutoFit/>
              <a:flatTx/>
            </a:bodyPr>
            <a:lstStyle/>
            <a:p>
              <a:endParaRPr lang="es-ES"/>
            </a:p>
          </p:txBody>
        </p:sp>
        <p:sp>
          <p:nvSpPr>
            <p:cNvPr id="46106" name="Rectangle 5"/>
            <p:cNvSpPr>
              <a:spLocks noChangeArrowheads="1"/>
            </p:cNvSpPr>
            <p:nvPr/>
          </p:nvSpPr>
          <p:spPr bwMode="auto">
            <a:xfrm>
              <a:off x="960" y="1104"/>
              <a:ext cx="480" cy="432"/>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6107" name="Rectangle 6"/>
            <p:cNvSpPr>
              <a:spLocks noChangeArrowheads="1"/>
            </p:cNvSpPr>
            <p:nvPr/>
          </p:nvSpPr>
          <p:spPr bwMode="auto">
            <a:xfrm>
              <a:off x="1680" y="1056"/>
              <a:ext cx="624" cy="48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6108" name="Line 7"/>
            <p:cNvSpPr>
              <a:spLocks noChangeShapeType="1"/>
            </p:cNvSpPr>
            <p:nvPr/>
          </p:nvSpPr>
          <p:spPr bwMode="auto">
            <a:xfrm>
              <a:off x="1440" y="1344"/>
              <a:ext cx="240" cy="0"/>
            </a:xfrm>
            <a:prstGeom prst="line">
              <a:avLst/>
            </a:prstGeom>
            <a:noFill/>
            <a:ln w="38100">
              <a:solidFill>
                <a:srgbClr val="FFFFFF"/>
              </a:solidFill>
              <a:round/>
              <a:headEnd/>
              <a:tailEnd/>
            </a:ln>
          </p:spPr>
          <p:txBody>
            <a:bodyPr anchor="ctr">
              <a:spAutoFit/>
            </a:bodyPr>
            <a:lstStyle/>
            <a:p>
              <a:endParaRPr lang="es-CL"/>
            </a:p>
          </p:txBody>
        </p:sp>
        <p:sp>
          <p:nvSpPr>
            <p:cNvPr id="46109" name="AutoShape 8"/>
            <p:cNvSpPr>
              <a:spLocks noChangeArrowheads="1"/>
            </p:cNvSpPr>
            <p:nvPr/>
          </p:nvSpPr>
          <p:spPr bwMode="auto">
            <a:xfrm>
              <a:off x="2352" y="1200"/>
              <a:ext cx="432" cy="192"/>
            </a:xfrm>
            <a:prstGeom prst="rightArrow">
              <a:avLst>
                <a:gd name="adj1" fmla="val 50000"/>
                <a:gd name="adj2" fmla="val 56250"/>
              </a:avLst>
            </a:prstGeom>
            <a:solidFill>
              <a:srgbClr val="FFFFFF"/>
            </a:solidFill>
            <a:ln w="9525">
              <a:solidFill>
                <a:srgbClr val="000000"/>
              </a:solidFill>
              <a:miter lim="800000"/>
              <a:headEnd/>
              <a:tailEnd/>
            </a:ln>
          </p:spPr>
          <p:txBody>
            <a:bodyPr anchor="ctr">
              <a:spAutoFit/>
            </a:bodyPr>
            <a:lstStyle/>
            <a:p>
              <a:endParaRPr lang="es-ES"/>
            </a:p>
          </p:txBody>
        </p:sp>
        <p:sp>
          <p:nvSpPr>
            <p:cNvPr id="46110" name="Text Box 9"/>
            <p:cNvSpPr txBox="1">
              <a:spLocks noChangeArrowheads="1"/>
            </p:cNvSpPr>
            <p:nvPr/>
          </p:nvSpPr>
          <p:spPr bwMode="auto">
            <a:xfrm>
              <a:off x="912" y="1209"/>
              <a:ext cx="576"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2 kg</a:t>
              </a:r>
              <a:endParaRPr lang="es-MX" i="1">
                <a:latin typeface="Times New Roman" pitchFamily="18" charset="0"/>
                <a:cs typeface="Times New Roman" pitchFamily="18" charset="0"/>
              </a:endParaRPr>
            </a:p>
          </p:txBody>
        </p:sp>
        <p:sp>
          <p:nvSpPr>
            <p:cNvPr id="46111" name="Text Box 10"/>
            <p:cNvSpPr txBox="1">
              <a:spLocks noChangeArrowheads="1"/>
            </p:cNvSpPr>
            <p:nvPr/>
          </p:nvSpPr>
          <p:spPr bwMode="auto">
            <a:xfrm>
              <a:off x="1536" y="1209"/>
              <a:ext cx="864"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4 kg</a:t>
              </a:r>
              <a:endParaRPr lang="es-MX" i="1">
                <a:latin typeface="Times New Roman" pitchFamily="18" charset="0"/>
                <a:cs typeface="Times New Roman" pitchFamily="18" charset="0"/>
              </a:endParaRPr>
            </a:p>
          </p:txBody>
        </p:sp>
        <p:sp>
          <p:nvSpPr>
            <p:cNvPr id="46112" name="Text Box 11"/>
            <p:cNvSpPr txBox="1">
              <a:spLocks noChangeArrowheads="1"/>
            </p:cNvSpPr>
            <p:nvPr/>
          </p:nvSpPr>
          <p:spPr bwMode="auto">
            <a:xfrm>
              <a:off x="2256" y="873"/>
              <a:ext cx="1168" cy="233"/>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F</a:t>
              </a:r>
              <a:r>
                <a:rPr lang="es-MX" baseline="-25000">
                  <a:latin typeface="Times New Roman" pitchFamily="18" charset="0"/>
                  <a:cs typeface="Times New Roman" pitchFamily="18" charset="0"/>
                </a:rPr>
                <a:t>aplicada</a:t>
              </a:r>
              <a:r>
                <a:rPr lang="es-MX"/>
                <a:t> </a:t>
              </a:r>
              <a:r>
                <a:rPr lang="es-MX">
                  <a:latin typeface="Times New Roman" pitchFamily="18" charset="0"/>
                  <a:cs typeface="Times New Roman" pitchFamily="18" charset="0"/>
                </a:rPr>
                <a:t>= 12 N</a:t>
              </a:r>
            </a:p>
          </p:txBody>
        </p:sp>
      </p:grpSp>
      <p:sp>
        <p:nvSpPr>
          <p:cNvPr id="517134" name="Text Box 14"/>
          <p:cNvSpPr txBox="1">
            <a:spLocks noChangeArrowheads="1"/>
          </p:cNvSpPr>
          <p:nvPr/>
        </p:nvSpPr>
        <p:spPr bwMode="auto">
          <a:xfrm>
            <a:off x="5105400" y="1290638"/>
            <a:ext cx="3581400" cy="1016000"/>
          </a:xfrm>
          <a:prstGeom prst="rect">
            <a:avLst/>
          </a:prstGeom>
          <a:noFill/>
          <a:ln w="9525">
            <a:noFill/>
            <a:miter lim="800000"/>
            <a:headEnd/>
            <a:tailEnd/>
          </a:ln>
        </p:spPr>
        <p:txBody>
          <a:bodyPr anchor="ctr">
            <a:spAutoFit/>
          </a:bodyPr>
          <a:lstStyle/>
          <a:p>
            <a:r>
              <a:rPr lang="es-MX" sz="2000">
                <a:solidFill>
                  <a:schemeClr val="tx2"/>
                </a:solidFill>
                <a:ea typeface="Times New Roman" pitchFamily="18" charset="0"/>
                <a:cs typeface="Minion-Regular" charset="0"/>
              </a:rPr>
              <a:t>Encuentre la aceleración del sistema y la tensión en la cuerda de conexión.</a:t>
            </a:r>
          </a:p>
        </p:txBody>
      </p:sp>
      <p:sp>
        <p:nvSpPr>
          <p:cNvPr id="517135" name="Text Box 15"/>
          <p:cNvSpPr txBox="1">
            <a:spLocks noChangeArrowheads="1"/>
          </p:cNvSpPr>
          <p:nvPr/>
        </p:nvSpPr>
        <p:spPr bwMode="auto">
          <a:xfrm>
            <a:off x="381000" y="2833688"/>
            <a:ext cx="8763000" cy="368300"/>
          </a:xfrm>
          <a:prstGeom prst="rect">
            <a:avLst/>
          </a:prstGeom>
          <a:noFill/>
          <a:ln w="9525">
            <a:noFill/>
            <a:miter lim="800000"/>
            <a:headEnd/>
            <a:tailEnd/>
          </a:ln>
        </p:spPr>
        <p:txBody>
          <a:bodyPr anchor="ctr">
            <a:spAutoFit/>
          </a:bodyPr>
          <a:lstStyle/>
          <a:p>
            <a:pPr algn="ctr"/>
            <a:r>
              <a:rPr lang="es-MX">
                <a:solidFill>
                  <a:schemeClr val="tx2"/>
                </a:solidFill>
                <a:ea typeface="Times New Roman" pitchFamily="18" charset="0"/>
                <a:cs typeface="Minion-Regular" charset="0"/>
              </a:rPr>
              <a:t>Primero aplique, </a:t>
            </a:r>
            <a:r>
              <a:rPr lang="es-MX" b="1" i="1">
                <a:solidFill>
                  <a:schemeClr val="tx2"/>
                </a:solidFill>
                <a:latin typeface="Times New Roman" pitchFamily="18" charset="0"/>
                <a:ea typeface="Times New Roman" pitchFamily="18" charset="0"/>
                <a:cs typeface="Minion-Regular" charset="0"/>
              </a:rPr>
              <a:t>F</a:t>
            </a:r>
            <a:r>
              <a:rPr lang="es-MX" i="1" baseline="-25000">
                <a:solidFill>
                  <a:schemeClr val="tx2"/>
                </a:solidFill>
                <a:latin typeface="Times New Roman" pitchFamily="18" charset="0"/>
                <a:ea typeface="Times New Roman" pitchFamily="18" charset="0"/>
                <a:cs typeface="Minion-Regular" charset="0"/>
              </a:rPr>
              <a:t>neta</a:t>
            </a:r>
            <a:r>
              <a:rPr lang="es-MX" i="1">
                <a:solidFill>
                  <a:schemeClr val="tx2"/>
                </a:solidFill>
                <a:latin typeface="Times New Roman" pitchFamily="18" charset="0"/>
                <a:ea typeface="Times New Roman" pitchFamily="18" charset="0"/>
                <a:cs typeface="Minion-Regular" charset="0"/>
              </a:rPr>
              <a:t> = m</a:t>
            </a:r>
            <a:r>
              <a:rPr lang="es-MX" b="1" i="1">
                <a:solidFill>
                  <a:schemeClr val="tx2"/>
                </a:solidFill>
                <a:latin typeface="Times New Roman" pitchFamily="18" charset="0"/>
                <a:ea typeface="Times New Roman" pitchFamily="18" charset="0"/>
                <a:cs typeface="Minion-Regular" charset="0"/>
              </a:rPr>
              <a:t>a</a:t>
            </a:r>
            <a:r>
              <a:rPr lang="es-MX">
                <a:solidFill>
                  <a:schemeClr val="tx2"/>
                </a:solidFill>
                <a:latin typeface="Times New Roman" pitchFamily="18" charset="0"/>
                <a:ea typeface="Times New Roman" pitchFamily="18" charset="0"/>
                <a:cs typeface="Minion-Regular" charset="0"/>
              </a:rPr>
              <a:t>,</a:t>
            </a:r>
            <a:r>
              <a:rPr lang="es-MX" i="1">
                <a:solidFill>
                  <a:schemeClr val="tx2"/>
                </a:solidFill>
                <a:latin typeface="Times New Roman" pitchFamily="18" charset="0"/>
                <a:ea typeface="Times New Roman" pitchFamily="18" charset="0"/>
                <a:cs typeface="Minion-Regular" charset="0"/>
              </a:rPr>
              <a:t>  </a:t>
            </a:r>
            <a:r>
              <a:rPr lang="es-MX">
                <a:solidFill>
                  <a:schemeClr val="tx2"/>
                </a:solidFill>
                <a:ea typeface="Times New Roman" pitchFamily="18" charset="0"/>
                <a:cs typeface="Minion-Regular" charset="0"/>
              </a:rPr>
              <a:t>a todo el sistema (ambas masas).</a:t>
            </a:r>
          </a:p>
        </p:txBody>
      </p:sp>
      <p:grpSp>
        <p:nvGrpSpPr>
          <p:cNvPr id="3" name="Group 18"/>
          <p:cNvGrpSpPr>
            <a:grpSpLocks/>
          </p:cNvGrpSpPr>
          <p:nvPr/>
        </p:nvGrpSpPr>
        <p:grpSpPr bwMode="auto">
          <a:xfrm>
            <a:off x="762000" y="3505200"/>
            <a:ext cx="2586038" cy="1905000"/>
            <a:chOff x="480" y="2352"/>
            <a:chExt cx="1629" cy="1200"/>
          </a:xfrm>
        </p:grpSpPr>
        <p:sp>
          <p:nvSpPr>
            <p:cNvPr id="46103" name="Line 16"/>
            <p:cNvSpPr>
              <a:spLocks noChangeShapeType="1"/>
            </p:cNvSpPr>
            <p:nvPr/>
          </p:nvSpPr>
          <p:spPr bwMode="auto">
            <a:xfrm>
              <a:off x="1104" y="2352"/>
              <a:ext cx="0" cy="1200"/>
            </a:xfrm>
            <a:prstGeom prst="line">
              <a:avLst/>
            </a:prstGeom>
            <a:noFill/>
            <a:ln w="9525">
              <a:solidFill>
                <a:schemeClr val="tx1"/>
              </a:solidFill>
              <a:prstDash val="dash"/>
              <a:round/>
              <a:headEnd/>
              <a:tailEnd/>
            </a:ln>
          </p:spPr>
          <p:txBody>
            <a:bodyPr wrap="none" anchor="ctr">
              <a:spAutoFit/>
            </a:bodyPr>
            <a:lstStyle/>
            <a:p>
              <a:endParaRPr lang="es-CL"/>
            </a:p>
          </p:txBody>
        </p:sp>
        <p:sp>
          <p:nvSpPr>
            <p:cNvPr id="46104" name="Line 17"/>
            <p:cNvSpPr>
              <a:spLocks noChangeShapeType="1"/>
            </p:cNvSpPr>
            <p:nvPr/>
          </p:nvSpPr>
          <p:spPr bwMode="auto">
            <a:xfrm>
              <a:off x="480" y="2928"/>
              <a:ext cx="1629" cy="11"/>
            </a:xfrm>
            <a:prstGeom prst="line">
              <a:avLst/>
            </a:prstGeom>
            <a:noFill/>
            <a:ln w="9525">
              <a:solidFill>
                <a:schemeClr val="tx1"/>
              </a:solidFill>
              <a:prstDash val="dash"/>
              <a:round/>
              <a:headEnd/>
              <a:tailEnd/>
            </a:ln>
          </p:spPr>
          <p:txBody>
            <a:bodyPr anchor="ctr">
              <a:spAutoFit/>
            </a:bodyPr>
            <a:lstStyle/>
            <a:p>
              <a:endParaRPr lang="es-CL"/>
            </a:p>
          </p:txBody>
        </p:sp>
      </p:grpSp>
      <p:grpSp>
        <p:nvGrpSpPr>
          <p:cNvPr id="4" name="Group 23"/>
          <p:cNvGrpSpPr>
            <a:grpSpLocks/>
          </p:cNvGrpSpPr>
          <p:nvPr/>
        </p:nvGrpSpPr>
        <p:grpSpPr bwMode="auto">
          <a:xfrm>
            <a:off x="1752600" y="3900488"/>
            <a:ext cx="1524000" cy="519112"/>
            <a:chOff x="1104" y="2601"/>
            <a:chExt cx="960" cy="327"/>
          </a:xfrm>
        </p:grpSpPr>
        <p:sp>
          <p:nvSpPr>
            <p:cNvPr id="46101" name="Line 19"/>
            <p:cNvSpPr>
              <a:spLocks noChangeShapeType="1"/>
            </p:cNvSpPr>
            <p:nvPr/>
          </p:nvSpPr>
          <p:spPr bwMode="auto">
            <a:xfrm>
              <a:off x="1104" y="2928"/>
              <a:ext cx="624" cy="0"/>
            </a:xfrm>
            <a:prstGeom prst="line">
              <a:avLst/>
            </a:prstGeom>
            <a:noFill/>
            <a:ln w="38100">
              <a:solidFill>
                <a:srgbClr val="0070C0"/>
              </a:solidFill>
              <a:round/>
              <a:headEnd/>
              <a:tailEnd type="triangle" w="med" len="med"/>
            </a:ln>
          </p:spPr>
          <p:txBody>
            <a:bodyPr anchor="ctr">
              <a:spAutoFit/>
            </a:bodyPr>
            <a:lstStyle/>
            <a:p>
              <a:endParaRPr lang="es-CL"/>
            </a:p>
          </p:txBody>
        </p:sp>
        <p:sp>
          <p:nvSpPr>
            <p:cNvPr id="46102" name="Text Box 21"/>
            <p:cNvSpPr txBox="1">
              <a:spLocks noChangeArrowheads="1"/>
            </p:cNvSpPr>
            <p:nvPr/>
          </p:nvSpPr>
          <p:spPr bwMode="auto">
            <a:xfrm>
              <a:off x="1296" y="2601"/>
              <a:ext cx="768"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F</a:t>
              </a:r>
              <a:r>
                <a:rPr lang="es-MX" i="1" baseline="-25000">
                  <a:latin typeface="Times New Roman" pitchFamily="18" charset="0"/>
                  <a:cs typeface="Times New Roman" pitchFamily="18" charset="0"/>
                </a:rPr>
                <a:t>aplicada</a:t>
              </a:r>
              <a:endParaRPr lang="es-MX" i="1">
                <a:latin typeface="Times New Roman" pitchFamily="18" charset="0"/>
                <a:cs typeface="Times New Roman" pitchFamily="18" charset="0"/>
              </a:endParaRPr>
            </a:p>
          </p:txBody>
        </p:sp>
      </p:grpSp>
      <p:grpSp>
        <p:nvGrpSpPr>
          <p:cNvPr id="5" name="Group 24"/>
          <p:cNvGrpSpPr>
            <a:grpSpLocks/>
          </p:cNvGrpSpPr>
          <p:nvPr/>
        </p:nvGrpSpPr>
        <p:grpSpPr bwMode="auto">
          <a:xfrm>
            <a:off x="1066800" y="3397250"/>
            <a:ext cx="685800" cy="1022350"/>
            <a:chOff x="672" y="2284"/>
            <a:chExt cx="432" cy="644"/>
          </a:xfrm>
        </p:grpSpPr>
        <p:sp>
          <p:nvSpPr>
            <p:cNvPr id="46099" name="Line 20"/>
            <p:cNvSpPr>
              <a:spLocks noChangeShapeType="1"/>
            </p:cNvSpPr>
            <p:nvPr/>
          </p:nvSpPr>
          <p:spPr bwMode="auto">
            <a:xfrm flipV="1">
              <a:off x="1104" y="2448"/>
              <a:ext cx="0" cy="480"/>
            </a:xfrm>
            <a:prstGeom prst="line">
              <a:avLst/>
            </a:prstGeom>
            <a:noFill/>
            <a:ln w="38100">
              <a:solidFill>
                <a:srgbClr val="92D050"/>
              </a:solidFill>
              <a:round/>
              <a:headEnd/>
              <a:tailEnd type="triangle" w="med" len="med"/>
            </a:ln>
          </p:spPr>
          <p:txBody>
            <a:bodyPr wrap="none" anchor="ctr">
              <a:spAutoFit/>
            </a:bodyPr>
            <a:lstStyle/>
            <a:p>
              <a:endParaRPr lang="es-CL"/>
            </a:p>
          </p:txBody>
        </p:sp>
        <p:sp>
          <p:nvSpPr>
            <p:cNvPr id="46100" name="Text Box 22"/>
            <p:cNvSpPr txBox="1">
              <a:spLocks noChangeArrowheads="1"/>
            </p:cNvSpPr>
            <p:nvPr/>
          </p:nvSpPr>
          <p:spPr bwMode="auto">
            <a:xfrm>
              <a:off x="672" y="2284"/>
              <a:ext cx="384" cy="291"/>
            </a:xfrm>
            <a:prstGeom prst="rect">
              <a:avLst/>
            </a:prstGeom>
            <a:noFill/>
            <a:ln w="9525">
              <a:noFill/>
              <a:miter lim="800000"/>
              <a:headEnd/>
              <a:tailEnd/>
            </a:ln>
          </p:spPr>
          <p:txBody>
            <a:bodyPr anchor="ctr">
              <a:spAutoFit/>
            </a:bodyPr>
            <a:lstStyle/>
            <a:p>
              <a:pPr algn="ctr"/>
              <a:r>
                <a:rPr lang="es-MX" sz="2400" b="1" i="1">
                  <a:latin typeface="Times New Roman" pitchFamily="18" charset="0"/>
                  <a:cs typeface="Times New Roman" pitchFamily="18" charset="0"/>
                </a:rPr>
                <a:t>N</a:t>
              </a:r>
            </a:p>
          </p:txBody>
        </p:sp>
      </p:grpSp>
      <p:grpSp>
        <p:nvGrpSpPr>
          <p:cNvPr id="6" name="Group 27"/>
          <p:cNvGrpSpPr>
            <a:grpSpLocks/>
          </p:cNvGrpSpPr>
          <p:nvPr/>
        </p:nvGrpSpPr>
        <p:grpSpPr bwMode="auto">
          <a:xfrm>
            <a:off x="838200" y="4419600"/>
            <a:ext cx="2133600" cy="1328738"/>
            <a:chOff x="528" y="2928"/>
            <a:chExt cx="1344" cy="837"/>
          </a:xfrm>
        </p:grpSpPr>
        <p:sp>
          <p:nvSpPr>
            <p:cNvPr id="46097" name="Line 25"/>
            <p:cNvSpPr>
              <a:spLocks noChangeShapeType="1"/>
            </p:cNvSpPr>
            <p:nvPr/>
          </p:nvSpPr>
          <p:spPr bwMode="auto">
            <a:xfrm>
              <a:off x="1104" y="2928"/>
              <a:ext cx="0" cy="432"/>
            </a:xfrm>
            <a:prstGeom prst="line">
              <a:avLst/>
            </a:prstGeom>
            <a:noFill/>
            <a:ln w="38100">
              <a:solidFill>
                <a:srgbClr val="FF0000"/>
              </a:solidFill>
              <a:round/>
              <a:headEnd/>
              <a:tailEnd type="triangle" w="med" len="med"/>
            </a:ln>
          </p:spPr>
          <p:txBody>
            <a:bodyPr wrap="none" anchor="ctr">
              <a:spAutoFit/>
            </a:bodyPr>
            <a:lstStyle/>
            <a:p>
              <a:endParaRPr lang="es-CL"/>
            </a:p>
          </p:txBody>
        </p:sp>
        <p:sp>
          <p:nvSpPr>
            <p:cNvPr id="46098" name="Text Box 26"/>
            <p:cNvSpPr txBox="1">
              <a:spLocks noChangeArrowheads="1"/>
            </p:cNvSpPr>
            <p:nvPr/>
          </p:nvSpPr>
          <p:spPr bwMode="auto">
            <a:xfrm>
              <a:off x="528" y="3532"/>
              <a:ext cx="1344"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a:t>
              </a:r>
              <a:r>
                <a:rPr lang="es-MX" i="1">
                  <a:latin typeface="Times New Roman" pitchFamily="18" charset="0"/>
                  <a:cs typeface="Times New Roman" pitchFamily="18" charset="0"/>
                </a:rPr>
                <a:t>m</a:t>
              </a:r>
              <a:r>
                <a:rPr lang="es-MX" i="1" baseline="-25000">
                  <a:latin typeface="Times New Roman" pitchFamily="18" charset="0"/>
                  <a:cs typeface="Times New Roman" pitchFamily="18" charset="0"/>
                </a:rPr>
                <a:t>2</a:t>
              </a:r>
              <a:r>
                <a:rPr lang="es-MX" i="1">
                  <a:latin typeface="Times New Roman" pitchFamily="18" charset="0"/>
                  <a:cs typeface="Times New Roman" pitchFamily="18" charset="0"/>
                </a:rPr>
                <a:t> + m</a:t>
              </a:r>
              <a:r>
                <a:rPr lang="es-MX" i="1" baseline="-25000">
                  <a:latin typeface="Times New Roman" pitchFamily="18" charset="0"/>
                  <a:cs typeface="Times New Roman" pitchFamily="18" charset="0"/>
                </a:rPr>
                <a:t>4</a:t>
              </a:r>
              <a:r>
                <a:rPr lang="es-MX">
                  <a:latin typeface="Times New Roman" pitchFamily="18" charset="0"/>
                  <a:cs typeface="Times New Roman" pitchFamily="18" charset="0"/>
                </a:rPr>
                <a:t>)</a:t>
              </a:r>
              <a:r>
                <a:rPr lang="es-MX" b="1" i="1">
                  <a:latin typeface="Times New Roman" pitchFamily="18" charset="0"/>
                  <a:cs typeface="Times New Roman" pitchFamily="18" charset="0"/>
                </a:rPr>
                <a:t>g</a:t>
              </a:r>
            </a:p>
          </p:txBody>
        </p:sp>
      </p:grpSp>
      <p:sp>
        <p:nvSpPr>
          <p:cNvPr id="517149" name="Text Box 29"/>
          <p:cNvSpPr txBox="1">
            <a:spLocks noChangeArrowheads="1"/>
          </p:cNvSpPr>
          <p:nvPr/>
        </p:nvSpPr>
        <p:spPr bwMode="auto">
          <a:xfrm>
            <a:off x="3132138" y="3595688"/>
            <a:ext cx="5688012" cy="369887"/>
          </a:xfrm>
          <a:prstGeom prst="rect">
            <a:avLst/>
          </a:prstGeom>
          <a:noFill/>
          <a:ln w="9525">
            <a:noFill/>
            <a:miter lim="800000"/>
            <a:headEnd/>
            <a:tailEnd/>
          </a:ln>
        </p:spPr>
        <p:txBody>
          <a:bodyPr anchor="ctr">
            <a:spAutoFit/>
          </a:bodyPr>
          <a:lstStyle/>
          <a:p>
            <a:pPr algn="ctr"/>
            <a:r>
              <a:rPr lang="es-MX">
                <a:latin typeface="Symbol" pitchFamily="18" charset="2"/>
              </a:rPr>
              <a:t>S</a:t>
            </a:r>
            <a:r>
              <a:rPr lang="es-MX" i="1">
                <a:latin typeface="Times New Roman" pitchFamily="18" charset="0"/>
                <a:cs typeface="Times New Roman" pitchFamily="18" charset="0"/>
              </a:rPr>
              <a:t>F</a:t>
            </a:r>
            <a:r>
              <a:rPr lang="es-MX" i="1" baseline="-25000">
                <a:latin typeface="Times New Roman" pitchFamily="18" charset="0"/>
                <a:cs typeface="Times New Roman" pitchFamily="18" charset="0"/>
              </a:rPr>
              <a:t>x</a:t>
            </a:r>
            <a:r>
              <a:rPr lang="es-MX" i="1">
                <a:latin typeface="Times New Roman" pitchFamily="18" charset="0"/>
                <a:cs typeface="Times New Roman" pitchFamily="18" charset="0"/>
              </a:rPr>
              <a:t> </a:t>
            </a:r>
            <a:r>
              <a:rPr lang="es-MX">
                <a:latin typeface="Times New Roman" pitchFamily="18" charset="0"/>
                <a:cs typeface="Times New Roman" pitchFamily="18" charset="0"/>
              </a:rPr>
              <a:t>:</a:t>
            </a:r>
            <a:r>
              <a:rPr lang="es-MX" i="1">
                <a:latin typeface="Times New Roman" pitchFamily="18" charset="0"/>
                <a:cs typeface="Times New Roman" pitchFamily="18" charset="0"/>
              </a:rPr>
              <a:t> F</a:t>
            </a:r>
            <a:r>
              <a:rPr lang="es-MX" i="1" baseline="-25000">
                <a:latin typeface="Times New Roman" pitchFamily="18" charset="0"/>
                <a:cs typeface="Times New Roman" pitchFamily="18" charset="0"/>
              </a:rPr>
              <a:t>aplicada </a:t>
            </a:r>
            <a:r>
              <a:rPr lang="es-MX" i="1">
                <a:latin typeface="Times New Roman" pitchFamily="18" charset="0"/>
                <a:cs typeface="Times New Roman" pitchFamily="18" charset="0"/>
              </a:rPr>
              <a:t>= (m</a:t>
            </a:r>
            <a:r>
              <a:rPr lang="es-MX" i="1" baseline="-25000">
                <a:latin typeface="Times New Roman" pitchFamily="18" charset="0"/>
                <a:cs typeface="Times New Roman" pitchFamily="18" charset="0"/>
              </a:rPr>
              <a:t>2</a:t>
            </a:r>
            <a:r>
              <a:rPr lang="es-MX" i="1">
                <a:latin typeface="Times New Roman" pitchFamily="18" charset="0"/>
                <a:cs typeface="Times New Roman" pitchFamily="18" charset="0"/>
              </a:rPr>
              <a:t> + m</a:t>
            </a:r>
            <a:r>
              <a:rPr lang="es-MX" i="1" baseline="-25000">
                <a:latin typeface="Times New Roman" pitchFamily="18" charset="0"/>
                <a:cs typeface="Times New Roman" pitchFamily="18" charset="0"/>
              </a:rPr>
              <a:t>4</a:t>
            </a:r>
            <a:r>
              <a:rPr lang="es-MX" i="1">
                <a:latin typeface="Times New Roman" pitchFamily="18" charset="0"/>
                <a:cs typeface="Times New Roman" pitchFamily="18" charset="0"/>
              </a:rPr>
              <a:t>) a</a:t>
            </a:r>
          </a:p>
        </p:txBody>
      </p:sp>
      <p:sp>
        <p:nvSpPr>
          <p:cNvPr id="517150" name="Text Box 30"/>
          <p:cNvSpPr txBox="1">
            <a:spLocks noChangeArrowheads="1"/>
          </p:cNvSpPr>
          <p:nvPr/>
        </p:nvSpPr>
        <p:spPr bwMode="auto">
          <a:xfrm>
            <a:off x="4267200" y="4464050"/>
            <a:ext cx="4038600" cy="369888"/>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12 </a:t>
            </a:r>
            <a:r>
              <a:rPr lang="es-MX">
                <a:latin typeface="Times New Roman" pitchFamily="18" charset="0"/>
                <a:cs typeface="Times New Roman" pitchFamily="18" charset="0"/>
              </a:rPr>
              <a:t>N</a:t>
            </a:r>
            <a:r>
              <a:rPr lang="es-MX" i="1">
                <a:latin typeface="Times New Roman" pitchFamily="18" charset="0"/>
                <a:cs typeface="Times New Roman" pitchFamily="18" charset="0"/>
              </a:rPr>
              <a:t> = (6 </a:t>
            </a:r>
            <a:r>
              <a:rPr lang="es-MX">
                <a:latin typeface="Times New Roman" pitchFamily="18" charset="0"/>
                <a:cs typeface="Times New Roman" pitchFamily="18" charset="0"/>
              </a:rPr>
              <a:t>kg</a:t>
            </a:r>
            <a:r>
              <a:rPr lang="es-MX" i="1">
                <a:latin typeface="Times New Roman" pitchFamily="18" charset="0"/>
                <a:cs typeface="Times New Roman" pitchFamily="18" charset="0"/>
              </a:rPr>
              <a:t>) a</a:t>
            </a:r>
          </a:p>
        </p:txBody>
      </p:sp>
      <p:grpSp>
        <p:nvGrpSpPr>
          <p:cNvPr id="7" name="Group 34"/>
          <p:cNvGrpSpPr>
            <a:grpSpLocks/>
          </p:cNvGrpSpPr>
          <p:nvPr/>
        </p:nvGrpSpPr>
        <p:grpSpPr bwMode="auto">
          <a:xfrm>
            <a:off x="3492500" y="5399088"/>
            <a:ext cx="2146300" cy="646112"/>
            <a:chOff x="2536" y="3449"/>
            <a:chExt cx="1352" cy="407"/>
          </a:xfrm>
        </p:grpSpPr>
        <p:sp>
          <p:nvSpPr>
            <p:cNvPr id="46094" name="Text Box 31"/>
            <p:cNvSpPr txBox="1">
              <a:spLocks noChangeArrowheads="1"/>
            </p:cNvSpPr>
            <p:nvPr/>
          </p:nvSpPr>
          <p:spPr bwMode="auto">
            <a:xfrm>
              <a:off x="2536" y="3535"/>
              <a:ext cx="816" cy="252"/>
            </a:xfrm>
            <a:prstGeom prst="rect">
              <a:avLst/>
            </a:prstGeom>
            <a:noFill/>
            <a:ln w="9525">
              <a:noFill/>
              <a:miter lim="800000"/>
              <a:headEnd/>
              <a:tailEnd/>
            </a:ln>
          </p:spPr>
          <p:txBody>
            <a:bodyPr anchor="ctr">
              <a:spAutoFit/>
            </a:bodyPr>
            <a:lstStyle/>
            <a:p>
              <a:pPr algn="ctr"/>
              <a:r>
                <a:rPr lang="es-MX" sz="2000" i="1">
                  <a:latin typeface="Times New Roman" pitchFamily="18" charset="0"/>
                </a:rPr>
                <a:t>a</a:t>
              </a:r>
              <a:r>
                <a:rPr lang="es-MX" sz="2000" i="1"/>
                <a:t> </a:t>
              </a:r>
              <a:r>
                <a:rPr lang="es-MX" i="1"/>
                <a:t>=</a:t>
              </a:r>
            </a:p>
          </p:txBody>
        </p:sp>
        <p:sp>
          <p:nvSpPr>
            <p:cNvPr id="46095" name="Text Box 32"/>
            <p:cNvSpPr txBox="1">
              <a:spLocks noChangeArrowheads="1"/>
            </p:cNvSpPr>
            <p:nvPr/>
          </p:nvSpPr>
          <p:spPr bwMode="auto">
            <a:xfrm>
              <a:off x="3120" y="3449"/>
              <a:ext cx="768" cy="407"/>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12 </a:t>
              </a:r>
              <a:r>
                <a:rPr lang="es-MX">
                  <a:latin typeface="Times New Roman" pitchFamily="18" charset="0"/>
                  <a:cs typeface="Times New Roman" pitchFamily="18" charset="0"/>
                </a:rPr>
                <a:t>N</a:t>
              </a:r>
            </a:p>
            <a:p>
              <a:pPr algn="ctr"/>
              <a:r>
                <a:rPr lang="es-MX" i="1">
                  <a:latin typeface="Times New Roman" pitchFamily="18" charset="0"/>
                  <a:cs typeface="Times New Roman" pitchFamily="18" charset="0"/>
                </a:rPr>
                <a:t>6</a:t>
              </a:r>
              <a:r>
                <a:rPr lang="es-MX">
                  <a:latin typeface="Times New Roman" pitchFamily="18" charset="0"/>
                  <a:cs typeface="Times New Roman" pitchFamily="18" charset="0"/>
                </a:rPr>
                <a:t> kg</a:t>
              </a:r>
              <a:endParaRPr lang="es-MX" i="1">
                <a:latin typeface="Times New Roman" pitchFamily="18" charset="0"/>
                <a:cs typeface="Times New Roman" pitchFamily="18" charset="0"/>
              </a:endParaRPr>
            </a:p>
          </p:txBody>
        </p:sp>
        <p:sp>
          <p:nvSpPr>
            <p:cNvPr id="46096" name="Line 33"/>
            <p:cNvSpPr>
              <a:spLocks noChangeShapeType="1"/>
            </p:cNvSpPr>
            <p:nvPr/>
          </p:nvSpPr>
          <p:spPr bwMode="auto">
            <a:xfrm>
              <a:off x="3264" y="3656"/>
              <a:ext cx="432" cy="0"/>
            </a:xfrm>
            <a:prstGeom prst="line">
              <a:avLst/>
            </a:prstGeom>
            <a:noFill/>
            <a:ln w="38100">
              <a:solidFill>
                <a:schemeClr val="tx1"/>
              </a:solidFill>
              <a:round/>
              <a:headEnd/>
              <a:tailEnd/>
            </a:ln>
          </p:spPr>
          <p:txBody>
            <a:bodyPr wrap="none" anchor="ctr">
              <a:spAutoFit/>
            </a:bodyPr>
            <a:lstStyle/>
            <a:p>
              <a:endParaRPr lang="es-CL"/>
            </a:p>
          </p:txBody>
        </p:sp>
      </p:grpSp>
      <p:sp>
        <p:nvSpPr>
          <p:cNvPr id="517155" name="Text Box 35"/>
          <p:cNvSpPr txBox="1">
            <a:spLocks noChangeArrowheads="1"/>
          </p:cNvSpPr>
          <p:nvPr/>
        </p:nvSpPr>
        <p:spPr bwMode="auto">
          <a:xfrm>
            <a:off x="6324600" y="5468938"/>
            <a:ext cx="2133600" cy="646112"/>
          </a:xfrm>
          <a:prstGeom prst="rect">
            <a:avLst/>
          </a:prstGeom>
          <a:solidFill>
            <a:srgbClr val="FFFFCC"/>
          </a:solidFill>
          <a:ln w="34925">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sz="2400" i="1">
                <a:solidFill>
                  <a:srgbClr val="000000"/>
                </a:solidFill>
                <a:latin typeface="Times New Roman" pitchFamily="18" charset="0"/>
                <a:cs typeface="Times New Roman" pitchFamily="18" charset="0"/>
              </a:rPr>
              <a:t>a</a:t>
            </a:r>
            <a:r>
              <a:rPr lang="es-MX" i="1">
                <a:solidFill>
                  <a:srgbClr val="000000"/>
                </a:solidFill>
                <a:latin typeface="Times New Roman" pitchFamily="18" charset="0"/>
                <a:cs typeface="Times New Roman" pitchFamily="18" charset="0"/>
              </a:rPr>
              <a:t> = 2 </a:t>
            </a:r>
            <a:r>
              <a:rPr lang="es-MX">
                <a:solidFill>
                  <a:srgbClr val="000000"/>
                </a:solidFill>
                <a:latin typeface="Times New Roman" pitchFamily="18" charset="0"/>
                <a:cs typeface="Times New Roman" pitchFamily="18" charset="0"/>
              </a:rPr>
              <a:t>m/s</a:t>
            </a:r>
            <a:r>
              <a:rPr lang="es-MX" baseline="30000">
                <a:solidFill>
                  <a:srgbClr val="000000"/>
                </a:solidFill>
                <a:latin typeface="Times New Roman" pitchFamily="18" charset="0"/>
                <a:cs typeface="Times New Roman" pitchFamily="18" charset="0"/>
              </a:rPr>
              <a:t>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517122"/>
                                        </p:tgtEl>
                                        <p:attrNameLst>
                                          <p:attrName>style.visibility</p:attrName>
                                        </p:attrNameLst>
                                      </p:cBhvr>
                                      <p:to>
                                        <p:strVal val="visible"/>
                                      </p:to>
                                    </p:set>
                                    <p:animEffect transition="in" filter="box(out)">
                                      <p:cBhvr>
                                        <p:cTn id="7" dur="500"/>
                                        <p:tgtEl>
                                          <p:spTgt spid="517122"/>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par>
                          <p:cTn id="8" fill="hold" nodeType="afterGroup">
                            <p:stCondLst>
                              <p:cond delay="500"/>
                            </p:stCondLst>
                            <p:childTnLst>
                              <p:par>
                                <p:cTn id="9" presetID="2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9"/>
                                            </p:cond>
                                          </p:stCondLst>
                                          <p:endCondLst>
                                            <p:cond evt="onStopAudio" delay="0">
                                              <p:tgtEl>
                                                <p:sldTgt/>
                                              </p:tgtEl>
                                            </p:cond>
                                          </p:endCondLst>
                                        </p:cTn>
                                        <p:tgtEl>
                                          <p:sndTgt r:embed="rId3" name="Jungle Menu Command.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17134">
                                            <p:txEl>
                                              <p:pRg st="0" end="0"/>
                                            </p:txEl>
                                          </p:spTgt>
                                        </p:tgtEl>
                                        <p:attrNameLst>
                                          <p:attrName>style.visibility</p:attrName>
                                        </p:attrNameLst>
                                      </p:cBhvr>
                                      <p:to>
                                        <p:strVal val="visible"/>
                                      </p:to>
                                    </p:set>
                                    <p:animEffect transition="in" filter="box(out)">
                                      <p:cBhvr>
                                        <p:cTn id="17" dur="500"/>
                                        <p:tgtEl>
                                          <p:spTgt spid="517134">
                                            <p:txEl>
                                              <p:pRg st="0" end="0"/>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Jungle Menu Command.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17135"/>
                                        </p:tgtEl>
                                        <p:attrNameLst>
                                          <p:attrName>style.visibility</p:attrName>
                                        </p:attrNameLst>
                                      </p:cBhvr>
                                      <p:to>
                                        <p:strVal val="visible"/>
                                      </p:to>
                                    </p:set>
                                    <p:animEffect transition="in" filter="dissolve">
                                      <p:cBhvr>
                                        <p:cTn id="22" dur="500"/>
                                        <p:tgtEl>
                                          <p:spTgt spid="517135"/>
                                        </p:tgtEl>
                                      </p:cBhvr>
                                    </p:animEffect>
                                  </p:childTnLst>
                                  <p:subTnLst>
                                    <p:audio>
                                      <p:cMediaNode>
                                        <p:cTn display="0" masterRel="sameClick">
                                          <p:stCondLst>
                                            <p:cond evt="begin" delay="0">
                                              <p:tn val="20"/>
                                            </p:cond>
                                          </p:stCondLst>
                                          <p:endCondLst>
                                            <p:cond evt="onStopAudio" delay="0">
                                              <p:tgtEl>
                                                <p:sldTgt/>
                                              </p:tgtEl>
                                            </p:cond>
                                          </p:endCondLst>
                                        </p:cTn>
                                        <p:tgtEl>
                                          <p:sndTgt r:embed="rId3" name="Jungle Menu Command.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ox(out)">
                                      <p:cBhvr>
                                        <p:cTn id="27" dur="500"/>
                                        <p:tgtEl>
                                          <p:spTgt spid="3"/>
                                        </p:tgtEl>
                                      </p:cBhvr>
                                    </p:animEffect>
                                  </p:childTnLst>
                                  <p:subTnLst>
                                    <p:audio>
                                      <p:cMediaNode>
                                        <p:cTn display="0" masterRel="sameClick">
                                          <p:stCondLst>
                                            <p:cond evt="begin" delay="0">
                                              <p:tn val="25"/>
                                            </p:cond>
                                          </p:stCondLst>
                                          <p:endCondLst>
                                            <p:cond evt="onStopAudio" delay="0">
                                              <p:tgtEl>
                                                <p:sldTgt/>
                                              </p:tgtEl>
                                            </p:cond>
                                          </p:endCondLst>
                                        </p:cTn>
                                        <p:tgtEl>
                                          <p:sndTgt r:embed="rId3" name="Jungle Menu Command.wav"/>
                                        </p:tgtEl>
                                      </p:cMediaNode>
                                    </p:audio>
                                  </p:subTnLst>
                                </p:cTn>
                              </p:par>
                            </p:childTnLst>
                          </p:cTn>
                        </p:par>
                        <p:par>
                          <p:cTn id="28" fill="hold" nodeType="afterGroup">
                            <p:stCondLst>
                              <p:cond delay="500"/>
                            </p:stCondLst>
                            <p:childTnLst>
                              <p:par>
                                <p:cTn id="29" presetID="9"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dissolve">
                                      <p:cBhvr>
                                        <p:cTn id="31" dur="500"/>
                                        <p:tgtEl>
                                          <p:spTgt spid="4"/>
                                        </p:tgtEl>
                                      </p:cBhvr>
                                    </p:animEffect>
                                  </p:childTnLst>
                                  <p:subTnLst>
                                    <p:audio>
                                      <p:cMediaNode>
                                        <p:cTn display="0" masterRel="sameClick">
                                          <p:stCondLst>
                                            <p:cond evt="begin" delay="0">
                                              <p:tn val="29"/>
                                            </p:cond>
                                          </p:stCondLst>
                                          <p:endCondLst>
                                            <p:cond evt="onStopAudio" delay="0">
                                              <p:tgtEl>
                                                <p:sldTgt/>
                                              </p:tgtEl>
                                            </p:cond>
                                          </p:endCondLst>
                                        </p:cTn>
                                        <p:tgtEl>
                                          <p:sndTgt r:embed="rId3" name="Jungle Menu Command.wav"/>
                                        </p:tgtEl>
                                      </p:cMediaNode>
                                    </p:audio>
                                  </p:subTnLst>
                                </p:cTn>
                              </p:par>
                            </p:childTnLst>
                          </p:cTn>
                        </p:par>
                        <p:par>
                          <p:cTn id="32" fill="hold" nodeType="afterGroup">
                            <p:stCondLst>
                              <p:cond delay="1000"/>
                            </p:stCondLst>
                            <p:childTnLst>
                              <p:par>
                                <p:cTn id="33" presetID="22" presetClass="entr" presetSubtype="4"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00"/>
                                        <p:tgtEl>
                                          <p:spTgt spid="5"/>
                                        </p:tgtEl>
                                      </p:cBhvr>
                                    </p:animEffect>
                                  </p:childTnLst>
                                  <p:subTnLst>
                                    <p:audio>
                                      <p:cMediaNode>
                                        <p:cTn display="0" masterRel="sameClick">
                                          <p:stCondLst>
                                            <p:cond evt="begin" delay="0">
                                              <p:tn val="33"/>
                                            </p:cond>
                                          </p:stCondLst>
                                          <p:endCondLst>
                                            <p:cond evt="onStopAudio" delay="0">
                                              <p:tgtEl>
                                                <p:sldTgt/>
                                              </p:tgtEl>
                                            </p:cond>
                                          </p:endCondLst>
                                        </p:cTn>
                                        <p:tgtEl>
                                          <p:sndTgt r:embed="rId3" name="Jungle Menu Command.wav"/>
                                        </p:tgtEl>
                                      </p:cMediaNode>
                                    </p:audio>
                                  </p:subTnLst>
                                </p:cTn>
                              </p:par>
                            </p:childTnLst>
                          </p:cTn>
                        </p:par>
                        <p:par>
                          <p:cTn id="36" fill="hold" nodeType="afterGroup">
                            <p:stCondLst>
                              <p:cond delay="1500"/>
                            </p:stCondLst>
                            <p:childTnLst>
                              <p:par>
                                <p:cTn id="37" presetID="22" presetClass="entr" presetSubtype="1"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500"/>
                                        <p:tgtEl>
                                          <p:spTgt spid="6"/>
                                        </p:tgtEl>
                                      </p:cBhvr>
                                    </p:animEffect>
                                  </p:childTnLst>
                                  <p:subTnLst>
                                    <p:audio>
                                      <p:cMediaNode>
                                        <p:cTn display="0" masterRel="sameClick">
                                          <p:stCondLst>
                                            <p:cond evt="begin" delay="0">
                                              <p:tn val="37"/>
                                            </p:cond>
                                          </p:stCondLst>
                                          <p:endCondLst>
                                            <p:cond evt="onStopAudio" delay="0">
                                              <p:tgtEl>
                                                <p:sldTgt/>
                                              </p:tgtEl>
                                            </p:cond>
                                          </p:endCondLst>
                                        </p:cTn>
                                        <p:tgtEl>
                                          <p:sndTgt r:embed="rId3" name="Jungle Menu Command.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4" presetClass="entr" presetSubtype="32" fill="hold" grpId="0" nodeType="clickEffect">
                                  <p:stCondLst>
                                    <p:cond delay="0"/>
                                  </p:stCondLst>
                                  <p:childTnLst>
                                    <p:set>
                                      <p:cBhvr>
                                        <p:cTn id="43" dur="1" fill="hold">
                                          <p:stCondLst>
                                            <p:cond delay="0"/>
                                          </p:stCondLst>
                                        </p:cTn>
                                        <p:tgtEl>
                                          <p:spTgt spid="517149"/>
                                        </p:tgtEl>
                                        <p:attrNameLst>
                                          <p:attrName>style.visibility</p:attrName>
                                        </p:attrNameLst>
                                      </p:cBhvr>
                                      <p:to>
                                        <p:strVal val="visible"/>
                                      </p:to>
                                    </p:set>
                                    <p:animEffect transition="in" filter="box(out)">
                                      <p:cBhvr>
                                        <p:cTn id="44" dur="500"/>
                                        <p:tgtEl>
                                          <p:spTgt spid="517149"/>
                                        </p:tgtEl>
                                      </p:cBhvr>
                                    </p:animEffect>
                                  </p:childTnLst>
                                  <p:subTnLst>
                                    <p:audio>
                                      <p:cMediaNode>
                                        <p:cTn display="0" masterRel="sameClick">
                                          <p:stCondLst>
                                            <p:cond evt="begin" delay="0">
                                              <p:tn val="42"/>
                                            </p:cond>
                                          </p:stCondLst>
                                          <p:endCondLst>
                                            <p:cond evt="onStopAudio" delay="0">
                                              <p:tgtEl>
                                                <p:sldTgt/>
                                              </p:tgtEl>
                                            </p:cond>
                                          </p:endCondLst>
                                        </p:cTn>
                                        <p:tgtEl>
                                          <p:sndTgt r:embed="rId3" name="Jungle Menu Command.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4" presetClass="entr" presetSubtype="32" fill="hold" grpId="0" nodeType="clickEffect">
                                  <p:stCondLst>
                                    <p:cond delay="0"/>
                                  </p:stCondLst>
                                  <p:childTnLst>
                                    <p:set>
                                      <p:cBhvr>
                                        <p:cTn id="48" dur="1" fill="hold">
                                          <p:stCondLst>
                                            <p:cond delay="0"/>
                                          </p:stCondLst>
                                        </p:cTn>
                                        <p:tgtEl>
                                          <p:spTgt spid="517150">
                                            <p:txEl>
                                              <p:pRg st="0" end="0"/>
                                            </p:txEl>
                                          </p:spTgt>
                                        </p:tgtEl>
                                        <p:attrNameLst>
                                          <p:attrName>style.visibility</p:attrName>
                                        </p:attrNameLst>
                                      </p:cBhvr>
                                      <p:to>
                                        <p:strVal val="visible"/>
                                      </p:to>
                                    </p:set>
                                    <p:animEffect transition="in" filter="box(out)">
                                      <p:cBhvr>
                                        <p:cTn id="49" dur="500"/>
                                        <p:tgtEl>
                                          <p:spTgt spid="517150">
                                            <p:txEl>
                                              <p:pRg st="0" end="0"/>
                                            </p:txEl>
                                          </p:spTgt>
                                        </p:tgtEl>
                                      </p:cBhvr>
                                    </p:animEffect>
                                  </p:childTnLst>
                                  <p:subTnLst>
                                    <p:audio>
                                      <p:cMediaNode>
                                        <p:cTn display="0" masterRel="sameClick">
                                          <p:stCondLst>
                                            <p:cond evt="begin" delay="0">
                                              <p:tn val="47"/>
                                            </p:cond>
                                          </p:stCondLst>
                                          <p:endCondLst>
                                            <p:cond evt="onStopAudio" delay="0">
                                              <p:tgtEl>
                                                <p:sldTgt/>
                                              </p:tgtEl>
                                            </p:cond>
                                          </p:endCondLst>
                                        </p:cTn>
                                        <p:tgtEl>
                                          <p:sndTgt r:embed="rId3" name="Jungle Menu Command.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4" presetClass="entr" presetSubtype="32" fill="hold"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ox(out)">
                                      <p:cBhvr>
                                        <p:cTn id="54" dur="500"/>
                                        <p:tgtEl>
                                          <p:spTgt spid="7"/>
                                        </p:tgtEl>
                                      </p:cBhvr>
                                    </p:animEffect>
                                  </p:childTnLst>
                                  <p:subTnLst>
                                    <p:audio>
                                      <p:cMediaNode>
                                        <p:cTn display="0" masterRel="sameClick">
                                          <p:stCondLst>
                                            <p:cond evt="begin" delay="0">
                                              <p:tn val="52"/>
                                            </p:cond>
                                          </p:stCondLst>
                                          <p:endCondLst>
                                            <p:cond evt="onStopAudio" delay="0">
                                              <p:tgtEl>
                                                <p:sldTgt/>
                                              </p:tgtEl>
                                            </p:cond>
                                          </p:endCondLst>
                                        </p:cTn>
                                        <p:tgtEl>
                                          <p:sndTgt r:embed="rId3" name="Jungle Menu Command.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171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7134" grpId="0" build="p" autoUpdateAnimBg="0"/>
      <p:bldP spid="517135" grpId="0" autoUpdateAnimBg="0"/>
      <p:bldP spid="517149" grpId="0" autoUpdateAnimBg="0"/>
      <p:bldP spid="517150" grpId="0" build="p" autoUpdateAnimBg="0"/>
      <p:bldP spid="51715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1143000" y="1157288"/>
            <a:ext cx="7620000" cy="1433512"/>
            <a:chOff x="720" y="873"/>
            <a:chExt cx="4800" cy="903"/>
          </a:xfrm>
        </p:grpSpPr>
        <p:sp>
          <p:nvSpPr>
            <p:cNvPr id="47124" name="Rectangle 4"/>
            <p:cNvSpPr>
              <a:spLocks noChangeArrowheads="1"/>
            </p:cNvSpPr>
            <p:nvPr/>
          </p:nvSpPr>
          <p:spPr bwMode="auto">
            <a:xfrm>
              <a:off x="720" y="1536"/>
              <a:ext cx="1920" cy="240"/>
            </a:xfrm>
            <a:prstGeom prst="rect">
              <a:avLst/>
            </a:prstGeom>
            <a:solidFill>
              <a:schemeClr val="tx2"/>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tx2"/>
              </a:extrusionClr>
            </a:sp3d>
          </p:spPr>
          <p:txBody>
            <a:bodyPr wrap="none" anchor="ctr">
              <a:spAutoFit/>
              <a:flatTx/>
            </a:bodyPr>
            <a:lstStyle/>
            <a:p>
              <a:endParaRPr lang="es-ES"/>
            </a:p>
          </p:txBody>
        </p:sp>
        <p:sp>
          <p:nvSpPr>
            <p:cNvPr id="47125" name="Rectangle 5"/>
            <p:cNvSpPr>
              <a:spLocks noChangeArrowheads="1"/>
            </p:cNvSpPr>
            <p:nvPr/>
          </p:nvSpPr>
          <p:spPr bwMode="auto">
            <a:xfrm>
              <a:off x="960" y="1104"/>
              <a:ext cx="480" cy="432"/>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7126" name="Rectangle 6"/>
            <p:cNvSpPr>
              <a:spLocks noChangeArrowheads="1"/>
            </p:cNvSpPr>
            <p:nvPr/>
          </p:nvSpPr>
          <p:spPr bwMode="auto">
            <a:xfrm>
              <a:off x="1680" y="1056"/>
              <a:ext cx="624" cy="48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7127" name="Line 7"/>
            <p:cNvSpPr>
              <a:spLocks noChangeShapeType="1"/>
            </p:cNvSpPr>
            <p:nvPr/>
          </p:nvSpPr>
          <p:spPr bwMode="auto">
            <a:xfrm>
              <a:off x="1440" y="1344"/>
              <a:ext cx="240" cy="0"/>
            </a:xfrm>
            <a:prstGeom prst="line">
              <a:avLst/>
            </a:prstGeom>
            <a:noFill/>
            <a:ln w="38100">
              <a:solidFill>
                <a:schemeClr val="tx1"/>
              </a:solidFill>
              <a:round/>
              <a:headEnd/>
              <a:tailEnd/>
            </a:ln>
          </p:spPr>
          <p:txBody>
            <a:bodyPr anchor="ctr">
              <a:spAutoFit/>
            </a:bodyPr>
            <a:lstStyle/>
            <a:p>
              <a:endParaRPr lang="es-CL"/>
            </a:p>
          </p:txBody>
        </p:sp>
        <p:sp>
          <p:nvSpPr>
            <p:cNvPr id="47128" name="AutoShape 8"/>
            <p:cNvSpPr>
              <a:spLocks noChangeArrowheads="1"/>
            </p:cNvSpPr>
            <p:nvPr/>
          </p:nvSpPr>
          <p:spPr bwMode="auto">
            <a:xfrm>
              <a:off x="2352" y="1200"/>
              <a:ext cx="432" cy="192"/>
            </a:xfrm>
            <a:prstGeom prst="rightArrow">
              <a:avLst>
                <a:gd name="adj1" fmla="val 50000"/>
                <a:gd name="adj2" fmla="val 56250"/>
              </a:avLst>
            </a:prstGeom>
            <a:solidFill>
              <a:srgbClr val="FFFFFF"/>
            </a:solidFill>
            <a:ln w="9525">
              <a:solidFill>
                <a:srgbClr val="000000"/>
              </a:solidFill>
              <a:miter lim="800000"/>
              <a:headEnd/>
              <a:tailEnd/>
            </a:ln>
          </p:spPr>
          <p:txBody>
            <a:bodyPr anchor="ctr">
              <a:spAutoFit/>
            </a:bodyPr>
            <a:lstStyle/>
            <a:p>
              <a:endParaRPr lang="es-ES"/>
            </a:p>
          </p:txBody>
        </p:sp>
        <p:sp>
          <p:nvSpPr>
            <p:cNvPr id="47129" name="Text Box 9"/>
            <p:cNvSpPr txBox="1">
              <a:spLocks noChangeArrowheads="1"/>
            </p:cNvSpPr>
            <p:nvPr/>
          </p:nvSpPr>
          <p:spPr bwMode="auto">
            <a:xfrm>
              <a:off x="912" y="1209"/>
              <a:ext cx="576"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2</a:t>
              </a:r>
              <a:r>
                <a:rPr lang="es-MX" i="1">
                  <a:latin typeface="Times New Roman" pitchFamily="18" charset="0"/>
                  <a:cs typeface="Times New Roman" pitchFamily="18" charset="0"/>
                </a:rPr>
                <a:t> </a:t>
              </a:r>
              <a:r>
                <a:rPr lang="es-MX">
                  <a:latin typeface="Times New Roman" pitchFamily="18" charset="0"/>
                  <a:cs typeface="Times New Roman" pitchFamily="18" charset="0"/>
                </a:rPr>
                <a:t>kg</a:t>
              </a:r>
              <a:endParaRPr lang="es-MX" i="1">
                <a:latin typeface="Times New Roman" pitchFamily="18" charset="0"/>
                <a:cs typeface="Times New Roman" pitchFamily="18" charset="0"/>
              </a:endParaRPr>
            </a:p>
          </p:txBody>
        </p:sp>
        <p:sp>
          <p:nvSpPr>
            <p:cNvPr id="47130" name="Text Box 10"/>
            <p:cNvSpPr txBox="1">
              <a:spLocks noChangeArrowheads="1"/>
            </p:cNvSpPr>
            <p:nvPr/>
          </p:nvSpPr>
          <p:spPr bwMode="auto">
            <a:xfrm>
              <a:off x="1536" y="1209"/>
              <a:ext cx="864"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4 kg</a:t>
              </a:r>
              <a:endParaRPr lang="es-MX" i="1">
                <a:latin typeface="Times New Roman" pitchFamily="18" charset="0"/>
                <a:cs typeface="Times New Roman" pitchFamily="18" charset="0"/>
              </a:endParaRPr>
            </a:p>
          </p:txBody>
        </p:sp>
        <p:sp>
          <p:nvSpPr>
            <p:cNvPr id="47131" name="Text Box 11"/>
            <p:cNvSpPr txBox="1">
              <a:spLocks noChangeArrowheads="1"/>
            </p:cNvSpPr>
            <p:nvPr/>
          </p:nvSpPr>
          <p:spPr bwMode="auto">
            <a:xfrm>
              <a:off x="2256" y="873"/>
              <a:ext cx="1168" cy="233"/>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F</a:t>
              </a:r>
              <a:r>
                <a:rPr lang="es-MX" baseline="-25000">
                  <a:latin typeface="Times New Roman" pitchFamily="18" charset="0"/>
                  <a:cs typeface="Times New Roman" pitchFamily="18" charset="0"/>
                </a:rPr>
                <a:t>aplicada</a:t>
              </a:r>
              <a:r>
                <a:rPr lang="es-MX"/>
                <a:t> </a:t>
              </a:r>
              <a:r>
                <a:rPr lang="es-MX">
                  <a:latin typeface="Times New Roman" pitchFamily="18" charset="0"/>
                  <a:cs typeface="Times New Roman" pitchFamily="18" charset="0"/>
                </a:rPr>
                <a:t>= 12 N</a:t>
              </a:r>
            </a:p>
          </p:txBody>
        </p:sp>
        <p:sp>
          <p:nvSpPr>
            <p:cNvPr id="47132" name="Text Box 12"/>
            <p:cNvSpPr txBox="1">
              <a:spLocks noChangeArrowheads="1"/>
            </p:cNvSpPr>
            <p:nvPr/>
          </p:nvSpPr>
          <p:spPr bwMode="auto">
            <a:xfrm>
              <a:off x="3264" y="1102"/>
              <a:ext cx="2256" cy="446"/>
            </a:xfrm>
            <a:prstGeom prst="rect">
              <a:avLst/>
            </a:prstGeom>
            <a:noFill/>
            <a:ln w="9525">
              <a:noFill/>
              <a:miter lim="800000"/>
              <a:headEnd/>
              <a:tailEnd/>
            </a:ln>
          </p:spPr>
          <p:txBody>
            <a:bodyPr anchor="ctr">
              <a:spAutoFit/>
            </a:bodyPr>
            <a:lstStyle/>
            <a:p>
              <a:r>
                <a:rPr lang="es-MX" sz="2000">
                  <a:solidFill>
                    <a:schemeClr val="tx2"/>
                  </a:solidFill>
                  <a:ea typeface="Times New Roman" pitchFamily="18" charset="0"/>
                  <a:cs typeface="Minion-Regular" charset="0"/>
                </a:rPr>
                <a:t>Ahora encuentre la tensión </a:t>
              </a:r>
              <a:r>
                <a:rPr lang="es-MX" sz="2000" b="1" i="1">
                  <a:solidFill>
                    <a:schemeClr val="tx2"/>
                  </a:solidFill>
                  <a:latin typeface="Times New Roman" pitchFamily="18" charset="0"/>
                  <a:ea typeface="Times New Roman" pitchFamily="18" charset="0"/>
                  <a:cs typeface="Minion-Regular" charset="0"/>
                </a:rPr>
                <a:t>T</a:t>
              </a:r>
              <a:r>
                <a:rPr lang="es-MX" sz="2000">
                  <a:solidFill>
                    <a:schemeClr val="tx2"/>
                  </a:solidFill>
                  <a:ea typeface="Times New Roman" pitchFamily="18" charset="0"/>
                  <a:cs typeface="Minion-Regular" charset="0"/>
                </a:rPr>
                <a:t> en la cuerda de conexión.</a:t>
              </a:r>
            </a:p>
          </p:txBody>
        </p:sp>
      </p:grpSp>
      <p:sp>
        <p:nvSpPr>
          <p:cNvPr id="519181" name="Text Box 13"/>
          <p:cNvSpPr txBox="1">
            <a:spLocks noChangeArrowheads="1"/>
          </p:cNvSpPr>
          <p:nvPr/>
        </p:nvSpPr>
        <p:spPr bwMode="auto">
          <a:xfrm>
            <a:off x="228600" y="2833688"/>
            <a:ext cx="8915400" cy="369887"/>
          </a:xfrm>
          <a:prstGeom prst="rect">
            <a:avLst/>
          </a:prstGeom>
          <a:noFill/>
          <a:ln w="9525">
            <a:noFill/>
            <a:miter lim="800000"/>
            <a:headEnd/>
            <a:tailEnd/>
          </a:ln>
        </p:spPr>
        <p:txBody>
          <a:bodyPr anchor="ctr">
            <a:spAutoFit/>
          </a:bodyPr>
          <a:lstStyle/>
          <a:p>
            <a:pPr algn="ctr"/>
            <a:r>
              <a:rPr lang="es-MX">
                <a:solidFill>
                  <a:schemeClr val="tx2"/>
                </a:solidFill>
                <a:ea typeface="Times New Roman" pitchFamily="18" charset="0"/>
                <a:cs typeface="Minion-Regular" charset="0"/>
              </a:rPr>
              <a:t>Aplique </a:t>
            </a:r>
            <a:r>
              <a:rPr lang="es-MX" b="1" i="1">
                <a:solidFill>
                  <a:schemeClr val="tx2"/>
                </a:solidFill>
                <a:latin typeface="Times New Roman" pitchFamily="18" charset="0"/>
                <a:ea typeface="Times New Roman" pitchFamily="18" charset="0"/>
                <a:cs typeface="Minion-Regular" charset="0"/>
              </a:rPr>
              <a:t>F</a:t>
            </a:r>
            <a:r>
              <a:rPr lang="es-MX" i="1" baseline="-25000">
                <a:solidFill>
                  <a:schemeClr val="tx2"/>
                </a:solidFill>
                <a:latin typeface="Times New Roman" pitchFamily="18" charset="0"/>
                <a:ea typeface="Times New Roman" pitchFamily="18" charset="0"/>
                <a:cs typeface="Minion-Regular" charset="0"/>
              </a:rPr>
              <a:t>neta</a:t>
            </a:r>
            <a:r>
              <a:rPr lang="es-MX" i="1">
                <a:solidFill>
                  <a:schemeClr val="tx2"/>
                </a:solidFill>
                <a:latin typeface="Times New Roman" pitchFamily="18" charset="0"/>
                <a:ea typeface="Times New Roman" pitchFamily="18" charset="0"/>
                <a:cs typeface="Minion-Regular" charset="0"/>
              </a:rPr>
              <a:t> = m</a:t>
            </a:r>
            <a:r>
              <a:rPr lang="es-MX" b="1" i="1">
                <a:solidFill>
                  <a:schemeClr val="tx2"/>
                </a:solidFill>
                <a:latin typeface="Times New Roman" pitchFamily="18" charset="0"/>
                <a:ea typeface="Times New Roman" pitchFamily="18" charset="0"/>
                <a:cs typeface="Minion-Regular" charset="0"/>
              </a:rPr>
              <a:t>a</a:t>
            </a:r>
            <a:r>
              <a:rPr lang="es-MX">
                <a:solidFill>
                  <a:schemeClr val="tx2"/>
                </a:solidFill>
                <a:ea typeface="Times New Roman" pitchFamily="18" charset="0"/>
                <a:cs typeface="Minion-Regular" charset="0"/>
              </a:rPr>
              <a:t>, a la masa de </a:t>
            </a:r>
            <a:r>
              <a:rPr lang="es-MX" i="1">
                <a:solidFill>
                  <a:schemeClr val="tx2"/>
                </a:solidFill>
                <a:latin typeface="Times New Roman" pitchFamily="18" charset="0"/>
                <a:ea typeface="Times New Roman" pitchFamily="18" charset="0"/>
                <a:cs typeface="Minion-Regular" charset="0"/>
              </a:rPr>
              <a:t>2</a:t>
            </a:r>
            <a:r>
              <a:rPr lang="es-MX">
                <a:solidFill>
                  <a:schemeClr val="tx2"/>
                </a:solidFill>
                <a:latin typeface="Times New Roman" pitchFamily="18" charset="0"/>
                <a:ea typeface="Times New Roman" pitchFamily="18" charset="0"/>
                <a:cs typeface="Minion-Regular" charset="0"/>
              </a:rPr>
              <a:t> kg</a:t>
            </a:r>
            <a:r>
              <a:rPr lang="es-MX">
                <a:solidFill>
                  <a:schemeClr val="tx2"/>
                </a:solidFill>
                <a:ea typeface="Times New Roman" pitchFamily="18" charset="0"/>
                <a:cs typeface="Minion-Regular" charset="0"/>
              </a:rPr>
              <a:t> donde </a:t>
            </a:r>
            <a:r>
              <a:rPr lang="es-MX" i="1">
                <a:solidFill>
                  <a:schemeClr val="tx2"/>
                </a:solidFill>
                <a:latin typeface="Times New Roman" pitchFamily="18" charset="0"/>
                <a:ea typeface="Times New Roman" pitchFamily="18" charset="0"/>
                <a:cs typeface="Minion-Regular" charset="0"/>
              </a:rPr>
              <a:t>a = 2 m/s</a:t>
            </a:r>
            <a:r>
              <a:rPr lang="es-MX" i="1" baseline="30000">
                <a:solidFill>
                  <a:schemeClr val="tx2"/>
                </a:solidFill>
                <a:latin typeface="Times New Roman" pitchFamily="18" charset="0"/>
                <a:ea typeface="Times New Roman" pitchFamily="18" charset="0"/>
                <a:cs typeface="Minion-Regular" charset="0"/>
              </a:rPr>
              <a:t>2</a:t>
            </a:r>
            <a:r>
              <a:rPr lang="es-MX">
                <a:solidFill>
                  <a:schemeClr val="tx2"/>
                </a:solidFill>
                <a:ea typeface="Times New Roman" pitchFamily="18" charset="0"/>
                <a:cs typeface="Minion-Regular" charset="0"/>
              </a:rPr>
              <a:t>.en la dirección de </a:t>
            </a:r>
            <a:r>
              <a:rPr lang="es-MX" i="1">
                <a:solidFill>
                  <a:schemeClr val="tx2"/>
                </a:solidFill>
                <a:latin typeface="Times New Roman" pitchFamily="18" charset="0"/>
                <a:ea typeface="Times New Roman" pitchFamily="18" charset="0"/>
                <a:cs typeface="Minion-Regular" charset="0"/>
              </a:rPr>
              <a:t>x</a:t>
            </a:r>
          </a:p>
        </p:txBody>
      </p:sp>
      <p:grpSp>
        <p:nvGrpSpPr>
          <p:cNvPr id="3" name="Group 14"/>
          <p:cNvGrpSpPr>
            <a:grpSpLocks/>
          </p:cNvGrpSpPr>
          <p:nvPr/>
        </p:nvGrpSpPr>
        <p:grpSpPr bwMode="auto">
          <a:xfrm>
            <a:off x="762000" y="3733800"/>
            <a:ext cx="1981200" cy="1905000"/>
            <a:chOff x="480" y="2352"/>
            <a:chExt cx="1248" cy="1200"/>
          </a:xfrm>
        </p:grpSpPr>
        <p:sp>
          <p:nvSpPr>
            <p:cNvPr id="47122" name="Line 15"/>
            <p:cNvSpPr>
              <a:spLocks noChangeShapeType="1"/>
            </p:cNvSpPr>
            <p:nvPr/>
          </p:nvSpPr>
          <p:spPr bwMode="auto">
            <a:xfrm>
              <a:off x="1104" y="2352"/>
              <a:ext cx="0" cy="1200"/>
            </a:xfrm>
            <a:prstGeom prst="line">
              <a:avLst/>
            </a:prstGeom>
            <a:noFill/>
            <a:ln w="9525">
              <a:solidFill>
                <a:schemeClr val="tx1"/>
              </a:solidFill>
              <a:prstDash val="dash"/>
              <a:round/>
              <a:headEnd/>
              <a:tailEnd/>
            </a:ln>
          </p:spPr>
          <p:txBody>
            <a:bodyPr wrap="none" anchor="ctr">
              <a:spAutoFit/>
            </a:bodyPr>
            <a:lstStyle/>
            <a:p>
              <a:endParaRPr lang="es-CL"/>
            </a:p>
          </p:txBody>
        </p:sp>
        <p:sp>
          <p:nvSpPr>
            <p:cNvPr id="20500" name="Line 16"/>
            <p:cNvSpPr>
              <a:spLocks noChangeShapeType="1"/>
            </p:cNvSpPr>
            <p:nvPr/>
          </p:nvSpPr>
          <p:spPr bwMode="auto">
            <a:xfrm>
              <a:off x="480" y="2928"/>
              <a:ext cx="1248" cy="0"/>
            </a:xfrm>
            <a:prstGeom prst="line">
              <a:avLst/>
            </a:prstGeom>
            <a:ln>
              <a:prstDash val="dashDot"/>
              <a:headEnd/>
              <a:tailEnd/>
            </a:ln>
          </p:spPr>
          <p:style>
            <a:lnRef idx="1">
              <a:schemeClr val="dk1"/>
            </a:lnRef>
            <a:fillRef idx="0">
              <a:schemeClr val="dk1"/>
            </a:fillRef>
            <a:effectRef idx="0">
              <a:schemeClr val="dk1"/>
            </a:effectRef>
            <a:fontRef idx="minor">
              <a:schemeClr val="tx1"/>
            </a:fontRef>
          </p:style>
          <p:txBody>
            <a:bodyPr wrap="none" anchor="ctr">
              <a:spAutoFit/>
            </a:bodyPr>
            <a:lstStyle/>
            <a:p>
              <a:pPr>
                <a:defRPr/>
              </a:pPr>
              <a:endParaRPr lang="es-ES"/>
            </a:p>
          </p:txBody>
        </p:sp>
      </p:grpSp>
      <p:grpSp>
        <p:nvGrpSpPr>
          <p:cNvPr id="4" name="Group 17"/>
          <p:cNvGrpSpPr>
            <a:grpSpLocks/>
          </p:cNvGrpSpPr>
          <p:nvPr/>
        </p:nvGrpSpPr>
        <p:grpSpPr bwMode="auto">
          <a:xfrm>
            <a:off x="1752600" y="4129088"/>
            <a:ext cx="1524000" cy="519112"/>
            <a:chOff x="1104" y="2601"/>
            <a:chExt cx="960" cy="327"/>
          </a:xfrm>
        </p:grpSpPr>
        <p:sp>
          <p:nvSpPr>
            <p:cNvPr id="47120" name="Line 18"/>
            <p:cNvSpPr>
              <a:spLocks noChangeShapeType="1"/>
            </p:cNvSpPr>
            <p:nvPr/>
          </p:nvSpPr>
          <p:spPr bwMode="auto">
            <a:xfrm>
              <a:off x="1104" y="2928"/>
              <a:ext cx="624" cy="0"/>
            </a:xfrm>
            <a:prstGeom prst="line">
              <a:avLst/>
            </a:prstGeom>
            <a:noFill/>
            <a:ln w="38100">
              <a:solidFill>
                <a:srgbClr val="00B0F0"/>
              </a:solidFill>
              <a:round/>
              <a:headEnd/>
              <a:tailEnd type="triangle" w="med" len="med"/>
            </a:ln>
          </p:spPr>
          <p:txBody>
            <a:bodyPr anchor="ctr">
              <a:spAutoFit/>
            </a:bodyPr>
            <a:lstStyle/>
            <a:p>
              <a:endParaRPr lang="es-CL"/>
            </a:p>
          </p:txBody>
        </p:sp>
        <p:sp>
          <p:nvSpPr>
            <p:cNvPr id="47121" name="Text Box 19"/>
            <p:cNvSpPr txBox="1">
              <a:spLocks noChangeArrowheads="1"/>
            </p:cNvSpPr>
            <p:nvPr/>
          </p:nvSpPr>
          <p:spPr bwMode="auto">
            <a:xfrm>
              <a:off x="1296" y="2601"/>
              <a:ext cx="768"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T</a:t>
              </a:r>
            </a:p>
          </p:txBody>
        </p:sp>
      </p:grpSp>
      <p:grpSp>
        <p:nvGrpSpPr>
          <p:cNvPr id="5" name="Group 20"/>
          <p:cNvGrpSpPr>
            <a:grpSpLocks/>
          </p:cNvGrpSpPr>
          <p:nvPr/>
        </p:nvGrpSpPr>
        <p:grpSpPr bwMode="auto">
          <a:xfrm>
            <a:off x="1066800" y="3625850"/>
            <a:ext cx="685800" cy="1022350"/>
            <a:chOff x="672" y="2284"/>
            <a:chExt cx="432" cy="644"/>
          </a:xfrm>
        </p:grpSpPr>
        <p:sp>
          <p:nvSpPr>
            <p:cNvPr id="47118" name="Line 21"/>
            <p:cNvSpPr>
              <a:spLocks noChangeShapeType="1"/>
            </p:cNvSpPr>
            <p:nvPr/>
          </p:nvSpPr>
          <p:spPr bwMode="auto">
            <a:xfrm flipV="1">
              <a:off x="1104" y="2448"/>
              <a:ext cx="0" cy="480"/>
            </a:xfrm>
            <a:prstGeom prst="line">
              <a:avLst/>
            </a:prstGeom>
            <a:noFill/>
            <a:ln w="38100">
              <a:solidFill>
                <a:srgbClr val="00B050"/>
              </a:solidFill>
              <a:round/>
              <a:headEnd/>
              <a:tailEnd type="triangle" w="med" len="med"/>
            </a:ln>
          </p:spPr>
          <p:txBody>
            <a:bodyPr wrap="none" anchor="ctr">
              <a:spAutoFit/>
            </a:bodyPr>
            <a:lstStyle/>
            <a:p>
              <a:endParaRPr lang="es-CL"/>
            </a:p>
          </p:txBody>
        </p:sp>
        <p:sp>
          <p:nvSpPr>
            <p:cNvPr id="47119" name="Text Box 22"/>
            <p:cNvSpPr txBox="1">
              <a:spLocks noChangeArrowheads="1"/>
            </p:cNvSpPr>
            <p:nvPr/>
          </p:nvSpPr>
          <p:spPr bwMode="auto">
            <a:xfrm>
              <a:off x="672" y="2284"/>
              <a:ext cx="384" cy="291"/>
            </a:xfrm>
            <a:prstGeom prst="rect">
              <a:avLst/>
            </a:prstGeom>
            <a:noFill/>
            <a:ln w="9525">
              <a:noFill/>
              <a:miter lim="800000"/>
              <a:headEnd/>
              <a:tailEnd/>
            </a:ln>
          </p:spPr>
          <p:txBody>
            <a:bodyPr anchor="ctr">
              <a:spAutoFit/>
            </a:bodyPr>
            <a:lstStyle/>
            <a:p>
              <a:pPr algn="ctr"/>
              <a:r>
                <a:rPr lang="es-MX" sz="2400" b="1" i="1">
                  <a:latin typeface="Times New Roman" pitchFamily="18" charset="0"/>
                  <a:cs typeface="Times New Roman" pitchFamily="18" charset="0"/>
                </a:rPr>
                <a:t>N</a:t>
              </a:r>
            </a:p>
          </p:txBody>
        </p:sp>
      </p:grpSp>
      <p:grpSp>
        <p:nvGrpSpPr>
          <p:cNvPr id="6" name="Group 23"/>
          <p:cNvGrpSpPr>
            <a:grpSpLocks/>
          </p:cNvGrpSpPr>
          <p:nvPr/>
        </p:nvGrpSpPr>
        <p:grpSpPr bwMode="auto">
          <a:xfrm>
            <a:off x="838200" y="4648200"/>
            <a:ext cx="2133600" cy="1328738"/>
            <a:chOff x="528" y="2928"/>
            <a:chExt cx="1344" cy="837"/>
          </a:xfrm>
        </p:grpSpPr>
        <p:sp>
          <p:nvSpPr>
            <p:cNvPr id="47116" name="Line 24"/>
            <p:cNvSpPr>
              <a:spLocks noChangeShapeType="1"/>
            </p:cNvSpPr>
            <p:nvPr/>
          </p:nvSpPr>
          <p:spPr bwMode="auto">
            <a:xfrm>
              <a:off x="1104" y="2928"/>
              <a:ext cx="0" cy="432"/>
            </a:xfrm>
            <a:prstGeom prst="line">
              <a:avLst/>
            </a:prstGeom>
            <a:noFill/>
            <a:ln w="38100">
              <a:solidFill>
                <a:srgbClr val="FF0000"/>
              </a:solidFill>
              <a:round/>
              <a:headEnd/>
              <a:tailEnd type="triangle" w="med" len="med"/>
            </a:ln>
          </p:spPr>
          <p:txBody>
            <a:bodyPr wrap="none" anchor="ctr">
              <a:spAutoFit/>
            </a:bodyPr>
            <a:lstStyle/>
            <a:p>
              <a:endParaRPr lang="es-CL"/>
            </a:p>
          </p:txBody>
        </p:sp>
        <p:sp>
          <p:nvSpPr>
            <p:cNvPr id="47117" name="Text Box 25"/>
            <p:cNvSpPr txBox="1">
              <a:spLocks noChangeArrowheads="1"/>
            </p:cNvSpPr>
            <p:nvPr/>
          </p:nvSpPr>
          <p:spPr bwMode="auto">
            <a:xfrm>
              <a:off x="528" y="3532"/>
              <a:ext cx="1344" cy="233"/>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m</a:t>
              </a:r>
              <a:r>
                <a:rPr lang="es-MX" i="1" baseline="-25000">
                  <a:latin typeface="Times New Roman" pitchFamily="18" charset="0"/>
                  <a:cs typeface="Times New Roman" pitchFamily="18" charset="0"/>
                </a:rPr>
                <a:t>2</a:t>
              </a:r>
              <a:r>
                <a:rPr lang="es-MX" i="1">
                  <a:latin typeface="Times New Roman" pitchFamily="18" charset="0"/>
                  <a:cs typeface="Times New Roman" pitchFamily="18" charset="0"/>
                </a:rPr>
                <a:t> </a:t>
              </a:r>
              <a:r>
                <a:rPr lang="es-MX" b="1" i="1">
                  <a:latin typeface="Times New Roman" pitchFamily="18" charset="0"/>
                  <a:cs typeface="Times New Roman" pitchFamily="18" charset="0"/>
                </a:rPr>
                <a:t>g</a:t>
              </a:r>
            </a:p>
          </p:txBody>
        </p:sp>
      </p:grpSp>
      <p:sp>
        <p:nvSpPr>
          <p:cNvPr id="519194" name="Text Box 26"/>
          <p:cNvSpPr txBox="1">
            <a:spLocks noChangeArrowheads="1"/>
          </p:cNvSpPr>
          <p:nvPr/>
        </p:nvSpPr>
        <p:spPr bwMode="auto">
          <a:xfrm>
            <a:off x="4038600" y="3824288"/>
            <a:ext cx="4419600" cy="369887"/>
          </a:xfrm>
          <a:prstGeom prst="rect">
            <a:avLst/>
          </a:prstGeom>
          <a:noFill/>
          <a:ln w="9525">
            <a:noFill/>
            <a:miter lim="800000"/>
            <a:headEnd/>
            <a:tailEnd/>
          </a:ln>
        </p:spPr>
        <p:txBody>
          <a:bodyPr anchor="ctr">
            <a:spAutoFit/>
          </a:bodyPr>
          <a:lstStyle/>
          <a:p>
            <a:pPr algn="ctr"/>
            <a:r>
              <a:rPr lang="es-MX" i="1">
                <a:latin typeface="Symbol" pitchFamily="18" charset="2"/>
              </a:rPr>
              <a:t>S </a:t>
            </a:r>
            <a:r>
              <a:rPr lang="es-MX" i="1">
                <a:latin typeface="Times New Roman" pitchFamily="18" charset="0"/>
                <a:cs typeface="Times New Roman" pitchFamily="18" charset="0"/>
              </a:rPr>
              <a:t>F</a:t>
            </a:r>
            <a:r>
              <a:rPr lang="es-MX" i="1" baseline="-25000">
                <a:latin typeface="Times New Roman" pitchFamily="18" charset="0"/>
                <a:cs typeface="Times New Roman" pitchFamily="18" charset="0"/>
              </a:rPr>
              <a:t>x</a:t>
            </a:r>
            <a:r>
              <a:rPr lang="es-MX" i="1">
                <a:latin typeface="Times New Roman" pitchFamily="18" charset="0"/>
                <a:cs typeface="Times New Roman" pitchFamily="18" charset="0"/>
              </a:rPr>
              <a:t> :  T = </a:t>
            </a:r>
            <a:r>
              <a:rPr lang="es-MX">
                <a:latin typeface="Times New Roman" pitchFamily="18" charset="0"/>
                <a:cs typeface="Times New Roman" pitchFamily="18" charset="0"/>
              </a:rPr>
              <a:t>m</a:t>
            </a:r>
            <a:r>
              <a:rPr lang="es-MX" baseline="-25000">
                <a:latin typeface="Times New Roman" pitchFamily="18" charset="0"/>
                <a:cs typeface="Times New Roman" pitchFamily="18" charset="0"/>
              </a:rPr>
              <a:t>2 </a:t>
            </a:r>
            <a:r>
              <a:rPr lang="es-MX" i="1">
                <a:latin typeface="Times New Roman" pitchFamily="18" charset="0"/>
                <a:cs typeface="Times New Roman" pitchFamily="18" charset="0"/>
              </a:rPr>
              <a:t>a</a:t>
            </a:r>
          </a:p>
        </p:txBody>
      </p:sp>
      <p:sp>
        <p:nvSpPr>
          <p:cNvPr id="519195" name="Text Box 27"/>
          <p:cNvSpPr txBox="1">
            <a:spLocks noChangeArrowheads="1"/>
          </p:cNvSpPr>
          <p:nvPr/>
        </p:nvSpPr>
        <p:spPr bwMode="auto">
          <a:xfrm>
            <a:off x="4267200" y="4692650"/>
            <a:ext cx="4038600" cy="368300"/>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T</a:t>
            </a:r>
            <a:r>
              <a:rPr lang="es-MX">
                <a:latin typeface="Times New Roman" pitchFamily="18" charset="0"/>
                <a:cs typeface="Times New Roman" pitchFamily="18" charset="0"/>
              </a:rPr>
              <a:t> = (2 kg)(2 m/s</a:t>
            </a:r>
            <a:r>
              <a:rPr lang="es-MX" baseline="30000">
                <a:latin typeface="Times New Roman" pitchFamily="18" charset="0"/>
                <a:cs typeface="Times New Roman" pitchFamily="18" charset="0"/>
              </a:rPr>
              <a:t>2</a:t>
            </a:r>
            <a:r>
              <a:rPr lang="es-MX">
                <a:latin typeface="Times New Roman" pitchFamily="18" charset="0"/>
                <a:cs typeface="Times New Roman" pitchFamily="18" charset="0"/>
              </a:rPr>
              <a:t>)</a:t>
            </a:r>
            <a:endParaRPr lang="es-MX" i="1">
              <a:latin typeface="Times New Roman" pitchFamily="18" charset="0"/>
              <a:cs typeface="Times New Roman" pitchFamily="18" charset="0"/>
            </a:endParaRPr>
          </a:p>
        </p:txBody>
      </p:sp>
      <p:sp>
        <p:nvSpPr>
          <p:cNvPr id="519200" name="Text Box 32"/>
          <p:cNvSpPr txBox="1">
            <a:spLocks noChangeArrowheads="1"/>
          </p:cNvSpPr>
          <p:nvPr/>
        </p:nvSpPr>
        <p:spPr bwMode="auto">
          <a:xfrm>
            <a:off x="5181600" y="5592763"/>
            <a:ext cx="2286000" cy="552450"/>
          </a:xfrm>
          <a:prstGeom prst="rect">
            <a:avLst/>
          </a:prstGeom>
          <a:solidFill>
            <a:srgbClr val="FFFFCC"/>
          </a:solidFill>
          <a:ln w="34925">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i="1">
                <a:solidFill>
                  <a:srgbClr val="000000"/>
                </a:solidFill>
                <a:latin typeface="Times New Roman" pitchFamily="18" charset="0"/>
                <a:cs typeface="Times New Roman" pitchFamily="18" charset="0"/>
              </a:rPr>
              <a:t>T = </a:t>
            </a:r>
            <a:r>
              <a:rPr lang="es-MX">
                <a:solidFill>
                  <a:srgbClr val="000000"/>
                </a:solidFill>
                <a:latin typeface="Times New Roman" pitchFamily="18" charset="0"/>
                <a:cs typeface="Times New Roman" pitchFamily="18" charset="0"/>
              </a:rPr>
              <a:t>4 N</a:t>
            </a:r>
          </a:p>
        </p:txBody>
      </p:sp>
      <p:sp>
        <p:nvSpPr>
          <p:cNvPr id="519204" name="Oval 36"/>
          <p:cNvSpPr>
            <a:spLocks noChangeArrowheads="1"/>
          </p:cNvSpPr>
          <p:nvPr/>
        </p:nvSpPr>
        <p:spPr bwMode="auto">
          <a:xfrm>
            <a:off x="533400" y="914400"/>
            <a:ext cx="2590800" cy="1828800"/>
          </a:xfrm>
          <a:prstGeom prst="ellipse">
            <a:avLst/>
          </a:prstGeom>
          <a:noFill/>
          <a:ln w="28575">
            <a:solidFill>
              <a:srgbClr val="66FFCC"/>
            </a:solidFill>
            <a:round/>
            <a:headEnd/>
            <a:tailEnd/>
          </a:ln>
        </p:spPr>
        <p:txBody>
          <a:bodyPr anchor="ctr">
            <a:spAutoFit/>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Jungle Menu Command.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19181"/>
                                        </p:tgtEl>
                                        <p:attrNameLst>
                                          <p:attrName>style.visibility</p:attrName>
                                        </p:attrNameLst>
                                      </p:cBhvr>
                                      <p:to>
                                        <p:strVal val="visible"/>
                                      </p:to>
                                    </p:set>
                                    <p:animEffect transition="in" filter="dissolve">
                                      <p:cBhvr>
                                        <p:cTn id="12" dur="500"/>
                                        <p:tgtEl>
                                          <p:spTgt spid="519181"/>
                                        </p:tgtEl>
                                      </p:cBhvr>
                                    </p:animEffect>
                                  </p:childTnLst>
                                  <p:subTnLst>
                                    <p:audio>
                                      <p:cMediaNode>
                                        <p:cTn display="0" masterRel="sameClick">
                                          <p:stCondLst>
                                            <p:cond evt="begin" delay="0">
                                              <p:tn val="10"/>
                                            </p:cond>
                                          </p:stCondLst>
                                          <p:endCondLst>
                                            <p:cond evt="onStopAudio" delay="0">
                                              <p:tgtEl>
                                                <p:sldTgt/>
                                              </p:tgtEl>
                                            </p:cond>
                                          </p:endCondLst>
                                        </p:cTn>
                                        <p:tgtEl>
                                          <p:sndTgt r:embed="rId2" name="Jungle Menu Command.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19204"/>
                                        </p:tgtEl>
                                        <p:attrNameLst>
                                          <p:attrName>style.visibility</p:attrName>
                                        </p:attrNameLst>
                                      </p:cBhvr>
                                      <p:to>
                                        <p:strVal val="visible"/>
                                      </p:to>
                                    </p:set>
                                    <p:anim calcmode="lin" valueType="num">
                                      <p:cBhvr additive="base">
                                        <p:cTn id="17" dur="500" fill="hold"/>
                                        <p:tgtEl>
                                          <p:spTgt spid="519204"/>
                                        </p:tgtEl>
                                        <p:attrNameLst>
                                          <p:attrName>ppt_x</p:attrName>
                                        </p:attrNameLst>
                                      </p:cBhvr>
                                      <p:tavLst>
                                        <p:tav tm="0">
                                          <p:val>
                                            <p:strVal val="0-#ppt_w/2"/>
                                          </p:val>
                                        </p:tav>
                                        <p:tav tm="100000">
                                          <p:val>
                                            <p:strVal val="#ppt_x"/>
                                          </p:val>
                                        </p:tav>
                                      </p:tavLst>
                                    </p:anim>
                                    <p:anim calcmode="lin" valueType="num">
                                      <p:cBhvr additive="base">
                                        <p:cTn id="18" dur="500" fill="hold"/>
                                        <p:tgtEl>
                                          <p:spTgt spid="51920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WHOOSH.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32"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ox(out)">
                                      <p:cBhvr>
                                        <p:cTn id="23" dur="500"/>
                                        <p:tgtEl>
                                          <p:spTgt spid="3"/>
                                        </p:tgtEl>
                                      </p:cBhvr>
                                    </p:animEffect>
                                  </p:childTnLst>
                                  <p:subTnLst>
                                    <p:audio>
                                      <p:cMediaNode>
                                        <p:cTn display="0" masterRel="sameClick">
                                          <p:stCondLst>
                                            <p:cond evt="begin" delay="0">
                                              <p:tn val="21"/>
                                            </p:cond>
                                          </p:stCondLst>
                                          <p:endCondLst>
                                            <p:cond evt="onStopAudio" delay="0">
                                              <p:tgtEl>
                                                <p:sldTgt/>
                                              </p:tgtEl>
                                            </p:cond>
                                          </p:endCondLst>
                                        </p:cTn>
                                        <p:tgtEl>
                                          <p:sndTgt r:embed="rId2" name="Jungle Menu Command.wav"/>
                                        </p:tgtEl>
                                      </p:cMediaNode>
                                    </p:audio>
                                  </p:subTnLst>
                                </p:cTn>
                              </p:par>
                            </p:childTnLst>
                          </p:cTn>
                        </p:par>
                        <p:par>
                          <p:cTn id="24" fill="hold" nodeType="afterGroup">
                            <p:stCondLst>
                              <p:cond delay="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1000"/>
                            </p:stCondLst>
                            <p:childTnLst>
                              <p:par>
                                <p:cTn id="29" presetID="22" presetClass="entr" presetSubtype="4"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childTnLst>
                          </p:cTn>
                        </p:par>
                        <p:par>
                          <p:cTn id="32" fill="hold" nodeType="afterGroup">
                            <p:stCondLst>
                              <p:cond delay="1500"/>
                            </p:stCondLst>
                            <p:childTnLst>
                              <p:par>
                                <p:cTn id="33" presetID="22" presetClass="entr" presetSubtype="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up)">
                                      <p:cBhvr>
                                        <p:cTn id="35" dur="500"/>
                                        <p:tgtEl>
                                          <p:spTgt spid="6"/>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4" presetClass="entr" presetSubtype="32" fill="hold" grpId="0" nodeType="clickEffect">
                                  <p:stCondLst>
                                    <p:cond delay="0"/>
                                  </p:stCondLst>
                                  <p:childTnLst>
                                    <p:set>
                                      <p:cBhvr>
                                        <p:cTn id="39" dur="1" fill="hold">
                                          <p:stCondLst>
                                            <p:cond delay="0"/>
                                          </p:stCondLst>
                                        </p:cTn>
                                        <p:tgtEl>
                                          <p:spTgt spid="519194">
                                            <p:txEl>
                                              <p:pRg st="0" end="0"/>
                                            </p:txEl>
                                          </p:spTgt>
                                        </p:tgtEl>
                                        <p:attrNameLst>
                                          <p:attrName>style.visibility</p:attrName>
                                        </p:attrNameLst>
                                      </p:cBhvr>
                                      <p:to>
                                        <p:strVal val="visible"/>
                                      </p:to>
                                    </p:set>
                                    <p:animEffect transition="in" filter="box(out)">
                                      <p:cBhvr>
                                        <p:cTn id="40" dur="500"/>
                                        <p:tgtEl>
                                          <p:spTgt spid="519194">
                                            <p:txEl>
                                              <p:pRg st="0" end="0"/>
                                            </p:txEl>
                                          </p:spTgt>
                                        </p:tgtEl>
                                      </p:cBhvr>
                                    </p:animEffect>
                                  </p:childTnLst>
                                  <p:subTnLst>
                                    <p:audio>
                                      <p:cMediaNode>
                                        <p:cTn display="0" masterRel="sameClick">
                                          <p:stCondLst>
                                            <p:cond evt="begin" delay="0">
                                              <p:tn val="38"/>
                                            </p:cond>
                                          </p:stCondLst>
                                          <p:endCondLst>
                                            <p:cond evt="onStopAudio" delay="0">
                                              <p:tgtEl>
                                                <p:sldTgt/>
                                              </p:tgtEl>
                                            </p:cond>
                                          </p:endCondLst>
                                        </p:cTn>
                                        <p:tgtEl>
                                          <p:sndTgt r:embed="rId2" name="Jungle Menu Command.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4" presetClass="entr" presetSubtype="32" fill="hold" grpId="0" nodeType="clickEffect">
                                  <p:stCondLst>
                                    <p:cond delay="0"/>
                                  </p:stCondLst>
                                  <p:childTnLst>
                                    <p:set>
                                      <p:cBhvr>
                                        <p:cTn id="44" dur="1" fill="hold">
                                          <p:stCondLst>
                                            <p:cond delay="0"/>
                                          </p:stCondLst>
                                        </p:cTn>
                                        <p:tgtEl>
                                          <p:spTgt spid="519195">
                                            <p:txEl>
                                              <p:pRg st="0" end="0"/>
                                            </p:txEl>
                                          </p:spTgt>
                                        </p:tgtEl>
                                        <p:attrNameLst>
                                          <p:attrName>style.visibility</p:attrName>
                                        </p:attrNameLst>
                                      </p:cBhvr>
                                      <p:to>
                                        <p:strVal val="visible"/>
                                      </p:to>
                                    </p:set>
                                    <p:animEffect transition="in" filter="box(out)">
                                      <p:cBhvr>
                                        <p:cTn id="45" dur="500"/>
                                        <p:tgtEl>
                                          <p:spTgt spid="519195">
                                            <p:txEl>
                                              <p:pRg st="0" end="0"/>
                                            </p:txEl>
                                          </p:spTgt>
                                        </p:tgtEl>
                                      </p:cBhvr>
                                    </p:animEffect>
                                  </p:childTnLst>
                                  <p:subTnLst>
                                    <p:audio>
                                      <p:cMediaNode>
                                        <p:cTn display="0" masterRel="sameClick">
                                          <p:stCondLst>
                                            <p:cond evt="begin" delay="0">
                                              <p:tn val="43"/>
                                            </p:cond>
                                          </p:stCondLst>
                                          <p:endCondLst>
                                            <p:cond evt="onStopAudio" delay="0">
                                              <p:tgtEl>
                                                <p:sldTgt/>
                                              </p:tgtEl>
                                            </p:cond>
                                          </p:endCondLst>
                                        </p:cTn>
                                        <p:tgtEl>
                                          <p:sndTgt r:embed="rId2" name="Jungle Menu Command.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5192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9181" grpId="0" autoUpdateAnimBg="0"/>
      <p:bldP spid="519194" grpId="0" build="p" autoUpdateAnimBg="0"/>
      <p:bldP spid="519195" grpId="0" build="p" autoUpdateAnimBg="0"/>
      <p:bldP spid="519200" grpId="0" animBg="1"/>
      <p:bldP spid="519204"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4"/>
          <p:cNvSpPr>
            <a:spLocks noChangeArrowheads="1"/>
          </p:cNvSpPr>
          <p:nvPr/>
        </p:nvSpPr>
        <p:spPr bwMode="auto">
          <a:xfrm>
            <a:off x="1143000" y="2209800"/>
            <a:ext cx="3200400" cy="381000"/>
          </a:xfrm>
          <a:prstGeom prst="rect">
            <a:avLst/>
          </a:prstGeom>
          <a:solidFill>
            <a:schemeClr val="tx2"/>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tx2"/>
            </a:extrusionClr>
          </a:sp3d>
        </p:spPr>
        <p:txBody>
          <a:bodyPr wrap="none" anchor="ctr">
            <a:spAutoFit/>
            <a:flatTx/>
          </a:bodyPr>
          <a:lstStyle/>
          <a:p>
            <a:endParaRPr lang="es-ES"/>
          </a:p>
        </p:txBody>
      </p:sp>
      <p:sp>
        <p:nvSpPr>
          <p:cNvPr id="48131" name="Rectangle 5"/>
          <p:cNvSpPr>
            <a:spLocks noChangeArrowheads="1"/>
          </p:cNvSpPr>
          <p:nvPr/>
        </p:nvSpPr>
        <p:spPr bwMode="auto">
          <a:xfrm>
            <a:off x="1543050" y="1524000"/>
            <a:ext cx="800100" cy="68580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8132" name="Rectangle 6"/>
          <p:cNvSpPr>
            <a:spLocks noChangeArrowheads="1"/>
          </p:cNvSpPr>
          <p:nvPr/>
        </p:nvSpPr>
        <p:spPr bwMode="auto">
          <a:xfrm>
            <a:off x="2743200" y="1447800"/>
            <a:ext cx="1039813" cy="76200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8133" name="Line 7"/>
          <p:cNvSpPr>
            <a:spLocks noChangeShapeType="1"/>
          </p:cNvSpPr>
          <p:nvPr/>
        </p:nvSpPr>
        <p:spPr bwMode="auto">
          <a:xfrm>
            <a:off x="2343150" y="1905000"/>
            <a:ext cx="400050" cy="0"/>
          </a:xfrm>
          <a:prstGeom prst="line">
            <a:avLst/>
          </a:prstGeom>
          <a:noFill/>
          <a:ln w="38100">
            <a:solidFill>
              <a:schemeClr val="tx1"/>
            </a:solidFill>
            <a:round/>
            <a:headEnd/>
            <a:tailEnd/>
          </a:ln>
        </p:spPr>
        <p:txBody>
          <a:bodyPr anchor="ctr">
            <a:spAutoFit/>
          </a:bodyPr>
          <a:lstStyle/>
          <a:p>
            <a:endParaRPr lang="es-CL"/>
          </a:p>
        </p:txBody>
      </p:sp>
      <p:sp>
        <p:nvSpPr>
          <p:cNvPr id="48134" name="AutoShape 8"/>
          <p:cNvSpPr>
            <a:spLocks noChangeArrowheads="1"/>
          </p:cNvSpPr>
          <p:nvPr/>
        </p:nvSpPr>
        <p:spPr bwMode="auto">
          <a:xfrm>
            <a:off x="3863975" y="1676400"/>
            <a:ext cx="719138" cy="304800"/>
          </a:xfrm>
          <a:prstGeom prst="rightArrow">
            <a:avLst>
              <a:gd name="adj1" fmla="val 50000"/>
              <a:gd name="adj2" fmla="val 58984"/>
            </a:avLst>
          </a:prstGeom>
          <a:solidFill>
            <a:srgbClr val="FFFFFF"/>
          </a:solidFill>
          <a:ln w="9525">
            <a:solidFill>
              <a:srgbClr val="000000"/>
            </a:solidFill>
            <a:miter lim="800000"/>
            <a:headEnd/>
            <a:tailEnd/>
          </a:ln>
        </p:spPr>
        <p:txBody>
          <a:bodyPr anchor="ctr">
            <a:spAutoFit/>
          </a:bodyPr>
          <a:lstStyle/>
          <a:p>
            <a:endParaRPr lang="es-ES"/>
          </a:p>
        </p:txBody>
      </p:sp>
      <p:sp>
        <p:nvSpPr>
          <p:cNvPr id="48135" name="Text Box 9"/>
          <p:cNvSpPr txBox="1">
            <a:spLocks noChangeArrowheads="1"/>
          </p:cNvSpPr>
          <p:nvPr/>
        </p:nvSpPr>
        <p:spPr bwMode="auto">
          <a:xfrm>
            <a:off x="1463675" y="1690688"/>
            <a:ext cx="958850" cy="368300"/>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2 kg</a:t>
            </a:r>
          </a:p>
        </p:txBody>
      </p:sp>
      <p:sp>
        <p:nvSpPr>
          <p:cNvPr id="48136" name="Text Box 10"/>
          <p:cNvSpPr txBox="1">
            <a:spLocks noChangeArrowheads="1"/>
          </p:cNvSpPr>
          <p:nvPr/>
        </p:nvSpPr>
        <p:spPr bwMode="auto">
          <a:xfrm>
            <a:off x="2503488" y="1690688"/>
            <a:ext cx="1439862" cy="368300"/>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4 kg</a:t>
            </a:r>
            <a:endParaRPr lang="es-MX" i="1">
              <a:latin typeface="Times New Roman" pitchFamily="18" charset="0"/>
              <a:cs typeface="Times New Roman" pitchFamily="18" charset="0"/>
            </a:endParaRPr>
          </a:p>
        </p:txBody>
      </p:sp>
      <p:sp>
        <p:nvSpPr>
          <p:cNvPr id="48137" name="Text Box 11"/>
          <p:cNvSpPr txBox="1">
            <a:spLocks noChangeArrowheads="1"/>
          </p:cNvSpPr>
          <p:nvPr/>
        </p:nvSpPr>
        <p:spPr bwMode="auto">
          <a:xfrm>
            <a:off x="3703638" y="1157288"/>
            <a:ext cx="1804987" cy="368300"/>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F</a:t>
            </a:r>
            <a:r>
              <a:rPr lang="es-MX" baseline="-25000">
                <a:latin typeface="Times New Roman" pitchFamily="18" charset="0"/>
                <a:cs typeface="Times New Roman" pitchFamily="18" charset="0"/>
              </a:rPr>
              <a:t>aplicada</a:t>
            </a:r>
            <a:r>
              <a:rPr lang="es-MX"/>
              <a:t> </a:t>
            </a:r>
            <a:r>
              <a:rPr lang="es-MX">
                <a:latin typeface="Times New Roman" pitchFamily="18" charset="0"/>
                <a:cs typeface="Times New Roman" pitchFamily="18" charset="0"/>
              </a:rPr>
              <a:t>= 12 N</a:t>
            </a:r>
          </a:p>
        </p:txBody>
      </p:sp>
      <p:sp>
        <p:nvSpPr>
          <p:cNvPr id="520204" name="Text Box 12"/>
          <p:cNvSpPr txBox="1">
            <a:spLocks noChangeArrowheads="1"/>
          </p:cNvSpPr>
          <p:nvPr/>
        </p:nvSpPr>
        <p:spPr bwMode="auto">
          <a:xfrm>
            <a:off x="5105400" y="1550988"/>
            <a:ext cx="4038600" cy="647700"/>
          </a:xfrm>
          <a:prstGeom prst="rect">
            <a:avLst/>
          </a:prstGeom>
          <a:noFill/>
          <a:ln w="9525">
            <a:noFill/>
            <a:miter lim="800000"/>
            <a:headEnd/>
            <a:tailEnd/>
          </a:ln>
        </p:spPr>
        <p:txBody>
          <a:bodyPr anchor="ctr">
            <a:spAutoFit/>
          </a:bodyPr>
          <a:lstStyle/>
          <a:p>
            <a:r>
              <a:rPr lang="es-MX">
                <a:solidFill>
                  <a:schemeClr val="tx2"/>
                </a:solidFill>
                <a:ea typeface="Times New Roman" pitchFamily="18" charset="0"/>
                <a:cs typeface="Minion-Regular" charset="0"/>
              </a:rPr>
              <a:t>La misma respuesta para </a:t>
            </a:r>
            <a:r>
              <a:rPr lang="es-MX" b="1" i="1">
                <a:solidFill>
                  <a:schemeClr val="tx2"/>
                </a:solidFill>
                <a:latin typeface="Times New Roman" pitchFamily="18" charset="0"/>
                <a:ea typeface="Times New Roman" pitchFamily="18" charset="0"/>
                <a:cs typeface="Minion-Regular" charset="0"/>
              </a:rPr>
              <a:t>T</a:t>
            </a:r>
            <a:r>
              <a:rPr lang="es-MX">
                <a:solidFill>
                  <a:schemeClr val="tx2"/>
                </a:solidFill>
                <a:ea typeface="Times New Roman" pitchFamily="18" charset="0"/>
                <a:cs typeface="Minion-Regular" charset="0"/>
              </a:rPr>
              <a:t> resulta de enfocarse en la masa de </a:t>
            </a:r>
            <a:r>
              <a:rPr lang="es-MX">
                <a:solidFill>
                  <a:schemeClr val="tx2"/>
                </a:solidFill>
                <a:latin typeface="Times New Roman" pitchFamily="18" charset="0"/>
                <a:ea typeface="Times New Roman" pitchFamily="18" charset="0"/>
                <a:cs typeface="Minion-Regular" charset="0"/>
              </a:rPr>
              <a:t>4 kg</a:t>
            </a:r>
            <a:r>
              <a:rPr lang="es-MX">
                <a:solidFill>
                  <a:schemeClr val="tx2"/>
                </a:solidFill>
                <a:ea typeface="Times New Roman" pitchFamily="18" charset="0"/>
                <a:cs typeface="Minion-Regular" charset="0"/>
              </a:rPr>
              <a:t>.</a:t>
            </a:r>
          </a:p>
        </p:txBody>
      </p:sp>
      <p:sp>
        <p:nvSpPr>
          <p:cNvPr id="520205" name="Text Box 13"/>
          <p:cNvSpPr txBox="1">
            <a:spLocks noChangeArrowheads="1"/>
          </p:cNvSpPr>
          <p:nvPr/>
        </p:nvSpPr>
        <p:spPr bwMode="auto">
          <a:xfrm>
            <a:off x="228600" y="2997200"/>
            <a:ext cx="8915400" cy="368300"/>
          </a:xfrm>
          <a:prstGeom prst="rect">
            <a:avLst/>
          </a:prstGeom>
          <a:noFill/>
          <a:ln w="9525">
            <a:noFill/>
            <a:miter lim="800000"/>
            <a:headEnd/>
            <a:tailEnd/>
          </a:ln>
          <a:effectLst/>
        </p:spPr>
        <p:txBody>
          <a:bodyPr anchor="ctr">
            <a:spAutoFit/>
          </a:bodyPr>
          <a:lstStyle/>
          <a:p>
            <a:pPr algn="ctr">
              <a:defRPr/>
            </a:pPr>
            <a:r>
              <a:rPr lang="es-MX" dirty="0">
                <a:solidFill>
                  <a:schemeClr val="tx2"/>
                </a:solidFill>
                <a:ea typeface="Times New Roman" pitchFamily="18" charset="0"/>
                <a:cs typeface="Minion-Regular" charset="0"/>
              </a:rPr>
              <a:t>Aplique</a:t>
            </a:r>
            <a:r>
              <a:rPr lang="es-MX" dirty="0">
                <a:solidFill>
                  <a:srgbClr val="FFFF00"/>
                </a:solidFill>
                <a:effectLst>
                  <a:outerShdw blurRad="38100" dist="38100" dir="2700000" algn="tl">
                    <a:srgbClr val="000000"/>
                  </a:outerShdw>
                </a:effectLst>
              </a:rPr>
              <a:t> </a:t>
            </a:r>
            <a:r>
              <a:rPr lang="es-MX" b="1" i="1" dirty="0" err="1">
                <a:solidFill>
                  <a:schemeClr val="tx2"/>
                </a:solidFill>
                <a:latin typeface="Times New Roman" pitchFamily="18" charset="0"/>
                <a:ea typeface="Times New Roman" pitchFamily="18" charset="0"/>
                <a:cs typeface="Times New Roman" pitchFamily="18" charset="0"/>
              </a:rPr>
              <a:t>F</a:t>
            </a:r>
            <a:r>
              <a:rPr lang="es-MX" i="1" baseline="-25000" dirty="0" err="1">
                <a:solidFill>
                  <a:schemeClr val="tx2"/>
                </a:solidFill>
                <a:latin typeface="Times New Roman" pitchFamily="18" charset="0"/>
                <a:ea typeface="Times New Roman" pitchFamily="18" charset="0"/>
                <a:cs typeface="Times New Roman" pitchFamily="18" charset="0"/>
              </a:rPr>
              <a:t>neta</a:t>
            </a:r>
            <a:r>
              <a:rPr lang="es-MX" i="1" dirty="0">
                <a:solidFill>
                  <a:schemeClr val="tx2"/>
                </a:solidFill>
                <a:latin typeface="Times New Roman" pitchFamily="18" charset="0"/>
                <a:ea typeface="Times New Roman" pitchFamily="18" charset="0"/>
                <a:cs typeface="Times New Roman" pitchFamily="18" charset="0"/>
              </a:rPr>
              <a:t> = </a:t>
            </a:r>
            <a:r>
              <a:rPr lang="es-MX" i="1" dirty="0" err="1">
                <a:solidFill>
                  <a:schemeClr val="tx2"/>
                </a:solidFill>
                <a:latin typeface="Times New Roman" pitchFamily="18" charset="0"/>
                <a:ea typeface="Times New Roman" pitchFamily="18" charset="0"/>
                <a:cs typeface="Times New Roman" pitchFamily="18" charset="0"/>
              </a:rPr>
              <a:t>m</a:t>
            </a:r>
            <a:r>
              <a:rPr lang="es-MX" b="1" i="1" dirty="0" err="1">
                <a:solidFill>
                  <a:schemeClr val="tx2"/>
                </a:solidFill>
                <a:latin typeface="Times New Roman" pitchFamily="18" charset="0"/>
                <a:ea typeface="Times New Roman" pitchFamily="18" charset="0"/>
                <a:cs typeface="Times New Roman" pitchFamily="18" charset="0"/>
              </a:rPr>
              <a:t>a</a:t>
            </a:r>
            <a:r>
              <a:rPr lang="es-MX" b="1" i="1" dirty="0">
                <a:solidFill>
                  <a:schemeClr val="tx2"/>
                </a:solidFill>
                <a:latin typeface="Times New Roman" pitchFamily="18" charset="0"/>
                <a:ea typeface="Times New Roman" pitchFamily="18" charset="0"/>
                <a:cs typeface="Times New Roman" pitchFamily="18" charset="0"/>
              </a:rPr>
              <a:t> </a:t>
            </a:r>
            <a:r>
              <a:rPr lang="es-MX" dirty="0">
                <a:solidFill>
                  <a:schemeClr val="tx2"/>
                </a:solidFill>
                <a:ea typeface="Times New Roman" pitchFamily="18" charset="0"/>
                <a:cs typeface="Minion-Regular" charset="0"/>
              </a:rPr>
              <a:t>a la masa de </a:t>
            </a:r>
            <a:r>
              <a:rPr lang="es-MX" dirty="0">
                <a:solidFill>
                  <a:schemeClr val="tx2"/>
                </a:solidFill>
                <a:latin typeface="Times New Roman" pitchFamily="18" charset="0"/>
                <a:ea typeface="Times New Roman" pitchFamily="18" charset="0"/>
                <a:cs typeface="Times New Roman" pitchFamily="18" charset="0"/>
              </a:rPr>
              <a:t>4 kg </a:t>
            </a:r>
            <a:r>
              <a:rPr lang="es-MX" dirty="0">
                <a:solidFill>
                  <a:schemeClr val="tx2"/>
                </a:solidFill>
                <a:ea typeface="Times New Roman" pitchFamily="18" charset="0"/>
                <a:cs typeface="Minion-Regular" charset="0"/>
              </a:rPr>
              <a:t>donde</a:t>
            </a:r>
            <a:r>
              <a:rPr lang="es-MX" dirty="0">
                <a:solidFill>
                  <a:srgbClr val="FFFF00"/>
                </a:solidFill>
                <a:effectLst>
                  <a:outerShdw blurRad="38100" dist="38100" dir="2700000" algn="tl">
                    <a:srgbClr val="000000"/>
                  </a:outerShdw>
                </a:effectLst>
              </a:rPr>
              <a:t> </a:t>
            </a:r>
            <a:r>
              <a:rPr lang="es-MX" i="1" dirty="0">
                <a:solidFill>
                  <a:schemeClr val="tx2"/>
                </a:solidFill>
                <a:latin typeface="Times New Roman" pitchFamily="18" charset="0"/>
                <a:ea typeface="Times New Roman" pitchFamily="18" charset="0"/>
                <a:cs typeface="Times New Roman" pitchFamily="18" charset="0"/>
              </a:rPr>
              <a:t>a = 2 m/s</a:t>
            </a:r>
            <a:r>
              <a:rPr lang="es-MX" i="1" baseline="30000" dirty="0">
                <a:solidFill>
                  <a:schemeClr val="tx2"/>
                </a:solidFill>
                <a:latin typeface="Times New Roman" pitchFamily="18" charset="0"/>
                <a:ea typeface="Times New Roman" pitchFamily="18" charset="0"/>
                <a:cs typeface="Times New Roman" pitchFamily="18" charset="0"/>
              </a:rPr>
              <a:t>2</a:t>
            </a:r>
            <a:r>
              <a:rPr lang="es-MX" dirty="0">
                <a:solidFill>
                  <a:srgbClr val="FFFF00"/>
                </a:solidFill>
                <a:effectLst>
                  <a:outerShdw blurRad="38100" dist="38100" dir="2700000" algn="tl">
                    <a:srgbClr val="000000"/>
                  </a:outerShdw>
                </a:effectLst>
              </a:rPr>
              <a:t>.</a:t>
            </a:r>
          </a:p>
        </p:txBody>
      </p:sp>
      <p:sp>
        <p:nvSpPr>
          <p:cNvPr id="520218" name="Text Box 26"/>
          <p:cNvSpPr txBox="1">
            <a:spLocks noChangeArrowheads="1"/>
          </p:cNvSpPr>
          <p:nvPr/>
        </p:nvSpPr>
        <p:spPr bwMode="auto">
          <a:xfrm>
            <a:off x="4038600" y="3719513"/>
            <a:ext cx="4419600" cy="579437"/>
          </a:xfrm>
          <a:prstGeom prst="rect">
            <a:avLst/>
          </a:prstGeom>
          <a:noFill/>
          <a:ln w="9525">
            <a:noFill/>
            <a:miter lim="800000"/>
            <a:headEnd/>
            <a:tailEnd/>
          </a:ln>
        </p:spPr>
        <p:txBody>
          <a:bodyPr anchor="ctr">
            <a:spAutoFit/>
          </a:bodyPr>
          <a:lstStyle/>
          <a:p>
            <a:pPr algn="ctr"/>
            <a:r>
              <a:rPr lang="es-MX" i="1">
                <a:latin typeface="Symbol" pitchFamily="18" charset="2"/>
              </a:rPr>
              <a:t>S </a:t>
            </a:r>
            <a:r>
              <a:rPr lang="es-MX" i="1">
                <a:latin typeface="Times New Roman" pitchFamily="18" charset="0"/>
                <a:cs typeface="Times New Roman" pitchFamily="18" charset="0"/>
              </a:rPr>
              <a:t>F</a:t>
            </a:r>
            <a:r>
              <a:rPr lang="es-MX" i="1" baseline="-25000">
                <a:latin typeface="Times New Roman" pitchFamily="18" charset="0"/>
                <a:cs typeface="Times New Roman" pitchFamily="18" charset="0"/>
              </a:rPr>
              <a:t>x</a:t>
            </a:r>
            <a:r>
              <a:rPr lang="es-MX" i="1">
                <a:latin typeface="Times New Roman" pitchFamily="18" charset="0"/>
                <a:cs typeface="Times New Roman" pitchFamily="18" charset="0"/>
              </a:rPr>
              <a:t> : F</a:t>
            </a:r>
            <a:r>
              <a:rPr lang="es-MX" i="1" baseline="-25000">
                <a:latin typeface="Times New Roman" pitchFamily="18" charset="0"/>
                <a:cs typeface="Times New Roman" pitchFamily="18" charset="0"/>
              </a:rPr>
              <a:t>aplicada </a:t>
            </a:r>
            <a:r>
              <a:rPr lang="es-MX" i="1">
                <a:latin typeface="Times New Roman" pitchFamily="18" charset="0"/>
                <a:cs typeface="Times New Roman" pitchFamily="18" charset="0"/>
              </a:rPr>
              <a:t> -  T = </a:t>
            </a:r>
            <a:r>
              <a:rPr lang="es-MX">
                <a:latin typeface="Times New Roman" pitchFamily="18" charset="0"/>
                <a:cs typeface="Times New Roman" pitchFamily="18" charset="0"/>
              </a:rPr>
              <a:t>m</a:t>
            </a:r>
            <a:r>
              <a:rPr lang="es-MX" baseline="-25000">
                <a:latin typeface="Times New Roman" pitchFamily="18" charset="0"/>
                <a:cs typeface="Times New Roman" pitchFamily="18" charset="0"/>
              </a:rPr>
              <a:t>4 </a:t>
            </a:r>
            <a:r>
              <a:rPr lang="es-MX" sz="3200" i="1">
                <a:latin typeface="Times New Roman" pitchFamily="18" charset="0"/>
                <a:cs typeface="Times New Roman" pitchFamily="18" charset="0"/>
              </a:rPr>
              <a:t>a</a:t>
            </a:r>
          </a:p>
        </p:txBody>
      </p:sp>
      <p:sp>
        <p:nvSpPr>
          <p:cNvPr id="520219" name="Text Box 27"/>
          <p:cNvSpPr txBox="1">
            <a:spLocks noChangeArrowheads="1"/>
          </p:cNvSpPr>
          <p:nvPr/>
        </p:nvSpPr>
        <p:spPr bwMode="auto">
          <a:xfrm>
            <a:off x="3886200" y="4510088"/>
            <a:ext cx="4876800" cy="368300"/>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12 N - T = (4 kg)(2 m/s</a:t>
            </a:r>
            <a:r>
              <a:rPr lang="es-MX" baseline="30000">
                <a:latin typeface="Times New Roman" pitchFamily="18" charset="0"/>
                <a:cs typeface="Times New Roman" pitchFamily="18" charset="0"/>
              </a:rPr>
              <a:t>2</a:t>
            </a:r>
            <a:r>
              <a:rPr lang="es-MX">
                <a:latin typeface="Times New Roman" pitchFamily="18" charset="0"/>
                <a:cs typeface="Times New Roman" pitchFamily="18" charset="0"/>
              </a:rPr>
              <a:t>)</a:t>
            </a:r>
          </a:p>
        </p:txBody>
      </p:sp>
      <p:sp>
        <p:nvSpPr>
          <p:cNvPr id="520220" name="Text Box 28"/>
          <p:cNvSpPr txBox="1">
            <a:spLocks noChangeArrowheads="1"/>
          </p:cNvSpPr>
          <p:nvPr/>
        </p:nvSpPr>
        <p:spPr bwMode="auto">
          <a:xfrm>
            <a:off x="4800600" y="5592763"/>
            <a:ext cx="2667000" cy="552450"/>
          </a:xfrm>
          <a:prstGeom prst="rect">
            <a:avLst/>
          </a:prstGeom>
          <a:solidFill>
            <a:srgbClr val="FFFFCC"/>
          </a:solidFill>
          <a:ln w="34925">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i="1">
                <a:latin typeface="Times New Roman" pitchFamily="18" charset="0"/>
                <a:cs typeface="Times New Roman" pitchFamily="18" charset="0"/>
              </a:rPr>
              <a:t>T </a:t>
            </a:r>
            <a:r>
              <a:rPr lang="es-MX">
                <a:latin typeface="Times New Roman" pitchFamily="18" charset="0"/>
                <a:cs typeface="Times New Roman" pitchFamily="18" charset="0"/>
              </a:rPr>
              <a:t>= 4 N</a:t>
            </a:r>
          </a:p>
        </p:txBody>
      </p:sp>
      <p:sp>
        <p:nvSpPr>
          <p:cNvPr id="520221" name="Oval 29"/>
          <p:cNvSpPr>
            <a:spLocks noChangeArrowheads="1"/>
          </p:cNvSpPr>
          <p:nvPr/>
        </p:nvSpPr>
        <p:spPr bwMode="auto">
          <a:xfrm>
            <a:off x="2286000" y="914400"/>
            <a:ext cx="2590800" cy="1828800"/>
          </a:xfrm>
          <a:prstGeom prst="ellipse">
            <a:avLst/>
          </a:prstGeom>
          <a:noFill/>
          <a:ln w="28575">
            <a:solidFill>
              <a:srgbClr val="66FFCC"/>
            </a:solidFill>
            <a:round/>
            <a:headEnd/>
            <a:tailEnd/>
          </a:ln>
        </p:spPr>
        <p:txBody>
          <a:bodyPr anchor="ctr">
            <a:spAutoFit/>
          </a:bodyPr>
          <a:lstStyle/>
          <a:p>
            <a:endParaRPr lang="es-ES"/>
          </a:p>
        </p:txBody>
      </p:sp>
      <p:grpSp>
        <p:nvGrpSpPr>
          <p:cNvPr id="2" name="Group 33"/>
          <p:cNvGrpSpPr>
            <a:grpSpLocks/>
          </p:cNvGrpSpPr>
          <p:nvPr/>
        </p:nvGrpSpPr>
        <p:grpSpPr bwMode="auto">
          <a:xfrm>
            <a:off x="533400" y="3656013"/>
            <a:ext cx="2667000" cy="2320925"/>
            <a:chOff x="384" y="2303"/>
            <a:chExt cx="1680" cy="1462"/>
          </a:xfrm>
        </p:grpSpPr>
        <p:grpSp>
          <p:nvGrpSpPr>
            <p:cNvPr id="3" name="Group 14"/>
            <p:cNvGrpSpPr>
              <a:grpSpLocks/>
            </p:cNvGrpSpPr>
            <p:nvPr/>
          </p:nvGrpSpPr>
          <p:grpSpPr bwMode="auto">
            <a:xfrm>
              <a:off x="480" y="2352"/>
              <a:ext cx="1541" cy="1200"/>
              <a:chOff x="480" y="2352"/>
              <a:chExt cx="1541" cy="1200"/>
            </a:xfrm>
          </p:grpSpPr>
          <p:sp>
            <p:nvSpPr>
              <p:cNvPr id="48158" name="Line 15"/>
              <p:cNvSpPr>
                <a:spLocks noChangeShapeType="1"/>
              </p:cNvSpPr>
              <p:nvPr/>
            </p:nvSpPr>
            <p:spPr bwMode="auto">
              <a:xfrm>
                <a:off x="1104" y="2352"/>
                <a:ext cx="0" cy="1200"/>
              </a:xfrm>
              <a:prstGeom prst="line">
                <a:avLst/>
              </a:prstGeom>
              <a:noFill/>
              <a:ln w="9525">
                <a:solidFill>
                  <a:schemeClr val="tx1"/>
                </a:solidFill>
                <a:prstDash val="dash"/>
                <a:round/>
                <a:headEnd/>
                <a:tailEnd/>
              </a:ln>
            </p:spPr>
            <p:txBody>
              <a:bodyPr wrap="none" anchor="ctr">
                <a:spAutoFit/>
              </a:bodyPr>
              <a:lstStyle/>
              <a:p>
                <a:endParaRPr lang="es-CL"/>
              </a:p>
            </p:txBody>
          </p:sp>
          <p:sp>
            <p:nvSpPr>
              <p:cNvPr id="48159" name="Line 16"/>
              <p:cNvSpPr>
                <a:spLocks noChangeShapeType="1"/>
              </p:cNvSpPr>
              <p:nvPr/>
            </p:nvSpPr>
            <p:spPr bwMode="auto">
              <a:xfrm>
                <a:off x="480" y="2928"/>
                <a:ext cx="1541" cy="3"/>
              </a:xfrm>
              <a:prstGeom prst="line">
                <a:avLst/>
              </a:prstGeom>
              <a:noFill/>
              <a:ln w="9525">
                <a:solidFill>
                  <a:schemeClr val="tx1"/>
                </a:solidFill>
                <a:prstDash val="dash"/>
                <a:round/>
                <a:headEnd/>
                <a:tailEnd/>
              </a:ln>
            </p:spPr>
            <p:txBody>
              <a:bodyPr anchor="ctr">
                <a:spAutoFit/>
              </a:bodyPr>
              <a:lstStyle/>
              <a:p>
                <a:endParaRPr lang="es-CL"/>
              </a:p>
            </p:txBody>
          </p:sp>
        </p:grpSp>
        <p:grpSp>
          <p:nvGrpSpPr>
            <p:cNvPr id="4" name="Group 17"/>
            <p:cNvGrpSpPr>
              <a:grpSpLocks/>
            </p:cNvGrpSpPr>
            <p:nvPr/>
          </p:nvGrpSpPr>
          <p:grpSpPr bwMode="auto">
            <a:xfrm>
              <a:off x="1104" y="2601"/>
              <a:ext cx="960" cy="327"/>
              <a:chOff x="1104" y="2601"/>
              <a:chExt cx="960" cy="327"/>
            </a:xfrm>
          </p:grpSpPr>
          <p:sp>
            <p:nvSpPr>
              <p:cNvPr id="48156" name="Line 18"/>
              <p:cNvSpPr>
                <a:spLocks noChangeShapeType="1"/>
              </p:cNvSpPr>
              <p:nvPr/>
            </p:nvSpPr>
            <p:spPr bwMode="auto">
              <a:xfrm>
                <a:off x="1104" y="2928"/>
                <a:ext cx="624" cy="0"/>
              </a:xfrm>
              <a:prstGeom prst="line">
                <a:avLst/>
              </a:prstGeom>
              <a:noFill/>
              <a:ln w="38100">
                <a:solidFill>
                  <a:srgbClr val="002060"/>
                </a:solidFill>
                <a:round/>
                <a:headEnd/>
                <a:tailEnd type="triangle" w="med" len="med"/>
              </a:ln>
            </p:spPr>
            <p:txBody>
              <a:bodyPr anchor="ctr">
                <a:spAutoFit/>
              </a:bodyPr>
              <a:lstStyle/>
              <a:p>
                <a:endParaRPr lang="es-CL"/>
              </a:p>
            </p:txBody>
          </p:sp>
          <p:sp>
            <p:nvSpPr>
              <p:cNvPr id="48157" name="Text Box 19"/>
              <p:cNvSpPr txBox="1">
                <a:spLocks noChangeArrowheads="1"/>
              </p:cNvSpPr>
              <p:nvPr/>
            </p:nvSpPr>
            <p:spPr bwMode="auto">
              <a:xfrm>
                <a:off x="1296" y="2601"/>
                <a:ext cx="768"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F</a:t>
                </a:r>
                <a:r>
                  <a:rPr lang="es-MX" i="1" baseline="-25000">
                    <a:latin typeface="Times New Roman" pitchFamily="18" charset="0"/>
                    <a:cs typeface="Times New Roman" pitchFamily="18" charset="0"/>
                  </a:rPr>
                  <a:t>aplicada</a:t>
                </a:r>
                <a:endParaRPr lang="es-MX" i="1">
                  <a:latin typeface="Times New Roman" pitchFamily="18" charset="0"/>
                  <a:cs typeface="Times New Roman" pitchFamily="18" charset="0"/>
                </a:endParaRPr>
              </a:p>
            </p:txBody>
          </p:sp>
        </p:grpSp>
        <p:grpSp>
          <p:nvGrpSpPr>
            <p:cNvPr id="5" name="Group 20"/>
            <p:cNvGrpSpPr>
              <a:grpSpLocks/>
            </p:cNvGrpSpPr>
            <p:nvPr/>
          </p:nvGrpSpPr>
          <p:grpSpPr bwMode="auto">
            <a:xfrm>
              <a:off x="672" y="2303"/>
              <a:ext cx="432" cy="625"/>
              <a:chOff x="672" y="2303"/>
              <a:chExt cx="432" cy="625"/>
            </a:xfrm>
          </p:grpSpPr>
          <p:sp>
            <p:nvSpPr>
              <p:cNvPr id="48154" name="Line 21"/>
              <p:cNvSpPr>
                <a:spLocks noChangeShapeType="1"/>
              </p:cNvSpPr>
              <p:nvPr/>
            </p:nvSpPr>
            <p:spPr bwMode="auto">
              <a:xfrm flipV="1">
                <a:off x="1104" y="2448"/>
                <a:ext cx="0" cy="480"/>
              </a:xfrm>
              <a:prstGeom prst="line">
                <a:avLst/>
              </a:prstGeom>
              <a:noFill/>
              <a:ln w="38100">
                <a:solidFill>
                  <a:srgbClr val="00B050"/>
                </a:solidFill>
                <a:round/>
                <a:headEnd/>
                <a:tailEnd type="triangle" w="med" len="med"/>
              </a:ln>
            </p:spPr>
            <p:txBody>
              <a:bodyPr wrap="none" anchor="ctr">
                <a:spAutoFit/>
              </a:bodyPr>
              <a:lstStyle/>
              <a:p>
                <a:endParaRPr lang="es-CL"/>
              </a:p>
            </p:txBody>
          </p:sp>
          <p:sp>
            <p:nvSpPr>
              <p:cNvPr id="48155" name="Text Box 22"/>
              <p:cNvSpPr txBox="1">
                <a:spLocks noChangeArrowheads="1"/>
              </p:cNvSpPr>
              <p:nvPr/>
            </p:nvSpPr>
            <p:spPr bwMode="auto">
              <a:xfrm>
                <a:off x="672" y="2303"/>
                <a:ext cx="38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N</a:t>
                </a:r>
              </a:p>
            </p:txBody>
          </p:sp>
        </p:grpSp>
        <p:grpSp>
          <p:nvGrpSpPr>
            <p:cNvPr id="6" name="Group 23"/>
            <p:cNvGrpSpPr>
              <a:grpSpLocks/>
            </p:cNvGrpSpPr>
            <p:nvPr/>
          </p:nvGrpSpPr>
          <p:grpSpPr bwMode="auto">
            <a:xfrm>
              <a:off x="528" y="2928"/>
              <a:ext cx="1344" cy="837"/>
              <a:chOff x="528" y="2928"/>
              <a:chExt cx="1344" cy="837"/>
            </a:xfrm>
          </p:grpSpPr>
          <p:sp>
            <p:nvSpPr>
              <p:cNvPr id="48152" name="Line 24"/>
              <p:cNvSpPr>
                <a:spLocks noChangeShapeType="1"/>
              </p:cNvSpPr>
              <p:nvPr/>
            </p:nvSpPr>
            <p:spPr bwMode="auto">
              <a:xfrm>
                <a:off x="1104" y="2928"/>
                <a:ext cx="0" cy="432"/>
              </a:xfrm>
              <a:prstGeom prst="line">
                <a:avLst/>
              </a:prstGeom>
              <a:noFill/>
              <a:ln w="38100">
                <a:solidFill>
                  <a:srgbClr val="FF0000"/>
                </a:solidFill>
                <a:round/>
                <a:headEnd/>
                <a:tailEnd type="triangle" w="med" len="med"/>
              </a:ln>
            </p:spPr>
            <p:txBody>
              <a:bodyPr wrap="none" anchor="ctr">
                <a:spAutoFit/>
              </a:bodyPr>
              <a:lstStyle/>
              <a:p>
                <a:endParaRPr lang="es-CL"/>
              </a:p>
            </p:txBody>
          </p:sp>
          <p:sp>
            <p:nvSpPr>
              <p:cNvPr id="48153" name="Text Box 25"/>
              <p:cNvSpPr txBox="1">
                <a:spLocks noChangeArrowheads="1"/>
              </p:cNvSpPr>
              <p:nvPr/>
            </p:nvSpPr>
            <p:spPr bwMode="auto">
              <a:xfrm>
                <a:off x="528" y="3532"/>
                <a:ext cx="1344"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m</a:t>
                </a:r>
                <a:r>
                  <a:rPr lang="es-MX" b="1" i="1" baseline="-25000">
                    <a:latin typeface="Times New Roman" pitchFamily="18" charset="0"/>
                    <a:cs typeface="Times New Roman" pitchFamily="18" charset="0"/>
                  </a:rPr>
                  <a:t>4</a:t>
                </a:r>
                <a:r>
                  <a:rPr lang="es-MX" b="1" i="1">
                    <a:latin typeface="Times New Roman" pitchFamily="18" charset="0"/>
                    <a:cs typeface="Times New Roman" pitchFamily="18" charset="0"/>
                  </a:rPr>
                  <a:t> g</a:t>
                </a:r>
              </a:p>
            </p:txBody>
          </p:sp>
        </p:grpSp>
        <p:grpSp>
          <p:nvGrpSpPr>
            <p:cNvPr id="7" name="Group 32"/>
            <p:cNvGrpSpPr>
              <a:grpSpLocks/>
            </p:cNvGrpSpPr>
            <p:nvPr/>
          </p:nvGrpSpPr>
          <p:grpSpPr bwMode="auto">
            <a:xfrm>
              <a:off x="384" y="2644"/>
              <a:ext cx="720" cy="284"/>
              <a:chOff x="384" y="2644"/>
              <a:chExt cx="720" cy="284"/>
            </a:xfrm>
          </p:grpSpPr>
          <p:sp>
            <p:nvSpPr>
              <p:cNvPr id="48150" name="Line 30"/>
              <p:cNvSpPr>
                <a:spLocks noChangeShapeType="1"/>
              </p:cNvSpPr>
              <p:nvPr/>
            </p:nvSpPr>
            <p:spPr bwMode="auto">
              <a:xfrm flipH="1">
                <a:off x="672" y="2928"/>
                <a:ext cx="432" cy="0"/>
              </a:xfrm>
              <a:prstGeom prst="line">
                <a:avLst/>
              </a:prstGeom>
              <a:noFill/>
              <a:ln w="38100">
                <a:solidFill>
                  <a:srgbClr val="0070C0"/>
                </a:solidFill>
                <a:round/>
                <a:headEnd/>
                <a:tailEnd type="triangle" w="med" len="med"/>
              </a:ln>
            </p:spPr>
            <p:txBody>
              <a:bodyPr wrap="none" anchor="ctr">
                <a:spAutoFit/>
              </a:bodyPr>
              <a:lstStyle/>
              <a:p>
                <a:endParaRPr lang="es-CL"/>
              </a:p>
            </p:txBody>
          </p:sp>
          <p:sp>
            <p:nvSpPr>
              <p:cNvPr id="48151" name="Text Box 31"/>
              <p:cNvSpPr txBox="1">
                <a:spLocks noChangeArrowheads="1"/>
              </p:cNvSpPr>
              <p:nvPr/>
            </p:nvSpPr>
            <p:spPr bwMode="auto">
              <a:xfrm>
                <a:off x="384" y="2644"/>
                <a:ext cx="288"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T</a:t>
                </a:r>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20204">
                                            <p:txEl>
                                              <p:pRg st="0" end="0"/>
                                            </p:txEl>
                                          </p:spTgt>
                                        </p:tgtEl>
                                        <p:attrNameLst>
                                          <p:attrName>style.visibility</p:attrName>
                                        </p:attrNameLst>
                                      </p:cBhvr>
                                      <p:to>
                                        <p:strVal val="visible"/>
                                      </p:to>
                                    </p:set>
                                    <p:animEffect transition="in" filter="box(out)">
                                      <p:cBhvr>
                                        <p:cTn id="7" dur="500"/>
                                        <p:tgtEl>
                                          <p:spTgt spid="520204">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20205"/>
                                        </p:tgtEl>
                                        <p:attrNameLst>
                                          <p:attrName>style.visibility</p:attrName>
                                        </p:attrNameLst>
                                      </p:cBhvr>
                                      <p:to>
                                        <p:strVal val="visible"/>
                                      </p:to>
                                    </p:set>
                                    <p:animEffect transition="in" filter="dissolve">
                                      <p:cBhvr>
                                        <p:cTn id="12" dur="500"/>
                                        <p:tgtEl>
                                          <p:spTgt spid="520205"/>
                                        </p:tgtEl>
                                      </p:cBhvr>
                                    </p:animEffect>
                                  </p:childTnLst>
                                  <p:subTnLst>
                                    <p:audio>
                                      <p:cMediaNode>
                                        <p:cTn display="0" masterRel="sameClick">
                                          <p:stCondLst>
                                            <p:cond evt="begin" delay="0">
                                              <p:tn val="10"/>
                                            </p:cond>
                                          </p:stCondLst>
                                          <p:endCondLst>
                                            <p:cond evt="onStopAudio" delay="0">
                                              <p:tgtEl>
                                                <p:sldTgt/>
                                              </p:tgtEl>
                                            </p:cond>
                                          </p:endCondLst>
                                        </p:cTn>
                                        <p:tgtEl>
                                          <p:sndTgt r:embed="rId3" name="Jungle Menu Command.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20221"/>
                                        </p:tgtEl>
                                        <p:attrNameLst>
                                          <p:attrName>style.visibility</p:attrName>
                                        </p:attrNameLst>
                                      </p:cBhvr>
                                      <p:to>
                                        <p:strVal val="visible"/>
                                      </p:to>
                                    </p:set>
                                    <p:anim calcmode="lin" valueType="num">
                                      <p:cBhvr additive="base">
                                        <p:cTn id="17" dur="500" fill="hold"/>
                                        <p:tgtEl>
                                          <p:spTgt spid="520221"/>
                                        </p:tgtEl>
                                        <p:attrNameLst>
                                          <p:attrName>ppt_x</p:attrName>
                                        </p:attrNameLst>
                                      </p:cBhvr>
                                      <p:tavLst>
                                        <p:tav tm="0">
                                          <p:val>
                                            <p:strVal val="0-#ppt_w/2"/>
                                          </p:val>
                                        </p:tav>
                                        <p:tav tm="100000">
                                          <p:val>
                                            <p:strVal val="#ppt_x"/>
                                          </p:val>
                                        </p:tav>
                                      </p:tavLst>
                                    </p:anim>
                                    <p:anim calcmode="lin" valueType="num">
                                      <p:cBhvr additive="base">
                                        <p:cTn id="18" dur="500" fill="hold"/>
                                        <p:tgtEl>
                                          <p:spTgt spid="52022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4" name="WHOOSH.WAV"/>
                                        </p:tgtEl>
                                      </p:cMediaNode>
                                    </p:audio>
                                  </p:subTnLst>
                                </p:cTn>
                              </p:par>
                            </p:childTnLst>
                          </p:cTn>
                        </p:par>
                        <p:par>
                          <p:cTn id="19" fill="hold" nodeType="afterGroup">
                            <p:stCondLst>
                              <p:cond delay="500"/>
                            </p:stCondLst>
                            <p:childTnLst>
                              <p:par>
                                <p:cTn id="20" presetID="9"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20218">
                                            <p:txEl>
                                              <p:pRg st="0" end="0"/>
                                            </p:txEl>
                                          </p:spTgt>
                                        </p:tgtEl>
                                        <p:attrNameLst>
                                          <p:attrName>style.visibility</p:attrName>
                                        </p:attrNameLst>
                                      </p:cBhvr>
                                      <p:to>
                                        <p:strVal val="visible"/>
                                      </p:to>
                                    </p:set>
                                    <p:animEffect transition="in" filter="box(out)">
                                      <p:cBhvr>
                                        <p:cTn id="27" dur="500"/>
                                        <p:tgtEl>
                                          <p:spTgt spid="520218">
                                            <p:txEl>
                                              <p:pRg st="0" end="0"/>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Jungle Menu Command.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520219">
                                            <p:txEl>
                                              <p:pRg st="0" end="0"/>
                                            </p:txEl>
                                          </p:spTgt>
                                        </p:tgtEl>
                                        <p:attrNameLst>
                                          <p:attrName>style.visibility</p:attrName>
                                        </p:attrNameLst>
                                      </p:cBhvr>
                                      <p:to>
                                        <p:strVal val="visible"/>
                                      </p:to>
                                    </p:set>
                                    <p:animEffect transition="in" filter="box(out)">
                                      <p:cBhvr>
                                        <p:cTn id="32" dur="500"/>
                                        <p:tgtEl>
                                          <p:spTgt spid="520219">
                                            <p:txEl>
                                              <p:pRg st="0" end="0"/>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3" name="Jungle Menu Command.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202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0204" grpId="0" build="p" autoUpdateAnimBg="0"/>
      <p:bldP spid="520205" grpId="0" autoUpdateAnimBg="0"/>
      <p:bldP spid="520218" grpId="0" build="p" autoUpdateAnimBg="0"/>
      <p:bldP spid="520219" grpId="0" build="p" autoUpdateAnimBg="0"/>
      <p:bldP spid="520220" grpId="0" animBg="1"/>
      <p:bldP spid="520221"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42" name="Rectangle 2"/>
          <p:cNvSpPr>
            <a:spLocks noGrp="1" noChangeArrowheads="1"/>
          </p:cNvSpPr>
          <p:nvPr>
            <p:ph type="title"/>
          </p:nvPr>
        </p:nvSpPr>
        <p:spPr>
          <a:xfrm>
            <a:off x="609600" y="0"/>
            <a:ext cx="8534400" cy="1143000"/>
          </a:xfrm>
        </p:spPr>
        <p:txBody>
          <a:bodyPr/>
          <a:lstStyle/>
          <a:p>
            <a:pPr>
              <a:defRPr/>
            </a:pPr>
            <a:r>
              <a:rPr lang="es-MX" sz="2000" cap="none" dirty="0" smtClean="0">
                <a:latin typeface="Arial" pitchFamily="34" charset="0"/>
                <a:cs typeface="Arial" pitchFamily="34" charset="0"/>
              </a:rPr>
              <a:t>Ejemplo: </a:t>
            </a:r>
            <a:r>
              <a:rPr lang="es-MX" sz="2000" cap="none" dirty="0" smtClean="0">
                <a:solidFill>
                  <a:schemeClr val="tx1"/>
                </a:solidFill>
                <a:latin typeface="Arial" pitchFamily="34" charset="0"/>
                <a:cs typeface="Arial" pitchFamily="34" charset="0"/>
              </a:rPr>
              <a:t>Encuentre la aceleración del sistema y la tensión en la cuerda para el arreglo que se muestra (desprecie el roce).</a:t>
            </a:r>
            <a:endParaRPr lang="es-MX" sz="2000" cap="none" dirty="0">
              <a:solidFill>
                <a:schemeClr val="tx1"/>
              </a:solidFill>
              <a:latin typeface="Arial" pitchFamily="34" charset="0"/>
              <a:cs typeface="Arial" pitchFamily="34" charset="0"/>
            </a:endParaRPr>
          </a:p>
        </p:txBody>
      </p:sp>
      <p:sp>
        <p:nvSpPr>
          <p:cNvPr id="522253" name="Text Box 13"/>
          <p:cNvSpPr txBox="1">
            <a:spLocks noChangeArrowheads="1"/>
          </p:cNvSpPr>
          <p:nvPr/>
        </p:nvSpPr>
        <p:spPr bwMode="auto">
          <a:xfrm>
            <a:off x="3276600" y="1246188"/>
            <a:ext cx="5867400" cy="647700"/>
          </a:xfrm>
          <a:prstGeom prst="rect">
            <a:avLst/>
          </a:prstGeom>
          <a:noFill/>
          <a:ln w="9525">
            <a:noFill/>
            <a:miter lim="800000"/>
            <a:headEnd/>
            <a:tailEnd/>
          </a:ln>
        </p:spPr>
        <p:txBody>
          <a:bodyPr anchor="ctr">
            <a:spAutoFit/>
          </a:bodyPr>
          <a:lstStyle/>
          <a:p>
            <a:pPr algn="ctr"/>
            <a:r>
              <a:rPr lang="es-MX">
                <a:solidFill>
                  <a:schemeClr val="tx2"/>
                </a:solidFill>
                <a:ea typeface="Times New Roman" pitchFamily="18" charset="0"/>
                <a:cs typeface="Minion-Regular" charset="0"/>
              </a:rPr>
              <a:t>Primero aplique </a:t>
            </a:r>
            <a:r>
              <a:rPr lang="es-MX" b="1" i="1">
                <a:solidFill>
                  <a:schemeClr val="tx2"/>
                </a:solidFill>
                <a:latin typeface="Times New Roman" pitchFamily="18" charset="0"/>
                <a:ea typeface="Times New Roman" pitchFamily="18" charset="0"/>
                <a:cs typeface="Minion-Regular" charset="0"/>
              </a:rPr>
              <a:t>F</a:t>
            </a:r>
            <a:r>
              <a:rPr lang="es-MX" i="1" baseline="-25000">
                <a:solidFill>
                  <a:schemeClr val="tx2"/>
                </a:solidFill>
                <a:latin typeface="Times New Roman" pitchFamily="18" charset="0"/>
                <a:ea typeface="Times New Roman" pitchFamily="18" charset="0"/>
                <a:cs typeface="Minion-Regular" charset="0"/>
              </a:rPr>
              <a:t>neta</a:t>
            </a:r>
            <a:r>
              <a:rPr lang="es-MX" i="1">
                <a:solidFill>
                  <a:schemeClr val="tx2"/>
                </a:solidFill>
                <a:latin typeface="Times New Roman" pitchFamily="18" charset="0"/>
                <a:ea typeface="Times New Roman" pitchFamily="18" charset="0"/>
                <a:cs typeface="Minion-Regular" charset="0"/>
              </a:rPr>
              <a:t> = m</a:t>
            </a:r>
            <a:r>
              <a:rPr lang="es-MX" b="1" i="1">
                <a:solidFill>
                  <a:schemeClr val="tx2"/>
                </a:solidFill>
                <a:latin typeface="Times New Roman" pitchFamily="18" charset="0"/>
                <a:ea typeface="Times New Roman" pitchFamily="18" charset="0"/>
                <a:cs typeface="Minion-Regular" charset="0"/>
              </a:rPr>
              <a:t>a </a:t>
            </a:r>
            <a:r>
              <a:rPr lang="es-MX">
                <a:solidFill>
                  <a:schemeClr val="tx2"/>
                </a:solidFill>
                <a:ea typeface="Times New Roman" pitchFamily="18" charset="0"/>
                <a:cs typeface="Minion-Regular" charset="0"/>
              </a:rPr>
              <a:t>a todo el sistema a lo largo de la línea de movimiento.</a:t>
            </a:r>
          </a:p>
        </p:txBody>
      </p:sp>
      <p:sp>
        <p:nvSpPr>
          <p:cNvPr id="522266" name="Text Box 26"/>
          <p:cNvSpPr txBox="1">
            <a:spLocks noChangeArrowheads="1"/>
          </p:cNvSpPr>
          <p:nvPr/>
        </p:nvSpPr>
        <p:spPr bwMode="auto">
          <a:xfrm>
            <a:off x="4191000" y="2119313"/>
            <a:ext cx="4419600" cy="579437"/>
          </a:xfrm>
          <a:prstGeom prst="rect">
            <a:avLst/>
          </a:prstGeom>
          <a:noFill/>
          <a:ln w="9525">
            <a:noFill/>
            <a:miter lim="800000"/>
            <a:headEnd/>
            <a:tailEnd/>
          </a:ln>
        </p:spPr>
        <p:txBody>
          <a:bodyPr anchor="ctr">
            <a:spAutoFit/>
          </a:bodyPr>
          <a:lstStyle/>
          <a:p>
            <a:pPr algn="ctr"/>
            <a:r>
              <a:rPr lang="es-MX">
                <a:latin typeface="Symbol" pitchFamily="18" charset="2"/>
              </a:rPr>
              <a:t>S</a:t>
            </a:r>
            <a:r>
              <a:rPr lang="es-MX" b="1" i="1">
                <a:latin typeface="Times New Roman" pitchFamily="18" charset="0"/>
                <a:cs typeface="Times New Roman" pitchFamily="18" charset="0"/>
              </a:rPr>
              <a:t>F</a:t>
            </a:r>
            <a:r>
              <a:rPr lang="es-MX" i="1" baseline="-25000">
                <a:latin typeface="Times New Roman" pitchFamily="18" charset="0"/>
                <a:cs typeface="Times New Roman" pitchFamily="18" charset="0"/>
              </a:rPr>
              <a:t>eje de movimiento</a:t>
            </a:r>
            <a:r>
              <a:rPr lang="es-MX" i="1">
                <a:latin typeface="Times New Roman" pitchFamily="18" charset="0"/>
                <a:cs typeface="Times New Roman" pitchFamily="18" charset="0"/>
              </a:rPr>
              <a:t> = </a:t>
            </a:r>
            <a:r>
              <a:rPr lang="es-MX">
                <a:latin typeface="Times New Roman" pitchFamily="18" charset="0"/>
                <a:cs typeface="Times New Roman" pitchFamily="18" charset="0"/>
              </a:rPr>
              <a:t>(</a:t>
            </a:r>
            <a:r>
              <a:rPr lang="es-MX" i="1">
                <a:latin typeface="Times New Roman" pitchFamily="18" charset="0"/>
                <a:cs typeface="Times New Roman" pitchFamily="18" charset="0"/>
              </a:rPr>
              <a:t>m</a:t>
            </a:r>
            <a:r>
              <a:rPr lang="es-MX" i="1" baseline="-25000">
                <a:latin typeface="Times New Roman" pitchFamily="18" charset="0"/>
                <a:cs typeface="Times New Roman" pitchFamily="18" charset="0"/>
              </a:rPr>
              <a:t>2</a:t>
            </a:r>
            <a:r>
              <a:rPr lang="es-MX" i="1">
                <a:latin typeface="Times New Roman" pitchFamily="18" charset="0"/>
                <a:cs typeface="Times New Roman" pitchFamily="18" charset="0"/>
              </a:rPr>
              <a:t> + m</a:t>
            </a:r>
            <a:r>
              <a:rPr lang="es-MX" i="1" baseline="-25000">
                <a:latin typeface="Times New Roman" pitchFamily="18" charset="0"/>
                <a:cs typeface="Times New Roman" pitchFamily="18" charset="0"/>
              </a:rPr>
              <a:t>4</a:t>
            </a:r>
            <a:r>
              <a:rPr lang="es-MX">
                <a:latin typeface="Times New Roman" pitchFamily="18" charset="0"/>
                <a:cs typeface="Times New Roman" pitchFamily="18" charset="0"/>
              </a:rPr>
              <a:t>) </a:t>
            </a:r>
            <a:r>
              <a:rPr lang="es-MX" sz="3200" i="1">
                <a:latin typeface="Times New Roman" pitchFamily="18" charset="0"/>
                <a:cs typeface="Times New Roman" pitchFamily="18" charset="0"/>
              </a:rPr>
              <a:t>a</a:t>
            </a:r>
          </a:p>
        </p:txBody>
      </p:sp>
      <p:sp>
        <p:nvSpPr>
          <p:cNvPr id="522272" name="Text Box 32"/>
          <p:cNvSpPr txBox="1">
            <a:spLocks noChangeArrowheads="1"/>
          </p:cNvSpPr>
          <p:nvPr/>
        </p:nvSpPr>
        <p:spPr bwMode="auto">
          <a:xfrm>
            <a:off x="4953000" y="5700713"/>
            <a:ext cx="2743200" cy="795337"/>
          </a:xfrm>
          <a:prstGeom prst="rect">
            <a:avLst/>
          </a:prstGeom>
          <a:solidFill>
            <a:srgbClr val="FFFFCC"/>
          </a:solidFill>
          <a:ln w="34925">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sz="3200" i="1">
                <a:solidFill>
                  <a:srgbClr val="000000"/>
                </a:solidFill>
                <a:latin typeface="Times New Roman" pitchFamily="18" charset="0"/>
              </a:rPr>
              <a:t>a</a:t>
            </a:r>
            <a:r>
              <a:rPr lang="es-MX" i="1">
                <a:solidFill>
                  <a:srgbClr val="000000"/>
                </a:solidFill>
              </a:rPr>
              <a:t> = </a:t>
            </a:r>
            <a:r>
              <a:rPr lang="es-MX">
                <a:solidFill>
                  <a:srgbClr val="000000"/>
                </a:solidFill>
              </a:rPr>
              <a:t>6.53 m/s</a:t>
            </a:r>
            <a:r>
              <a:rPr lang="es-MX" baseline="30000">
                <a:solidFill>
                  <a:srgbClr val="000000"/>
                </a:solidFill>
              </a:rPr>
              <a:t>2</a:t>
            </a:r>
          </a:p>
        </p:txBody>
      </p:sp>
      <p:grpSp>
        <p:nvGrpSpPr>
          <p:cNvPr id="2" name="Group 69"/>
          <p:cNvGrpSpPr>
            <a:grpSpLocks/>
          </p:cNvGrpSpPr>
          <p:nvPr/>
        </p:nvGrpSpPr>
        <p:grpSpPr bwMode="auto">
          <a:xfrm>
            <a:off x="457200" y="3275013"/>
            <a:ext cx="2971800" cy="3052762"/>
            <a:chOff x="288" y="2063"/>
            <a:chExt cx="1872" cy="1923"/>
          </a:xfrm>
        </p:grpSpPr>
        <p:grpSp>
          <p:nvGrpSpPr>
            <p:cNvPr id="3" name="Group 14"/>
            <p:cNvGrpSpPr>
              <a:grpSpLocks/>
            </p:cNvGrpSpPr>
            <p:nvPr/>
          </p:nvGrpSpPr>
          <p:grpSpPr bwMode="auto">
            <a:xfrm>
              <a:off x="288" y="2112"/>
              <a:ext cx="1248" cy="1200"/>
              <a:chOff x="480" y="2352"/>
              <a:chExt cx="1248" cy="1200"/>
            </a:xfrm>
          </p:grpSpPr>
          <p:sp>
            <p:nvSpPr>
              <p:cNvPr id="49204" name="Line 15"/>
              <p:cNvSpPr>
                <a:spLocks noChangeShapeType="1"/>
              </p:cNvSpPr>
              <p:nvPr/>
            </p:nvSpPr>
            <p:spPr bwMode="auto">
              <a:xfrm>
                <a:off x="1104" y="2352"/>
                <a:ext cx="0" cy="1200"/>
              </a:xfrm>
              <a:prstGeom prst="line">
                <a:avLst/>
              </a:prstGeom>
              <a:noFill/>
              <a:ln w="9525">
                <a:solidFill>
                  <a:schemeClr val="tx1"/>
                </a:solidFill>
                <a:prstDash val="dash"/>
                <a:round/>
                <a:headEnd/>
                <a:tailEnd/>
              </a:ln>
            </p:spPr>
            <p:txBody>
              <a:bodyPr wrap="none" anchor="ctr">
                <a:spAutoFit/>
              </a:bodyPr>
              <a:lstStyle/>
              <a:p>
                <a:endParaRPr lang="es-CL"/>
              </a:p>
            </p:txBody>
          </p:sp>
          <p:sp>
            <p:nvSpPr>
              <p:cNvPr id="49205" name="Line 16"/>
              <p:cNvSpPr>
                <a:spLocks noChangeShapeType="1"/>
              </p:cNvSpPr>
              <p:nvPr/>
            </p:nvSpPr>
            <p:spPr bwMode="auto">
              <a:xfrm>
                <a:off x="480" y="2928"/>
                <a:ext cx="1248" cy="0"/>
              </a:xfrm>
              <a:prstGeom prst="line">
                <a:avLst/>
              </a:prstGeom>
              <a:noFill/>
              <a:ln w="9525">
                <a:solidFill>
                  <a:schemeClr val="tx1"/>
                </a:solidFill>
                <a:prstDash val="dash"/>
                <a:round/>
                <a:headEnd/>
                <a:tailEnd/>
              </a:ln>
            </p:spPr>
            <p:txBody>
              <a:bodyPr wrap="none" anchor="ctr">
                <a:spAutoFit/>
              </a:bodyPr>
              <a:lstStyle/>
              <a:p>
                <a:endParaRPr lang="es-CL"/>
              </a:p>
            </p:txBody>
          </p:sp>
        </p:grpSp>
        <p:grpSp>
          <p:nvGrpSpPr>
            <p:cNvPr id="4" name="Group 20"/>
            <p:cNvGrpSpPr>
              <a:grpSpLocks/>
            </p:cNvGrpSpPr>
            <p:nvPr/>
          </p:nvGrpSpPr>
          <p:grpSpPr bwMode="auto">
            <a:xfrm>
              <a:off x="480" y="2063"/>
              <a:ext cx="432" cy="625"/>
              <a:chOff x="672" y="2303"/>
              <a:chExt cx="432" cy="625"/>
            </a:xfrm>
          </p:grpSpPr>
          <p:sp>
            <p:nvSpPr>
              <p:cNvPr id="49202" name="Line 21"/>
              <p:cNvSpPr>
                <a:spLocks noChangeShapeType="1"/>
              </p:cNvSpPr>
              <p:nvPr/>
            </p:nvSpPr>
            <p:spPr bwMode="auto">
              <a:xfrm flipV="1">
                <a:off x="1104" y="2448"/>
                <a:ext cx="0" cy="480"/>
              </a:xfrm>
              <a:prstGeom prst="line">
                <a:avLst/>
              </a:prstGeom>
              <a:noFill/>
              <a:ln w="38100">
                <a:solidFill>
                  <a:srgbClr val="00B050"/>
                </a:solidFill>
                <a:round/>
                <a:headEnd/>
                <a:tailEnd type="triangle" w="med" len="med"/>
              </a:ln>
            </p:spPr>
            <p:txBody>
              <a:bodyPr wrap="none" anchor="ctr">
                <a:spAutoFit/>
              </a:bodyPr>
              <a:lstStyle/>
              <a:p>
                <a:endParaRPr lang="es-CL"/>
              </a:p>
            </p:txBody>
          </p:sp>
          <p:sp>
            <p:nvSpPr>
              <p:cNvPr id="49203" name="Text Box 22"/>
              <p:cNvSpPr txBox="1">
                <a:spLocks noChangeArrowheads="1"/>
              </p:cNvSpPr>
              <p:nvPr/>
            </p:nvSpPr>
            <p:spPr bwMode="auto">
              <a:xfrm>
                <a:off x="672" y="2303"/>
                <a:ext cx="38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N</a:t>
                </a:r>
              </a:p>
            </p:txBody>
          </p:sp>
        </p:grpSp>
        <p:grpSp>
          <p:nvGrpSpPr>
            <p:cNvPr id="5" name="Group 45"/>
            <p:cNvGrpSpPr>
              <a:grpSpLocks/>
            </p:cNvGrpSpPr>
            <p:nvPr/>
          </p:nvGrpSpPr>
          <p:grpSpPr bwMode="auto">
            <a:xfrm>
              <a:off x="624" y="2688"/>
              <a:ext cx="624" cy="827"/>
              <a:chOff x="624" y="2688"/>
              <a:chExt cx="624" cy="827"/>
            </a:xfrm>
          </p:grpSpPr>
          <p:sp>
            <p:nvSpPr>
              <p:cNvPr id="49200" name="Line 24"/>
              <p:cNvSpPr>
                <a:spLocks noChangeShapeType="1"/>
              </p:cNvSpPr>
              <p:nvPr/>
            </p:nvSpPr>
            <p:spPr bwMode="auto">
              <a:xfrm>
                <a:off x="912" y="2688"/>
                <a:ext cx="0" cy="432"/>
              </a:xfrm>
              <a:prstGeom prst="line">
                <a:avLst/>
              </a:prstGeom>
              <a:noFill/>
              <a:ln w="38100">
                <a:solidFill>
                  <a:srgbClr val="FF0000"/>
                </a:solidFill>
                <a:round/>
                <a:headEnd/>
                <a:tailEnd type="triangle" w="med" len="med"/>
              </a:ln>
            </p:spPr>
            <p:txBody>
              <a:bodyPr wrap="none" anchor="ctr">
                <a:spAutoFit/>
              </a:bodyPr>
              <a:lstStyle/>
              <a:p>
                <a:endParaRPr lang="es-CL"/>
              </a:p>
            </p:txBody>
          </p:sp>
          <p:sp>
            <p:nvSpPr>
              <p:cNvPr id="49201" name="Text Box 25"/>
              <p:cNvSpPr txBox="1">
                <a:spLocks noChangeArrowheads="1"/>
              </p:cNvSpPr>
              <p:nvPr/>
            </p:nvSpPr>
            <p:spPr bwMode="auto">
              <a:xfrm>
                <a:off x="624" y="3263"/>
                <a:ext cx="62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m</a:t>
                </a:r>
                <a:r>
                  <a:rPr lang="es-MX" sz="2000" b="1" i="1" baseline="-25000">
                    <a:latin typeface="Times New Roman" pitchFamily="18" charset="0"/>
                    <a:cs typeface="Times New Roman" pitchFamily="18" charset="0"/>
                  </a:rPr>
                  <a:t>2</a:t>
                </a:r>
                <a:r>
                  <a:rPr lang="es-MX" sz="2000" b="1" i="1">
                    <a:latin typeface="Times New Roman" pitchFamily="18" charset="0"/>
                    <a:cs typeface="Times New Roman" pitchFamily="18" charset="0"/>
                  </a:rPr>
                  <a:t> g</a:t>
                </a:r>
              </a:p>
            </p:txBody>
          </p:sp>
        </p:grpSp>
        <p:grpSp>
          <p:nvGrpSpPr>
            <p:cNvPr id="6" name="Group 44"/>
            <p:cNvGrpSpPr>
              <a:grpSpLocks/>
            </p:cNvGrpSpPr>
            <p:nvPr/>
          </p:nvGrpSpPr>
          <p:grpSpPr bwMode="auto">
            <a:xfrm>
              <a:off x="864" y="2351"/>
              <a:ext cx="576" cy="385"/>
              <a:chOff x="864" y="2351"/>
              <a:chExt cx="576" cy="385"/>
            </a:xfrm>
          </p:grpSpPr>
          <p:sp>
            <p:nvSpPr>
              <p:cNvPr id="49197" name="Line 18"/>
              <p:cNvSpPr>
                <a:spLocks noChangeShapeType="1"/>
              </p:cNvSpPr>
              <p:nvPr/>
            </p:nvSpPr>
            <p:spPr bwMode="auto">
              <a:xfrm flipV="1">
                <a:off x="912" y="2688"/>
                <a:ext cx="480" cy="0"/>
              </a:xfrm>
              <a:prstGeom prst="line">
                <a:avLst/>
              </a:prstGeom>
              <a:noFill/>
              <a:ln w="38100">
                <a:solidFill>
                  <a:srgbClr val="00B0F0"/>
                </a:solidFill>
                <a:round/>
                <a:headEnd/>
                <a:tailEnd type="triangle" w="med" len="med"/>
              </a:ln>
            </p:spPr>
            <p:txBody>
              <a:bodyPr anchor="ctr">
                <a:spAutoFit/>
              </a:bodyPr>
              <a:lstStyle/>
              <a:p>
                <a:endParaRPr lang="es-CL"/>
              </a:p>
            </p:txBody>
          </p:sp>
          <p:sp>
            <p:nvSpPr>
              <p:cNvPr id="49198" name="Text Box 19"/>
              <p:cNvSpPr txBox="1">
                <a:spLocks noChangeArrowheads="1"/>
              </p:cNvSpPr>
              <p:nvPr/>
            </p:nvSpPr>
            <p:spPr bwMode="auto">
              <a:xfrm>
                <a:off x="1104" y="2351"/>
                <a:ext cx="336"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T</a:t>
                </a:r>
              </a:p>
            </p:txBody>
          </p:sp>
          <p:sp>
            <p:nvSpPr>
              <p:cNvPr id="49199" name="Oval 40"/>
              <p:cNvSpPr>
                <a:spLocks noChangeArrowheads="1"/>
              </p:cNvSpPr>
              <p:nvPr/>
            </p:nvSpPr>
            <p:spPr bwMode="auto">
              <a:xfrm>
                <a:off x="864" y="2640"/>
                <a:ext cx="96" cy="96"/>
              </a:xfrm>
              <a:prstGeom prst="ellipse">
                <a:avLst/>
              </a:prstGeom>
              <a:solidFill>
                <a:srgbClr val="FFFFFF"/>
              </a:solidFill>
              <a:ln w="9525">
                <a:solidFill>
                  <a:srgbClr val="000000"/>
                </a:solidFill>
                <a:round/>
                <a:headEnd/>
                <a:tailEnd/>
              </a:ln>
            </p:spPr>
            <p:txBody>
              <a:bodyPr wrap="none" anchor="ctr">
                <a:spAutoFit/>
              </a:bodyPr>
              <a:lstStyle/>
              <a:p>
                <a:endParaRPr lang="es-ES"/>
              </a:p>
            </p:txBody>
          </p:sp>
        </p:grpSp>
        <p:grpSp>
          <p:nvGrpSpPr>
            <p:cNvPr id="7" name="Group 48"/>
            <p:cNvGrpSpPr>
              <a:grpSpLocks/>
            </p:cNvGrpSpPr>
            <p:nvPr/>
          </p:nvGrpSpPr>
          <p:grpSpPr bwMode="auto">
            <a:xfrm>
              <a:off x="1296" y="3312"/>
              <a:ext cx="624" cy="674"/>
              <a:chOff x="1296" y="3312"/>
              <a:chExt cx="624" cy="674"/>
            </a:xfrm>
          </p:grpSpPr>
          <p:sp>
            <p:nvSpPr>
              <p:cNvPr id="49195" name="Line 41"/>
              <p:cNvSpPr>
                <a:spLocks noChangeShapeType="1"/>
              </p:cNvSpPr>
              <p:nvPr/>
            </p:nvSpPr>
            <p:spPr bwMode="auto">
              <a:xfrm>
                <a:off x="1680" y="3312"/>
                <a:ext cx="0" cy="384"/>
              </a:xfrm>
              <a:prstGeom prst="line">
                <a:avLst/>
              </a:prstGeom>
              <a:noFill/>
              <a:ln w="38100">
                <a:solidFill>
                  <a:srgbClr val="0070C0"/>
                </a:solidFill>
                <a:round/>
                <a:headEnd/>
                <a:tailEnd type="triangle" w="med" len="med"/>
              </a:ln>
            </p:spPr>
            <p:txBody>
              <a:bodyPr wrap="none" anchor="ctr">
                <a:spAutoFit/>
              </a:bodyPr>
              <a:lstStyle/>
              <a:p>
                <a:endParaRPr lang="es-CL"/>
              </a:p>
            </p:txBody>
          </p:sp>
          <p:sp>
            <p:nvSpPr>
              <p:cNvPr id="49196" name="Text Box 42"/>
              <p:cNvSpPr txBox="1">
                <a:spLocks noChangeArrowheads="1"/>
              </p:cNvSpPr>
              <p:nvPr/>
            </p:nvSpPr>
            <p:spPr bwMode="auto">
              <a:xfrm>
                <a:off x="1296" y="3753"/>
                <a:ext cx="624" cy="233"/>
              </a:xfrm>
              <a:prstGeom prst="rect">
                <a:avLst/>
              </a:prstGeom>
              <a:noFill/>
              <a:ln w="9525">
                <a:noFill/>
                <a:miter lim="800000"/>
                <a:headEnd/>
                <a:tailEnd/>
              </a:ln>
            </p:spPr>
            <p:txBody>
              <a:bodyPr anchor="ctr">
                <a:spAutoFit/>
              </a:bodyPr>
              <a:lstStyle/>
              <a:p>
                <a:pPr algn="ctr"/>
                <a:r>
                  <a:rPr lang="es-MX" b="1" i="1">
                    <a:latin typeface="Times New Roman" pitchFamily="18" charset="0"/>
                    <a:cs typeface="Times New Roman" pitchFamily="18" charset="0"/>
                  </a:rPr>
                  <a:t>m</a:t>
                </a:r>
                <a:r>
                  <a:rPr lang="es-MX" b="1" i="1" baseline="-25000">
                    <a:latin typeface="Times New Roman" pitchFamily="18" charset="0"/>
                    <a:cs typeface="Times New Roman" pitchFamily="18" charset="0"/>
                  </a:rPr>
                  <a:t>4</a:t>
                </a:r>
                <a:r>
                  <a:rPr lang="es-MX" b="1" i="1">
                    <a:latin typeface="Times New Roman" pitchFamily="18" charset="0"/>
                    <a:cs typeface="Times New Roman" pitchFamily="18" charset="0"/>
                  </a:rPr>
                  <a:t> g</a:t>
                </a:r>
              </a:p>
            </p:txBody>
          </p:sp>
        </p:grpSp>
        <p:grpSp>
          <p:nvGrpSpPr>
            <p:cNvPr id="8" name="Group 47"/>
            <p:cNvGrpSpPr>
              <a:grpSpLocks/>
            </p:cNvGrpSpPr>
            <p:nvPr/>
          </p:nvGrpSpPr>
          <p:grpSpPr bwMode="auto">
            <a:xfrm>
              <a:off x="1248" y="2879"/>
              <a:ext cx="480" cy="481"/>
              <a:chOff x="1248" y="2879"/>
              <a:chExt cx="480" cy="481"/>
            </a:xfrm>
          </p:grpSpPr>
          <p:sp>
            <p:nvSpPr>
              <p:cNvPr id="49192" name="Line 38"/>
              <p:cNvSpPr>
                <a:spLocks noChangeShapeType="1"/>
              </p:cNvSpPr>
              <p:nvPr/>
            </p:nvSpPr>
            <p:spPr bwMode="auto">
              <a:xfrm flipV="1">
                <a:off x="1680" y="2880"/>
                <a:ext cx="0" cy="384"/>
              </a:xfrm>
              <a:prstGeom prst="line">
                <a:avLst/>
              </a:prstGeom>
              <a:noFill/>
              <a:ln w="38100">
                <a:solidFill>
                  <a:srgbClr val="00B0F0"/>
                </a:solidFill>
                <a:round/>
                <a:headEnd/>
                <a:tailEnd type="triangle" w="med" len="med"/>
              </a:ln>
            </p:spPr>
            <p:txBody>
              <a:bodyPr wrap="none" anchor="ctr">
                <a:spAutoFit/>
              </a:bodyPr>
              <a:lstStyle/>
              <a:p>
                <a:endParaRPr lang="es-CL"/>
              </a:p>
            </p:txBody>
          </p:sp>
          <p:sp>
            <p:nvSpPr>
              <p:cNvPr id="49193" name="Oval 39"/>
              <p:cNvSpPr>
                <a:spLocks noChangeArrowheads="1"/>
              </p:cNvSpPr>
              <p:nvPr/>
            </p:nvSpPr>
            <p:spPr bwMode="auto">
              <a:xfrm>
                <a:off x="1632" y="3264"/>
                <a:ext cx="96" cy="96"/>
              </a:xfrm>
              <a:prstGeom prst="ellipse">
                <a:avLst/>
              </a:prstGeom>
              <a:solidFill>
                <a:srgbClr val="FFFFFF"/>
              </a:solidFill>
              <a:ln w="9525">
                <a:solidFill>
                  <a:srgbClr val="000000"/>
                </a:solidFill>
                <a:round/>
                <a:headEnd/>
                <a:tailEnd/>
              </a:ln>
            </p:spPr>
            <p:txBody>
              <a:bodyPr wrap="none" anchor="ctr">
                <a:spAutoFit/>
              </a:bodyPr>
              <a:lstStyle/>
              <a:p>
                <a:endParaRPr lang="es-ES"/>
              </a:p>
            </p:txBody>
          </p:sp>
          <p:sp>
            <p:nvSpPr>
              <p:cNvPr id="49194" name="Text Box 46"/>
              <p:cNvSpPr txBox="1">
                <a:spLocks noChangeArrowheads="1"/>
              </p:cNvSpPr>
              <p:nvPr/>
            </p:nvSpPr>
            <p:spPr bwMode="auto">
              <a:xfrm>
                <a:off x="1248" y="2879"/>
                <a:ext cx="38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T</a:t>
                </a:r>
              </a:p>
            </p:txBody>
          </p:sp>
        </p:grpSp>
        <p:grpSp>
          <p:nvGrpSpPr>
            <p:cNvPr id="9" name="Group 51"/>
            <p:cNvGrpSpPr>
              <a:grpSpLocks/>
            </p:cNvGrpSpPr>
            <p:nvPr/>
          </p:nvGrpSpPr>
          <p:grpSpPr bwMode="auto">
            <a:xfrm>
              <a:off x="1536" y="2399"/>
              <a:ext cx="624" cy="529"/>
              <a:chOff x="1536" y="2399"/>
              <a:chExt cx="624" cy="529"/>
            </a:xfrm>
          </p:grpSpPr>
          <p:sp>
            <p:nvSpPr>
              <p:cNvPr id="49189" name="Arc 37"/>
              <p:cNvSpPr>
                <a:spLocks/>
              </p:cNvSpPr>
              <p:nvPr/>
            </p:nvSpPr>
            <p:spPr bwMode="auto">
              <a:xfrm>
                <a:off x="1536" y="2688"/>
                <a:ext cx="144" cy="19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175">
                <a:solidFill>
                  <a:schemeClr val="tx1"/>
                </a:solidFill>
                <a:prstDash val="dash"/>
                <a:round/>
                <a:headEnd/>
                <a:tailEnd/>
              </a:ln>
            </p:spPr>
            <p:txBody>
              <a:bodyPr wrap="none" anchor="ctr">
                <a:spAutoFit/>
              </a:bodyPr>
              <a:lstStyle/>
              <a:p>
                <a:endParaRPr lang="es-CL"/>
              </a:p>
            </p:txBody>
          </p:sp>
          <p:sp>
            <p:nvSpPr>
              <p:cNvPr id="49190" name="Arc 49"/>
              <p:cNvSpPr>
                <a:spLocks/>
              </p:cNvSpPr>
              <p:nvPr/>
            </p:nvSpPr>
            <p:spPr bwMode="auto">
              <a:xfrm>
                <a:off x="1536" y="2544"/>
                <a:ext cx="336" cy="3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FF0000"/>
                </a:solidFill>
                <a:prstDash val="sysDash"/>
                <a:round/>
                <a:headEnd/>
                <a:tailEnd type="triangle" w="med" len="med"/>
              </a:ln>
            </p:spPr>
            <p:txBody>
              <a:bodyPr wrap="none" anchor="ctr">
                <a:spAutoFit/>
              </a:bodyPr>
              <a:lstStyle/>
              <a:p>
                <a:endParaRPr lang="es-CL"/>
              </a:p>
            </p:txBody>
          </p:sp>
          <p:sp>
            <p:nvSpPr>
              <p:cNvPr id="49191" name="Text Box 50"/>
              <p:cNvSpPr txBox="1">
                <a:spLocks noChangeArrowheads="1"/>
              </p:cNvSpPr>
              <p:nvPr/>
            </p:nvSpPr>
            <p:spPr bwMode="auto">
              <a:xfrm>
                <a:off x="1632" y="2399"/>
                <a:ext cx="528" cy="291"/>
              </a:xfrm>
              <a:prstGeom prst="rect">
                <a:avLst/>
              </a:prstGeom>
              <a:noFill/>
              <a:ln w="9525">
                <a:noFill/>
                <a:miter lim="800000"/>
                <a:headEnd/>
                <a:tailEnd/>
              </a:ln>
            </p:spPr>
            <p:txBody>
              <a:bodyPr anchor="ctr">
                <a:spAutoFit/>
              </a:bodyPr>
              <a:lstStyle/>
              <a:p>
                <a:pPr algn="ctr"/>
                <a:r>
                  <a:rPr lang="es-MX" sz="2400" b="1" i="1">
                    <a:latin typeface="Times New Roman" pitchFamily="18" charset="0"/>
                    <a:cs typeface="Times New Roman" pitchFamily="18" charset="0"/>
                  </a:rPr>
                  <a:t>+ a</a:t>
                </a:r>
              </a:p>
            </p:txBody>
          </p:sp>
        </p:grpSp>
      </p:grpSp>
      <p:sp>
        <p:nvSpPr>
          <p:cNvPr id="522292" name="Text Box 52"/>
          <p:cNvSpPr txBox="1">
            <a:spLocks noChangeArrowheads="1"/>
          </p:cNvSpPr>
          <p:nvPr/>
        </p:nvSpPr>
        <p:spPr bwMode="auto">
          <a:xfrm>
            <a:off x="4191000" y="2833688"/>
            <a:ext cx="4953000" cy="368300"/>
          </a:xfrm>
          <a:prstGeom prst="rect">
            <a:avLst/>
          </a:prstGeom>
          <a:noFill/>
          <a:ln w="9525">
            <a:noFill/>
            <a:miter lim="800000"/>
            <a:headEnd/>
            <a:tailEnd/>
          </a:ln>
        </p:spPr>
        <p:txBody>
          <a:bodyPr anchor="ctr">
            <a:spAutoFit/>
          </a:bodyPr>
          <a:lstStyle/>
          <a:p>
            <a:pPr algn="ctr"/>
            <a:r>
              <a:rPr lang="es-MX">
                <a:solidFill>
                  <a:schemeClr val="tx2"/>
                </a:solidFill>
                <a:cs typeface="Times New Roman" pitchFamily="18" charset="0"/>
              </a:rPr>
              <a:t>Note que </a:t>
            </a:r>
            <a:r>
              <a:rPr lang="es-MX" i="1">
                <a:solidFill>
                  <a:schemeClr val="tx2"/>
                </a:solidFill>
                <a:latin typeface="Times New Roman" pitchFamily="18" charset="0"/>
                <a:cs typeface="Times New Roman" pitchFamily="18" charset="0"/>
              </a:rPr>
              <a:t>m</a:t>
            </a:r>
            <a:r>
              <a:rPr lang="es-MX" i="1" baseline="-25000">
                <a:solidFill>
                  <a:schemeClr val="tx2"/>
                </a:solidFill>
                <a:latin typeface="Times New Roman" pitchFamily="18" charset="0"/>
                <a:cs typeface="Times New Roman" pitchFamily="18" charset="0"/>
              </a:rPr>
              <a:t>2</a:t>
            </a:r>
            <a:r>
              <a:rPr lang="es-MX" b="1" i="1">
                <a:solidFill>
                  <a:schemeClr val="tx2"/>
                </a:solidFill>
                <a:latin typeface="Times New Roman" pitchFamily="18" charset="0"/>
                <a:cs typeface="Times New Roman" pitchFamily="18" charset="0"/>
              </a:rPr>
              <a:t>g</a:t>
            </a:r>
            <a:r>
              <a:rPr lang="es-MX">
                <a:solidFill>
                  <a:schemeClr val="tx2"/>
                </a:solidFill>
                <a:latin typeface="Times New Roman" pitchFamily="18" charset="0"/>
                <a:cs typeface="Times New Roman" pitchFamily="18" charset="0"/>
              </a:rPr>
              <a:t> </a:t>
            </a:r>
            <a:r>
              <a:rPr lang="es-MX">
                <a:solidFill>
                  <a:schemeClr val="tx2"/>
                </a:solidFill>
                <a:cs typeface="Times New Roman" pitchFamily="18" charset="0"/>
              </a:rPr>
              <a:t>se anula con </a:t>
            </a:r>
            <a:r>
              <a:rPr lang="es-MX" b="1" i="1">
                <a:solidFill>
                  <a:schemeClr val="tx2"/>
                </a:solidFill>
                <a:latin typeface="Times New Roman" pitchFamily="18" charset="0"/>
                <a:cs typeface="Times New Roman" pitchFamily="18" charset="0"/>
              </a:rPr>
              <a:t>N</a:t>
            </a:r>
            <a:r>
              <a:rPr lang="es-MX">
                <a:solidFill>
                  <a:schemeClr val="tx2"/>
                </a:solidFill>
                <a:ea typeface="Times New Roman" pitchFamily="18" charset="0"/>
                <a:cs typeface="Minion-Regular" charset="0"/>
              </a:rPr>
              <a:t>.</a:t>
            </a:r>
          </a:p>
        </p:txBody>
      </p:sp>
      <p:sp>
        <p:nvSpPr>
          <p:cNvPr id="522293" name="Text Box 53"/>
          <p:cNvSpPr txBox="1">
            <a:spLocks noChangeArrowheads="1"/>
          </p:cNvSpPr>
          <p:nvPr/>
        </p:nvSpPr>
        <p:spPr bwMode="auto">
          <a:xfrm>
            <a:off x="4724400" y="3595688"/>
            <a:ext cx="3581400" cy="369887"/>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m</a:t>
            </a:r>
            <a:r>
              <a:rPr lang="es-MX" i="1" baseline="-25000">
                <a:latin typeface="Times New Roman" pitchFamily="18" charset="0"/>
                <a:cs typeface="Times New Roman" pitchFamily="18" charset="0"/>
              </a:rPr>
              <a:t>4</a:t>
            </a:r>
            <a:r>
              <a:rPr lang="es-MX" i="1">
                <a:latin typeface="Times New Roman" pitchFamily="18" charset="0"/>
                <a:cs typeface="Times New Roman" pitchFamily="18" charset="0"/>
              </a:rPr>
              <a:t>g = (m</a:t>
            </a:r>
            <a:r>
              <a:rPr lang="es-MX" i="1" baseline="-25000">
                <a:latin typeface="Times New Roman" pitchFamily="18" charset="0"/>
                <a:cs typeface="Times New Roman" pitchFamily="18" charset="0"/>
              </a:rPr>
              <a:t>2 </a:t>
            </a:r>
            <a:r>
              <a:rPr lang="es-MX" i="1">
                <a:latin typeface="Times New Roman" pitchFamily="18" charset="0"/>
                <a:cs typeface="Times New Roman" pitchFamily="18" charset="0"/>
              </a:rPr>
              <a:t>+ m</a:t>
            </a:r>
            <a:r>
              <a:rPr lang="es-MX" i="1" baseline="-25000">
                <a:latin typeface="Times New Roman" pitchFamily="18" charset="0"/>
                <a:cs typeface="Times New Roman" pitchFamily="18" charset="0"/>
              </a:rPr>
              <a:t>4</a:t>
            </a:r>
            <a:r>
              <a:rPr lang="es-MX" i="1">
                <a:latin typeface="Times New Roman" pitchFamily="18" charset="0"/>
                <a:cs typeface="Times New Roman" pitchFamily="18" charset="0"/>
              </a:rPr>
              <a:t>) a</a:t>
            </a:r>
          </a:p>
        </p:txBody>
      </p:sp>
      <p:grpSp>
        <p:nvGrpSpPr>
          <p:cNvPr id="10" name="Group 57"/>
          <p:cNvGrpSpPr>
            <a:grpSpLocks/>
          </p:cNvGrpSpPr>
          <p:nvPr/>
        </p:nvGrpSpPr>
        <p:grpSpPr bwMode="auto">
          <a:xfrm>
            <a:off x="3276600" y="4484688"/>
            <a:ext cx="5867400" cy="652462"/>
            <a:chOff x="2064" y="2825"/>
            <a:chExt cx="3696" cy="411"/>
          </a:xfrm>
        </p:grpSpPr>
        <p:sp>
          <p:nvSpPr>
            <p:cNvPr id="49177" name="Text Box 55"/>
            <p:cNvSpPr txBox="1">
              <a:spLocks noChangeArrowheads="1"/>
            </p:cNvSpPr>
            <p:nvPr/>
          </p:nvSpPr>
          <p:spPr bwMode="auto">
            <a:xfrm>
              <a:off x="3792" y="2825"/>
              <a:ext cx="1968" cy="407"/>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(4 kg)(9.8 m/s</a:t>
              </a:r>
              <a:r>
                <a:rPr lang="es-MX" baseline="30000">
                  <a:latin typeface="Times New Roman" pitchFamily="18" charset="0"/>
                  <a:cs typeface="Times New Roman" pitchFamily="18" charset="0"/>
                </a:rPr>
                <a:t>2</a:t>
              </a:r>
              <a:r>
                <a:rPr lang="es-MX">
                  <a:latin typeface="Times New Roman" pitchFamily="18" charset="0"/>
                  <a:cs typeface="Times New Roman" pitchFamily="18" charset="0"/>
                </a:rPr>
                <a:t>)</a:t>
              </a:r>
            </a:p>
            <a:p>
              <a:pPr algn="ctr"/>
              <a:r>
                <a:rPr lang="es-MX" i="1">
                  <a:latin typeface="Times New Roman" pitchFamily="18" charset="0"/>
                  <a:cs typeface="Times New Roman" pitchFamily="18" charset="0"/>
                </a:rPr>
                <a:t>2 </a:t>
              </a:r>
              <a:r>
                <a:rPr lang="es-MX">
                  <a:latin typeface="Times New Roman" pitchFamily="18" charset="0"/>
                  <a:cs typeface="Times New Roman" pitchFamily="18" charset="0"/>
                </a:rPr>
                <a:t>kg</a:t>
              </a:r>
              <a:r>
                <a:rPr lang="es-MX" i="1">
                  <a:latin typeface="Times New Roman" pitchFamily="18" charset="0"/>
                  <a:cs typeface="Times New Roman" pitchFamily="18" charset="0"/>
                </a:rPr>
                <a:t> + </a:t>
              </a:r>
              <a:r>
                <a:rPr lang="es-MX">
                  <a:latin typeface="Times New Roman" pitchFamily="18" charset="0"/>
                  <a:cs typeface="Times New Roman" pitchFamily="18" charset="0"/>
                </a:rPr>
                <a:t>4 kg</a:t>
              </a:r>
              <a:endParaRPr lang="es-MX" i="1" baseline="-25000">
                <a:latin typeface="Times New Roman" pitchFamily="18" charset="0"/>
                <a:cs typeface="Times New Roman" pitchFamily="18" charset="0"/>
              </a:endParaRPr>
            </a:p>
          </p:txBody>
        </p:sp>
        <p:sp>
          <p:nvSpPr>
            <p:cNvPr id="49178" name="Text Box 29"/>
            <p:cNvSpPr txBox="1">
              <a:spLocks noChangeArrowheads="1"/>
            </p:cNvSpPr>
            <p:nvPr/>
          </p:nvSpPr>
          <p:spPr bwMode="auto">
            <a:xfrm>
              <a:off x="2064" y="2871"/>
              <a:ext cx="3312" cy="365"/>
            </a:xfrm>
            <a:prstGeom prst="rect">
              <a:avLst/>
            </a:prstGeom>
            <a:noFill/>
            <a:ln w="9525">
              <a:noFill/>
              <a:miter lim="800000"/>
              <a:headEnd/>
              <a:tailEnd/>
            </a:ln>
          </p:spPr>
          <p:txBody>
            <a:bodyPr anchor="ctr">
              <a:spAutoFit/>
            </a:bodyPr>
            <a:lstStyle/>
            <a:p>
              <a:r>
                <a:rPr lang="es-MX" sz="3200" i="1">
                  <a:latin typeface="Times New Roman" pitchFamily="18" charset="0"/>
                  <a:cs typeface="Times New Roman" pitchFamily="18" charset="0"/>
                </a:rPr>
                <a:t>a</a:t>
              </a:r>
              <a:r>
                <a:rPr lang="es-MX" i="1">
                  <a:latin typeface="Times New Roman" pitchFamily="18" charset="0"/>
                  <a:cs typeface="Times New Roman" pitchFamily="18" charset="0"/>
                </a:rPr>
                <a:t> =                =</a:t>
              </a:r>
            </a:p>
          </p:txBody>
        </p:sp>
        <p:sp>
          <p:nvSpPr>
            <p:cNvPr id="49179" name="Text Box 30"/>
            <p:cNvSpPr txBox="1">
              <a:spLocks noChangeArrowheads="1"/>
            </p:cNvSpPr>
            <p:nvPr/>
          </p:nvSpPr>
          <p:spPr bwMode="auto">
            <a:xfrm>
              <a:off x="2400" y="2825"/>
              <a:ext cx="1248" cy="407"/>
            </a:xfrm>
            <a:prstGeom prst="rect">
              <a:avLst/>
            </a:prstGeom>
            <a:noFill/>
            <a:ln w="9525">
              <a:noFill/>
              <a:miter lim="800000"/>
              <a:headEnd/>
              <a:tailEnd/>
            </a:ln>
          </p:spPr>
          <p:txBody>
            <a:bodyPr anchor="ctr">
              <a:spAutoFit/>
            </a:bodyPr>
            <a:lstStyle/>
            <a:p>
              <a:pPr algn="ctr"/>
              <a:r>
                <a:rPr lang="es-MX" i="1">
                  <a:latin typeface="Times New Roman" pitchFamily="18" charset="0"/>
                  <a:cs typeface="Times New Roman" pitchFamily="18" charset="0"/>
                </a:rPr>
                <a:t>m</a:t>
              </a:r>
              <a:r>
                <a:rPr lang="es-MX" i="1" baseline="-25000">
                  <a:latin typeface="Times New Roman" pitchFamily="18" charset="0"/>
                  <a:cs typeface="Times New Roman" pitchFamily="18" charset="0"/>
                </a:rPr>
                <a:t>4</a:t>
              </a:r>
              <a:r>
                <a:rPr lang="es-MX" i="1">
                  <a:latin typeface="Times New Roman" pitchFamily="18" charset="0"/>
                  <a:cs typeface="Times New Roman" pitchFamily="18" charset="0"/>
                </a:rPr>
                <a:t>g</a:t>
              </a:r>
            </a:p>
            <a:p>
              <a:pPr algn="ctr"/>
              <a:r>
                <a:rPr lang="es-MX" i="1">
                  <a:latin typeface="Times New Roman" pitchFamily="18" charset="0"/>
                  <a:cs typeface="Times New Roman" pitchFamily="18" charset="0"/>
                </a:rPr>
                <a:t>m</a:t>
              </a:r>
              <a:r>
                <a:rPr lang="es-MX" i="1" baseline="-25000">
                  <a:latin typeface="Times New Roman" pitchFamily="18" charset="0"/>
                  <a:cs typeface="Times New Roman" pitchFamily="18" charset="0"/>
                </a:rPr>
                <a:t>2</a:t>
              </a:r>
              <a:r>
                <a:rPr lang="es-MX" i="1">
                  <a:latin typeface="Times New Roman" pitchFamily="18" charset="0"/>
                  <a:cs typeface="Times New Roman" pitchFamily="18" charset="0"/>
                </a:rPr>
                <a:t> + m</a:t>
              </a:r>
              <a:r>
                <a:rPr lang="es-MX" i="1" baseline="-25000">
                  <a:latin typeface="Times New Roman" pitchFamily="18" charset="0"/>
                  <a:cs typeface="Times New Roman" pitchFamily="18" charset="0"/>
                </a:rPr>
                <a:t>4</a:t>
              </a:r>
            </a:p>
          </p:txBody>
        </p:sp>
        <p:sp>
          <p:nvSpPr>
            <p:cNvPr id="49180" name="Line 31"/>
            <p:cNvSpPr>
              <a:spLocks noChangeShapeType="1"/>
            </p:cNvSpPr>
            <p:nvPr/>
          </p:nvSpPr>
          <p:spPr bwMode="auto">
            <a:xfrm>
              <a:off x="4080" y="3072"/>
              <a:ext cx="1488" cy="0"/>
            </a:xfrm>
            <a:prstGeom prst="line">
              <a:avLst/>
            </a:prstGeom>
            <a:noFill/>
            <a:ln w="38100">
              <a:solidFill>
                <a:schemeClr val="tx1"/>
              </a:solidFill>
              <a:round/>
              <a:headEnd/>
              <a:tailEnd/>
            </a:ln>
          </p:spPr>
          <p:txBody>
            <a:bodyPr anchor="ctr">
              <a:spAutoFit/>
            </a:bodyPr>
            <a:lstStyle/>
            <a:p>
              <a:endParaRPr lang="es-CL"/>
            </a:p>
          </p:txBody>
        </p:sp>
        <p:sp>
          <p:nvSpPr>
            <p:cNvPr id="49181" name="Line 54"/>
            <p:cNvSpPr>
              <a:spLocks noChangeShapeType="1"/>
            </p:cNvSpPr>
            <p:nvPr/>
          </p:nvSpPr>
          <p:spPr bwMode="auto">
            <a:xfrm>
              <a:off x="2592" y="3072"/>
              <a:ext cx="1008" cy="0"/>
            </a:xfrm>
            <a:prstGeom prst="line">
              <a:avLst/>
            </a:prstGeom>
            <a:noFill/>
            <a:ln w="38100">
              <a:solidFill>
                <a:schemeClr val="tx1"/>
              </a:solidFill>
              <a:round/>
              <a:headEnd/>
              <a:tailEnd/>
            </a:ln>
          </p:spPr>
          <p:txBody>
            <a:bodyPr anchor="ctr">
              <a:spAutoFit/>
            </a:bodyPr>
            <a:lstStyle/>
            <a:p>
              <a:endParaRPr lang="es-CL"/>
            </a:p>
          </p:txBody>
        </p:sp>
      </p:grpSp>
      <p:grpSp>
        <p:nvGrpSpPr>
          <p:cNvPr id="11" name="Group 68"/>
          <p:cNvGrpSpPr>
            <a:grpSpLocks/>
          </p:cNvGrpSpPr>
          <p:nvPr/>
        </p:nvGrpSpPr>
        <p:grpSpPr bwMode="auto">
          <a:xfrm>
            <a:off x="609600" y="1524000"/>
            <a:ext cx="3352800" cy="2133600"/>
            <a:chOff x="384" y="960"/>
            <a:chExt cx="2112" cy="1344"/>
          </a:xfrm>
        </p:grpSpPr>
        <p:sp>
          <p:nvSpPr>
            <p:cNvPr id="49163" name="Rectangle 4"/>
            <p:cNvSpPr>
              <a:spLocks noChangeArrowheads="1"/>
            </p:cNvSpPr>
            <p:nvPr/>
          </p:nvSpPr>
          <p:spPr bwMode="auto">
            <a:xfrm>
              <a:off x="384" y="1392"/>
              <a:ext cx="1248" cy="240"/>
            </a:xfrm>
            <a:prstGeom prst="rect">
              <a:avLst/>
            </a:prstGeom>
            <a:solidFill>
              <a:schemeClr val="tx2"/>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tx2"/>
              </a:extrusionClr>
            </a:sp3d>
          </p:spPr>
          <p:txBody>
            <a:bodyPr anchor="ctr">
              <a:spAutoFit/>
              <a:flatTx/>
            </a:bodyPr>
            <a:lstStyle/>
            <a:p>
              <a:endParaRPr lang="es-ES"/>
            </a:p>
          </p:txBody>
        </p:sp>
        <p:sp>
          <p:nvSpPr>
            <p:cNvPr id="49164" name="Rectangle 5"/>
            <p:cNvSpPr>
              <a:spLocks noChangeArrowheads="1"/>
            </p:cNvSpPr>
            <p:nvPr/>
          </p:nvSpPr>
          <p:spPr bwMode="auto">
            <a:xfrm>
              <a:off x="624" y="960"/>
              <a:ext cx="480" cy="432"/>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9165" name="Rectangle 6"/>
            <p:cNvSpPr>
              <a:spLocks noChangeArrowheads="1"/>
            </p:cNvSpPr>
            <p:nvPr/>
          </p:nvSpPr>
          <p:spPr bwMode="auto">
            <a:xfrm>
              <a:off x="1728" y="1824"/>
              <a:ext cx="624" cy="48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49166" name="Text Box 9"/>
            <p:cNvSpPr txBox="1">
              <a:spLocks noChangeArrowheads="1"/>
            </p:cNvSpPr>
            <p:nvPr/>
          </p:nvSpPr>
          <p:spPr bwMode="auto">
            <a:xfrm>
              <a:off x="576" y="1065"/>
              <a:ext cx="576"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2</a:t>
              </a:r>
              <a:r>
                <a:rPr lang="es-MX" i="1">
                  <a:latin typeface="Times New Roman" pitchFamily="18" charset="0"/>
                  <a:cs typeface="Times New Roman" pitchFamily="18" charset="0"/>
                </a:rPr>
                <a:t> </a:t>
              </a:r>
              <a:r>
                <a:rPr lang="es-MX">
                  <a:latin typeface="Times New Roman" pitchFamily="18" charset="0"/>
                  <a:cs typeface="Times New Roman" pitchFamily="18" charset="0"/>
                </a:rPr>
                <a:t>kg</a:t>
              </a:r>
              <a:endParaRPr lang="es-MX" i="1">
                <a:latin typeface="Times New Roman" pitchFamily="18" charset="0"/>
                <a:cs typeface="Times New Roman" pitchFamily="18" charset="0"/>
              </a:endParaRPr>
            </a:p>
          </p:txBody>
        </p:sp>
        <p:sp>
          <p:nvSpPr>
            <p:cNvPr id="49167" name="Text Box 10"/>
            <p:cNvSpPr txBox="1">
              <a:spLocks noChangeArrowheads="1"/>
            </p:cNvSpPr>
            <p:nvPr/>
          </p:nvSpPr>
          <p:spPr bwMode="auto">
            <a:xfrm>
              <a:off x="1632" y="1929"/>
              <a:ext cx="864"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4</a:t>
              </a:r>
              <a:r>
                <a:rPr lang="es-MX" i="1">
                  <a:latin typeface="Times New Roman" pitchFamily="18" charset="0"/>
                  <a:cs typeface="Times New Roman" pitchFamily="18" charset="0"/>
                </a:rPr>
                <a:t> </a:t>
              </a:r>
              <a:r>
                <a:rPr lang="es-MX">
                  <a:latin typeface="Times New Roman" pitchFamily="18" charset="0"/>
                  <a:cs typeface="Times New Roman" pitchFamily="18" charset="0"/>
                </a:rPr>
                <a:t>kg</a:t>
              </a:r>
              <a:endParaRPr lang="es-MX" i="1">
                <a:latin typeface="Times New Roman" pitchFamily="18" charset="0"/>
                <a:cs typeface="Times New Roman" pitchFamily="18" charset="0"/>
              </a:endParaRPr>
            </a:p>
          </p:txBody>
        </p:sp>
        <p:sp>
          <p:nvSpPr>
            <p:cNvPr id="49168" name="Arc 36"/>
            <p:cNvSpPr>
              <a:spLocks/>
            </p:cNvSpPr>
            <p:nvPr/>
          </p:nvSpPr>
          <p:spPr bwMode="auto">
            <a:xfrm>
              <a:off x="1920" y="1200"/>
              <a:ext cx="144" cy="19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FFFFFF"/>
              </a:solidFill>
              <a:round/>
              <a:headEnd/>
              <a:tailEnd/>
            </a:ln>
          </p:spPr>
          <p:txBody>
            <a:bodyPr wrap="none" anchor="ctr">
              <a:spAutoFit/>
            </a:bodyPr>
            <a:lstStyle/>
            <a:p>
              <a:endParaRPr lang="es-CL"/>
            </a:p>
          </p:txBody>
        </p:sp>
        <p:sp>
          <p:nvSpPr>
            <p:cNvPr id="49169" name="Oval 58"/>
            <p:cNvSpPr>
              <a:spLocks noChangeArrowheads="1"/>
            </p:cNvSpPr>
            <p:nvPr/>
          </p:nvSpPr>
          <p:spPr bwMode="auto">
            <a:xfrm>
              <a:off x="1716" y="1165"/>
              <a:ext cx="384" cy="432"/>
            </a:xfrm>
            <a:prstGeom prst="ellipse">
              <a:avLst/>
            </a:prstGeom>
            <a:solidFill>
              <a:schemeClr val="accent1"/>
            </a:solidFill>
            <a:ln w="9525">
              <a:solidFill>
                <a:srgbClr val="000000"/>
              </a:solidFill>
              <a:round/>
              <a:headEnd/>
              <a:tailEnd/>
            </a:ln>
          </p:spPr>
          <p:txBody>
            <a:bodyPr anchor="ctr">
              <a:spAutoFit/>
            </a:bodyPr>
            <a:lstStyle/>
            <a:p>
              <a:endParaRPr lang="es-ES"/>
            </a:p>
          </p:txBody>
        </p:sp>
        <p:sp>
          <p:nvSpPr>
            <p:cNvPr id="22546" name="Line 7"/>
            <p:cNvSpPr>
              <a:spLocks noChangeShapeType="1"/>
            </p:cNvSpPr>
            <p:nvPr/>
          </p:nvSpPr>
          <p:spPr bwMode="auto">
            <a:xfrm>
              <a:off x="1104" y="1200"/>
              <a:ext cx="864" cy="0"/>
            </a:xfrm>
            <a:prstGeom prst="line">
              <a:avLst/>
            </a:prstGeom>
            <a:ln w="28575">
              <a:solidFill>
                <a:schemeClr val="tx1"/>
              </a:solidFill>
              <a:headEnd/>
              <a:tailEnd/>
            </a:ln>
          </p:spPr>
          <p:style>
            <a:lnRef idx="1">
              <a:schemeClr val="dk1"/>
            </a:lnRef>
            <a:fillRef idx="0">
              <a:schemeClr val="dk1"/>
            </a:fillRef>
            <a:effectRef idx="0">
              <a:schemeClr val="dk1"/>
            </a:effectRef>
            <a:fontRef idx="minor">
              <a:schemeClr val="tx1"/>
            </a:fontRef>
          </p:style>
          <p:txBody>
            <a:bodyPr anchor="ctr">
              <a:spAutoFit/>
            </a:bodyPr>
            <a:lstStyle/>
            <a:p>
              <a:pPr>
                <a:defRPr/>
              </a:pPr>
              <a:endParaRPr lang="es-ES">
                <a:ln>
                  <a:solidFill>
                    <a:schemeClr val="tx1"/>
                  </a:solidFill>
                </a:ln>
              </a:endParaRPr>
            </a:p>
          </p:txBody>
        </p:sp>
        <p:sp>
          <p:nvSpPr>
            <p:cNvPr id="49171" name="Freeform 64"/>
            <p:cNvSpPr>
              <a:spLocks/>
            </p:cNvSpPr>
            <p:nvPr/>
          </p:nvSpPr>
          <p:spPr bwMode="auto">
            <a:xfrm>
              <a:off x="1920" y="1200"/>
              <a:ext cx="144" cy="144"/>
            </a:xfrm>
            <a:custGeom>
              <a:avLst/>
              <a:gdLst>
                <a:gd name="T0" fmla="*/ 0 w 192"/>
                <a:gd name="T1" fmla="*/ 0 h 144"/>
                <a:gd name="T2" fmla="*/ 35 w 192"/>
                <a:gd name="T3" fmla="*/ 48 h 144"/>
                <a:gd name="T4" fmla="*/ 46 w 192"/>
                <a:gd name="T5" fmla="*/ 144 h 144"/>
                <a:gd name="T6" fmla="*/ 0 60000 65536"/>
                <a:gd name="T7" fmla="*/ 0 60000 65536"/>
                <a:gd name="T8" fmla="*/ 0 60000 65536"/>
                <a:gd name="T9" fmla="*/ 0 w 192"/>
                <a:gd name="T10" fmla="*/ 0 h 144"/>
                <a:gd name="T11" fmla="*/ 192 w 192"/>
                <a:gd name="T12" fmla="*/ 144 h 144"/>
              </a:gdLst>
              <a:ahLst/>
              <a:cxnLst>
                <a:cxn ang="T6">
                  <a:pos x="T0" y="T1"/>
                </a:cxn>
                <a:cxn ang="T7">
                  <a:pos x="T2" y="T3"/>
                </a:cxn>
                <a:cxn ang="T8">
                  <a:pos x="T4" y="T5"/>
                </a:cxn>
              </a:cxnLst>
              <a:rect l="T9" t="T10" r="T11" b="T12"/>
              <a:pathLst>
                <a:path w="192" h="144">
                  <a:moveTo>
                    <a:pt x="0" y="0"/>
                  </a:moveTo>
                  <a:cubicBezTo>
                    <a:pt x="56" y="12"/>
                    <a:pt x="112" y="24"/>
                    <a:pt x="144" y="48"/>
                  </a:cubicBezTo>
                  <a:cubicBezTo>
                    <a:pt x="176" y="72"/>
                    <a:pt x="184" y="128"/>
                    <a:pt x="192" y="144"/>
                  </a:cubicBezTo>
                </a:path>
              </a:pathLst>
            </a:custGeom>
            <a:noFill/>
            <a:ln w="38100" cap="flat" cmpd="sng">
              <a:solidFill>
                <a:schemeClr val="tx1"/>
              </a:solidFill>
              <a:prstDash val="solid"/>
              <a:round/>
              <a:headEnd/>
              <a:tailEnd/>
            </a:ln>
          </p:spPr>
          <p:txBody>
            <a:bodyPr anchor="ctr">
              <a:spAutoFit/>
            </a:bodyPr>
            <a:lstStyle/>
            <a:p>
              <a:endParaRPr lang="es-CL"/>
            </a:p>
          </p:txBody>
        </p:sp>
        <p:sp>
          <p:nvSpPr>
            <p:cNvPr id="49172" name="Line 35"/>
            <p:cNvSpPr>
              <a:spLocks noChangeShapeType="1"/>
            </p:cNvSpPr>
            <p:nvPr/>
          </p:nvSpPr>
          <p:spPr bwMode="auto">
            <a:xfrm flipV="1">
              <a:off x="2064" y="1344"/>
              <a:ext cx="0" cy="432"/>
            </a:xfrm>
            <a:prstGeom prst="line">
              <a:avLst/>
            </a:prstGeom>
            <a:noFill/>
            <a:ln w="38100">
              <a:solidFill>
                <a:schemeClr val="tx1"/>
              </a:solidFill>
              <a:round/>
              <a:headEnd/>
              <a:tailEnd/>
            </a:ln>
          </p:spPr>
          <p:txBody>
            <a:bodyPr wrap="none" anchor="ctr">
              <a:spAutoFit/>
            </a:bodyPr>
            <a:lstStyle/>
            <a:p>
              <a:endParaRPr lang="es-CL"/>
            </a:p>
          </p:txBody>
        </p:sp>
        <p:sp>
          <p:nvSpPr>
            <p:cNvPr id="49173" name="Oval 60"/>
            <p:cNvSpPr>
              <a:spLocks noChangeArrowheads="1"/>
            </p:cNvSpPr>
            <p:nvPr/>
          </p:nvSpPr>
          <p:spPr bwMode="auto">
            <a:xfrm>
              <a:off x="1824" y="1344"/>
              <a:ext cx="96" cy="96"/>
            </a:xfrm>
            <a:prstGeom prst="ellipse">
              <a:avLst/>
            </a:prstGeom>
            <a:solidFill>
              <a:schemeClr val="tx1"/>
            </a:solidFill>
            <a:ln w="9525">
              <a:solidFill>
                <a:srgbClr val="000000"/>
              </a:solidFill>
              <a:round/>
              <a:headEnd/>
              <a:tailEnd/>
            </a:ln>
          </p:spPr>
          <p:txBody>
            <a:bodyPr anchor="ctr">
              <a:spAutoFit/>
            </a:bodyPr>
            <a:lstStyle/>
            <a:p>
              <a:endParaRPr lang="es-ES"/>
            </a:p>
          </p:txBody>
        </p:sp>
        <p:sp>
          <p:nvSpPr>
            <p:cNvPr id="49174" name="Oval 63"/>
            <p:cNvSpPr>
              <a:spLocks noChangeArrowheads="1"/>
            </p:cNvSpPr>
            <p:nvPr/>
          </p:nvSpPr>
          <p:spPr bwMode="auto">
            <a:xfrm>
              <a:off x="1680" y="1200"/>
              <a:ext cx="384" cy="432"/>
            </a:xfrm>
            <a:prstGeom prst="ellipse">
              <a:avLst/>
            </a:prstGeom>
            <a:solidFill>
              <a:schemeClr val="accent1"/>
            </a:solidFill>
            <a:ln w="9525">
              <a:solidFill>
                <a:srgbClr val="000000"/>
              </a:solidFill>
              <a:round/>
              <a:headEnd/>
              <a:tailEnd/>
            </a:ln>
          </p:spPr>
          <p:txBody>
            <a:bodyPr anchor="ctr">
              <a:spAutoFit/>
            </a:bodyPr>
            <a:lstStyle/>
            <a:p>
              <a:endParaRPr lang="es-ES"/>
            </a:p>
          </p:txBody>
        </p:sp>
        <p:sp>
          <p:nvSpPr>
            <p:cNvPr id="22551" name="AutoShape 66"/>
            <p:cNvSpPr>
              <a:spLocks noChangeArrowheads="1"/>
            </p:cNvSpPr>
            <p:nvPr/>
          </p:nvSpPr>
          <p:spPr bwMode="auto">
            <a:xfrm flipV="1">
              <a:off x="1632" y="1392"/>
              <a:ext cx="384" cy="240"/>
            </a:xfrm>
            <a:prstGeom prst="rtTriangle">
              <a:avLst/>
            </a:prstGeom>
            <a:solidFill>
              <a:schemeClr val="accent1">
                <a:lumMod val="40000"/>
                <a:lumOff val="60000"/>
              </a:schemeClr>
            </a:solidFill>
            <a:ln w="9525">
              <a:solidFill>
                <a:schemeClr val="bg1"/>
              </a:solidFill>
              <a:miter lim="800000"/>
              <a:headEnd/>
              <a:tailEnd/>
            </a:ln>
          </p:spPr>
          <p:txBody>
            <a:bodyPr anchor="ctr">
              <a:spAutoFit/>
            </a:bodyPr>
            <a:lstStyle/>
            <a:p>
              <a:pPr>
                <a:defRPr/>
              </a:pPr>
              <a:endParaRPr lang="es-ES"/>
            </a:p>
          </p:txBody>
        </p:sp>
        <p:sp>
          <p:nvSpPr>
            <p:cNvPr id="49176" name="Oval 67"/>
            <p:cNvSpPr>
              <a:spLocks noChangeArrowheads="1"/>
            </p:cNvSpPr>
            <p:nvPr/>
          </p:nvSpPr>
          <p:spPr bwMode="auto">
            <a:xfrm>
              <a:off x="1824" y="1392"/>
              <a:ext cx="96" cy="96"/>
            </a:xfrm>
            <a:prstGeom prst="ellipse">
              <a:avLst/>
            </a:prstGeom>
            <a:solidFill>
              <a:schemeClr val="tx1"/>
            </a:solidFill>
            <a:ln w="9525">
              <a:solidFill>
                <a:srgbClr val="000000"/>
              </a:solidFill>
              <a:round/>
              <a:headEnd/>
              <a:tailEnd/>
            </a:ln>
          </p:spPr>
          <p:txBody>
            <a:bodyPr anchor="ctr">
              <a:spAutoFit/>
            </a:bodyPr>
            <a:lstStyle/>
            <a:p>
              <a:endParaRPr lang="es-E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22253"/>
                                        </p:tgtEl>
                                        <p:attrNameLst>
                                          <p:attrName>style.visibility</p:attrName>
                                        </p:attrNameLst>
                                      </p:cBhvr>
                                      <p:to>
                                        <p:strVal val="visible"/>
                                      </p:to>
                                    </p:set>
                                    <p:animEffect transition="in" filter="dissolve">
                                      <p:cBhvr>
                                        <p:cTn id="12" dur="500"/>
                                        <p:tgtEl>
                                          <p:spTgt spid="522253"/>
                                        </p:tgtEl>
                                      </p:cBhvr>
                                    </p:animEffect>
                                  </p:childTnLst>
                                  <p:subTnLst>
                                    <p:audio>
                                      <p:cMediaNode>
                                        <p:cTn display="0" masterRel="sameClick">
                                          <p:stCondLst>
                                            <p:cond evt="begin" delay="0">
                                              <p:tn val="10"/>
                                            </p:cond>
                                          </p:stCondLst>
                                          <p:endCondLst>
                                            <p:cond evt="onStopAudio" delay="0">
                                              <p:tgtEl>
                                                <p:sldTgt/>
                                              </p:tgtEl>
                                            </p:cond>
                                          </p:endCondLst>
                                        </p:cTn>
                                        <p:tgtEl>
                                          <p:sndTgt r:embed="rId2" name="Jungle Menu Command.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ppt_x</p:attrName>
                                        </p:attrNameLst>
                                      </p:cBhvr>
                                      <p:tavLst>
                                        <p:tav tm="0">
                                          <p:val>
                                            <p:strVal val="#ppt_x"/>
                                          </p:val>
                                        </p:tav>
                                        <p:tav tm="100000">
                                          <p:val>
                                            <p:strVal val="#ppt_x"/>
                                          </p:val>
                                        </p:tav>
                                      </p:tavLst>
                                    </p:anim>
                                    <p:anim calcmode="lin" valueType="num">
                                      <p:cBhvr>
                                        <p:cTn id="18" dur="500" fill="hold"/>
                                        <p:tgtEl>
                                          <p:spTgt spid="2"/>
                                        </p:tgtEl>
                                        <p:attrNameLst>
                                          <p:attrName>ppt_y</p:attrName>
                                        </p:attrNameLst>
                                      </p:cBhvr>
                                      <p:tavLst>
                                        <p:tav tm="0">
                                          <p:val>
                                            <p:strVal val="#ppt_y-#ppt_h/2"/>
                                          </p:val>
                                        </p:tav>
                                        <p:tav tm="100000">
                                          <p:val>
                                            <p:strVal val="#ppt_y"/>
                                          </p:val>
                                        </p:tav>
                                      </p:tavLst>
                                    </p:anim>
                                    <p:anim calcmode="lin" valueType="num">
                                      <p:cBhvr>
                                        <p:cTn id="19" dur="500" fill="hold"/>
                                        <p:tgtEl>
                                          <p:spTgt spid="2"/>
                                        </p:tgtEl>
                                        <p:attrNameLst>
                                          <p:attrName>ppt_w</p:attrName>
                                        </p:attrNameLst>
                                      </p:cBhvr>
                                      <p:tavLst>
                                        <p:tav tm="0">
                                          <p:val>
                                            <p:strVal val="#ppt_w"/>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32" fill="hold" grpId="0" nodeType="clickEffect">
                                  <p:stCondLst>
                                    <p:cond delay="0"/>
                                  </p:stCondLst>
                                  <p:childTnLst>
                                    <p:set>
                                      <p:cBhvr>
                                        <p:cTn id="24" dur="1" fill="hold">
                                          <p:stCondLst>
                                            <p:cond delay="0"/>
                                          </p:stCondLst>
                                        </p:cTn>
                                        <p:tgtEl>
                                          <p:spTgt spid="522266">
                                            <p:txEl>
                                              <p:pRg st="0" end="0"/>
                                            </p:txEl>
                                          </p:spTgt>
                                        </p:tgtEl>
                                        <p:attrNameLst>
                                          <p:attrName>style.visibility</p:attrName>
                                        </p:attrNameLst>
                                      </p:cBhvr>
                                      <p:to>
                                        <p:strVal val="visible"/>
                                      </p:to>
                                    </p:set>
                                    <p:animEffect transition="in" filter="box(out)">
                                      <p:cBhvr>
                                        <p:cTn id="25" dur="500"/>
                                        <p:tgtEl>
                                          <p:spTgt spid="522266">
                                            <p:txEl>
                                              <p:pRg st="0" end="0"/>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2" name="Jungle Menu Command.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522292"/>
                                        </p:tgtEl>
                                        <p:attrNameLst>
                                          <p:attrName>style.visibility</p:attrName>
                                        </p:attrNameLst>
                                      </p:cBhvr>
                                      <p:to>
                                        <p:strVal val="visible"/>
                                      </p:to>
                                    </p:set>
                                    <p:animEffect transition="in" filter="dissolve">
                                      <p:cBhvr>
                                        <p:cTn id="30" dur="500"/>
                                        <p:tgtEl>
                                          <p:spTgt spid="522292"/>
                                        </p:tgtEl>
                                      </p:cBhvr>
                                    </p:animEffect>
                                  </p:childTnLst>
                                  <p:subTnLst>
                                    <p:audio>
                                      <p:cMediaNode>
                                        <p:cTn display="0" masterRel="sameClick">
                                          <p:stCondLst>
                                            <p:cond evt="begin" delay="0">
                                              <p:tn val="28"/>
                                            </p:cond>
                                          </p:stCondLst>
                                          <p:endCondLst>
                                            <p:cond evt="onStopAudio" delay="0">
                                              <p:tgtEl>
                                                <p:sldTgt/>
                                              </p:tgtEl>
                                            </p:cond>
                                          </p:endCondLst>
                                        </p:cTn>
                                        <p:tgtEl>
                                          <p:sndTgt r:embed="rId2" name="Jungle Menu Command.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522293"/>
                                        </p:tgtEl>
                                        <p:attrNameLst>
                                          <p:attrName>style.visibility</p:attrName>
                                        </p:attrNameLst>
                                      </p:cBhvr>
                                      <p:to>
                                        <p:strVal val="visible"/>
                                      </p:to>
                                    </p:set>
                                    <p:animEffect transition="in" filter="dissolve">
                                      <p:cBhvr>
                                        <p:cTn id="35" dur="500"/>
                                        <p:tgtEl>
                                          <p:spTgt spid="522293"/>
                                        </p:tgtEl>
                                      </p:cBhvr>
                                    </p:animEffect>
                                  </p:childTnLst>
                                  <p:subTnLst>
                                    <p:audio>
                                      <p:cMediaNode>
                                        <p:cTn display="0" masterRel="sameClick">
                                          <p:stCondLst>
                                            <p:cond evt="begin" delay="0">
                                              <p:tn val="33"/>
                                            </p:cond>
                                          </p:stCondLst>
                                          <p:endCondLst>
                                            <p:cond evt="onStopAudio" delay="0">
                                              <p:tgtEl>
                                                <p:sldTgt/>
                                              </p:tgtEl>
                                            </p:cond>
                                          </p:endCondLst>
                                        </p:cTn>
                                        <p:tgtEl>
                                          <p:sndTgt r:embed="rId2" name="Jungle Menu Command.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dissolve">
                                      <p:cBhvr>
                                        <p:cTn id="40" dur="500"/>
                                        <p:tgtEl>
                                          <p:spTgt spid="10"/>
                                        </p:tgtEl>
                                      </p:cBhvr>
                                    </p:animEffect>
                                  </p:childTnLst>
                                  <p:subTnLst>
                                    <p:audio>
                                      <p:cMediaNode>
                                        <p:cTn display="0" masterRel="sameClick">
                                          <p:stCondLst>
                                            <p:cond evt="begin" delay="0">
                                              <p:tn val="38"/>
                                            </p:cond>
                                          </p:stCondLst>
                                          <p:endCondLst>
                                            <p:cond evt="onStopAudio" delay="0">
                                              <p:tgtEl>
                                                <p:sldTgt/>
                                              </p:tgtEl>
                                            </p:cond>
                                          </p:endCondLst>
                                        </p:cTn>
                                        <p:tgtEl>
                                          <p:sndTgt r:embed="rId2" name="Jungle Menu Command.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5222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3" grpId="0" autoUpdateAnimBg="0"/>
      <p:bldP spid="522266" grpId="0" build="p" autoUpdateAnimBg="0"/>
      <p:bldP spid="522272" grpId="0" animBg="1"/>
      <p:bldP spid="522292" grpId="0" autoUpdateAnimBg="0"/>
      <p:bldP spid="52229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4291" name="Text Box 3"/>
          <p:cNvSpPr txBox="1">
            <a:spLocks noChangeArrowheads="1"/>
          </p:cNvSpPr>
          <p:nvPr/>
        </p:nvSpPr>
        <p:spPr bwMode="auto">
          <a:xfrm>
            <a:off x="4752975" y="1268413"/>
            <a:ext cx="4391025" cy="708025"/>
          </a:xfrm>
          <a:prstGeom prst="rect">
            <a:avLst/>
          </a:prstGeom>
          <a:noFill/>
          <a:ln w="9525">
            <a:noFill/>
            <a:miter lim="800000"/>
            <a:headEnd/>
            <a:tailEnd/>
          </a:ln>
        </p:spPr>
        <p:txBody>
          <a:bodyPr anchor="ctr">
            <a:spAutoFit/>
          </a:bodyPr>
          <a:lstStyle/>
          <a:p>
            <a:pPr algn="just"/>
            <a:r>
              <a:rPr lang="es-MX" sz="2000">
                <a:solidFill>
                  <a:schemeClr val="tx2"/>
                </a:solidFill>
                <a:ea typeface="Times New Roman" pitchFamily="18" charset="0"/>
                <a:cs typeface="Minion-Regular" charset="0"/>
              </a:rPr>
              <a:t>Para encontrar </a:t>
            </a:r>
            <a:r>
              <a:rPr lang="es-MX" sz="2000" b="1" i="1">
                <a:solidFill>
                  <a:schemeClr val="tx2"/>
                </a:solidFill>
                <a:latin typeface="Times New Roman" pitchFamily="18" charset="0"/>
                <a:ea typeface="Times New Roman" pitchFamily="18" charset="0"/>
                <a:cs typeface="Minion-Regular" charset="0"/>
              </a:rPr>
              <a:t>T</a:t>
            </a:r>
            <a:r>
              <a:rPr lang="es-MX" sz="2000">
                <a:solidFill>
                  <a:schemeClr val="tx2"/>
                </a:solidFill>
                <a:ea typeface="Times New Roman" pitchFamily="18" charset="0"/>
                <a:cs typeface="Minion-Regular" charset="0"/>
              </a:rPr>
              <a:t>, aplique </a:t>
            </a:r>
            <a:r>
              <a:rPr lang="es-MX" sz="2000" b="1" i="1">
                <a:solidFill>
                  <a:schemeClr val="tx2"/>
                </a:solidFill>
                <a:latin typeface="Times New Roman" pitchFamily="18" charset="0"/>
                <a:ea typeface="Times New Roman" pitchFamily="18" charset="0"/>
                <a:cs typeface="Minion-Regular" charset="0"/>
              </a:rPr>
              <a:t>F</a:t>
            </a:r>
            <a:r>
              <a:rPr lang="es-MX" sz="2000" i="1" baseline="-25000">
                <a:solidFill>
                  <a:schemeClr val="tx2"/>
                </a:solidFill>
                <a:latin typeface="Times New Roman" pitchFamily="18" charset="0"/>
                <a:ea typeface="Times New Roman" pitchFamily="18" charset="0"/>
                <a:cs typeface="Minion-Regular" charset="0"/>
              </a:rPr>
              <a:t>neta</a:t>
            </a:r>
            <a:r>
              <a:rPr lang="es-MX" sz="2000" i="1">
                <a:solidFill>
                  <a:schemeClr val="tx2"/>
                </a:solidFill>
                <a:latin typeface="Times New Roman" pitchFamily="18" charset="0"/>
                <a:ea typeface="Times New Roman" pitchFamily="18" charset="0"/>
                <a:cs typeface="Minion-Regular" charset="0"/>
              </a:rPr>
              <a:t> = m</a:t>
            </a:r>
            <a:r>
              <a:rPr lang="es-MX" sz="2000" b="1" i="1">
                <a:solidFill>
                  <a:schemeClr val="tx2"/>
                </a:solidFill>
                <a:latin typeface="Times New Roman" pitchFamily="18" charset="0"/>
                <a:ea typeface="Times New Roman" pitchFamily="18" charset="0"/>
                <a:cs typeface="Minion-Regular" charset="0"/>
              </a:rPr>
              <a:t>a </a:t>
            </a:r>
            <a:r>
              <a:rPr lang="es-MX" sz="2000">
                <a:solidFill>
                  <a:schemeClr val="tx2"/>
                </a:solidFill>
                <a:ea typeface="Times New Roman" pitchFamily="18" charset="0"/>
                <a:cs typeface="Minion-Regular" charset="0"/>
              </a:rPr>
              <a:t>sólo a la masa de </a:t>
            </a:r>
            <a:r>
              <a:rPr lang="es-MX" sz="2000">
                <a:solidFill>
                  <a:schemeClr val="tx2"/>
                </a:solidFill>
                <a:latin typeface="Times New Roman" pitchFamily="18" charset="0"/>
                <a:ea typeface="Times New Roman" pitchFamily="18" charset="0"/>
                <a:cs typeface="Minion-Regular" charset="0"/>
              </a:rPr>
              <a:t>2 kg</a:t>
            </a:r>
            <a:r>
              <a:rPr lang="es-MX" sz="2000">
                <a:solidFill>
                  <a:schemeClr val="tx2"/>
                </a:solidFill>
                <a:ea typeface="Times New Roman" pitchFamily="18" charset="0"/>
                <a:cs typeface="Minion-Regular" charset="0"/>
              </a:rPr>
              <a:t>, ignore </a:t>
            </a:r>
            <a:r>
              <a:rPr lang="es-MX" sz="2000">
                <a:solidFill>
                  <a:schemeClr val="tx2"/>
                </a:solidFill>
                <a:latin typeface="Times New Roman" pitchFamily="18" charset="0"/>
                <a:ea typeface="Times New Roman" pitchFamily="18" charset="0"/>
                <a:cs typeface="Minion-Regular" charset="0"/>
              </a:rPr>
              <a:t>4 kg</a:t>
            </a:r>
            <a:r>
              <a:rPr lang="es-MX" sz="2000">
                <a:solidFill>
                  <a:schemeClr val="tx2"/>
                </a:solidFill>
                <a:ea typeface="Times New Roman" pitchFamily="18" charset="0"/>
                <a:cs typeface="Minion-Regular" charset="0"/>
              </a:rPr>
              <a:t>.</a:t>
            </a:r>
          </a:p>
        </p:txBody>
      </p:sp>
      <p:sp>
        <p:nvSpPr>
          <p:cNvPr id="524328" name="Text Box 40"/>
          <p:cNvSpPr txBox="1">
            <a:spLocks noChangeArrowheads="1"/>
          </p:cNvSpPr>
          <p:nvPr/>
        </p:nvSpPr>
        <p:spPr bwMode="auto">
          <a:xfrm>
            <a:off x="4191000" y="3046413"/>
            <a:ext cx="4953000" cy="400050"/>
          </a:xfrm>
          <a:prstGeom prst="rect">
            <a:avLst/>
          </a:prstGeom>
          <a:noFill/>
          <a:ln w="9525">
            <a:noFill/>
            <a:miter lim="800000"/>
            <a:headEnd/>
            <a:tailEnd/>
          </a:ln>
        </p:spPr>
        <p:txBody>
          <a:bodyPr anchor="ctr">
            <a:spAutoFit/>
          </a:bodyPr>
          <a:lstStyle/>
          <a:p>
            <a:pPr algn="ctr"/>
            <a:r>
              <a:rPr lang="es-MX" sz="2000" i="1">
                <a:solidFill>
                  <a:schemeClr val="tx2"/>
                </a:solidFill>
                <a:latin typeface="Times New Roman" pitchFamily="18" charset="0"/>
                <a:cs typeface="Times New Roman" pitchFamily="18" charset="0"/>
              </a:rPr>
              <a:t>T = </a:t>
            </a:r>
            <a:r>
              <a:rPr lang="es-MX" sz="2000">
                <a:solidFill>
                  <a:schemeClr val="tx2"/>
                </a:solidFill>
                <a:latin typeface="Times New Roman" pitchFamily="18" charset="0"/>
                <a:cs typeface="Times New Roman" pitchFamily="18" charset="0"/>
              </a:rPr>
              <a:t>(2</a:t>
            </a:r>
            <a:r>
              <a:rPr lang="es-MX" sz="2000" i="1">
                <a:solidFill>
                  <a:schemeClr val="tx2"/>
                </a:solidFill>
                <a:latin typeface="Times New Roman" pitchFamily="18" charset="0"/>
                <a:cs typeface="Times New Roman" pitchFamily="18" charset="0"/>
              </a:rPr>
              <a:t> </a:t>
            </a:r>
            <a:r>
              <a:rPr lang="es-MX" sz="2000">
                <a:solidFill>
                  <a:schemeClr val="tx2"/>
                </a:solidFill>
                <a:latin typeface="Times New Roman" pitchFamily="18" charset="0"/>
                <a:cs typeface="Times New Roman" pitchFamily="18" charset="0"/>
              </a:rPr>
              <a:t>kg)(6.53 m/s</a:t>
            </a:r>
            <a:r>
              <a:rPr lang="es-MX" sz="2000" baseline="30000">
                <a:solidFill>
                  <a:schemeClr val="tx2"/>
                </a:solidFill>
                <a:latin typeface="Times New Roman" pitchFamily="18" charset="0"/>
                <a:cs typeface="Times New Roman" pitchFamily="18" charset="0"/>
              </a:rPr>
              <a:t>2</a:t>
            </a:r>
            <a:r>
              <a:rPr lang="es-MX" sz="2000">
                <a:solidFill>
                  <a:schemeClr val="tx2"/>
                </a:solidFill>
                <a:latin typeface="Times New Roman" pitchFamily="18" charset="0"/>
                <a:cs typeface="Times New Roman" pitchFamily="18" charset="0"/>
              </a:rPr>
              <a:t>)</a:t>
            </a:r>
          </a:p>
        </p:txBody>
      </p:sp>
      <p:sp>
        <p:nvSpPr>
          <p:cNvPr id="524339" name="Text Box 51"/>
          <p:cNvSpPr txBox="1">
            <a:spLocks noChangeArrowheads="1"/>
          </p:cNvSpPr>
          <p:nvPr/>
        </p:nvSpPr>
        <p:spPr bwMode="auto">
          <a:xfrm>
            <a:off x="5076825" y="3736975"/>
            <a:ext cx="2819400" cy="584200"/>
          </a:xfrm>
          <a:prstGeom prst="rect">
            <a:avLst/>
          </a:prstGeom>
          <a:solidFill>
            <a:srgbClr val="FFFFCC"/>
          </a:solidFill>
          <a:ln w="38100">
            <a:solidFill>
              <a:schemeClr val="bg2"/>
            </a:solidFill>
            <a:miter lim="800000"/>
            <a:headEnd/>
            <a:tailEnd/>
          </a:ln>
          <a:effectLst>
            <a:outerShdw dist="107763" dir="2700000" algn="ctr" rotWithShape="0">
              <a:schemeClr val="bg2"/>
            </a:outerShdw>
          </a:effectLst>
        </p:spPr>
        <p:txBody>
          <a:bodyPr tIns="137160" bIns="137160" anchor="ctr">
            <a:spAutoFit/>
          </a:bodyPr>
          <a:lstStyle/>
          <a:p>
            <a:pPr algn="ctr"/>
            <a:r>
              <a:rPr lang="es-MX" sz="2000" i="1">
                <a:solidFill>
                  <a:schemeClr val="tx2"/>
                </a:solidFill>
                <a:latin typeface="Times New Roman" pitchFamily="18" charset="0"/>
                <a:cs typeface="Times New Roman" pitchFamily="18" charset="0"/>
              </a:rPr>
              <a:t>T = </a:t>
            </a:r>
            <a:r>
              <a:rPr lang="es-MX" sz="2000">
                <a:solidFill>
                  <a:schemeClr val="tx2"/>
                </a:solidFill>
                <a:latin typeface="Times New Roman" pitchFamily="18" charset="0"/>
                <a:cs typeface="Times New Roman" pitchFamily="18" charset="0"/>
              </a:rPr>
              <a:t>13.1 N</a:t>
            </a:r>
          </a:p>
        </p:txBody>
      </p:sp>
      <p:sp>
        <p:nvSpPr>
          <p:cNvPr id="524340" name="Text Box 52"/>
          <p:cNvSpPr txBox="1">
            <a:spLocks noChangeArrowheads="1"/>
          </p:cNvSpPr>
          <p:nvPr/>
        </p:nvSpPr>
        <p:spPr bwMode="auto">
          <a:xfrm>
            <a:off x="3886200" y="4646613"/>
            <a:ext cx="5257800" cy="400050"/>
          </a:xfrm>
          <a:prstGeom prst="rect">
            <a:avLst/>
          </a:prstGeom>
          <a:noFill/>
          <a:ln w="9525">
            <a:noFill/>
            <a:miter lim="800000"/>
            <a:headEnd/>
            <a:tailEnd/>
          </a:ln>
        </p:spPr>
        <p:txBody>
          <a:bodyPr anchor="ctr">
            <a:spAutoFit/>
          </a:bodyPr>
          <a:lstStyle/>
          <a:p>
            <a:pPr algn="ctr"/>
            <a:r>
              <a:rPr lang="es-MX" sz="2000">
                <a:solidFill>
                  <a:schemeClr val="tx2"/>
                </a:solidFill>
                <a:ea typeface="Times New Roman" pitchFamily="18" charset="0"/>
                <a:cs typeface="Minion-Regular" charset="0"/>
              </a:rPr>
              <a:t>Misma respuesta si usa </a:t>
            </a:r>
            <a:r>
              <a:rPr lang="es-MX" sz="2000">
                <a:solidFill>
                  <a:schemeClr val="tx2"/>
                </a:solidFill>
                <a:latin typeface="Times New Roman" pitchFamily="18" charset="0"/>
                <a:ea typeface="Times New Roman" pitchFamily="18" charset="0"/>
                <a:cs typeface="Minion-Regular" charset="0"/>
              </a:rPr>
              <a:t>4 kg.</a:t>
            </a:r>
          </a:p>
        </p:txBody>
      </p:sp>
      <p:sp>
        <p:nvSpPr>
          <p:cNvPr id="524341" name="Text Box 53"/>
          <p:cNvSpPr txBox="1">
            <a:spLocks noChangeArrowheads="1"/>
          </p:cNvSpPr>
          <p:nvPr/>
        </p:nvSpPr>
        <p:spPr bwMode="auto">
          <a:xfrm>
            <a:off x="3733800" y="5257800"/>
            <a:ext cx="4724400" cy="400050"/>
          </a:xfrm>
          <a:prstGeom prst="rect">
            <a:avLst/>
          </a:prstGeom>
          <a:noFill/>
          <a:ln w="9525">
            <a:noFill/>
            <a:miter lim="800000"/>
            <a:headEnd/>
            <a:tailEnd/>
          </a:ln>
        </p:spPr>
        <p:txBody>
          <a:bodyPr anchor="ctr">
            <a:spAutoFit/>
          </a:bodyPr>
          <a:lstStyle/>
          <a:p>
            <a:pPr algn="ctr"/>
            <a:r>
              <a:rPr lang="es-MX" sz="2000">
                <a:solidFill>
                  <a:schemeClr val="tx2"/>
                </a:solidFill>
                <a:latin typeface="Times New Roman" pitchFamily="18" charset="0"/>
                <a:cs typeface="Times New Roman" pitchFamily="18" charset="0"/>
              </a:rPr>
              <a:t>m</a:t>
            </a:r>
            <a:r>
              <a:rPr lang="es-MX" sz="2000" baseline="-25000">
                <a:solidFill>
                  <a:schemeClr val="tx2"/>
                </a:solidFill>
                <a:latin typeface="Times New Roman" pitchFamily="18" charset="0"/>
                <a:cs typeface="Times New Roman" pitchFamily="18" charset="0"/>
              </a:rPr>
              <a:t>4</a:t>
            </a:r>
            <a:r>
              <a:rPr lang="es-MX" sz="2000">
                <a:solidFill>
                  <a:schemeClr val="tx2"/>
                </a:solidFill>
                <a:latin typeface="Times New Roman" pitchFamily="18" charset="0"/>
                <a:cs typeface="Times New Roman" pitchFamily="18" charset="0"/>
              </a:rPr>
              <a:t>g - T = m</a:t>
            </a:r>
            <a:r>
              <a:rPr lang="es-MX" sz="2000" baseline="-25000">
                <a:solidFill>
                  <a:schemeClr val="tx2"/>
                </a:solidFill>
                <a:latin typeface="Times New Roman" pitchFamily="18" charset="0"/>
                <a:cs typeface="Times New Roman" pitchFamily="18" charset="0"/>
              </a:rPr>
              <a:t>4</a:t>
            </a:r>
            <a:r>
              <a:rPr lang="es-MX" sz="2000">
                <a:solidFill>
                  <a:schemeClr val="tx2"/>
                </a:solidFill>
                <a:latin typeface="Times New Roman" pitchFamily="18" charset="0"/>
                <a:cs typeface="Times New Roman" pitchFamily="18" charset="0"/>
              </a:rPr>
              <a:t> a</a:t>
            </a:r>
          </a:p>
        </p:txBody>
      </p:sp>
      <p:sp>
        <p:nvSpPr>
          <p:cNvPr id="524342" name="Text Box 54"/>
          <p:cNvSpPr txBox="1">
            <a:spLocks noChangeArrowheads="1"/>
          </p:cNvSpPr>
          <p:nvPr/>
        </p:nvSpPr>
        <p:spPr bwMode="auto">
          <a:xfrm>
            <a:off x="3810000" y="5865813"/>
            <a:ext cx="4724400" cy="401637"/>
          </a:xfrm>
          <a:prstGeom prst="rect">
            <a:avLst/>
          </a:prstGeom>
          <a:noFill/>
          <a:ln w="9525">
            <a:noFill/>
            <a:miter lim="800000"/>
            <a:headEnd/>
            <a:tailEnd/>
          </a:ln>
        </p:spPr>
        <p:txBody>
          <a:bodyPr anchor="ctr">
            <a:spAutoFit/>
          </a:bodyPr>
          <a:lstStyle/>
          <a:p>
            <a:pPr algn="ctr"/>
            <a:r>
              <a:rPr lang="es-MX" sz="2000">
                <a:solidFill>
                  <a:schemeClr val="tx2"/>
                </a:solidFill>
                <a:latin typeface="Times New Roman" pitchFamily="18" charset="0"/>
                <a:cs typeface="Times New Roman" pitchFamily="18" charset="0"/>
              </a:rPr>
              <a:t>T = m</a:t>
            </a:r>
            <a:r>
              <a:rPr lang="es-MX" sz="2000" baseline="-25000">
                <a:solidFill>
                  <a:schemeClr val="tx2"/>
                </a:solidFill>
                <a:latin typeface="Times New Roman" pitchFamily="18" charset="0"/>
                <a:cs typeface="Times New Roman" pitchFamily="18" charset="0"/>
              </a:rPr>
              <a:t>4</a:t>
            </a:r>
            <a:r>
              <a:rPr lang="es-MX" sz="2000">
                <a:solidFill>
                  <a:schemeClr val="tx2"/>
                </a:solidFill>
                <a:latin typeface="Times New Roman" pitchFamily="18" charset="0"/>
                <a:cs typeface="Times New Roman" pitchFamily="18" charset="0"/>
              </a:rPr>
              <a:t>(g - a) = 13.1 N</a:t>
            </a:r>
          </a:p>
        </p:txBody>
      </p:sp>
      <p:grpSp>
        <p:nvGrpSpPr>
          <p:cNvPr id="2" name="Group 56"/>
          <p:cNvGrpSpPr>
            <a:grpSpLocks/>
          </p:cNvGrpSpPr>
          <p:nvPr/>
        </p:nvGrpSpPr>
        <p:grpSpPr bwMode="auto">
          <a:xfrm>
            <a:off x="457200" y="2895600"/>
            <a:ext cx="2971800" cy="3733800"/>
            <a:chOff x="288" y="1968"/>
            <a:chExt cx="1872" cy="2352"/>
          </a:xfrm>
        </p:grpSpPr>
        <p:grpSp>
          <p:nvGrpSpPr>
            <p:cNvPr id="3" name="Group 4"/>
            <p:cNvGrpSpPr>
              <a:grpSpLocks/>
            </p:cNvGrpSpPr>
            <p:nvPr/>
          </p:nvGrpSpPr>
          <p:grpSpPr bwMode="auto">
            <a:xfrm>
              <a:off x="288" y="2112"/>
              <a:ext cx="1248" cy="1200"/>
              <a:chOff x="480" y="2352"/>
              <a:chExt cx="1248" cy="1200"/>
            </a:xfrm>
          </p:grpSpPr>
          <p:sp>
            <p:nvSpPr>
              <p:cNvPr id="50225" name="Line 5"/>
              <p:cNvSpPr>
                <a:spLocks noChangeShapeType="1"/>
              </p:cNvSpPr>
              <p:nvPr/>
            </p:nvSpPr>
            <p:spPr bwMode="auto">
              <a:xfrm>
                <a:off x="1104" y="2352"/>
                <a:ext cx="0" cy="1200"/>
              </a:xfrm>
              <a:prstGeom prst="line">
                <a:avLst/>
              </a:prstGeom>
              <a:noFill/>
              <a:ln w="9525">
                <a:solidFill>
                  <a:srgbClr val="FFFFFF"/>
                </a:solidFill>
                <a:prstDash val="sysDot"/>
                <a:round/>
                <a:headEnd/>
                <a:tailEnd/>
              </a:ln>
            </p:spPr>
            <p:txBody>
              <a:bodyPr wrap="none" anchor="ctr">
                <a:spAutoFit/>
              </a:bodyPr>
              <a:lstStyle/>
              <a:p>
                <a:endParaRPr lang="es-CL"/>
              </a:p>
            </p:txBody>
          </p:sp>
          <p:sp>
            <p:nvSpPr>
              <p:cNvPr id="50226" name="Line 6"/>
              <p:cNvSpPr>
                <a:spLocks noChangeShapeType="1"/>
              </p:cNvSpPr>
              <p:nvPr/>
            </p:nvSpPr>
            <p:spPr bwMode="auto">
              <a:xfrm>
                <a:off x="480" y="2928"/>
                <a:ext cx="1248" cy="0"/>
              </a:xfrm>
              <a:prstGeom prst="line">
                <a:avLst/>
              </a:prstGeom>
              <a:noFill/>
              <a:ln w="9525">
                <a:solidFill>
                  <a:srgbClr val="FFFFFF"/>
                </a:solidFill>
                <a:prstDash val="sysDot"/>
                <a:round/>
                <a:headEnd/>
                <a:tailEnd/>
              </a:ln>
            </p:spPr>
            <p:txBody>
              <a:bodyPr wrap="none" anchor="ctr">
                <a:spAutoFit/>
              </a:bodyPr>
              <a:lstStyle/>
              <a:p>
                <a:endParaRPr lang="es-CL"/>
              </a:p>
            </p:txBody>
          </p:sp>
        </p:grpSp>
        <p:grpSp>
          <p:nvGrpSpPr>
            <p:cNvPr id="4" name="Group 7"/>
            <p:cNvGrpSpPr>
              <a:grpSpLocks/>
            </p:cNvGrpSpPr>
            <p:nvPr/>
          </p:nvGrpSpPr>
          <p:grpSpPr bwMode="auto">
            <a:xfrm>
              <a:off x="480" y="2063"/>
              <a:ext cx="432" cy="625"/>
              <a:chOff x="672" y="2303"/>
              <a:chExt cx="432" cy="625"/>
            </a:xfrm>
          </p:grpSpPr>
          <p:sp>
            <p:nvSpPr>
              <p:cNvPr id="50223" name="Line 8"/>
              <p:cNvSpPr>
                <a:spLocks noChangeShapeType="1"/>
              </p:cNvSpPr>
              <p:nvPr/>
            </p:nvSpPr>
            <p:spPr bwMode="auto">
              <a:xfrm flipV="1">
                <a:off x="1104" y="2448"/>
                <a:ext cx="0" cy="480"/>
              </a:xfrm>
              <a:prstGeom prst="line">
                <a:avLst/>
              </a:prstGeom>
              <a:noFill/>
              <a:ln w="38100">
                <a:solidFill>
                  <a:srgbClr val="00B050"/>
                </a:solidFill>
                <a:round/>
                <a:headEnd/>
                <a:tailEnd type="triangle" w="med" len="med"/>
              </a:ln>
            </p:spPr>
            <p:txBody>
              <a:bodyPr wrap="none" anchor="ctr">
                <a:spAutoFit/>
              </a:bodyPr>
              <a:lstStyle/>
              <a:p>
                <a:endParaRPr lang="es-CL"/>
              </a:p>
            </p:txBody>
          </p:sp>
          <p:sp>
            <p:nvSpPr>
              <p:cNvPr id="50224" name="Text Box 9"/>
              <p:cNvSpPr txBox="1">
                <a:spLocks noChangeArrowheads="1"/>
              </p:cNvSpPr>
              <p:nvPr/>
            </p:nvSpPr>
            <p:spPr bwMode="auto">
              <a:xfrm>
                <a:off x="672" y="2303"/>
                <a:ext cx="38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N</a:t>
                </a:r>
              </a:p>
            </p:txBody>
          </p:sp>
        </p:grpSp>
        <p:grpSp>
          <p:nvGrpSpPr>
            <p:cNvPr id="5" name="Group 10"/>
            <p:cNvGrpSpPr>
              <a:grpSpLocks/>
            </p:cNvGrpSpPr>
            <p:nvPr/>
          </p:nvGrpSpPr>
          <p:grpSpPr bwMode="auto">
            <a:xfrm>
              <a:off x="624" y="2688"/>
              <a:ext cx="624" cy="827"/>
              <a:chOff x="624" y="2688"/>
              <a:chExt cx="624" cy="827"/>
            </a:xfrm>
          </p:grpSpPr>
          <p:sp>
            <p:nvSpPr>
              <p:cNvPr id="50221" name="Line 11"/>
              <p:cNvSpPr>
                <a:spLocks noChangeShapeType="1"/>
              </p:cNvSpPr>
              <p:nvPr/>
            </p:nvSpPr>
            <p:spPr bwMode="auto">
              <a:xfrm>
                <a:off x="912" y="2688"/>
                <a:ext cx="0" cy="432"/>
              </a:xfrm>
              <a:prstGeom prst="line">
                <a:avLst/>
              </a:prstGeom>
              <a:noFill/>
              <a:ln w="38100">
                <a:solidFill>
                  <a:srgbClr val="FF0000"/>
                </a:solidFill>
                <a:round/>
                <a:headEnd/>
                <a:tailEnd type="triangle" w="med" len="med"/>
              </a:ln>
            </p:spPr>
            <p:txBody>
              <a:bodyPr wrap="none" anchor="ctr">
                <a:spAutoFit/>
              </a:bodyPr>
              <a:lstStyle/>
              <a:p>
                <a:endParaRPr lang="es-CL"/>
              </a:p>
            </p:txBody>
          </p:sp>
          <p:sp>
            <p:nvSpPr>
              <p:cNvPr id="50222" name="Text Box 12"/>
              <p:cNvSpPr txBox="1">
                <a:spLocks noChangeArrowheads="1"/>
              </p:cNvSpPr>
              <p:nvPr/>
            </p:nvSpPr>
            <p:spPr bwMode="auto">
              <a:xfrm>
                <a:off x="624" y="3263"/>
                <a:ext cx="62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m</a:t>
                </a:r>
                <a:r>
                  <a:rPr lang="es-MX" sz="2000" b="1" i="1" baseline="-25000">
                    <a:latin typeface="Times New Roman" pitchFamily="18" charset="0"/>
                    <a:cs typeface="Times New Roman" pitchFamily="18" charset="0"/>
                  </a:rPr>
                  <a:t>2</a:t>
                </a:r>
                <a:r>
                  <a:rPr lang="es-MX" sz="2000" b="1" i="1">
                    <a:latin typeface="Times New Roman" pitchFamily="18" charset="0"/>
                    <a:cs typeface="Times New Roman" pitchFamily="18" charset="0"/>
                  </a:rPr>
                  <a:t> g</a:t>
                </a:r>
              </a:p>
            </p:txBody>
          </p:sp>
        </p:grpSp>
        <p:grpSp>
          <p:nvGrpSpPr>
            <p:cNvPr id="6" name="Group 25"/>
            <p:cNvGrpSpPr>
              <a:grpSpLocks/>
            </p:cNvGrpSpPr>
            <p:nvPr/>
          </p:nvGrpSpPr>
          <p:grpSpPr bwMode="auto">
            <a:xfrm>
              <a:off x="864" y="2351"/>
              <a:ext cx="576" cy="385"/>
              <a:chOff x="864" y="2351"/>
              <a:chExt cx="576" cy="385"/>
            </a:xfrm>
          </p:grpSpPr>
          <p:sp>
            <p:nvSpPr>
              <p:cNvPr id="50218" name="Line 26"/>
              <p:cNvSpPr>
                <a:spLocks noChangeShapeType="1"/>
              </p:cNvSpPr>
              <p:nvPr/>
            </p:nvSpPr>
            <p:spPr bwMode="auto">
              <a:xfrm flipV="1">
                <a:off x="912" y="2688"/>
                <a:ext cx="480" cy="0"/>
              </a:xfrm>
              <a:prstGeom prst="line">
                <a:avLst/>
              </a:prstGeom>
              <a:noFill/>
              <a:ln w="38100">
                <a:solidFill>
                  <a:srgbClr val="00B0F0"/>
                </a:solidFill>
                <a:round/>
                <a:headEnd/>
                <a:tailEnd type="triangle" w="med" len="med"/>
              </a:ln>
            </p:spPr>
            <p:txBody>
              <a:bodyPr anchor="ctr">
                <a:spAutoFit/>
              </a:bodyPr>
              <a:lstStyle/>
              <a:p>
                <a:endParaRPr lang="es-CL"/>
              </a:p>
            </p:txBody>
          </p:sp>
          <p:sp>
            <p:nvSpPr>
              <p:cNvPr id="50219" name="Text Box 27"/>
              <p:cNvSpPr txBox="1">
                <a:spLocks noChangeArrowheads="1"/>
              </p:cNvSpPr>
              <p:nvPr/>
            </p:nvSpPr>
            <p:spPr bwMode="auto">
              <a:xfrm>
                <a:off x="1104" y="2351"/>
                <a:ext cx="336"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T</a:t>
                </a:r>
              </a:p>
            </p:txBody>
          </p:sp>
          <p:sp>
            <p:nvSpPr>
              <p:cNvPr id="50220" name="Oval 28"/>
              <p:cNvSpPr>
                <a:spLocks noChangeArrowheads="1"/>
              </p:cNvSpPr>
              <p:nvPr/>
            </p:nvSpPr>
            <p:spPr bwMode="auto">
              <a:xfrm>
                <a:off x="864" y="2640"/>
                <a:ext cx="96" cy="96"/>
              </a:xfrm>
              <a:prstGeom prst="ellipse">
                <a:avLst/>
              </a:prstGeom>
              <a:solidFill>
                <a:srgbClr val="FFFFFF"/>
              </a:solidFill>
              <a:ln w="9525">
                <a:solidFill>
                  <a:srgbClr val="000000"/>
                </a:solidFill>
                <a:round/>
                <a:headEnd/>
                <a:tailEnd/>
              </a:ln>
            </p:spPr>
            <p:txBody>
              <a:bodyPr wrap="none" anchor="ctr">
                <a:spAutoFit/>
              </a:bodyPr>
              <a:lstStyle/>
              <a:p>
                <a:endParaRPr lang="es-ES"/>
              </a:p>
            </p:txBody>
          </p:sp>
        </p:grpSp>
        <p:grpSp>
          <p:nvGrpSpPr>
            <p:cNvPr id="7" name="Group 29"/>
            <p:cNvGrpSpPr>
              <a:grpSpLocks/>
            </p:cNvGrpSpPr>
            <p:nvPr/>
          </p:nvGrpSpPr>
          <p:grpSpPr bwMode="auto">
            <a:xfrm>
              <a:off x="1296" y="3312"/>
              <a:ext cx="624" cy="683"/>
              <a:chOff x="1296" y="3312"/>
              <a:chExt cx="624" cy="683"/>
            </a:xfrm>
          </p:grpSpPr>
          <p:sp>
            <p:nvSpPr>
              <p:cNvPr id="50216" name="Line 30"/>
              <p:cNvSpPr>
                <a:spLocks noChangeShapeType="1"/>
              </p:cNvSpPr>
              <p:nvPr/>
            </p:nvSpPr>
            <p:spPr bwMode="auto">
              <a:xfrm>
                <a:off x="1680" y="3312"/>
                <a:ext cx="0" cy="384"/>
              </a:xfrm>
              <a:prstGeom prst="line">
                <a:avLst/>
              </a:prstGeom>
              <a:noFill/>
              <a:ln w="38100">
                <a:solidFill>
                  <a:srgbClr val="0070C0"/>
                </a:solidFill>
                <a:round/>
                <a:headEnd/>
                <a:tailEnd type="triangle" w="med" len="med"/>
              </a:ln>
            </p:spPr>
            <p:txBody>
              <a:bodyPr wrap="none" anchor="ctr">
                <a:spAutoFit/>
              </a:bodyPr>
              <a:lstStyle/>
              <a:p>
                <a:endParaRPr lang="es-CL"/>
              </a:p>
            </p:txBody>
          </p:sp>
          <p:sp>
            <p:nvSpPr>
              <p:cNvPr id="50217" name="Text Box 31"/>
              <p:cNvSpPr txBox="1">
                <a:spLocks noChangeArrowheads="1"/>
              </p:cNvSpPr>
              <p:nvPr/>
            </p:nvSpPr>
            <p:spPr bwMode="auto">
              <a:xfrm>
                <a:off x="1296" y="3743"/>
                <a:ext cx="62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m</a:t>
                </a:r>
                <a:r>
                  <a:rPr lang="es-MX" sz="2000" b="1" i="1" baseline="-25000">
                    <a:latin typeface="Times New Roman" pitchFamily="18" charset="0"/>
                    <a:cs typeface="Times New Roman" pitchFamily="18" charset="0"/>
                  </a:rPr>
                  <a:t>4</a:t>
                </a:r>
                <a:r>
                  <a:rPr lang="es-MX" sz="2000" b="1" i="1">
                    <a:latin typeface="Times New Roman" pitchFamily="18" charset="0"/>
                    <a:cs typeface="Times New Roman" pitchFamily="18" charset="0"/>
                  </a:rPr>
                  <a:t> g</a:t>
                </a:r>
              </a:p>
            </p:txBody>
          </p:sp>
        </p:grpSp>
        <p:grpSp>
          <p:nvGrpSpPr>
            <p:cNvPr id="8" name="Group 32"/>
            <p:cNvGrpSpPr>
              <a:grpSpLocks/>
            </p:cNvGrpSpPr>
            <p:nvPr/>
          </p:nvGrpSpPr>
          <p:grpSpPr bwMode="auto">
            <a:xfrm>
              <a:off x="1248" y="2879"/>
              <a:ext cx="480" cy="481"/>
              <a:chOff x="1248" y="2879"/>
              <a:chExt cx="480" cy="481"/>
            </a:xfrm>
          </p:grpSpPr>
          <p:sp>
            <p:nvSpPr>
              <p:cNvPr id="50213" name="Line 33"/>
              <p:cNvSpPr>
                <a:spLocks noChangeShapeType="1"/>
              </p:cNvSpPr>
              <p:nvPr/>
            </p:nvSpPr>
            <p:spPr bwMode="auto">
              <a:xfrm flipV="1">
                <a:off x="1680" y="2880"/>
                <a:ext cx="0" cy="384"/>
              </a:xfrm>
              <a:prstGeom prst="line">
                <a:avLst/>
              </a:prstGeom>
              <a:noFill/>
              <a:ln w="38100">
                <a:solidFill>
                  <a:srgbClr val="00B0F0"/>
                </a:solidFill>
                <a:round/>
                <a:headEnd/>
                <a:tailEnd type="triangle" w="med" len="med"/>
              </a:ln>
            </p:spPr>
            <p:txBody>
              <a:bodyPr wrap="none" anchor="ctr">
                <a:spAutoFit/>
              </a:bodyPr>
              <a:lstStyle/>
              <a:p>
                <a:endParaRPr lang="es-CL"/>
              </a:p>
            </p:txBody>
          </p:sp>
          <p:sp>
            <p:nvSpPr>
              <p:cNvPr id="50214" name="Oval 34"/>
              <p:cNvSpPr>
                <a:spLocks noChangeArrowheads="1"/>
              </p:cNvSpPr>
              <p:nvPr/>
            </p:nvSpPr>
            <p:spPr bwMode="auto">
              <a:xfrm>
                <a:off x="1632" y="3264"/>
                <a:ext cx="96" cy="96"/>
              </a:xfrm>
              <a:prstGeom prst="ellipse">
                <a:avLst/>
              </a:prstGeom>
              <a:solidFill>
                <a:srgbClr val="FFFFFF"/>
              </a:solidFill>
              <a:ln w="9525">
                <a:solidFill>
                  <a:srgbClr val="000000"/>
                </a:solidFill>
                <a:round/>
                <a:headEnd/>
                <a:tailEnd/>
              </a:ln>
            </p:spPr>
            <p:txBody>
              <a:bodyPr wrap="none" anchor="ctr">
                <a:spAutoFit/>
              </a:bodyPr>
              <a:lstStyle/>
              <a:p>
                <a:endParaRPr lang="es-ES"/>
              </a:p>
            </p:txBody>
          </p:sp>
          <p:sp>
            <p:nvSpPr>
              <p:cNvPr id="50215" name="Text Box 35"/>
              <p:cNvSpPr txBox="1">
                <a:spLocks noChangeArrowheads="1"/>
              </p:cNvSpPr>
              <p:nvPr/>
            </p:nvSpPr>
            <p:spPr bwMode="auto">
              <a:xfrm>
                <a:off x="1248" y="2879"/>
                <a:ext cx="384"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T</a:t>
                </a:r>
              </a:p>
            </p:txBody>
          </p:sp>
        </p:grpSp>
        <p:grpSp>
          <p:nvGrpSpPr>
            <p:cNvPr id="9" name="Group 36"/>
            <p:cNvGrpSpPr>
              <a:grpSpLocks/>
            </p:cNvGrpSpPr>
            <p:nvPr/>
          </p:nvGrpSpPr>
          <p:grpSpPr bwMode="auto">
            <a:xfrm>
              <a:off x="1536" y="2418"/>
              <a:ext cx="624" cy="510"/>
              <a:chOff x="1536" y="2418"/>
              <a:chExt cx="624" cy="510"/>
            </a:xfrm>
          </p:grpSpPr>
          <p:sp>
            <p:nvSpPr>
              <p:cNvPr id="50210" name="Arc 37"/>
              <p:cNvSpPr>
                <a:spLocks/>
              </p:cNvSpPr>
              <p:nvPr/>
            </p:nvSpPr>
            <p:spPr bwMode="auto">
              <a:xfrm>
                <a:off x="1536" y="2688"/>
                <a:ext cx="144" cy="19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9050">
                <a:solidFill>
                  <a:srgbClr val="FFFFFF"/>
                </a:solidFill>
                <a:prstDash val="sysDot"/>
                <a:round/>
                <a:headEnd/>
                <a:tailEnd/>
              </a:ln>
            </p:spPr>
            <p:txBody>
              <a:bodyPr wrap="none" anchor="ctr">
                <a:spAutoFit/>
              </a:bodyPr>
              <a:lstStyle/>
              <a:p>
                <a:endParaRPr lang="es-CL"/>
              </a:p>
            </p:txBody>
          </p:sp>
          <p:sp>
            <p:nvSpPr>
              <p:cNvPr id="50211" name="Arc 38"/>
              <p:cNvSpPr>
                <a:spLocks/>
              </p:cNvSpPr>
              <p:nvPr/>
            </p:nvSpPr>
            <p:spPr bwMode="auto">
              <a:xfrm>
                <a:off x="1536" y="2544"/>
                <a:ext cx="336" cy="38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FFFF00"/>
                </a:solidFill>
                <a:round/>
                <a:headEnd/>
                <a:tailEnd type="triangle" w="med" len="med"/>
              </a:ln>
            </p:spPr>
            <p:txBody>
              <a:bodyPr wrap="none" anchor="ctr">
                <a:spAutoFit/>
              </a:bodyPr>
              <a:lstStyle/>
              <a:p>
                <a:endParaRPr lang="es-CL"/>
              </a:p>
            </p:txBody>
          </p:sp>
          <p:sp>
            <p:nvSpPr>
              <p:cNvPr id="50212" name="Text Box 39"/>
              <p:cNvSpPr txBox="1">
                <a:spLocks noChangeArrowheads="1"/>
              </p:cNvSpPr>
              <p:nvPr/>
            </p:nvSpPr>
            <p:spPr bwMode="auto">
              <a:xfrm>
                <a:off x="1632" y="2418"/>
                <a:ext cx="528" cy="252"/>
              </a:xfrm>
              <a:prstGeom prst="rect">
                <a:avLst/>
              </a:prstGeom>
              <a:noFill/>
              <a:ln w="9525">
                <a:noFill/>
                <a:miter lim="800000"/>
                <a:headEnd/>
                <a:tailEnd/>
              </a:ln>
            </p:spPr>
            <p:txBody>
              <a:bodyPr anchor="ctr">
                <a:spAutoFit/>
              </a:bodyPr>
              <a:lstStyle/>
              <a:p>
                <a:pPr algn="ctr"/>
                <a:r>
                  <a:rPr lang="es-MX" sz="2000" b="1" i="1">
                    <a:latin typeface="Times New Roman" pitchFamily="18" charset="0"/>
                    <a:cs typeface="Times New Roman" pitchFamily="18" charset="0"/>
                  </a:rPr>
                  <a:t>+ a</a:t>
                </a:r>
              </a:p>
            </p:txBody>
          </p:sp>
        </p:grpSp>
        <p:sp>
          <p:nvSpPr>
            <p:cNvPr id="50208" name="Oval 50"/>
            <p:cNvSpPr>
              <a:spLocks noChangeArrowheads="1"/>
            </p:cNvSpPr>
            <p:nvPr/>
          </p:nvSpPr>
          <p:spPr bwMode="auto">
            <a:xfrm>
              <a:off x="288" y="1968"/>
              <a:ext cx="1344" cy="1632"/>
            </a:xfrm>
            <a:prstGeom prst="ellipse">
              <a:avLst/>
            </a:prstGeom>
            <a:noFill/>
            <a:ln w="38100">
              <a:solidFill>
                <a:srgbClr val="66FFCC"/>
              </a:solidFill>
              <a:round/>
              <a:headEnd/>
              <a:tailEnd/>
            </a:ln>
          </p:spPr>
          <p:txBody>
            <a:bodyPr wrap="none" anchor="ctr">
              <a:spAutoFit/>
            </a:bodyPr>
            <a:lstStyle/>
            <a:p>
              <a:endParaRPr lang="es-ES"/>
            </a:p>
          </p:txBody>
        </p:sp>
        <p:sp>
          <p:nvSpPr>
            <p:cNvPr id="50209" name="Oval 55"/>
            <p:cNvSpPr>
              <a:spLocks noChangeArrowheads="1"/>
            </p:cNvSpPr>
            <p:nvPr/>
          </p:nvSpPr>
          <p:spPr bwMode="auto">
            <a:xfrm>
              <a:off x="1200" y="2592"/>
              <a:ext cx="912" cy="1728"/>
            </a:xfrm>
            <a:prstGeom prst="ellipse">
              <a:avLst/>
            </a:prstGeom>
            <a:noFill/>
            <a:ln w="9525">
              <a:solidFill>
                <a:srgbClr val="66FFCC"/>
              </a:solidFill>
              <a:round/>
              <a:headEnd/>
              <a:tailEnd/>
            </a:ln>
          </p:spPr>
          <p:txBody>
            <a:bodyPr wrap="none" anchor="ctr">
              <a:spAutoFit/>
            </a:bodyPr>
            <a:lstStyle/>
            <a:p>
              <a:endParaRPr lang="es-ES"/>
            </a:p>
          </p:txBody>
        </p:sp>
      </p:grpSp>
      <p:grpSp>
        <p:nvGrpSpPr>
          <p:cNvPr id="10" name="Group 57"/>
          <p:cNvGrpSpPr>
            <a:grpSpLocks/>
          </p:cNvGrpSpPr>
          <p:nvPr/>
        </p:nvGrpSpPr>
        <p:grpSpPr bwMode="auto">
          <a:xfrm>
            <a:off x="533400" y="1447800"/>
            <a:ext cx="3352800" cy="2133600"/>
            <a:chOff x="384" y="960"/>
            <a:chExt cx="2112" cy="1344"/>
          </a:xfrm>
        </p:grpSpPr>
        <p:sp>
          <p:nvSpPr>
            <p:cNvPr id="50187" name="Rectangle 58"/>
            <p:cNvSpPr>
              <a:spLocks noChangeArrowheads="1"/>
            </p:cNvSpPr>
            <p:nvPr/>
          </p:nvSpPr>
          <p:spPr bwMode="auto">
            <a:xfrm>
              <a:off x="384" y="1392"/>
              <a:ext cx="1248" cy="240"/>
            </a:xfrm>
            <a:prstGeom prst="rect">
              <a:avLst/>
            </a:prstGeom>
            <a:solidFill>
              <a:schemeClr val="tx2"/>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tx2"/>
              </a:extrusionClr>
            </a:sp3d>
          </p:spPr>
          <p:txBody>
            <a:bodyPr anchor="ctr">
              <a:spAutoFit/>
              <a:flatTx/>
            </a:bodyPr>
            <a:lstStyle/>
            <a:p>
              <a:endParaRPr lang="es-ES"/>
            </a:p>
          </p:txBody>
        </p:sp>
        <p:sp>
          <p:nvSpPr>
            <p:cNvPr id="50188" name="Rectangle 59"/>
            <p:cNvSpPr>
              <a:spLocks noChangeArrowheads="1"/>
            </p:cNvSpPr>
            <p:nvPr/>
          </p:nvSpPr>
          <p:spPr bwMode="auto">
            <a:xfrm>
              <a:off x="624" y="960"/>
              <a:ext cx="480" cy="432"/>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50189" name="Rectangle 60"/>
            <p:cNvSpPr>
              <a:spLocks noChangeArrowheads="1"/>
            </p:cNvSpPr>
            <p:nvPr/>
          </p:nvSpPr>
          <p:spPr bwMode="auto">
            <a:xfrm>
              <a:off x="1728" y="1824"/>
              <a:ext cx="624" cy="48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spAutoFit/>
              <a:flatTx/>
            </a:bodyPr>
            <a:lstStyle/>
            <a:p>
              <a:endParaRPr lang="es-ES"/>
            </a:p>
          </p:txBody>
        </p:sp>
        <p:sp>
          <p:nvSpPr>
            <p:cNvPr id="50190" name="Text Box 61"/>
            <p:cNvSpPr txBox="1">
              <a:spLocks noChangeArrowheads="1"/>
            </p:cNvSpPr>
            <p:nvPr/>
          </p:nvSpPr>
          <p:spPr bwMode="auto">
            <a:xfrm>
              <a:off x="576" y="1065"/>
              <a:ext cx="576"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2</a:t>
              </a:r>
              <a:r>
                <a:rPr lang="es-MX" i="1">
                  <a:latin typeface="Times New Roman" pitchFamily="18" charset="0"/>
                  <a:cs typeface="Times New Roman" pitchFamily="18" charset="0"/>
                </a:rPr>
                <a:t> </a:t>
              </a:r>
              <a:r>
                <a:rPr lang="es-MX">
                  <a:latin typeface="Times New Roman" pitchFamily="18" charset="0"/>
                  <a:cs typeface="Times New Roman" pitchFamily="18" charset="0"/>
                </a:rPr>
                <a:t>kg</a:t>
              </a:r>
              <a:endParaRPr lang="es-MX" i="1">
                <a:latin typeface="Times New Roman" pitchFamily="18" charset="0"/>
                <a:cs typeface="Times New Roman" pitchFamily="18" charset="0"/>
              </a:endParaRPr>
            </a:p>
          </p:txBody>
        </p:sp>
        <p:sp>
          <p:nvSpPr>
            <p:cNvPr id="50191" name="Text Box 62"/>
            <p:cNvSpPr txBox="1">
              <a:spLocks noChangeArrowheads="1"/>
            </p:cNvSpPr>
            <p:nvPr/>
          </p:nvSpPr>
          <p:spPr bwMode="auto">
            <a:xfrm>
              <a:off x="1632" y="1929"/>
              <a:ext cx="864" cy="233"/>
            </a:xfrm>
            <a:prstGeom prst="rect">
              <a:avLst/>
            </a:prstGeom>
            <a:noFill/>
            <a:ln w="9525">
              <a:noFill/>
              <a:miter lim="800000"/>
              <a:headEnd/>
              <a:tailEnd/>
            </a:ln>
          </p:spPr>
          <p:txBody>
            <a:bodyPr anchor="ctr">
              <a:spAutoFit/>
            </a:bodyPr>
            <a:lstStyle/>
            <a:p>
              <a:pPr algn="ctr"/>
              <a:r>
                <a:rPr lang="es-MX">
                  <a:latin typeface="Times New Roman" pitchFamily="18" charset="0"/>
                  <a:cs typeface="Times New Roman" pitchFamily="18" charset="0"/>
                </a:rPr>
                <a:t>4 kg</a:t>
              </a:r>
              <a:endParaRPr lang="es-MX" i="1">
                <a:latin typeface="Times New Roman" pitchFamily="18" charset="0"/>
                <a:cs typeface="Times New Roman" pitchFamily="18" charset="0"/>
              </a:endParaRPr>
            </a:p>
          </p:txBody>
        </p:sp>
        <p:sp>
          <p:nvSpPr>
            <p:cNvPr id="50192" name="Arc 63"/>
            <p:cNvSpPr>
              <a:spLocks/>
            </p:cNvSpPr>
            <p:nvPr/>
          </p:nvSpPr>
          <p:spPr bwMode="auto">
            <a:xfrm>
              <a:off x="1920" y="1200"/>
              <a:ext cx="144" cy="19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FFFFFF"/>
              </a:solidFill>
              <a:round/>
              <a:headEnd/>
              <a:tailEnd/>
            </a:ln>
          </p:spPr>
          <p:txBody>
            <a:bodyPr wrap="none" anchor="ctr">
              <a:spAutoFit/>
            </a:bodyPr>
            <a:lstStyle/>
            <a:p>
              <a:endParaRPr lang="es-CL"/>
            </a:p>
          </p:txBody>
        </p:sp>
        <p:sp>
          <p:nvSpPr>
            <p:cNvPr id="50193" name="Oval 64"/>
            <p:cNvSpPr>
              <a:spLocks noChangeArrowheads="1"/>
            </p:cNvSpPr>
            <p:nvPr/>
          </p:nvSpPr>
          <p:spPr bwMode="auto">
            <a:xfrm>
              <a:off x="1716" y="1165"/>
              <a:ext cx="384" cy="432"/>
            </a:xfrm>
            <a:prstGeom prst="ellipse">
              <a:avLst/>
            </a:prstGeom>
            <a:solidFill>
              <a:schemeClr val="accent1"/>
            </a:solidFill>
            <a:ln w="9525">
              <a:solidFill>
                <a:srgbClr val="000000"/>
              </a:solidFill>
              <a:round/>
              <a:headEnd/>
              <a:tailEnd/>
            </a:ln>
          </p:spPr>
          <p:txBody>
            <a:bodyPr anchor="ctr">
              <a:spAutoFit/>
            </a:bodyPr>
            <a:lstStyle/>
            <a:p>
              <a:endParaRPr lang="es-ES"/>
            </a:p>
          </p:txBody>
        </p:sp>
        <p:sp>
          <p:nvSpPr>
            <p:cNvPr id="50194" name="Line 65"/>
            <p:cNvSpPr>
              <a:spLocks noChangeShapeType="1"/>
            </p:cNvSpPr>
            <p:nvPr/>
          </p:nvSpPr>
          <p:spPr bwMode="auto">
            <a:xfrm>
              <a:off x="1104" y="1200"/>
              <a:ext cx="864" cy="0"/>
            </a:xfrm>
            <a:prstGeom prst="line">
              <a:avLst/>
            </a:prstGeom>
            <a:noFill/>
            <a:ln w="38100">
              <a:solidFill>
                <a:srgbClr val="FFFFFF"/>
              </a:solidFill>
              <a:round/>
              <a:headEnd/>
              <a:tailEnd/>
            </a:ln>
          </p:spPr>
          <p:txBody>
            <a:bodyPr anchor="ctr">
              <a:spAutoFit/>
            </a:bodyPr>
            <a:lstStyle/>
            <a:p>
              <a:endParaRPr lang="es-CL"/>
            </a:p>
          </p:txBody>
        </p:sp>
        <p:sp>
          <p:nvSpPr>
            <p:cNvPr id="50195" name="Freeform 66"/>
            <p:cNvSpPr>
              <a:spLocks/>
            </p:cNvSpPr>
            <p:nvPr/>
          </p:nvSpPr>
          <p:spPr bwMode="auto">
            <a:xfrm>
              <a:off x="1920" y="1200"/>
              <a:ext cx="144" cy="144"/>
            </a:xfrm>
            <a:custGeom>
              <a:avLst/>
              <a:gdLst>
                <a:gd name="T0" fmla="*/ 0 w 192"/>
                <a:gd name="T1" fmla="*/ 0 h 144"/>
                <a:gd name="T2" fmla="*/ 35 w 192"/>
                <a:gd name="T3" fmla="*/ 48 h 144"/>
                <a:gd name="T4" fmla="*/ 46 w 192"/>
                <a:gd name="T5" fmla="*/ 144 h 144"/>
                <a:gd name="T6" fmla="*/ 0 60000 65536"/>
                <a:gd name="T7" fmla="*/ 0 60000 65536"/>
                <a:gd name="T8" fmla="*/ 0 60000 65536"/>
                <a:gd name="T9" fmla="*/ 0 w 192"/>
                <a:gd name="T10" fmla="*/ 0 h 144"/>
                <a:gd name="T11" fmla="*/ 192 w 192"/>
                <a:gd name="T12" fmla="*/ 144 h 144"/>
              </a:gdLst>
              <a:ahLst/>
              <a:cxnLst>
                <a:cxn ang="T6">
                  <a:pos x="T0" y="T1"/>
                </a:cxn>
                <a:cxn ang="T7">
                  <a:pos x="T2" y="T3"/>
                </a:cxn>
                <a:cxn ang="T8">
                  <a:pos x="T4" y="T5"/>
                </a:cxn>
              </a:cxnLst>
              <a:rect l="T9" t="T10" r="T11" b="T12"/>
              <a:pathLst>
                <a:path w="192" h="144">
                  <a:moveTo>
                    <a:pt x="0" y="0"/>
                  </a:moveTo>
                  <a:cubicBezTo>
                    <a:pt x="56" y="12"/>
                    <a:pt x="112" y="24"/>
                    <a:pt x="144" y="48"/>
                  </a:cubicBezTo>
                  <a:cubicBezTo>
                    <a:pt x="176" y="72"/>
                    <a:pt x="184" y="128"/>
                    <a:pt x="192" y="144"/>
                  </a:cubicBezTo>
                </a:path>
              </a:pathLst>
            </a:custGeom>
            <a:noFill/>
            <a:ln w="38100" cap="flat" cmpd="sng">
              <a:solidFill>
                <a:schemeClr val="tx1"/>
              </a:solidFill>
              <a:prstDash val="solid"/>
              <a:round/>
              <a:headEnd/>
              <a:tailEnd/>
            </a:ln>
          </p:spPr>
          <p:txBody>
            <a:bodyPr anchor="ctr">
              <a:spAutoFit/>
            </a:bodyPr>
            <a:lstStyle/>
            <a:p>
              <a:endParaRPr lang="es-CL"/>
            </a:p>
          </p:txBody>
        </p:sp>
        <p:sp>
          <p:nvSpPr>
            <p:cNvPr id="50196" name="Line 67"/>
            <p:cNvSpPr>
              <a:spLocks noChangeShapeType="1"/>
            </p:cNvSpPr>
            <p:nvPr/>
          </p:nvSpPr>
          <p:spPr bwMode="auto">
            <a:xfrm flipV="1">
              <a:off x="2064" y="1344"/>
              <a:ext cx="0" cy="432"/>
            </a:xfrm>
            <a:prstGeom prst="line">
              <a:avLst/>
            </a:prstGeom>
            <a:noFill/>
            <a:ln w="38100">
              <a:solidFill>
                <a:srgbClr val="FFFFFF"/>
              </a:solidFill>
              <a:round/>
              <a:headEnd/>
              <a:tailEnd/>
            </a:ln>
          </p:spPr>
          <p:txBody>
            <a:bodyPr wrap="none" anchor="ctr">
              <a:spAutoFit/>
            </a:bodyPr>
            <a:lstStyle/>
            <a:p>
              <a:endParaRPr lang="es-CL"/>
            </a:p>
          </p:txBody>
        </p:sp>
        <p:sp>
          <p:nvSpPr>
            <p:cNvPr id="50197" name="Oval 68"/>
            <p:cNvSpPr>
              <a:spLocks noChangeArrowheads="1"/>
            </p:cNvSpPr>
            <p:nvPr/>
          </p:nvSpPr>
          <p:spPr bwMode="auto">
            <a:xfrm>
              <a:off x="1824" y="1344"/>
              <a:ext cx="96" cy="96"/>
            </a:xfrm>
            <a:prstGeom prst="ellipse">
              <a:avLst/>
            </a:prstGeom>
            <a:solidFill>
              <a:schemeClr val="tx1"/>
            </a:solidFill>
            <a:ln w="9525">
              <a:solidFill>
                <a:srgbClr val="000000"/>
              </a:solidFill>
              <a:round/>
              <a:headEnd/>
              <a:tailEnd/>
            </a:ln>
          </p:spPr>
          <p:txBody>
            <a:bodyPr anchor="ctr">
              <a:spAutoFit/>
            </a:bodyPr>
            <a:lstStyle/>
            <a:p>
              <a:endParaRPr lang="es-ES"/>
            </a:p>
          </p:txBody>
        </p:sp>
        <p:sp>
          <p:nvSpPr>
            <p:cNvPr id="50198" name="Oval 69"/>
            <p:cNvSpPr>
              <a:spLocks noChangeArrowheads="1"/>
            </p:cNvSpPr>
            <p:nvPr/>
          </p:nvSpPr>
          <p:spPr bwMode="auto">
            <a:xfrm>
              <a:off x="1680" y="1200"/>
              <a:ext cx="384" cy="432"/>
            </a:xfrm>
            <a:prstGeom prst="ellipse">
              <a:avLst/>
            </a:prstGeom>
            <a:solidFill>
              <a:schemeClr val="accent1"/>
            </a:solidFill>
            <a:ln w="9525">
              <a:solidFill>
                <a:srgbClr val="000000"/>
              </a:solidFill>
              <a:round/>
              <a:headEnd/>
              <a:tailEnd/>
            </a:ln>
          </p:spPr>
          <p:txBody>
            <a:bodyPr anchor="ctr">
              <a:spAutoFit/>
            </a:bodyPr>
            <a:lstStyle/>
            <a:p>
              <a:endParaRPr lang="es-ES"/>
            </a:p>
          </p:txBody>
        </p:sp>
        <p:sp>
          <p:nvSpPr>
            <p:cNvPr id="50199" name="AutoShape 70"/>
            <p:cNvSpPr>
              <a:spLocks noChangeArrowheads="1"/>
            </p:cNvSpPr>
            <p:nvPr/>
          </p:nvSpPr>
          <p:spPr bwMode="auto">
            <a:xfrm flipV="1">
              <a:off x="1632" y="1392"/>
              <a:ext cx="384" cy="240"/>
            </a:xfrm>
            <a:prstGeom prst="rtTriangle">
              <a:avLst/>
            </a:prstGeom>
            <a:solidFill>
              <a:schemeClr val="bg2"/>
            </a:solidFill>
            <a:ln w="9525">
              <a:solidFill>
                <a:schemeClr val="bg1"/>
              </a:solidFill>
              <a:miter lim="800000"/>
              <a:headEnd/>
              <a:tailEnd/>
            </a:ln>
          </p:spPr>
          <p:txBody>
            <a:bodyPr anchor="ctr">
              <a:spAutoFit/>
            </a:bodyPr>
            <a:lstStyle/>
            <a:p>
              <a:endParaRPr lang="es-ES"/>
            </a:p>
          </p:txBody>
        </p:sp>
        <p:sp>
          <p:nvSpPr>
            <p:cNvPr id="50200" name="Oval 71"/>
            <p:cNvSpPr>
              <a:spLocks noChangeArrowheads="1"/>
            </p:cNvSpPr>
            <p:nvPr/>
          </p:nvSpPr>
          <p:spPr bwMode="auto">
            <a:xfrm>
              <a:off x="1824" y="1392"/>
              <a:ext cx="96" cy="96"/>
            </a:xfrm>
            <a:prstGeom prst="ellipse">
              <a:avLst/>
            </a:prstGeom>
            <a:solidFill>
              <a:schemeClr val="tx1"/>
            </a:solidFill>
            <a:ln w="9525">
              <a:solidFill>
                <a:srgbClr val="000000"/>
              </a:solidFill>
              <a:round/>
              <a:headEnd/>
              <a:tailEnd/>
            </a:ln>
          </p:spPr>
          <p:txBody>
            <a:bodyPr anchor="ctr">
              <a:spAutoFit/>
            </a:bodyPr>
            <a:lstStyle/>
            <a:p>
              <a:endParaRPr lang="es-ES"/>
            </a:p>
          </p:txBody>
        </p:sp>
      </p:grpSp>
      <p:sp>
        <p:nvSpPr>
          <p:cNvPr id="524366" name="Rectangle 78"/>
          <p:cNvSpPr>
            <a:spLocks noChangeArrowheads="1"/>
          </p:cNvSpPr>
          <p:nvPr/>
        </p:nvSpPr>
        <p:spPr bwMode="auto">
          <a:xfrm>
            <a:off x="5580063" y="2205038"/>
            <a:ext cx="2825750" cy="307975"/>
          </a:xfrm>
          <a:prstGeom prst="rect">
            <a:avLst/>
          </a:prstGeom>
          <a:noFill/>
          <a:ln w="9525">
            <a:noFill/>
            <a:miter lim="800000"/>
            <a:headEnd/>
            <a:tailEnd/>
          </a:ln>
        </p:spPr>
        <p:txBody>
          <a:bodyPr lIns="0" tIns="0" rIns="0" bIns="0">
            <a:spAutoFit/>
          </a:bodyPr>
          <a:lstStyle/>
          <a:p>
            <a:r>
              <a:rPr lang="es-MX" sz="2000">
                <a:solidFill>
                  <a:schemeClr val="tx2"/>
                </a:solidFill>
                <a:latin typeface="Symbol" pitchFamily="18" charset="2"/>
                <a:cs typeface="Times New Roman" pitchFamily="18" charset="0"/>
              </a:rPr>
              <a:t>S</a:t>
            </a:r>
            <a:r>
              <a:rPr lang="es-MX" sz="2000" i="1">
                <a:solidFill>
                  <a:schemeClr val="tx2"/>
                </a:solidFill>
                <a:latin typeface="Times New Roman" pitchFamily="18" charset="0"/>
                <a:cs typeface="Times New Roman" pitchFamily="18" charset="0"/>
              </a:rPr>
              <a:t>F</a:t>
            </a:r>
            <a:r>
              <a:rPr lang="es-MX" sz="2000" i="1" baseline="-25000">
                <a:solidFill>
                  <a:schemeClr val="tx2"/>
                </a:solidFill>
                <a:latin typeface="Times New Roman" pitchFamily="18" charset="0"/>
                <a:cs typeface="Times New Roman" pitchFamily="18" charset="0"/>
              </a:rPr>
              <a:t>x</a:t>
            </a:r>
            <a:r>
              <a:rPr lang="es-MX" sz="2000" i="1">
                <a:solidFill>
                  <a:schemeClr val="tx2"/>
                </a:solidFill>
                <a:latin typeface="Times New Roman" pitchFamily="18" charset="0"/>
                <a:cs typeface="Times New Roman" pitchFamily="18" charset="0"/>
              </a:rPr>
              <a:t> = m</a:t>
            </a:r>
            <a:r>
              <a:rPr lang="es-MX" sz="2000" baseline="-25000">
                <a:solidFill>
                  <a:schemeClr val="tx2"/>
                </a:solidFill>
                <a:latin typeface="Times New Roman" pitchFamily="18" charset="0"/>
                <a:cs typeface="Times New Roman" pitchFamily="18" charset="0"/>
              </a:rPr>
              <a:t>2</a:t>
            </a:r>
            <a:r>
              <a:rPr lang="es-MX" sz="2000" i="1">
                <a:solidFill>
                  <a:schemeClr val="tx2"/>
                </a:solidFill>
                <a:latin typeface="Times New Roman" pitchFamily="18" charset="0"/>
                <a:cs typeface="Times New Roman" pitchFamily="18" charset="0"/>
              </a:rPr>
              <a:t>a    o    T = m</a:t>
            </a:r>
            <a:r>
              <a:rPr lang="es-MX" sz="2000" baseline="-25000">
                <a:solidFill>
                  <a:schemeClr val="tx2"/>
                </a:solidFill>
                <a:latin typeface="Times New Roman" pitchFamily="18" charset="0"/>
                <a:cs typeface="Times New Roman" pitchFamily="18" charset="0"/>
              </a:rPr>
              <a:t>2</a:t>
            </a:r>
            <a:r>
              <a:rPr lang="es-MX" sz="2000" i="1">
                <a:solidFill>
                  <a:schemeClr val="tx2"/>
                </a:solidFill>
                <a:latin typeface="Times New Roman" pitchFamily="18" charset="0"/>
                <a:cs typeface="Times New Roman" pitchFamily="18" charset="0"/>
              </a:rPr>
              <a: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2" name="Jungle Menu Command.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24291"/>
                                        </p:tgtEl>
                                        <p:attrNameLst>
                                          <p:attrName>style.visibility</p:attrName>
                                        </p:attrNameLst>
                                      </p:cBhvr>
                                      <p:to>
                                        <p:strVal val="visible"/>
                                      </p:to>
                                    </p:set>
                                    <p:animEffect transition="in" filter="dissolve">
                                      <p:cBhvr>
                                        <p:cTn id="17" dur="500"/>
                                        <p:tgtEl>
                                          <p:spTgt spid="524291"/>
                                        </p:tgtEl>
                                      </p:cBhvr>
                                    </p:animEffect>
                                  </p:childTnLst>
                                  <p:subTnLst>
                                    <p:audio>
                                      <p:cMediaNode>
                                        <p:cTn display="0" masterRel="sameClick">
                                          <p:stCondLst>
                                            <p:cond evt="begin" delay="0">
                                              <p:tn val="15"/>
                                            </p:cond>
                                          </p:stCondLst>
                                          <p:endCondLst>
                                            <p:cond evt="onStopAudio" delay="0">
                                              <p:tgtEl>
                                                <p:sldTgt/>
                                              </p:tgtEl>
                                            </p:cond>
                                          </p:endCondLst>
                                        </p:cTn>
                                        <p:tgtEl>
                                          <p:sndTgt r:embed="rId2" name="Jungle Menu Command.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24366"/>
                                        </p:tgtEl>
                                        <p:attrNameLst>
                                          <p:attrName>style.visibility</p:attrName>
                                        </p:attrNameLst>
                                      </p:cBhvr>
                                      <p:to>
                                        <p:strVal val="visible"/>
                                      </p:to>
                                    </p:set>
                                    <p:animEffect transition="in" filter="wipe(left)">
                                      <p:cBhvr>
                                        <p:cTn id="22" dur="500"/>
                                        <p:tgtEl>
                                          <p:spTgt spid="52436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24328">
                                            <p:txEl>
                                              <p:pRg st="0" end="0"/>
                                            </p:txEl>
                                          </p:spTgt>
                                        </p:tgtEl>
                                        <p:attrNameLst>
                                          <p:attrName>style.visibility</p:attrName>
                                        </p:attrNameLst>
                                      </p:cBhvr>
                                      <p:to>
                                        <p:strVal val="visible"/>
                                      </p:to>
                                    </p:set>
                                    <p:animEffect transition="in" filter="box(out)">
                                      <p:cBhvr>
                                        <p:cTn id="27" dur="500"/>
                                        <p:tgtEl>
                                          <p:spTgt spid="524328">
                                            <p:txEl>
                                              <p:pRg st="0" end="0"/>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Jungle Menu Command.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524339"/>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4" presetClass="entr" presetSubtype="32" fill="hold" grpId="0" nodeType="clickEffect">
                                  <p:stCondLst>
                                    <p:cond delay="0"/>
                                  </p:stCondLst>
                                  <p:childTnLst>
                                    <p:set>
                                      <p:cBhvr>
                                        <p:cTn id="35" dur="1" fill="hold">
                                          <p:stCondLst>
                                            <p:cond delay="0"/>
                                          </p:stCondLst>
                                        </p:cTn>
                                        <p:tgtEl>
                                          <p:spTgt spid="524340">
                                            <p:txEl>
                                              <p:pRg st="0" end="0"/>
                                            </p:txEl>
                                          </p:spTgt>
                                        </p:tgtEl>
                                        <p:attrNameLst>
                                          <p:attrName>style.visibility</p:attrName>
                                        </p:attrNameLst>
                                      </p:cBhvr>
                                      <p:to>
                                        <p:strVal val="visible"/>
                                      </p:to>
                                    </p:set>
                                    <p:animEffect transition="in" filter="box(out)">
                                      <p:cBhvr>
                                        <p:cTn id="36" dur="500"/>
                                        <p:tgtEl>
                                          <p:spTgt spid="524340">
                                            <p:txEl>
                                              <p:pRg st="0" end="0"/>
                                            </p:txEl>
                                          </p:spTgt>
                                        </p:tgtEl>
                                      </p:cBhvr>
                                    </p:animEffect>
                                  </p:childTnLst>
                                  <p:subTnLst>
                                    <p:audio>
                                      <p:cMediaNode>
                                        <p:cTn display="0" masterRel="sameClick">
                                          <p:stCondLst>
                                            <p:cond evt="begin" delay="0">
                                              <p:tn val="34"/>
                                            </p:cond>
                                          </p:stCondLst>
                                          <p:endCondLst>
                                            <p:cond evt="onStopAudio" delay="0">
                                              <p:tgtEl>
                                                <p:sldTgt/>
                                              </p:tgtEl>
                                            </p:cond>
                                          </p:endCondLst>
                                        </p:cTn>
                                        <p:tgtEl>
                                          <p:sndTgt r:embed="rId2" name="Jungle Menu Command.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4" presetClass="entr" presetSubtype="32" fill="hold" grpId="0" nodeType="clickEffect">
                                  <p:stCondLst>
                                    <p:cond delay="0"/>
                                  </p:stCondLst>
                                  <p:childTnLst>
                                    <p:set>
                                      <p:cBhvr>
                                        <p:cTn id="40" dur="1" fill="hold">
                                          <p:stCondLst>
                                            <p:cond delay="0"/>
                                          </p:stCondLst>
                                        </p:cTn>
                                        <p:tgtEl>
                                          <p:spTgt spid="524341">
                                            <p:txEl>
                                              <p:pRg st="0" end="0"/>
                                            </p:txEl>
                                          </p:spTgt>
                                        </p:tgtEl>
                                        <p:attrNameLst>
                                          <p:attrName>style.visibility</p:attrName>
                                        </p:attrNameLst>
                                      </p:cBhvr>
                                      <p:to>
                                        <p:strVal val="visible"/>
                                      </p:to>
                                    </p:set>
                                    <p:animEffect transition="in" filter="box(out)">
                                      <p:cBhvr>
                                        <p:cTn id="41" dur="500"/>
                                        <p:tgtEl>
                                          <p:spTgt spid="524341">
                                            <p:txEl>
                                              <p:pRg st="0" end="0"/>
                                            </p:txEl>
                                          </p:spTgt>
                                        </p:tgtEl>
                                      </p:cBhvr>
                                    </p:animEffect>
                                  </p:childTnLst>
                                  <p:subTnLst>
                                    <p:audio>
                                      <p:cMediaNode>
                                        <p:cTn display="0" masterRel="sameClick">
                                          <p:stCondLst>
                                            <p:cond evt="begin" delay="0">
                                              <p:tn val="39"/>
                                            </p:cond>
                                          </p:stCondLst>
                                          <p:endCondLst>
                                            <p:cond evt="onStopAudio" delay="0">
                                              <p:tgtEl>
                                                <p:sldTgt/>
                                              </p:tgtEl>
                                            </p:cond>
                                          </p:endCondLst>
                                        </p:cTn>
                                        <p:tgtEl>
                                          <p:sndTgt r:embed="rId2" name="Jungle Menu Command.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4" presetClass="entr" presetSubtype="32" fill="hold" grpId="0" nodeType="clickEffect">
                                  <p:stCondLst>
                                    <p:cond delay="0"/>
                                  </p:stCondLst>
                                  <p:childTnLst>
                                    <p:set>
                                      <p:cBhvr>
                                        <p:cTn id="45" dur="1" fill="hold">
                                          <p:stCondLst>
                                            <p:cond delay="0"/>
                                          </p:stCondLst>
                                        </p:cTn>
                                        <p:tgtEl>
                                          <p:spTgt spid="524342">
                                            <p:txEl>
                                              <p:pRg st="0" end="0"/>
                                            </p:txEl>
                                          </p:spTgt>
                                        </p:tgtEl>
                                        <p:attrNameLst>
                                          <p:attrName>style.visibility</p:attrName>
                                        </p:attrNameLst>
                                      </p:cBhvr>
                                      <p:to>
                                        <p:strVal val="visible"/>
                                      </p:to>
                                    </p:set>
                                    <p:animEffect transition="in" filter="box(out)">
                                      <p:cBhvr>
                                        <p:cTn id="46" dur="500"/>
                                        <p:tgtEl>
                                          <p:spTgt spid="524342">
                                            <p:txEl>
                                              <p:pRg st="0" end="0"/>
                                            </p:txEl>
                                          </p:spTgt>
                                        </p:tgtEl>
                                      </p:cBhvr>
                                    </p:animEffect>
                                  </p:childTnLst>
                                  <p:subTnLst>
                                    <p:audio>
                                      <p:cMediaNode>
                                        <p:cTn display="0" masterRel="sameClick">
                                          <p:stCondLst>
                                            <p:cond evt="begin" delay="0">
                                              <p:tn val="44"/>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291" grpId="0" autoUpdateAnimBg="0"/>
      <p:bldP spid="524328" grpId="0" build="p" autoUpdateAnimBg="0"/>
      <p:bldP spid="524339" grpId="0" animBg="1"/>
      <p:bldP spid="524340" grpId="0" build="p" autoUpdateAnimBg="0"/>
      <p:bldP spid="524341" grpId="0" build="p" autoUpdateAnimBg="0"/>
      <p:bldP spid="524342" grpId="0" build="p" autoUpdateAnimBg="0"/>
      <p:bldP spid="52436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0034" y="2500306"/>
            <a:ext cx="8229600" cy="1143000"/>
          </a:xfrm>
        </p:spPr>
        <p:txBody>
          <a:bodyPr>
            <a:normAutofit/>
          </a:bodyPr>
          <a:lstStyle/>
          <a:p>
            <a:r>
              <a:rPr lang="es-CL" sz="6000" b="1" dirty="0" smtClean="0"/>
              <a:t>FUERZA DE ROCE</a:t>
            </a:r>
            <a:endParaRPr lang="es-CL" sz="6000" b="1" dirty="0"/>
          </a:p>
        </p:txBody>
      </p:sp>
      <p:sp>
        <p:nvSpPr>
          <p:cNvPr id="3" name="2 Marcador de contenido"/>
          <p:cNvSpPr>
            <a:spLocks noGrp="1"/>
          </p:cNvSpPr>
          <p:nvPr>
            <p:ph idx="1"/>
          </p:nvPr>
        </p:nvSpPr>
        <p:spPr/>
        <p:txBody>
          <a:bodyPr/>
          <a:lstStyle/>
          <a:p>
            <a:endParaRPr lang="es-CL"/>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Fuerza de Roce</a:t>
            </a:r>
            <a:endParaRPr lang="es-CL" dirty="0"/>
          </a:p>
        </p:txBody>
      </p:sp>
      <p:sp>
        <p:nvSpPr>
          <p:cNvPr id="3" name="2 Marcador de contenido"/>
          <p:cNvSpPr>
            <a:spLocks noGrp="1"/>
          </p:cNvSpPr>
          <p:nvPr>
            <p:ph idx="1"/>
          </p:nvPr>
        </p:nvSpPr>
        <p:spPr/>
        <p:txBody>
          <a:bodyPr/>
          <a:lstStyle/>
          <a:p>
            <a:pPr algn="just"/>
            <a:r>
              <a:rPr lang="es-ES" dirty="0" smtClean="0"/>
              <a:t>El origen de la fuerza de roce está en las irregularidades de las dos superficies en contacto. Cuando una superficie se desliza sobre la otra, las irregularidades impiden que eso suceda con suavidad.</a:t>
            </a:r>
            <a:endParaRPr lang="es-CL" dirty="0" smtClean="0"/>
          </a:p>
          <a:p>
            <a:endParaRPr lang="es-CL" dirty="0"/>
          </a:p>
        </p:txBody>
      </p:sp>
      <p:grpSp>
        <p:nvGrpSpPr>
          <p:cNvPr id="1026" name="Group 2"/>
          <p:cNvGrpSpPr>
            <a:grpSpLocks/>
          </p:cNvGrpSpPr>
          <p:nvPr/>
        </p:nvGrpSpPr>
        <p:grpSpPr bwMode="auto">
          <a:xfrm>
            <a:off x="3214678" y="4357694"/>
            <a:ext cx="2571768" cy="1857388"/>
            <a:chOff x="4581" y="3938"/>
            <a:chExt cx="3060" cy="2520"/>
          </a:xfrm>
        </p:grpSpPr>
        <p:sp>
          <p:nvSpPr>
            <p:cNvPr id="1027" name="AutoShape 3" descr="Granito"/>
            <p:cNvSpPr>
              <a:spLocks noChangeArrowheads="1"/>
            </p:cNvSpPr>
            <p:nvPr/>
          </p:nvSpPr>
          <p:spPr bwMode="auto">
            <a:xfrm>
              <a:off x="4941" y="4298"/>
              <a:ext cx="2340" cy="900"/>
            </a:xfrm>
            <a:prstGeom prst="roundRect">
              <a:avLst>
                <a:gd name="adj" fmla="val 16667"/>
              </a:avLst>
            </a:prstGeom>
            <a:blipFill dpi="0" rotWithShape="0">
              <a:blip r:embed="rId2"/>
              <a:srcRect/>
              <a:tile tx="0" ty="0" sx="100000" sy="100000" flip="none" algn="tl"/>
            </a:bli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028" name="AutoShape 4" descr="Mármol blanco"/>
            <p:cNvSpPr>
              <a:spLocks noChangeArrowheads="1"/>
            </p:cNvSpPr>
            <p:nvPr/>
          </p:nvSpPr>
          <p:spPr bwMode="auto">
            <a:xfrm>
              <a:off x="4941" y="5198"/>
              <a:ext cx="2340" cy="900"/>
            </a:xfrm>
            <a:prstGeom prst="roundRect">
              <a:avLst>
                <a:gd name="adj" fmla="val 16667"/>
              </a:avLst>
            </a:prstGeom>
            <a:blipFill dpi="0" rotWithShape="0">
              <a:blip r:embed="rId3"/>
              <a:srcRect/>
              <a:tile tx="0" ty="0" sx="100000" sy="100000" flip="none" algn="tl"/>
            </a:bli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029" name="Line 5"/>
            <p:cNvSpPr>
              <a:spLocks noChangeShapeType="1"/>
            </p:cNvSpPr>
            <p:nvPr/>
          </p:nvSpPr>
          <p:spPr bwMode="auto">
            <a:xfrm>
              <a:off x="6381" y="3938"/>
              <a:ext cx="1260" cy="0"/>
            </a:xfrm>
            <a:prstGeom prst="line">
              <a:avLst/>
            </a:prstGeom>
            <a:noFill/>
            <a:ln w="38100">
              <a:solidFill>
                <a:srgbClr val="0000FF"/>
              </a:solidFill>
              <a:round/>
              <a:headEnd/>
              <a:tailEnd type="triangle" w="med" len="med"/>
            </a:ln>
          </p:spPr>
          <p:txBody>
            <a:bodyPr vert="horz" wrap="square" lIns="91440" tIns="45720" rIns="91440" bIns="45720" numCol="1" anchor="t" anchorCtr="0" compatLnSpc="1">
              <a:prstTxWarp prst="textNoShape">
                <a:avLst/>
              </a:prstTxWarp>
            </a:bodyPr>
            <a:lstStyle/>
            <a:p>
              <a:endParaRPr lang="es-CL"/>
            </a:p>
          </p:txBody>
        </p:sp>
        <p:sp>
          <p:nvSpPr>
            <p:cNvPr id="1030" name="Line 6"/>
            <p:cNvSpPr>
              <a:spLocks noChangeShapeType="1"/>
            </p:cNvSpPr>
            <p:nvPr/>
          </p:nvSpPr>
          <p:spPr bwMode="auto">
            <a:xfrm flipH="1">
              <a:off x="4581" y="6458"/>
              <a:ext cx="1260" cy="0"/>
            </a:xfrm>
            <a:prstGeom prst="line">
              <a:avLst/>
            </a:prstGeom>
            <a:noFill/>
            <a:ln w="38100">
              <a:solidFill>
                <a:srgbClr val="FF0000"/>
              </a:solidFill>
              <a:round/>
              <a:headEnd/>
              <a:tailEnd type="triangle" w="med" len="med"/>
            </a:ln>
          </p:spPr>
          <p:txBody>
            <a:bodyPr vert="horz" wrap="square" lIns="91440" tIns="45720" rIns="91440" bIns="45720" numCol="1" anchor="t" anchorCtr="0" compatLnSpc="1">
              <a:prstTxWarp prst="textNoShape">
                <a:avLst/>
              </a:prstTxWarp>
            </a:bodyPr>
            <a:lstStyle/>
            <a:p>
              <a:endParaRPr lang="es-CL"/>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Roce deslizante</a:t>
            </a:r>
            <a:endParaRPr lang="es-CL" dirty="0"/>
          </a:p>
        </p:txBody>
      </p:sp>
      <p:sp>
        <p:nvSpPr>
          <p:cNvPr id="3" name="2 Marcador de contenido"/>
          <p:cNvSpPr>
            <a:spLocks noGrp="1"/>
          </p:cNvSpPr>
          <p:nvPr>
            <p:ph idx="1"/>
          </p:nvPr>
        </p:nvSpPr>
        <p:spPr/>
        <p:txBody>
          <a:bodyPr>
            <a:normAutofit fontScale="70000" lnSpcReduction="20000"/>
          </a:bodyPr>
          <a:lstStyle/>
          <a:p>
            <a:pPr lvl="0"/>
            <a:endParaRPr lang="es-ES" dirty="0" smtClean="0"/>
          </a:p>
          <a:p>
            <a:pPr lvl="0"/>
            <a:endParaRPr lang="es-ES" dirty="0" smtClean="0"/>
          </a:p>
          <a:p>
            <a:pPr lvl="0"/>
            <a:endParaRPr lang="es-ES" dirty="0" smtClean="0"/>
          </a:p>
          <a:p>
            <a:pPr lvl="0"/>
            <a:endParaRPr lang="es-ES" dirty="0" smtClean="0"/>
          </a:p>
          <a:p>
            <a:pPr lvl="0">
              <a:buNone/>
            </a:pPr>
            <a:r>
              <a:rPr lang="es-ES" dirty="0" smtClean="0"/>
              <a:t>	Cuando un cuerpo se desliza sobre otro, la fuerza de roce siempre se opone al movimiento relativo entre los dos cuerpos. Sobre uno de los cuerpos actúa en una dirección y sobre el otro en la dirección opuesta.</a:t>
            </a:r>
            <a:endParaRPr lang="es-CL" dirty="0" smtClean="0"/>
          </a:p>
          <a:p>
            <a:pPr>
              <a:buNone/>
            </a:pPr>
            <a:endParaRPr lang="es-CL" dirty="0" smtClean="0"/>
          </a:p>
          <a:p>
            <a:pPr>
              <a:buNone/>
            </a:pPr>
            <a:r>
              <a:rPr lang="es-ES" dirty="0" smtClean="0"/>
              <a:t> </a:t>
            </a:r>
            <a:endParaRPr lang="es-CL" dirty="0" smtClean="0"/>
          </a:p>
          <a:p>
            <a:pPr lvl="0">
              <a:buNone/>
            </a:pPr>
            <a:r>
              <a:rPr lang="es-ES" dirty="0" smtClean="0"/>
              <a:t>	Por su parte, el tamaño de este roce depende del tamaño de la fuerza normal a las superficies y a las propiedades de las superficies en contacto.</a:t>
            </a:r>
            <a:endParaRPr lang="es-CL" dirty="0"/>
          </a:p>
        </p:txBody>
      </p:sp>
      <p:pic>
        <p:nvPicPr>
          <p:cNvPr id="4" name="Picture 4" descr="CPPE-Ch6-5_p91-Push"/>
          <p:cNvPicPr>
            <a:picLocks noChangeAspect="1" noChangeArrowheads="1"/>
          </p:cNvPicPr>
          <p:nvPr/>
        </p:nvPicPr>
        <p:blipFill>
          <a:blip r:embed="rId2"/>
          <a:srcRect/>
          <a:stretch>
            <a:fillRect/>
          </a:stretch>
        </p:blipFill>
        <p:spPr bwMode="auto">
          <a:xfrm>
            <a:off x="6196020" y="642918"/>
            <a:ext cx="2947980" cy="218187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Roce Viscoso</a:t>
            </a:r>
            <a:endParaRPr lang="es-CL" dirty="0"/>
          </a:p>
        </p:txBody>
      </p:sp>
      <p:sp>
        <p:nvSpPr>
          <p:cNvPr id="3" name="2 Marcador de contenido"/>
          <p:cNvSpPr>
            <a:spLocks noGrp="1"/>
          </p:cNvSpPr>
          <p:nvPr>
            <p:ph idx="1"/>
          </p:nvPr>
        </p:nvSpPr>
        <p:spPr>
          <a:xfrm>
            <a:off x="457200" y="1357298"/>
            <a:ext cx="8229600" cy="5143536"/>
          </a:xfrm>
        </p:spPr>
        <p:txBody>
          <a:bodyPr>
            <a:normAutofit fontScale="70000" lnSpcReduction="20000"/>
          </a:bodyPr>
          <a:lstStyle/>
          <a:p>
            <a:pPr algn="just"/>
            <a:endParaRPr lang="es-ES" dirty="0" smtClean="0"/>
          </a:p>
          <a:p>
            <a:pPr algn="just"/>
            <a:endParaRPr lang="es-ES" dirty="0" smtClean="0"/>
          </a:p>
          <a:p>
            <a:pPr algn="just"/>
            <a:endParaRPr lang="es-ES" dirty="0" smtClean="0"/>
          </a:p>
          <a:p>
            <a:pPr algn="just"/>
            <a:endParaRPr lang="es-ES" dirty="0" smtClean="0"/>
          </a:p>
          <a:p>
            <a:pPr algn="just"/>
            <a:endParaRPr lang="es-ES" dirty="0" smtClean="0"/>
          </a:p>
          <a:p>
            <a:pPr algn="just"/>
            <a:r>
              <a:rPr lang="es-ES" dirty="0" smtClean="0"/>
              <a:t>El roce viscoso es aquel que está presente siempre que un cuerpo se mueve dentro de un gas o un líquido.</a:t>
            </a:r>
            <a:endParaRPr lang="es-CL" dirty="0" smtClean="0"/>
          </a:p>
          <a:p>
            <a:pPr algn="just">
              <a:buNone/>
            </a:pPr>
            <a:endParaRPr lang="es-CL" dirty="0" smtClean="0"/>
          </a:p>
          <a:p>
            <a:pPr algn="just"/>
            <a:r>
              <a:rPr lang="es-ES" dirty="0" smtClean="0"/>
              <a:t>Este roce limita fuertemente el movimiento de aviones en el aire y embarcaciones que se trasladan por el agua, tales como barcos y especialmente submarinos.</a:t>
            </a:r>
            <a:endParaRPr lang="es-CL" dirty="0" smtClean="0"/>
          </a:p>
          <a:p>
            <a:pPr algn="just">
              <a:buNone/>
            </a:pPr>
            <a:r>
              <a:rPr lang="es-ES" dirty="0" smtClean="0"/>
              <a:t> </a:t>
            </a:r>
            <a:endParaRPr lang="es-CL" dirty="0" smtClean="0"/>
          </a:p>
          <a:p>
            <a:pPr algn="just"/>
            <a:r>
              <a:rPr lang="es-ES" dirty="0" smtClean="0"/>
              <a:t>A diferencia del roce cinético, el roce viscoso sobre un cuerpo que se mueve en un fluido depende de la velocidad de este respecto al fluido. Mientras más rápido se mueve más grande es la fuerza de roce.</a:t>
            </a:r>
            <a:endParaRPr lang="es-CL" dirty="0" smtClean="0"/>
          </a:p>
          <a:p>
            <a:endParaRPr lang="es-CL" dirty="0"/>
          </a:p>
        </p:txBody>
      </p:sp>
      <p:pic>
        <p:nvPicPr>
          <p:cNvPr id="4" name="Picture 5" descr="CPPE-Ch6-5_p91-Fall2"/>
          <p:cNvPicPr>
            <a:picLocks noChangeAspect="1" noChangeArrowheads="1"/>
          </p:cNvPicPr>
          <p:nvPr/>
        </p:nvPicPr>
        <p:blipFill>
          <a:blip r:embed="rId2"/>
          <a:srcRect/>
          <a:stretch>
            <a:fillRect/>
          </a:stretch>
        </p:blipFill>
        <p:spPr bwMode="auto">
          <a:xfrm>
            <a:off x="6215075" y="285728"/>
            <a:ext cx="1714512" cy="25817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90099"/>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solidFill>
                  <a:schemeClr val="bg1"/>
                </a:solidFill>
              </a:rPr>
              <a:t>EJERCICIOS!!!!!</a:t>
            </a:r>
            <a:endParaRPr lang="es-CL" dirty="0">
              <a:solidFill>
                <a:schemeClr val="bg1"/>
              </a:solidFill>
            </a:endParaRPr>
          </a:p>
        </p:txBody>
      </p:sp>
      <p:sp>
        <p:nvSpPr>
          <p:cNvPr id="3" name="2 Marcador de contenido"/>
          <p:cNvSpPr>
            <a:spLocks noGrp="1"/>
          </p:cNvSpPr>
          <p:nvPr>
            <p:ph idx="1"/>
          </p:nvPr>
        </p:nvSpPr>
        <p:spPr/>
        <p:txBody>
          <a:bodyPr/>
          <a:lstStyle/>
          <a:p>
            <a:endParaRPr lang="es-CL"/>
          </a:p>
        </p:txBody>
      </p:sp>
    </p:spTree>
  </p:cSld>
  <p:clrMapOvr>
    <a:masterClrMapping/>
  </p:clrMapOvr>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158</TotalTime>
  <Words>833</Words>
  <Application>Microsoft Macintosh PowerPoint</Application>
  <PresentationFormat>Presentación en pantalla (4:3)</PresentationFormat>
  <Paragraphs>167</Paragraphs>
  <Slides>18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18</vt:i4>
      </vt:variant>
    </vt:vector>
  </HeadingPairs>
  <TitlesOfParts>
    <vt:vector size="24" baseType="lpstr">
      <vt:lpstr>Arial</vt:lpstr>
      <vt:lpstr>Calibri</vt:lpstr>
      <vt:lpstr>Minion-Regular</vt:lpstr>
      <vt:lpstr>Symbol</vt:lpstr>
      <vt:lpstr>Times New Roman</vt:lpstr>
      <vt:lpstr>1_Tema de Office</vt:lpstr>
      <vt:lpstr>Objetivos de la clase</vt:lpstr>
      <vt:lpstr>Recordemos de la última clase…</vt:lpstr>
      <vt:lpstr>Diagramas de cuerpo libre:</vt:lpstr>
      <vt:lpstr>Ejemplo de diagrama de cuerpo libre</vt:lpstr>
      <vt:lpstr>Presentación de PowerPoint</vt:lpstr>
      <vt:lpstr>Presentación de PowerPoint</vt:lpstr>
      <vt:lpstr>Presentación de PowerPoint</vt:lpstr>
      <vt:lpstr>Presentación de PowerPoint</vt:lpstr>
      <vt:lpstr>Problema de dos cuerpos. Encuentre la tensión en la cuerda de conexión si no hay fricción sobre las superficies.</vt:lpstr>
      <vt:lpstr>Presentación de PowerPoint</vt:lpstr>
      <vt:lpstr>Presentación de PowerPoint</vt:lpstr>
      <vt:lpstr>Ejemplo: Encuentre la aceleración del sistema y la tensión en la cuerda para el arreglo que se muestra (desprecie el roce).</vt:lpstr>
      <vt:lpstr>Presentación de PowerPoint</vt:lpstr>
      <vt:lpstr>FUERZA DE ROCE</vt:lpstr>
      <vt:lpstr>Fuerza de Roce</vt:lpstr>
      <vt:lpstr>Roce deslizante</vt:lpstr>
      <vt:lpstr>Roce Viscoso</vt:lpstr>
      <vt:lpstr>EJERCICIOS!!!!!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Javiera</dc:creator>
  <cp:lastModifiedBy>Usuario de Microsoft Office</cp:lastModifiedBy>
  <cp:revision>6</cp:revision>
  <dcterms:created xsi:type="dcterms:W3CDTF">2013-04-03T01:10:44Z</dcterms:created>
  <dcterms:modified xsi:type="dcterms:W3CDTF">2017-04-28T13:02:11Z</dcterms:modified>
</cp:coreProperties>
</file>