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3980" autoAdjust="0"/>
  </p:normalViewPr>
  <p:slideViewPr>
    <p:cSldViewPr>
      <p:cViewPr varScale="1">
        <p:scale>
          <a:sx n="102" d="100"/>
          <a:sy n="102" d="100"/>
        </p:scale>
        <p:origin x="-23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9A14150-89C8-4B6B-A567-FD0CAA39F55C}" type="datetimeFigureOut">
              <a:rPr lang="es-CL" smtClean="0"/>
              <a:t>05-06-2023</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C33DB4-C250-44C3-9B45-0F40204EB1EC}" type="slidenum">
              <a:rPr lang="es-CL" smtClean="0"/>
              <a:t>‹Nº›</a:t>
            </a:fld>
            <a:endParaRPr lang="es-C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A5C33DB4-C250-44C3-9B45-0F40204EB1EC}" type="slidenum">
              <a:rPr lang="es-CL" smtClean="0"/>
              <a:t>1</a:t>
            </a:fld>
            <a:endParaRPr lang="es-C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A5C33DB4-C250-44C3-9B45-0F40204EB1EC}" type="slidenum">
              <a:rPr lang="es-CL" smtClean="0"/>
              <a:t>5</a:t>
            </a:fld>
            <a:endParaRPr 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4CD2DAC9-0DC8-41EF-8E1F-E58A1269DB38}" type="datetimeFigureOut">
              <a:rPr lang="es-CL" smtClean="0"/>
              <a:t>05-06-2023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3ED6E9E-B422-4601-AE86-527A10AA41C0}" type="slidenum">
              <a:rPr lang="es-CL" smtClean="0"/>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4CD2DAC9-0DC8-41EF-8E1F-E58A1269DB38}" type="datetimeFigureOut">
              <a:rPr lang="es-CL" smtClean="0"/>
              <a:t>05-06-2023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3ED6E9E-B422-4601-AE86-527A10AA41C0}" type="slidenum">
              <a:rPr lang="es-CL" smtClean="0"/>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CD2DAC9-0DC8-41EF-8E1F-E58A1269DB38}" type="datetimeFigureOut">
              <a:rPr lang="es-CL" smtClean="0"/>
              <a:t>05-06-2023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3ED6E9E-B422-4601-AE86-527A10AA41C0}" type="slidenum">
              <a:rPr lang="es-CL" smtClean="0"/>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p>
            <a:fld id="{4CD2DAC9-0DC8-41EF-8E1F-E58A1269DB38}" type="datetimeFigureOut">
              <a:rPr lang="es-CL" smtClean="0"/>
              <a:t>05-06-2023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3ED6E9E-B422-4601-AE86-527A10AA41C0}" type="slidenum">
              <a:rPr lang="es-CL" smtClean="0"/>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p>
            <a:fld id="{4CD2DAC9-0DC8-41EF-8E1F-E58A1269DB38}" type="datetimeFigureOut">
              <a:rPr lang="es-CL" smtClean="0"/>
              <a:t>05-06-2023</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83ED6E9E-B422-4601-AE86-527A10AA41C0}" type="slidenum">
              <a:rPr lang="es-CL" smtClean="0"/>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p>
            <a:fld id="{4CD2DAC9-0DC8-41EF-8E1F-E58A1269DB38}" type="datetimeFigureOut">
              <a:rPr lang="es-CL" smtClean="0"/>
              <a:t>05-06-2023</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83ED6E9E-B422-4601-AE86-527A10AA41C0}" type="slidenum">
              <a:rPr lang="es-CL" smtClean="0"/>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CD2DAC9-0DC8-41EF-8E1F-E58A1269DB38}" type="datetimeFigureOut">
              <a:rPr lang="es-CL" smtClean="0"/>
              <a:t>05-06-2023</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83ED6E9E-B422-4601-AE86-527A10AA41C0}"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CD2DAC9-0DC8-41EF-8E1F-E58A1269DB38}" type="datetimeFigureOut">
              <a:rPr lang="es-CL" smtClean="0"/>
              <a:t>05-06-2023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3ED6E9E-B422-4601-AE86-527A10AA41C0}" type="slidenum">
              <a:rPr lang="es-CL" smtClean="0"/>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CD2DAC9-0DC8-41EF-8E1F-E58A1269DB38}" type="datetimeFigureOut">
              <a:rPr lang="es-CL" smtClean="0"/>
              <a:t>05-06-2023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3ED6E9E-B422-4601-AE86-527A10AA41C0}" type="slidenum">
              <a:rPr lang="es-CL" smtClean="0"/>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4CD2DAC9-0DC8-41EF-8E1F-E58A1269DB38}" type="datetimeFigureOut">
              <a:rPr lang="es-CL" smtClean="0"/>
              <a:t>05-06-2023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3ED6E9E-B422-4601-AE86-527A10AA41C0}"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4CD2DAC9-0DC8-41EF-8E1F-E58A1269DB38}" type="datetimeFigureOut">
              <a:rPr lang="es-CL" smtClean="0"/>
              <a:t>05-06-2023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3ED6E9E-B422-4601-AE86-527A10AA41C0}" type="slidenum">
              <a:rPr lang="es-CL" smtClean="0"/>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D2DAC9-0DC8-41EF-8E1F-E58A1269DB38}" type="datetimeFigureOut">
              <a:rPr lang="es-CL" smtClean="0"/>
              <a:t>05-06-2023</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ED6E9E-B422-4601-AE86-527A10AA41C0}" type="slidenum">
              <a:rPr lang="es-CL" smtClean="0"/>
              <a:t>‹Nº›</a:t>
            </a:fld>
            <a:endParaRPr 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MX" b="1" dirty="0" smtClean="0">
                <a:effectLst>
                  <a:outerShdw blurRad="38100" dist="38100" dir="2700000" algn="tl">
                    <a:srgbClr val="000000">
                      <a:alpha val="43137"/>
                    </a:srgbClr>
                  </a:outerShdw>
                </a:effectLst>
                <a:latin typeface="Arial" pitchFamily="34" charset="0"/>
                <a:cs typeface="Arial" pitchFamily="34" charset="0"/>
              </a:rPr>
              <a:t>Yo en la Escuela naval</a:t>
            </a:r>
            <a:endParaRPr lang="es-CL" b="1" dirty="0">
              <a:effectLst>
                <a:outerShdw blurRad="38100" dist="38100" dir="2700000" algn="tl">
                  <a:srgbClr val="000000">
                    <a:alpha val="43137"/>
                  </a:srgbClr>
                </a:outerShdw>
              </a:effectLst>
              <a:latin typeface="Arial" pitchFamily="34" charset="0"/>
              <a:cs typeface="Arial" pitchFamily="34" charset="0"/>
            </a:endParaRPr>
          </a:p>
        </p:txBody>
      </p:sp>
      <p:sp>
        <p:nvSpPr>
          <p:cNvPr id="3" name="2 Subtítulo"/>
          <p:cNvSpPr>
            <a:spLocks noGrp="1"/>
          </p:cNvSpPr>
          <p:nvPr>
            <p:ph type="subTitle" idx="1"/>
          </p:nvPr>
        </p:nvSpPr>
        <p:spPr/>
        <p:txBody>
          <a:bodyPr/>
          <a:lstStyle/>
          <a:p>
            <a:pPr algn="just"/>
            <a:r>
              <a:rPr lang="es-MX" sz="2800" spc="-150" dirty="0" smtClean="0">
                <a:solidFill>
                  <a:schemeClr val="tx1">
                    <a:lumMod val="95000"/>
                    <a:lumOff val="5000"/>
                  </a:schemeClr>
                </a:solidFill>
              </a:rPr>
              <a:t>Curso:1H</a:t>
            </a:r>
          </a:p>
          <a:p>
            <a:pPr algn="just"/>
            <a:r>
              <a:rPr lang="es-MX" sz="2800" spc="-150" dirty="0" smtClean="0">
                <a:solidFill>
                  <a:schemeClr val="tx1">
                    <a:lumMod val="95000"/>
                    <a:lumOff val="5000"/>
                  </a:schemeClr>
                </a:solidFill>
              </a:rPr>
              <a:t>Herramientas Tecnológicas</a:t>
            </a:r>
          </a:p>
          <a:p>
            <a:endParaRPr lang="es-MX" dirty="0" smtClean="0"/>
          </a:p>
          <a:p>
            <a:endParaRPr lang="es-MX" dirty="0" smtClean="0"/>
          </a:p>
          <a:p>
            <a:endParaRPr lang="es-CL" dirty="0"/>
          </a:p>
        </p:txBody>
      </p:sp>
      <p:sp>
        <p:nvSpPr>
          <p:cNvPr id="1026" name="AutoShape 2" descr="Untitle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030" name="Picture 6" descr="Admisión Escuela Naval &quot;Arturo Prat&quot;"/>
          <p:cNvPicPr>
            <a:picLocks noChangeAspect="1" noChangeArrowheads="1"/>
          </p:cNvPicPr>
          <p:nvPr/>
        </p:nvPicPr>
        <p:blipFill>
          <a:blip r:embed="rId3"/>
          <a:srcRect/>
          <a:stretch>
            <a:fillRect/>
          </a:stretch>
        </p:blipFill>
        <p:spPr bwMode="auto">
          <a:xfrm>
            <a:off x="0" y="0"/>
            <a:ext cx="2483038" cy="128586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142900"/>
            <a:ext cx="8229600" cy="1143000"/>
          </a:xfrm>
        </p:spPr>
        <p:txBody>
          <a:bodyPr>
            <a:normAutofit/>
          </a:bodyPr>
          <a:lstStyle/>
          <a:p>
            <a:r>
              <a:rPr lang="es-MX" sz="5400" b="1" dirty="0" smtClean="0">
                <a:effectLst>
                  <a:outerShdw blurRad="38100" dist="38100" dir="2700000" algn="tl">
                    <a:srgbClr val="000000">
                      <a:alpha val="43137"/>
                    </a:srgbClr>
                  </a:outerShdw>
                </a:effectLst>
                <a:latin typeface="Arial" pitchFamily="34" charset="0"/>
                <a:cs typeface="Arial" pitchFamily="34" charset="0"/>
              </a:rPr>
              <a:t>Deporte</a:t>
            </a:r>
            <a:endParaRPr lang="es-CL" sz="5400" b="1" dirty="0">
              <a:effectLst>
                <a:outerShdw blurRad="38100" dist="38100" dir="2700000" algn="tl">
                  <a:srgbClr val="000000">
                    <a:alpha val="43137"/>
                  </a:srgbClr>
                </a:outerShdw>
              </a:effectLst>
              <a:latin typeface="Arial" pitchFamily="34" charset="0"/>
              <a:cs typeface="Arial" pitchFamily="34" charset="0"/>
            </a:endParaRPr>
          </a:p>
        </p:txBody>
      </p:sp>
      <p:sp>
        <p:nvSpPr>
          <p:cNvPr id="3" name="2 Marcador de contenido"/>
          <p:cNvSpPr>
            <a:spLocks noGrp="1"/>
          </p:cNvSpPr>
          <p:nvPr>
            <p:ph idx="1"/>
          </p:nvPr>
        </p:nvSpPr>
        <p:spPr>
          <a:xfrm>
            <a:off x="0" y="928670"/>
            <a:ext cx="3829048" cy="5214974"/>
          </a:xfrm>
        </p:spPr>
        <p:txBody>
          <a:bodyPr>
            <a:normAutofit fontScale="55000" lnSpcReduction="20000"/>
          </a:bodyPr>
          <a:lstStyle/>
          <a:p>
            <a:r>
              <a:rPr lang="es-CL" dirty="0"/>
              <a:t>Los Cadetes Navales se distinguen por su excelencia y méritos deportivos a nivel nacional e internacional, por la dedicación que se da durante su permanencia en la Escuela, al fortalecimiento de su capacidad física y valores a través </a:t>
            </a:r>
            <a:r>
              <a:rPr lang="es-CL" dirty="0" smtClean="0"/>
              <a:t>del deporte </a:t>
            </a:r>
            <a:r>
              <a:rPr lang="es-CL" dirty="0"/>
              <a:t>Ello les asegura enfrentar con éxito tanto el desafío que impone operar en nuestro medio natural, el mar, como las exigencias del servicio naval. Para ello realizan clases permanentes de educación física y acondicionamiento físico general, un curso especial de Monitores en Educación Física y preparación en diferentes disciplinas deportivas, como: velerismo, atletismo, fútbol, natación, gimnasia, básquetbol, voleibol, entre otras.</a:t>
            </a:r>
          </a:p>
        </p:txBody>
      </p:sp>
      <p:pic>
        <p:nvPicPr>
          <p:cNvPr id="4098" name="Picture 2" descr="https://escuelanaval.cl/wp-content/uploads/2023/04/10.jpg"/>
          <p:cNvPicPr>
            <a:picLocks noChangeAspect="1" noChangeArrowheads="1"/>
          </p:cNvPicPr>
          <p:nvPr/>
        </p:nvPicPr>
        <p:blipFill>
          <a:blip r:embed="rId2" cstate="print"/>
          <a:srcRect/>
          <a:stretch>
            <a:fillRect/>
          </a:stretch>
        </p:blipFill>
        <p:spPr bwMode="auto">
          <a:xfrm>
            <a:off x="3929058" y="928670"/>
            <a:ext cx="2000264" cy="1857388"/>
          </a:xfrm>
          <a:prstGeom prst="rect">
            <a:avLst/>
          </a:prstGeom>
          <a:noFill/>
        </p:spPr>
      </p:pic>
      <p:pic>
        <p:nvPicPr>
          <p:cNvPr id="4100" name="Picture 4" descr="https://escuelanaval.cl/wp-content/uploads/2023/06/DJI_0140-1.jpg"/>
          <p:cNvPicPr>
            <a:picLocks noChangeAspect="1" noChangeArrowheads="1"/>
          </p:cNvPicPr>
          <p:nvPr/>
        </p:nvPicPr>
        <p:blipFill>
          <a:blip r:embed="rId3" cstate="print"/>
          <a:srcRect/>
          <a:stretch>
            <a:fillRect/>
          </a:stretch>
        </p:blipFill>
        <p:spPr bwMode="auto">
          <a:xfrm>
            <a:off x="3929058" y="2857496"/>
            <a:ext cx="4607751" cy="1928826"/>
          </a:xfrm>
          <a:prstGeom prst="rect">
            <a:avLst/>
          </a:prstGeom>
          <a:noFill/>
        </p:spPr>
      </p:pic>
      <p:pic>
        <p:nvPicPr>
          <p:cNvPr id="4102" name="Picture 6" descr="https://escuelanaval.cl/wp-content/uploads/2022/10/FOTO-INTERESCUELA-F%C3%9ATBOL-2022-0820.jpg"/>
          <p:cNvPicPr>
            <a:picLocks noChangeAspect="1" noChangeArrowheads="1"/>
          </p:cNvPicPr>
          <p:nvPr/>
        </p:nvPicPr>
        <p:blipFill>
          <a:blip r:embed="rId4"/>
          <a:srcRect/>
          <a:stretch>
            <a:fillRect/>
          </a:stretch>
        </p:blipFill>
        <p:spPr bwMode="auto">
          <a:xfrm>
            <a:off x="6072198" y="928670"/>
            <a:ext cx="2500330" cy="1857388"/>
          </a:xfrm>
          <a:prstGeom prst="rect">
            <a:avLst/>
          </a:prstGeom>
          <a:noFill/>
        </p:spPr>
      </p:pic>
      <p:pic>
        <p:nvPicPr>
          <p:cNvPr id="4104" name="Picture 8" descr="https://escuelanaval.cl/wp-content/uploads/2022/02/1-1.jpg"/>
          <p:cNvPicPr>
            <a:picLocks noChangeAspect="1" noChangeArrowheads="1"/>
          </p:cNvPicPr>
          <p:nvPr/>
        </p:nvPicPr>
        <p:blipFill>
          <a:blip r:embed="rId5"/>
          <a:srcRect/>
          <a:stretch>
            <a:fillRect/>
          </a:stretch>
        </p:blipFill>
        <p:spPr bwMode="auto">
          <a:xfrm>
            <a:off x="3929058" y="4857760"/>
            <a:ext cx="4643470" cy="178595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28596" y="142852"/>
            <a:ext cx="8229600" cy="1143000"/>
          </a:xfrm>
        </p:spPr>
        <p:txBody>
          <a:bodyPr/>
          <a:lstStyle/>
          <a:p>
            <a:r>
              <a:rPr lang="es-MX" b="1" dirty="0" smtClean="0">
                <a:effectLst>
                  <a:outerShdw blurRad="38100" dist="38100" dir="2700000" algn="tl">
                    <a:srgbClr val="000000">
                      <a:alpha val="43137"/>
                    </a:srgbClr>
                  </a:outerShdw>
                </a:effectLst>
                <a:latin typeface="Arial" pitchFamily="34" charset="0"/>
                <a:cs typeface="Arial" pitchFamily="34" charset="0"/>
              </a:rPr>
              <a:t>Banda de guerra </a:t>
            </a:r>
            <a:endParaRPr lang="es-CL" b="1" dirty="0">
              <a:effectLst>
                <a:outerShdw blurRad="38100" dist="38100" dir="2700000" algn="tl">
                  <a:srgbClr val="000000">
                    <a:alpha val="43137"/>
                  </a:srgbClr>
                </a:outerShdw>
              </a:effectLst>
              <a:latin typeface="Arial" pitchFamily="34" charset="0"/>
              <a:cs typeface="Arial" pitchFamily="34" charset="0"/>
            </a:endParaRPr>
          </a:p>
        </p:txBody>
      </p:sp>
      <p:pic>
        <p:nvPicPr>
          <p:cNvPr id="17410" name="Picture 2" descr="C:\Users\Administrador.PC_Lab_Ingles05\Documents\Downloads\Aula Escuela Naval.url"/>
          <p:cNvPicPr>
            <a:picLocks noGrp="1" noChangeAspect="1" noChangeArrowheads="1"/>
          </p:cNvPicPr>
          <p:nvPr>
            <p:ph idx="1"/>
          </p:nvPr>
        </p:nvPicPr>
        <p:blipFill>
          <a:blip r:embed="rId2" cstate="print"/>
          <a:srcRect/>
          <a:stretch>
            <a:fillRect/>
          </a:stretch>
        </p:blipFill>
        <p:spPr bwMode="auto">
          <a:xfrm>
            <a:off x="142844" y="1142984"/>
            <a:ext cx="4173906" cy="2786082"/>
          </a:xfrm>
          <a:prstGeom prst="rect">
            <a:avLst/>
          </a:prstGeom>
          <a:noFill/>
        </p:spPr>
      </p:pic>
      <p:pic>
        <p:nvPicPr>
          <p:cNvPr id="17412" name="Picture 4" descr="https://escuelanaval.cl/wp-content/uploads/2022/09/FOTO-PARADA-MILITAR-2022-9407.jpg"/>
          <p:cNvPicPr>
            <a:picLocks noChangeAspect="1" noChangeArrowheads="1"/>
          </p:cNvPicPr>
          <p:nvPr/>
        </p:nvPicPr>
        <p:blipFill>
          <a:blip r:embed="rId3"/>
          <a:srcRect/>
          <a:stretch>
            <a:fillRect/>
          </a:stretch>
        </p:blipFill>
        <p:spPr bwMode="auto">
          <a:xfrm>
            <a:off x="4929190" y="1142984"/>
            <a:ext cx="3958719" cy="2786082"/>
          </a:xfrm>
          <a:prstGeom prst="rect">
            <a:avLst/>
          </a:prstGeom>
          <a:noFill/>
        </p:spPr>
      </p:pic>
      <p:pic>
        <p:nvPicPr>
          <p:cNvPr id="17416" name="Picture 8" descr="https://escuelanaval.cl/wp-content/uploads/2022/09/FOTO-PARADA-MILITAR-2022-9298.jpg"/>
          <p:cNvPicPr>
            <a:picLocks noChangeAspect="1" noChangeArrowheads="1"/>
          </p:cNvPicPr>
          <p:nvPr/>
        </p:nvPicPr>
        <p:blipFill>
          <a:blip r:embed="rId4"/>
          <a:srcRect/>
          <a:stretch>
            <a:fillRect/>
          </a:stretch>
        </p:blipFill>
        <p:spPr bwMode="auto">
          <a:xfrm>
            <a:off x="2500298" y="3929066"/>
            <a:ext cx="4143404" cy="2766519"/>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28596" y="214290"/>
            <a:ext cx="8229600" cy="1143000"/>
          </a:xfrm>
        </p:spPr>
        <p:txBody>
          <a:bodyPr/>
          <a:lstStyle/>
          <a:p>
            <a:r>
              <a:rPr lang="es-MX" b="1" dirty="0" smtClean="0">
                <a:effectLst>
                  <a:outerShdw blurRad="38100" dist="38100" dir="2700000" algn="tl">
                    <a:srgbClr val="000000">
                      <a:alpha val="43137"/>
                    </a:srgbClr>
                  </a:outerShdw>
                </a:effectLst>
              </a:rPr>
              <a:t>Camaradería</a:t>
            </a:r>
            <a:endParaRPr lang="es-CL" b="1" dirty="0">
              <a:effectLst>
                <a:outerShdw blurRad="38100" dist="38100" dir="2700000" algn="tl">
                  <a:srgbClr val="000000">
                    <a:alpha val="43137"/>
                  </a:srgbClr>
                </a:outerShdw>
              </a:effectLst>
            </a:endParaRPr>
          </a:p>
        </p:txBody>
      </p:sp>
      <p:pic>
        <p:nvPicPr>
          <p:cNvPr id="18434" name="Picture 2" descr="C:\Users\Administrador.PC_Lab_Ingles05\Documents\Downloads\COS_7964.jpg"/>
          <p:cNvPicPr>
            <a:picLocks noGrp="1" noChangeAspect="1" noChangeArrowheads="1"/>
          </p:cNvPicPr>
          <p:nvPr>
            <p:ph idx="1"/>
          </p:nvPr>
        </p:nvPicPr>
        <p:blipFill>
          <a:blip r:embed="rId2" cstate="print"/>
          <a:srcRect/>
          <a:stretch>
            <a:fillRect/>
          </a:stretch>
        </p:blipFill>
        <p:spPr bwMode="auto">
          <a:xfrm>
            <a:off x="428596" y="1285860"/>
            <a:ext cx="3929090" cy="2622876"/>
          </a:xfrm>
          <a:prstGeom prst="rect">
            <a:avLst/>
          </a:prstGeom>
          <a:noFill/>
        </p:spPr>
      </p:pic>
      <p:pic>
        <p:nvPicPr>
          <p:cNvPr id="18435" name="Picture 3" descr="C:\Users\Administrador.PC_Lab_Ingles05\Documents\Downloads\COS_9162.jpg"/>
          <p:cNvPicPr>
            <a:picLocks noChangeAspect="1" noChangeArrowheads="1"/>
          </p:cNvPicPr>
          <p:nvPr/>
        </p:nvPicPr>
        <p:blipFill>
          <a:blip r:embed="rId3" cstate="print"/>
          <a:srcRect/>
          <a:stretch>
            <a:fillRect/>
          </a:stretch>
        </p:blipFill>
        <p:spPr bwMode="auto">
          <a:xfrm>
            <a:off x="4572000" y="1285860"/>
            <a:ext cx="4000528" cy="2571768"/>
          </a:xfrm>
          <a:prstGeom prst="rect">
            <a:avLst/>
          </a:prstGeom>
          <a:noFill/>
        </p:spPr>
      </p:pic>
      <p:pic>
        <p:nvPicPr>
          <p:cNvPr id="18438" name="Picture 6" descr="C:\Users\Administrador.PC_Lab_Ingles05\Documents\Downloads\COS_9909.jpg"/>
          <p:cNvPicPr>
            <a:picLocks noChangeAspect="1" noChangeArrowheads="1"/>
          </p:cNvPicPr>
          <p:nvPr/>
        </p:nvPicPr>
        <p:blipFill>
          <a:blip r:embed="rId4" cstate="print"/>
          <a:srcRect/>
          <a:stretch>
            <a:fillRect/>
          </a:stretch>
        </p:blipFill>
        <p:spPr bwMode="auto">
          <a:xfrm>
            <a:off x="428596" y="3929066"/>
            <a:ext cx="3929090" cy="2756024"/>
          </a:xfrm>
          <a:prstGeom prst="rect">
            <a:avLst/>
          </a:prstGeom>
          <a:noFill/>
        </p:spPr>
      </p:pic>
      <p:pic>
        <p:nvPicPr>
          <p:cNvPr id="18440" name="Picture 8" descr="https://escuelanaval.cl/wp-content/uploads/2023/01/COS_9902.jpg"/>
          <p:cNvPicPr>
            <a:picLocks noChangeAspect="1" noChangeArrowheads="1"/>
          </p:cNvPicPr>
          <p:nvPr/>
        </p:nvPicPr>
        <p:blipFill>
          <a:blip r:embed="rId5" cstate="print"/>
          <a:srcRect/>
          <a:stretch>
            <a:fillRect/>
          </a:stretch>
        </p:blipFill>
        <p:spPr bwMode="auto">
          <a:xfrm>
            <a:off x="4572000" y="3929066"/>
            <a:ext cx="4000528" cy="2786082"/>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0"/>
            <a:ext cx="8229600" cy="1143000"/>
          </a:xfrm>
        </p:spPr>
        <p:txBody>
          <a:bodyPr/>
          <a:lstStyle/>
          <a:p>
            <a:r>
              <a:rPr lang="es-MX" b="1" dirty="0" smtClean="0">
                <a:effectLst>
                  <a:outerShdw blurRad="38100" dist="38100" dir="2700000" algn="tl">
                    <a:srgbClr val="000000">
                      <a:alpha val="43137"/>
                    </a:srgbClr>
                  </a:outerShdw>
                </a:effectLst>
              </a:rPr>
              <a:t>Aventura Motes</a:t>
            </a:r>
            <a:endParaRPr lang="es-CL" b="1" dirty="0">
              <a:effectLst>
                <a:outerShdw blurRad="38100" dist="38100" dir="2700000" algn="tl">
                  <a:srgbClr val="000000">
                    <a:alpha val="43137"/>
                  </a:srgbClr>
                </a:outerShdw>
              </a:effectLst>
            </a:endParaRPr>
          </a:p>
        </p:txBody>
      </p:sp>
      <p:pic>
        <p:nvPicPr>
          <p:cNvPr id="19458" name="Picture 2" descr="https://escuelanaval.cl/wp-content/uploads/2023/01/01_4.jpg"/>
          <p:cNvPicPr>
            <a:picLocks noChangeAspect="1" noChangeArrowheads="1"/>
          </p:cNvPicPr>
          <p:nvPr/>
        </p:nvPicPr>
        <p:blipFill>
          <a:blip r:embed="rId3" cstate="print"/>
          <a:srcRect/>
          <a:stretch>
            <a:fillRect/>
          </a:stretch>
        </p:blipFill>
        <p:spPr bwMode="auto">
          <a:xfrm>
            <a:off x="142844" y="1142805"/>
            <a:ext cx="3996246" cy="2667495"/>
          </a:xfrm>
          <a:prstGeom prst="rect">
            <a:avLst/>
          </a:prstGeom>
          <a:noFill/>
        </p:spPr>
      </p:pic>
      <p:pic>
        <p:nvPicPr>
          <p:cNvPr id="19460" name="Picture 4" descr="https://escuelanaval.cl/wp-content/uploads/2023/01/COS_8755.jpg"/>
          <p:cNvPicPr>
            <a:picLocks noChangeAspect="1" noChangeArrowheads="1"/>
          </p:cNvPicPr>
          <p:nvPr/>
        </p:nvPicPr>
        <p:blipFill>
          <a:blip r:embed="rId4" cstate="print"/>
          <a:srcRect/>
          <a:stretch>
            <a:fillRect/>
          </a:stretch>
        </p:blipFill>
        <p:spPr bwMode="auto">
          <a:xfrm>
            <a:off x="4214810" y="1214422"/>
            <a:ext cx="4796929" cy="2643206"/>
          </a:xfrm>
          <a:prstGeom prst="rect">
            <a:avLst/>
          </a:prstGeom>
          <a:noFill/>
        </p:spPr>
      </p:pic>
      <p:pic>
        <p:nvPicPr>
          <p:cNvPr id="19462" name="Picture 6" descr="https://escuelanaval.cl/wp-content/uploads/2023/02/COS_0999.jpg"/>
          <p:cNvPicPr>
            <a:picLocks noChangeAspect="1" noChangeArrowheads="1"/>
          </p:cNvPicPr>
          <p:nvPr/>
        </p:nvPicPr>
        <p:blipFill>
          <a:blip r:embed="rId5" cstate="print"/>
          <a:srcRect/>
          <a:stretch>
            <a:fillRect/>
          </a:stretch>
        </p:blipFill>
        <p:spPr bwMode="auto">
          <a:xfrm>
            <a:off x="142844" y="3857628"/>
            <a:ext cx="3964841" cy="2643206"/>
          </a:xfrm>
          <a:prstGeom prst="rect">
            <a:avLst/>
          </a:prstGeom>
          <a:noFill/>
        </p:spPr>
      </p:pic>
      <p:pic>
        <p:nvPicPr>
          <p:cNvPr id="19464" name="Picture 8" descr="https://escuelanaval.cl/wp-content/uploads/2023/03/c7.jpg"/>
          <p:cNvPicPr>
            <a:picLocks noChangeAspect="1" noChangeArrowheads="1"/>
          </p:cNvPicPr>
          <p:nvPr/>
        </p:nvPicPr>
        <p:blipFill>
          <a:blip r:embed="rId6"/>
          <a:srcRect/>
          <a:stretch>
            <a:fillRect/>
          </a:stretch>
        </p:blipFill>
        <p:spPr bwMode="auto">
          <a:xfrm>
            <a:off x="4214810" y="3786190"/>
            <a:ext cx="4500594" cy="2784231"/>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142852"/>
            <a:ext cx="8229600" cy="1143000"/>
          </a:xfrm>
        </p:spPr>
        <p:txBody>
          <a:bodyPr/>
          <a:lstStyle/>
          <a:p>
            <a:r>
              <a:rPr lang="es-MX" b="1" dirty="0" smtClean="0">
                <a:effectLst>
                  <a:outerShdw blurRad="38100" dist="38100" dir="2700000" algn="tl">
                    <a:srgbClr val="000000">
                      <a:alpha val="43137"/>
                    </a:srgbClr>
                  </a:outerShdw>
                </a:effectLst>
              </a:rPr>
              <a:t>Aventuras motes</a:t>
            </a:r>
            <a:endParaRPr lang="es-CL" b="1" dirty="0">
              <a:effectLst>
                <a:outerShdw blurRad="38100" dist="38100" dir="2700000" algn="tl">
                  <a:srgbClr val="000000">
                    <a:alpha val="43137"/>
                  </a:srgbClr>
                </a:outerShdw>
              </a:effectLst>
            </a:endParaRPr>
          </a:p>
        </p:txBody>
      </p:sp>
      <p:pic>
        <p:nvPicPr>
          <p:cNvPr id="21506" name="Picture 2" descr="https://escuelanaval.cl/wp-content/uploads/2023/03/r04.jpg"/>
          <p:cNvPicPr>
            <a:picLocks noChangeAspect="1" noChangeArrowheads="1"/>
          </p:cNvPicPr>
          <p:nvPr/>
        </p:nvPicPr>
        <p:blipFill>
          <a:blip r:embed="rId2"/>
          <a:srcRect/>
          <a:stretch>
            <a:fillRect/>
          </a:stretch>
        </p:blipFill>
        <p:spPr bwMode="auto">
          <a:xfrm>
            <a:off x="285720" y="1214422"/>
            <a:ext cx="4066882" cy="2786081"/>
          </a:xfrm>
          <a:prstGeom prst="rect">
            <a:avLst/>
          </a:prstGeom>
          <a:noFill/>
        </p:spPr>
      </p:pic>
      <p:pic>
        <p:nvPicPr>
          <p:cNvPr id="21508" name="Picture 4" descr="https://escuelanaval.cl/wp-content/uploads/2023/03/m10.jpg"/>
          <p:cNvPicPr>
            <a:picLocks noChangeAspect="1" noChangeArrowheads="1"/>
          </p:cNvPicPr>
          <p:nvPr/>
        </p:nvPicPr>
        <p:blipFill>
          <a:blip r:embed="rId3"/>
          <a:srcRect/>
          <a:stretch>
            <a:fillRect/>
          </a:stretch>
        </p:blipFill>
        <p:spPr bwMode="auto">
          <a:xfrm>
            <a:off x="4643438" y="4044593"/>
            <a:ext cx="4214842" cy="2670555"/>
          </a:xfrm>
          <a:prstGeom prst="rect">
            <a:avLst/>
          </a:prstGeom>
          <a:noFill/>
        </p:spPr>
      </p:pic>
      <p:pic>
        <p:nvPicPr>
          <p:cNvPr id="21510" name="Picture 6" descr="https://escuelanaval.cl/wp-content/uploads/2023/03/c3.jpg"/>
          <p:cNvPicPr>
            <a:picLocks noChangeAspect="1" noChangeArrowheads="1"/>
          </p:cNvPicPr>
          <p:nvPr/>
        </p:nvPicPr>
        <p:blipFill>
          <a:blip r:embed="rId4"/>
          <a:srcRect/>
          <a:stretch>
            <a:fillRect/>
          </a:stretch>
        </p:blipFill>
        <p:spPr bwMode="auto">
          <a:xfrm>
            <a:off x="4643438" y="1214422"/>
            <a:ext cx="4143404" cy="2765723"/>
          </a:xfrm>
          <a:prstGeom prst="rect">
            <a:avLst/>
          </a:prstGeom>
          <a:noFill/>
        </p:spPr>
      </p:pic>
      <p:pic>
        <p:nvPicPr>
          <p:cNvPr id="21512" name="Picture 8" descr="https://escuelanaval.cl/wp-content/uploads/2023/03/c1.jpg"/>
          <p:cNvPicPr>
            <a:picLocks noChangeAspect="1" noChangeArrowheads="1"/>
          </p:cNvPicPr>
          <p:nvPr/>
        </p:nvPicPr>
        <p:blipFill>
          <a:blip r:embed="rId5"/>
          <a:srcRect/>
          <a:stretch>
            <a:fillRect/>
          </a:stretch>
        </p:blipFill>
        <p:spPr bwMode="auto">
          <a:xfrm>
            <a:off x="285720" y="4071942"/>
            <a:ext cx="4071966" cy="2643206"/>
          </a:xfrm>
          <a:prstGeom prst="rect">
            <a:avLst/>
          </a:prstGeom>
          <a:noFill/>
        </p:spPr>
      </p:pic>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TotalTime>
  <Words>135</Words>
  <Application>Microsoft Office PowerPoint</Application>
  <PresentationFormat>Presentación en pantalla (4:3)</PresentationFormat>
  <Paragraphs>12</Paragraphs>
  <Slides>6</Slides>
  <Notes>2</Notes>
  <HiddenSlides>0</HiddenSlides>
  <MMClips>0</MMClips>
  <ScaleCrop>false</ScaleCrop>
  <HeadingPairs>
    <vt:vector size="4" baseType="variant">
      <vt:variant>
        <vt:lpstr>Tema</vt:lpstr>
      </vt:variant>
      <vt:variant>
        <vt:i4>1</vt:i4>
      </vt:variant>
      <vt:variant>
        <vt:lpstr>Títulos de diapositiva</vt:lpstr>
      </vt:variant>
      <vt:variant>
        <vt:i4>6</vt:i4>
      </vt:variant>
    </vt:vector>
  </HeadingPairs>
  <TitlesOfParts>
    <vt:vector size="7" baseType="lpstr">
      <vt:lpstr>Tema de Office</vt:lpstr>
      <vt:lpstr>Yo en la Escuela naval</vt:lpstr>
      <vt:lpstr>Deporte</vt:lpstr>
      <vt:lpstr>Banda de guerra </vt:lpstr>
      <vt:lpstr>Camaradería</vt:lpstr>
      <vt:lpstr>Aventura Motes</vt:lpstr>
      <vt:lpstr>Aventuras motes</vt:lpstr>
    </vt:vector>
  </TitlesOfParts>
  <Company>RevolucionUnattended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 en la Escuela naval</dc:title>
  <dc:creator>Administrador</dc:creator>
  <cp:lastModifiedBy>Administrador</cp:lastModifiedBy>
  <cp:revision>6</cp:revision>
  <dcterms:created xsi:type="dcterms:W3CDTF">2023-06-05T13:13:41Z</dcterms:created>
  <dcterms:modified xsi:type="dcterms:W3CDTF">2023-06-05T14:12:02Z</dcterms:modified>
</cp:coreProperties>
</file>