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58" autoAdjust="0"/>
    <p:restoredTop sz="94364" autoAdjust="0"/>
  </p:normalViewPr>
  <p:slideViewPr>
    <p:cSldViewPr snapToGrid="0" snapToObjects="1">
      <p:cViewPr varScale="1">
        <p:scale>
          <a:sx n="108" d="100"/>
          <a:sy n="108" d="100"/>
        </p:scale>
        <p:origin x="488" y="184"/>
      </p:cViewPr>
      <p:guideLst/>
    </p:cSldViewPr>
  </p:slideViewPr>
  <p:outlineViewPr>
    <p:cViewPr>
      <p:scale>
        <a:sx n="33" d="100"/>
        <a:sy n="33" d="100"/>
      </p:scale>
      <p:origin x="0" y="-27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10/11/21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1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2.mp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Héctor Jaime Fuenzalida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k y n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uadroTexto 2"/>
              <p:cNvSpPr txBox="1"/>
              <p:nvPr/>
            </p:nvSpPr>
            <p:spPr>
              <a:xfrm>
                <a:off x="5455920" y="1721168"/>
                <a:ext cx="136454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>
          <p:sp>
            <p:nvSpPr>
              <p:cNvPr id="3" name="CuadroTex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920" y="1721168"/>
                <a:ext cx="1364540" cy="430887"/>
              </a:xfrm>
              <a:prstGeom prst="rect">
                <a:avLst/>
              </a:prstGeom>
              <a:blipFill>
                <a:blip r:embed="rId2"/>
                <a:stretch>
                  <a:fillRect l="-5505" b="-2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/>
              <p:cNvSpPr txBox="1"/>
              <p:nvPr/>
            </p:nvSpPr>
            <p:spPr>
              <a:xfrm>
                <a:off x="4577410" y="3122241"/>
                <a:ext cx="442467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s-419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𝑙𝑜𝑔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419" sz="2800" dirty="0"/>
              </a:p>
            </p:txBody>
          </p:sp>
        </mc:Choice>
        <mc:Fallback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410" y="3122241"/>
                <a:ext cx="4424673" cy="430887"/>
              </a:xfrm>
              <a:prstGeom prst="rect">
                <a:avLst/>
              </a:prstGeom>
              <a:blipFill>
                <a:blip r:embed="rId3"/>
                <a:stretch>
                  <a:fillRect l="-2579" r="-2579" b="-3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3012398" y="1782723"/>
            <a:ext cx="2075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Modelo de potencia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928109" y="2694267"/>
            <a:ext cx="312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Modelo de potencia rectificado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89591" y="3337685"/>
            <a:ext cx="3998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Corresponde a la ecuación de una recta 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dependiente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732500" y="2452482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independiente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intercepto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Pendiente </a:t>
            </a:r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>
            <a:stCxn id="12" idx="2"/>
          </p:cNvCxnSpPr>
          <p:nvPr/>
        </p:nvCxnSpPr>
        <p:spPr>
          <a:xfrm flipH="1">
            <a:off x="6483961" y="2750399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H="1">
            <a:off x="8732500" y="2782431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15224" y="2011680"/>
            <a:ext cx="5938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Se aplica el método de los cuadrados mínimos considerando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/>
              <p:cNvSpPr/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5" name="Rectángulo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  <a:blipFill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/>
              <p:cNvSpPr/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6" name="Rectá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  <a:blipFill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/>
          <p:cNvSpPr txBox="1"/>
          <p:nvPr/>
        </p:nvSpPr>
        <p:spPr>
          <a:xfrm>
            <a:off x="715222" y="4069080"/>
            <a:ext cx="1008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dirty="0"/>
              <a:t>Entonces, la pendiente m corresponde a </a:t>
            </a:r>
            <a:r>
              <a:rPr lang="es-419" dirty="0">
                <a:solidFill>
                  <a:srgbClr val="FF0000"/>
                </a:solidFill>
              </a:rPr>
              <a:t>n</a:t>
            </a:r>
            <a:r>
              <a:rPr lang="es-419" dirty="0"/>
              <a:t> del modelo de potencia y el intercepto b corresponde a </a:t>
            </a:r>
            <a:r>
              <a:rPr lang="es-419" dirty="0">
                <a:solidFill>
                  <a:srgbClr val="FF0000"/>
                </a:solidFill>
              </a:rPr>
              <a:t>log (k)</a:t>
            </a: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38200" y="1688902"/>
            <a:ext cx="9853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Una vez obtenido el modelo lineal correspondiente a la curva rectificada, el modelo original se obtiene </a:t>
            </a:r>
          </a:p>
          <a:p>
            <a:r>
              <a:rPr lang="es-419" dirty="0"/>
              <a:t>aplicando antilogaritmo</a:t>
            </a:r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exponencial (exponencial natural)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k y n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pplications of the Natural Exponential Fun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09" y="1439862"/>
            <a:ext cx="58864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32909" y="567890"/>
            <a:ext cx="373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Ejemplos de funciones exponenciales </a:t>
            </a:r>
          </a:p>
        </p:txBody>
      </p:sp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xp_bac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2970" y="84070"/>
            <a:ext cx="6740407" cy="3791479"/>
          </a:xfrm>
          <a:prstGeom prst="rect">
            <a:avLst/>
          </a:prstGeom>
        </p:spPr>
      </p:pic>
      <p:pic>
        <p:nvPicPr>
          <p:cNvPr id="6" name="hojas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046" y="3875549"/>
            <a:ext cx="5343685" cy="300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/>
              <a:t>Rectificación de un modelo exponencial: logaritmo natural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/>
              <p:cNvSpPr txBox="1"/>
              <p:nvPr/>
            </p:nvSpPr>
            <p:spPr>
              <a:xfrm>
                <a:off x="5077326" y="1746835"/>
                <a:ext cx="150938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326" y="1746835"/>
                <a:ext cx="1509388" cy="430887"/>
              </a:xfrm>
              <a:prstGeom prst="rect">
                <a:avLst/>
              </a:prstGeom>
              <a:blipFill>
                <a:blip r:embed="rId2"/>
                <a:stretch>
                  <a:fillRect l="-5000" b="-2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838200" y="2654787"/>
            <a:ext cx="4424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Para rectificar aplicamos logaritmo natural </a:t>
            </a:r>
            <a:r>
              <a:rPr lang="es-419" dirty="0" err="1"/>
              <a:t>Ln</a:t>
            </a:r>
            <a:endParaRPr lang="es-419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CuadroTexto 5"/>
              <p:cNvSpPr txBox="1"/>
              <p:nvPr/>
            </p:nvSpPr>
            <p:spPr>
              <a:xfrm>
                <a:off x="4884820" y="3179700"/>
                <a:ext cx="301839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s-419" sz="2800" b="0" dirty="0"/>
                  <a:t>Ln(</a:t>
                </a:r>
                <a14:m>
                  <m:oMath xmlns:m="http://schemas.openxmlformats.org/officeDocument/2006/math"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𝐿𝑛</m:t>
                    </m:r>
                    <m:d>
                      <m:dPr>
                        <m:ctrlPr>
                          <a:rPr lang="es-419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E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s-419" sz="2800" dirty="0"/>
              </a:p>
            </p:txBody>
          </p:sp>
        </mc:Choice>
        <mc:Fallback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820" y="3179700"/>
                <a:ext cx="3018390" cy="430887"/>
              </a:xfrm>
              <a:prstGeom prst="rect">
                <a:avLst/>
              </a:prstGeom>
              <a:blipFill>
                <a:blip r:embed="rId3"/>
                <a:stretch>
                  <a:fillRect l="-7113" t="-25714" r="-1255" b="-45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adroTexto 6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dependiente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953930" y="2482606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independiente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intercepto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Pendiente </a:t>
            </a:r>
          </a:p>
        </p:txBody>
      </p:sp>
      <p:cxnSp>
        <p:nvCxnSpPr>
          <p:cNvPr id="11" name="Conector recto de flecha 10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>
            <a:off x="6422325" y="2732760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H="1">
            <a:off x="7953930" y="2812555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954077" y="4900083"/>
            <a:ext cx="9050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De esta manera se obtiene la ecuación de una recta cuya pendiente e intercepto se determina </a:t>
            </a:r>
          </a:p>
          <a:p>
            <a:r>
              <a:rPr lang="es-419" dirty="0"/>
              <a:t>mediante el método de los cuadrados mínimos  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954077" y="5748093"/>
            <a:ext cx="5968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El modelo original se obtiene aplicando antilogaritmo natural </a:t>
            </a:r>
          </a:p>
        </p:txBody>
      </p:sp>
    </p:spTree>
    <p:extLst>
      <p:ext uri="{BB962C8B-B14F-4D97-AF65-F5344CB8AC3E}">
        <p14:creationId xmlns:p14="http://schemas.microsoft.com/office/powerpoint/2010/main" val="211904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/>
              <a:t>Ejemplo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66652" y="1506022"/>
            <a:ext cx="697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Queremos ajustar un modelo exponencial al siguiente conjunto de datos </a:t>
            </a: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22336"/>
              </p:ext>
            </p:extLst>
          </p:nvPr>
        </p:nvGraphicFramePr>
        <p:xfrm>
          <a:off x="966652" y="2130455"/>
          <a:ext cx="222068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79">
                  <a:extLst>
                    <a:ext uri="{9D8B030D-6E8A-4147-A177-3AD203B41FA5}">
                      <a16:colId xmlns:a16="http://schemas.microsoft.com/office/drawing/2014/main" val="754235985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185955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d(cm)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I(lumen)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194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260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80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851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83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32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64457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/>
              <p:cNvSpPr txBox="1"/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419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𝐵𝑑</m:t>
                          </m:r>
                        </m:sup>
                      </m:sSup>
                    </m:oMath>
                  </m:oMathPara>
                </a14:m>
                <a:endParaRPr lang="es-419" sz="3200" dirty="0"/>
              </a:p>
            </p:txBody>
          </p:sp>
        </mc:Choice>
        <mc:Fallback xmlns=""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0720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447</Words>
  <Application>Microsoft Macintosh PowerPoint</Application>
  <PresentationFormat>Panorámica</PresentationFormat>
  <Paragraphs>104</Paragraphs>
  <Slides>14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 (exponencial natural)</vt:lpstr>
      <vt:lpstr>Presentación de PowerPoint</vt:lpstr>
      <vt:lpstr>Presentación de PowerPoint</vt:lpstr>
      <vt:lpstr>Rectificación de un modelo exponencial: logaritmo natural 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</dc:title>
  <dc:creator>Microsoft Office User</dc:creator>
  <cp:lastModifiedBy>Hector Jaime</cp:lastModifiedBy>
  <cp:revision>17</cp:revision>
  <dcterms:created xsi:type="dcterms:W3CDTF">2020-09-27T18:58:29Z</dcterms:created>
  <dcterms:modified xsi:type="dcterms:W3CDTF">2021-11-10T14:11:04Z</dcterms:modified>
</cp:coreProperties>
</file>