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56128-F986-4A43-A613-04D0EEB33ED4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8E239-AEB4-493F-B1C1-8E87FF4BDAAF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1470025"/>
          </a:xfrm>
        </p:spPr>
        <p:txBody>
          <a:bodyPr>
            <a:noAutofit/>
          </a:bodyPr>
          <a:lstStyle/>
          <a:p>
            <a:r>
              <a:rPr lang="es-MX" sz="4800" dirty="0" smtClean="0">
                <a:latin typeface="Aparajita" pitchFamily="34" charset="0"/>
                <a:cs typeface="Aparajita" pitchFamily="34" charset="0"/>
              </a:rPr>
              <a:t>DEPORTES EN LA ESCUELA NAVAL</a:t>
            </a:r>
            <a:endParaRPr lang="es-CL" sz="48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>
          <a:xfrm>
            <a:off x="428596" y="4929198"/>
            <a:ext cx="6143668" cy="1466848"/>
          </a:xfrm>
        </p:spPr>
        <p:txBody>
          <a:bodyPr/>
          <a:lstStyle/>
          <a:p>
            <a:pPr algn="l"/>
            <a:r>
              <a:rPr lang="es-MX" dirty="0" smtClean="0">
                <a:latin typeface="Arial Narrow" pitchFamily="34" charset="0"/>
              </a:rPr>
              <a:t>NOMBRE: Daniela Valencia Rivera</a:t>
            </a:r>
          </a:p>
          <a:p>
            <a:pPr algn="l"/>
            <a:r>
              <a:rPr lang="es-MX" dirty="0" smtClean="0">
                <a:latin typeface="Arial Narrow" pitchFamily="34" charset="0"/>
              </a:rPr>
              <a:t>CURSO: 1° Hotel </a:t>
            </a:r>
          </a:p>
          <a:p>
            <a:endParaRPr lang="es-CL" dirty="0"/>
          </a:p>
        </p:txBody>
      </p:sp>
      <p:pic>
        <p:nvPicPr>
          <p:cNvPr id="7" name="6 Imagen" descr="Un grupo de personas jugando partido de fútbol&#10;&#10;Descripción generada automáticamente"/>
          <p:cNvPicPr/>
          <p:nvPr/>
        </p:nvPicPr>
        <p:blipFill>
          <a:blip r:embed="rId2"/>
          <a:stretch>
            <a:fillRect/>
          </a:stretch>
        </p:blipFill>
        <p:spPr>
          <a:xfrm>
            <a:off x="2500298" y="2000240"/>
            <a:ext cx="4357718" cy="25698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>
            <a:normAutofit fontScale="90000"/>
          </a:bodyPr>
          <a:lstStyle/>
          <a:p>
            <a:r>
              <a:rPr lang="es-MX" dirty="0" smtClean="0">
                <a:latin typeface="Consolas" pitchFamily="49" charset="0"/>
                <a:cs typeface="Consolas" pitchFamily="49" charset="0"/>
              </a:rPr>
              <a:t>“VOLEIBOL EN LA ESCUELA NAVAL”</a:t>
            </a:r>
          </a:p>
        </p:txBody>
      </p:sp>
      <p:pic>
        <p:nvPicPr>
          <p:cNvPr id="4" name="3 Marcador de contenido" descr="Un grupo de personas en una cancha&#10;&#10;Descripción generada automáticamente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8926" y="2928934"/>
            <a:ext cx="3286148" cy="3043231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0000"/>
          </a:bodyPr>
          <a:lstStyle/>
          <a:p>
            <a:r>
              <a:rPr lang="es-MX" dirty="0" smtClean="0">
                <a:latin typeface="Consolas" pitchFamily="49" charset="0"/>
                <a:cs typeface="Consolas" pitchFamily="49" charset="0"/>
              </a:rPr>
              <a:t>“VOLEIBOL EN LA ESCUELA  NAVAL”</a:t>
            </a:r>
            <a:endParaRPr lang="es-CL" dirty="0">
              <a:latin typeface="Consolas" pitchFamily="49" charset="0"/>
              <a:cs typeface="Consolas" pitchFamily="49" charset="0"/>
            </a:endParaRPr>
          </a:p>
        </p:txBody>
      </p:sp>
      <p:pic>
        <p:nvPicPr>
          <p:cNvPr id="4" name="3 Marcador de contenido" descr="Un grupo de personas en una cancha&#10;&#10;Descripción generada automáticamente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3" y="3000372"/>
            <a:ext cx="3429024" cy="3311517"/>
          </a:xfrm>
          <a:prstGeom prst="rect">
            <a:avLst/>
          </a:prstGeom>
          <a:effectLst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Grupo de personas en una cancha&#10;&#10;Descripción generada automáticamente"/>
          <p:cNvPicPr/>
          <p:nvPr/>
        </p:nvPicPr>
        <p:blipFill>
          <a:blip r:embed="rId3"/>
          <a:stretch>
            <a:fillRect/>
          </a:stretch>
        </p:blipFill>
        <p:spPr>
          <a:xfrm>
            <a:off x="5072066" y="3071810"/>
            <a:ext cx="3214710" cy="32147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29</Words>
  <Application>Microsoft Office PowerPoint</Application>
  <PresentationFormat>Presentación en pantalla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DEPORTES EN LA ESCUELA NAVAL</vt:lpstr>
      <vt:lpstr>“VOLEIBOL EN LA ESCUELA NAVAL”</vt:lpstr>
      <vt:lpstr>“VOLEIBOL EN LA ESCUELA  NAVAL”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DEPORTES EN LA ESCUELA NAVAL</dc:title>
  <dc:creator>Lab_Ingles 10</dc:creator>
  <cp:lastModifiedBy>Lab_Ingles 10</cp:lastModifiedBy>
  <cp:revision>3</cp:revision>
  <dcterms:created xsi:type="dcterms:W3CDTF">2021-06-30T13:16:14Z</dcterms:created>
  <dcterms:modified xsi:type="dcterms:W3CDTF">2021-06-30T13:39:05Z</dcterms:modified>
</cp:coreProperties>
</file>