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Lst>
  <p:notesMasterIdLst>
    <p:notesMasterId r:id="rId38"/>
  </p:notesMasterIdLst>
  <p:sldIdLst>
    <p:sldId id="297" r:id="rId4"/>
    <p:sldId id="338" r:id="rId5"/>
    <p:sldId id="391" r:id="rId6"/>
    <p:sldId id="422" r:id="rId7"/>
    <p:sldId id="340" r:id="rId8"/>
    <p:sldId id="795" r:id="rId9"/>
    <p:sldId id="809" r:id="rId10"/>
    <p:sldId id="798" r:id="rId11"/>
    <p:sldId id="796" r:id="rId12"/>
    <p:sldId id="341" r:id="rId13"/>
    <p:sldId id="797" r:id="rId14"/>
    <p:sldId id="384" r:id="rId15"/>
    <p:sldId id="385" r:id="rId16"/>
    <p:sldId id="342" r:id="rId17"/>
    <p:sldId id="343" r:id="rId18"/>
    <p:sldId id="381" r:id="rId19"/>
    <p:sldId id="344" r:id="rId20"/>
    <p:sldId id="383" r:id="rId21"/>
    <p:sldId id="389" r:id="rId22"/>
    <p:sldId id="345" r:id="rId23"/>
    <p:sldId id="346" r:id="rId24"/>
    <p:sldId id="347" r:id="rId25"/>
    <p:sldId id="378" r:id="rId26"/>
    <p:sldId id="348" r:id="rId27"/>
    <p:sldId id="805" r:id="rId28"/>
    <p:sldId id="349" r:id="rId29"/>
    <p:sldId id="421" r:id="rId30"/>
    <p:sldId id="386" r:id="rId31"/>
    <p:sldId id="396" r:id="rId32"/>
    <p:sldId id="356" r:id="rId33"/>
    <p:sldId id="392" r:id="rId34"/>
    <p:sldId id="395" r:id="rId35"/>
    <p:sldId id="394" r:id="rId36"/>
    <p:sldId id="301" r:id="rId37"/>
  </p:sldIdLst>
  <p:sldSz cx="12190413" cy="6859588"/>
  <p:notesSz cx="6797675" cy="9928225"/>
  <p:defaultTextStyle>
    <a:defPPr>
      <a:defRPr lang="es-CL"/>
    </a:defPPr>
    <a:lvl1pPr marL="0" algn="l" defTabSz="1172261" rtl="0" eaLnBrk="1" latinLnBrk="0" hangingPunct="1">
      <a:defRPr sz="2300" kern="1200">
        <a:solidFill>
          <a:schemeClr val="tx1"/>
        </a:solidFill>
        <a:latin typeface="+mn-lt"/>
        <a:ea typeface="+mn-ea"/>
        <a:cs typeface="+mn-cs"/>
      </a:defRPr>
    </a:lvl1pPr>
    <a:lvl2pPr marL="586130" algn="l" defTabSz="1172261" rtl="0" eaLnBrk="1" latinLnBrk="0" hangingPunct="1">
      <a:defRPr sz="2300" kern="1200">
        <a:solidFill>
          <a:schemeClr val="tx1"/>
        </a:solidFill>
        <a:latin typeface="+mn-lt"/>
        <a:ea typeface="+mn-ea"/>
        <a:cs typeface="+mn-cs"/>
      </a:defRPr>
    </a:lvl2pPr>
    <a:lvl3pPr marL="1172261" algn="l" defTabSz="1172261" rtl="0" eaLnBrk="1" latinLnBrk="0" hangingPunct="1">
      <a:defRPr sz="2300" kern="1200">
        <a:solidFill>
          <a:schemeClr val="tx1"/>
        </a:solidFill>
        <a:latin typeface="+mn-lt"/>
        <a:ea typeface="+mn-ea"/>
        <a:cs typeface="+mn-cs"/>
      </a:defRPr>
    </a:lvl3pPr>
    <a:lvl4pPr marL="1758391" algn="l" defTabSz="1172261" rtl="0" eaLnBrk="1" latinLnBrk="0" hangingPunct="1">
      <a:defRPr sz="2300" kern="1200">
        <a:solidFill>
          <a:schemeClr val="tx1"/>
        </a:solidFill>
        <a:latin typeface="+mn-lt"/>
        <a:ea typeface="+mn-ea"/>
        <a:cs typeface="+mn-cs"/>
      </a:defRPr>
    </a:lvl4pPr>
    <a:lvl5pPr marL="2344522" algn="l" defTabSz="1172261" rtl="0" eaLnBrk="1" latinLnBrk="0" hangingPunct="1">
      <a:defRPr sz="2300" kern="1200">
        <a:solidFill>
          <a:schemeClr val="tx1"/>
        </a:solidFill>
        <a:latin typeface="+mn-lt"/>
        <a:ea typeface="+mn-ea"/>
        <a:cs typeface="+mn-cs"/>
      </a:defRPr>
    </a:lvl5pPr>
    <a:lvl6pPr marL="2930652" algn="l" defTabSz="1172261" rtl="0" eaLnBrk="1" latinLnBrk="0" hangingPunct="1">
      <a:defRPr sz="2300" kern="1200">
        <a:solidFill>
          <a:schemeClr val="tx1"/>
        </a:solidFill>
        <a:latin typeface="+mn-lt"/>
        <a:ea typeface="+mn-ea"/>
        <a:cs typeface="+mn-cs"/>
      </a:defRPr>
    </a:lvl6pPr>
    <a:lvl7pPr marL="3516782" algn="l" defTabSz="1172261" rtl="0" eaLnBrk="1" latinLnBrk="0" hangingPunct="1">
      <a:defRPr sz="2300" kern="1200">
        <a:solidFill>
          <a:schemeClr val="tx1"/>
        </a:solidFill>
        <a:latin typeface="+mn-lt"/>
        <a:ea typeface="+mn-ea"/>
        <a:cs typeface="+mn-cs"/>
      </a:defRPr>
    </a:lvl7pPr>
    <a:lvl8pPr marL="4102913" algn="l" defTabSz="1172261" rtl="0" eaLnBrk="1" latinLnBrk="0" hangingPunct="1">
      <a:defRPr sz="2300" kern="1200">
        <a:solidFill>
          <a:schemeClr val="tx1"/>
        </a:solidFill>
        <a:latin typeface="+mn-lt"/>
        <a:ea typeface="+mn-ea"/>
        <a:cs typeface="+mn-cs"/>
      </a:defRPr>
    </a:lvl8pPr>
    <a:lvl9pPr marL="4689043" algn="l" defTabSz="1172261" rtl="0" eaLnBrk="1" latinLnBrk="0" hangingPunct="1">
      <a:defRPr sz="23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4F17"/>
    <a:srgbClr val="009900"/>
    <a:srgbClr val="4F81BD"/>
    <a:srgbClr val="385D8A"/>
    <a:srgbClr val="FF0000"/>
    <a:srgbClr val="F79646"/>
    <a:srgbClr val="558ED5"/>
    <a:srgbClr val="D3D335"/>
    <a:srgbClr val="DFDA00"/>
    <a:srgbClr val="CCCC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74" autoAdjust="0"/>
    <p:restoredTop sz="94343" autoAdjust="0"/>
  </p:normalViewPr>
  <p:slideViewPr>
    <p:cSldViewPr>
      <p:cViewPr varScale="1">
        <p:scale>
          <a:sx n="79" d="100"/>
          <a:sy n="79" d="100"/>
        </p:scale>
        <p:origin x="859" y="62"/>
      </p:cViewPr>
      <p:guideLst>
        <p:guide orient="horz" pos="2161"/>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s-CL"/>
          </a:p>
        </p:txBody>
      </p:sp>
      <p:sp>
        <p:nvSpPr>
          <p:cNvPr id="3" name="2 Marcador de fecha"/>
          <p:cNvSpPr>
            <a:spLocks noGrp="1"/>
          </p:cNvSpPr>
          <p:nvPr>
            <p:ph type="dt" idx="1"/>
          </p:nvPr>
        </p:nvSpPr>
        <p:spPr>
          <a:xfrm>
            <a:off x="3850443" y="0"/>
            <a:ext cx="2945659" cy="496411"/>
          </a:xfrm>
          <a:prstGeom prst="rect">
            <a:avLst/>
          </a:prstGeom>
        </p:spPr>
        <p:txBody>
          <a:bodyPr vert="horz" lIns="93177" tIns="46589" rIns="93177" bIns="46589" rtlCol="0"/>
          <a:lstStyle>
            <a:lvl1pPr algn="r">
              <a:defRPr sz="1200"/>
            </a:lvl1pPr>
          </a:lstStyle>
          <a:p>
            <a:fld id="{8239DA3A-AB0B-4D4A-9D70-DD9BAB379167}" type="datetimeFigureOut">
              <a:rPr lang="es-CL" smtClean="0"/>
              <a:pPr/>
              <a:t>25-06-2026</a:t>
            </a:fld>
            <a:endParaRPr lang="es-CL"/>
          </a:p>
        </p:txBody>
      </p:sp>
      <p:sp>
        <p:nvSpPr>
          <p:cNvPr id="4" name="3 Marcador de imagen de diapositiva"/>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3177" tIns="46589" rIns="93177" bIns="46589" rtlCol="0" anchor="ctr"/>
          <a:lstStyle/>
          <a:p>
            <a:endParaRPr lang="es-CL"/>
          </a:p>
        </p:txBody>
      </p:sp>
      <p:sp>
        <p:nvSpPr>
          <p:cNvPr id="5" name="4 Marcador de notas"/>
          <p:cNvSpPr>
            <a:spLocks noGrp="1"/>
          </p:cNvSpPr>
          <p:nvPr>
            <p:ph type="body" sz="quarter" idx="3"/>
          </p:nvPr>
        </p:nvSpPr>
        <p:spPr>
          <a:xfrm>
            <a:off x="679768" y="4715907"/>
            <a:ext cx="5438140" cy="4467701"/>
          </a:xfrm>
          <a:prstGeom prst="rect">
            <a:avLst/>
          </a:prstGeom>
        </p:spPr>
        <p:txBody>
          <a:bodyPr vert="horz" lIns="93177" tIns="46589" rIns="93177" bIns="46589"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9430091"/>
            <a:ext cx="2945659" cy="496411"/>
          </a:xfrm>
          <a:prstGeom prst="rect">
            <a:avLst/>
          </a:prstGeom>
        </p:spPr>
        <p:txBody>
          <a:bodyPr vert="horz" lIns="93177" tIns="46589" rIns="93177" bIns="46589"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50443" y="9430091"/>
            <a:ext cx="2945659" cy="496411"/>
          </a:xfrm>
          <a:prstGeom prst="rect">
            <a:avLst/>
          </a:prstGeom>
        </p:spPr>
        <p:txBody>
          <a:bodyPr vert="horz" lIns="93177" tIns="46589" rIns="93177" bIns="46589" rtlCol="0" anchor="b"/>
          <a:lstStyle>
            <a:lvl1pPr algn="r">
              <a:defRPr sz="1200"/>
            </a:lvl1pPr>
          </a:lstStyle>
          <a:p>
            <a:fld id="{9CF8E9C7-F56D-4C32-B4E8-223CC2A7F48F}" type="slidenum">
              <a:rPr lang="es-CL" smtClean="0"/>
              <a:pPr/>
              <a:t>‹Nº›</a:t>
            </a:fld>
            <a:endParaRPr lang="es-CL"/>
          </a:p>
        </p:txBody>
      </p:sp>
    </p:spTree>
    <p:extLst>
      <p:ext uri="{BB962C8B-B14F-4D97-AF65-F5344CB8AC3E}">
        <p14:creationId xmlns:p14="http://schemas.microsoft.com/office/powerpoint/2010/main" val="3277142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4AA16-251C-4748-6ECE-11F921FA332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98953EB-9C6B-89EB-3185-9A611B344631}"/>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415C1F8E-1F41-A9A2-FFF1-E036849D148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BCBCD23-A389-8746-3B87-E8CCEC879B84}"/>
              </a:ext>
            </a:extLst>
          </p:cNvPr>
          <p:cNvSpPr>
            <a:spLocks noGrp="1"/>
          </p:cNvSpPr>
          <p:nvPr>
            <p:ph type="sldNum"/>
          </p:nvPr>
        </p:nvSpPr>
        <p:spPr/>
        <p:txBody>
          <a:bodyPr/>
          <a:lstStyle/>
          <a:p>
            <a:fld id="{920912B1-CF74-4751-84E4-3E0AF5D6C5DF}" type="slidenum">
              <a:rPr lang="es-ES" altLang="es-CL" smtClean="0"/>
              <a:pPr/>
              <a:t>5</a:t>
            </a:fld>
            <a:endParaRPr lang="es-ES" altLang="es-CL"/>
          </a:p>
        </p:txBody>
      </p:sp>
    </p:spTree>
    <p:extLst>
      <p:ext uri="{BB962C8B-B14F-4D97-AF65-F5344CB8AC3E}">
        <p14:creationId xmlns:p14="http://schemas.microsoft.com/office/powerpoint/2010/main" val="2906513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7</a:t>
            </a:fld>
            <a:endParaRPr lang="es-CL"/>
          </a:p>
        </p:txBody>
      </p:sp>
    </p:spTree>
    <p:extLst>
      <p:ext uri="{BB962C8B-B14F-4D97-AF65-F5344CB8AC3E}">
        <p14:creationId xmlns:p14="http://schemas.microsoft.com/office/powerpoint/2010/main" val="3277976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p:nvPr>
        </p:nvSpPr>
        <p:spPr/>
        <p:txBody>
          <a:bodyPr/>
          <a:lstStyle/>
          <a:p>
            <a:fld id="{920912B1-CF74-4751-84E4-3E0AF5D6C5DF}" type="slidenum">
              <a:rPr lang="es-ES" altLang="es-CL" smtClean="0"/>
              <a:pPr/>
              <a:t>10</a:t>
            </a:fld>
            <a:endParaRPr lang="es-ES" altLang="es-CL"/>
          </a:p>
        </p:txBody>
      </p:sp>
    </p:spTree>
    <p:extLst>
      <p:ext uri="{BB962C8B-B14F-4D97-AF65-F5344CB8AC3E}">
        <p14:creationId xmlns:p14="http://schemas.microsoft.com/office/powerpoint/2010/main" val="2714553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7043F-1370-98B4-BF3D-5D58BB857EB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F42E8C-4BBB-723B-EC8F-0882C48A84FE}"/>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7100A73B-A0F2-5DA3-51DB-854676DA6A1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0B2C6D9-9D00-6576-3DC9-2E4E06399094}"/>
              </a:ext>
            </a:extLst>
          </p:cNvPr>
          <p:cNvSpPr>
            <a:spLocks noGrp="1"/>
          </p:cNvSpPr>
          <p:nvPr>
            <p:ph type="sldNum"/>
          </p:nvPr>
        </p:nvSpPr>
        <p:spPr/>
        <p:txBody>
          <a:bodyPr/>
          <a:lstStyle/>
          <a:p>
            <a:fld id="{920912B1-CF74-4751-84E4-3E0AF5D6C5DF}" type="slidenum">
              <a:rPr lang="es-ES" altLang="es-CL" smtClean="0"/>
              <a:pPr/>
              <a:t>12</a:t>
            </a:fld>
            <a:endParaRPr lang="es-ES" altLang="es-CL"/>
          </a:p>
        </p:txBody>
      </p:sp>
    </p:spTree>
    <p:extLst>
      <p:ext uri="{BB962C8B-B14F-4D97-AF65-F5344CB8AC3E}">
        <p14:creationId xmlns:p14="http://schemas.microsoft.com/office/powerpoint/2010/main" val="4148517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41589-26BF-C1AC-FEE8-03CCBBC9BE0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C77EABC-3CF1-7AC7-B401-3D475F74FC57}"/>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280222F4-E667-A3CF-251E-B2F1CD9BAE8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6BF622-0CAF-6846-A87B-F199A0F592DA}"/>
              </a:ext>
            </a:extLst>
          </p:cNvPr>
          <p:cNvSpPr>
            <a:spLocks noGrp="1"/>
          </p:cNvSpPr>
          <p:nvPr>
            <p:ph type="sldNum"/>
          </p:nvPr>
        </p:nvSpPr>
        <p:spPr/>
        <p:txBody>
          <a:bodyPr/>
          <a:lstStyle/>
          <a:p>
            <a:fld id="{920912B1-CF74-4751-84E4-3E0AF5D6C5DF}" type="slidenum">
              <a:rPr lang="es-ES" altLang="es-CL" smtClean="0"/>
              <a:pPr/>
              <a:t>13</a:t>
            </a:fld>
            <a:endParaRPr lang="es-ES" altLang="es-CL"/>
          </a:p>
        </p:txBody>
      </p:sp>
    </p:spTree>
    <p:extLst>
      <p:ext uri="{BB962C8B-B14F-4D97-AF65-F5344CB8AC3E}">
        <p14:creationId xmlns:p14="http://schemas.microsoft.com/office/powerpoint/2010/main" val="3805792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BDE23-2812-56E9-67BB-4C5CF8D02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4F63A2C-68C2-19B7-363D-4469EF02E783}"/>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17184457-C52D-B6BD-E2F5-ECE917E870F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28FC0E8F-CD9E-1727-6C6E-A69CDE78EE4F}"/>
              </a:ext>
            </a:extLst>
          </p:cNvPr>
          <p:cNvSpPr>
            <a:spLocks noGrp="1"/>
          </p:cNvSpPr>
          <p:nvPr>
            <p:ph type="sldNum"/>
          </p:nvPr>
        </p:nvSpPr>
        <p:spPr/>
        <p:txBody>
          <a:bodyPr/>
          <a:lstStyle/>
          <a:p>
            <a:fld id="{920912B1-CF74-4751-84E4-3E0AF5D6C5DF}" type="slidenum">
              <a:rPr lang="es-ES" altLang="es-CL" smtClean="0"/>
              <a:pPr/>
              <a:t>14</a:t>
            </a:fld>
            <a:endParaRPr lang="es-ES" altLang="es-CL"/>
          </a:p>
        </p:txBody>
      </p:sp>
    </p:spTree>
    <p:extLst>
      <p:ext uri="{BB962C8B-B14F-4D97-AF65-F5344CB8AC3E}">
        <p14:creationId xmlns:p14="http://schemas.microsoft.com/office/powerpoint/2010/main" val="2446448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C5D77-EE55-99F8-D43A-6F4B2759C8A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F99CA03-9CF1-1062-5C3C-F3AEB84ECE3F}"/>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318C3A7B-3D99-B3BD-3305-817D4871CB4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B7EA7A72-8DAD-D5B3-384C-9B0992BE4615}"/>
              </a:ext>
            </a:extLst>
          </p:cNvPr>
          <p:cNvSpPr>
            <a:spLocks noGrp="1"/>
          </p:cNvSpPr>
          <p:nvPr>
            <p:ph type="sldNum"/>
          </p:nvPr>
        </p:nvSpPr>
        <p:spPr/>
        <p:txBody>
          <a:bodyPr/>
          <a:lstStyle/>
          <a:p>
            <a:fld id="{920912B1-CF74-4751-84E4-3E0AF5D6C5DF}" type="slidenum">
              <a:rPr lang="es-ES" altLang="es-CL" smtClean="0"/>
              <a:pPr/>
              <a:t>15</a:t>
            </a:fld>
            <a:endParaRPr lang="es-ES" altLang="es-CL"/>
          </a:p>
        </p:txBody>
      </p:sp>
    </p:spTree>
    <p:extLst>
      <p:ext uri="{BB962C8B-B14F-4D97-AF65-F5344CB8AC3E}">
        <p14:creationId xmlns:p14="http://schemas.microsoft.com/office/powerpoint/2010/main" val="4209209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46959-D56B-72A8-2F3B-29C76EB5BD3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1980BD5-D0B3-ABEE-54EB-C011B8441701}"/>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F9F57E51-E5B0-2AB4-5CE5-E3C22A05DD8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2A1E1B32-D429-53D9-67AB-4C4C5EBC25DB}"/>
              </a:ext>
            </a:extLst>
          </p:cNvPr>
          <p:cNvSpPr>
            <a:spLocks noGrp="1"/>
          </p:cNvSpPr>
          <p:nvPr>
            <p:ph type="sldNum"/>
          </p:nvPr>
        </p:nvSpPr>
        <p:spPr/>
        <p:txBody>
          <a:bodyPr/>
          <a:lstStyle/>
          <a:p>
            <a:fld id="{920912B1-CF74-4751-84E4-3E0AF5D6C5DF}" type="slidenum">
              <a:rPr lang="es-ES" altLang="es-CL" smtClean="0"/>
              <a:pPr/>
              <a:t>16</a:t>
            </a:fld>
            <a:endParaRPr lang="es-ES" altLang="es-CL"/>
          </a:p>
        </p:txBody>
      </p:sp>
    </p:spTree>
    <p:extLst>
      <p:ext uri="{BB962C8B-B14F-4D97-AF65-F5344CB8AC3E}">
        <p14:creationId xmlns:p14="http://schemas.microsoft.com/office/powerpoint/2010/main" val="1438571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0CD16-04B1-9831-B531-CA164C94009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7C2F04-C73E-E4A1-7FA6-B47942A73775}"/>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D8261321-8081-72D4-693F-15D6E135661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17E46D3-D171-027B-B452-A64FD30306AA}"/>
              </a:ext>
            </a:extLst>
          </p:cNvPr>
          <p:cNvSpPr>
            <a:spLocks noGrp="1"/>
          </p:cNvSpPr>
          <p:nvPr>
            <p:ph type="sldNum"/>
          </p:nvPr>
        </p:nvSpPr>
        <p:spPr/>
        <p:txBody>
          <a:bodyPr/>
          <a:lstStyle/>
          <a:p>
            <a:fld id="{920912B1-CF74-4751-84E4-3E0AF5D6C5DF}" type="slidenum">
              <a:rPr lang="es-ES" altLang="es-CL" smtClean="0"/>
              <a:pPr/>
              <a:t>17</a:t>
            </a:fld>
            <a:endParaRPr lang="es-ES" altLang="es-CL"/>
          </a:p>
        </p:txBody>
      </p:sp>
    </p:spTree>
    <p:extLst>
      <p:ext uri="{BB962C8B-B14F-4D97-AF65-F5344CB8AC3E}">
        <p14:creationId xmlns:p14="http://schemas.microsoft.com/office/powerpoint/2010/main" val="2391324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E06D7-93E0-1907-8E67-9C8BA261BF8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796C0E1-FC3B-441E-B321-093919AEF438}"/>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797F96B0-EBF6-684F-46C3-EE524C4D8F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178D85F-F683-672B-CF45-83A51B9C980C}"/>
              </a:ext>
            </a:extLst>
          </p:cNvPr>
          <p:cNvSpPr>
            <a:spLocks noGrp="1"/>
          </p:cNvSpPr>
          <p:nvPr>
            <p:ph type="sldNum"/>
          </p:nvPr>
        </p:nvSpPr>
        <p:spPr/>
        <p:txBody>
          <a:bodyPr/>
          <a:lstStyle/>
          <a:p>
            <a:fld id="{920912B1-CF74-4751-84E4-3E0AF5D6C5DF}" type="slidenum">
              <a:rPr lang="es-ES" altLang="es-CL" smtClean="0"/>
              <a:pPr/>
              <a:t>18</a:t>
            </a:fld>
            <a:endParaRPr lang="es-ES" altLang="es-CL"/>
          </a:p>
        </p:txBody>
      </p:sp>
    </p:spTree>
    <p:extLst>
      <p:ext uri="{BB962C8B-B14F-4D97-AF65-F5344CB8AC3E}">
        <p14:creationId xmlns:p14="http://schemas.microsoft.com/office/powerpoint/2010/main" val="263724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18B98-49DD-FA64-E237-25A4E5605B4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2AB536F-DCF9-2F56-FFA7-FA7467E42938}"/>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E6FE1D28-DAAF-2119-E3CA-A0B651521C5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AB34CC4-EB46-54E1-DC4A-89EE5003B74F}"/>
              </a:ext>
            </a:extLst>
          </p:cNvPr>
          <p:cNvSpPr>
            <a:spLocks noGrp="1"/>
          </p:cNvSpPr>
          <p:nvPr>
            <p:ph type="sldNum"/>
          </p:nvPr>
        </p:nvSpPr>
        <p:spPr/>
        <p:txBody>
          <a:bodyPr/>
          <a:lstStyle/>
          <a:p>
            <a:fld id="{920912B1-CF74-4751-84E4-3E0AF5D6C5DF}" type="slidenum">
              <a:rPr lang="es-ES" altLang="es-CL" smtClean="0"/>
              <a:pPr/>
              <a:t>19</a:t>
            </a:fld>
            <a:endParaRPr lang="es-ES" altLang="es-CL"/>
          </a:p>
        </p:txBody>
      </p:sp>
    </p:spTree>
    <p:extLst>
      <p:ext uri="{BB962C8B-B14F-4D97-AF65-F5344CB8AC3E}">
        <p14:creationId xmlns:p14="http://schemas.microsoft.com/office/powerpoint/2010/main" val="2371076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FD089-6B15-8B49-0033-53B2A4C0F5D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0B70EB9-219B-F092-97AC-3C197B64D145}"/>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DD5DBE99-2AAF-9019-86C8-F2A7BAEF542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3BB96C0-EB26-E516-204A-BD4B52829998}"/>
              </a:ext>
            </a:extLst>
          </p:cNvPr>
          <p:cNvSpPr>
            <a:spLocks noGrp="1"/>
          </p:cNvSpPr>
          <p:nvPr>
            <p:ph type="sldNum"/>
          </p:nvPr>
        </p:nvSpPr>
        <p:spPr/>
        <p:txBody>
          <a:bodyPr/>
          <a:lstStyle/>
          <a:p>
            <a:fld id="{920912B1-CF74-4751-84E4-3E0AF5D6C5DF}" type="slidenum">
              <a:rPr lang="es-ES" altLang="es-CL" smtClean="0"/>
              <a:pPr/>
              <a:t>20</a:t>
            </a:fld>
            <a:endParaRPr lang="es-ES" altLang="es-CL"/>
          </a:p>
        </p:txBody>
      </p:sp>
    </p:spTree>
    <p:extLst>
      <p:ext uri="{BB962C8B-B14F-4D97-AF65-F5344CB8AC3E}">
        <p14:creationId xmlns:p14="http://schemas.microsoft.com/office/powerpoint/2010/main" val="2043377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C0254-50D4-A893-D304-87261F92F6E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DA132C-1671-F8CF-8EAE-3CB88EAA2DC6}"/>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A417939B-3008-499D-EABC-02E28FA1C53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0A6675-EC46-CDB6-C9B2-D71F83A8C446}"/>
              </a:ext>
            </a:extLst>
          </p:cNvPr>
          <p:cNvSpPr>
            <a:spLocks noGrp="1"/>
          </p:cNvSpPr>
          <p:nvPr>
            <p:ph type="sldNum"/>
          </p:nvPr>
        </p:nvSpPr>
        <p:spPr/>
        <p:txBody>
          <a:bodyPr/>
          <a:lstStyle/>
          <a:p>
            <a:fld id="{920912B1-CF74-4751-84E4-3E0AF5D6C5DF}" type="slidenum">
              <a:rPr lang="es-ES" altLang="es-CL" smtClean="0"/>
              <a:pPr/>
              <a:t>21</a:t>
            </a:fld>
            <a:endParaRPr lang="es-ES" altLang="es-CL"/>
          </a:p>
        </p:txBody>
      </p:sp>
    </p:spTree>
    <p:extLst>
      <p:ext uri="{BB962C8B-B14F-4D97-AF65-F5344CB8AC3E}">
        <p14:creationId xmlns:p14="http://schemas.microsoft.com/office/powerpoint/2010/main" val="2883370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F5B73-9C3E-E984-5DA9-0F472FAFC99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54FEFCB-ABFC-76E3-D426-18DE0E853FE2}"/>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CFC43819-F384-DD03-2A7E-B1BB6307C42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0846EF4-BE17-265A-51B9-5DA7B70D881E}"/>
              </a:ext>
            </a:extLst>
          </p:cNvPr>
          <p:cNvSpPr>
            <a:spLocks noGrp="1"/>
          </p:cNvSpPr>
          <p:nvPr>
            <p:ph type="sldNum"/>
          </p:nvPr>
        </p:nvSpPr>
        <p:spPr/>
        <p:txBody>
          <a:bodyPr/>
          <a:lstStyle/>
          <a:p>
            <a:fld id="{920912B1-CF74-4751-84E4-3E0AF5D6C5DF}" type="slidenum">
              <a:rPr lang="es-ES" altLang="es-CL" smtClean="0"/>
              <a:pPr/>
              <a:t>22</a:t>
            </a:fld>
            <a:endParaRPr lang="es-ES" altLang="es-CL"/>
          </a:p>
        </p:txBody>
      </p:sp>
    </p:spTree>
    <p:extLst>
      <p:ext uri="{BB962C8B-B14F-4D97-AF65-F5344CB8AC3E}">
        <p14:creationId xmlns:p14="http://schemas.microsoft.com/office/powerpoint/2010/main" val="446624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F5B73-9C3E-E984-5DA9-0F472FAFC99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54FEFCB-ABFC-76E3-D426-18DE0E853FE2}"/>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CFC43819-F384-DD03-2A7E-B1BB6307C42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0846EF4-BE17-265A-51B9-5DA7B70D881E}"/>
              </a:ext>
            </a:extLst>
          </p:cNvPr>
          <p:cNvSpPr>
            <a:spLocks noGrp="1"/>
          </p:cNvSpPr>
          <p:nvPr>
            <p:ph type="sldNum"/>
          </p:nvPr>
        </p:nvSpPr>
        <p:spPr/>
        <p:txBody>
          <a:bodyPr/>
          <a:lstStyle/>
          <a:p>
            <a:fld id="{920912B1-CF74-4751-84E4-3E0AF5D6C5DF}" type="slidenum">
              <a:rPr lang="es-ES" altLang="es-CL" smtClean="0"/>
              <a:pPr/>
              <a:t>23</a:t>
            </a:fld>
            <a:endParaRPr lang="es-ES" altLang="es-CL"/>
          </a:p>
        </p:txBody>
      </p:sp>
    </p:spTree>
    <p:extLst>
      <p:ext uri="{BB962C8B-B14F-4D97-AF65-F5344CB8AC3E}">
        <p14:creationId xmlns:p14="http://schemas.microsoft.com/office/powerpoint/2010/main" val="258378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240DE-1650-5028-10C0-0C5AC991531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905433A-3C72-366A-E438-4EDEE6DE176B}"/>
              </a:ext>
            </a:extLst>
          </p:cNvPr>
          <p:cNvSpPr>
            <a:spLocks noGrp="1" noRot="1" noChangeAspect="1"/>
          </p:cNvSpPr>
          <p:nvPr>
            <p:ph type="sldImg"/>
          </p:nvPr>
        </p:nvSpPr>
        <p:spPr>
          <a:xfrm>
            <a:off x="169863" y="1390650"/>
            <a:ext cx="6670675" cy="3754438"/>
          </a:xfrm>
          <a:prstGeom prst="rect">
            <a:avLst/>
          </a:prstGeom>
          <a:noFill/>
          <a:ln w="12700">
            <a:solidFill>
              <a:prstClr val="black"/>
            </a:solidFill>
          </a:ln>
        </p:spPr>
      </p:sp>
      <p:sp>
        <p:nvSpPr>
          <p:cNvPr id="3" name="Marcador de notas 2">
            <a:extLst>
              <a:ext uri="{FF2B5EF4-FFF2-40B4-BE49-F238E27FC236}">
                <a16:creationId xmlns:a16="http://schemas.microsoft.com/office/drawing/2014/main" id="{2C5B6A01-2946-8C85-DC16-6CC921F067C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34366B9-264E-3BB2-55BA-29B3FC0A9778}"/>
              </a:ext>
            </a:extLst>
          </p:cNvPr>
          <p:cNvSpPr>
            <a:spLocks noGrp="1"/>
          </p:cNvSpPr>
          <p:nvPr>
            <p:ph type="sldNum"/>
          </p:nvPr>
        </p:nvSpPr>
        <p:spPr/>
        <p:txBody>
          <a:bodyPr/>
          <a:lstStyle/>
          <a:p>
            <a:fld id="{920912B1-CF74-4751-84E4-3E0AF5D6C5DF}" type="slidenum">
              <a:rPr lang="es-ES" altLang="es-CL" smtClean="0"/>
              <a:pPr/>
              <a:t>24</a:t>
            </a:fld>
            <a:endParaRPr lang="es-ES" altLang="es-CL"/>
          </a:p>
        </p:txBody>
      </p:sp>
    </p:spTree>
    <p:extLst>
      <p:ext uri="{BB962C8B-B14F-4D97-AF65-F5344CB8AC3E}">
        <p14:creationId xmlns:p14="http://schemas.microsoft.com/office/powerpoint/2010/main" val="311894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281" y="2130920"/>
            <a:ext cx="10361851" cy="1470366"/>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586130" indent="0" algn="ctr">
              <a:buNone/>
              <a:defRPr>
                <a:solidFill>
                  <a:schemeClr val="tx1">
                    <a:tint val="75000"/>
                  </a:schemeClr>
                </a:solidFill>
              </a:defRPr>
            </a:lvl2pPr>
            <a:lvl3pPr marL="1172261" indent="0" algn="ctr">
              <a:buNone/>
              <a:defRPr>
                <a:solidFill>
                  <a:schemeClr val="tx1">
                    <a:tint val="75000"/>
                  </a:schemeClr>
                </a:solidFill>
              </a:defRPr>
            </a:lvl3pPr>
            <a:lvl4pPr marL="1758391" indent="0" algn="ctr">
              <a:buNone/>
              <a:defRPr>
                <a:solidFill>
                  <a:schemeClr val="tx1">
                    <a:tint val="75000"/>
                  </a:schemeClr>
                </a:solidFill>
              </a:defRPr>
            </a:lvl4pPr>
            <a:lvl5pPr marL="2344522" indent="0" algn="ctr">
              <a:buNone/>
              <a:defRPr>
                <a:solidFill>
                  <a:schemeClr val="tx1">
                    <a:tint val="75000"/>
                  </a:schemeClr>
                </a:solidFill>
              </a:defRPr>
            </a:lvl5pPr>
            <a:lvl6pPr marL="2930652" indent="0" algn="ctr">
              <a:buNone/>
              <a:defRPr>
                <a:solidFill>
                  <a:schemeClr val="tx1">
                    <a:tint val="75000"/>
                  </a:schemeClr>
                </a:solidFill>
              </a:defRPr>
            </a:lvl6pPr>
            <a:lvl7pPr marL="3516782" indent="0" algn="ctr">
              <a:buNone/>
              <a:defRPr>
                <a:solidFill>
                  <a:schemeClr val="tx1">
                    <a:tint val="75000"/>
                  </a:schemeClr>
                </a:solidFill>
              </a:defRPr>
            </a:lvl7pPr>
            <a:lvl8pPr marL="4102913" indent="0" algn="ctr">
              <a:buNone/>
              <a:defRPr>
                <a:solidFill>
                  <a:schemeClr val="tx1">
                    <a:tint val="75000"/>
                  </a:schemeClr>
                </a:solidFill>
              </a:defRPr>
            </a:lvl8pPr>
            <a:lvl9pPr marL="4689043"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4194376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3051198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2959" y="4407921"/>
            <a:ext cx="10361851" cy="1362391"/>
          </a:xfrm>
        </p:spPr>
        <p:txBody>
          <a:bodyPr anchor="t"/>
          <a:lstStyle>
            <a:lvl1pPr algn="l">
              <a:defRPr sz="51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2959" y="2907386"/>
            <a:ext cx="10361851" cy="1500535"/>
          </a:xfrm>
        </p:spPr>
        <p:txBody>
          <a:bodyPr anchor="b"/>
          <a:lstStyle>
            <a:lvl1pPr marL="0" indent="0">
              <a:buNone/>
              <a:defRPr sz="2600">
                <a:solidFill>
                  <a:schemeClr val="tx1">
                    <a:tint val="75000"/>
                  </a:schemeClr>
                </a:solidFill>
              </a:defRPr>
            </a:lvl1pPr>
            <a:lvl2pPr marL="586130" indent="0">
              <a:buNone/>
              <a:defRPr sz="2300">
                <a:solidFill>
                  <a:schemeClr val="tx1">
                    <a:tint val="75000"/>
                  </a:schemeClr>
                </a:solidFill>
              </a:defRPr>
            </a:lvl2pPr>
            <a:lvl3pPr marL="1172261" indent="0">
              <a:buNone/>
              <a:defRPr sz="2100">
                <a:solidFill>
                  <a:schemeClr val="tx1">
                    <a:tint val="75000"/>
                  </a:schemeClr>
                </a:solidFill>
              </a:defRPr>
            </a:lvl3pPr>
            <a:lvl4pPr marL="1758391" indent="0">
              <a:buNone/>
              <a:defRPr sz="1800">
                <a:solidFill>
                  <a:schemeClr val="tx1">
                    <a:tint val="75000"/>
                  </a:schemeClr>
                </a:solidFill>
              </a:defRPr>
            </a:lvl4pPr>
            <a:lvl5pPr marL="2344522" indent="0">
              <a:buNone/>
              <a:defRPr sz="1800">
                <a:solidFill>
                  <a:schemeClr val="tx1">
                    <a:tint val="75000"/>
                  </a:schemeClr>
                </a:solidFill>
              </a:defRPr>
            </a:lvl5pPr>
            <a:lvl6pPr marL="2930652" indent="0">
              <a:buNone/>
              <a:defRPr sz="1800">
                <a:solidFill>
                  <a:schemeClr val="tx1">
                    <a:tint val="75000"/>
                  </a:schemeClr>
                </a:solidFill>
              </a:defRPr>
            </a:lvl6pPr>
            <a:lvl7pPr marL="3516782" indent="0">
              <a:buNone/>
              <a:defRPr sz="1800">
                <a:solidFill>
                  <a:schemeClr val="tx1">
                    <a:tint val="75000"/>
                  </a:schemeClr>
                </a:solidFill>
              </a:defRPr>
            </a:lvl7pPr>
            <a:lvl8pPr marL="4102913" indent="0">
              <a:buNone/>
              <a:defRPr sz="1800">
                <a:solidFill>
                  <a:schemeClr val="tx1">
                    <a:tint val="75000"/>
                  </a:schemeClr>
                </a:solidFill>
              </a:defRPr>
            </a:lvl8pPr>
            <a:lvl9pPr marL="4689043" indent="0">
              <a:buNone/>
              <a:defRPr sz="18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352902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521" y="1600571"/>
            <a:ext cx="5384099" cy="4527011"/>
          </a:xfrm>
        </p:spPr>
        <p:txBody>
          <a:bodyPr/>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6793" y="1600571"/>
            <a:ext cx="5384099" cy="4527011"/>
          </a:xfrm>
        </p:spPr>
        <p:txBody>
          <a:bodyPr/>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3126836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521" y="1535469"/>
            <a:ext cx="5386216" cy="639910"/>
          </a:xfrm>
        </p:spPr>
        <p:txBody>
          <a:bodyPr anchor="b"/>
          <a:lstStyle>
            <a:lvl1pPr marL="0" indent="0">
              <a:buNone/>
              <a:defRPr sz="3100" b="1"/>
            </a:lvl1pPr>
            <a:lvl2pPr marL="586130" indent="0">
              <a:buNone/>
              <a:defRPr sz="2600" b="1"/>
            </a:lvl2pPr>
            <a:lvl3pPr marL="1172261" indent="0">
              <a:buNone/>
              <a:defRPr sz="2300" b="1"/>
            </a:lvl3pPr>
            <a:lvl4pPr marL="1758391" indent="0">
              <a:buNone/>
              <a:defRPr sz="2100" b="1"/>
            </a:lvl4pPr>
            <a:lvl5pPr marL="2344522" indent="0">
              <a:buNone/>
              <a:defRPr sz="2100" b="1"/>
            </a:lvl5pPr>
            <a:lvl6pPr marL="2930652" indent="0">
              <a:buNone/>
              <a:defRPr sz="2100" b="1"/>
            </a:lvl6pPr>
            <a:lvl7pPr marL="3516782" indent="0">
              <a:buNone/>
              <a:defRPr sz="2100" b="1"/>
            </a:lvl7pPr>
            <a:lvl8pPr marL="4102913" indent="0">
              <a:buNone/>
              <a:defRPr sz="2100" b="1"/>
            </a:lvl8pPr>
            <a:lvl9pPr marL="4689043" indent="0">
              <a:buNone/>
              <a:defRPr sz="2100" b="1"/>
            </a:lvl9pPr>
          </a:lstStyle>
          <a:p>
            <a:pPr lvl="0"/>
            <a:r>
              <a:rPr lang="es-ES"/>
              <a:t>Haga clic para modificar el estilo de texto del patrón</a:t>
            </a:r>
          </a:p>
        </p:txBody>
      </p:sp>
      <p:sp>
        <p:nvSpPr>
          <p:cNvPr id="4" name="3 Marcador de contenido"/>
          <p:cNvSpPr>
            <a:spLocks noGrp="1"/>
          </p:cNvSpPr>
          <p:nvPr>
            <p:ph sz="half" idx="2"/>
          </p:nvPr>
        </p:nvSpPr>
        <p:spPr>
          <a:xfrm>
            <a:off x="609521" y="2175379"/>
            <a:ext cx="5386216" cy="3952203"/>
          </a:xfrm>
        </p:spPr>
        <p:txBody>
          <a:bodyPr/>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2562" y="1535469"/>
            <a:ext cx="5388332" cy="639910"/>
          </a:xfrm>
        </p:spPr>
        <p:txBody>
          <a:bodyPr anchor="b"/>
          <a:lstStyle>
            <a:lvl1pPr marL="0" indent="0">
              <a:buNone/>
              <a:defRPr sz="3100" b="1"/>
            </a:lvl1pPr>
            <a:lvl2pPr marL="586130" indent="0">
              <a:buNone/>
              <a:defRPr sz="2600" b="1"/>
            </a:lvl2pPr>
            <a:lvl3pPr marL="1172261" indent="0">
              <a:buNone/>
              <a:defRPr sz="2300" b="1"/>
            </a:lvl3pPr>
            <a:lvl4pPr marL="1758391" indent="0">
              <a:buNone/>
              <a:defRPr sz="2100" b="1"/>
            </a:lvl4pPr>
            <a:lvl5pPr marL="2344522" indent="0">
              <a:buNone/>
              <a:defRPr sz="2100" b="1"/>
            </a:lvl5pPr>
            <a:lvl6pPr marL="2930652" indent="0">
              <a:buNone/>
              <a:defRPr sz="2100" b="1"/>
            </a:lvl6pPr>
            <a:lvl7pPr marL="3516782" indent="0">
              <a:buNone/>
              <a:defRPr sz="2100" b="1"/>
            </a:lvl7pPr>
            <a:lvl8pPr marL="4102913" indent="0">
              <a:buNone/>
              <a:defRPr sz="2100" b="1"/>
            </a:lvl8pPr>
            <a:lvl9pPr marL="4689043" indent="0">
              <a:buNone/>
              <a:defRPr sz="2100" b="1"/>
            </a:lvl9pPr>
          </a:lstStyle>
          <a:p>
            <a:pPr lvl="0"/>
            <a:r>
              <a:rPr lang="es-ES"/>
              <a:t>Haga clic para modificar el estilo de texto del patrón</a:t>
            </a:r>
          </a:p>
        </p:txBody>
      </p:sp>
      <p:sp>
        <p:nvSpPr>
          <p:cNvPr id="6" name="5 Marcador de contenido"/>
          <p:cNvSpPr>
            <a:spLocks noGrp="1"/>
          </p:cNvSpPr>
          <p:nvPr>
            <p:ph sz="quarter" idx="4"/>
          </p:nvPr>
        </p:nvSpPr>
        <p:spPr>
          <a:xfrm>
            <a:off x="6192562" y="2175379"/>
            <a:ext cx="5388332" cy="3952203"/>
          </a:xfrm>
        </p:spPr>
        <p:txBody>
          <a:bodyPr/>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3582250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1229887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1685261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523" y="273114"/>
            <a:ext cx="4010562" cy="1162319"/>
          </a:xfrm>
        </p:spPr>
        <p:txBody>
          <a:bodyPr anchor="b"/>
          <a:lstStyle>
            <a:lvl1pPr algn="l">
              <a:defRPr sz="26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113" y="273114"/>
            <a:ext cx="6814779" cy="5854468"/>
          </a:xfrm>
        </p:spPr>
        <p:txBody>
          <a:bodyPr/>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523" y="1435433"/>
            <a:ext cx="4010562" cy="4692149"/>
          </a:xfrm>
        </p:spPr>
        <p:txBody>
          <a:bodyPr/>
          <a:lstStyle>
            <a:lvl1pPr marL="0" indent="0">
              <a:buNone/>
              <a:defRPr sz="1800"/>
            </a:lvl1pPr>
            <a:lvl2pPr marL="586130" indent="0">
              <a:buNone/>
              <a:defRPr sz="1500"/>
            </a:lvl2pPr>
            <a:lvl3pPr marL="1172261" indent="0">
              <a:buNone/>
              <a:defRPr sz="1300"/>
            </a:lvl3pPr>
            <a:lvl4pPr marL="1758391" indent="0">
              <a:buNone/>
              <a:defRPr sz="1200"/>
            </a:lvl4pPr>
            <a:lvl5pPr marL="2344522" indent="0">
              <a:buNone/>
              <a:defRPr sz="1200"/>
            </a:lvl5pPr>
            <a:lvl6pPr marL="2930652" indent="0">
              <a:buNone/>
              <a:defRPr sz="1200"/>
            </a:lvl6pPr>
            <a:lvl7pPr marL="3516782" indent="0">
              <a:buNone/>
              <a:defRPr sz="1200"/>
            </a:lvl7pPr>
            <a:lvl8pPr marL="4102913" indent="0">
              <a:buNone/>
              <a:defRPr sz="1200"/>
            </a:lvl8pPr>
            <a:lvl9pPr marL="4689043"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2622091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406" y="4801711"/>
            <a:ext cx="7314248" cy="566870"/>
          </a:xfrm>
        </p:spPr>
        <p:txBody>
          <a:bodyPr anchor="b"/>
          <a:lstStyle>
            <a:lvl1pPr algn="l">
              <a:defRPr sz="26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406" y="612917"/>
            <a:ext cx="7314248" cy="4115753"/>
          </a:xfrm>
        </p:spPr>
        <p:txBody>
          <a:bodyPr/>
          <a:lstStyle>
            <a:lvl1pPr marL="0" indent="0">
              <a:buNone/>
              <a:defRPr sz="4100"/>
            </a:lvl1pPr>
            <a:lvl2pPr marL="586130" indent="0">
              <a:buNone/>
              <a:defRPr sz="3600"/>
            </a:lvl2pPr>
            <a:lvl3pPr marL="1172261" indent="0">
              <a:buNone/>
              <a:defRPr sz="3100"/>
            </a:lvl3pPr>
            <a:lvl4pPr marL="1758391" indent="0">
              <a:buNone/>
              <a:defRPr sz="2600"/>
            </a:lvl4pPr>
            <a:lvl5pPr marL="2344522" indent="0">
              <a:buNone/>
              <a:defRPr sz="2600"/>
            </a:lvl5pPr>
            <a:lvl6pPr marL="2930652" indent="0">
              <a:buNone/>
              <a:defRPr sz="2600"/>
            </a:lvl6pPr>
            <a:lvl7pPr marL="3516782" indent="0">
              <a:buNone/>
              <a:defRPr sz="2600"/>
            </a:lvl7pPr>
            <a:lvl8pPr marL="4102913" indent="0">
              <a:buNone/>
              <a:defRPr sz="2600"/>
            </a:lvl8pPr>
            <a:lvl9pPr marL="4689043" indent="0">
              <a:buNone/>
              <a:defRPr sz="2600"/>
            </a:lvl9pPr>
          </a:lstStyle>
          <a:p>
            <a:endParaRPr lang="es-CL"/>
          </a:p>
        </p:txBody>
      </p:sp>
      <p:sp>
        <p:nvSpPr>
          <p:cNvPr id="4" name="3 Marcador de texto"/>
          <p:cNvSpPr>
            <a:spLocks noGrp="1"/>
          </p:cNvSpPr>
          <p:nvPr>
            <p:ph type="body" sz="half" idx="2"/>
          </p:nvPr>
        </p:nvSpPr>
        <p:spPr>
          <a:xfrm>
            <a:off x="2389406" y="5368581"/>
            <a:ext cx="7314248" cy="805048"/>
          </a:xfrm>
        </p:spPr>
        <p:txBody>
          <a:bodyPr/>
          <a:lstStyle>
            <a:lvl1pPr marL="0" indent="0">
              <a:buNone/>
              <a:defRPr sz="1800"/>
            </a:lvl1pPr>
            <a:lvl2pPr marL="586130" indent="0">
              <a:buNone/>
              <a:defRPr sz="1500"/>
            </a:lvl2pPr>
            <a:lvl3pPr marL="1172261" indent="0">
              <a:buNone/>
              <a:defRPr sz="1300"/>
            </a:lvl3pPr>
            <a:lvl4pPr marL="1758391" indent="0">
              <a:buNone/>
              <a:defRPr sz="1200"/>
            </a:lvl4pPr>
            <a:lvl5pPr marL="2344522" indent="0">
              <a:buNone/>
              <a:defRPr sz="1200"/>
            </a:lvl5pPr>
            <a:lvl6pPr marL="2930652" indent="0">
              <a:buNone/>
              <a:defRPr sz="1200"/>
            </a:lvl6pPr>
            <a:lvl7pPr marL="3516782" indent="0">
              <a:buNone/>
              <a:defRPr sz="1200"/>
            </a:lvl7pPr>
            <a:lvl8pPr marL="4102913" indent="0">
              <a:buNone/>
              <a:defRPr sz="1200"/>
            </a:lvl8pPr>
            <a:lvl9pPr marL="4689043"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2043260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14271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8049" y="274702"/>
            <a:ext cx="2742843" cy="585288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521" y="274702"/>
            <a:ext cx="8025355" cy="585288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E33EFC6-0AC2-4BE2-BADE-0797010B7D95}" type="slidenum">
              <a:rPr lang="es-CL" smtClean="0"/>
              <a:pPr/>
              <a:t>‹Nº›</a:t>
            </a:fld>
            <a:endParaRPr lang="es-CL"/>
          </a:p>
        </p:txBody>
      </p:sp>
    </p:spTree>
    <p:extLst>
      <p:ext uri="{BB962C8B-B14F-4D97-AF65-F5344CB8AC3E}">
        <p14:creationId xmlns:p14="http://schemas.microsoft.com/office/powerpoint/2010/main" val="1454203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08F1E1-40FE-8C81-02EA-15B936BBB879}"/>
              </a:ext>
            </a:extLst>
          </p:cNvPr>
          <p:cNvSpPr>
            <a:spLocks noGrp="1"/>
          </p:cNvSpPr>
          <p:nvPr>
            <p:ph type="ctrTitle"/>
          </p:nvPr>
        </p:nvSpPr>
        <p:spPr>
          <a:xfrm>
            <a:off x="1523802" y="1122623"/>
            <a:ext cx="9142810" cy="2388153"/>
          </a:xfrm>
        </p:spPr>
        <p:txBody>
          <a:bodyPr anchor="b"/>
          <a:lstStyle>
            <a:lvl1pPr algn="ctr">
              <a:defRPr sz="5999"/>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A11628FF-1553-C547-84E8-7D12AD82D230}"/>
              </a:ext>
            </a:extLst>
          </p:cNvPr>
          <p:cNvSpPr>
            <a:spLocks noGrp="1"/>
          </p:cNvSpPr>
          <p:nvPr>
            <p:ph type="subTitle" idx="1"/>
          </p:nvPr>
        </p:nvSpPr>
        <p:spPr>
          <a:xfrm>
            <a:off x="1523802" y="3602872"/>
            <a:ext cx="9142810" cy="1656145"/>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32174EAF-B605-25EA-C37B-516AA0FC7471}"/>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521115F2-8A14-F824-5820-85477FA9878E}"/>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5136B458-DAE4-743E-998D-EA2AA33DBE88}"/>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897796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3C5122-1587-E3F7-3429-A0D7845110F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A453D9B-12E3-C4AB-A32D-6C45E6AA66E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5DAB75A-CF93-D6A2-77F2-FE20821C32A4}"/>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2B50367F-1FF7-1636-9ED4-8F2DE08D26FB}"/>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2B42FFAC-9100-48CC-A4A5-8CED821945C0}"/>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049125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60E523-B730-58C4-EEBC-9A3825DCCD92}"/>
              </a:ext>
            </a:extLst>
          </p:cNvPr>
          <p:cNvSpPr>
            <a:spLocks noGrp="1"/>
          </p:cNvSpPr>
          <p:nvPr>
            <p:ph type="title"/>
          </p:nvPr>
        </p:nvSpPr>
        <p:spPr>
          <a:xfrm>
            <a:off x="831742" y="1710134"/>
            <a:ext cx="10514231" cy="2853398"/>
          </a:xfrm>
        </p:spPr>
        <p:txBody>
          <a:bodyPr anchor="b"/>
          <a:lstStyle>
            <a:lvl1pPr>
              <a:defRPr sz="5999"/>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AFE2D1A2-3224-B3A5-223D-6AC50E084BDD}"/>
              </a:ext>
            </a:extLst>
          </p:cNvPr>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AE850D4-FCCC-BEC7-CCB4-D0AC9FBF7D45}"/>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46685604-A0CD-2E43-5A53-CAF9125F1A2F}"/>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59CF538C-BFA5-2E2F-0E00-FD4E2D9EE0C6}"/>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38422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39A82C-85AC-7253-E574-D8BC42BDED1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6F5B137-CC97-A19F-0FEF-C74278A2A16D}"/>
              </a:ext>
            </a:extLst>
          </p:cNvPr>
          <p:cNvSpPr>
            <a:spLocks noGrp="1"/>
          </p:cNvSpPr>
          <p:nvPr>
            <p:ph sz="half" idx="1"/>
          </p:nvPr>
        </p:nvSpPr>
        <p:spPr>
          <a:xfrm>
            <a:off x="838091" y="1826048"/>
            <a:ext cx="5180926" cy="435234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7767FA2-B185-481C-3BC8-F8ED2F553121}"/>
              </a:ext>
            </a:extLst>
          </p:cNvPr>
          <p:cNvSpPr>
            <a:spLocks noGrp="1"/>
          </p:cNvSpPr>
          <p:nvPr>
            <p:ph sz="half" idx="2"/>
          </p:nvPr>
        </p:nvSpPr>
        <p:spPr>
          <a:xfrm>
            <a:off x="6171396" y="1826048"/>
            <a:ext cx="5180926" cy="435234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7A8E52B-749F-CBBF-7A83-BF75551FC002}"/>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pie de página 5">
            <a:extLst>
              <a:ext uri="{FF2B5EF4-FFF2-40B4-BE49-F238E27FC236}">
                <a16:creationId xmlns:a16="http://schemas.microsoft.com/office/drawing/2014/main" id="{3C7F4BB6-EC45-D837-0740-8D5385BBC186}"/>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Marcador de número de diapositiva 6">
            <a:extLst>
              <a:ext uri="{FF2B5EF4-FFF2-40B4-BE49-F238E27FC236}">
                <a16:creationId xmlns:a16="http://schemas.microsoft.com/office/drawing/2014/main" id="{D237FB84-A4AD-CA2C-F608-F0CFF17912EE}"/>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10315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E331EE-3B1B-DA31-3224-CCF3F4D61227}"/>
              </a:ext>
            </a:extLst>
          </p:cNvPr>
          <p:cNvSpPr>
            <a:spLocks noGrp="1"/>
          </p:cNvSpPr>
          <p:nvPr>
            <p:ph type="title"/>
          </p:nvPr>
        </p:nvSpPr>
        <p:spPr>
          <a:xfrm>
            <a:off x="839679" y="365210"/>
            <a:ext cx="10514231" cy="1325870"/>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5340826-8203-7EFE-0521-B8BEF70D816A}"/>
              </a:ext>
            </a:extLst>
          </p:cNvPr>
          <p:cNvSpPr>
            <a:spLocks noGrp="1"/>
          </p:cNvSpPr>
          <p:nvPr>
            <p:ph type="body" idx="1"/>
          </p:nvPr>
        </p:nvSpPr>
        <p:spPr>
          <a:xfrm>
            <a:off x="839679" y="1681552"/>
            <a:ext cx="5157116"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890BF2F-0708-846E-FD35-B67397A9AD18}"/>
              </a:ext>
            </a:extLst>
          </p:cNvPr>
          <p:cNvSpPr>
            <a:spLocks noGrp="1"/>
          </p:cNvSpPr>
          <p:nvPr>
            <p:ph sz="half" idx="2"/>
          </p:nvPr>
        </p:nvSpPr>
        <p:spPr>
          <a:xfrm>
            <a:off x="839679" y="2505655"/>
            <a:ext cx="5157116" cy="368544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990870A7-2000-36B4-0D1F-77B6C2200564}"/>
              </a:ext>
            </a:extLst>
          </p:cNvPr>
          <p:cNvSpPr>
            <a:spLocks noGrp="1"/>
          </p:cNvSpPr>
          <p:nvPr>
            <p:ph type="body" sz="quarter" idx="3"/>
          </p:nvPr>
        </p:nvSpPr>
        <p:spPr>
          <a:xfrm>
            <a:off x="6171397" y="1681552"/>
            <a:ext cx="5182513"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17D8D55-F959-483B-7FF8-CB2D6622EA19}"/>
              </a:ext>
            </a:extLst>
          </p:cNvPr>
          <p:cNvSpPr>
            <a:spLocks noGrp="1"/>
          </p:cNvSpPr>
          <p:nvPr>
            <p:ph sz="quarter" idx="4"/>
          </p:nvPr>
        </p:nvSpPr>
        <p:spPr>
          <a:xfrm>
            <a:off x="6171397" y="2505655"/>
            <a:ext cx="5182513" cy="368544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68105B13-335F-8034-5ECE-E29F80B955AA}"/>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Marcador de pie de página 7">
            <a:extLst>
              <a:ext uri="{FF2B5EF4-FFF2-40B4-BE49-F238E27FC236}">
                <a16:creationId xmlns:a16="http://schemas.microsoft.com/office/drawing/2014/main" id="{38EC9148-7D58-7FE9-9A40-E340C122664B}"/>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arcador de número de diapositiva 8">
            <a:extLst>
              <a:ext uri="{FF2B5EF4-FFF2-40B4-BE49-F238E27FC236}">
                <a16:creationId xmlns:a16="http://schemas.microsoft.com/office/drawing/2014/main" id="{5787A2AF-3A3D-7F81-309F-8608E1FA3A8F}"/>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10366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E3A34B-1799-5854-5BC9-8F6C5A4E1E0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0EFA32F1-26AB-7AA3-5E30-E2C3A4D8D5D5}"/>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Marcador de pie de página 3">
            <a:extLst>
              <a:ext uri="{FF2B5EF4-FFF2-40B4-BE49-F238E27FC236}">
                <a16:creationId xmlns:a16="http://schemas.microsoft.com/office/drawing/2014/main" id="{6F9A8EF5-B4A7-7B2F-8CF5-8AAD05892B22}"/>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número de diapositiva 4">
            <a:extLst>
              <a:ext uri="{FF2B5EF4-FFF2-40B4-BE49-F238E27FC236}">
                <a16:creationId xmlns:a16="http://schemas.microsoft.com/office/drawing/2014/main" id="{7AC9FC2E-1828-AD62-7928-977CF9778891}"/>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125893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672C9BF-831B-5CAD-F95B-FE4F4B93E4F6}"/>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Marcador de pie de página 2">
            <a:extLst>
              <a:ext uri="{FF2B5EF4-FFF2-40B4-BE49-F238E27FC236}">
                <a16:creationId xmlns:a16="http://schemas.microsoft.com/office/drawing/2014/main" id="{AA93C3F7-BDEB-833E-05D2-8C5255B485DA}"/>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Marcador de número de diapositiva 3">
            <a:extLst>
              <a:ext uri="{FF2B5EF4-FFF2-40B4-BE49-F238E27FC236}">
                <a16:creationId xmlns:a16="http://schemas.microsoft.com/office/drawing/2014/main" id="{8F343884-5389-AFC5-2570-7AAF6B3E83FA}"/>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25397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3F3AB4-7DD4-CA7A-93A3-2427D86141F7}"/>
              </a:ext>
            </a:extLst>
          </p:cNvPr>
          <p:cNvSpPr>
            <a:spLocks noGrp="1"/>
          </p:cNvSpPr>
          <p:nvPr>
            <p:ph type="title"/>
          </p:nvPr>
        </p:nvSpPr>
        <p:spPr>
          <a:xfrm>
            <a:off x="839679" y="457306"/>
            <a:ext cx="3931725" cy="1600571"/>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FA85029-959C-FFC6-12C7-B40F949FE61B}"/>
              </a:ext>
            </a:extLst>
          </p:cNvPr>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8F52F449-2C4C-3950-CE96-68B1416A5A44}"/>
              </a:ext>
            </a:extLst>
          </p:cNvPr>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AC6128C-671C-3A3D-EADB-32387B58E9F9}"/>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pie de página 5">
            <a:extLst>
              <a:ext uri="{FF2B5EF4-FFF2-40B4-BE49-F238E27FC236}">
                <a16:creationId xmlns:a16="http://schemas.microsoft.com/office/drawing/2014/main" id="{0295DF27-4C03-F35E-70E3-5D95DA6D5F9C}"/>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Marcador de número de diapositiva 6">
            <a:extLst>
              <a:ext uri="{FF2B5EF4-FFF2-40B4-BE49-F238E27FC236}">
                <a16:creationId xmlns:a16="http://schemas.microsoft.com/office/drawing/2014/main" id="{DF28762E-CC27-B138-D14A-FE0C04A7BD79}"/>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58358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0F848-9239-78FE-60B6-AC4FDBCBBC67}"/>
              </a:ext>
            </a:extLst>
          </p:cNvPr>
          <p:cNvSpPr>
            <a:spLocks noGrp="1"/>
          </p:cNvSpPr>
          <p:nvPr>
            <p:ph type="title"/>
          </p:nvPr>
        </p:nvSpPr>
        <p:spPr>
          <a:xfrm>
            <a:off x="839679" y="457306"/>
            <a:ext cx="3931725" cy="1600571"/>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FFFFB8D4-03FF-2FE3-C2DB-22990BDF271F}"/>
              </a:ext>
            </a:extLst>
          </p:cNvPr>
          <p:cNvSpPr>
            <a:spLocks noGrp="1"/>
          </p:cNvSpPr>
          <p:nvPr>
            <p:ph type="pic" idx="1"/>
          </p:nvPr>
        </p:nvSpPr>
        <p:spPr>
          <a:xfrm>
            <a:off x="5182513" y="987654"/>
            <a:ext cx="6171397" cy="4874754"/>
          </a:xfrm>
        </p:spPr>
        <p:txBody>
          <a:bodyPr/>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endParaRPr lang="es-CL"/>
          </a:p>
        </p:txBody>
      </p:sp>
      <p:sp>
        <p:nvSpPr>
          <p:cNvPr id="4" name="Marcador de texto 3">
            <a:extLst>
              <a:ext uri="{FF2B5EF4-FFF2-40B4-BE49-F238E27FC236}">
                <a16:creationId xmlns:a16="http://schemas.microsoft.com/office/drawing/2014/main" id="{3D868663-D6C8-4E31-B09F-4BDD96087359}"/>
              </a:ext>
            </a:extLst>
          </p:cNvPr>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559449F-6D77-7C81-C9E4-FE71FFC178BB}"/>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pie de página 5">
            <a:extLst>
              <a:ext uri="{FF2B5EF4-FFF2-40B4-BE49-F238E27FC236}">
                <a16:creationId xmlns:a16="http://schemas.microsoft.com/office/drawing/2014/main" id="{96B78891-743C-FD5D-55CD-3C4250173642}"/>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Marcador de número de diapositiva 6">
            <a:extLst>
              <a:ext uri="{FF2B5EF4-FFF2-40B4-BE49-F238E27FC236}">
                <a16:creationId xmlns:a16="http://schemas.microsoft.com/office/drawing/2014/main" id="{E37C678E-6531-9D68-68EA-9ACA01343BC2}"/>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644963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CE0127-0258-9F6F-0D76-46E237AF74F6}"/>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656168B-75EA-0B09-C631-D55F7B70CC8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DAA1329-8C77-7919-329C-BF638787E477}"/>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77E9CDCD-4E82-68A4-BD19-0F90FD182747}"/>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A49D48FE-17E9-F24E-E029-B905A3F12633}"/>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5317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7AB2DA0-2C69-E7EB-79E6-3F318A5B00FA}"/>
              </a:ext>
            </a:extLst>
          </p:cNvPr>
          <p:cNvSpPr>
            <a:spLocks noGrp="1"/>
          </p:cNvSpPr>
          <p:nvPr>
            <p:ph type="title" orient="vert"/>
          </p:nvPr>
        </p:nvSpPr>
        <p:spPr>
          <a:xfrm>
            <a:off x="8723764" y="365209"/>
            <a:ext cx="2628558" cy="5813184"/>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1E9AA04D-0D18-B41D-EBA0-B02EFFA0F906}"/>
              </a:ext>
            </a:extLst>
          </p:cNvPr>
          <p:cNvSpPr>
            <a:spLocks noGrp="1"/>
          </p:cNvSpPr>
          <p:nvPr>
            <p:ph type="body" orient="vert" idx="1"/>
          </p:nvPr>
        </p:nvSpPr>
        <p:spPr>
          <a:xfrm>
            <a:off x="838091" y="365209"/>
            <a:ext cx="7733293" cy="581318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AB6F847-9076-FF5F-E5B2-8F34C492048D}"/>
              </a:ext>
            </a:extLst>
          </p:cNvPr>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38196DEF-4931-64C9-1CA7-3D76FF150596}"/>
              </a:ext>
            </a:extLst>
          </p:cNvPr>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1E274F41-D09C-C543-6B69-1038C3BA1516}"/>
              </a:ext>
            </a:extLst>
          </p:cNvPr>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09970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282" y="2130920"/>
            <a:ext cx="10361851" cy="1470366"/>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585954" indent="0" algn="ctr">
              <a:buNone/>
              <a:defRPr>
                <a:solidFill>
                  <a:schemeClr val="tx1">
                    <a:tint val="75000"/>
                  </a:schemeClr>
                </a:solidFill>
              </a:defRPr>
            </a:lvl2pPr>
            <a:lvl3pPr marL="1171910" indent="0" algn="ctr">
              <a:buNone/>
              <a:defRPr>
                <a:solidFill>
                  <a:schemeClr val="tx1">
                    <a:tint val="75000"/>
                  </a:schemeClr>
                </a:solidFill>
              </a:defRPr>
            </a:lvl3pPr>
            <a:lvl4pPr marL="1757863" indent="0" algn="ctr">
              <a:buNone/>
              <a:defRPr>
                <a:solidFill>
                  <a:schemeClr val="tx1">
                    <a:tint val="75000"/>
                  </a:schemeClr>
                </a:solidFill>
              </a:defRPr>
            </a:lvl4pPr>
            <a:lvl5pPr marL="2343819" indent="0" algn="ctr">
              <a:buNone/>
              <a:defRPr>
                <a:solidFill>
                  <a:schemeClr val="tx1">
                    <a:tint val="75000"/>
                  </a:schemeClr>
                </a:solidFill>
              </a:defRPr>
            </a:lvl5pPr>
            <a:lvl6pPr marL="2929773" indent="0" algn="ctr">
              <a:buNone/>
              <a:defRPr>
                <a:solidFill>
                  <a:schemeClr val="tx1">
                    <a:tint val="75000"/>
                  </a:schemeClr>
                </a:solidFill>
              </a:defRPr>
            </a:lvl6pPr>
            <a:lvl7pPr marL="3515727" indent="0" algn="ctr">
              <a:buNone/>
              <a:defRPr>
                <a:solidFill>
                  <a:schemeClr val="tx1">
                    <a:tint val="75000"/>
                  </a:schemeClr>
                </a:solidFill>
              </a:defRPr>
            </a:lvl7pPr>
            <a:lvl8pPr marL="4101682" indent="0" algn="ctr">
              <a:buNone/>
              <a:defRPr>
                <a:solidFill>
                  <a:schemeClr val="tx1">
                    <a:tint val="75000"/>
                  </a:schemeClr>
                </a:solidFill>
              </a:defRPr>
            </a:lvl8pPr>
            <a:lvl9pPr marL="4687636"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EF197746-97BA-4669-AF45-A2D902E740F9}"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12601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3AA075C8-734C-428B-834B-3D2354BFD5DA}"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862225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2960" y="4407922"/>
            <a:ext cx="10361851" cy="1362391"/>
          </a:xfrm>
        </p:spPr>
        <p:txBody>
          <a:bodyPr anchor="t"/>
          <a:lstStyle>
            <a:lvl1pPr algn="l">
              <a:defRPr sz="5098"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2960" y="2907386"/>
            <a:ext cx="10361851" cy="1500535"/>
          </a:xfrm>
        </p:spPr>
        <p:txBody>
          <a:bodyPr anchor="b"/>
          <a:lstStyle>
            <a:lvl1pPr marL="0" indent="0">
              <a:buNone/>
              <a:defRPr sz="2599">
                <a:solidFill>
                  <a:schemeClr val="tx1">
                    <a:tint val="75000"/>
                  </a:schemeClr>
                </a:solidFill>
              </a:defRPr>
            </a:lvl1pPr>
            <a:lvl2pPr marL="585954" indent="0">
              <a:buNone/>
              <a:defRPr sz="2300">
                <a:solidFill>
                  <a:schemeClr val="tx1">
                    <a:tint val="75000"/>
                  </a:schemeClr>
                </a:solidFill>
              </a:defRPr>
            </a:lvl2pPr>
            <a:lvl3pPr marL="1171910" indent="0">
              <a:buNone/>
              <a:defRPr sz="2100">
                <a:solidFill>
                  <a:schemeClr val="tx1">
                    <a:tint val="75000"/>
                  </a:schemeClr>
                </a:solidFill>
              </a:defRPr>
            </a:lvl3pPr>
            <a:lvl4pPr marL="1757863" indent="0">
              <a:buNone/>
              <a:defRPr sz="1800">
                <a:solidFill>
                  <a:schemeClr val="tx1">
                    <a:tint val="75000"/>
                  </a:schemeClr>
                </a:solidFill>
              </a:defRPr>
            </a:lvl4pPr>
            <a:lvl5pPr marL="2343819" indent="0">
              <a:buNone/>
              <a:defRPr sz="1800">
                <a:solidFill>
                  <a:schemeClr val="tx1">
                    <a:tint val="75000"/>
                  </a:schemeClr>
                </a:solidFill>
              </a:defRPr>
            </a:lvl5pPr>
            <a:lvl6pPr marL="2929773" indent="0">
              <a:buNone/>
              <a:defRPr sz="1800">
                <a:solidFill>
                  <a:schemeClr val="tx1">
                    <a:tint val="75000"/>
                  </a:schemeClr>
                </a:solidFill>
              </a:defRPr>
            </a:lvl6pPr>
            <a:lvl7pPr marL="3515727" indent="0">
              <a:buNone/>
              <a:defRPr sz="1800">
                <a:solidFill>
                  <a:schemeClr val="tx1">
                    <a:tint val="75000"/>
                  </a:schemeClr>
                </a:solidFill>
              </a:defRPr>
            </a:lvl7pPr>
            <a:lvl8pPr marL="4101682" indent="0">
              <a:buNone/>
              <a:defRPr sz="1800">
                <a:solidFill>
                  <a:schemeClr val="tx1">
                    <a:tint val="75000"/>
                  </a:schemeClr>
                </a:solidFill>
              </a:defRPr>
            </a:lvl8pPr>
            <a:lvl9pPr marL="4687636" indent="0">
              <a:buNone/>
              <a:defRPr sz="18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9A4C9511-2149-40ED-B328-0ED9C5FD961A}"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210699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522" y="1600572"/>
            <a:ext cx="5384099" cy="4527011"/>
          </a:xfrm>
        </p:spPr>
        <p:txBody>
          <a:bodyPr/>
          <a:lstStyle>
            <a:lvl1pPr>
              <a:defRPr sz="3599"/>
            </a:lvl1pPr>
            <a:lvl2pPr>
              <a:defRPr sz="3099"/>
            </a:lvl2pPr>
            <a:lvl3pPr>
              <a:defRPr sz="2599"/>
            </a:lvl3pPr>
            <a:lvl4pPr>
              <a:defRPr sz="2300"/>
            </a:lvl4pPr>
            <a:lvl5pPr>
              <a:defRPr sz="2300"/>
            </a:lvl5pPr>
            <a:lvl6pPr>
              <a:defRPr sz="2300"/>
            </a:lvl6pPr>
            <a:lvl7pPr>
              <a:defRPr sz="2300"/>
            </a:lvl7pPr>
            <a:lvl8pPr>
              <a:defRPr sz="2300"/>
            </a:lvl8pPr>
            <a:lvl9pPr>
              <a:defRPr sz="2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6793" y="1600572"/>
            <a:ext cx="5384099" cy="4527011"/>
          </a:xfrm>
        </p:spPr>
        <p:txBody>
          <a:bodyPr/>
          <a:lstStyle>
            <a:lvl1pPr>
              <a:defRPr sz="3599"/>
            </a:lvl1pPr>
            <a:lvl2pPr>
              <a:defRPr sz="3099"/>
            </a:lvl2pPr>
            <a:lvl3pPr>
              <a:defRPr sz="2599"/>
            </a:lvl3pPr>
            <a:lvl4pPr>
              <a:defRPr sz="2300"/>
            </a:lvl4pPr>
            <a:lvl5pPr>
              <a:defRPr sz="2300"/>
            </a:lvl5pPr>
            <a:lvl6pPr>
              <a:defRPr sz="2300"/>
            </a:lvl6pPr>
            <a:lvl7pPr>
              <a:defRPr sz="2300"/>
            </a:lvl7pPr>
            <a:lvl8pPr>
              <a:defRPr sz="2300"/>
            </a:lvl8pPr>
            <a:lvl9pPr>
              <a:defRPr sz="2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5A733959-6030-49F0-9ECB-6F8F1BCED27B}"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67565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521" y="1535469"/>
            <a:ext cx="5386216" cy="639910"/>
          </a:xfrm>
        </p:spPr>
        <p:txBody>
          <a:bodyPr anchor="b"/>
          <a:lstStyle>
            <a:lvl1pPr marL="0" indent="0">
              <a:buNone/>
              <a:defRPr sz="3099" b="1"/>
            </a:lvl1pPr>
            <a:lvl2pPr marL="585954" indent="0">
              <a:buNone/>
              <a:defRPr sz="2599" b="1"/>
            </a:lvl2pPr>
            <a:lvl3pPr marL="1171910" indent="0">
              <a:buNone/>
              <a:defRPr sz="2300" b="1"/>
            </a:lvl3pPr>
            <a:lvl4pPr marL="1757863" indent="0">
              <a:buNone/>
              <a:defRPr sz="2100" b="1"/>
            </a:lvl4pPr>
            <a:lvl5pPr marL="2343819" indent="0">
              <a:buNone/>
              <a:defRPr sz="2100" b="1"/>
            </a:lvl5pPr>
            <a:lvl6pPr marL="2929773" indent="0">
              <a:buNone/>
              <a:defRPr sz="2100" b="1"/>
            </a:lvl6pPr>
            <a:lvl7pPr marL="3515727" indent="0">
              <a:buNone/>
              <a:defRPr sz="2100" b="1"/>
            </a:lvl7pPr>
            <a:lvl8pPr marL="4101682" indent="0">
              <a:buNone/>
              <a:defRPr sz="2100" b="1"/>
            </a:lvl8pPr>
            <a:lvl9pPr marL="4687636" indent="0">
              <a:buNone/>
              <a:defRPr sz="2100" b="1"/>
            </a:lvl9pPr>
          </a:lstStyle>
          <a:p>
            <a:pPr lvl="0"/>
            <a:r>
              <a:rPr lang="es-ES"/>
              <a:t>Haga clic para modificar el estilo de texto del patrón</a:t>
            </a:r>
          </a:p>
        </p:txBody>
      </p:sp>
      <p:sp>
        <p:nvSpPr>
          <p:cNvPr id="4" name="3 Marcador de contenido"/>
          <p:cNvSpPr>
            <a:spLocks noGrp="1"/>
          </p:cNvSpPr>
          <p:nvPr>
            <p:ph sz="half" idx="2"/>
          </p:nvPr>
        </p:nvSpPr>
        <p:spPr>
          <a:xfrm>
            <a:off x="609521" y="2175380"/>
            <a:ext cx="5386216" cy="3952203"/>
          </a:xfrm>
        </p:spPr>
        <p:txBody>
          <a:bodyPr/>
          <a:lstStyle>
            <a:lvl1pPr>
              <a:defRPr sz="3099"/>
            </a:lvl1pPr>
            <a:lvl2pPr>
              <a:defRPr sz="2599"/>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2562" y="1535469"/>
            <a:ext cx="5388332" cy="639910"/>
          </a:xfrm>
        </p:spPr>
        <p:txBody>
          <a:bodyPr anchor="b"/>
          <a:lstStyle>
            <a:lvl1pPr marL="0" indent="0">
              <a:buNone/>
              <a:defRPr sz="3099" b="1"/>
            </a:lvl1pPr>
            <a:lvl2pPr marL="585954" indent="0">
              <a:buNone/>
              <a:defRPr sz="2599" b="1"/>
            </a:lvl2pPr>
            <a:lvl3pPr marL="1171910" indent="0">
              <a:buNone/>
              <a:defRPr sz="2300" b="1"/>
            </a:lvl3pPr>
            <a:lvl4pPr marL="1757863" indent="0">
              <a:buNone/>
              <a:defRPr sz="2100" b="1"/>
            </a:lvl4pPr>
            <a:lvl5pPr marL="2343819" indent="0">
              <a:buNone/>
              <a:defRPr sz="2100" b="1"/>
            </a:lvl5pPr>
            <a:lvl6pPr marL="2929773" indent="0">
              <a:buNone/>
              <a:defRPr sz="2100" b="1"/>
            </a:lvl6pPr>
            <a:lvl7pPr marL="3515727" indent="0">
              <a:buNone/>
              <a:defRPr sz="2100" b="1"/>
            </a:lvl7pPr>
            <a:lvl8pPr marL="4101682" indent="0">
              <a:buNone/>
              <a:defRPr sz="2100" b="1"/>
            </a:lvl8pPr>
            <a:lvl9pPr marL="4687636" indent="0">
              <a:buNone/>
              <a:defRPr sz="2100" b="1"/>
            </a:lvl9pPr>
          </a:lstStyle>
          <a:p>
            <a:pPr lvl="0"/>
            <a:r>
              <a:rPr lang="es-ES"/>
              <a:t>Haga clic para modificar el estilo de texto del patrón</a:t>
            </a:r>
          </a:p>
        </p:txBody>
      </p:sp>
      <p:sp>
        <p:nvSpPr>
          <p:cNvPr id="6" name="5 Marcador de contenido"/>
          <p:cNvSpPr>
            <a:spLocks noGrp="1"/>
          </p:cNvSpPr>
          <p:nvPr>
            <p:ph sz="quarter" idx="4"/>
          </p:nvPr>
        </p:nvSpPr>
        <p:spPr>
          <a:xfrm>
            <a:off x="6192562" y="2175380"/>
            <a:ext cx="5388332" cy="3952203"/>
          </a:xfrm>
        </p:spPr>
        <p:txBody>
          <a:bodyPr/>
          <a:lstStyle>
            <a:lvl1pPr>
              <a:defRPr sz="3099"/>
            </a:lvl1pPr>
            <a:lvl2pPr>
              <a:defRPr sz="2599"/>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641DA971-772F-4688-9CCB-6725EC3367C2}"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001032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D8F62929-34A3-4D79-A1F0-63F2AE0AE3FE}"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602100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C59051A0-E466-44E5-955F-C91334F52E31}"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456686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523" y="273114"/>
            <a:ext cx="4010562" cy="1162319"/>
          </a:xfrm>
        </p:spPr>
        <p:txBody>
          <a:bodyPr anchor="b"/>
          <a:lstStyle>
            <a:lvl1pPr algn="l">
              <a:defRPr sz="2599"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113" y="273115"/>
            <a:ext cx="6814779" cy="5854468"/>
          </a:xfrm>
        </p:spPr>
        <p:txBody>
          <a:bodyPr/>
          <a:lstStyle>
            <a:lvl1pPr>
              <a:defRPr sz="4099"/>
            </a:lvl1pPr>
            <a:lvl2pPr>
              <a:defRPr sz="3599"/>
            </a:lvl2pPr>
            <a:lvl3pPr>
              <a:defRPr sz="3099"/>
            </a:lvl3pPr>
            <a:lvl4pPr>
              <a:defRPr sz="2599"/>
            </a:lvl4pPr>
            <a:lvl5pPr>
              <a:defRPr sz="2599"/>
            </a:lvl5pPr>
            <a:lvl6pPr>
              <a:defRPr sz="2599"/>
            </a:lvl6pPr>
            <a:lvl7pPr>
              <a:defRPr sz="2599"/>
            </a:lvl7pPr>
            <a:lvl8pPr>
              <a:defRPr sz="2599"/>
            </a:lvl8pPr>
            <a:lvl9pPr>
              <a:defRPr sz="2599"/>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523" y="1435434"/>
            <a:ext cx="4010562" cy="4692149"/>
          </a:xfrm>
        </p:spPr>
        <p:txBody>
          <a:bodyPr/>
          <a:lstStyle>
            <a:lvl1pPr marL="0" indent="0">
              <a:buNone/>
              <a:defRPr sz="1800"/>
            </a:lvl1pPr>
            <a:lvl2pPr marL="585954" indent="0">
              <a:buNone/>
              <a:defRPr sz="1500"/>
            </a:lvl2pPr>
            <a:lvl3pPr marL="1171910" indent="0">
              <a:buNone/>
              <a:defRPr sz="1300"/>
            </a:lvl3pPr>
            <a:lvl4pPr marL="1757863" indent="0">
              <a:buNone/>
              <a:defRPr sz="1200"/>
            </a:lvl4pPr>
            <a:lvl5pPr marL="2343819" indent="0">
              <a:buNone/>
              <a:defRPr sz="1200"/>
            </a:lvl5pPr>
            <a:lvl6pPr marL="2929773" indent="0">
              <a:buNone/>
              <a:defRPr sz="1200"/>
            </a:lvl6pPr>
            <a:lvl7pPr marL="3515727" indent="0">
              <a:buNone/>
              <a:defRPr sz="1200"/>
            </a:lvl7pPr>
            <a:lvl8pPr marL="4101682" indent="0">
              <a:buNone/>
              <a:defRPr sz="1200"/>
            </a:lvl8pPr>
            <a:lvl9pPr marL="4687636"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DEF1604A-AB6A-49EF-A1F1-B5685F816756}"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347440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406" y="4801711"/>
            <a:ext cx="7314248" cy="566870"/>
          </a:xfrm>
        </p:spPr>
        <p:txBody>
          <a:bodyPr anchor="b"/>
          <a:lstStyle>
            <a:lvl1pPr algn="l">
              <a:defRPr sz="2599"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406" y="612918"/>
            <a:ext cx="7314248" cy="4115753"/>
          </a:xfrm>
        </p:spPr>
        <p:txBody>
          <a:bodyPr/>
          <a:lstStyle>
            <a:lvl1pPr marL="0" indent="0">
              <a:buNone/>
              <a:defRPr sz="4099"/>
            </a:lvl1pPr>
            <a:lvl2pPr marL="585954" indent="0">
              <a:buNone/>
              <a:defRPr sz="3599"/>
            </a:lvl2pPr>
            <a:lvl3pPr marL="1171910" indent="0">
              <a:buNone/>
              <a:defRPr sz="3099"/>
            </a:lvl3pPr>
            <a:lvl4pPr marL="1757863" indent="0">
              <a:buNone/>
              <a:defRPr sz="2599"/>
            </a:lvl4pPr>
            <a:lvl5pPr marL="2343819" indent="0">
              <a:buNone/>
              <a:defRPr sz="2599"/>
            </a:lvl5pPr>
            <a:lvl6pPr marL="2929773" indent="0">
              <a:buNone/>
              <a:defRPr sz="2599"/>
            </a:lvl6pPr>
            <a:lvl7pPr marL="3515727" indent="0">
              <a:buNone/>
              <a:defRPr sz="2599"/>
            </a:lvl7pPr>
            <a:lvl8pPr marL="4101682" indent="0">
              <a:buNone/>
              <a:defRPr sz="2599"/>
            </a:lvl8pPr>
            <a:lvl9pPr marL="4687636" indent="0">
              <a:buNone/>
              <a:defRPr sz="2599"/>
            </a:lvl9pPr>
          </a:lstStyle>
          <a:p>
            <a:endParaRPr lang="es-CL"/>
          </a:p>
        </p:txBody>
      </p:sp>
      <p:sp>
        <p:nvSpPr>
          <p:cNvPr id="4" name="3 Marcador de texto"/>
          <p:cNvSpPr>
            <a:spLocks noGrp="1"/>
          </p:cNvSpPr>
          <p:nvPr>
            <p:ph type="body" sz="half" idx="2"/>
          </p:nvPr>
        </p:nvSpPr>
        <p:spPr>
          <a:xfrm>
            <a:off x="2389406" y="5368581"/>
            <a:ext cx="7314248" cy="805048"/>
          </a:xfrm>
        </p:spPr>
        <p:txBody>
          <a:bodyPr/>
          <a:lstStyle>
            <a:lvl1pPr marL="0" indent="0">
              <a:buNone/>
              <a:defRPr sz="1800"/>
            </a:lvl1pPr>
            <a:lvl2pPr marL="585954" indent="0">
              <a:buNone/>
              <a:defRPr sz="1500"/>
            </a:lvl2pPr>
            <a:lvl3pPr marL="1171910" indent="0">
              <a:buNone/>
              <a:defRPr sz="1300"/>
            </a:lvl3pPr>
            <a:lvl4pPr marL="1757863" indent="0">
              <a:buNone/>
              <a:defRPr sz="1200"/>
            </a:lvl4pPr>
            <a:lvl5pPr marL="2343819" indent="0">
              <a:buNone/>
              <a:defRPr sz="1200"/>
            </a:lvl5pPr>
            <a:lvl6pPr marL="2929773" indent="0">
              <a:buNone/>
              <a:defRPr sz="1200"/>
            </a:lvl6pPr>
            <a:lvl7pPr marL="3515727" indent="0">
              <a:buNone/>
              <a:defRPr sz="1200"/>
            </a:lvl7pPr>
            <a:lvl8pPr marL="4101682" indent="0">
              <a:buNone/>
              <a:defRPr sz="1200"/>
            </a:lvl8pPr>
            <a:lvl9pPr marL="4687636"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0B8313D2-5209-416A-89FB-A9EEFAA7E9FE}"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443352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64A2F07A-22F8-4162-B989-4C88448DB5DD}"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2906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8049" y="274702"/>
            <a:ext cx="2742843" cy="585288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522" y="274702"/>
            <a:ext cx="8025355" cy="585288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fld id="{F206B7A1-C3E9-4F95-84C6-30233BFC06BD}"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3694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521" y="274701"/>
            <a:ext cx="10971372" cy="1143265"/>
          </a:xfrm>
          <a:prstGeom prst="rect">
            <a:avLst/>
          </a:prstGeom>
        </p:spPr>
        <p:txBody>
          <a:bodyPr vert="horz" lIns="117226" tIns="58613" rIns="117226" bIns="58613"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521" y="1600571"/>
            <a:ext cx="10971372" cy="4527011"/>
          </a:xfrm>
          <a:prstGeom prst="rect">
            <a:avLst/>
          </a:prstGeom>
        </p:spPr>
        <p:txBody>
          <a:bodyPr vert="horz" lIns="117226" tIns="58613" rIns="117226" bIns="5861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520" y="6357823"/>
            <a:ext cx="2844430" cy="365210"/>
          </a:xfrm>
          <a:prstGeom prst="rect">
            <a:avLst/>
          </a:prstGeom>
        </p:spPr>
        <p:txBody>
          <a:bodyPr vert="horz" lIns="117226" tIns="58613" rIns="117226" bIns="58613" rtlCol="0" anchor="ctr"/>
          <a:lstStyle>
            <a:lvl1pPr algn="l">
              <a:defRPr sz="1500">
                <a:solidFill>
                  <a:schemeClr val="tx1">
                    <a:tint val="75000"/>
                  </a:schemeClr>
                </a:solidFill>
              </a:defRPr>
            </a:lvl1pPr>
          </a:lstStyle>
          <a:p>
            <a:fld id="{267CB299-013E-4115-A761-32ADD951B550}" type="datetimeFigureOut">
              <a:rPr lang="es-CL" smtClean="0"/>
              <a:pPr/>
              <a:t>25-06-2026</a:t>
            </a:fld>
            <a:endParaRPr lang="es-CL"/>
          </a:p>
        </p:txBody>
      </p:sp>
      <p:sp>
        <p:nvSpPr>
          <p:cNvPr id="5" name="4 Marcador de pie de página"/>
          <p:cNvSpPr>
            <a:spLocks noGrp="1"/>
          </p:cNvSpPr>
          <p:nvPr>
            <p:ph type="ftr" sz="quarter" idx="3"/>
          </p:nvPr>
        </p:nvSpPr>
        <p:spPr>
          <a:xfrm>
            <a:off x="4165058" y="6357823"/>
            <a:ext cx="3860297" cy="365210"/>
          </a:xfrm>
          <a:prstGeom prst="rect">
            <a:avLst/>
          </a:prstGeom>
        </p:spPr>
        <p:txBody>
          <a:bodyPr vert="horz" lIns="117226" tIns="58613" rIns="117226" bIns="58613" rtlCol="0" anchor="ctr"/>
          <a:lstStyle>
            <a:lvl1pPr algn="ctr">
              <a:defRPr sz="15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8736463" y="6357823"/>
            <a:ext cx="2844430" cy="365210"/>
          </a:xfrm>
          <a:prstGeom prst="rect">
            <a:avLst/>
          </a:prstGeom>
        </p:spPr>
        <p:txBody>
          <a:bodyPr vert="horz" lIns="117226" tIns="58613" rIns="117226" bIns="58613" rtlCol="0" anchor="ctr"/>
          <a:lstStyle>
            <a:lvl1pPr algn="r">
              <a:defRPr sz="1500">
                <a:solidFill>
                  <a:schemeClr val="tx1">
                    <a:tint val="75000"/>
                  </a:schemeClr>
                </a:solidFill>
              </a:defRPr>
            </a:lvl1pPr>
          </a:lstStyle>
          <a:p>
            <a:fld id="{BE33EFC6-0AC2-4BE2-BADE-0797010B7D95}" type="slidenum">
              <a:rPr lang="es-CL" smtClean="0"/>
              <a:pPr/>
              <a:t>‹Nº›</a:t>
            </a:fld>
            <a:endParaRPr lang="es-CL"/>
          </a:p>
        </p:txBody>
      </p:sp>
    </p:spTree>
    <p:extLst>
      <p:ext uri="{BB962C8B-B14F-4D97-AF65-F5344CB8AC3E}">
        <p14:creationId xmlns:p14="http://schemas.microsoft.com/office/powerpoint/2010/main" val="29242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172261" rtl="0" eaLnBrk="1" latinLnBrk="0" hangingPunct="1">
        <a:spcBef>
          <a:spcPct val="0"/>
        </a:spcBef>
        <a:buNone/>
        <a:defRPr sz="5600" kern="1200">
          <a:solidFill>
            <a:schemeClr val="tx1"/>
          </a:solidFill>
          <a:latin typeface="+mj-lt"/>
          <a:ea typeface="+mj-ea"/>
          <a:cs typeface="+mj-cs"/>
        </a:defRPr>
      </a:lvl1pPr>
    </p:titleStyle>
    <p:bodyStyle>
      <a:lvl1pPr marL="439598" indent="-439598" algn="l" defTabSz="1172261" rtl="0" eaLnBrk="1" latinLnBrk="0" hangingPunct="1">
        <a:spcBef>
          <a:spcPct val="20000"/>
        </a:spcBef>
        <a:buFont typeface="Arial" pitchFamily="34" charset="0"/>
        <a:buChar char="•"/>
        <a:defRPr sz="4100" kern="1200">
          <a:solidFill>
            <a:schemeClr val="tx1"/>
          </a:solidFill>
          <a:latin typeface="+mn-lt"/>
          <a:ea typeface="+mn-ea"/>
          <a:cs typeface="+mn-cs"/>
        </a:defRPr>
      </a:lvl1pPr>
      <a:lvl2pPr marL="952462" indent="-366332" algn="l" defTabSz="1172261" rtl="0" eaLnBrk="1" latinLnBrk="0" hangingPunct="1">
        <a:spcBef>
          <a:spcPct val="20000"/>
        </a:spcBef>
        <a:buFont typeface="Arial" pitchFamily="34" charset="0"/>
        <a:buChar char="–"/>
        <a:defRPr sz="3600" kern="1200">
          <a:solidFill>
            <a:schemeClr val="tx1"/>
          </a:solidFill>
          <a:latin typeface="+mn-lt"/>
          <a:ea typeface="+mn-ea"/>
          <a:cs typeface="+mn-cs"/>
        </a:defRPr>
      </a:lvl2pPr>
      <a:lvl3pPr marL="1465326" indent="-293065" algn="l" defTabSz="1172261" rtl="0" eaLnBrk="1" latinLnBrk="0" hangingPunct="1">
        <a:spcBef>
          <a:spcPct val="20000"/>
        </a:spcBef>
        <a:buFont typeface="Arial" pitchFamily="34" charset="0"/>
        <a:buChar char="•"/>
        <a:defRPr sz="3100" kern="1200">
          <a:solidFill>
            <a:schemeClr val="tx1"/>
          </a:solidFill>
          <a:latin typeface="+mn-lt"/>
          <a:ea typeface="+mn-ea"/>
          <a:cs typeface="+mn-cs"/>
        </a:defRPr>
      </a:lvl3pPr>
      <a:lvl4pPr marL="2051456"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4pPr>
      <a:lvl5pPr marL="2637587"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5pPr>
      <a:lvl6pPr marL="3223717"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6pPr>
      <a:lvl7pPr marL="3809848"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7pPr>
      <a:lvl8pPr marL="4395978"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8pPr>
      <a:lvl9pPr marL="4982108" indent="-293065" algn="l" defTabSz="1172261" rtl="0" eaLnBrk="1" latinLnBrk="0" hangingPunct="1">
        <a:spcBef>
          <a:spcPct val="20000"/>
        </a:spcBef>
        <a:buFont typeface="Arial" pitchFamily="34" charset="0"/>
        <a:buChar char="•"/>
        <a:defRPr sz="2600" kern="1200">
          <a:solidFill>
            <a:schemeClr val="tx1"/>
          </a:solidFill>
          <a:latin typeface="+mn-lt"/>
          <a:ea typeface="+mn-ea"/>
          <a:cs typeface="+mn-cs"/>
        </a:defRPr>
      </a:lvl9pPr>
    </p:bodyStyle>
    <p:otherStyle>
      <a:defPPr>
        <a:defRPr lang="es-CL"/>
      </a:defPPr>
      <a:lvl1pPr marL="0" algn="l" defTabSz="1172261" rtl="0" eaLnBrk="1" latinLnBrk="0" hangingPunct="1">
        <a:defRPr sz="2300" kern="1200">
          <a:solidFill>
            <a:schemeClr val="tx1"/>
          </a:solidFill>
          <a:latin typeface="+mn-lt"/>
          <a:ea typeface="+mn-ea"/>
          <a:cs typeface="+mn-cs"/>
        </a:defRPr>
      </a:lvl1pPr>
      <a:lvl2pPr marL="586130" algn="l" defTabSz="1172261" rtl="0" eaLnBrk="1" latinLnBrk="0" hangingPunct="1">
        <a:defRPr sz="2300" kern="1200">
          <a:solidFill>
            <a:schemeClr val="tx1"/>
          </a:solidFill>
          <a:latin typeface="+mn-lt"/>
          <a:ea typeface="+mn-ea"/>
          <a:cs typeface="+mn-cs"/>
        </a:defRPr>
      </a:lvl2pPr>
      <a:lvl3pPr marL="1172261" algn="l" defTabSz="1172261" rtl="0" eaLnBrk="1" latinLnBrk="0" hangingPunct="1">
        <a:defRPr sz="2300" kern="1200">
          <a:solidFill>
            <a:schemeClr val="tx1"/>
          </a:solidFill>
          <a:latin typeface="+mn-lt"/>
          <a:ea typeface="+mn-ea"/>
          <a:cs typeface="+mn-cs"/>
        </a:defRPr>
      </a:lvl3pPr>
      <a:lvl4pPr marL="1758391" algn="l" defTabSz="1172261" rtl="0" eaLnBrk="1" latinLnBrk="0" hangingPunct="1">
        <a:defRPr sz="2300" kern="1200">
          <a:solidFill>
            <a:schemeClr val="tx1"/>
          </a:solidFill>
          <a:latin typeface="+mn-lt"/>
          <a:ea typeface="+mn-ea"/>
          <a:cs typeface="+mn-cs"/>
        </a:defRPr>
      </a:lvl4pPr>
      <a:lvl5pPr marL="2344522" algn="l" defTabSz="1172261" rtl="0" eaLnBrk="1" latinLnBrk="0" hangingPunct="1">
        <a:defRPr sz="2300" kern="1200">
          <a:solidFill>
            <a:schemeClr val="tx1"/>
          </a:solidFill>
          <a:latin typeface="+mn-lt"/>
          <a:ea typeface="+mn-ea"/>
          <a:cs typeface="+mn-cs"/>
        </a:defRPr>
      </a:lvl5pPr>
      <a:lvl6pPr marL="2930652" algn="l" defTabSz="1172261" rtl="0" eaLnBrk="1" latinLnBrk="0" hangingPunct="1">
        <a:defRPr sz="2300" kern="1200">
          <a:solidFill>
            <a:schemeClr val="tx1"/>
          </a:solidFill>
          <a:latin typeface="+mn-lt"/>
          <a:ea typeface="+mn-ea"/>
          <a:cs typeface="+mn-cs"/>
        </a:defRPr>
      </a:lvl6pPr>
      <a:lvl7pPr marL="3516782" algn="l" defTabSz="1172261" rtl="0" eaLnBrk="1" latinLnBrk="0" hangingPunct="1">
        <a:defRPr sz="2300" kern="1200">
          <a:solidFill>
            <a:schemeClr val="tx1"/>
          </a:solidFill>
          <a:latin typeface="+mn-lt"/>
          <a:ea typeface="+mn-ea"/>
          <a:cs typeface="+mn-cs"/>
        </a:defRPr>
      </a:lvl7pPr>
      <a:lvl8pPr marL="4102913" algn="l" defTabSz="1172261" rtl="0" eaLnBrk="1" latinLnBrk="0" hangingPunct="1">
        <a:defRPr sz="2300" kern="1200">
          <a:solidFill>
            <a:schemeClr val="tx1"/>
          </a:solidFill>
          <a:latin typeface="+mn-lt"/>
          <a:ea typeface="+mn-ea"/>
          <a:cs typeface="+mn-cs"/>
        </a:defRPr>
      </a:lvl8pPr>
      <a:lvl9pPr marL="4689043" algn="l" defTabSz="1172261" rtl="0" eaLnBrk="1" latinLnBrk="0" hangingPunct="1">
        <a:defRPr sz="2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1B7ABF9-4C49-3B52-6FD2-63F1425A337C}"/>
              </a:ext>
            </a:extLst>
          </p:cNvPr>
          <p:cNvSpPr>
            <a:spLocks noGrp="1"/>
          </p:cNvSpPr>
          <p:nvPr>
            <p:ph type="title"/>
          </p:nvPr>
        </p:nvSpPr>
        <p:spPr>
          <a:xfrm>
            <a:off x="838091" y="365210"/>
            <a:ext cx="10514231" cy="132587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E4888C0-10F3-2DC8-5087-A960DF099A72}"/>
              </a:ext>
            </a:extLst>
          </p:cNvPr>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45BC419-F874-172D-4220-CDE46A524540}"/>
              </a:ext>
            </a:extLst>
          </p:cNvPr>
          <p:cNvSpPr>
            <a:spLocks noGrp="1"/>
          </p:cNvSpPr>
          <p:nvPr>
            <p:ph type="dt" sz="half" idx="2"/>
          </p:nvPr>
        </p:nvSpPr>
        <p:spPr>
          <a:xfrm>
            <a:off x="838091" y="6357822"/>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309" rtl="0" eaLnBrk="1" fontAlgn="auto" latinLnBrk="0" hangingPunct="1">
              <a:lnSpc>
                <a:spcPct val="100000"/>
              </a:lnSpc>
              <a:spcBef>
                <a:spcPts val="0"/>
              </a:spcBef>
              <a:spcAft>
                <a:spcPts val="0"/>
              </a:spcAft>
              <a:buClrTx/>
              <a:buSzTx/>
              <a:buFontTx/>
              <a:buNone/>
              <a:tabLst/>
              <a:defRPr/>
            </a:pPr>
            <a:fld id="{EE720B2A-BEB3-4412-B996-A16B17A438BD}" type="datetimeFigureOut">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25-06-2026</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Marcador de pie de página 4">
            <a:extLst>
              <a:ext uri="{FF2B5EF4-FFF2-40B4-BE49-F238E27FC236}">
                <a16:creationId xmlns:a16="http://schemas.microsoft.com/office/drawing/2014/main" id="{DBF6FBD7-C727-2268-F455-A4AB373C4E3F}"/>
              </a:ext>
            </a:extLst>
          </p:cNvPr>
          <p:cNvSpPr>
            <a:spLocks noGrp="1"/>
          </p:cNvSpPr>
          <p:nvPr>
            <p:ph type="ftr" sz="quarter" idx="3"/>
          </p:nvPr>
        </p:nvSpPr>
        <p:spPr>
          <a:xfrm>
            <a:off x="4038075" y="6357822"/>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Marcador de número de diapositiva 5">
            <a:extLst>
              <a:ext uri="{FF2B5EF4-FFF2-40B4-BE49-F238E27FC236}">
                <a16:creationId xmlns:a16="http://schemas.microsoft.com/office/drawing/2014/main" id="{9D921575-533F-6F0F-20A3-9D95071AD40B}"/>
              </a:ext>
            </a:extLst>
          </p:cNvPr>
          <p:cNvSpPr>
            <a:spLocks noGrp="1"/>
          </p:cNvSpPr>
          <p:nvPr>
            <p:ph type="sldNum" sz="quarter" idx="4"/>
          </p:nvPr>
        </p:nvSpPr>
        <p:spPr>
          <a:xfrm>
            <a:off x="8609479" y="6357822"/>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309" rtl="0" eaLnBrk="1" fontAlgn="auto" latinLnBrk="0" hangingPunct="1">
              <a:lnSpc>
                <a:spcPct val="100000"/>
              </a:lnSpc>
              <a:spcBef>
                <a:spcPts val="0"/>
              </a:spcBef>
              <a:spcAft>
                <a:spcPts val="0"/>
              </a:spcAft>
              <a:buClrTx/>
              <a:buSzTx/>
              <a:buFontTx/>
              <a:buNone/>
              <a:tabLst/>
              <a:defRPr/>
            </a:pPr>
            <a:fld id="{3540C6A4-9BC5-49A9-8837-45CB4246F32C}" type="slidenum">
              <a:rPr kumimoji="0" lang="es-CL"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488609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7" indent="-228577" algn="l" defTabSz="91430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1" indent="-228577" algn="l" defTabSz="91430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86" indent="-228577" algn="l" defTabSz="91430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40"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94"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521" y="274701"/>
            <a:ext cx="10971372" cy="1143265"/>
          </a:xfrm>
          <a:prstGeom prst="rect">
            <a:avLst/>
          </a:prstGeom>
        </p:spPr>
        <p:txBody>
          <a:bodyPr vert="horz" lIns="117226" tIns="58613" rIns="117226" bIns="58613"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521" y="1600572"/>
            <a:ext cx="10971372" cy="4527011"/>
          </a:xfrm>
          <a:prstGeom prst="rect">
            <a:avLst/>
          </a:prstGeom>
        </p:spPr>
        <p:txBody>
          <a:bodyPr vert="horz" lIns="117226" tIns="58613" rIns="117226" bIns="5861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520" y="6357823"/>
            <a:ext cx="2844430" cy="365210"/>
          </a:xfrm>
          <a:prstGeom prst="rect">
            <a:avLst/>
          </a:prstGeom>
        </p:spPr>
        <p:txBody>
          <a:bodyPr vert="horz" lIns="117226" tIns="58613" rIns="117226" bIns="58613" rtlCol="0" anchor="ctr"/>
          <a:lstStyle>
            <a:lvl1pPr algn="l">
              <a:defRPr sz="1500">
                <a:solidFill>
                  <a:schemeClr val="tx1">
                    <a:tint val="75000"/>
                  </a:schemeClr>
                </a:solidFill>
              </a:defRPr>
            </a:lvl1pPr>
          </a:lstStyle>
          <a:p>
            <a:pPr marL="0" marR="0" lvl="0" indent="0" algn="l" defTabSz="1171910" rtl="0" eaLnBrk="1" fontAlgn="auto" latinLnBrk="0" hangingPunct="1">
              <a:lnSpc>
                <a:spcPct val="100000"/>
              </a:lnSpc>
              <a:spcBef>
                <a:spcPts val="0"/>
              </a:spcBef>
              <a:spcAft>
                <a:spcPts val="0"/>
              </a:spcAft>
              <a:buClrTx/>
              <a:buSzTx/>
              <a:buFontTx/>
              <a:buNone/>
              <a:tabLst/>
              <a:defRPr/>
            </a:pPr>
            <a:fld id="{D72FBB4C-A42A-40E7-B134-5D3EA0DB64AA}" type="datetime1">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171910" rtl="0" eaLnBrk="1" fontAlgn="auto" latinLnBrk="0" hangingPunct="1">
                <a:lnSpc>
                  <a:spcPct val="100000"/>
                </a:lnSpc>
                <a:spcBef>
                  <a:spcPts val="0"/>
                </a:spcBef>
                <a:spcAft>
                  <a:spcPts val="0"/>
                </a:spcAft>
                <a:buClrTx/>
                <a:buSzTx/>
                <a:buFontTx/>
                <a:buNone/>
                <a:tabLst/>
                <a:defRPr/>
              </a:pPr>
              <a:t>25-06-2026</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4165059" y="6357823"/>
            <a:ext cx="3860297" cy="365210"/>
          </a:xfrm>
          <a:prstGeom prst="rect">
            <a:avLst/>
          </a:prstGeom>
        </p:spPr>
        <p:txBody>
          <a:bodyPr vert="horz" lIns="117226" tIns="58613" rIns="117226" bIns="58613" rtlCol="0" anchor="ctr"/>
          <a:lstStyle>
            <a:lvl1pPr algn="ctr">
              <a:defRPr sz="1500">
                <a:solidFill>
                  <a:schemeClr val="tx1">
                    <a:tint val="75000"/>
                  </a:schemeClr>
                </a:solidFill>
              </a:defRPr>
            </a:lvl1pPr>
          </a:lstStyle>
          <a:p>
            <a:pPr marL="0" marR="0" lvl="0" indent="0" algn="ctr" defTabSz="1171910" rtl="0" eaLnBrk="1" fontAlgn="auto" latinLnBrk="0" hangingPunct="1">
              <a:lnSpc>
                <a:spcPct val="100000"/>
              </a:lnSpc>
              <a:spcBef>
                <a:spcPts val="0"/>
              </a:spcBef>
              <a:spcAft>
                <a:spcPts val="0"/>
              </a:spcAft>
              <a:buClrTx/>
              <a:buSzTx/>
              <a:buFontTx/>
              <a:buNone/>
              <a:tabLst/>
              <a:defRPr/>
            </a:pPr>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8736463" y="6357823"/>
            <a:ext cx="2844430" cy="365210"/>
          </a:xfrm>
          <a:prstGeom prst="rect">
            <a:avLst/>
          </a:prstGeom>
        </p:spPr>
        <p:txBody>
          <a:bodyPr vert="horz" lIns="117226" tIns="58613" rIns="117226" bIns="58613" rtlCol="0" anchor="ctr"/>
          <a:lstStyle>
            <a:lvl1pPr algn="r">
              <a:defRPr sz="1500">
                <a:solidFill>
                  <a:schemeClr val="tx1">
                    <a:tint val="75000"/>
                  </a:schemeClr>
                </a:solidFill>
              </a:defRPr>
            </a:lvl1pPr>
          </a:lstStyle>
          <a:p>
            <a:pPr marL="0" marR="0" lvl="0" indent="0" algn="r" defTabSz="1171910" rtl="0" eaLnBrk="1" fontAlgn="auto" latinLnBrk="0" hangingPunct="1">
              <a:lnSpc>
                <a:spcPct val="100000"/>
              </a:lnSpc>
              <a:spcBef>
                <a:spcPts val="0"/>
              </a:spcBef>
              <a:spcAft>
                <a:spcPts val="0"/>
              </a:spcAft>
              <a:buClrTx/>
              <a:buSzTx/>
              <a:buFontTx/>
              <a:buNone/>
              <a:tabLst/>
              <a:defRPr/>
            </a:pPr>
            <a:fld id="{BE33EFC6-0AC2-4BE2-BADE-0797010B7D95}" type="slidenum">
              <a:rPr kumimoji="0" lang="es-CL" sz="15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171910" rtl="0" eaLnBrk="1" fontAlgn="auto" latinLnBrk="0" hangingPunct="1">
                <a:lnSpc>
                  <a:spcPct val="100000"/>
                </a:lnSpc>
                <a:spcBef>
                  <a:spcPts val="0"/>
                </a:spcBef>
                <a:spcAft>
                  <a:spcPts val="0"/>
                </a:spcAft>
                <a:buClrTx/>
                <a:buSzTx/>
                <a:buFontTx/>
                <a:buNone/>
                <a:tabLst/>
                <a:defRPr/>
              </a:pPr>
              <a:t>‹Nº›</a:t>
            </a:fld>
            <a:endParaRPr kumimoji="0" lang="es-CL" sz="15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357175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1171910" rtl="0" eaLnBrk="1" latinLnBrk="0" hangingPunct="1">
        <a:spcBef>
          <a:spcPct val="0"/>
        </a:spcBef>
        <a:buNone/>
        <a:defRPr sz="5598" kern="1200">
          <a:solidFill>
            <a:schemeClr val="tx1"/>
          </a:solidFill>
          <a:latin typeface="+mj-lt"/>
          <a:ea typeface="+mj-ea"/>
          <a:cs typeface="+mj-cs"/>
        </a:defRPr>
      </a:lvl1pPr>
    </p:titleStyle>
    <p:bodyStyle>
      <a:lvl1pPr marL="439466" indent="-439466" algn="l" defTabSz="1171910" rtl="0" eaLnBrk="1" latinLnBrk="0" hangingPunct="1">
        <a:spcBef>
          <a:spcPct val="20000"/>
        </a:spcBef>
        <a:buFont typeface="Arial" pitchFamily="34" charset="0"/>
        <a:buChar char="•"/>
        <a:defRPr sz="4099" kern="1200">
          <a:solidFill>
            <a:schemeClr val="tx1"/>
          </a:solidFill>
          <a:latin typeface="+mn-lt"/>
          <a:ea typeface="+mn-ea"/>
          <a:cs typeface="+mn-cs"/>
        </a:defRPr>
      </a:lvl1pPr>
      <a:lvl2pPr marL="952177" indent="-366222" algn="l" defTabSz="1171910" rtl="0" eaLnBrk="1" latinLnBrk="0" hangingPunct="1">
        <a:spcBef>
          <a:spcPct val="20000"/>
        </a:spcBef>
        <a:buFont typeface="Arial" pitchFamily="34" charset="0"/>
        <a:buChar char="–"/>
        <a:defRPr sz="3599" kern="1200">
          <a:solidFill>
            <a:schemeClr val="tx1"/>
          </a:solidFill>
          <a:latin typeface="+mn-lt"/>
          <a:ea typeface="+mn-ea"/>
          <a:cs typeface="+mn-cs"/>
        </a:defRPr>
      </a:lvl2pPr>
      <a:lvl3pPr marL="1464886" indent="-292977" algn="l" defTabSz="1171910" rtl="0" eaLnBrk="1" latinLnBrk="0" hangingPunct="1">
        <a:spcBef>
          <a:spcPct val="20000"/>
        </a:spcBef>
        <a:buFont typeface="Arial" pitchFamily="34" charset="0"/>
        <a:buChar char="•"/>
        <a:defRPr sz="3099" kern="1200">
          <a:solidFill>
            <a:schemeClr val="tx1"/>
          </a:solidFill>
          <a:latin typeface="+mn-lt"/>
          <a:ea typeface="+mn-ea"/>
          <a:cs typeface="+mn-cs"/>
        </a:defRPr>
      </a:lvl3pPr>
      <a:lvl4pPr marL="2050841"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4pPr>
      <a:lvl5pPr marL="2636795"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5pPr>
      <a:lvl6pPr marL="3222750"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6pPr>
      <a:lvl7pPr marL="3808705"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7pPr>
      <a:lvl8pPr marL="4394659"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8pPr>
      <a:lvl9pPr marL="4980614" indent="-292977" algn="l" defTabSz="1171910" rtl="0" eaLnBrk="1" latinLnBrk="0" hangingPunct="1">
        <a:spcBef>
          <a:spcPct val="20000"/>
        </a:spcBef>
        <a:buFont typeface="Arial" pitchFamily="34" charset="0"/>
        <a:buChar char="•"/>
        <a:defRPr sz="2599" kern="1200">
          <a:solidFill>
            <a:schemeClr val="tx1"/>
          </a:solidFill>
          <a:latin typeface="+mn-lt"/>
          <a:ea typeface="+mn-ea"/>
          <a:cs typeface="+mn-cs"/>
        </a:defRPr>
      </a:lvl9pPr>
    </p:bodyStyle>
    <p:otherStyle>
      <a:defPPr>
        <a:defRPr lang="es-CL"/>
      </a:defPPr>
      <a:lvl1pPr marL="0" algn="l" defTabSz="1171910" rtl="0" eaLnBrk="1" latinLnBrk="0" hangingPunct="1">
        <a:defRPr sz="2300" kern="1200">
          <a:solidFill>
            <a:schemeClr val="tx1"/>
          </a:solidFill>
          <a:latin typeface="+mn-lt"/>
          <a:ea typeface="+mn-ea"/>
          <a:cs typeface="+mn-cs"/>
        </a:defRPr>
      </a:lvl1pPr>
      <a:lvl2pPr marL="585954" algn="l" defTabSz="1171910" rtl="0" eaLnBrk="1" latinLnBrk="0" hangingPunct="1">
        <a:defRPr sz="2300" kern="1200">
          <a:solidFill>
            <a:schemeClr val="tx1"/>
          </a:solidFill>
          <a:latin typeface="+mn-lt"/>
          <a:ea typeface="+mn-ea"/>
          <a:cs typeface="+mn-cs"/>
        </a:defRPr>
      </a:lvl2pPr>
      <a:lvl3pPr marL="1171910" algn="l" defTabSz="1171910" rtl="0" eaLnBrk="1" latinLnBrk="0" hangingPunct="1">
        <a:defRPr sz="2300" kern="1200">
          <a:solidFill>
            <a:schemeClr val="tx1"/>
          </a:solidFill>
          <a:latin typeface="+mn-lt"/>
          <a:ea typeface="+mn-ea"/>
          <a:cs typeface="+mn-cs"/>
        </a:defRPr>
      </a:lvl3pPr>
      <a:lvl4pPr marL="1757863" algn="l" defTabSz="1171910" rtl="0" eaLnBrk="1" latinLnBrk="0" hangingPunct="1">
        <a:defRPr sz="2300" kern="1200">
          <a:solidFill>
            <a:schemeClr val="tx1"/>
          </a:solidFill>
          <a:latin typeface="+mn-lt"/>
          <a:ea typeface="+mn-ea"/>
          <a:cs typeface="+mn-cs"/>
        </a:defRPr>
      </a:lvl4pPr>
      <a:lvl5pPr marL="2343819" algn="l" defTabSz="1171910" rtl="0" eaLnBrk="1" latinLnBrk="0" hangingPunct="1">
        <a:defRPr sz="2300" kern="1200">
          <a:solidFill>
            <a:schemeClr val="tx1"/>
          </a:solidFill>
          <a:latin typeface="+mn-lt"/>
          <a:ea typeface="+mn-ea"/>
          <a:cs typeface="+mn-cs"/>
        </a:defRPr>
      </a:lvl5pPr>
      <a:lvl6pPr marL="2929773" algn="l" defTabSz="1171910" rtl="0" eaLnBrk="1" latinLnBrk="0" hangingPunct="1">
        <a:defRPr sz="2300" kern="1200">
          <a:solidFill>
            <a:schemeClr val="tx1"/>
          </a:solidFill>
          <a:latin typeface="+mn-lt"/>
          <a:ea typeface="+mn-ea"/>
          <a:cs typeface="+mn-cs"/>
        </a:defRPr>
      </a:lvl6pPr>
      <a:lvl7pPr marL="3515727" algn="l" defTabSz="1171910" rtl="0" eaLnBrk="1" latinLnBrk="0" hangingPunct="1">
        <a:defRPr sz="2300" kern="1200">
          <a:solidFill>
            <a:schemeClr val="tx1"/>
          </a:solidFill>
          <a:latin typeface="+mn-lt"/>
          <a:ea typeface="+mn-ea"/>
          <a:cs typeface="+mn-cs"/>
        </a:defRPr>
      </a:lvl7pPr>
      <a:lvl8pPr marL="4101682" algn="l" defTabSz="1171910" rtl="0" eaLnBrk="1" latinLnBrk="0" hangingPunct="1">
        <a:defRPr sz="2300" kern="1200">
          <a:solidFill>
            <a:schemeClr val="tx1"/>
          </a:solidFill>
          <a:latin typeface="+mn-lt"/>
          <a:ea typeface="+mn-ea"/>
          <a:cs typeface="+mn-cs"/>
        </a:defRPr>
      </a:lvl8pPr>
      <a:lvl9pPr marL="4687636" algn="l" defTabSz="1171910"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17" Type="http://schemas.microsoft.com/office/2007/relationships/hdphoto" Target="../media/hdphoto1.wdp"/><Relationship Id="rId2" Type="http://schemas.openxmlformats.org/officeDocument/2006/relationships/image" Target="../media/image9.png"/><Relationship Id="rId16" Type="http://schemas.openxmlformats.org/officeDocument/2006/relationships/image" Target="../media/image23.png"/><Relationship Id="rId1" Type="http://schemas.openxmlformats.org/officeDocument/2006/relationships/slideLayout" Target="../slideLayouts/slideLayout2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5.png"/><Relationship Id="rId7"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13.png"/><Relationship Id="rId5" Type="http://schemas.openxmlformats.org/officeDocument/2006/relationships/image" Target="../media/image16.png"/><Relationship Id="rId10" Type="http://schemas.openxmlformats.org/officeDocument/2006/relationships/image" Target="../media/image25.png"/><Relationship Id="rId4" Type="http://schemas.openxmlformats.org/officeDocument/2006/relationships/image" Target="../media/image14.png"/><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5.png"/><Relationship Id="rId7"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13.png"/><Relationship Id="rId11" Type="http://schemas.openxmlformats.org/officeDocument/2006/relationships/image" Target="../media/image25.png"/><Relationship Id="rId5" Type="http://schemas.openxmlformats.org/officeDocument/2006/relationships/image" Target="../media/image16.png"/><Relationship Id="rId10" Type="http://schemas.openxmlformats.org/officeDocument/2006/relationships/image" Target="../media/image26.png"/><Relationship Id="rId4" Type="http://schemas.openxmlformats.org/officeDocument/2006/relationships/image" Target="../media/image14.png"/><Relationship Id="rId9"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27.png"/><Relationship Id="rId5" Type="http://schemas.microsoft.com/office/2007/relationships/hdphoto" Target="../media/hdphoto1.wdp"/><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22.png"/><Relationship Id="rId2" Type="http://schemas.openxmlformats.org/officeDocument/2006/relationships/image" Target="../media/image29.png"/><Relationship Id="rId1" Type="http://schemas.openxmlformats.org/officeDocument/2006/relationships/slideLayout" Target="../slideLayouts/slideLayout23.xml"/><Relationship Id="rId6" Type="http://schemas.openxmlformats.org/officeDocument/2006/relationships/image" Target="../media/image31.png"/><Relationship Id="rId5" Type="http://schemas.microsoft.com/office/2007/relationships/hdphoto" Target="../media/hdphoto1.wdp"/><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22.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3.png"/><Relationship Id="rId7" Type="http://schemas.openxmlformats.org/officeDocument/2006/relationships/image" Target="../media/image14.png"/><Relationship Id="rId2" Type="http://schemas.openxmlformats.org/officeDocument/2006/relationships/image" Target="../media/image22.png"/><Relationship Id="rId1" Type="http://schemas.openxmlformats.org/officeDocument/2006/relationships/slideLayout" Target="../slideLayouts/slideLayout24.xml"/><Relationship Id="rId6" Type="http://schemas.openxmlformats.org/officeDocument/2006/relationships/image" Target="../media/image15.png"/><Relationship Id="rId5" Type="http://schemas.openxmlformats.org/officeDocument/2006/relationships/image" Target="../media/image10.png"/><Relationship Id="rId4" Type="http://schemas.microsoft.com/office/2007/relationships/hdphoto" Target="../media/hdphoto1.wdp"/><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33.png"/><Relationship Id="rId5" Type="http://schemas.microsoft.com/office/2007/relationships/hdphoto" Target="../media/hdphoto1.wdp"/><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4.png"/><Relationship Id="rId1" Type="http://schemas.openxmlformats.org/officeDocument/2006/relationships/slideLayout" Target="../slideLayouts/slideLayout24.xml"/><Relationship Id="rId5" Type="http://schemas.microsoft.com/office/2007/relationships/hdphoto" Target="../media/hdphoto1.wdp"/><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22.png"/><Relationship Id="rId7"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image" Target="../media/image35.png"/><Relationship Id="rId5" Type="http://schemas.microsoft.com/office/2007/relationships/hdphoto" Target="../media/hdphoto1.wdp"/><Relationship Id="rId4" Type="http://schemas.openxmlformats.org/officeDocument/2006/relationships/image" Target="../media/image23.png"/><Relationship Id="rId9" Type="http://schemas.openxmlformats.org/officeDocument/2006/relationships/image" Target="../media/image38.png"/></Relationships>
</file>

<file path=ppt/slides/_rels/slide1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2.png"/><Relationship Id="rId7"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image" Target="../media/image35.png"/><Relationship Id="rId5" Type="http://schemas.microsoft.com/office/2007/relationships/hdphoto" Target="../media/hdphoto1.wdp"/><Relationship Id="rId4" Type="http://schemas.openxmlformats.org/officeDocument/2006/relationships/image" Target="../media/image23.png"/><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image" Target="../media/image40.png"/><Relationship Id="rId5" Type="http://schemas.microsoft.com/office/2007/relationships/hdphoto" Target="../media/hdphoto1.wdp"/><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image" Target="../media/image41.png"/><Relationship Id="rId5" Type="http://schemas.microsoft.com/office/2007/relationships/hdphoto" Target="../media/hdphoto1.wdp"/><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3.xml"/><Relationship Id="rId6" Type="http://schemas.openxmlformats.org/officeDocument/2006/relationships/image" Target="../media/image42.png"/><Relationship Id="rId5" Type="http://schemas.microsoft.com/office/2007/relationships/hdphoto" Target="../media/hdphoto1.wdp"/><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23.xml"/><Relationship Id="rId6" Type="http://schemas.openxmlformats.org/officeDocument/2006/relationships/image" Target="../media/image28.png"/><Relationship Id="rId5" Type="http://schemas.microsoft.com/office/2007/relationships/hdphoto" Target="../media/hdphoto1.wdp"/><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3.xml"/><Relationship Id="rId6" Type="http://schemas.openxmlformats.org/officeDocument/2006/relationships/image" Target="../media/image43.png"/><Relationship Id="rId5" Type="http://schemas.microsoft.com/office/2007/relationships/hdphoto" Target="../media/hdphoto1.wdp"/><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3.xml"/><Relationship Id="rId6" Type="http://schemas.openxmlformats.org/officeDocument/2006/relationships/image" Target="../media/image43.png"/><Relationship Id="rId5" Type="http://schemas.microsoft.com/office/2007/relationships/hdphoto" Target="../media/hdphoto1.wdp"/><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image" Target="../media/image43.png"/><Relationship Id="rId5" Type="http://schemas.microsoft.com/office/2007/relationships/hdphoto" Target="../media/hdphoto1.wdp"/><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3.xml"/><Relationship Id="rId6" Type="http://schemas.openxmlformats.org/officeDocument/2006/relationships/image" Target="../media/image45.emf"/><Relationship Id="rId5" Type="http://schemas.microsoft.com/office/2007/relationships/hdphoto" Target="../media/hdphoto1.wdp"/><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4.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3.xml"/><Relationship Id="rId5" Type="http://schemas.openxmlformats.org/officeDocument/2006/relationships/image" Target="../media/image38.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3.xml"/><Relationship Id="rId5" Type="http://schemas.openxmlformats.org/officeDocument/2006/relationships/image" Target="../media/image38.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CuadroTexto 66">
            <a:extLst>
              <a:ext uri="{FF2B5EF4-FFF2-40B4-BE49-F238E27FC236}">
                <a16:creationId xmlns:a16="http://schemas.microsoft.com/office/drawing/2014/main" id="{8195DA6A-AFB8-5E84-D4BB-FE57D6B05B3C}"/>
              </a:ext>
            </a:extLst>
          </p:cNvPr>
          <p:cNvSpPr txBox="1"/>
          <p:nvPr/>
        </p:nvSpPr>
        <p:spPr>
          <a:xfrm>
            <a:off x="0" y="2944275"/>
            <a:ext cx="12190413" cy="461665"/>
          </a:xfrm>
          <a:prstGeom prst="rect">
            <a:avLst/>
          </a:prstGeom>
          <a:gradFill flip="none" rotWithShape="1">
            <a:gsLst>
              <a:gs pos="0">
                <a:schemeClr val="tx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rPr>
              <a:t>    	OPERACIÓN </a:t>
            </a:r>
            <a:r>
              <a:rPr lang="es-CL" sz="2400" b="1" noProof="0" dirty="0">
                <a:solidFill>
                  <a:prstClr val="white"/>
                </a:solidFill>
                <a:latin typeface="Calibri" panose="020F0502020204030204"/>
              </a:rPr>
              <a:t>SEUL</a:t>
            </a:r>
            <a:endPar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ágono 67">
            <a:extLst>
              <a:ext uri="{FF2B5EF4-FFF2-40B4-BE49-F238E27FC236}">
                <a16:creationId xmlns:a16="http://schemas.microsoft.com/office/drawing/2014/main" id="{4B758388-6BA1-2998-981C-8C5485C70A7A}"/>
              </a:ext>
            </a:extLst>
          </p:cNvPr>
          <p:cNvSpPr/>
          <p:nvPr/>
        </p:nvSpPr>
        <p:spPr>
          <a:xfrm>
            <a:off x="9695638" y="256463"/>
            <a:ext cx="2170612" cy="1874453"/>
          </a:xfrm>
          <a:prstGeom prst="hexagon">
            <a:avLst>
              <a:gd name="adj" fmla="val 25000"/>
              <a:gd name="vf" fmla="val 115470"/>
            </a:avLst>
          </a:prstGeom>
          <a:blipFill>
            <a:blip r:embed="rId2"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69" name="Hexágono 68">
            <a:extLst>
              <a:ext uri="{FF2B5EF4-FFF2-40B4-BE49-F238E27FC236}">
                <a16:creationId xmlns:a16="http://schemas.microsoft.com/office/drawing/2014/main" id="{70A5E342-3BD4-CAE8-E08A-8042E7BEB514}"/>
              </a:ext>
            </a:extLst>
          </p:cNvPr>
          <p:cNvSpPr/>
          <p:nvPr/>
        </p:nvSpPr>
        <p:spPr>
          <a:xfrm>
            <a:off x="5951928" y="4168812"/>
            <a:ext cx="2170612" cy="1874453"/>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0" name="Hexágono 69">
            <a:extLst>
              <a:ext uri="{FF2B5EF4-FFF2-40B4-BE49-F238E27FC236}">
                <a16:creationId xmlns:a16="http://schemas.microsoft.com/office/drawing/2014/main" id="{52085F4D-F8E0-481C-7199-565EFB9D1C7D}"/>
              </a:ext>
            </a:extLst>
          </p:cNvPr>
          <p:cNvSpPr/>
          <p:nvPr/>
        </p:nvSpPr>
        <p:spPr>
          <a:xfrm>
            <a:off x="9663156" y="2264342"/>
            <a:ext cx="2170612" cy="1874453"/>
          </a:xfrm>
          <a:prstGeom prst="hexagon">
            <a:avLst>
              <a:gd name="adj" fmla="val 25000"/>
              <a:gd name="vf" fmla="val 115470"/>
            </a:avLst>
          </a:prstGeom>
          <a:blipFill>
            <a:blip r:embed="rId4" cstate="email">
              <a:extLst>
                <a:ext uri="{28A0092B-C50C-407E-A947-70E740481C1C}">
                  <a14:useLocalDpi xmlns:a14="http://schemas.microsoft.com/office/drawing/2010/main"/>
                </a:ext>
              </a:extLst>
            </a:blip>
            <a:srcRect/>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1" name="Hexágono 70">
            <a:extLst>
              <a:ext uri="{FF2B5EF4-FFF2-40B4-BE49-F238E27FC236}">
                <a16:creationId xmlns:a16="http://schemas.microsoft.com/office/drawing/2014/main" id="{ADAAEF33-C181-02CF-0DDE-96FE36AE26F3}"/>
              </a:ext>
            </a:extLst>
          </p:cNvPr>
          <p:cNvSpPr/>
          <p:nvPr/>
        </p:nvSpPr>
        <p:spPr>
          <a:xfrm>
            <a:off x="5963250" y="2181762"/>
            <a:ext cx="2170612" cy="1874453"/>
          </a:xfrm>
          <a:prstGeom prst="hexagon">
            <a:avLst>
              <a:gd name="adj" fmla="val 25000"/>
              <a:gd name="vf" fmla="val 115470"/>
            </a:avLst>
          </a:prstGeom>
          <a:blipFill>
            <a:blip r:embed="rId5" cstate="email">
              <a:extLst>
                <a:ext uri="{28A0092B-C50C-407E-A947-70E740481C1C}">
                  <a14:useLocalDpi xmlns:a14="http://schemas.microsoft.com/office/drawing/2010/main"/>
                </a:ext>
              </a:extLst>
            </a:blip>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72" name="Hexágono 71">
            <a:extLst>
              <a:ext uri="{FF2B5EF4-FFF2-40B4-BE49-F238E27FC236}">
                <a16:creationId xmlns:a16="http://schemas.microsoft.com/office/drawing/2014/main" id="{FF454317-D53B-0ED0-EDAD-28CF3B2332FF}"/>
              </a:ext>
            </a:extLst>
          </p:cNvPr>
          <p:cNvSpPr/>
          <p:nvPr/>
        </p:nvSpPr>
        <p:spPr>
          <a:xfrm>
            <a:off x="7801967" y="3277760"/>
            <a:ext cx="2181762" cy="1874453"/>
          </a:xfrm>
          <a:prstGeom prst="hexagon">
            <a:avLst>
              <a:gd name="adj" fmla="val 25000"/>
              <a:gd name="vf" fmla="val 115470"/>
            </a:avLst>
          </a:prstGeom>
          <a:blipFill>
            <a:blip r:embed="rId6"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18" name="Hexágono 17">
            <a:extLst>
              <a:ext uri="{FF2B5EF4-FFF2-40B4-BE49-F238E27FC236}">
                <a16:creationId xmlns:a16="http://schemas.microsoft.com/office/drawing/2014/main" id="{70A5E342-3BD4-CAE8-E08A-8042E7BEB514}"/>
              </a:ext>
            </a:extLst>
          </p:cNvPr>
          <p:cNvSpPr/>
          <p:nvPr/>
        </p:nvSpPr>
        <p:spPr>
          <a:xfrm>
            <a:off x="7847249" y="1299411"/>
            <a:ext cx="2170612" cy="1874453"/>
          </a:xfrm>
          <a:prstGeom prst="hexagon">
            <a:avLst>
              <a:gd name="adj" fmla="val 25000"/>
              <a:gd name="vf" fmla="val 115470"/>
            </a:avLst>
          </a:prstGeom>
          <a:blipFill>
            <a:blip r:embed="rId7"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pic>
        <p:nvPicPr>
          <p:cNvPr id="3" name="Imagen 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34566" y="291090"/>
            <a:ext cx="3058947" cy="1130481"/>
          </a:xfrm>
          <a:prstGeom prst="rect">
            <a:avLst/>
          </a:prstGeom>
        </p:spPr>
      </p:pic>
      <p:pic>
        <p:nvPicPr>
          <p:cNvPr id="5" name="Imagen 4"/>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847734" y="5662042"/>
            <a:ext cx="1181219" cy="926446"/>
          </a:xfrm>
          <a:prstGeom prst="rect">
            <a:avLst/>
          </a:prstGeom>
        </p:spPr>
      </p:pic>
      <p:sp>
        <p:nvSpPr>
          <p:cNvPr id="4" name="CuadroTexto 3">
            <a:extLst>
              <a:ext uri="{FF2B5EF4-FFF2-40B4-BE49-F238E27FC236}">
                <a16:creationId xmlns:a16="http://schemas.microsoft.com/office/drawing/2014/main" id="{7B9669DA-EA76-68B6-AA53-43DD4DC1F5D6}"/>
              </a:ext>
            </a:extLst>
          </p:cNvPr>
          <p:cNvSpPr txBox="1"/>
          <p:nvPr/>
        </p:nvSpPr>
        <p:spPr>
          <a:xfrm>
            <a:off x="694606" y="6125265"/>
            <a:ext cx="2088232" cy="338554"/>
          </a:xfrm>
          <a:prstGeom prst="rect">
            <a:avLst/>
          </a:prstGeom>
          <a:no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lang="es-CL" sz="1600" b="1" dirty="0">
                <a:solidFill>
                  <a:prstClr val="black"/>
                </a:solidFill>
                <a:latin typeface="Calibri" panose="020F0502020204030204"/>
              </a:rPr>
              <a:t>29</a:t>
            </a:r>
            <a:r>
              <a:rPr kumimoji="0" lang="es-CL" sz="1600" b="1" i="0" u="none" strike="noStrike" kern="1200" cap="none" spc="0" normalizeH="0" baseline="0" noProof="0" dirty="0">
                <a:ln>
                  <a:noFill/>
                </a:ln>
                <a:solidFill>
                  <a:prstClr val="black"/>
                </a:solidFill>
                <a:effectLst/>
                <a:uLnTx/>
                <a:uFillTx/>
                <a:latin typeface="Calibri" panose="020F0502020204030204"/>
                <a:ea typeface="+mn-ea"/>
                <a:cs typeface="+mn-cs"/>
              </a:rPr>
              <a:t> de Junio de 2026</a:t>
            </a:r>
          </a:p>
        </p:txBody>
      </p:sp>
    </p:spTree>
    <p:extLst>
      <p:ext uri="{BB962C8B-B14F-4D97-AF65-F5344CB8AC3E}">
        <p14:creationId xmlns:p14="http://schemas.microsoft.com/office/powerpoint/2010/main" val="3450348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540A4-4A13-6C3E-F64E-D6C1A02A8212}"/>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71929673-9FD5-4245-D6B4-C15E09CE7ABE}"/>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42" name="CuadroTexto 41">
            <a:extLst>
              <a:ext uri="{FF2B5EF4-FFF2-40B4-BE49-F238E27FC236}">
                <a16:creationId xmlns:a16="http://schemas.microsoft.com/office/drawing/2014/main" id="{7F91AAEF-EE17-C3F1-7318-A77CDC32D9C7}"/>
              </a:ext>
            </a:extLst>
          </p:cNvPr>
          <p:cNvSpPr txBox="1"/>
          <p:nvPr/>
        </p:nvSpPr>
        <p:spPr>
          <a:xfrm>
            <a:off x="7170490" y="2225683"/>
            <a:ext cx="657220" cy="446218"/>
          </a:xfrm>
          <a:prstGeom prst="rect">
            <a:avLst/>
          </a:prstGeom>
          <a:solidFill>
            <a:schemeClr val="bg1">
              <a:lumMod val="75000"/>
            </a:schemeClr>
          </a:solidFill>
          <a:ln>
            <a:solidFill>
              <a:schemeClr val="tx1"/>
            </a:solidFill>
          </a:ln>
        </p:spPr>
        <p:txBody>
          <a:bodyPr wrap="square" rtlCol="0">
            <a:spAutoFit/>
          </a:bodyPr>
          <a:lstStyle/>
          <a:p>
            <a:pPr algn="r"/>
            <a:r>
              <a:rPr lang="es-CL" dirty="0"/>
              <a:t>BAE</a:t>
            </a:r>
          </a:p>
        </p:txBody>
      </p:sp>
      <p:cxnSp>
        <p:nvCxnSpPr>
          <p:cNvPr id="3" name="Conector recto 2">
            <a:extLst>
              <a:ext uri="{FF2B5EF4-FFF2-40B4-BE49-F238E27FC236}">
                <a16:creationId xmlns:a16="http://schemas.microsoft.com/office/drawing/2014/main" id="{779086EE-1A66-8D84-6CA9-B70BC780D55C}"/>
              </a:ext>
            </a:extLst>
          </p:cNvPr>
          <p:cNvCxnSpPr>
            <a:cxnSpLocks/>
          </p:cNvCxnSpPr>
          <p:nvPr/>
        </p:nvCxnSpPr>
        <p:spPr>
          <a:xfrm>
            <a:off x="6788011" y="2340423"/>
            <a:ext cx="0" cy="1167223"/>
          </a:xfrm>
          <a:prstGeom prst="line">
            <a:avLst/>
          </a:prstGeom>
          <a:ln w="57150"/>
        </p:spPr>
        <p:style>
          <a:lnRef idx="1">
            <a:schemeClr val="dk1"/>
          </a:lnRef>
          <a:fillRef idx="0">
            <a:schemeClr val="dk1"/>
          </a:fillRef>
          <a:effectRef idx="0">
            <a:schemeClr val="dk1"/>
          </a:effectRef>
          <a:fontRef idx="minor">
            <a:schemeClr val="tx1"/>
          </a:fontRef>
        </p:style>
      </p:cxnSp>
      <p:cxnSp>
        <p:nvCxnSpPr>
          <p:cNvPr id="37" name="Conector recto 36">
            <a:extLst>
              <a:ext uri="{FF2B5EF4-FFF2-40B4-BE49-F238E27FC236}">
                <a16:creationId xmlns:a16="http://schemas.microsoft.com/office/drawing/2014/main" id="{0A1BCBB7-1C9A-60FC-613C-A21EF1866742}"/>
              </a:ext>
            </a:extLst>
          </p:cNvPr>
          <p:cNvCxnSpPr>
            <a:cxnSpLocks/>
          </p:cNvCxnSpPr>
          <p:nvPr/>
        </p:nvCxnSpPr>
        <p:spPr>
          <a:xfrm>
            <a:off x="3255687" y="3490018"/>
            <a:ext cx="3521213" cy="11485"/>
          </a:xfrm>
          <a:prstGeom prst="line">
            <a:avLst/>
          </a:prstGeom>
          <a:ln w="57150"/>
        </p:spPr>
        <p:style>
          <a:lnRef idx="1">
            <a:schemeClr val="dk1"/>
          </a:lnRef>
          <a:fillRef idx="0">
            <a:schemeClr val="dk1"/>
          </a:fillRef>
          <a:effectRef idx="0">
            <a:schemeClr val="dk1"/>
          </a:effectRef>
          <a:fontRef idx="minor">
            <a:schemeClr val="tx1"/>
          </a:fontRef>
        </p:style>
      </p:cxnSp>
      <p:cxnSp>
        <p:nvCxnSpPr>
          <p:cNvPr id="6" name="Conector recto 5">
            <a:extLst>
              <a:ext uri="{FF2B5EF4-FFF2-40B4-BE49-F238E27FC236}">
                <a16:creationId xmlns:a16="http://schemas.microsoft.com/office/drawing/2014/main" id="{71829475-C5F4-69E0-4095-377C4A56419B}"/>
              </a:ext>
            </a:extLst>
          </p:cNvPr>
          <p:cNvCxnSpPr>
            <a:cxnSpLocks/>
          </p:cNvCxnSpPr>
          <p:nvPr/>
        </p:nvCxnSpPr>
        <p:spPr>
          <a:xfrm flipV="1">
            <a:off x="6776900" y="3501340"/>
            <a:ext cx="4126429" cy="6305"/>
          </a:xfrm>
          <a:prstGeom prst="line">
            <a:avLst/>
          </a:prstGeom>
          <a:ln w="57150"/>
        </p:spPr>
        <p:style>
          <a:lnRef idx="1">
            <a:schemeClr val="dk1"/>
          </a:lnRef>
          <a:fillRef idx="0">
            <a:schemeClr val="dk1"/>
          </a:fillRef>
          <a:effectRef idx="0">
            <a:schemeClr val="dk1"/>
          </a:effectRef>
          <a:fontRef idx="minor">
            <a:schemeClr val="tx1"/>
          </a:fontRef>
        </p:style>
      </p:cxnSp>
      <p:cxnSp>
        <p:nvCxnSpPr>
          <p:cNvPr id="15" name="Conector recto 14">
            <a:extLst>
              <a:ext uri="{FF2B5EF4-FFF2-40B4-BE49-F238E27FC236}">
                <a16:creationId xmlns:a16="http://schemas.microsoft.com/office/drawing/2014/main" id="{C602F80E-6DCA-CBB9-B805-FAA9C82771CE}"/>
              </a:ext>
            </a:extLst>
          </p:cNvPr>
          <p:cNvCxnSpPr>
            <a:cxnSpLocks/>
          </p:cNvCxnSpPr>
          <p:nvPr/>
        </p:nvCxnSpPr>
        <p:spPr>
          <a:xfrm>
            <a:off x="3317201" y="4692019"/>
            <a:ext cx="0" cy="557839"/>
          </a:xfrm>
          <a:prstGeom prst="line">
            <a:avLst/>
          </a:prstGeom>
          <a:ln w="57150"/>
        </p:spPr>
        <p:style>
          <a:lnRef idx="1">
            <a:schemeClr val="dk1"/>
          </a:lnRef>
          <a:fillRef idx="0">
            <a:schemeClr val="dk1"/>
          </a:fillRef>
          <a:effectRef idx="0">
            <a:schemeClr val="dk1"/>
          </a:effectRef>
          <a:fontRef idx="minor">
            <a:schemeClr val="tx1"/>
          </a:fontRef>
        </p:style>
      </p:cxnSp>
      <p:cxnSp>
        <p:nvCxnSpPr>
          <p:cNvPr id="26" name="Conector recto 25">
            <a:extLst>
              <a:ext uri="{FF2B5EF4-FFF2-40B4-BE49-F238E27FC236}">
                <a16:creationId xmlns:a16="http://schemas.microsoft.com/office/drawing/2014/main" id="{17F3D368-E52A-B90A-8A7B-A545FA6F798F}"/>
              </a:ext>
            </a:extLst>
          </p:cNvPr>
          <p:cNvCxnSpPr>
            <a:cxnSpLocks/>
          </p:cNvCxnSpPr>
          <p:nvPr/>
        </p:nvCxnSpPr>
        <p:spPr>
          <a:xfrm>
            <a:off x="190550" y="5259211"/>
            <a:ext cx="6988668" cy="3171"/>
          </a:xfrm>
          <a:prstGeom prst="line">
            <a:avLst/>
          </a:prstGeom>
          <a:ln w="57150"/>
        </p:spPr>
        <p:style>
          <a:lnRef idx="1">
            <a:schemeClr val="dk1"/>
          </a:lnRef>
          <a:fillRef idx="0">
            <a:schemeClr val="dk1"/>
          </a:fillRef>
          <a:effectRef idx="0">
            <a:schemeClr val="dk1"/>
          </a:effectRef>
          <a:fontRef idx="minor">
            <a:schemeClr val="tx1"/>
          </a:fontRef>
        </p:style>
      </p:cxnSp>
      <p:pic>
        <p:nvPicPr>
          <p:cNvPr id="6148" name="Picture 4">
            <a:extLst>
              <a:ext uri="{FF2B5EF4-FFF2-40B4-BE49-F238E27FC236}">
                <a16:creationId xmlns:a16="http://schemas.microsoft.com/office/drawing/2014/main" id="{277F49AF-F9EC-2B37-3BA9-E00D68E0270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46556" y="3560806"/>
            <a:ext cx="1104172" cy="103428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7785031D-EC85-4431-3EBF-B4B65B37F0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18884" y="3597523"/>
            <a:ext cx="1103792" cy="1033933"/>
          </a:xfrm>
          <a:prstGeom prst="rect">
            <a:avLst/>
          </a:prstGeom>
          <a:noFill/>
          <a:extLst>
            <a:ext uri="{909E8E84-426E-40DD-AFC4-6F175D3DCCD1}">
              <a14:hiddenFill xmlns:a14="http://schemas.microsoft.com/office/drawing/2010/main">
                <a:solidFill>
                  <a:srgbClr val="FFFFFF"/>
                </a:solidFill>
              </a14:hiddenFill>
            </a:ext>
          </a:extLst>
        </p:spPr>
      </p:pic>
      <p:cxnSp>
        <p:nvCxnSpPr>
          <p:cNvPr id="2" name="Conector recto 1">
            <a:extLst>
              <a:ext uri="{FF2B5EF4-FFF2-40B4-BE49-F238E27FC236}">
                <a16:creationId xmlns:a16="http://schemas.microsoft.com/office/drawing/2014/main" id="{87D481A2-6915-F2D3-21A9-ECBD07F64756}"/>
              </a:ext>
            </a:extLst>
          </p:cNvPr>
          <p:cNvCxnSpPr>
            <a:cxnSpLocks/>
          </p:cNvCxnSpPr>
          <p:nvPr/>
        </p:nvCxnSpPr>
        <p:spPr>
          <a:xfrm>
            <a:off x="10917851" y="4610750"/>
            <a:ext cx="0" cy="557839"/>
          </a:xfrm>
          <a:prstGeom prst="line">
            <a:avLst/>
          </a:prstGeom>
          <a:ln w="57150"/>
        </p:spPr>
        <p:style>
          <a:lnRef idx="1">
            <a:schemeClr val="dk1"/>
          </a:lnRef>
          <a:fillRef idx="0">
            <a:schemeClr val="dk1"/>
          </a:fillRef>
          <a:effectRef idx="0">
            <a:schemeClr val="dk1"/>
          </a:effectRef>
          <a:fontRef idx="minor">
            <a:schemeClr val="tx1"/>
          </a:fontRef>
        </p:style>
      </p:cxnSp>
      <p:cxnSp>
        <p:nvCxnSpPr>
          <p:cNvPr id="4" name="Conector recto 3">
            <a:extLst>
              <a:ext uri="{FF2B5EF4-FFF2-40B4-BE49-F238E27FC236}">
                <a16:creationId xmlns:a16="http://schemas.microsoft.com/office/drawing/2014/main" id="{E78AC9EB-2E38-9A48-1178-5CBADBA22A70}"/>
              </a:ext>
            </a:extLst>
          </p:cNvPr>
          <p:cNvCxnSpPr>
            <a:cxnSpLocks/>
          </p:cNvCxnSpPr>
          <p:nvPr/>
        </p:nvCxnSpPr>
        <p:spPr>
          <a:xfrm>
            <a:off x="10104813" y="5190641"/>
            <a:ext cx="1704860" cy="0"/>
          </a:xfrm>
          <a:prstGeom prst="line">
            <a:avLst/>
          </a:prstGeom>
          <a:ln w="57150"/>
        </p:spPr>
        <p:style>
          <a:lnRef idx="1">
            <a:schemeClr val="dk1"/>
          </a:lnRef>
          <a:fillRef idx="0">
            <a:schemeClr val="dk1"/>
          </a:fillRef>
          <a:effectRef idx="0">
            <a:schemeClr val="dk1"/>
          </a:effectRef>
          <a:fontRef idx="minor">
            <a:schemeClr val="tx1"/>
          </a:fontRef>
        </p:style>
      </p:cxnSp>
      <p:pic>
        <p:nvPicPr>
          <p:cNvPr id="6154" name="Picture 10">
            <a:extLst>
              <a:ext uri="{FF2B5EF4-FFF2-40B4-BE49-F238E27FC236}">
                <a16:creationId xmlns:a16="http://schemas.microsoft.com/office/drawing/2014/main" id="{C7AAE978-EF6E-1A57-A3EA-2AE245F7A0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9222" y="1163266"/>
            <a:ext cx="1125293" cy="1054073"/>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a:extLst>
              <a:ext uri="{FF2B5EF4-FFF2-40B4-BE49-F238E27FC236}">
                <a16:creationId xmlns:a16="http://schemas.microsoft.com/office/drawing/2014/main" id="{6821CE12-86A7-D210-0906-0EF9E936FA0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70881" y="2096986"/>
            <a:ext cx="856078" cy="1343716"/>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0427BCBC-8C87-58E8-D181-FF7C9DA3ACB1}"/>
              </a:ext>
            </a:extLst>
          </p:cNvPr>
          <p:cNvSpPr txBox="1"/>
          <p:nvPr/>
        </p:nvSpPr>
        <p:spPr>
          <a:xfrm>
            <a:off x="9152267" y="2898155"/>
            <a:ext cx="874952" cy="307737"/>
          </a:xfrm>
          <a:prstGeom prst="rect">
            <a:avLst/>
          </a:prstGeom>
          <a:solidFill>
            <a:schemeClr val="bg1">
              <a:lumMod val="75000"/>
            </a:schemeClr>
          </a:solidFill>
          <a:ln>
            <a:solidFill>
              <a:schemeClr val="tx1"/>
            </a:solidFill>
          </a:ln>
        </p:spPr>
        <p:txBody>
          <a:bodyPr wrap="square" rtlCol="0">
            <a:spAutoFit/>
          </a:bodyPr>
          <a:lstStyle/>
          <a:p>
            <a:pPr algn="r"/>
            <a:r>
              <a:rPr lang="es-CL" sz="1400" dirty="0"/>
              <a:t>COBAE</a:t>
            </a:r>
          </a:p>
        </p:txBody>
      </p:sp>
      <p:sp>
        <p:nvSpPr>
          <p:cNvPr id="8" name="CuadroTexto 7">
            <a:extLst>
              <a:ext uri="{FF2B5EF4-FFF2-40B4-BE49-F238E27FC236}">
                <a16:creationId xmlns:a16="http://schemas.microsoft.com/office/drawing/2014/main" id="{396EFAE0-F51A-86BA-08C3-317EEEFDA39A}"/>
              </a:ext>
            </a:extLst>
          </p:cNvPr>
          <p:cNvSpPr txBox="1"/>
          <p:nvPr/>
        </p:nvSpPr>
        <p:spPr>
          <a:xfrm>
            <a:off x="3453656" y="4610095"/>
            <a:ext cx="874952" cy="446218"/>
          </a:xfrm>
          <a:prstGeom prst="rect">
            <a:avLst/>
          </a:prstGeom>
          <a:solidFill>
            <a:schemeClr val="bg1">
              <a:lumMod val="75000"/>
            </a:schemeClr>
          </a:solidFill>
          <a:ln>
            <a:solidFill>
              <a:schemeClr val="tx1"/>
            </a:solidFill>
          </a:ln>
        </p:spPr>
        <p:txBody>
          <a:bodyPr wrap="square" rtlCol="0">
            <a:spAutoFit/>
          </a:bodyPr>
          <a:lstStyle/>
          <a:p>
            <a:pPr algn="r"/>
            <a:r>
              <a:rPr lang="es-CL" dirty="0"/>
              <a:t>21</a:t>
            </a:r>
          </a:p>
        </p:txBody>
      </p:sp>
      <p:pic>
        <p:nvPicPr>
          <p:cNvPr id="6158" name="Picture 14">
            <a:extLst>
              <a:ext uri="{FF2B5EF4-FFF2-40B4-BE49-F238E27FC236}">
                <a16:creationId xmlns:a16="http://schemas.microsoft.com/office/drawing/2014/main" id="{496ECBF8-151E-C6F4-D048-42EE856A576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00461" y="5289204"/>
            <a:ext cx="763264" cy="7149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a:extLst>
              <a:ext uri="{FF2B5EF4-FFF2-40B4-BE49-F238E27FC236}">
                <a16:creationId xmlns:a16="http://schemas.microsoft.com/office/drawing/2014/main" id="{A7A82349-C134-7D93-D71E-EFF7D7B9BD8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91624" y="5308748"/>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E3BFAE1F-9D5F-0137-08FD-9207E3959646}"/>
              </a:ext>
            </a:extLst>
          </p:cNvPr>
          <p:cNvSpPr txBox="1"/>
          <p:nvPr/>
        </p:nvSpPr>
        <p:spPr>
          <a:xfrm>
            <a:off x="335505" y="6003406"/>
            <a:ext cx="656505"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RECON</a:t>
            </a:r>
          </a:p>
        </p:txBody>
      </p:sp>
      <p:pic>
        <p:nvPicPr>
          <p:cNvPr id="6162" name="Picture 18">
            <a:extLst>
              <a:ext uri="{FF2B5EF4-FFF2-40B4-BE49-F238E27FC236}">
                <a16:creationId xmlns:a16="http://schemas.microsoft.com/office/drawing/2014/main" id="{A8865F58-550B-C5B7-ACB6-158AE42B7F1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64649" y="5371639"/>
            <a:ext cx="745485" cy="639324"/>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a:extLst>
              <a:ext uri="{FF2B5EF4-FFF2-40B4-BE49-F238E27FC236}">
                <a16:creationId xmlns:a16="http://schemas.microsoft.com/office/drawing/2014/main" id="{46E597BC-1F5D-6DA7-69A0-4A8A6F974B8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534" y="5363695"/>
            <a:ext cx="769604" cy="660008"/>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Grupo 20">
            <a:extLst>
              <a:ext uri="{FF2B5EF4-FFF2-40B4-BE49-F238E27FC236}">
                <a16:creationId xmlns:a16="http://schemas.microsoft.com/office/drawing/2014/main" id="{50C936C5-46E2-BBB2-EEFD-2E154E5F3ABF}"/>
              </a:ext>
            </a:extLst>
          </p:cNvPr>
          <p:cNvGrpSpPr/>
          <p:nvPr/>
        </p:nvGrpSpPr>
        <p:grpSpPr>
          <a:xfrm>
            <a:off x="5303118" y="5396141"/>
            <a:ext cx="745485" cy="639324"/>
            <a:chOff x="4171993" y="5809959"/>
            <a:chExt cx="745582" cy="639407"/>
          </a:xfrm>
        </p:grpSpPr>
        <p:pic>
          <p:nvPicPr>
            <p:cNvPr id="20" name="Picture 18">
              <a:extLst>
                <a:ext uri="{FF2B5EF4-FFF2-40B4-BE49-F238E27FC236}">
                  <a16:creationId xmlns:a16="http://schemas.microsoft.com/office/drawing/2014/main" id="{2F9FE365-F4B5-1D8A-BDFD-6CD9AD65904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71993" y="5809959"/>
              <a:ext cx="745582" cy="639407"/>
            </a:xfrm>
            <a:prstGeom prst="rect">
              <a:avLst/>
            </a:prstGeom>
            <a:noFill/>
            <a:extLst>
              <a:ext uri="{909E8E84-426E-40DD-AFC4-6F175D3DCCD1}">
                <a14:hiddenFill xmlns:a14="http://schemas.microsoft.com/office/drawing/2010/main">
                  <a:solidFill>
                    <a:srgbClr val="FFFFFF"/>
                  </a:solidFill>
                </a14:hiddenFill>
              </a:ext>
            </a:extLst>
          </p:spPr>
        </p:pic>
        <p:pic>
          <p:nvPicPr>
            <p:cNvPr id="6168" name="Picture 24">
              <a:extLst>
                <a:ext uri="{FF2B5EF4-FFF2-40B4-BE49-F238E27FC236}">
                  <a16:creationId xmlns:a16="http://schemas.microsoft.com/office/drawing/2014/main" id="{2E84363F-8C4D-D4E2-B3FD-5BEEB26CE4D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71993" y="5937413"/>
              <a:ext cx="745582" cy="509639"/>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CuadroTexto 23">
            <a:extLst>
              <a:ext uri="{FF2B5EF4-FFF2-40B4-BE49-F238E27FC236}">
                <a16:creationId xmlns:a16="http://schemas.microsoft.com/office/drawing/2014/main" id="{C902C294-44FD-8725-9E90-72E3807AF50D}"/>
              </a:ext>
            </a:extLst>
          </p:cNvPr>
          <p:cNvSpPr txBox="1"/>
          <p:nvPr/>
        </p:nvSpPr>
        <p:spPr>
          <a:xfrm>
            <a:off x="2363224" y="5993578"/>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211</a:t>
            </a:r>
          </a:p>
        </p:txBody>
      </p:sp>
      <p:sp>
        <p:nvSpPr>
          <p:cNvPr id="33" name="CuadroTexto 32">
            <a:extLst>
              <a:ext uri="{FF2B5EF4-FFF2-40B4-BE49-F238E27FC236}">
                <a16:creationId xmlns:a16="http://schemas.microsoft.com/office/drawing/2014/main" id="{055FECB8-D579-85F5-99B6-F95EEF14C6C6}"/>
              </a:ext>
            </a:extLst>
          </p:cNvPr>
          <p:cNvSpPr txBox="1"/>
          <p:nvPr/>
        </p:nvSpPr>
        <p:spPr>
          <a:xfrm>
            <a:off x="3443344" y="6019229"/>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212</a:t>
            </a:r>
          </a:p>
        </p:txBody>
      </p:sp>
      <p:sp>
        <p:nvSpPr>
          <p:cNvPr id="34" name="CuadroTexto 33">
            <a:extLst>
              <a:ext uri="{FF2B5EF4-FFF2-40B4-BE49-F238E27FC236}">
                <a16:creationId xmlns:a16="http://schemas.microsoft.com/office/drawing/2014/main" id="{B787EAA9-8618-BA5B-A4E0-14AFB62C54E5}"/>
              </a:ext>
            </a:extLst>
          </p:cNvPr>
          <p:cNvSpPr txBox="1"/>
          <p:nvPr/>
        </p:nvSpPr>
        <p:spPr>
          <a:xfrm>
            <a:off x="4595472" y="603315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213</a:t>
            </a:r>
          </a:p>
        </p:txBody>
      </p:sp>
      <p:sp>
        <p:nvSpPr>
          <p:cNvPr id="35" name="CuadroTexto 34">
            <a:extLst>
              <a:ext uri="{FF2B5EF4-FFF2-40B4-BE49-F238E27FC236}">
                <a16:creationId xmlns:a16="http://schemas.microsoft.com/office/drawing/2014/main" id="{ADBDBC86-2947-AFE9-2F7B-5039F28EA011}"/>
              </a:ext>
            </a:extLst>
          </p:cNvPr>
          <p:cNvSpPr txBox="1"/>
          <p:nvPr/>
        </p:nvSpPr>
        <p:spPr>
          <a:xfrm>
            <a:off x="5652131" y="603315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AP</a:t>
            </a:r>
          </a:p>
        </p:txBody>
      </p:sp>
      <p:sp>
        <p:nvSpPr>
          <p:cNvPr id="36" name="CuadroTexto 35">
            <a:extLst>
              <a:ext uri="{FF2B5EF4-FFF2-40B4-BE49-F238E27FC236}">
                <a16:creationId xmlns:a16="http://schemas.microsoft.com/office/drawing/2014/main" id="{B8A03E6D-E9E1-DE15-5602-FD627F634DF5}"/>
              </a:ext>
            </a:extLst>
          </p:cNvPr>
          <p:cNvSpPr txBox="1"/>
          <p:nvPr/>
        </p:nvSpPr>
        <p:spPr>
          <a:xfrm>
            <a:off x="6716872" y="601791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M-81</a:t>
            </a:r>
          </a:p>
        </p:txBody>
      </p:sp>
      <p:sp>
        <p:nvSpPr>
          <p:cNvPr id="38" name="CuadroTexto 37">
            <a:extLst>
              <a:ext uri="{FF2B5EF4-FFF2-40B4-BE49-F238E27FC236}">
                <a16:creationId xmlns:a16="http://schemas.microsoft.com/office/drawing/2014/main" id="{8EF0A634-9759-0101-EAA3-0E72558936E7}"/>
              </a:ext>
            </a:extLst>
          </p:cNvPr>
          <p:cNvSpPr txBox="1"/>
          <p:nvPr/>
        </p:nvSpPr>
        <p:spPr>
          <a:xfrm>
            <a:off x="8604630" y="4610095"/>
            <a:ext cx="874952" cy="446218"/>
          </a:xfrm>
          <a:prstGeom prst="rect">
            <a:avLst/>
          </a:prstGeom>
          <a:solidFill>
            <a:schemeClr val="bg1">
              <a:lumMod val="75000"/>
            </a:schemeClr>
          </a:solidFill>
          <a:ln>
            <a:solidFill>
              <a:schemeClr val="tx1"/>
            </a:solidFill>
          </a:ln>
        </p:spPr>
        <p:txBody>
          <a:bodyPr wrap="square" rtlCol="0">
            <a:spAutoFit/>
          </a:bodyPr>
          <a:lstStyle/>
          <a:p>
            <a:pPr algn="r"/>
            <a:r>
              <a:rPr lang="es-CL" dirty="0"/>
              <a:t>41</a:t>
            </a:r>
          </a:p>
        </p:txBody>
      </p:sp>
      <p:sp>
        <p:nvSpPr>
          <p:cNvPr id="39" name="CuadroTexto 38">
            <a:extLst>
              <a:ext uri="{FF2B5EF4-FFF2-40B4-BE49-F238E27FC236}">
                <a16:creationId xmlns:a16="http://schemas.microsoft.com/office/drawing/2014/main" id="{4F276631-7FD9-32D7-0FE9-01D041109943}"/>
              </a:ext>
            </a:extLst>
          </p:cNvPr>
          <p:cNvSpPr txBox="1"/>
          <p:nvPr/>
        </p:nvSpPr>
        <p:spPr>
          <a:xfrm>
            <a:off x="11009779" y="4575009"/>
            <a:ext cx="874952" cy="446218"/>
          </a:xfrm>
          <a:prstGeom prst="rect">
            <a:avLst/>
          </a:prstGeom>
          <a:solidFill>
            <a:schemeClr val="bg1">
              <a:lumMod val="75000"/>
            </a:schemeClr>
          </a:solidFill>
          <a:ln>
            <a:solidFill>
              <a:schemeClr val="tx1"/>
            </a:solidFill>
          </a:ln>
        </p:spPr>
        <p:txBody>
          <a:bodyPr wrap="square" rtlCol="0">
            <a:spAutoFit/>
          </a:bodyPr>
          <a:lstStyle/>
          <a:p>
            <a:pPr algn="r"/>
            <a:r>
              <a:rPr lang="es-CL" dirty="0"/>
              <a:t>51</a:t>
            </a:r>
          </a:p>
        </p:txBody>
      </p:sp>
      <p:cxnSp>
        <p:nvCxnSpPr>
          <p:cNvPr id="40" name="Conector recto 39">
            <a:extLst>
              <a:ext uri="{FF2B5EF4-FFF2-40B4-BE49-F238E27FC236}">
                <a16:creationId xmlns:a16="http://schemas.microsoft.com/office/drawing/2014/main" id="{3FAFA1EF-95EA-CD2B-6F02-33B91BAA39A9}"/>
              </a:ext>
            </a:extLst>
          </p:cNvPr>
          <p:cNvCxnSpPr>
            <a:cxnSpLocks/>
          </p:cNvCxnSpPr>
          <p:nvPr/>
        </p:nvCxnSpPr>
        <p:spPr>
          <a:xfrm>
            <a:off x="8543478" y="4606288"/>
            <a:ext cx="0" cy="557839"/>
          </a:xfrm>
          <a:prstGeom prst="line">
            <a:avLst/>
          </a:prstGeom>
          <a:ln w="57150"/>
        </p:spPr>
        <p:style>
          <a:lnRef idx="1">
            <a:schemeClr val="dk1"/>
          </a:lnRef>
          <a:fillRef idx="0">
            <a:schemeClr val="dk1"/>
          </a:fillRef>
          <a:effectRef idx="0">
            <a:schemeClr val="dk1"/>
          </a:effectRef>
          <a:fontRef idx="minor">
            <a:schemeClr val="tx1"/>
          </a:fontRef>
        </p:style>
      </p:cxnSp>
      <p:cxnSp>
        <p:nvCxnSpPr>
          <p:cNvPr id="41" name="Conector recto 40">
            <a:extLst>
              <a:ext uri="{FF2B5EF4-FFF2-40B4-BE49-F238E27FC236}">
                <a16:creationId xmlns:a16="http://schemas.microsoft.com/office/drawing/2014/main" id="{F072CB4D-31BB-90F9-E55C-7AECEAA01B4B}"/>
              </a:ext>
            </a:extLst>
          </p:cNvPr>
          <p:cNvCxnSpPr>
            <a:cxnSpLocks/>
          </p:cNvCxnSpPr>
          <p:nvPr/>
        </p:nvCxnSpPr>
        <p:spPr>
          <a:xfrm>
            <a:off x="8077468" y="5175403"/>
            <a:ext cx="1114082" cy="0"/>
          </a:xfrm>
          <a:prstGeom prst="line">
            <a:avLst/>
          </a:prstGeom>
          <a:ln w="57150"/>
        </p:spPr>
        <p:style>
          <a:lnRef idx="1">
            <a:schemeClr val="dk1"/>
          </a:lnRef>
          <a:fillRef idx="0">
            <a:schemeClr val="dk1"/>
          </a:fillRef>
          <a:effectRef idx="0">
            <a:schemeClr val="dk1"/>
          </a:effectRef>
          <a:fontRef idx="minor">
            <a:schemeClr val="tx1"/>
          </a:fontRef>
        </p:style>
      </p:cxnSp>
      <p:pic>
        <p:nvPicPr>
          <p:cNvPr id="6170" name="Picture 26">
            <a:extLst>
              <a:ext uri="{FF2B5EF4-FFF2-40B4-BE49-F238E27FC236}">
                <a16:creationId xmlns:a16="http://schemas.microsoft.com/office/drawing/2014/main" id="{0C132AC9-B017-F1F1-04BC-5E49624CDBAB}"/>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687494" y="5319610"/>
            <a:ext cx="745485" cy="698302"/>
          </a:xfrm>
          <a:prstGeom prst="rect">
            <a:avLst/>
          </a:prstGeom>
          <a:noFill/>
          <a:extLst>
            <a:ext uri="{909E8E84-426E-40DD-AFC4-6F175D3DCCD1}">
              <a14:hiddenFill xmlns:a14="http://schemas.microsoft.com/office/drawing/2010/main">
                <a:solidFill>
                  <a:srgbClr val="FFFFFF"/>
                </a:solidFill>
              </a14:hiddenFill>
            </a:ext>
          </a:extLst>
        </p:spPr>
      </p:pic>
      <p:sp>
        <p:nvSpPr>
          <p:cNvPr id="48" name="CuadroTexto 47">
            <a:extLst>
              <a:ext uri="{FF2B5EF4-FFF2-40B4-BE49-F238E27FC236}">
                <a16:creationId xmlns:a16="http://schemas.microsoft.com/office/drawing/2014/main" id="{6AF07E2E-FEE8-6B04-CDFB-B2AB35784B5B}"/>
              </a:ext>
            </a:extLst>
          </p:cNvPr>
          <p:cNvSpPr txBox="1"/>
          <p:nvPr/>
        </p:nvSpPr>
        <p:spPr>
          <a:xfrm>
            <a:off x="9129452" y="6004080"/>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105</a:t>
            </a:r>
          </a:p>
        </p:txBody>
      </p:sp>
      <p:pic>
        <p:nvPicPr>
          <p:cNvPr id="6176" name="Picture 32">
            <a:extLst>
              <a:ext uri="{FF2B5EF4-FFF2-40B4-BE49-F238E27FC236}">
                <a16:creationId xmlns:a16="http://schemas.microsoft.com/office/drawing/2014/main" id="{75E6E879-1641-6F43-6346-94F5493604E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732071" y="5305104"/>
            <a:ext cx="745484" cy="698301"/>
          </a:xfrm>
          <a:prstGeom prst="rect">
            <a:avLst/>
          </a:prstGeom>
          <a:noFill/>
          <a:extLst>
            <a:ext uri="{909E8E84-426E-40DD-AFC4-6F175D3DCCD1}">
              <a14:hiddenFill xmlns:a14="http://schemas.microsoft.com/office/drawing/2010/main">
                <a:solidFill>
                  <a:srgbClr val="FFFFFF"/>
                </a:solidFill>
              </a14:hiddenFill>
            </a:ext>
          </a:extLst>
        </p:spPr>
      </p:pic>
      <p:pic>
        <p:nvPicPr>
          <p:cNvPr id="6178" name="Picture 34">
            <a:extLst>
              <a:ext uri="{FF2B5EF4-FFF2-40B4-BE49-F238E27FC236}">
                <a16:creationId xmlns:a16="http://schemas.microsoft.com/office/drawing/2014/main" id="{925DA99F-12B8-A1EE-C786-B7CB06BCB6DC}"/>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558123" y="5295103"/>
            <a:ext cx="745484" cy="698301"/>
          </a:xfrm>
          <a:prstGeom prst="rect">
            <a:avLst/>
          </a:prstGeom>
          <a:noFill/>
          <a:extLst>
            <a:ext uri="{909E8E84-426E-40DD-AFC4-6F175D3DCCD1}">
              <a14:hiddenFill xmlns:a14="http://schemas.microsoft.com/office/drawing/2010/main">
                <a:solidFill>
                  <a:srgbClr val="FFFFFF"/>
                </a:solidFill>
              </a14:hiddenFill>
            </a:ext>
          </a:extLst>
        </p:spPr>
      </p:pic>
      <p:pic>
        <p:nvPicPr>
          <p:cNvPr id="6180" name="Picture 36">
            <a:extLst>
              <a:ext uri="{FF2B5EF4-FFF2-40B4-BE49-F238E27FC236}">
                <a16:creationId xmlns:a16="http://schemas.microsoft.com/office/drawing/2014/main" id="{62D1A36C-FC57-F895-2D73-7CCF01591AE9}"/>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405541" y="5314423"/>
            <a:ext cx="756455" cy="708578"/>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a:extLst>
              <a:ext uri="{FF2B5EF4-FFF2-40B4-BE49-F238E27FC236}">
                <a16:creationId xmlns:a16="http://schemas.microsoft.com/office/drawing/2014/main" id="{E25DD912-1E09-B6F3-C1B2-3AC69D4E3689}"/>
              </a:ext>
            </a:extLst>
          </p:cNvPr>
          <p:cNvSpPr txBox="1"/>
          <p:nvPr/>
        </p:nvSpPr>
        <p:spPr>
          <a:xfrm>
            <a:off x="10068080" y="5993578"/>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ABT</a:t>
            </a:r>
          </a:p>
        </p:txBody>
      </p:sp>
      <p:sp>
        <p:nvSpPr>
          <p:cNvPr id="50" name="CuadroTexto 49">
            <a:extLst>
              <a:ext uri="{FF2B5EF4-FFF2-40B4-BE49-F238E27FC236}">
                <a16:creationId xmlns:a16="http://schemas.microsoft.com/office/drawing/2014/main" id="{C72F068F-4E0B-334D-67A0-7643926BEBB4}"/>
              </a:ext>
            </a:extLst>
          </p:cNvPr>
          <p:cNvSpPr txBox="1"/>
          <p:nvPr/>
        </p:nvSpPr>
        <p:spPr>
          <a:xfrm>
            <a:off x="10824626" y="5989514"/>
            <a:ext cx="624769"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TRANS</a:t>
            </a:r>
          </a:p>
        </p:txBody>
      </p:sp>
      <p:sp>
        <p:nvSpPr>
          <p:cNvPr id="51" name="CuadroTexto 50">
            <a:extLst>
              <a:ext uri="{FF2B5EF4-FFF2-40B4-BE49-F238E27FC236}">
                <a16:creationId xmlns:a16="http://schemas.microsoft.com/office/drawing/2014/main" id="{9E16CF26-1F9D-8173-B8C0-4979DAF578D9}"/>
              </a:ext>
            </a:extLst>
          </p:cNvPr>
          <p:cNvSpPr txBox="1"/>
          <p:nvPr/>
        </p:nvSpPr>
        <p:spPr>
          <a:xfrm>
            <a:off x="11639822" y="6019229"/>
            <a:ext cx="563630"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SAN</a:t>
            </a:r>
          </a:p>
        </p:txBody>
      </p:sp>
      <p:pic>
        <p:nvPicPr>
          <p:cNvPr id="10" name="Picture 14">
            <a:extLst>
              <a:ext uri="{FF2B5EF4-FFF2-40B4-BE49-F238E27FC236}">
                <a16:creationId xmlns:a16="http://schemas.microsoft.com/office/drawing/2014/main" id="{3427454F-4404-6B33-5BB1-A8992B8518E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56722" y="5302956"/>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5F3D1062-4645-537D-E79A-6324D6C46FFF}"/>
              </a:ext>
            </a:extLst>
          </p:cNvPr>
          <p:cNvSpPr txBox="1"/>
          <p:nvPr/>
        </p:nvSpPr>
        <p:spPr>
          <a:xfrm>
            <a:off x="1355112" y="5985509"/>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FTE</a:t>
            </a:r>
          </a:p>
        </p:txBody>
      </p:sp>
      <p:sp>
        <p:nvSpPr>
          <p:cNvPr id="28" name="CuadroTexto 27">
            <a:extLst>
              <a:ext uri="{FF2B5EF4-FFF2-40B4-BE49-F238E27FC236}">
                <a16:creationId xmlns:a16="http://schemas.microsoft.com/office/drawing/2014/main" id="{0236BDBF-687B-D6B2-4BE6-97D5A69FD7F2}"/>
              </a:ext>
            </a:extLst>
          </p:cNvPr>
          <p:cNvSpPr txBox="1"/>
          <p:nvPr/>
        </p:nvSpPr>
        <p:spPr>
          <a:xfrm>
            <a:off x="1743915" y="5637009"/>
            <a:ext cx="319276" cy="200029"/>
          </a:xfrm>
          <a:prstGeom prst="rect">
            <a:avLst/>
          </a:prstGeom>
          <a:noFill/>
        </p:spPr>
        <p:txBody>
          <a:bodyPr wrap="none" rtlCol="0">
            <a:spAutoFit/>
          </a:bodyPr>
          <a:lstStyle/>
          <a:p>
            <a:r>
              <a:rPr lang="es-CL" sz="700" dirty="0"/>
              <a:t>211</a:t>
            </a:r>
          </a:p>
        </p:txBody>
      </p:sp>
      <p:sp>
        <p:nvSpPr>
          <p:cNvPr id="29" name="CuadroTexto 28">
            <a:extLst>
              <a:ext uri="{FF2B5EF4-FFF2-40B4-BE49-F238E27FC236}">
                <a16:creationId xmlns:a16="http://schemas.microsoft.com/office/drawing/2014/main" id="{CF817D82-A710-E5F1-51F7-F50ACF4C93C1}"/>
              </a:ext>
            </a:extLst>
          </p:cNvPr>
          <p:cNvSpPr txBox="1"/>
          <p:nvPr/>
        </p:nvSpPr>
        <p:spPr>
          <a:xfrm>
            <a:off x="2772650" y="5637009"/>
            <a:ext cx="319276" cy="200029"/>
          </a:xfrm>
          <a:prstGeom prst="rect">
            <a:avLst/>
          </a:prstGeom>
          <a:noFill/>
        </p:spPr>
        <p:txBody>
          <a:bodyPr wrap="none" rtlCol="0">
            <a:spAutoFit/>
          </a:bodyPr>
          <a:lstStyle/>
          <a:p>
            <a:r>
              <a:rPr lang="es-CL" sz="700" dirty="0"/>
              <a:t>212</a:t>
            </a:r>
          </a:p>
        </p:txBody>
      </p:sp>
      <p:sp>
        <p:nvSpPr>
          <p:cNvPr id="30" name="CuadroTexto 29">
            <a:extLst>
              <a:ext uri="{FF2B5EF4-FFF2-40B4-BE49-F238E27FC236}">
                <a16:creationId xmlns:a16="http://schemas.microsoft.com/office/drawing/2014/main" id="{BC02FE3E-D82B-85DF-52DF-27DD99FDEC3B}"/>
              </a:ext>
            </a:extLst>
          </p:cNvPr>
          <p:cNvSpPr txBox="1"/>
          <p:nvPr/>
        </p:nvSpPr>
        <p:spPr>
          <a:xfrm>
            <a:off x="3993474" y="5637008"/>
            <a:ext cx="319276" cy="200029"/>
          </a:xfrm>
          <a:prstGeom prst="rect">
            <a:avLst/>
          </a:prstGeom>
          <a:noFill/>
        </p:spPr>
        <p:txBody>
          <a:bodyPr wrap="none" rtlCol="0">
            <a:spAutoFit/>
          </a:bodyPr>
          <a:lstStyle/>
          <a:p>
            <a:r>
              <a:rPr lang="es-CL" sz="700" dirty="0"/>
              <a:t>213</a:t>
            </a:r>
          </a:p>
        </p:txBody>
      </p:sp>
      <p:sp>
        <p:nvSpPr>
          <p:cNvPr id="31" name="CuadroTexto 30">
            <a:extLst>
              <a:ext uri="{FF2B5EF4-FFF2-40B4-BE49-F238E27FC236}">
                <a16:creationId xmlns:a16="http://schemas.microsoft.com/office/drawing/2014/main" id="{E9B1F964-396F-D8E2-E3E8-C79AFC6E8D4C}"/>
              </a:ext>
            </a:extLst>
          </p:cNvPr>
          <p:cNvSpPr txBox="1"/>
          <p:nvPr/>
        </p:nvSpPr>
        <p:spPr>
          <a:xfrm>
            <a:off x="9342827" y="5666226"/>
            <a:ext cx="463528" cy="200029"/>
          </a:xfrm>
          <a:prstGeom prst="rect">
            <a:avLst/>
          </a:prstGeom>
          <a:noFill/>
        </p:spPr>
        <p:txBody>
          <a:bodyPr wrap="none" rtlCol="0">
            <a:spAutoFit/>
          </a:bodyPr>
          <a:lstStyle/>
          <a:p>
            <a:r>
              <a:rPr lang="es-CL" sz="700" dirty="0"/>
              <a:t>105mm</a:t>
            </a:r>
          </a:p>
        </p:txBody>
      </p:sp>
      <p:sp>
        <p:nvSpPr>
          <p:cNvPr id="32" name="CuadroTexto 31">
            <a:extLst>
              <a:ext uri="{FF2B5EF4-FFF2-40B4-BE49-F238E27FC236}">
                <a16:creationId xmlns:a16="http://schemas.microsoft.com/office/drawing/2014/main" id="{498C826C-0EAE-A4A6-4592-A807D7447E85}"/>
              </a:ext>
            </a:extLst>
          </p:cNvPr>
          <p:cNvSpPr txBox="1"/>
          <p:nvPr/>
        </p:nvSpPr>
        <p:spPr>
          <a:xfrm>
            <a:off x="6023198" y="5659730"/>
            <a:ext cx="434677" cy="200029"/>
          </a:xfrm>
          <a:prstGeom prst="rect">
            <a:avLst/>
          </a:prstGeom>
          <a:noFill/>
        </p:spPr>
        <p:txBody>
          <a:bodyPr wrap="none" rtlCol="0">
            <a:spAutoFit/>
          </a:bodyPr>
          <a:lstStyle/>
          <a:p>
            <a:r>
              <a:rPr lang="es-CL" sz="700" dirty="0"/>
              <a:t>81mm</a:t>
            </a:r>
          </a:p>
        </p:txBody>
      </p:sp>
      <p:pic>
        <p:nvPicPr>
          <p:cNvPr id="19" name="Imagen 18">
            <a:extLst>
              <a:ext uri="{FF2B5EF4-FFF2-40B4-BE49-F238E27FC236}">
                <a16:creationId xmlns:a16="http://schemas.microsoft.com/office/drawing/2014/main" id="{4C890928-E385-58B4-3F1D-597D81818217}"/>
              </a:ext>
            </a:extLst>
          </p:cNvPr>
          <p:cNvPicPr>
            <a:picLocks noChangeAspect="1"/>
          </p:cNvPicPr>
          <p:nvPr/>
        </p:nvPicPr>
        <p:blipFill>
          <a:blip r:embed="rId14"/>
          <a:stretch>
            <a:fillRect/>
          </a:stretch>
        </p:blipFill>
        <p:spPr>
          <a:xfrm>
            <a:off x="7823398" y="5322524"/>
            <a:ext cx="742374" cy="695388"/>
          </a:xfrm>
          <a:prstGeom prst="rect">
            <a:avLst/>
          </a:prstGeom>
        </p:spPr>
      </p:pic>
      <p:sp>
        <p:nvSpPr>
          <p:cNvPr id="27" name="CuadroTexto 26">
            <a:extLst>
              <a:ext uri="{FF2B5EF4-FFF2-40B4-BE49-F238E27FC236}">
                <a16:creationId xmlns:a16="http://schemas.microsoft.com/office/drawing/2014/main" id="{21D3C828-00B9-9ABD-A6BF-DD424BB70EF7}"/>
              </a:ext>
            </a:extLst>
          </p:cNvPr>
          <p:cNvSpPr txBox="1"/>
          <p:nvPr/>
        </p:nvSpPr>
        <p:spPr>
          <a:xfrm>
            <a:off x="8124824" y="6004080"/>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VCI</a:t>
            </a:r>
          </a:p>
        </p:txBody>
      </p:sp>
      <p:cxnSp>
        <p:nvCxnSpPr>
          <p:cNvPr id="44" name="Conector recto 43">
            <a:extLst>
              <a:ext uri="{FF2B5EF4-FFF2-40B4-BE49-F238E27FC236}">
                <a16:creationId xmlns:a16="http://schemas.microsoft.com/office/drawing/2014/main" id="{15BFCA81-DAD2-8374-02C5-137281379696}"/>
              </a:ext>
            </a:extLst>
          </p:cNvPr>
          <p:cNvCxnSpPr>
            <a:cxnSpLocks/>
          </p:cNvCxnSpPr>
          <p:nvPr/>
        </p:nvCxnSpPr>
        <p:spPr>
          <a:xfrm>
            <a:off x="6776900" y="2862696"/>
            <a:ext cx="1706562" cy="0"/>
          </a:xfrm>
          <a:prstGeom prst="line">
            <a:avLst/>
          </a:prstGeom>
          <a:ln w="57150"/>
        </p:spPr>
        <p:style>
          <a:lnRef idx="1">
            <a:schemeClr val="dk1"/>
          </a:lnRef>
          <a:fillRef idx="0">
            <a:schemeClr val="dk1"/>
          </a:fillRef>
          <a:effectRef idx="0">
            <a:schemeClr val="dk1"/>
          </a:effectRef>
          <a:fontRef idx="minor">
            <a:schemeClr val="tx1"/>
          </a:fontRef>
        </p:style>
      </p:cxnSp>
      <p:sp>
        <p:nvSpPr>
          <p:cNvPr id="58"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11112" y="-26590"/>
            <a:ext cx="787297" cy="1011106"/>
          </a:xfrm>
          <a:prstGeom prst="rect">
            <a:avLst/>
          </a:prstGeom>
          <a:noFill/>
          <a:ln w="9525">
            <a:noFill/>
            <a:miter lim="800000"/>
            <a:headEnd/>
            <a:tailEnd/>
          </a:ln>
        </p:spPr>
      </p:pic>
      <p:pic>
        <p:nvPicPr>
          <p:cNvPr id="60"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16" cstate="print">
            <a:extLst>
              <a:ext uri="{BEBA8EAE-BF5A-486C-A8C5-ECC9F3942E4B}">
                <a14:imgProps xmlns:a14="http://schemas.microsoft.com/office/drawing/2010/main">
                  <a14:imgLayer r:embed="rId17">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1878"/>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61" name="Grupo 60"/>
          <p:cNvGrpSpPr/>
          <p:nvPr/>
        </p:nvGrpSpPr>
        <p:grpSpPr>
          <a:xfrm>
            <a:off x="1198662" y="137440"/>
            <a:ext cx="9937104" cy="429171"/>
            <a:chOff x="1198662" y="137440"/>
            <a:chExt cx="9937104" cy="429171"/>
          </a:xfrm>
          <a:solidFill>
            <a:schemeClr val="accent3">
              <a:lumMod val="50000"/>
            </a:schemeClr>
          </a:solidFill>
        </p:grpSpPr>
        <p:sp>
          <p:nvSpPr>
            <p:cNvPr id="62" name="Forma libre 61"/>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3" name="Forma libre 62"/>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4" name="Forma libre 63"/>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5" name="Forma libre 64"/>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6" name="Forma libre 65"/>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7" name="Forma libre 66"/>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68" name="Picture 20">
            <a:extLst>
              <a:ext uri="{FF2B5EF4-FFF2-40B4-BE49-F238E27FC236}">
                <a16:creationId xmlns:a16="http://schemas.microsoft.com/office/drawing/2014/main" id="{46E597BC-1F5D-6DA7-69A0-4A8A6F974B8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73909" y="5342071"/>
            <a:ext cx="769704" cy="660094"/>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p:cNvSpPr txBox="1"/>
          <p:nvPr/>
        </p:nvSpPr>
        <p:spPr>
          <a:xfrm>
            <a:off x="1250515" y="5722476"/>
            <a:ext cx="271228" cy="338554"/>
          </a:xfrm>
          <a:prstGeom prst="rect">
            <a:avLst/>
          </a:prstGeom>
          <a:noFill/>
        </p:spPr>
        <p:txBody>
          <a:bodyPr wrap="none" rtlCol="0">
            <a:spAutoFit/>
          </a:bodyPr>
          <a:lstStyle/>
          <a:p>
            <a:r>
              <a:rPr lang="es-CL" sz="1600" dirty="0"/>
              <a:t>L</a:t>
            </a:r>
          </a:p>
        </p:txBody>
      </p:sp>
      <p:pic>
        <p:nvPicPr>
          <p:cNvPr id="11" name="Imagen 10">
            <a:extLst>
              <a:ext uri="{FF2B5EF4-FFF2-40B4-BE49-F238E27FC236}">
                <a16:creationId xmlns:a16="http://schemas.microsoft.com/office/drawing/2014/main" id="{E202DFB7-7BF4-164A-54D1-D90FB197CD47}"/>
              </a:ext>
            </a:extLst>
          </p:cNvPr>
          <p:cNvPicPr>
            <a:picLocks noChangeAspect="1"/>
          </p:cNvPicPr>
          <p:nvPr/>
        </p:nvPicPr>
        <p:blipFill>
          <a:blip r:embed="rId18"/>
          <a:stretch>
            <a:fillRect/>
          </a:stretch>
        </p:blipFill>
        <p:spPr>
          <a:xfrm>
            <a:off x="8000833" y="3576293"/>
            <a:ext cx="1104171" cy="1034287"/>
          </a:xfrm>
          <a:prstGeom prst="rect">
            <a:avLst/>
          </a:prstGeom>
        </p:spPr>
      </p:pic>
    </p:spTree>
    <p:extLst>
      <p:ext uri="{BB962C8B-B14F-4D97-AF65-F5344CB8AC3E}">
        <p14:creationId xmlns:p14="http://schemas.microsoft.com/office/powerpoint/2010/main" val="334662848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C7B53-1A55-10CB-AABE-83D28987EFEB}"/>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7B8FE70C-E38E-AF5E-AF85-EB3D446C3FB5}"/>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cxnSp>
        <p:nvCxnSpPr>
          <p:cNvPr id="15" name="Conector recto 14">
            <a:extLst>
              <a:ext uri="{FF2B5EF4-FFF2-40B4-BE49-F238E27FC236}">
                <a16:creationId xmlns:a16="http://schemas.microsoft.com/office/drawing/2014/main" id="{71055B83-24A0-D438-DA57-F676AC2B2B22}"/>
              </a:ext>
            </a:extLst>
          </p:cNvPr>
          <p:cNvCxnSpPr>
            <a:cxnSpLocks/>
            <a:stCxn id="6150" idx="2"/>
          </p:cNvCxnSpPr>
          <p:nvPr/>
        </p:nvCxnSpPr>
        <p:spPr>
          <a:xfrm>
            <a:off x="6225106" y="2402391"/>
            <a:ext cx="12841" cy="1713128"/>
          </a:xfrm>
          <a:prstGeom prst="line">
            <a:avLst/>
          </a:prstGeom>
          <a:ln w="57150"/>
        </p:spPr>
        <p:style>
          <a:lnRef idx="1">
            <a:schemeClr val="dk1"/>
          </a:lnRef>
          <a:fillRef idx="0">
            <a:schemeClr val="dk1"/>
          </a:fillRef>
          <a:effectRef idx="0">
            <a:schemeClr val="dk1"/>
          </a:effectRef>
          <a:fontRef idx="minor">
            <a:schemeClr val="tx1"/>
          </a:fontRef>
        </p:style>
      </p:cxnSp>
      <p:cxnSp>
        <p:nvCxnSpPr>
          <p:cNvPr id="26" name="Conector recto 25">
            <a:extLst>
              <a:ext uri="{FF2B5EF4-FFF2-40B4-BE49-F238E27FC236}">
                <a16:creationId xmlns:a16="http://schemas.microsoft.com/office/drawing/2014/main" id="{FFF9C86D-B63E-4CA8-98ED-43E0B995899C}"/>
              </a:ext>
            </a:extLst>
          </p:cNvPr>
          <p:cNvCxnSpPr>
            <a:cxnSpLocks/>
          </p:cNvCxnSpPr>
          <p:nvPr/>
        </p:nvCxnSpPr>
        <p:spPr>
          <a:xfrm>
            <a:off x="1286292" y="4129186"/>
            <a:ext cx="9915595" cy="49570"/>
          </a:xfrm>
          <a:prstGeom prst="line">
            <a:avLst/>
          </a:prstGeom>
          <a:ln w="57150"/>
        </p:spPr>
        <p:style>
          <a:lnRef idx="1">
            <a:schemeClr val="dk1"/>
          </a:lnRef>
          <a:fillRef idx="0">
            <a:schemeClr val="dk1"/>
          </a:fillRef>
          <a:effectRef idx="0">
            <a:schemeClr val="dk1"/>
          </a:effectRef>
          <a:fontRef idx="minor">
            <a:schemeClr val="tx1"/>
          </a:fontRef>
        </p:style>
      </p:cxnSp>
      <p:pic>
        <p:nvPicPr>
          <p:cNvPr id="6150" name="Picture 6">
            <a:extLst>
              <a:ext uri="{FF2B5EF4-FFF2-40B4-BE49-F238E27FC236}">
                <a16:creationId xmlns:a16="http://schemas.microsoft.com/office/drawing/2014/main" id="{B29647AB-E814-623C-3316-0DD7C8C8FB6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3210" y="1368458"/>
            <a:ext cx="1103792" cy="1033933"/>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475D3474-73BA-7A86-F2F4-2929BB384414}"/>
              </a:ext>
            </a:extLst>
          </p:cNvPr>
          <p:cNvSpPr txBox="1"/>
          <p:nvPr/>
        </p:nvSpPr>
        <p:spPr>
          <a:xfrm>
            <a:off x="6435394" y="2363486"/>
            <a:ext cx="874952" cy="446218"/>
          </a:xfrm>
          <a:prstGeom prst="rect">
            <a:avLst/>
          </a:prstGeom>
          <a:solidFill>
            <a:schemeClr val="bg1">
              <a:lumMod val="75000"/>
            </a:schemeClr>
          </a:solidFill>
          <a:ln>
            <a:solidFill>
              <a:schemeClr val="tx1"/>
            </a:solidFill>
          </a:ln>
        </p:spPr>
        <p:txBody>
          <a:bodyPr wrap="square" rtlCol="0">
            <a:spAutoFit/>
          </a:bodyPr>
          <a:lstStyle/>
          <a:p>
            <a:pPr algn="r"/>
            <a:r>
              <a:rPr lang="es-CL" dirty="0"/>
              <a:t>21</a:t>
            </a:r>
          </a:p>
        </p:txBody>
      </p:sp>
      <p:grpSp>
        <p:nvGrpSpPr>
          <p:cNvPr id="23" name="Grupo 22">
            <a:extLst>
              <a:ext uri="{FF2B5EF4-FFF2-40B4-BE49-F238E27FC236}">
                <a16:creationId xmlns:a16="http://schemas.microsoft.com/office/drawing/2014/main" id="{C2A14670-C743-8788-FF09-2C997A5118B8}"/>
              </a:ext>
            </a:extLst>
          </p:cNvPr>
          <p:cNvGrpSpPr/>
          <p:nvPr/>
        </p:nvGrpSpPr>
        <p:grpSpPr>
          <a:xfrm>
            <a:off x="8606114" y="5277437"/>
            <a:ext cx="945476" cy="885900"/>
            <a:chOff x="982638" y="3628108"/>
            <a:chExt cx="945476" cy="885900"/>
          </a:xfrm>
        </p:grpSpPr>
        <p:sp>
          <p:nvSpPr>
            <p:cNvPr id="13" name="CuadroTexto 12">
              <a:extLst>
                <a:ext uri="{FF2B5EF4-FFF2-40B4-BE49-F238E27FC236}">
                  <a16:creationId xmlns:a16="http://schemas.microsoft.com/office/drawing/2014/main" id="{369DDA36-494D-AFA2-FA07-5D39D43823F2}"/>
                </a:ext>
              </a:extLst>
            </p:cNvPr>
            <p:cNvSpPr txBox="1"/>
            <p:nvPr/>
          </p:nvSpPr>
          <p:spPr>
            <a:xfrm>
              <a:off x="1271609" y="4267819"/>
              <a:ext cx="656505"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RECON</a:t>
              </a:r>
            </a:p>
          </p:txBody>
        </p:sp>
        <p:pic>
          <p:nvPicPr>
            <p:cNvPr id="6164" name="Picture 20">
              <a:extLst>
                <a:ext uri="{FF2B5EF4-FFF2-40B4-BE49-F238E27FC236}">
                  <a16:creationId xmlns:a16="http://schemas.microsoft.com/office/drawing/2014/main" id="{669B61A0-06A2-7AC3-3FEA-E0F9A4EDD6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2638" y="3628108"/>
              <a:ext cx="769604" cy="6600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7" name="Grupo 46">
            <a:extLst>
              <a:ext uri="{FF2B5EF4-FFF2-40B4-BE49-F238E27FC236}">
                <a16:creationId xmlns:a16="http://schemas.microsoft.com/office/drawing/2014/main" id="{FC7D39FB-5015-773A-6D4B-86E0712CA5BE}"/>
              </a:ext>
            </a:extLst>
          </p:cNvPr>
          <p:cNvGrpSpPr/>
          <p:nvPr/>
        </p:nvGrpSpPr>
        <p:grpSpPr>
          <a:xfrm>
            <a:off x="4129864" y="5324133"/>
            <a:ext cx="912643" cy="913973"/>
            <a:chOff x="8068290" y="3660554"/>
            <a:chExt cx="912643" cy="913973"/>
          </a:xfrm>
        </p:grpSpPr>
        <p:grpSp>
          <p:nvGrpSpPr>
            <p:cNvPr id="21" name="Grupo 20">
              <a:extLst>
                <a:ext uri="{FF2B5EF4-FFF2-40B4-BE49-F238E27FC236}">
                  <a16:creationId xmlns:a16="http://schemas.microsoft.com/office/drawing/2014/main" id="{CC6F6D8B-6BAC-C315-DC8F-5E75CF04D152}"/>
                </a:ext>
              </a:extLst>
            </p:cNvPr>
            <p:cNvGrpSpPr/>
            <p:nvPr/>
          </p:nvGrpSpPr>
          <p:grpSpPr>
            <a:xfrm>
              <a:off x="8068290" y="3660554"/>
              <a:ext cx="745485" cy="639324"/>
              <a:chOff x="4171993" y="5809959"/>
              <a:chExt cx="745582" cy="639407"/>
            </a:xfrm>
          </p:grpSpPr>
          <p:pic>
            <p:nvPicPr>
              <p:cNvPr id="20" name="Picture 18">
                <a:extLst>
                  <a:ext uri="{FF2B5EF4-FFF2-40B4-BE49-F238E27FC236}">
                    <a16:creationId xmlns:a16="http://schemas.microsoft.com/office/drawing/2014/main" id="{BA670DB0-3DF6-3647-279C-4A40321B368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71993" y="5809959"/>
                <a:ext cx="745582" cy="639407"/>
              </a:xfrm>
              <a:prstGeom prst="rect">
                <a:avLst/>
              </a:prstGeom>
              <a:noFill/>
              <a:extLst>
                <a:ext uri="{909E8E84-426E-40DD-AFC4-6F175D3DCCD1}">
                  <a14:hiddenFill xmlns:a14="http://schemas.microsoft.com/office/drawing/2010/main">
                    <a:solidFill>
                      <a:srgbClr val="FFFFFF"/>
                    </a:solidFill>
                  </a14:hiddenFill>
                </a:ext>
              </a:extLst>
            </p:spPr>
          </p:pic>
          <p:pic>
            <p:nvPicPr>
              <p:cNvPr id="6168" name="Picture 24">
                <a:extLst>
                  <a:ext uri="{FF2B5EF4-FFF2-40B4-BE49-F238E27FC236}">
                    <a16:creationId xmlns:a16="http://schemas.microsoft.com/office/drawing/2014/main" id="{0C46A99B-B4D0-1A7C-4801-F09659C894B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71993" y="5937413"/>
                <a:ext cx="745582" cy="509639"/>
              </a:xfrm>
              <a:prstGeom prst="rect">
                <a:avLst/>
              </a:prstGeom>
              <a:noFill/>
              <a:extLst>
                <a:ext uri="{909E8E84-426E-40DD-AFC4-6F175D3DCCD1}">
                  <a14:hiddenFill xmlns:a14="http://schemas.microsoft.com/office/drawing/2010/main">
                    <a:solidFill>
                      <a:srgbClr val="FFFFFF"/>
                    </a:solidFill>
                  </a14:hiddenFill>
                </a:ext>
              </a:extLst>
            </p:spPr>
          </p:pic>
        </p:grpSp>
        <p:sp>
          <p:nvSpPr>
            <p:cNvPr id="35" name="CuadroTexto 34">
              <a:extLst>
                <a:ext uri="{FF2B5EF4-FFF2-40B4-BE49-F238E27FC236}">
                  <a16:creationId xmlns:a16="http://schemas.microsoft.com/office/drawing/2014/main" id="{84B5F1DD-F04A-1660-0C09-C9C51D94156A}"/>
                </a:ext>
              </a:extLst>
            </p:cNvPr>
            <p:cNvSpPr txBox="1"/>
            <p:nvPr/>
          </p:nvSpPr>
          <p:spPr>
            <a:xfrm>
              <a:off x="8417303"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AP</a:t>
              </a:r>
            </a:p>
          </p:txBody>
        </p:sp>
      </p:grpSp>
      <p:grpSp>
        <p:nvGrpSpPr>
          <p:cNvPr id="46" name="Grupo 45">
            <a:extLst>
              <a:ext uri="{FF2B5EF4-FFF2-40B4-BE49-F238E27FC236}">
                <a16:creationId xmlns:a16="http://schemas.microsoft.com/office/drawing/2014/main" id="{D9B59569-3E5C-A75E-1998-19FA443ACCFD}"/>
              </a:ext>
            </a:extLst>
          </p:cNvPr>
          <p:cNvGrpSpPr/>
          <p:nvPr/>
        </p:nvGrpSpPr>
        <p:grpSpPr>
          <a:xfrm>
            <a:off x="2802909" y="5212127"/>
            <a:ext cx="1182939" cy="981337"/>
            <a:chOff x="3880385" y="3553617"/>
            <a:chExt cx="1182939" cy="981337"/>
          </a:xfrm>
        </p:grpSpPr>
        <p:pic>
          <p:nvPicPr>
            <p:cNvPr id="6158" name="Picture 14">
              <a:extLst>
                <a:ext uri="{FF2B5EF4-FFF2-40B4-BE49-F238E27FC236}">
                  <a16:creationId xmlns:a16="http://schemas.microsoft.com/office/drawing/2014/main" id="{90906EBA-1A47-3C90-94D7-5B45DAA5E98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6931" y="3553617"/>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24" name="CuadroTexto 23">
              <a:extLst>
                <a:ext uri="{FF2B5EF4-FFF2-40B4-BE49-F238E27FC236}">
                  <a16:creationId xmlns:a16="http://schemas.microsoft.com/office/drawing/2014/main" id="{73B3D744-3F90-2CBD-FA10-EA78AE7EB35C}"/>
                </a:ext>
              </a:extLst>
            </p:cNvPr>
            <p:cNvSpPr txBox="1"/>
            <p:nvPr/>
          </p:nvSpPr>
          <p:spPr>
            <a:xfrm>
              <a:off x="4499694" y="425799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211</a:t>
              </a:r>
            </a:p>
          </p:txBody>
        </p:sp>
        <p:sp>
          <p:nvSpPr>
            <p:cNvPr id="28" name="CuadroTexto 27">
              <a:extLst>
                <a:ext uri="{FF2B5EF4-FFF2-40B4-BE49-F238E27FC236}">
                  <a16:creationId xmlns:a16="http://schemas.microsoft.com/office/drawing/2014/main" id="{0466DC19-8384-3452-89D0-06C8F75CF644}"/>
                </a:ext>
              </a:extLst>
            </p:cNvPr>
            <p:cNvSpPr txBox="1"/>
            <p:nvPr/>
          </p:nvSpPr>
          <p:spPr>
            <a:xfrm>
              <a:off x="3880385" y="3901422"/>
              <a:ext cx="319276" cy="200029"/>
            </a:xfrm>
            <a:prstGeom prst="rect">
              <a:avLst/>
            </a:prstGeom>
            <a:noFill/>
          </p:spPr>
          <p:txBody>
            <a:bodyPr wrap="none" rtlCol="0">
              <a:spAutoFit/>
            </a:bodyPr>
            <a:lstStyle/>
            <a:p>
              <a:r>
                <a:rPr lang="es-CL" sz="700" dirty="0"/>
                <a:t>211</a:t>
              </a:r>
            </a:p>
          </p:txBody>
        </p:sp>
      </p:grpSp>
      <p:grpSp>
        <p:nvGrpSpPr>
          <p:cNvPr id="45" name="Grupo 44">
            <a:extLst>
              <a:ext uri="{FF2B5EF4-FFF2-40B4-BE49-F238E27FC236}">
                <a16:creationId xmlns:a16="http://schemas.microsoft.com/office/drawing/2014/main" id="{C96D439F-EF0D-6C11-9053-A4C6FFEE9993}"/>
              </a:ext>
            </a:extLst>
          </p:cNvPr>
          <p:cNvGrpSpPr/>
          <p:nvPr/>
        </p:nvGrpSpPr>
        <p:grpSpPr>
          <a:xfrm>
            <a:off x="1126654" y="5192109"/>
            <a:ext cx="1193560" cy="987444"/>
            <a:chOff x="4868694" y="3573161"/>
            <a:chExt cx="1193560" cy="987444"/>
          </a:xfrm>
        </p:grpSpPr>
        <p:pic>
          <p:nvPicPr>
            <p:cNvPr id="9" name="Picture 14">
              <a:extLst>
                <a:ext uri="{FF2B5EF4-FFF2-40B4-BE49-F238E27FC236}">
                  <a16:creationId xmlns:a16="http://schemas.microsoft.com/office/drawing/2014/main" id="{42DADF10-3ED5-A195-62A3-4A8FF063452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46904" y="3573161"/>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33" name="CuadroTexto 32">
              <a:extLst>
                <a:ext uri="{FF2B5EF4-FFF2-40B4-BE49-F238E27FC236}">
                  <a16:creationId xmlns:a16="http://schemas.microsoft.com/office/drawing/2014/main" id="{027BE3A7-6FEF-7D31-9EBB-45E8C567DEAB}"/>
                </a:ext>
              </a:extLst>
            </p:cNvPr>
            <p:cNvSpPr txBox="1"/>
            <p:nvPr/>
          </p:nvSpPr>
          <p:spPr>
            <a:xfrm>
              <a:off x="5498624" y="428364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212</a:t>
              </a:r>
            </a:p>
          </p:txBody>
        </p:sp>
        <p:sp>
          <p:nvSpPr>
            <p:cNvPr id="29" name="CuadroTexto 28">
              <a:extLst>
                <a:ext uri="{FF2B5EF4-FFF2-40B4-BE49-F238E27FC236}">
                  <a16:creationId xmlns:a16="http://schemas.microsoft.com/office/drawing/2014/main" id="{B263F7DC-40B7-CF6C-0D85-5678BB4FC811}"/>
                </a:ext>
              </a:extLst>
            </p:cNvPr>
            <p:cNvSpPr txBox="1"/>
            <p:nvPr/>
          </p:nvSpPr>
          <p:spPr>
            <a:xfrm>
              <a:off x="4868694" y="3901422"/>
              <a:ext cx="319276" cy="200029"/>
            </a:xfrm>
            <a:prstGeom prst="rect">
              <a:avLst/>
            </a:prstGeom>
            <a:noFill/>
          </p:spPr>
          <p:txBody>
            <a:bodyPr wrap="none" rtlCol="0">
              <a:spAutoFit/>
            </a:bodyPr>
            <a:lstStyle/>
            <a:p>
              <a:r>
                <a:rPr lang="es-CL" sz="700" dirty="0"/>
                <a:t>212</a:t>
              </a:r>
            </a:p>
          </p:txBody>
        </p:sp>
      </p:grpSp>
      <p:grpSp>
        <p:nvGrpSpPr>
          <p:cNvPr id="43" name="Grupo 42">
            <a:extLst>
              <a:ext uri="{FF2B5EF4-FFF2-40B4-BE49-F238E27FC236}">
                <a16:creationId xmlns:a16="http://schemas.microsoft.com/office/drawing/2014/main" id="{2ED49248-8620-5011-796C-CF1E51B2F2D7}"/>
              </a:ext>
            </a:extLst>
          </p:cNvPr>
          <p:cNvGrpSpPr/>
          <p:nvPr/>
        </p:nvGrpSpPr>
        <p:grpSpPr>
          <a:xfrm>
            <a:off x="-40851" y="5186306"/>
            <a:ext cx="1165628" cy="1007158"/>
            <a:chOff x="5894550" y="3567369"/>
            <a:chExt cx="1165628" cy="1007158"/>
          </a:xfrm>
        </p:grpSpPr>
        <p:sp>
          <p:nvSpPr>
            <p:cNvPr id="34" name="CuadroTexto 33">
              <a:extLst>
                <a:ext uri="{FF2B5EF4-FFF2-40B4-BE49-F238E27FC236}">
                  <a16:creationId xmlns:a16="http://schemas.microsoft.com/office/drawing/2014/main" id="{B9C9C1D1-A73A-2321-93AF-9EF4DD0A632E}"/>
                </a:ext>
              </a:extLst>
            </p:cNvPr>
            <p:cNvSpPr txBox="1"/>
            <p:nvPr/>
          </p:nvSpPr>
          <p:spPr>
            <a:xfrm>
              <a:off x="6496548"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213</a:t>
              </a:r>
            </a:p>
          </p:txBody>
        </p:sp>
        <p:pic>
          <p:nvPicPr>
            <p:cNvPr id="10" name="Picture 14">
              <a:extLst>
                <a:ext uri="{FF2B5EF4-FFF2-40B4-BE49-F238E27FC236}">
                  <a16:creationId xmlns:a16="http://schemas.microsoft.com/office/drawing/2014/main" id="{951939F4-904A-A178-9D49-198BAE622DD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7798" y="3567369"/>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30" name="CuadroTexto 29">
              <a:extLst>
                <a:ext uri="{FF2B5EF4-FFF2-40B4-BE49-F238E27FC236}">
                  <a16:creationId xmlns:a16="http://schemas.microsoft.com/office/drawing/2014/main" id="{CAE297E8-0AF4-CD7F-F250-308685C01FDF}"/>
                </a:ext>
              </a:extLst>
            </p:cNvPr>
            <p:cNvSpPr txBox="1"/>
            <p:nvPr/>
          </p:nvSpPr>
          <p:spPr>
            <a:xfrm>
              <a:off x="5894550" y="3901421"/>
              <a:ext cx="319276" cy="200029"/>
            </a:xfrm>
            <a:prstGeom prst="rect">
              <a:avLst/>
            </a:prstGeom>
            <a:noFill/>
          </p:spPr>
          <p:txBody>
            <a:bodyPr wrap="none" rtlCol="0">
              <a:spAutoFit/>
            </a:bodyPr>
            <a:lstStyle/>
            <a:p>
              <a:r>
                <a:rPr lang="es-CL" sz="700" dirty="0"/>
                <a:t>213</a:t>
              </a:r>
            </a:p>
          </p:txBody>
        </p:sp>
      </p:grpSp>
      <p:grpSp>
        <p:nvGrpSpPr>
          <p:cNvPr id="53" name="Grupo 52">
            <a:extLst>
              <a:ext uri="{FF2B5EF4-FFF2-40B4-BE49-F238E27FC236}">
                <a16:creationId xmlns:a16="http://schemas.microsoft.com/office/drawing/2014/main" id="{05477FFD-E7E9-4B96-5656-68F29B610539}"/>
              </a:ext>
            </a:extLst>
          </p:cNvPr>
          <p:cNvGrpSpPr/>
          <p:nvPr/>
        </p:nvGrpSpPr>
        <p:grpSpPr>
          <a:xfrm>
            <a:off x="10487694" y="5276985"/>
            <a:ext cx="1257304" cy="923236"/>
            <a:chOff x="8788370" y="3636052"/>
            <a:chExt cx="1257304" cy="923236"/>
          </a:xfrm>
        </p:grpSpPr>
        <p:pic>
          <p:nvPicPr>
            <p:cNvPr id="6162" name="Picture 18">
              <a:extLst>
                <a:ext uri="{FF2B5EF4-FFF2-40B4-BE49-F238E27FC236}">
                  <a16:creationId xmlns:a16="http://schemas.microsoft.com/office/drawing/2014/main" id="{279E994C-C943-9D88-3952-2AA18765A16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29821" y="3636052"/>
              <a:ext cx="745485" cy="639324"/>
            </a:xfrm>
            <a:prstGeom prst="rect">
              <a:avLst/>
            </a:prstGeom>
            <a:noFill/>
            <a:extLst>
              <a:ext uri="{909E8E84-426E-40DD-AFC4-6F175D3DCCD1}">
                <a14:hiddenFill xmlns:a14="http://schemas.microsoft.com/office/drawing/2010/main">
                  <a:solidFill>
                    <a:srgbClr val="FFFFFF"/>
                  </a:solidFill>
                </a14:hiddenFill>
              </a:ext>
            </a:extLst>
          </p:spPr>
        </p:pic>
        <p:sp>
          <p:nvSpPr>
            <p:cNvPr id="36" name="CuadroTexto 35">
              <a:extLst>
                <a:ext uri="{FF2B5EF4-FFF2-40B4-BE49-F238E27FC236}">
                  <a16:creationId xmlns:a16="http://schemas.microsoft.com/office/drawing/2014/main" id="{D75A7329-4F47-BFC6-3A4C-FE333D433981}"/>
                </a:ext>
              </a:extLst>
            </p:cNvPr>
            <p:cNvSpPr txBox="1"/>
            <p:nvPr/>
          </p:nvSpPr>
          <p:spPr>
            <a:xfrm>
              <a:off x="9482044" y="4282325"/>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M-81</a:t>
              </a:r>
            </a:p>
          </p:txBody>
        </p:sp>
        <p:sp>
          <p:nvSpPr>
            <p:cNvPr id="32" name="CuadroTexto 31">
              <a:extLst>
                <a:ext uri="{FF2B5EF4-FFF2-40B4-BE49-F238E27FC236}">
                  <a16:creationId xmlns:a16="http://schemas.microsoft.com/office/drawing/2014/main" id="{F97C7831-66FE-15C3-2F92-E3E7A4EC0403}"/>
                </a:ext>
              </a:extLst>
            </p:cNvPr>
            <p:cNvSpPr txBox="1"/>
            <p:nvPr/>
          </p:nvSpPr>
          <p:spPr>
            <a:xfrm>
              <a:off x="8788370" y="3924143"/>
              <a:ext cx="434677" cy="200029"/>
            </a:xfrm>
            <a:prstGeom prst="rect">
              <a:avLst/>
            </a:prstGeom>
            <a:noFill/>
          </p:spPr>
          <p:txBody>
            <a:bodyPr wrap="none" rtlCol="0">
              <a:spAutoFit/>
            </a:bodyPr>
            <a:lstStyle/>
            <a:p>
              <a:r>
                <a:rPr lang="es-CL" sz="700" dirty="0"/>
                <a:t>81mm</a:t>
              </a:r>
            </a:p>
          </p:txBody>
        </p:sp>
      </p:grpSp>
      <p:sp>
        <p:nvSpPr>
          <p:cNvPr id="58" name="17 Rectángulo redondeado">
            <a:extLst>
              <a:ext uri="{FF2B5EF4-FFF2-40B4-BE49-F238E27FC236}">
                <a16:creationId xmlns:a16="http://schemas.microsoft.com/office/drawing/2014/main" id="{07273564-1B0C-1FEF-72DE-D3DCC11A6432}"/>
              </a:ext>
            </a:extLst>
          </p:cNvPr>
          <p:cNvSpPr/>
          <p:nvPr/>
        </p:nvSpPr>
        <p:spPr>
          <a:xfrm>
            <a:off x="709356" y="686680"/>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 name="Picture 2" descr="Imagen relacionada">
            <a:extLst>
              <a:ext uri="{FF2B5EF4-FFF2-40B4-BE49-F238E27FC236}">
                <a16:creationId xmlns:a16="http://schemas.microsoft.com/office/drawing/2014/main" id="{57BBA6B7-92E1-1DCA-E0AF-16CE3547E5A2}"/>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1112" y="-26590"/>
            <a:ext cx="787297" cy="1011106"/>
          </a:xfrm>
          <a:prstGeom prst="rect">
            <a:avLst/>
          </a:prstGeom>
          <a:noFill/>
          <a:ln w="9525">
            <a:noFill/>
            <a:miter lim="800000"/>
            <a:headEnd/>
            <a:tailEnd/>
          </a:ln>
        </p:spPr>
      </p:pic>
      <p:pic>
        <p:nvPicPr>
          <p:cNvPr id="60" name="Picture 2" descr="Batallón Infantería de Marina N° 21 &quot;Miller&quot; | Armada de Chile">
            <a:extLst>
              <a:ext uri="{FF2B5EF4-FFF2-40B4-BE49-F238E27FC236}">
                <a16:creationId xmlns:a16="http://schemas.microsoft.com/office/drawing/2014/main" id="{1AEE3829-90BC-F099-AA55-F3FF2C7A326C}"/>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1878"/>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61" name="Grupo 60">
            <a:extLst>
              <a:ext uri="{FF2B5EF4-FFF2-40B4-BE49-F238E27FC236}">
                <a16:creationId xmlns:a16="http://schemas.microsoft.com/office/drawing/2014/main" id="{E86CDC83-4594-07A4-0CA4-795AC39CC37A}"/>
              </a:ext>
            </a:extLst>
          </p:cNvPr>
          <p:cNvGrpSpPr/>
          <p:nvPr/>
        </p:nvGrpSpPr>
        <p:grpSpPr>
          <a:xfrm>
            <a:off x="1198662" y="137440"/>
            <a:ext cx="9937104" cy="429171"/>
            <a:chOff x="1198662" y="137440"/>
            <a:chExt cx="9937104" cy="429171"/>
          </a:xfrm>
          <a:solidFill>
            <a:schemeClr val="accent3">
              <a:lumMod val="50000"/>
            </a:schemeClr>
          </a:solidFill>
        </p:grpSpPr>
        <p:sp>
          <p:nvSpPr>
            <p:cNvPr id="62" name="Forma libre 61">
              <a:extLst>
                <a:ext uri="{FF2B5EF4-FFF2-40B4-BE49-F238E27FC236}">
                  <a16:creationId xmlns:a16="http://schemas.microsoft.com/office/drawing/2014/main" id="{E65241BB-F1BE-21EE-4A66-86F5E61EDD8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3" name="Forma libre 62">
              <a:extLst>
                <a:ext uri="{FF2B5EF4-FFF2-40B4-BE49-F238E27FC236}">
                  <a16:creationId xmlns:a16="http://schemas.microsoft.com/office/drawing/2014/main" id="{5B131B33-AAEA-5C32-B305-39F1A416CF5D}"/>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4" name="Forma libre 63">
              <a:extLst>
                <a:ext uri="{FF2B5EF4-FFF2-40B4-BE49-F238E27FC236}">
                  <a16:creationId xmlns:a16="http://schemas.microsoft.com/office/drawing/2014/main" id="{4CF3433F-8D48-AC1F-9551-5124F25EBB0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5" name="Forma libre 64">
              <a:extLst>
                <a:ext uri="{FF2B5EF4-FFF2-40B4-BE49-F238E27FC236}">
                  <a16:creationId xmlns:a16="http://schemas.microsoft.com/office/drawing/2014/main" id="{C919C992-3D64-D6F1-DA80-AAFAB03AA1C1}"/>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6" name="Forma libre 65">
              <a:extLst>
                <a:ext uri="{FF2B5EF4-FFF2-40B4-BE49-F238E27FC236}">
                  <a16:creationId xmlns:a16="http://schemas.microsoft.com/office/drawing/2014/main" id="{A86839D6-CBB8-FF9E-B514-AA5D16A8774D}"/>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7" name="Forma libre 66">
              <a:extLst>
                <a:ext uri="{FF2B5EF4-FFF2-40B4-BE49-F238E27FC236}">
                  <a16:creationId xmlns:a16="http://schemas.microsoft.com/office/drawing/2014/main" id="{B15F0BBD-FD41-67DC-9CF2-01D5686BEC4D}"/>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22" name="Grupo 21">
            <a:extLst>
              <a:ext uri="{FF2B5EF4-FFF2-40B4-BE49-F238E27FC236}">
                <a16:creationId xmlns:a16="http://schemas.microsoft.com/office/drawing/2014/main" id="{D0A66CFF-3DF2-F535-6F95-5353CE66BA89}"/>
              </a:ext>
            </a:extLst>
          </p:cNvPr>
          <p:cNvGrpSpPr/>
          <p:nvPr/>
        </p:nvGrpSpPr>
        <p:grpSpPr>
          <a:xfrm>
            <a:off x="6374509" y="5317705"/>
            <a:ext cx="944833" cy="920401"/>
            <a:chOff x="3163017" y="3606484"/>
            <a:chExt cx="944833" cy="920401"/>
          </a:xfrm>
        </p:grpSpPr>
        <p:sp>
          <p:nvSpPr>
            <p:cNvPr id="12" name="CuadroTexto 11">
              <a:extLst>
                <a:ext uri="{FF2B5EF4-FFF2-40B4-BE49-F238E27FC236}">
                  <a16:creationId xmlns:a16="http://schemas.microsoft.com/office/drawing/2014/main" id="{919D9B17-B475-1CC8-DCBF-DC36324619A4}"/>
                </a:ext>
              </a:extLst>
            </p:cNvPr>
            <p:cNvSpPr txBox="1"/>
            <p:nvPr/>
          </p:nvSpPr>
          <p:spPr>
            <a:xfrm>
              <a:off x="3544220" y="424992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FTE</a:t>
              </a:r>
            </a:p>
          </p:txBody>
        </p:sp>
        <p:pic>
          <p:nvPicPr>
            <p:cNvPr id="68" name="Picture 20">
              <a:extLst>
                <a:ext uri="{FF2B5EF4-FFF2-40B4-BE49-F238E27FC236}">
                  <a16:creationId xmlns:a16="http://schemas.microsoft.com/office/drawing/2014/main" id="{2A68505E-5A41-10B7-9EC6-26A8502BAB0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3017" y="3606484"/>
              <a:ext cx="769704" cy="660094"/>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D6FC6901-2343-E4BC-3AFA-6414BCF920FF}"/>
                </a:ext>
              </a:extLst>
            </p:cNvPr>
            <p:cNvSpPr txBox="1"/>
            <p:nvPr/>
          </p:nvSpPr>
          <p:spPr>
            <a:xfrm>
              <a:off x="3439623" y="3986889"/>
              <a:ext cx="271228" cy="338554"/>
            </a:xfrm>
            <a:prstGeom prst="rect">
              <a:avLst/>
            </a:prstGeom>
            <a:noFill/>
          </p:spPr>
          <p:txBody>
            <a:bodyPr wrap="none" rtlCol="0">
              <a:spAutoFit/>
            </a:bodyPr>
            <a:lstStyle/>
            <a:p>
              <a:r>
                <a:rPr lang="es-CL" sz="1600" dirty="0"/>
                <a:t>L</a:t>
              </a:r>
            </a:p>
          </p:txBody>
        </p:sp>
      </p:grpSp>
      <p:sp>
        <p:nvSpPr>
          <p:cNvPr id="74" name="CuadroTexto 73">
            <a:extLst>
              <a:ext uri="{FF2B5EF4-FFF2-40B4-BE49-F238E27FC236}">
                <a16:creationId xmlns:a16="http://schemas.microsoft.com/office/drawing/2014/main" id="{5483CD27-471D-7CA5-B4A7-02BC7B5E961E}"/>
              </a:ext>
            </a:extLst>
          </p:cNvPr>
          <p:cNvSpPr txBox="1"/>
          <p:nvPr/>
        </p:nvSpPr>
        <p:spPr>
          <a:xfrm>
            <a:off x="410348" y="4781185"/>
            <a:ext cx="1895904" cy="369332"/>
          </a:xfrm>
          <a:prstGeom prst="rect">
            <a:avLst/>
          </a:prstGeom>
          <a:noFill/>
        </p:spPr>
        <p:txBody>
          <a:bodyPr wrap="none" rtlCol="0">
            <a:spAutoFit/>
          </a:bodyPr>
          <a:lstStyle/>
          <a:p>
            <a:r>
              <a:rPr lang="es-CL" sz="1800" u="sng" dirty="0"/>
              <a:t>Esfuerzo Principal</a:t>
            </a:r>
            <a:r>
              <a:rPr lang="es-CL" sz="1800" dirty="0"/>
              <a:t> </a:t>
            </a:r>
          </a:p>
        </p:txBody>
      </p:sp>
      <p:sp>
        <p:nvSpPr>
          <p:cNvPr id="76" name="CuadroTexto 75">
            <a:extLst>
              <a:ext uri="{FF2B5EF4-FFF2-40B4-BE49-F238E27FC236}">
                <a16:creationId xmlns:a16="http://schemas.microsoft.com/office/drawing/2014/main" id="{F4096947-B753-A5F4-82A1-C0106DC348BF}"/>
              </a:ext>
            </a:extLst>
          </p:cNvPr>
          <p:cNvSpPr txBox="1"/>
          <p:nvPr/>
        </p:nvSpPr>
        <p:spPr>
          <a:xfrm>
            <a:off x="2905728" y="4768870"/>
            <a:ext cx="2253374" cy="369332"/>
          </a:xfrm>
          <a:prstGeom prst="rect">
            <a:avLst/>
          </a:prstGeom>
          <a:noFill/>
        </p:spPr>
        <p:txBody>
          <a:bodyPr wrap="none" rtlCol="0">
            <a:spAutoFit/>
          </a:bodyPr>
          <a:lstStyle/>
          <a:p>
            <a:r>
              <a:rPr lang="es-CL" sz="1800" u="sng" dirty="0"/>
              <a:t>Esfuerzo Secundario 1</a:t>
            </a:r>
          </a:p>
        </p:txBody>
      </p:sp>
      <p:sp>
        <p:nvSpPr>
          <p:cNvPr id="78" name="CuadroTexto 77">
            <a:extLst>
              <a:ext uri="{FF2B5EF4-FFF2-40B4-BE49-F238E27FC236}">
                <a16:creationId xmlns:a16="http://schemas.microsoft.com/office/drawing/2014/main" id="{D8FA944E-9A04-81F1-0708-F6031C2AD7C4}"/>
              </a:ext>
            </a:extLst>
          </p:cNvPr>
          <p:cNvSpPr txBox="1"/>
          <p:nvPr/>
        </p:nvSpPr>
        <p:spPr>
          <a:xfrm>
            <a:off x="5570024" y="4787313"/>
            <a:ext cx="2253374" cy="369332"/>
          </a:xfrm>
          <a:prstGeom prst="rect">
            <a:avLst/>
          </a:prstGeom>
          <a:noFill/>
        </p:spPr>
        <p:txBody>
          <a:bodyPr wrap="none" rtlCol="0">
            <a:spAutoFit/>
          </a:bodyPr>
          <a:lstStyle/>
          <a:p>
            <a:r>
              <a:rPr lang="es-CL" sz="1800" u="sng" dirty="0"/>
              <a:t>Esfuerzo Secundario 2</a:t>
            </a:r>
          </a:p>
        </p:txBody>
      </p:sp>
      <p:cxnSp>
        <p:nvCxnSpPr>
          <p:cNvPr id="92" name="Conector recto 91">
            <a:extLst>
              <a:ext uri="{FF2B5EF4-FFF2-40B4-BE49-F238E27FC236}">
                <a16:creationId xmlns:a16="http://schemas.microsoft.com/office/drawing/2014/main" id="{2FD78A8E-F19A-DDE8-825F-DA7351195508}"/>
              </a:ext>
            </a:extLst>
          </p:cNvPr>
          <p:cNvCxnSpPr>
            <a:cxnSpLocks/>
          </p:cNvCxnSpPr>
          <p:nvPr/>
        </p:nvCxnSpPr>
        <p:spPr>
          <a:xfrm flipV="1">
            <a:off x="6213488" y="2983221"/>
            <a:ext cx="2817080" cy="13205"/>
          </a:xfrm>
          <a:prstGeom prst="line">
            <a:avLst/>
          </a:prstGeom>
          <a:ln w="57150"/>
        </p:spPr>
        <p:style>
          <a:lnRef idx="1">
            <a:schemeClr val="dk1"/>
          </a:lnRef>
          <a:fillRef idx="0">
            <a:schemeClr val="dk1"/>
          </a:fillRef>
          <a:effectRef idx="0">
            <a:schemeClr val="dk1"/>
          </a:effectRef>
          <a:fontRef idx="minor">
            <a:schemeClr val="tx1"/>
          </a:fontRef>
        </p:style>
      </p:cxnSp>
      <p:sp>
        <p:nvSpPr>
          <p:cNvPr id="95" name="CuadroTexto 94">
            <a:extLst>
              <a:ext uri="{FF2B5EF4-FFF2-40B4-BE49-F238E27FC236}">
                <a16:creationId xmlns:a16="http://schemas.microsoft.com/office/drawing/2014/main" id="{AB2BECB7-08D2-8878-B453-29AF897F31DF}"/>
              </a:ext>
            </a:extLst>
          </p:cNvPr>
          <p:cNvSpPr txBox="1"/>
          <p:nvPr/>
        </p:nvSpPr>
        <p:spPr>
          <a:xfrm>
            <a:off x="8975381" y="1629386"/>
            <a:ext cx="1043876" cy="446276"/>
          </a:xfrm>
          <a:prstGeom prst="rect">
            <a:avLst/>
          </a:prstGeom>
          <a:noFill/>
        </p:spPr>
        <p:txBody>
          <a:bodyPr wrap="none" rtlCol="0">
            <a:spAutoFit/>
          </a:bodyPr>
          <a:lstStyle/>
          <a:p>
            <a:r>
              <a:rPr lang="es-CL" u="sng" dirty="0"/>
              <a:t>Mando</a:t>
            </a:r>
          </a:p>
        </p:txBody>
      </p:sp>
      <p:pic>
        <p:nvPicPr>
          <p:cNvPr id="97" name="Imagen 96">
            <a:extLst>
              <a:ext uri="{FF2B5EF4-FFF2-40B4-BE49-F238E27FC236}">
                <a16:creationId xmlns:a16="http://schemas.microsoft.com/office/drawing/2014/main" id="{69D99333-B2DB-DCBB-230A-C67E9BADE0AA}"/>
              </a:ext>
            </a:extLst>
          </p:cNvPr>
          <p:cNvPicPr>
            <a:picLocks noChangeAspect="1"/>
          </p:cNvPicPr>
          <p:nvPr/>
        </p:nvPicPr>
        <p:blipFill>
          <a:blip r:embed="rId10"/>
          <a:stretch>
            <a:fillRect/>
          </a:stretch>
        </p:blipFill>
        <p:spPr>
          <a:xfrm>
            <a:off x="9052723" y="1989634"/>
            <a:ext cx="899131" cy="1411295"/>
          </a:xfrm>
          <a:prstGeom prst="rect">
            <a:avLst/>
          </a:prstGeom>
        </p:spPr>
      </p:pic>
      <p:sp>
        <p:nvSpPr>
          <p:cNvPr id="4" name="CuadroTexto 3">
            <a:extLst>
              <a:ext uri="{FF2B5EF4-FFF2-40B4-BE49-F238E27FC236}">
                <a16:creationId xmlns:a16="http://schemas.microsoft.com/office/drawing/2014/main" id="{9A21CE1A-FFF4-9AD2-6228-0E3FDE3F5543}"/>
              </a:ext>
            </a:extLst>
          </p:cNvPr>
          <p:cNvSpPr txBox="1"/>
          <p:nvPr/>
        </p:nvSpPr>
        <p:spPr>
          <a:xfrm>
            <a:off x="8109405" y="4781185"/>
            <a:ext cx="1802225" cy="369332"/>
          </a:xfrm>
          <a:prstGeom prst="rect">
            <a:avLst/>
          </a:prstGeom>
          <a:noFill/>
        </p:spPr>
        <p:txBody>
          <a:bodyPr wrap="none" rtlCol="0">
            <a:spAutoFit/>
          </a:bodyPr>
          <a:lstStyle/>
          <a:p>
            <a:r>
              <a:rPr lang="es-CL" sz="1800" u="sng" dirty="0"/>
              <a:t>Esfuerzo Apoyo 1</a:t>
            </a:r>
          </a:p>
        </p:txBody>
      </p:sp>
      <p:sp>
        <p:nvSpPr>
          <p:cNvPr id="7" name="CuadroTexto 6">
            <a:extLst>
              <a:ext uri="{FF2B5EF4-FFF2-40B4-BE49-F238E27FC236}">
                <a16:creationId xmlns:a16="http://schemas.microsoft.com/office/drawing/2014/main" id="{E95020D1-8C3A-F9C9-5903-8A057B12AE75}"/>
              </a:ext>
            </a:extLst>
          </p:cNvPr>
          <p:cNvSpPr txBox="1"/>
          <p:nvPr/>
        </p:nvSpPr>
        <p:spPr>
          <a:xfrm>
            <a:off x="10234653" y="4787073"/>
            <a:ext cx="1802225" cy="369332"/>
          </a:xfrm>
          <a:prstGeom prst="rect">
            <a:avLst/>
          </a:prstGeom>
          <a:noFill/>
        </p:spPr>
        <p:txBody>
          <a:bodyPr wrap="none" rtlCol="0">
            <a:spAutoFit/>
          </a:bodyPr>
          <a:lstStyle/>
          <a:p>
            <a:r>
              <a:rPr lang="es-CL" sz="1800" u="sng" dirty="0"/>
              <a:t>Esfuerzo Apoyo 2</a:t>
            </a:r>
          </a:p>
        </p:txBody>
      </p:sp>
      <p:cxnSp>
        <p:nvCxnSpPr>
          <p:cNvPr id="11" name="Conector recto 10">
            <a:extLst>
              <a:ext uri="{FF2B5EF4-FFF2-40B4-BE49-F238E27FC236}">
                <a16:creationId xmlns:a16="http://schemas.microsoft.com/office/drawing/2014/main" id="{6ACAAE81-429E-D23D-8BF3-746FA6AE476E}"/>
              </a:ext>
            </a:extLst>
          </p:cNvPr>
          <p:cNvCxnSpPr>
            <a:cxnSpLocks/>
          </p:cNvCxnSpPr>
          <p:nvPr/>
        </p:nvCxnSpPr>
        <p:spPr>
          <a:xfrm>
            <a:off x="1286292" y="4149874"/>
            <a:ext cx="0" cy="577345"/>
          </a:xfrm>
          <a:prstGeom prst="line">
            <a:avLst/>
          </a:prstGeom>
          <a:ln w="57150"/>
        </p:spPr>
        <p:style>
          <a:lnRef idx="1">
            <a:schemeClr val="dk1"/>
          </a:lnRef>
          <a:fillRef idx="0">
            <a:schemeClr val="dk1"/>
          </a:fillRef>
          <a:effectRef idx="0">
            <a:schemeClr val="dk1"/>
          </a:effectRef>
          <a:fontRef idx="minor">
            <a:schemeClr val="tx1"/>
          </a:fontRef>
        </p:style>
      </p:cxnSp>
      <p:cxnSp>
        <p:nvCxnSpPr>
          <p:cNvPr id="18" name="Conector recto 17">
            <a:extLst>
              <a:ext uri="{FF2B5EF4-FFF2-40B4-BE49-F238E27FC236}">
                <a16:creationId xmlns:a16="http://schemas.microsoft.com/office/drawing/2014/main" id="{E27D80C3-A5BC-93EE-AB9C-CB5173A12D31}"/>
              </a:ext>
            </a:extLst>
          </p:cNvPr>
          <p:cNvCxnSpPr>
            <a:cxnSpLocks/>
          </p:cNvCxnSpPr>
          <p:nvPr/>
        </p:nvCxnSpPr>
        <p:spPr>
          <a:xfrm>
            <a:off x="3994574" y="4156960"/>
            <a:ext cx="0" cy="577345"/>
          </a:xfrm>
          <a:prstGeom prst="line">
            <a:avLst/>
          </a:prstGeom>
          <a:ln w="57150"/>
        </p:spPr>
        <p:style>
          <a:lnRef idx="1">
            <a:schemeClr val="dk1"/>
          </a:lnRef>
          <a:fillRef idx="0">
            <a:schemeClr val="dk1"/>
          </a:fillRef>
          <a:effectRef idx="0">
            <a:schemeClr val="dk1"/>
          </a:effectRef>
          <a:fontRef idx="minor">
            <a:schemeClr val="tx1"/>
          </a:fontRef>
        </p:style>
      </p:cxnSp>
      <p:cxnSp>
        <p:nvCxnSpPr>
          <p:cNvPr id="19" name="Conector recto 18">
            <a:extLst>
              <a:ext uri="{FF2B5EF4-FFF2-40B4-BE49-F238E27FC236}">
                <a16:creationId xmlns:a16="http://schemas.microsoft.com/office/drawing/2014/main" id="{AFFD7303-ADB2-3F14-971A-6B3CA6351706}"/>
              </a:ext>
            </a:extLst>
          </p:cNvPr>
          <p:cNvCxnSpPr>
            <a:cxnSpLocks/>
          </p:cNvCxnSpPr>
          <p:nvPr/>
        </p:nvCxnSpPr>
        <p:spPr>
          <a:xfrm>
            <a:off x="6872870" y="4141949"/>
            <a:ext cx="0" cy="577345"/>
          </a:xfrm>
          <a:prstGeom prst="line">
            <a:avLst/>
          </a:prstGeom>
          <a:ln w="57150"/>
        </p:spPr>
        <p:style>
          <a:lnRef idx="1">
            <a:schemeClr val="dk1"/>
          </a:lnRef>
          <a:fillRef idx="0">
            <a:schemeClr val="dk1"/>
          </a:fillRef>
          <a:effectRef idx="0">
            <a:schemeClr val="dk1"/>
          </a:effectRef>
          <a:fontRef idx="minor">
            <a:schemeClr val="tx1"/>
          </a:fontRef>
        </p:style>
      </p:cxnSp>
      <p:cxnSp>
        <p:nvCxnSpPr>
          <p:cNvPr id="27" name="Conector recto 26">
            <a:extLst>
              <a:ext uri="{FF2B5EF4-FFF2-40B4-BE49-F238E27FC236}">
                <a16:creationId xmlns:a16="http://schemas.microsoft.com/office/drawing/2014/main" id="{89E6765D-6B60-0BA4-4CD0-64F5D7754215}"/>
              </a:ext>
            </a:extLst>
          </p:cNvPr>
          <p:cNvCxnSpPr>
            <a:cxnSpLocks/>
          </p:cNvCxnSpPr>
          <p:nvPr/>
        </p:nvCxnSpPr>
        <p:spPr>
          <a:xfrm>
            <a:off x="9083806" y="4115519"/>
            <a:ext cx="0" cy="577345"/>
          </a:xfrm>
          <a:prstGeom prst="line">
            <a:avLst/>
          </a:prstGeom>
          <a:ln w="57150"/>
        </p:spPr>
        <p:style>
          <a:lnRef idx="1">
            <a:schemeClr val="dk1"/>
          </a:lnRef>
          <a:fillRef idx="0">
            <a:schemeClr val="dk1"/>
          </a:fillRef>
          <a:effectRef idx="0">
            <a:schemeClr val="dk1"/>
          </a:effectRef>
          <a:fontRef idx="minor">
            <a:schemeClr val="tx1"/>
          </a:fontRef>
        </p:style>
      </p:cxnSp>
      <p:cxnSp>
        <p:nvCxnSpPr>
          <p:cNvPr id="31" name="Conector recto 30">
            <a:extLst>
              <a:ext uri="{FF2B5EF4-FFF2-40B4-BE49-F238E27FC236}">
                <a16:creationId xmlns:a16="http://schemas.microsoft.com/office/drawing/2014/main" id="{0EEF0D7B-E2A0-77C9-4D1D-DDA7CEAD5549}"/>
              </a:ext>
            </a:extLst>
          </p:cNvPr>
          <p:cNvCxnSpPr>
            <a:cxnSpLocks/>
          </p:cNvCxnSpPr>
          <p:nvPr/>
        </p:nvCxnSpPr>
        <p:spPr>
          <a:xfrm>
            <a:off x="11186025" y="4203840"/>
            <a:ext cx="0" cy="577345"/>
          </a:xfrm>
          <a:prstGeom prst="line">
            <a:avLst/>
          </a:prstGeom>
          <a:ln w="571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0010594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6B289C0-1D8B-4683-9323-0A0EA52FBECB}"/>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1AF86B51-C25D-A806-F4F3-0EDBAF5060DD}"/>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cxnSp>
        <p:nvCxnSpPr>
          <p:cNvPr id="15" name="Conector recto 14">
            <a:extLst>
              <a:ext uri="{FF2B5EF4-FFF2-40B4-BE49-F238E27FC236}">
                <a16:creationId xmlns:a16="http://schemas.microsoft.com/office/drawing/2014/main" id="{067381D3-589C-D77C-4105-DBE32D61E8BA}"/>
              </a:ext>
            </a:extLst>
          </p:cNvPr>
          <p:cNvCxnSpPr>
            <a:cxnSpLocks/>
            <a:stCxn id="6150" idx="2"/>
          </p:cNvCxnSpPr>
          <p:nvPr/>
        </p:nvCxnSpPr>
        <p:spPr>
          <a:xfrm>
            <a:off x="6225106" y="1826327"/>
            <a:ext cx="12841" cy="1713128"/>
          </a:xfrm>
          <a:prstGeom prst="line">
            <a:avLst/>
          </a:prstGeom>
          <a:ln w="57150"/>
        </p:spPr>
        <p:style>
          <a:lnRef idx="1">
            <a:schemeClr val="dk1"/>
          </a:lnRef>
          <a:fillRef idx="0">
            <a:schemeClr val="dk1"/>
          </a:fillRef>
          <a:effectRef idx="0">
            <a:schemeClr val="dk1"/>
          </a:effectRef>
          <a:fontRef idx="minor">
            <a:schemeClr val="tx1"/>
          </a:fontRef>
        </p:style>
      </p:cxnSp>
      <p:cxnSp>
        <p:nvCxnSpPr>
          <p:cNvPr id="26" name="Conector recto 25">
            <a:extLst>
              <a:ext uri="{FF2B5EF4-FFF2-40B4-BE49-F238E27FC236}">
                <a16:creationId xmlns:a16="http://schemas.microsoft.com/office/drawing/2014/main" id="{3809F5F4-F32E-2C5E-731D-9E984270D663}"/>
              </a:ext>
            </a:extLst>
          </p:cNvPr>
          <p:cNvCxnSpPr>
            <a:cxnSpLocks/>
          </p:cNvCxnSpPr>
          <p:nvPr/>
        </p:nvCxnSpPr>
        <p:spPr>
          <a:xfrm>
            <a:off x="2774113" y="3553515"/>
            <a:ext cx="7229026" cy="15853"/>
          </a:xfrm>
          <a:prstGeom prst="line">
            <a:avLst/>
          </a:prstGeom>
          <a:ln w="57150"/>
        </p:spPr>
        <p:style>
          <a:lnRef idx="1">
            <a:schemeClr val="dk1"/>
          </a:lnRef>
          <a:fillRef idx="0">
            <a:schemeClr val="dk1"/>
          </a:fillRef>
          <a:effectRef idx="0">
            <a:schemeClr val="dk1"/>
          </a:effectRef>
          <a:fontRef idx="minor">
            <a:schemeClr val="tx1"/>
          </a:fontRef>
        </p:style>
      </p:cxnSp>
      <p:pic>
        <p:nvPicPr>
          <p:cNvPr id="6150" name="Picture 6">
            <a:extLst>
              <a:ext uri="{FF2B5EF4-FFF2-40B4-BE49-F238E27FC236}">
                <a16:creationId xmlns:a16="http://schemas.microsoft.com/office/drawing/2014/main" id="{1D65594C-6DD1-BD5A-D0CB-743E077DED7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3210" y="792394"/>
            <a:ext cx="1103792" cy="1033933"/>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0238B383-9B71-1AB5-5AEA-50BC6DDFDEE7}"/>
              </a:ext>
            </a:extLst>
          </p:cNvPr>
          <p:cNvSpPr txBox="1"/>
          <p:nvPr/>
        </p:nvSpPr>
        <p:spPr>
          <a:xfrm>
            <a:off x="6435394" y="1787422"/>
            <a:ext cx="874952" cy="446218"/>
          </a:xfrm>
          <a:prstGeom prst="rect">
            <a:avLst/>
          </a:prstGeom>
          <a:solidFill>
            <a:schemeClr val="bg1">
              <a:lumMod val="75000"/>
            </a:schemeClr>
          </a:solidFill>
          <a:ln>
            <a:solidFill>
              <a:schemeClr val="tx1"/>
            </a:solidFill>
          </a:ln>
        </p:spPr>
        <p:txBody>
          <a:bodyPr wrap="square" rtlCol="0">
            <a:spAutoFit/>
          </a:bodyPr>
          <a:lstStyle/>
          <a:p>
            <a:pPr algn="r"/>
            <a:r>
              <a:rPr lang="es-CL" dirty="0"/>
              <a:t>21</a:t>
            </a:r>
          </a:p>
        </p:txBody>
      </p:sp>
      <p:grpSp>
        <p:nvGrpSpPr>
          <p:cNvPr id="23" name="Grupo 22">
            <a:extLst>
              <a:ext uri="{FF2B5EF4-FFF2-40B4-BE49-F238E27FC236}">
                <a16:creationId xmlns:a16="http://schemas.microsoft.com/office/drawing/2014/main" id="{7F28AE0C-37A6-98A6-32CD-58649EAD9881}"/>
              </a:ext>
            </a:extLst>
          </p:cNvPr>
          <p:cNvGrpSpPr/>
          <p:nvPr/>
        </p:nvGrpSpPr>
        <p:grpSpPr>
          <a:xfrm>
            <a:off x="1250017" y="4115285"/>
            <a:ext cx="945476" cy="885900"/>
            <a:chOff x="982638" y="3628108"/>
            <a:chExt cx="945476" cy="885900"/>
          </a:xfrm>
        </p:grpSpPr>
        <p:sp>
          <p:nvSpPr>
            <p:cNvPr id="13" name="CuadroTexto 12">
              <a:extLst>
                <a:ext uri="{FF2B5EF4-FFF2-40B4-BE49-F238E27FC236}">
                  <a16:creationId xmlns:a16="http://schemas.microsoft.com/office/drawing/2014/main" id="{9883F92B-A219-F975-692B-79F4B5BBE8F6}"/>
                </a:ext>
              </a:extLst>
            </p:cNvPr>
            <p:cNvSpPr txBox="1"/>
            <p:nvPr/>
          </p:nvSpPr>
          <p:spPr>
            <a:xfrm>
              <a:off x="1271609" y="4267819"/>
              <a:ext cx="656505"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RECON</a:t>
              </a:r>
            </a:p>
          </p:txBody>
        </p:sp>
        <p:pic>
          <p:nvPicPr>
            <p:cNvPr id="6164" name="Picture 20">
              <a:extLst>
                <a:ext uri="{FF2B5EF4-FFF2-40B4-BE49-F238E27FC236}">
                  <a16:creationId xmlns:a16="http://schemas.microsoft.com/office/drawing/2014/main" id="{8DA8573B-826C-4D96-9843-F7518C35EE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2638" y="3628108"/>
              <a:ext cx="769604" cy="6600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7" name="Grupo 46">
            <a:extLst>
              <a:ext uri="{FF2B5EF4-FFF2-40B4-BE49-F238E27FC236}">
                <a16:creationId xmlns:a16="http://schemas.microsoft.com/office/drawing/2014/main" id="{DCEE19A2-9895-07BD-144F-C9E728E08BBE}"/>
              </a:ext>
            </a:extLst>
          </p:cNvPr>
          <p:cNvGrpSpPr/>
          <p:nvPr/>
        </p:nvGrpSpPr>
        <p:grpSpPr>
          <a:xfrm>
            <a:off x="10223123" y="4151834"/>
            <a:ext cx="912643" cy="913973"/>
            <a:chOff x="8068290" y="3660554"/>
            <a:chExt cx="912643" cy="913973"/>
          </a:xfrm>
        </p:grpSpPr>
        <p:grpSp>
          <p:nvGrpSpPr>
            <p:cNvPr id="21" name="Grupo 20">
              <a:extLst>
                <a:ext uri="{FF2B5EF4-FFF2-40B4-BE49-F238E27FC236}">
                  <a16:creationId xmlns:a16="http://schemas.microsoft.com/office/drawing/2014/main" id="{C7DF4B0C-1286-C38E-9133-60EF99D78768}"/>
                </a:ext>
              </a:extLst>
            </p:cNvPr>
            <p:cNvGrpSpPr/>
            <p:nvPr/>
          </p:nvGrpSpPr>
          <p:grpSpPr>
            <a:xfrm>
              <a:off x="8068290" y="3660554"/>
              <a:ext cx="745485" cy="639324"/>
              <a:chOff x="4171993" y="5809959"/>
              <a:chExt cx="745582" cy="639407"/>
            </a:xfrm>
          </p:grpSpPr>
          <p:pic>
            <p:nvPicPr>
              <p:cNvPr id="20" name="Picture 18">
                <a:extLst>
                  <a:ext uri="{FF2B5EF4-FFF2-40B4-BE49-F238E27FC236}">
                    <a16:creationId xmlns:a16="http://schemas.microsoft.com/office/drawing/2014/main" id="{024F30D2-AB84-304A-2B97-64403767F1C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71993" y="5809959"/>
                <a:ext cx="745582" cy="639407"/>
              </a:xfrm>
              <a:prstGeom prst="rect">
                <a:avLst/>
              </a:prstGeom>
              <a:noFill/>
              <a:extLst>
                <a:ext uri="{909E8E84-426E-40DD-AFC4-6F175D3DCCD1}">
                  <a14:hiddenFill xmlns:a14="http://schemas.microsoft.com/office/drawing/2010/main">
                    <a:solidFill>
                      <a:srgbClr val="FFFFFF"/>
                    </a:solidFill>
                  </a14:hiddenFill>
                </a:ext>
              </a:extLst>
            </p:spPr>
          </p:pic>
          <p:pic>
            <p:nvPicPr>
              <p:cNvPr id="6168" name="Picture 24">
                <a:extLst>
                  <a:ext uri="{FF2B5EF4-FFF2-40B4-BE49-F238E27FC236}">
                    <a16:creationId xmlns:a16="http://schemas.microsoft.com/office/drawing/2014/main" id="{D0827B23-1F2D-5AC4-53D0-8A753161766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71993" y="5937413"/>
                <a:ext cx="745582" cy="509639"/>
              </a:xfrm>
              <a:prstGeom prst="rect">
                <a:avLst/>
              </a:prstGeom>
              <a:noFill/>
              <a:extLst>
                <a:ext uri="{909E8E84-426E-40DD-AFC4-6F175D3DCCD1}">
                  <a14:hiddenFill xmlns:a14="http://schemas.microsoft.com/office/drawing/2010/main">
                    <a:solidFill>
                      <a:srgbClr val="FFFFFF"/>
                    </a:solidFill>
                  </a14:hiddenFill>
                </a:ext>
              </a:extLst>
            </p:spPr>
          </p:pic>
        </p:grpSp>
        <p:sp>
          <p:nvSpPr>
            <p:cNvPr id="35" name="CuadroTexto 34">
              <a:extLst>
                <a:ext uri="{FF2B5EF4-FFF2-40B4-BE49-F238E27FC236}">
                  <a16:creationId xmlns:a16="http://schemas.microsoft.com/office/drawing/2014/main" id="{760BF83C-7446-A073-E087-842C01087D4E}"/>
                </a:ext>
              </a:extLst>
            </p:cNvPr>
            <p:cNvSpPr txBox="1"/>
            <p:nvPr/>
          </p:nvSpPr>
          <p:spPr>
            <a:xfrm>
              <a:off x="8417303"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AP</a:t>
              </a:r>
            </a:p>
          </p:txBody>
        </p:sp>
      </p:grpSp>
      <p:grpSp>
        <p:nvGrpSpPr>
          <p:cNvPr id="46" name="Grupo 45">
            <a:extLst>
              <a:ext uri="{FF2B5EF4-FFF2-40B4-BE49-F238E27FC236}">
                <a16:creationId xmlns:a16="http://schemas.microsoft.com/office/drawing/2014/main" id="{E60AB9EE-79E1-DBCF-DB0E-2954DDCE6FA0}"/>
              </a:ext>
            </a:extLst>
          </p:cNvPr>
          <p:cNvGrpSpPr/>
          <p:nvPr/>
        </p:nvGrpSpPr>
        <p:grpSpPr>
          <a:xfrm>
            <a:off x="4634393" y="4060987"/>
            <a:ext cx="1182939" cy="981337"/>
            <a:chOff x="3880385" y="3553617"/>
            <a:chExt cx="1182939" cy="981337"/>
          </a:xfrm>
        </p:grpSpPr>
        <p:pic>
          <p:nvPicPr>
            <p:cNvPr id="6158" name="Picture 14">
              <a:extLst>
                <a:ext uri="{FF2B5EF4-FFF2-40B4-BE49-F238E27FC236}">
                  <a16:creationId xmlns:a16="http://schemas.microsoft.com/office/drawing/2014/main" id="{06C6BFAE-B8D3-B45D-37C1-DD6EE386F35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6931" y="3553617"/>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24" name="CuadroTexto 23">
              <a:extLst>
                <a:ext uri="{FF2B5EF4-FFF2-40B4-BE49-F238E27FC236}">
                  <a16:creationId xmlns:a16="http://schemas.microsoft.com/office/drawing/2014/main" id="{3609C27E-D383-76C8-61B8-0D191D0F4945}"/>
                </a:ext>
              </a:extLst>
            </p:cNvPr>
            <p:cNvSpPr txBox="1"/>
            <p:nvPr/>
          </p:nvSpPr>
          <p:spPr>
            <a:xfrm>
              <a:off x="4499694" y="425799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211</a:t>
              </a:r>
            </a:p>
          </p:txBody>
        </p:sp>
        <p:sp>
          <p:nvSpPr>
            <p:cNvPr id="28" name="CuadroTexto 27">
              <a:extLst>
                <a:ext uri="{FF2B5EF4-FFF2-40B4-BE49-F238E27FC236}">
                  <a16:creationId xmlns:a16="http://schemas.microsoft.com/office/drawing/2014/main" id="{68286523-D93F-368B-3E22-38679AD78702}"/>
                </a:ext>
              </a:extLst>
            </p:cNvPr>
            <p:cNvSpPr txBox="1"/>
            <p:nvPr/>
          </p:nvSpPr>
          <p:spPr>
            <a:xfrm>
              <a:off x="3880385" y="3901422"/>
              <a:ext cx="319276" cy="200029"/>
            </a:xfrm>
            <a:prstGeom prst="rect">
              <a:avLst/>
            </a:prstGeom>
            <a:noFill/>
          </p:spPr>
          <p:txBody>
            <a:bodyPr wrap="none" rtlCol="0">
              <a:spAutoFit/>
            </a:bodyPr>
            <a:lstStyle/>
            <a:p>
              <a:r>
                <a:rPr lang="es-CL" sz="700" dirty="0"/>
                <a:t>211</a:t>
              </a:r>
            </a:p>
          </p:txBody>
        </p:sp>
      </p:grpSp>
      <p:grpSp>
        <p:nvGrpSpPr>
          <p:cNvPr id="45" name="Grupo 44">
            <a:extLst>
              <a:ext uri="{FF2B5EF4-FFF2-40B4-BE49-F238E27FC236}">
                <a16:creationId xmlns:a16="http://schemas.microsoft.com/office/drawing/2014/main" id="{2C5A35C7-CEA4-D44D-3DAF-C253E9303B25}"/>
              </a:ext>
            </a:extLst>
          </p:cNvPr>
          <p:cNvGrpSpPr/>
          <p:nvPr/>
        </p:nvGrpSpPr>
        <p:grpSpPr>
          <a:xfrm>
            <a:off x="5673081" y="4060338"/>
            <a:ext cx="1193560" cy="987444"/>
            <a:chOff x="4868694" y="3573161"/>
            <a:chExt cx="1193560" cy="987444"/>
          </a:xfrm>
        </p:grpSpPr>
        <p:pic>
          <p:nvPicPr>
            <p:cNvPr id="9" name="Picture 14">
              <a:extLst>
                <a:ext uri="{FF2B5EF4-FFF2-40B4-BE49-F238E27FC236}">
                  <a16:creationId xmlns:a16="http://schemas.microsoft.com/office/drawing/2014/main" id="{67A1F317-DBA8-54A8-703C-8C36A5B340D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46904" y="3573161"/>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33" name="CuadroTexto 32">
              <a:extLst>
                <a:ext uri="{FF2B5EF4-FFF2-40B4-BE49-F238E27FC236}">
                  <a16:creationId xmlns:a16="http://schemas.microsoft.com/office/drawing/2014/main" id="{8CAD362A-D841-4C9C-1E68-7207F6DE473F}"/>
                </a:ext>
              </a:extLst>
            </p:cNvPr>
            <p:cNvSpPr txBox="1"/>
            <p:nvPr/>
          </p:nvSpPr>
          <p:spPr>
            <a:xfrm>
              <a:off x="5498624" y="428364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212</a:t>
              </a:r>
            </a:p>
          </p:txBody>
        </p:sp>
        <p:sp>
          <p:nvSpPr>
            <p:cNvPr id="29" name="CuadroTexto 28">
              <a:extLst>
                <a:ext uri="{FF2B5EF4-FFF2-40B4-BE49-F238E27FC236}">
                  <a16:creationId xmlns:a16="http://schemas.microsoft.com/office/drawing/2014/main" id="{1D7C67F7-8182-738B-55DF-299BA603EA32}"/>
                </a:ext>
              </a:extLst>
            </p:cNvPr>
            <p:cNvSpPr txBox="1"/>
            <p:nvPr/>
          </p:nvSpPr>
          <p:spPr>
            <a:xfrm>
              <a:off x="4868694" y="3901422"/>
              <a:ext cx="319276" cy="200029"/>
            </a:xfrm>
            <a:prstGeom prst="rect">
              <a:avLst/>
            </a:prstGeom>
            <a:noFill/>
          </p:spPr>
          <p:txBody>
            <a:bodyPr wrap="none" rtlCol="0">
              <a:spAutoFit/>
            </a:bodyPr>
            <a:lstStyle/>
            <a:p>
              <a:r>
                <a:rPr lang="es-CL" sz="700" dirty="0"/>
                <a:t>212</a:t>
              </a:r>
            </a:p>
          </p:txBody>
        </p:sp>
      </p:grpSp>
      <p:grpSp>
        <p:nvGrpSpPr>
          <p:cNvPr id="43" name="Grupo 42">
            <a:extLst>
              <a:ext uri="{FF2B5EF4-FFF2-40B4-BE49-F238E27FC236}">
                <a16:creationId xmlns:a16="http://schemas.microsoft.com/office/drawing/2014/main" id="{64BB462F-0DE5-E5ED-34A8-38DB2DA86497}"/>
              </a:ext>
            </a:extLst>
          </p:cNvPr>
          <p:cNvGrpSpPr/>
          <p:nvPr/>
        </p:nvGrpSpPr>
        <p:grpSpPr>
          <a:xfrm>
            <a:off x="6781133" y="4054546"/>
            <a:ext cx="1165628" cy="1007158"/>
            <a:chOff x="5894550" y="3567369"/>
            <a:chExt cx="1165628" cy="1007158"/>
          </a:xfrm>
        </p:grpSpPr>
        <p:sp>
          <p:nvSpPr>
            <p:cNvPr id="34" name="CuadroTexto 33">
              <a:extLst>
                <a:ext uri="{FF2B5EF4-FFF2-40B4-BE49-F238E27FC236}">
                  <a16:creationId xmlns:a16="http://schemas.microsoft.com/office/drawing/2014/main" id="{A120300D-CBE2-D917-B71C-3C65431A6DD6}"/>
                </a:ext>
              </a:extLst>
            </p:cNvPr>
            <p:cNvSpPr txBox="1"/>
            <p:nvPr/>
          </p:nvSpPr>
          <p:spPr>
            <a:xfrm>
              <a:off x="6496548"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213</a:t>
              </a:r>
            </a:p>
          </p:txBody>
        </p:sp>
        <p:pic>
          <p:nvPicPr>
            <p:cNvPr id="10" name="Picture 14">
              <a:extLst>
                <a:ext uri="{FF2B5EF4-FFF2-40B4-BE49-F238E27FC236}">
                  <a16:creationId xmlns:a16="http://schemas.microsoft.com/office/drawing/2014/main" id="{1F72CC30-D03C-A9BD-59C8-74D661D6349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7798" y="3567369"/>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30" name="CuadroTexto 29">
              <a:extLst>
                <a:ext uri="{FF2B5EF4-FFF2-40B4-BE49-F238E27FC236}">
                  <a16:creationId xmlns:a16="http://schemas.microsoft.com/office/drawing/2014/main" id="{595F5635-D12D-C7CC-E574-2482F5897537}"/>
                </a:ext>
              </a:extLst>
            </p:cNvPr>
            <p:cNvSpPr txBox="1"/>
            <p:nvPr/>
          </p:nvSpPr>
          <p:spPr>
            <a:xfrm>
              <a:off x="5894550" y="3901421"/>
              <a:ext cx="319276" cy="200029"/>
            </a:xfrm>
            <a:prstGeom prst="rect">
              <a:avLst/>
            </a:prstGeom>
            <a:noFill/>
          </p:spPr>
          <p:txBody>
            <a:bodyPr wrap="none" rtlCol="0">
              <a:spAutoFit/>
            </a:bodyPr>
            <a:lstStyle/>
            <a:p>
              <a:r>
                <a:rPr lang="es-CL" sz="700" dirty="0"/>
                <a:t>213</a:t>
              </a:r>
            </a:p>
          </p:txBody>
        </p:sp>
      </p:grpSp>
      <p:grpSp>
        <p:nvGrpSpPr>
          <p:cNvPr id="53" name="Grupo 52">
            <a:extLst>
              <a:ext uri="{FF2B5EF4-FFF2-40B4-BE49-F238E27FC236}">
                <a16:creationId xmlns:a16="http://schemas.microsoft.com/office/drawing/2014/main" id="{B399C2CA-3935-6919-B8C3-E8D9EB050430}"/>
              </a:ext>
            </a:extLst>
          </p:cNvPr>
          <p:cNvGrpSpPr/>
          <p:nvPr/>
        </p:nvGrpSpPr>
        <p:grpSpPr>
          <a:xfrm>
            <a:off x="8689117" y="4154812"/>
            <a:ext cx="1257304" cy="923236"/>
            <a:chOff x="8788370" y="3636052"/>
            <a:chExt cx="1257304" cy="923236"/>
          </a:xfrm>
        </p:grpSpPr>
        <p:pic>
          <p:nvPicPr>
            <p:cNvPr id="6162" name="Picture 18">
              <a:extLst>
                <a:ext uri="{FF2B5EF4-FFF2-40B4-BE49-F238E27FC236}">
                  <a16:creationId xmlns:a16="http://schemas.microsoft.com/office/drawing/2014/main" id="{A79E887D-034B-1A73-3ADA-76880BCCF9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29821" y="3636052"/>
              <a:ext cx="745485" cy="639324"/>
            </a:xfrm>
            <a:prstGeom prst="rect">
              <a:avLst/>
            </a:prstGeom>
            <a:noFill/>
            <a:extLst>
              <a:ext uri="{909E8E84-426E-40DD-AFC4-6F175D3DCCD1}">
                <a14:hiddenFill xmlns:a14="http://schemas.microsoft.com/office/drawing/2010/main">
                  <a:solidFill>
                    <a:srgbClr val="FFFFFF"/>
                  </a:solidFill>
                </a14:hiddenFill>
              </a:ext>
            </a:extLst>
          </p:spPr>
        </p:pic>
        <p:sp>
          <p:nvSpPr>
            <p:cNvPr id="36" name="CuadroTexto 35">
              <a:extLst>
                <a:ext uri="{FF2B5EF4-FFF2-40B4-BE49-F238E27FC236}">
                  <a16:creationId xmlns:a16="http://schemas.microsoft.com/office/drawing/2014/main" id="{CB1FB602-F33A-8CF1-0A1A-5501CFD208A1}"/>
                </a:ext>
              </a:extLst>
            </p:cNvPr>
            <p:cNvSpPr txBox="1"/>
            <p:nvPr/>
          </p:nvSpPr>
          <p:spPr>
            <a:xfrm>
              <a:off x="9482044" y="4282325"/>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M-81</a:t>
              </a:r>
            </a:p>
          </p:txBody>
        </p:sp>
        <p:sp>
          <p:nvSpPr>
            <p:cNvPr id="32" name="CuadroTexto 31">
              <a:extLst>
                <a:ext uri="{FF2B5EF4-FFF2-40B4-BE49-F238E27FC236}">
                  <a16:creationId xmlns:a16="http://schemas.microsoft.com/office/drawing/2014/main" id="{172ACF97-8A60-2CB0-15ED-7E52F59384D4}"/>
                </a:ext>
              </a:extLst>
            </p:cNvPr>
            <p:cNvSpPr txBox="1"/>
            <p:nvPr/>
          </p:nvSpPr>
          <p:spPr>
            <a:xfrm>
              <a:off x="8788370" y="3924143"/>
              <a:ext cx="434677" cy="200029"/>
            </a:xfrm>
            <a:prstGeom prst="rect">
              <a:avLst/>
            </a:prstGeom>
            <a:noFill/>
          </p:spPr>
          <p:txBody>
            <a:bodyPr wrap="none" rtlCol="0">
              <a:spAutoFit/>
            </a:bodyPr>
            <a:lstStyle/>
            <a:p>
              <a:r>
                <a:rPr lang="es-CL" sz="700" dirty="0"/>
                <a:t>81mm</a:t>
              </a:r>
            </a:p>
          </p:txBody>
        </p:sp>
      </p:grpSp>
      <p:sp>
        <p:nvSpPr>
          <p:cNvPr id="58" name="17 Rectángulo redondeado">
            <a:extLst>
              <a:ext uri="{FF2B5EF4-FFF2-40B4-BE49-F238E27FC236}">
                <a16:creationId xmlns:a16="http://schemas.microsoft.com/office/drawing/2014/main" id="{B7D2F03A-1C00-5DA4-EC09-835DD94947ED}"/>
              </a:ext>
            </a:extLst>
          </p:cNvPr>
          <p:cNvSpPr/>
          <p:nvPr/>
        </p:nvSpPr>
        <p:spPr>
          <a:xfrm>
            <a:off x="709356" y="686680"/>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 name="Picture 2" descr="Imagen relacionada">
            <a:extLst>
              <a:ext uri="{FF2B5EF4-FFF2-40B4-BE49-F238E27FC236}">
                <a16:creationId xmlns:a16="http://schemas.microsoft.com/office/drawing/2014/main" id="{A92B5074-3E22-981F-E293-FFDBCDD63E4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1112" y="-26590"/>
            <a:ext cx="787297" cy="1011106"/>
          </a:xfrm>
          <a:prstGeom prst="rect">
            <a:avLst/>
          </a:prstGeom>
          <a:noFill/>
          <a:ln w="9525">
            <a:noFill/>
            <a:miter lim="800000"/>
            <a:headEnd/>
            <a:tailEnd/>
          </a:ln>
        </p:spPr>
      </p:pic>
      <p:pic>
        <p:nvPicPr>
          <p:cNvPr id="60" name="Picture 2" descr="Batallón Infantería de Marina N° 21 &quot;Miller&quot; | Armada de Chile">
            <a:extLst>
              <a:ext uri="{FF2B5EF4-FFF2-40B4-BE49-F238E27FC236}">
                <a16:creationId xmlns:a16="http://schemas.microsoft.com/office/drawing/2014/main" id="{EAC5734A-BF65-955A-C1F9-63BD9086103B}"/>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1878"/>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61" name="Grupo 60">
            <a:extLst>
              <a:ext uri="{FF2B5EF4-FFF2-40B4-BE49-F238E27FC236}">
                <a16:creationId xmlns:a16="http://schemas.microsoft.com/office/drawing/2014/main" id="{6DF71F17-1A58-420E-EE60-3920C91AD173}"/>
              </a:ext>
            </a:extLst>
          </p:cNvPr>
          <p:cNvGrpSpPr/>
          <p:nvPr/>
        </p:nvGrpSpPr>
        <p:grpSpPr>
          <a:xfrm>
            <a:off x="1198662" y="137440"/>
            <a:ext cx="9937104" cy="429171"/>
            <a:chOff x="1198662" y="137440"/>
            <a:chExt cx="9937104" cy="429171"/>
          </a:xfrm>
          <a:solidFill>
            <a:schemeClr val="accent3">
              <a:lumMod val="50000"/>
            </a:schemeClr>
          </a:solidFill>
        </p:grpSpPr>
        <p:sp>
          <p:nvSpPr>
            <p:cNvPr id="62" name="Forma libre 61">
              <a:extLst>
                <a:ext uri="{FF2B5EF4-FFF2-40B4-BE49-F238E27FC236}">
                  <a16:creationId xmlns:a16="http://schemas.microsoft.com/office/drawing/2014/main" id="{C3A229E7-D015-7821-5B9F-C95582AF448A}"/>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3" name="Forma libre 62">
              <a:extLst>
                <a:ext uri="{FF2B5EF4-FFF2-40B4-BE49-F238E27FC236}">
                  <a16:creationId xmlns:a16="http://schemas.microsoft.com/office/drawing/2014/main" id="{49AE389E-ADD5-A06B-F628-308B515D0DDC}"/>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4" name="Forma libre 63">
              <a:extLst>
                <a:ext uri="{FF2B5EF4-FFF2-40B4-BE49-F238E27FC236}">
                  <a16:creationId xmlns:a16="http://schemas.microsoft.com/office/drawing/2014/main" id="{8C809E14-A813-1265-4F5C-D69BD73E347E}"/>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5" name="Forma libre 64">
              <a:extLst>
                <a:ext uri="{FF2B5EF4-FFF2-40B4-BE49-F238E27FC236}">
                  <a16:creationId xmlns:a16="http://schemas.microsoft.com/office/drawing/2014/main" id="{92E38C89-E8DF-80B9-08F0-BC125E0F062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6" name="Forma libre 65">
              <a:extLst>
                <a:ext uri="{FF2B5EF4-FFF2-40B4-BE49-F238E27FC236}">
                  <a16:creationId xmlns:a16="http://schemas.microsoft.com/office/drawing/2014/main" id="{2A7C75E9-2B5A-C9D5-A0C8-A8BA991B7F14}"/>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7" name="Forma libre 66">
              <a:extLst>
                <a:ext uri="{FF2B5EF4-FFF2-40B4-BE49-F238E27FC236}">
                  <a16:creationId xmlns:a16="http://schemas.microsoft.com/office/drawing/2014/main" id="{035BF2AD-259C-025E-0FE6-168BCFB844AE}"/>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22" name="Grupo 21">
            <a:extLst>
              <a:ext uri="{FF2B5EF4-FFF2-40B4-BE49-F238E27FC236}">
                <a16:creationId xmlns:a16="http://schemas.microsoft.com/office/drawing/2014/main" id="{05992F4E-5956-ECCB-B48D-B4A38F2011C8}"/>
              </a:ext>
            </a:extLst>
          </p:cNvPr>
          <p:cNvGrpSpPr/>
          <p:nvPr/>
        </p:nvGrpSpPr>
        <p:grpSpPr>
          <a:xfrm>
            <a:off x="2260603" y="4115285"/>
            <a:ext cx="944833" cy="920401"/>
            <a:chOff x="3163017" y="3606484"/>
            <a:chExt cx="944833" cy="920401"/>
          </a:xfrm>
        </p:grpSpPr>
        <p:sp>
          <p:nvSpPr>
            <p:cNvPr id="12" name="CuadroTexto 11">
              <a:extLst>
                <a:ext uri="{FF2B5EF4-FFF2-40B4-BE49-F238E27FC236}">
                  <a16:creationId xmlns:a16="http://schemas.microsoft.com/office/drawing/2014/main" id="{83E5C7FA-5451-7386-9C28-7557CDAF5423}"/>
                </a:ext>
              </a:extLst>
            </p:cNvPr>
            <p:cNvSpPr txBox="1"/>
            <p:nvPr/>
          </p:nvSpPr>
          <p:spPr>
            <a:xfrm>
              <a:off x="3544220" y="424992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FTE</a:t>
              </a:r>
            </a:p>
          </p:txBody>
        </p:sp>
        <p:pic>
          <p:nvPicPr>
            <p:cNvPr id="68" name="Picture 20">
              <a:extLst>
                <a:ext uri="{FF2B5EF4-FFF2-40B4-BE49-F238E27FC236}">
                  <a16:creationId xmlns:a16="http://schemas.microsoft.com/office/drawing/2014/main" id="{2AA40A73-6A0F-5F08-CD1C-1A40143A7A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3017" y="3606484"/>
              <a:ext cx="769704" cy="660094"/>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51E441ED-31CA-E3E0-B4A6-10A7F168FABF}"/>
                </a:ext>
              </a:extLst>
            </p:cNvPr>
            <p:cNvSpPr txBox="1"/>
            <p:nvPr/>
          </p:nvSpPr>
          <p:spPr>
            <a:xfrm>
              <a:off x="3439623" y="3986889"/>
              <a:ext cx="271228" cy="338554"/>
            </a:xfrm>
            <a:prstGeom prst="rect">
              <a:avLst/>
            </a:prstGeom>
            <a:noFill/>
          </p:spPr>
          <p:txBody>
            <a:bodyPr wrap="none" rtlCol="0">
              <a:spAutoFit/>
            </a:bodyPr>
            <a:lstStyle/>
            <a:p>
              <a:r>
                <a:rPr lang="es-CL" sz="1600" dirty="0"/>
                <a:t>L</a:t>
              </a:r>
            </a:p>
          </p:txBody>
        </p:sp>
      </p:grpSp>
      <p:grpSp>
        <p:nvGrpSpPr>
          <p:cNvPr id="25" name="Grupo 24">
            <a:extLst>
              <a:ext uri="{FF2B5EF4-FFF2-40B4-BE49-F238E27FC236}">
                <a16:creationId xmlns:a16="http://schemas.microsoft.com/office/drawing/2014/main" id="{227F2E30-8B3E-AB71-62F0-9524A1A1E6D9}"/>
              </a:ext>
            </a:extLst>
          </p:cNvPr>
          <p:cNvGrpSpPr/>
          <p:nvPr/>
        </p:nvGrpSpPr>
        <p:grpSpPr>
          <a:xfrm>
            <a:off x="3352330" y="4071584"/>
            <a:ext cx="929872" cy="964102"/>
            <a:chOff x="7148300" y="3597862"/>
            <a:chExt cx="929872" cy="964102"/>
          </a:xfrm>
        </p:grpSpPr>
        <p:pic>
          <p:nvPicPr>
            <p:cNvPr id="52" name="Imagen 51">
              <a:extLst>
                <a:ext uri="{FF2B5EF4-FFF2-40B4-BE49-F238E27FC236}">
                  <a16:creationId xmlns:a16="http://schemas.microsoft.com/office/drawing/2014/main" id="{3E4893D6-D50B-2A4D-EC19-BF8971B42553}"/>
                </a:ext>
              </a:extLst>
            </p:cNvPr>
            <p:cNvPicPr>
              <a:picLocks noChangeAspect="1"/>
            </p:cNvPicPr>
            <p:nvPr/>
          </p:nvPicPr>
          <p:blipFill>
            <a:blip r:embed="rId10"/>
            <a:stretch>
              <a:fillRect/>
            </a:stretch>
          </p:blipFill>
          <p:spPr>
            <a:xfrm>
              <a:off x="7148300" y="3597862"/>
              <a:ext cx="742373" cy="695388"/>
            </a:xfrm>
            <a:prstGeom prst="rect">
              <a:avLst/>
            </a:prstGeom>
          </p:spPr>
        </p:pic>
        <p:sp>
          <p:nvSpPr>
            <p:cNvPr id="55" name="CuadroTexto 54">
              <a:extLst>
                <a:ext uri="{FF2B5EF4-FFF2-40B4-BE49-F238E27FC236}">
                  <a16:creationId xmlns:a16="http://schemas.microsoft.com/office/drawing/2014/main" id="{9058B2E2-023C-BD78-9C74-E594DE131243}"/>
                </a:ext>
              </a:extLst>
            </p:cNvPr>
            <p:cNvSpPr txBox="1"/>
            <p:nvPr/>
          </p:nvSpPr>
          <p:spPr>
            <a:xfrm>
              <a:off x="7514542" y="428500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OA</a:t>
              </a:r>
            </a:p>
          </p:txBody>
        </p:sp>
      </p:grpSp>
      <p:sp>
        <p:nvSpPr>
          <p:cNvPr id="57" name="CuadroTexto 56">
            <a:extLst>
              <a:ext uri="{FF2B5EF4-FFF2-40B4-BE49-F238E27FC236}">
                <a16:creationId xmlns:a16="http://schemas.microsoft.com/office/drawing/2014/main" id="{2B44EDD7-C372-CBDF-36AC-9AE9E3E57E48}"/>
              </a:ext>
            </a:extLst>
          </p:cNvPr>
          <p:cNvSpPr txBox="1"/>
          <p:nvPr/>
        </p:nvSpPr>
        <p:spPr>
          <a:xfrm rot="18557989">
            <a:off x="-89818" y="5798606"/>
            <a:ext cx="2136995" cy="276999"/>
          </a:xfrm>
          <a:prstGeom prst="rect">
            <a:avLst/>
          </a:prstGeom>
          <a:noFill/>
          <a:ln>
            <a:solidFill>
              <a:schemeClr val="tx1"/>
            </a:solidFill>
          </a:ln>
        </p:spPr>
        <p:txBody>
          <a:bodyPr wrap="none" rtlCol="0">
            <a:spAutoFit/>
          </a:bodyPr>
          <a:lstStyle/>
          <a:p>
            <a:r>
              <a:rPr lang="es-CL" sz="1200" dirty="0"/>
              <a:t>Elemento de Reconocimiento 1</a:t>
            </a:r>
          </a:p>
        </p:txBody>
      </p:sp>
      <p:sp>
        <p:nvSpPr>
          <p:cNvPr id="70" name="CuadroTexto 69">
            <a:extLst>
              <a:ext uri="{FF2B5EF4-FFF2-40B4-BE49-F238E27FC236}">
                <a16:creationId xmlns:a16="http://schemas.microsoft.com/office/drawing/2014/main" id="{C04C41BF-3BA4-3D8E-66DD-BE83E73CE761}"/>
              </a:ext>
            </a:extLst>
          </p:cNvPr>
          <p:cNvSpPr txBox="1"/>
          <p:nvPr/>
        </p:nvSpPr>
        <p:spPr>
          <a:xfrm rot="18557989">
            <a:off x="1016056" y="5806189"/>
            <a:ext cx="2136995" cy="276999"/>
          </a:xfrm>
          <a:prstGeom prst="rect">
            <a:avLst/>
          </a:prstGeom>
          <a:noFill/>
          <a:ln>
            <a:solidFill>
              <a:schemeClr val="tx1"/>
            </a:solidFill>
          </a:ln>
        </p:spPr>
        <p:txBody>
          <a:bodyPr wrap="none" rtlCol="0">
            <a:spAutoFit/>
          </a:bodyPr>
          <a:lstStyle/>
          <a:p>
            <a:r>
              <a:rPr lang="es-CL" sz="1200" dirty="0"/>
              <a:t>Elemento de Reconocimiento 2</a:t>
            </a:r>
          </a:p>
        </p:txBody>
      </p:sp>
      <p:sp>
        <p:nvSpPr>
          <p:cNvPr id="72" name="CuadroTexto 71">
            <a:extLst>
              <a:ext uri="{FF2B5EF4-FFF2-40B4-BE49-F238E27FC236}">
                <a16:creationId xmlns:a16="http://schemas.microsoft.com/office/drawing/2014/main" id="{B2490577-F710-C03F-45F9-D93EEA054B46}"/>
              </a:ext>
            </a:extLst>
          </p:cNvPr>
          <p:cNvSpPr txBox="1"/>
          <p:nvPr/>
        </p:nvSpPr>
        <p:spPr>
          <a:xfrm rot="18557989">
            <a:off x="2081707" y="5833107"/>
            <a:ext cx="2136995" cy="276999"/>
          </a:xfrm>
          <a:prstGeom prst="rect">
            <a:avLst/>
          </a:prstGeom>
          <a:noFill/>
          <a:ln>
            <a:solidFill>
              <a:schemeClr val="tx1"/>
            </a:solidFill>
          </a:ln>
        </p:spPr>
        <p:txBody>
          <a:bodyPr wrap="none" rtlCol="0">
            <a:spAutoFit/>
          </a:bodyPr>
          <a:lstStyle/>
          <a:p>
            <a:r>
              <a:rPr lang="es-CL" sz="1200" dirty="0"/>
              <a:t>Elemento de Reconocimiento 3</a:t>
            </a:r>
          </a:p>
        </p:txBody>
      </p:sp>
      <p:sp>
        <p:nvSpPr>
          <p:cNvPr id="74" name="CuadroTexto 73">
            <a:extLst>
              <a:ext uri="{FF2B5EF4-FFF2-40B4-BE49-F238E27FC236}">
                <a16:creationId xmlns:a16="http://schemas.microsoft.com/office/drawing/2014/main" id="{86D52187-DFD6-5C86-7ABF-3D1E76566FF7}"/>
              </a:ext>
            </a:extLst>
          </p:cNvPr>
          <p:cNvSpPr txBox="1"/>
          <p:nvPr/>
        </p:nvSpPr>
        <p:spPr>
          <a:xfrm>
            <a:off x="1678525" y="3647921"/>
            <a:ext cx="2191177" cy="446276"/>
          </a:xfrm>
          <a:prstGeom prst="rect">
            <a:avLst/>
          </a:prstGeom>
          <a:noFill/>
        </p:spPr>
        <p:txBody>
          <a:bodyPr wrap="none" rtlCol="0">
            <a:spAutoFit/>
          </a:bodyPr>
          <a:lstStyle/>
          <a:p>
            <a:r>
              <a:rPr lang="es-CL" u="sng" dirty="0"/>
              <a:t>Reconocimiento</a:t>
            </a:r>
            <a:r>
              <a:rPr lang="es-CL" dirty="0"/>
              <a:t> </a:t>
            </a:r>
          </a:p>
        </p:txBody>
      </p:sp>
      <p:sp>
        <p:nvSpPr>
          <p:cNvPr id="76" name="CuadroTexto 75">
            <a:extLst>
              <a:ext uri="{FF2B5EF4-FFF2-40B4-BE49-F238E27FC236}">
                <a16:creationId xmlns:a16="http://schemas.microsoft.com/office/drawing/2014/main" id="{873689CD-B3FB-D83F-240F-EE543AAE516E}"/>
              </a:ext>
            </a:extLst>
          </p:cNvPr>
          <p:cNvSpPr txBox="1"/>
          <p:nvPr/>
        </p:nvSpPr>
        <p:spPr>
          <a:xfrm>
            <a:off x="5765925" y="3700977"/>
            <a:ext cx="1348831" cy="446276"/>
          </a:xfrm>
          <a:prstGeom prst="rect">
            <a:avLst/>
          </a:prstGeom>
          <a:noFill/>
        </p:spPr>
        <p:txBody>
          <a:bodyPr wrap="none" rtlCol="0">
            <a:spAutoFit/>
          </a:bodyPr>
          <a:lstStyle/>
          <a:p>
            <a:r>
              <a:rPr lang="es-CL" u="sng" dirty="0"/>
              <a:t>Maniobra</a:t>
            </a:r>
          </a:p>
        </p:txBody>
      </p:sp>
      <p:sp>
        <p:nvSpPr>
          <p:cNvPr id="78" name="CuadroTexto 77">
            <a:extLst>
              <a:ext uri="{FF2B5EF4-FFF2-40B4-BE49-F238E27FC236}">
                <a16:creationId xmlns:a16="http://schemas.microsoft.com/office/drawing/2014/main" id="{F1245512-C719-15AF-0E00-0DAED7A46CD8}"/>
              </a:ext>
            </a:extLst>
          </p:cNvPr>
          <p:cNvSpPr txBox="1"/>
          <p:nvPr/>
        </p:nvSpPr>
        <p:spPr>
          <a:xfrm>
            <a:off x="9434363" y="3703171"/>
            <a:ext cx="949042" cy="446276"/>
          </a:xfrm>
          <a:prstGeom prst="rect">
            <a:avLst/>
          </a:prstGeom>
          <a:noFill/>
        </p:spPr>
        <p:txBody>
          <a:bodyPr wrap="none" rtlCol="0">
            <a:spAutoFit/>
          </a:bodyPr>
          <a:lstStyle/>
          <a:p>
            <a:r>
              <a:rPr lang="es-CL" u="sng" dirty="0"/>
              <a:t>Apoyo</a:t>
            </a:r>
          </a:p>
        </p:txBody>
      </p:sp>
      <p:sp>
        <p:nvSpPr>
          <p:cNvPr id="82" name="CuadroTexto 81">
            <a:extLst>
              <a:ext uri="{FF2B5EF4-FFF2-40B4-BE49-F238E27FC236}">
                <a16:creationId xmlns:a16="http://schemas.microsoft.com/office/drawing/2014/main" id="{FBB7CC4A-2551-EE5B-1800-2B48C392C6A9}"/>
              </a:ext>
            </a:extLst>
          </p:cNvPr>
          <p:cNvSpPr txBox="1"/>
          <p:nvPr/>
        </p:nvSpPr>
        <p:spPr>
          <a:xfrm rot="18557989">
            <a:off x="3973538" y="5681866"/>
            <a:ext cx="1730345" cy="276999"/>
          </a:xfrm>
          <a:prstGeom prst="rect">
            <a:avLst/>
          </a:prstGeom>
          <a:noFill/>
          <a:ln>
            <a:solidFill>
              <a:schemeClr val="tx1"/>
            </a:solidFill>
          </a:ln>
        </p:spPr>
        <p:txBody>
          <a:bodyPr wrap="none" rtlCol="0">
            <a:spAutoFit/>
          </a:bodyPr>
          <a:lstStyle/>
          <a:p>
            <a:r>
              <a:rPr lang="es-CL" sz="1200" dirty="0"/>
              <a:t>Elemento de Maniobra 1</a:t>
            </a:r>
          </a:p>
        </p:txBody>
      </p:sp>
      <p:sp>
        <p:nvSpPr>
          <p:cNvPr id="84" name="CuadroTexto 83">
            <a:extLst>
              <a:ext uri="{FF2B5EF4-FFF2-40B4-BE49-F238E27FC236}">
                <a16:creationId xmlns:a16="http://schemas.microsoft.com/office/drawing/2014/main" id="{491D40BF-C798-18CC-51CD-F132D215760F}"/>
              </a:ext>
            </a:extLst>
          </p:cNvPr>
          <p:cNvSpPr txBox="1"/>
          <p:nvPr/>
        </p:nvSpPr>
        <p:spPr>
          <a:xfrm rot="18557989">
            <a:off x="5029035" y="5681868"/>
            <a:ext cx="1730345" cy="276999"/>
          </a:xfrm>
          <a:prstGeom prst="rect">
            <a:avLst/>
          </a:prstGeom>
          <a:noFill/>
          <a:ln>
            <a:solidFill>
              <a:schemeClr val="tx1"/>
            </a:solidFill>
          </a:ln>
        </p:spPr>
        <p:txBody>
          <a:bodyPr wrap="none" rtlCol="0">
            <a:spAutoFit/>
          </a:bodyPr>
          <a:lstStyle/>
          <a:p>
            <a:r>
              <a:rPr lang="es-CL" sz="1200" dirty="0"/>
              <a:t>Elemento de Maniobra 2</a:t>
            </a:r>
          </a:p>
        </p:txBody>
      </p:sp>
      <p:sp>
        <p:nvSpPr>
          <p:cNvPr id="86" name="CuadroTexto 85">
            <a:extLst>
              <a:ext uri="{FF2B5EF4-FFF2-40B4-BE49-F238E27FC236}">
                <a16:creationId xmlns:a16="http://schemas.microsoft.com/office/drawing/2014/main" id="{C5DC008D-933A-CE4A-474E-D641A8626092}"/>
              </a:ext>
            </a:extLst>
          </p:cNvPr>
          <p:cNvSpPr txBox="1"/>
          <p:nvPr/>
        </p:nvSpPr>
        <p:spPr>
          <a:xfrm rot="18557989">
            <a:off x="6085843" y="5686991"/>
            <a:ext cx="1730345" cy="276999"/>
          </a:xfrm>
          <a:prstGeom prst="rect">
            <a:avLst/>
          </a:prstGeom>
          <a:noFill/>
          <a:ln>
            <a:solidFill>
              <a:schemeClr val="tx1"/>
            </a:solidFill>
          </a:ln>
        </p:spPr>
        <p:txBody>
          <a:bodyPr wrap="none" rtlCol="0">
            <a:spAutoFit/>
          </a:bodyPr>
          <a:lstStyle/>
          <a:p>
            <a:r>
              <a:rPr lang="es-CL" sz="1200" dirty="0"/>
              <a:t>Elemento de Maniobra 3</a:t>
            </a:r>
          </a:p>
        </p:txBody>
      </p:sp>
      <p:sp>
        <p:nvSpPr>
          <p:cNvPr id="88" name="CuadroTexto 87">
            <a:extLst>
              <a:ext uri="{FF2B5EF4-FFF2-40B4-BE49-F238E27FC236}">
                <a16:creationId xmlns:a16="http://schemas.microsoft.com/office/drawing/2014/main" id="{A3A6AEF9-4AB0-F0B1-FD5B-BC41E14CD9DD}"/>
              </a:ext>
            </a:extLst>
          </p:cNvPr>
          <p:cNvSpPr txBox="1"/>
          <p:nvPr/>
        </p:nvSpPr>
        <p:spPr>
          <a:xfrm rot="18557989">
            <a:off x="8246175" y="5624916"/>
            <a:ext cx="1524072" cy="276999"/>
          </a:xfrm>
          <a:prstGeom prst="rect">
            <a:avLst/>
          </a:prstGeom>
          <a:noFill/>
          <a:ln>
            <a:solidFill>
              <a:schemeClr val="tx1"/>
            </a:solidFill>
          </a:ln>
        </p:spPr>
        <p:txBody>
          <a:bodyPr wrap="none" rtlCol="0">
            <a:spAutoFit/>
          </a:bodyPr>
          <a:lstStyle/>
          <a:p>
            <a:r>
              <a:rPr lang="es-CL" sz="1200" dirty="0"/>
              <a:t>Elemento de Apoyo 1</a:t>
            </a:r>
          </a:p>
        </p:txBody>
      </p:sp>
      <p:sp>
        <p:nvSpPr>
          <p:cNvPr id="90" name="CuadroTexto 89">
            <a:extLst>
              <a:ext uri="{FF2B5EF4-FFF2-40B4-BE49-F238E27FC236}">
                <a16:creationId xmlns:a16="http://schemas.microsoft.com/office/drawing/2014/main" id="{DA34F8FF-44ED-3373-D34E-02D15C7A35E8}"/>
              </a:ext>
            </a:extLst>
          </p:cNvPr>
          <p:cNvSpPr txBox="1"/>
          <p:nvPr/>
        </p:nvSpPr>
        <p:spPr>
          <a:xfrm rot="18557989">
            <a:off x="9444506" y="5624916"/>
            <a:ext cx="1524072" cy="276999"/>
          </a:xfrm>
          <a:prstGeom prst="rect">
            <a:avLst/>
          </a:prstGeom>
          <a:noFill/>
          <a:ln>
            <a:solidFill>
              <a:schemeClr val="tx1"/>
            </a:solidFill>
          </a:ln>
        </p:spPr>
        <p:txBody>
          <a:bodyPr wrap="none" rtlCol="0">
            <a:spAutoFit/>
          </a:bodyPr>
          <a:lstStyle/>
          <a:p>
            <a:r>
              <a:rPr lang="es-CL" sz="1200" dirty="0"/>
              <a:t>Elemento de Apoyo 2</a:t>
            </a:r>
          </a:p>
        </p:txBody>
      </p:sp>
      <p:cxnSp>
        <p:nvCxnSpPr>
          <p:cNvPr id="92" name="Conector recto 91">
            <a:extLst>
              <a:ext uri="{FF2B5EF4-FFF2-40B4-BE49-F238E27FC236}">
                <a16:creationId xmlns:a16="http://schemas.microsoft.com/office/drawing/2014/main" id="{977BD2F3-C0CE-F0B1-3D1B-8D8A847BCE32}"/>
              </a:ext>
            </a:extLst>
          </p:cNvPr>
          <p:cNvCxnSpPr>
            <a:cxnSpLocks/>
          </p:cNvCxnSpPr>
          <p:nvPr/>
        </p:nvCxnSpPr>
        <p:spPr>
          <a:xfrm flipV="1">
            <a:off x="6213488" y="2407157"/>
            <a:ext cx="2817080" cy="13205"/>
          </a:xfrm>
          <a:prstGeom prst="line">
            <a:avLst/>
          </a:prstGeom>
          <a:ln w="57150"/>
        </p:spPr>
        <p:style>
          <a:lnRef idx="1">
            <a:schemeClr val="dk1"/>
          </a:lnRef>
          <a:fillRef idx="0">
            <a:schemeClr val="dk1"/>
          </a:fillRef>
          <a:effectRef idx="0">
            <a:schemeClr val="dk1"/>
          </a:effectRef>
          <a:fontRef idx="minor">
            <a:schemeClr val="tx1"/>
          </a:fontRef>
        </p:style>
      </p:cxnSp>
      <p:sp>
        <p:nvSpPr>
          <p:cNvPr id="95" name="CuadroTexto 94">
            <a:extLst>
              <a:ext uri="{FF2B5EF4-FFF2-40B4-BE49-F238E27FC236}">
                <a16:creationId xmlns:a16="http://schemas.microsoft.com/office/drawing/2014/main" id="{CA6A0024-C24F-163A-A96A-DF0A824DC3D6}"/>
              </a:ext>
            </a:extLst>
          </p:cNvPr>
          <p:cNvSpPr txBox="1"/>
          <p:nvPr/>
        </p:nvSpPr>
        <p:spPr>
          <a:xfrm>
            <a:off x="8975381" y="1053322"/>
            <a:ext cx="1043876" cy="446276"/>
          </a:xfrm>
          <a:prstGeom prst="rect">
            <a:avLst/>
          </a:prstGeom>
          <a:noFill/>
        </p:spPr>
        <p:txBody>
          <a:bodyPr wrap="none" rtlCol="0">
            <a:spAutoFit/>
          </a:bodyPr>
          <a:lstStyle/>
          <a:p>
            <a:r>
              <a:rPr lang="es-CL" u="sng" dirty="0"/>
              <a:t>Mando</a:t>
            </a:r>
          </a:p>
        </p:txBody>
      </p:sp>
      <p:pic>
        <p:nvPicPr>
          <p:cNvPr id="97" name="Imagen 96">
            <a:extLst>
              <a:ext uri="{FF2B5EF4-FFF2-40B4-BE49-F238E27FC236}">
                <a16:creationId xmlns:a16="http://schemas.microsoft.com/office/drawing/2014/main" id="{11F2F685-B446-039A-3B25-E3C4FACBECDE}"/>
              </a:ext>
            </a:extLst>
          </p:cNvPr>
          <p:cNvPicPr>
            <a:picLocks noChangeAspect="1"/>
          </p:cNvPicPr>
          <p:nvPr/>
        </p:nvPicPr>
        <p:blipFill>
          <a:blip r:embed="rId11"/>
          <a:stretch>
            <a:fillRect/>
          </a:stretch>
        </p:blipFill>
        <p:spPr>
          <a:xfrm>
            <a:off x="9052723" y="1413570"/>
            <a:ext cx="899131" cy="1411295"/>
          </a:xfrm>
          <a:prstGeom prst="rect">
            <a:avLst/>
          </a:prstGeom>
        </p:spPr>
      </p:pic>
      <p:sp>
        <p:nvSpPr>
          <p:cNvPr id="100" name="CuadroTexto 99">
            <a:extLst>
              <a:ext uri="{FF2B5EF4-FFF2-40B4-BE49-F238E27FC236}">
                <a16:creationId xmlns:a16="http://schemas.microsoft.com/office/drawing/2014/main" id="{43CAEDFE-A93E-5655-78CE-C33D24E871EB}"/>
              </a:ext>
            </a:extLst>
          </p:cNvPr>
          <p:cNvSpPr txBox="1"/>
          <p:nvPr/>
        </p:nvSpPr>
        <p:spPr>
          <a:xfrm rot="18557989">
            <a:off x="8790578" y="2753451"/>
            <a:ext cx="1457771" cy="276999"/>
          </a:xfrm>
          <a:prstGeom prst="rect">
            <a:avLst/>
          </a:prstGeom>
          <a:noFill/>
          <a:ln>
            <a:solidFill>
              <a:schemeClr val="tx1"/>
            </a:solidFill>
          </a:ln>
        </p:spPr>
        <p:txBody>
          <a:bodyPr wrap="none" rtlCol="0">
            <a:spAutoFit/>
          </a:bodyPr>
          <a:lstStyle/>
          <a:p>
            <a:r>
              <a:rPr lang="es-CL" sz="1200" dirty="0"/>
              <a:t>Elemento de Mando</a:t>
            </a:r>
          </a:p>
        </p:txBody>
      </p:sp>
    </p:spTree>
    <p:extLst>
      <p:ext uri="{BB962C8B-B14F-4D97-AF65-F5344CB8AC3E}">
        <p14:creationId xmlns:p14="http://schemas.microsoft.com/office/powerpoint/2010/main" val="3271871804"/>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1190C59-C71D-3C06-1262-E2766CA60BE2}"/>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15913F7C-5F06-0DD0-0FDF-619659D6F4FF}"/>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9AC6216B-8BFA-C49E-2DB9-00637CAE4CF4}"/>
              </a:ext>
            </a:extLst>
          </p:cNvPr>
          <p:cNvSpPr txBox="1"/>
          <p:nvPr/>
        </p:nvSpPr>
        <p:spPr>
          <a:xfrm>
            <a:off x="6808416" y="2809041"/>
            <a:ext cx="5273131" cy="3539430"/>
          </a:xfrm>
          <a:prstGeom prst="rect">
            <a:avLst/>
          </a:prstGeom>
          <a:noFill/>
          <a:ln>
            <a:solidFill>
              <a:schemeClr val="tx1"/>
            </a:solidFill>
          </a:ln>
        </p:spPr>
        <p:txBody>
          <a:bodyPr wrap="square" rtlCol="0">
            <a:spAutoFit/>
          </a:bodyPr>
          <a:lstStyle/>
          <a:p>
            <a:pPr algn="just"/>
            <a:r>
              <a:rPr lang="es-CL" sz="1600" b="1" u="sng" dirty="0">
                <a:latin typeface="Calibri Light" panose="020F0302020204030204" pitchFamily="34" charset="0"/>
                <a:cs typeface="Calibri Light" panose="020F0302020204030204" pitchFamily="34" charset="0"/>
              </a:rPr>
              <a:t>Tareas</a:t>
            </a:r>
            <a:r>
              <a:rPr lang="es-CL" sz="1600" b="1" dirty="0">
                <a:latin typeface="Calibri Light" panose="020F0302020204030204" pitchFamily="34" charset="0"/>
                <a:cs typeface="Calibri Light" panose="020F0302020204030204" pitchFamily="34" charset="0"/>
              </a:rPr>
              <a:t>  BAE (Misión)</a:t>
            </a:r>
          </a:p>
          <a:p>
            <a:pPr algn="just"/>
            <a:endParaRPr lang="es-CL" sz="1600" b="1" dirty="0">
              <a:latin typeface="Calibri Light" panose="020F0302020204030204" pitchFamily="34" charset="0"/>
              <a:cs typeface="Calibri Light" panose="020F0302020204030204" pitchFamily="34" charset="0"/>
            </a:endParaRPr>
          </a:p>
          <a:p>
            <a:pPr algn="just"/>
            <a:r>
              <a:rPr lang="es-CL" sz="1600" b="1" dirty="0">
                <a:latin typeface="Calibri Light" panose="020F0302020204030204" pitchFamily="34" charset="0"/>
                <a:cs typeface="Calibri Light" panose="020F0302020204030204" pitchFamily="34" charset="0"/>
              </a:rPr>
              <a:t>BAT 21: ACD 292100 el BAT 21 asegurara territorios que se encuentran ocupados por fuerzas enemigas entre la localidad de La Ballena y </a:t>
            </a:r>
            <a:r>
              <a:rPr lang="es-CL" sz="1600" b="1" dirty="0" err="1">
                <a:latin typeface="Calibri Light" panose="020F0302020204030204" pitchFamily="34" charset="0"/>
                <a:cs typeface="Calibri Light" panose="020F0302020204030204" pitchFamily="34" charset="0"/>
              </a:rPr>
              <a:t>Pichicuy</a:t>
            </a:r>
            <a:r>
              <a:rPr lang="es-CL" sz="1600" b="1" dirty="0">
                <a:latin typeface="Calibri Light" panose="020F0302020204030204" pitchFamily="34" charset="0"/>
                <a:cs typeface="Calibri Light" panose="020F0302020204030204" pitchFamily="34" charset="0"/>
              </a:rPr>
              <a:t>,</a:t>
            </a:r>
          </a:p>
          <a:p>
            <a:pPr algn="just"/>
            <a:endParaRPr lang="es-CL" sz="1600" b="1" dirty="0">
              <a:latin typeface="Calibri Light" panose="020F0302020204030204" pitchFamily="34" charset="0"/>
              <a:cs typeface="Calibri Light" panose="020F0302020204030204" pitchFamily="34" charset="0"/>
            </a:endParaRPr>
          </a:p>
          <a:p>
            <a:pPr algn="just"/>
            <a:r>
              <a:rPr lang="es-CL" sz="1600" b="1" u="sng" dirty="0">
                <a:latin typeface="Calibri Light" panose="020F0302020204030204" pitchFamily="34" charset="0"/>
                <a:cs typeface="Calibri Light" panose="020F0302020204030204" pitchFamily="34" charset="0"/>
              </a:rPr>
              <a:t>Fuerzas Amigas </a:t>
            </a:r>
          </a:p>
          <a:p>
            <a:pPr algn="just"/>
            <a:endParaRPr lang="es-CL" sz="1600" b="1" u="sng" dirty="0">
              <a:latin typeface="Calibri Light" panose="020F0302020204030204" pitchFamily="34" charset="0"/>
              <a:cs typeface="Calibri Light" panose="020F0302020204030204" pitchFamily="34" charset="0"/>
            </a:endParaRPr>
          </a:p>
          <a:p>
            <a:pPr algn="just"/>
            <a:r>
              <a:rPr lang="es-CL" sz="1600" b="1" dirty="0">
                <a:latin typeface="Calibri Light" panose="020F0302020204030204" pitchFamily="34" charset="0"/>
                <a:cs typeface="Calibri Light" panose="020F0302020204030204" pitchFamily="34" charset="0"/>
              </a:rPr>
              <a:t>BAT 41: ACD 011400 el BAT 41 despejara ruta 5 norte entre la localidad de La Ballena hasta Puente </a:t>
            </a:r>
            <a:r>
              <a:rPr lang="es-CL" sz="1600" b="1" dirty="0" err="1">
                <a:latin typeface="Calibri Light" panose="020F0302020204030204" pitchFamily="34" charset="0"/>
                <a:cs typeface="Calibri Light" panose="020F0302020204030204" pitchFamily="34" charset="0"/>
              </a:rPr>
              <a:t>Qulimari</a:t>
            </a:r>
            <a:r>
              <a:rPr lang="es-CL" sz="1600" b="1" dirty="0">
                <a:latin typeface="Calibri Light" panose="020F0302020204030204" pitchFamily="34" charset="0"/>
                <a:cs typeface="Calibri Light" panose="020F0302020204030204" pitchFamily="34" charset="0"/>
              </a:rPr>
              <a:t>.</a:t>
            </a:r>
          </a:p>
          <a:p>
            <a:pPr algn="just"/>
            <a:endParaRPr lang="es-CL" sz="1600" b="1" dirty="0">
              <a:latin typeface="Calibri Light" panose="020F0302020204030204" pitchFamily="34" charset="0"/>
              <a:cs typeface="Calibri Light" panose="020F0302020204030204" pitchFamily="34" charset="0"/>
            </a:endParaRPr>
          </a:p>
          <a:p>
            <a:pPr algn="just"/>
            <a:r>
              <a:rPr lang="es-CL" sz="1600" b="1" dirty="0">
                <a:latin typeface="Calibri Light" panose="020F0302020204030204" pitchFamily="34" charset="0"/>
                <a:cs typeface="Calibri Light" panose="020F0302020204030204" pitchFamily="34" charset="0"/>
              </a:rPr>
              <a:t>BAT 51 : ACD 021400 el BAT 51 sostendrá las operaciones en el AROP </a:t>
            </a:r>
            <a:r>
              <a:rPr lang="es-CL" sz="1600" b="1" dirty="0" err="1">
                <a:latin typeface="Calibri Light" panose="020F0302020204030204" pitchFamily="34" charset="0"/>
                <a:cs typeface="Calibri Light" panose="020F0302020204030204" pitchFamily="34" charset="0"/>
              </a:rPr>
              <a:t>Pichicuy</a:t>
            </a:r>
            <a:r>
              <a:rPr lang="es-CL" sz="1600" b="1" dirty="0">
                <a:latin typeface="Calibri Light" panose="020F0302020204030204" pitchFamily="34" charset="0"/>
                <a:cs typeface="Calibri Light" panose="020F0302020204030204" pitchFamily="34" charset="0"/>
              </a:rPr>
              <a:t> – La Ballena hasta 071200.</a:t>
            </a:r>
          </a:p>
          <a:p>
            <a:pPr algn="just"/>
            <a:endParaRPr lang="es-CL" sz="1600" b="1" dirty="0">
              <a:latin typeface="Calibri Light" panose="020F0302020204030204" pitchFamily="34" charset="0"/>
              <a:cs typeface="Calibri Light" panose="020F0302020204030204" pitchFamily="34" charset="0"/>
            </a:endParaRPr>
          </a:p>
        </p:txBody>
      </p:sp>
      <p:grpSp>
        <p:nvGrpSpPr>
          <p:cNvPr id="12" name="Grupo 11">
            <a:extLst>
              <a:ext uri="{FF2B5EF4-FFF2-40B4-BE49-F238E27FC236}">
                <a16:creationId xmlns:a16="http://schemas.microsoft.com/office/drawing/2014/main" id="{18CD0B19-4CEF-FA06-03BF-325AABAFBFE0}"/>
              </a:ext>
            </a:extLst>
          </p:cNvPr>
          <p:cNvGrpSpPr/>
          <p:nvPr/>
        </p:nvGrpSpPr>
        <p:grpSpPr>
          <a:xfrm>
            <a:off x="6816601" y="944246"/>
            <a:ext cx="5264946" cy="1333420"/>
            <a:chOff x="6471919" y="1079318"/>
            <a:chExt cx="5611202" cy="1667915"/>
          </a:xfrm>
        </p:grpSpPr>
        <p:sp>
          <p:nvSpPr>
            <p:cNvPr id="4" name="Rectángulo 3">
              <a:extLst>
                <a:ext uri="{FF2B5EF4-FFF2-40B4-BE49-F238E27FC236}">
                  <a16:creationId xmlns:a16="http://schemas.microsoft.com/office/drawing/2014/main" id="{A3816A27-F4EC-C333-6B9E-45EEF53015B8}"/>
                </a:ext>
              </a:extLst>
            </p:cNvPr>
            <p:cNvSpPr/>
            <p:nvPr/>
          </p:nvSpPr>
          <p:spPr>
            <a:xfrm>
              <a:off x="6471919" y="1079318"/>
              <a:ext cx="5611202" cy="16679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CuadroTexto 12">
              <a:extLst>
                <a:ext uri="{FF2B5EF4-FFF2-40B4-BE49-F238E27FC236}">
                  <a16:creationId xmlns:a16="http://schemas.microsoft.com/office/drawing/2014/main" id="{26E00A3A-B6CB-CD11-B092-C47AC3A02054}"/>
                </a:ext>
              </a:extLst>
            </p:cNvPr>
            <p:cNvSpPr txBox="1"/>
            <p:nvPr/>
          </p:nvSpPr>
          <p:spPr>
            <a:xfrm>
              <a:off x="6589833" y="1108520"/>
              <a:ext cx="5458784" cy="1424440"/>
            </a:xfrm>
            <a:prstGeom prst="rect">
              <a:avLst/>
            </a:prstGeom>
            <a:noFill/>
          </p:spPr>
          <p:txBody>
            <a:bodyPr wrap="square" rtlCol="0">
              <a:spAutoFit/>
            </a:bodyPr>
            <a:lstStyle/>
            <a:p>
              <a:r>
                <a:rPr lang="es-CL" sz="1800" b="1" dirty="0"/>
                <a:t>Misión BAE</a:t>
              </a:r>
              <a:r>
                <a:rPr lang="es-CL" sz="1800" dirty="0"/>
                <a:t>: Derrotar fuerzas enemigas ACD 290900 y NLT 071200 en el área </a:t>
              </a:r>
              <a:r>
                <a:rPr lang="es-CL" sz="1600" dirty="0"/>
                <a:t>de </a:t>
              </a:r>
              <a:r>
                <a:rPr lang="es-CL" sz="1600" dirty="0" err="1"/>
                <a:t>Pichicuy</a:t>
              </a:r>
              <a:r>
                <a:rPr lang="es-CL" sz="1600" dirty="0"/>
                <a:t> – La Ballena mediante acciones ofensivas y  con el propósito de liberar áreas con presencia enemiga,</a:t>
              </a:r>
            </a:p>
          </p:txBody>
        </p:sp>
      </p:grpSp>
      <p:sp>
        <p:nvSpPr>
          <p:cNvPr id="14"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7"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8"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upo 6">
            <a:extLst>
              <a:ext uri="{FF2B5EF4-FFF2-40B4-BE49-F238E27FC236}">
                <a16:creationId xmlns:a16="http://schemas.microsoft.com/office/drawing/2014/main" id="{C13F91CA-8004-C799-E77E-A69AA8214E39}"/>
              </a:ext>
            </a:extLst>
          </p:cNvPr>
          <p:cNvGrpSpPr/>
          <p:nvPr/>
        </p:nvGrpSpPr>
        <p:grpSpPr>
          <a:xfrm>
            <a:off x="1270670" y="201837"/>
            <a:ext cx="9937104" cy="429171"/>
            <a:chOff x="1198662" y="137440"/>
            <a:chExt cx="9937104" cy="429171"/>
          </a:xfrm>
          <a:solidFill>
            <a:schemeClr val="accent3">
              <a:lumMod val="50000"/>
            </a:schemeClr>
          </a:solidFill>
        </p:grpSpPr>
        <p:sp>
          <p:nvSpPr>
            <p:cNvPr id="8" name="Forma libre 61">
              <a:extLst>
                <a:ext uri="{FF2B5EF4-FFF2-40B4-BE49-F238E27FC236}">
                  <a16:creationId xmlns:a16="http://schemas.microsoft.com/office/drawing/2014/main" id="{557F1DF6-ED17-C146-6E28-A53449900AB2}"/>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0" name="Forma libre 62">
              <a:extLst>
                <a:ext uri="{FF2B5EF4-FFF2-40B4-BE49-F238E27FC236}">
                  <a16:creationId xmlns:a16="http://schemas.microsoft.com/office/drawing/2014/main" id="{C61BC8BB-32A2-F088-4947-FF9EC3E6F64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3">
              <a:extLst>
                <a:ext uri="{FF2B5EF4-FFF2-40B4-BE49-F238E27FC236}">
                  <a16:creationId xmlns:a16="http://schemas.microsoft.com/office/drawing/2014/main" id="{01AF4785-7980-68F6-2489-B43945F7C3BF}"/>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4">
              <a:extLst>
                <a:ext uri="{FF2B5EF4-FFF2-40B4-BE49-F238E27FC236}">
                  <a16:creationId xmlns:a16="http://schemas.microsoft.com/office/drawing/2014/main" id="{655CB057-4CA7-0203-AF6B-55C5E00D798A}"/>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8" name="Forma libre 65">
              <a:extLst>
                <a:ext uri="{FF2B5EF4-FFF2-40B4-BE49-F238E27FC236}">
                  <a16:creationId xmlns:a16="http://schemas.microsoft.com/office/drawing/2014/main" id="{0410114C-8C1A-9324-608D-9265090FF431}"/>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9" name="Forma libre 66">
              <a:extLst>
                <a:ext uri="{FF2B5EF4-FFF2-40B4-BE49-F238E27FC236}">
                  <a16:creationId xmlns:a16="http://schemas.microsoft.com/office/drawing/2014/main" id="{F2F71DAE-552F-264D-1398-76519A8EBF3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27" name="Grupo 26">
            <a:extLst>
              <a:ext uri="{FF2B5EF4-FFF2-40B4-BE49-F238E27FC236}">
                <a16:creationId xmlns:a16="http://schemas.microsoft.com/office/drawing/2014/main" id="{09DBC5B6-B4A3-9A9A-7CC8-E40C471F7F9A}"/>
              </a:ext>
            </a:extLst>
          </p:cNvPr>
          <p:cNvGrpSpPr/>
          <p:nvPr/>
        </p:nvGrpSpPr>
        <p:grpSpPr>
          <a:xfrm>
            <a:off x="641729" y="882709"/>
            <a:ext cx="5668226" cy="5845179"/>
            <a:chOff x="641729" y="882709"/>
            <a:chExt cx="5668226" cy="5845179"/>
          </a:xfrm>
        </p:grpSpPr>
        <p:pic>
          <p:nvPicPr>
            <p:cNvPr id="26" name="Imagen 25">
              <a:extLst>
                <a:ext uri="{FF2B5EF4-FFF2-40B4-BE49-F238E27FC236}">
                  <a16:creationId xmlns:a16="http://schemas.microsoft.com/office/drawing/2014/main" id="{9EA6E4AD-13A8-21CE-3E8D-32F4FEE8D352}"/>
                </a:ext>
              </a:extLst>
            </p:cNvPr>
            <p:cNvPicPr>
              <a:picLocks noChangeAspect="1"/>
            </p:cNvPicPr>
            <p:nvPr/>
          </p:nvPicPr>
          <p:blipFill>
            <a:blip r:embed="rId6"/>
            <a:stretch>
              <a:fillRect/>
            </a:stretch>
          </p:blipFill>
          <p:spPr>
            <a:xfrm>
              <a:off x="641729" y="882709"/>
              <a:ext cx="5668226" cy="58451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A2D32E23-33B1-0A10-4A88-8DDF08908589}"/>
                </a:ext>
              </a:extLst>
            </p:cNvPr>
            <p:cNvPicPr>
              <a:picLocks noChangeAspect="1"/>
            </p:cNvPicPr>
            <p:nvPr/>
          </p:nvPicPr>
          <p:blipFill>
            <a:blip r:embed="rId7"/>
            <a:stretch>
              <a:fillRect/>
            </a:stretch>
          </p:blipFill>
          <p:spPr>
            <a:xfrm>
              <a:off x="5637911" y="971467"/>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2626915972"/>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6BA2C-596F-460D-20B1-6FECC8F01AEB}"/>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045CBA29-BDD7-F4EB-130B-E9588D3A52CC}"/>
              </a:ext>
            </a:extLst>
          </p:cNvPr>
          <p:cNvPicPr>
            <a:picLocks noChangeAspect="1"/>
          </p:cNvPicPr>
          <p:nvPr/>
        </p:nvPicPr>
        <p:blipFill rotWithShape="1">
          <a:blip r:embed="rId2"/>
          <a:srcRect l="8453" r="16375"/>
          <a:stretch/>
        </p:blipFill>
        <p:spPr>
          <a:xfrm>
            <a:off x="10676400" y="2239716"/>
            <a:ext cx="1303369" cy="4618632"/>
          </a:xfrm>
          <a:prstGeom prst="rect">
            <a:avLst/>
          </a:prstGeom>
        </p:spPr>
      </p:pic>
      <p:sp>
        <p:nvSpPr>
          <p:cNvPr id="11" name="Rectangle 6">
            <a:extLst>
              <a:ext uri="{FF2B5EF4-FFF2-40B4-BE49-F238E27FC236}">
                <a16:creationId xmlns:a16="http://schemas.microsoft.com/office/drawing/2014/main" id="{F46B062C-C341-00BC-A15E-CCC8B4D8EDFC}"/>
              </a:ext>
            </a:extLst>
          </p:cNvPr>
          <p:cNvSpPr/>
          <p:nvPr/>
        </p:nvSpPr>
        <p:spPr>
          <a:xfrm>
            <a:off x="-1" y="1065870"/>
            <a:ext cx="12190413" cy="923764"/>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600" b="1" u="sng" dirty="0">
                <a:solidFill>
                  <a:schemeClr val="tx1"/>
                </a:solidFill>
                <a:latin typeface=" Arial" panose="02020603050405020304"/>
              </a:rPr>
              <a:t>MISIÓN</a:t>
            </a:r>
            <a:r>
              <a:rPr lang="es-ES" sz="1600" b="1" dirty="0">
                <a:solidFill>
                  <a:schemeClr val="tx1"/>
                </a:solidFill>
                <a:latin typeface=" Arial" panose="02020603050405020304"/>
              </a:rPr>
              <a:t>: </a:t>
            </a:r>
            <a:r>
              <a:rPr lang="es-CL" sz="1800" b="1" dirty="0">
                <a:solidFill>
                  <a:schemeClr val="tx1"/>
                </a:solidFill>
              </a:rPr>
              <a:t>BAE </a:t>
            </a:r>
            <a:r>
              <a:rPr lang="es-CL" sz="1800" dirty="0">
                <a:solidFill>
                  <a:schemeClr val="tx1"/>
                </a:solidFill>
              </a:rPr>
              <a:t>Derrotara fuerzas enemigas ACD 290900 y NLT 071200 en el área de </a:t>
            </a:r>
            <a:r>
              <a:rPr lang="es-CL" sz="1800" dirty="0" err="1">
                <a:solidFill>
                  <a:schemeClr val="tx1"/>
                </a:solidFill>
              </a:rPr>
              <a:t>Pichicuy</a:t>
            </a:r>
            <a:r>
              <a:rPr lang="es-CL" sz="1800" dirty="0">
                <a:solidFill>
                  <a:schemeClr val="tx1"/>
                </a:solidFill>
              </a:rPr>
              <a:t> – La Ballena mediante acciones ofensivas y  con el propósito de liberar áreas con presencia enemiga.</a:t>
            </a:r>
          </a:p>
          <a:p>
            <a:pPr>
              <a:defRPr/>
            </a:pPr>
            <a:endParaRPr lang="es-ES" sz="1600" b="1" dirty="0">
              <a:solidFill>
                <a:schemeClr val="tx1"/>
              </a:solidFill>
              <a:latin typeface=" Arial" panose="02020603050405020304"/>
            </a:endParaRPr>
          </a:p>
        </p:txBody>
      </p:sp>
      <p:sp>
        <p:nvSpPr>
          <p:cNvPr id="12" name="Rectangle 5">
            <a:extLst>
              <a:ext uri="{FF2B5EF4-FFF2-40B4-BE49-F238E27FC236}">
                <a16:creationId xmlns:a16="http://schemas.microsoft.com/office/drawing/2014/main" id="{A09B04EE-8F12-AD20-A4E2-B5E20FBA9295}"/>
              </a:ext>
            </a:extLst>
          </p:cNvPr>
          <p:cNvSpPr/>
          <p:nvPr/>
        </p:nvSpPr>
        <p:spPr>
          <a:xfrm>
            <a:off x="0" y="2014288"/>
            <a:ext cx="4799062" cy="4844061"/>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US" sz="500" dirty="0">
              <a:solidFill>
                <a:schemeClr val="tx1"/>
              </a:solidFill>
              <a:latin typeface=" Arial" panose="02020603050405020304"/>
            </a:endParaRPr>
          </a:p>
          <a:p>
            <a:pPr>
              <a:defRPr/>
            </a:pPr>
            <a:endParaRPr lang="en-US" sz="500" dirty="0">
              <a:latin typeface=" Arial" panose="02020603050405020304"/>
            </a:endParaRPr>
          </a:p>
        </p:txBody>
      </p:sp>
      <p:sp>
        <p:nvSpPr>
          <p:cNvPr id="13" name="Rectangle 9">
            <a:extLst>
              <a:ext uri="{FF2B5EF4-FFF2-40B4-BE49-F238E27FC236}">
                <a16:creationId xmlns:a16="http://schemas.microsoft.com/office/drawing/2014/main" id="{234AAF75-0806-313F-B555-F127BE640208}"/>
              </a:ext>
            </a:extLst>
          </p:cNvPr>
          <p:cNvSpPr/>
          <p:nvPr/>
        </p:nvSpPr>
        <p:spPr>
          <a:xfrm>
            <a:off x="4990853" y="2043158"/>
            <a:ext cx="5555123" cy="481519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just"/>
            <a:r>
              <a:rPr lang="es-CL" sz="1200" b="1" u="sng" dirty="0">
                <a:solidFill>
                  <a:schemeClr val="tx1"/>
                </a:solidFill>
                <a:latin typeface="Calibri Light" panose="020F0302020204030204" pitchFamily="34" charset="0"/>
                <a:cs typeface="Calibri Light" panose="020F0302020204030204" pitchFamily="34" charset="0"/>
              </a:rPr>
              <a:t>Tareas</a:t>
            </a:r>
            <a:r>
              <a:rPr lang="es-CL" sz="1200" b="1" dirty="0">
                <a:solidFill>
                  <a:schemeClr val="tx1"/>
                </a:solidFill>
                <a:latin typeface="Calibri Light" panose="020F0302020204030204" pitchFamily="34" charset="0"/>
                <a:cs typeface="Calibri Light" panose="020F0302020204030204" pitchFamily="34" charset="0"/>
              </a:rPr>
              <a:t>  BAE (Misión)</a:t>
            </a:r>
          </a:p>
          <a:p>
            <a:pPr algn="just"/>
            <a:r>
              <a:rPr lang="es-CL" sz="1200" b="1" dirty="0">
                <a:solidFill>
                  <a:schemeClr val="tx1"/>
                </a:solidFill>
                <a:latin typeface="Calibri Light" panose="020F0302020204030204" pitchFamily="34" charset="0"/>
                <a:cs typeface="Calibri Light" panose="020F0302020204030204" pitchFamily="34" charset="0"/>
              </a:rPr>
              <a:t>BAT 21: ACD 292100 el BAT 21 recuperara territorios que se encuentran ocupados por fuerzas enemigas entre la localidad de La Ballena y </a:t>
            </a:r>
            <a:r>
              <a:rPr lang="es-CL" sz="1200" b="1" dirty="0" err="1">
                <a:solidFill>
                  <a:schemeClr val="tx1"/>
                </a:solidFill>
                <a:latin typeface="Calibri Light" panose="020F0302020204030204" pitchFamily="34" charset="0"/>
                <a:cs typeface="Calibri Light" panose="020F0302020204030204" pitchFamily="34" charset="0"/>
              </a:rPr>
              <a:t>Pichicuy</a:t>
            </a:r>
            <a:r>
              <a:rPr lang="es-CL" sz="1200" b="1" dirty="0">
                <a:solidFill>
                  <a:schemeClr val="tx1"/>
                </a:solidFill>
                <a:latin typeface="Calibri Light" panose="020F0302020204030204" pitchFamily="34" charset="0"/>
                <a:cs typeface="Calibri Light" panose="020F0302020204030204" pitchFamily="34" charset="0"/>
              </a:rPr>
              <a:t>.</a:t>
            </a:r>
          </a:p>
          <a:p>
            <a:pPr algn="just"/>
            <a:endParaRPr lang="es-CL" sz="1200" b="1" dirty="0">
              <a:solidFill>
                <a:schemeClr val="tx1"/>
              </a:solidFill>
              <a:latin typeface="Calibri Light" panose="020F0302020204030204" pitchFamily="34" charset="0"/>
              <a:cs typeface="Calibri Light" panose="020F0302020204030204" pitchFamily="34" charset="0"/>
            </a:endParaRPr>
          </a:p>
          <a:p>
            <a:pPr algn="just"/>
            <a:r>
              <a:rPr lang="es-CL" sz="1200" b="1" u="sng" dirty="0">
                <a:solidFill>
                  <a:schemeClr val="tx1"/>
                </a:solidFill>
                <a:latin typeface="Calibri Light" panose="020F0302020204030204" pitchFamily="34" charset="0"/>
                <a:cs typeface="Calibri Light" panose="020F0302020204030204" pitchFamily="34" charset="0"/>
              </a:rPr>
              <a:t>Fuerzas Amigas </a:t>
            </a:r>
          </a:p>
          <a:p>
            <a:pPr algn="just"/>
            <a:endParaRPr lang="es-CL" sz="1200" b="1" u="sng" dirty="0">
              <a:solidFill>
                <a:schemeClr val="tx1"/>
              </a:solidFill>
              <a:latin typeface="Calibri Light" panose="020F0302020204030204" pitchFamily="34" charset="0"/>
              <a:cs typeface="Calibri Light" panose="020F0302020204030204" pitchFamily="34" charset="0"/>
            </a:endParaRPr>
          </a:p>
          <a:p>
            <a:pPr algn="just"/>
            <a:r>
              <a:rPr lang="es-CL" sz="1200" b="1" dirty="0">
                <a:solidFill>
                  <a:schemeClr val="tx1"/>
                </a:solidFill>
                <a:latin typeface="Calibri Light" panose="020F0302020204030204" pitchFamily="34" charset="0"/>
                <a:cs typeface="Calibri Light" panose="020F0302020204030204" pitchFamily="34" charset="0"/>
              </a:rPr>
              <a:t>BAT 41: ACD 011400 el BAT 41 despejara ruta 5 norte entre la localidad de La Ballena hasta Puente </a:t>
            </a:r>
            <a:r>
              <a:rPr lang="es-CL" sz="1200" b="1" dirty="0" err="1">
                <a:solidFill>
                  <a:schemeClr val="tx1"/>
                </a:solidFill>
                <a:latin typeface="Calibri Light" panose="020F0302020204030204" pitchFamily="34" charset="0"/>
                <a:cs typeface="Calibri Light" panose="020F0302020204030204" pitchFamily="34" charset="0"/>
              </a:rPr>
              <a:t>Qulimari</a:t>
            </a:r>
            <a:r>
              <a:rPr lang="es-CL" sz="1200" b="1" dirty="0">
                <a:solidFill>
                  <a:schemeClr val="tx1"/>
                </a:solidFill>
                <a:latin typeface="Calibri Light" panose="020F0302020204030204" pitchFamily="34" charset="0"/>
                <a:cs typeface="Calibri Light" panose="020F0302020204030204" pitchFamily="34" charset="0"/>
              </a:rPr>
              <a:t>.</a:t>
            </a:r>
          </a:p>
          <a:p>
            <a:pPr algn="just"/>
            <a:endParaRPr lang="es-CL" sz="1400" b="1" dirty="0">
              <a:solidFill>
                <a:schemeClr val="tx1"/>
              </a:solidFill>
              <a:latin typeface="Calibri Light" panose="020F0302020204030204" pitchFamily="34" charset="0"/>
              <a:cs typeface="Calibri Light" panose="020F0302020204030204" pitchFamily="34" charset="0"/>
            </a:endParaRPr>
          </a:p>
          <a:p>
            <a:pPr algn="just"/>
            <a:r>
              <a:rPr lang="es-CL" sz="1200" b="1" dirty="0">
                <a:solidFill>
                  <a:schemeClr val="tx1"/>
                </a:solidFill>
                <a:latin typeface="Calibri Light" panose="020F0302020204030204" pitchFamily="34" charset="0"/>
                <a:cs typeface="Calibri Light" panose="020F0302020204030204" pitchFamily="34" charset="0"/>
              </a:rPr>
              <a:t>BAT 51 : ACD 021400 el BAT 51 sostendrá las operaciones en el AROP </a:t>
            </a:r>
            <a:r>
              <a:rPr lang="es-CL" sz="1200" b="1" dirty="0" err="1">
                <a:solidFill>
                  <a:schemeClr val="tx1"/>
                </a:solidFill>
                <a:latin typeface="Calibri Light" panose="020F0302020204030204" pitchFamily="34" charset="0"/>
                <a:cs typeface="Calibri Light" panose="020F0302020204030204" pitchFamily="34" charset="0"/>
              </a:rPr>
              <a:t>Pichicuy</a:t>
            </a:r>
            <a:r>
              <a:rPr lang="es-CL" sz="1200" b="1" dirty="0">
                <a:solidFill>
                  <a:schemeClr val="tx1"/>
                </a:solidFill>
                <a:latin typeface="Calibri Light" panose="020F0302020204030204" pitchFamily="34" charset="0"/>
                <a:cs typeface="Calibri Light" panose="020F0302020204030204" pitchFamily="34" charset="0"/>
              </a:rPr>
              <a:t> – La Ballena hasta 071200.</a:t>
            </a:r>
          </a:p>
        </p:txBody>
      </p:sp>
      <p:sp>
        <p:nvSpPr>
          <p:cNvPr id="16" name="CuadroTexto 15">
            <a:extLst>
              <a:ext uri="{FF2B5EF4-FFF2-40B4-BE49-F238E27FC236}">
                <a16:creationId xmlns:a16="http://schemas.microsoft.com/office/drawing/2014/main" id="{AAEA542C-50A9-4156-A7EE-5E10DC20E61E}"/>
              </a:ext>
            </a:extLst>
          </p:cNvPr>
          <p:cNvSpPr txBox="1"/>
          <p:nvPr/>
        </p:nvSpPr>
        <p:spPr>
          <a:xfrm>
            <a:off x="11303443" y="4353546"/>
            <a:ext cx="782587" cy="307777"/>
          </a:xfrm>
          <a:prstGeom prst="rect">
            <a:avLst/>
          </a:prstGeom>
          <a:noFill/>
        </p:spPr>
        <p:txBody>
          <a:bodyPr wrap="none" rtlCol="0">
            <a:spAutoFit/>
          </a:bodyPr>
          <a:lstStyle/>
          <a:p>
            <a:r>
              <a:rPr lang="es-CL" sz="1400" dirty="0" err="1"/>
              <a:t>Pichicuy</a:t>
            </a:r>
            <a:endParaRPr lang="es-CL" sz="1400" dirty="0"/>
          </a:p>
        </p:txBody>
      </p:sp>
      <p:sp>
        <p:nvSpPr>
          <p:cNvPr id="3" name="Rectángulo redondeado 2">
            <a:extLst>
              <a:ext uri="{FF2B5EF4-FFF2-40B4-BE49-F238E27FC236}">
                <a16:creationId xmlns:a16="http://schemas.microsoft.com/office/drawing/2014/main" id="{9C8B3296-23E7-5775-C3D7-D60CBBC60EE6}"/>
              </a:ext>
            </a:extLst>
          </p:cNvPr>
          <p:cNvSpPr/>
          <p:nvPr/>
        </p:nvSpPr>
        <p:spPr>
          <a:xfrm>
            <a:off x="10919742" y="3660005"/>
            <a:ext cx="651685" cy="678474"/>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0B11572F-6650-C56F-F1DA-D1867CEF5CF1}"/>
              </a:ext>
            </a:extLst>
          </p:cNvPr>
          <p:cNvSpPr txBox="1"/>
          <p:nvPr/>
        </p:nvSpPr>
        <p:spPr>
          <a:xfrm>
            <a:off x="6397533" y="4153491"/>
            <a:ext cx="3057439" cy="707886"/>
          </a:xfrm>
          <a:prstGeom prst="rect">
            <a:avLst/>
          </a:prstGeom>
          <a:noFill/>
        </p:spPr>
        <p:txBody>
          <a:bodyPr wrap="none" rtlCol="0">
            <a:spAutoFit/>
          </a:bodyPr>
          <a:lstStyle/>
          <a:p>
            <a:pPr algn="ctr">
              <a:defRPr/>
            </a:pPr>
            <a:r>
              <a:rPr lang="en-US" sz="2000" b="1" dirty="0" err="1">
                <a:latin typeface=" Arial" panose="02020603050405020304"/>
              </a:rPr>
              <a:t>Organización</a:t>
            </a:r>
            <a:r>
              <a:rPr lang="en-US" sz="2000" b="1" dirty="0">
                <a:latin typeface=" Arial" panose="02020603050405020304"/>
              </a:rPr>
              <a:t> de </a:t>
            </a:r>
            <a:r>
              <a:rPr lang="en-US" sz="2000" b="1" dirty="0" err="1">
                <a:latin typeface=" Arial" panose="02020603050405020304"/>
              </a:rPr>
              <a:t>Tareas</a:t>
            </a:r>
            <a:endParaRPr lang="en-US" sz="2000" b="1" dirty="0">
              <a:latin typeface=" Arial" panose="02020603050405020304"/>
            </a:endParaRPr>
          </a:p>
          <a:p>
            <a:pPr algn="ctr">
              <a:defRPr/>
            </a:pPr>
            <a:r>
              <a:rPr lang="en-US" sz="2000" dirty="0">
                <a:latin typeface=" Arial" panose="02020603050405020304"/>
              </a:rPr>
              <a:t>Task Organization</a:t>
            </a:r>
            <a:endParaRPr lang="en-US" sz="2000" b="1" dirty="0">
              <a:latin typeface=" Arial" panose="02020603050405020304"/>
            </a:endParaRPr>
          </a:p>
        </p:txBody>
      </p:sp>
      <p:pic>
        <p:nvPicPr>
          <p:cNvPr id="14" name="Imagen 13">
            <a:extLst>
              <a:ext uri="{FF2B5EF4-FFF2-40B4-BE49-F238E27FC236}">
                <a16:creationId xmlns:a16="http://schemas.microsoft.com/office/drawing/2014/main" id="{AAECBDE3-F1A4-031E-3E2F-FD73DD899A2D}"/>
              </a:ext>
            </a:extLst>
          </p:cNvPr>
          <p:cNvPicPr>
            <a:picLocks noChangeAspect="1"/>
          </p:cNvPicPr>
          <p:nvPr/>
        </p:nvPicPr>
        <p:blipFill>
          <a:blip r:embed="rId3"/>
          <a:srcRect l="359" r="855"/>
          <a:stretch>
            <a:fillRect/>
          </a:stretch>
        </p:blipFill>
        <p:spPr>
          <a:xfrm>
            <a:off x="5375125" y="4797946"/>
            <a:ext cx="4608513" cy="2031533"/>
          </a:xfrm>
          <a:prstGeom prst="rect">
            <a:avLst/>
          </a:prstGeom>
        </p:spPr>
      </p:pic>
      <p:sp>
        <p:nvSpPr>
          <p:cNvPr id="18" name="17 Rectángulo redondeado">
            <a:extLst>
              <a:ext uri="{FF2B5EF4-FFF2-40B4-BE49-F238E27FC236}">
                <a16:creationId xmlns:a16="http://schemas.microsoft.com/office/drawing/2014/main" id="{72D759D0-A517-39A4-FD94-DB910C975190}"/>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0" name="Picture 2" descr="Batallón Infantería de Marina N° 21 &quot;Miller&quot; | Armada de Chile">
            <a:extLst>
              <a:ext uri="{FF2B5EF4-FFF2-40B4-BE49-F238E27FC236}">
                <a16:creationId xmlns:a16="http://schemas.microsoft.com/office/drawing/2014/main" id="{03CCD856-704E-6FA4-E178-278634351656}"/>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Grupo 20">
            <a:extLst>
              <a:ext uri="{FF2B5EF4-FFF2-40B4-BE49-F238E27FC236}">
                <a16:creationId xmlns:a16="http://schemas.microsoft.com/office/drawing/2014/main" id="{AFA4EDF3-4901-2982-7826-BAE06A015B00}"/>
              </a:ext>
            </a:extLst>
          </p:cNvPr>
          <p:cNvGrpSpPr/>
          <p:nvPr/>
        </p:nvGrpSpPr>
        <p:grpSpPr>
          <a:xfrm>
            <a:off x="1270670" y="201837"/>
            <a:ext cx="9937104" cy="429171"/>
            <a:chOff x="1198662" y="137440"/>
            <a:chExt cx="9937104" cy="429171"/>
          </a:xfrm>
          <a:solidFill>
            <a:schemeClr val="accent3">
              <a:lumMod val="50000"/>
            </a:schemeClr>
          </a:solidFill>
        </p:grpSpPr>
        <p:sp>
          <p:nvSpPr>
            <p:cNvPr id="22" name="Forma libre 61">
              <a:extLst>
                <a:ext uri="{FF2B5EF4-FFF2-40B4-BE49-F238E27FC236}">
                  <a16:creationId xmlns:a16="http://schemas.microsoft.com/office/drawing/2014/main" id="{A08592A7-E224-E267-3010-70D722112BDD}"/>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2">
              <a:extLst>
                <a:ext uri="{FF2B5EF4-FFF2-40B4-BE49-F238E27FC236}">
                  <a16:creationId xmlns:a16="http://schemas.microsoft.com/office/drawing/2014/main" id="{0FDA7BBD-E68B-8050-8CEC-3C5AA6412A28}"/>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4" name="Forma libre 63">
              <a:extLst>
                <a:ext uri="{FF2B5EF4-FFF2-40B4-BE49-F238E27FC236}">
                  <a16:creationId xmlns:a16="http://schemas.microsoft.com/office/drawing/2014/main" id="{EE6C38D1-0D6F-38AE-ECFF-038CD7D9EE32}"/>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5" name="Forma libre 64">
              <a:extLst>
                <a:ext uri="{FF2B5EF4-FFF2-40B4-BE49-F238E27FC236}">
                  <a16:creationId xmlns:a16="http://schemas.microsoft.com/office/drawing/2014/main" id="{D7396A5E-1747-BF85-2B06-CB0BFFDFC24F}"/>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6" name="Forma libre 65">
              <a:extLst>
                <a:ext uri="{FF2B5EF4-FFF2-40B4-BE49-F238E27FC236}">
                  <a16:creationId xmlns:a16="http://schemas.microsoft.com/office/drawing/2014/main" id="{DDD0F62C-CFFE-6048-D9DE-0B1994A33EE6}"/>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7" name="Forma libre 66">
              <a:extLst>
                <a:ext uri="{FF2B5EF4-FFF2-40B4-BE49-F238E27FC236}">
                  <a16:creationId xmlns:a16="http://schemas.microsoft.com/office/drawing/2014/main" id="{5AFC5377-227B-DAEF-7576-FC8241D88703}"/>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31" name="Imagen 30">
            <a:extLst>
              <a:ext uri="{FF2B5EF4-FFF2-40B4-BE49-F238E27FC236}">
                <a16:creationId xmlns:a16="http://schemas.microsoft.com/office/drawing/2014/main" id="{58A9C954-229E-E537-9D16-347725988628}"/>
              </a:ext>
            </a:extLst>
          </p:cNvPr>
          <p:cNvPicPr>
            <a:picLocks noChangeAspect="1"/>
          </p:cNvPicPr>
          <p:nvPr/>
        </p:nvPicPr>
        <p:blipFill>
          <a:blip r:embed="rId6"/>
          <a:stretch>
            <a:fillRect/>
          </a:stretch>
        </p:blipFill>
        <p:spPr>
          <a:xfrm>
            <a:off x="98411" y="2014288"/>
            <a:ext cx="4507914" cy="4815191"/>
          </a:xfrm>
          <a:prstGeom prst="rect">
            <a:avLst/>
          </a:prstGeom>
        </p:spPr>
      </p:pic>
      <p:pic>
        <p:nvPicPr>
          <p:cNvPr id="33" name="Picture 2" descr="Imagen relacionada">
            <a:extLst>
              <a:ext uri="{FF2B5EF4-FFF2-40B4-BE49-F238E27FC236}">
                <a16:creationId xmlns:a16="http://schemas.microsoft.com/office/drawing/2014/main" id="{C0DD88C3-1BEB-A222-0D09-B3FF68B7C3F6}"/>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Tree>
    <p:extLst>
      <p:ext uri="{BB962C8B-B14F-4D97-AF65-F5344CB8AC3E}">
        <p14:creationId xmlns:p14="http://schemas.microsoft.com/office/powerpoint/2010/main" val="1774528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463229" y="2289754"/>
            <a:ext cx="6845997" cy="7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MISIÓN</a:t>
            </a:r>
            <a:endParaRPr lang="en-US" altLang="es-CL" sz="4000" dirty="0">
              <a:latin typeface="Arial Black" panose="020B0604020202020204" pitchFamily="34" charset="0"/>
            </a:endParaRPr>
          </a:p>
        </p:txBody>
      </p:sp>
      <p:sp>
        <p:nvSpPr>
          <p:cNvPr id="9" name="Rectangle 6">
            <a:extLst>
              <a:ext uri="{FF2B5EF4-FFF2-40B4-BE49-F238E27FC236}">
                <a16:creationId xmlns:a16="http://schemas.microsoft.com/office/drawing/2014/main" id="{F46B062C-C341-00BC-A15E-CCC8B4D8EDFC}"/>
              </a:ext>
            </a:extLst>
          </p:cNvPr>
          <p:cNvSpPr/>
          <p:nvPr/>
        </p:nvSpPr>
        <p:spPr>
          <a:xfrm>
            <a:off x="783670" y="3186998"/>
            <a:ext cx="10344436" cy="2117071"/>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es-CL" sz="2800" b="1" dirty="0">
                <a:solidFill>
                  <a:srgbClr val="FF0000"/>
                </a:solidFill>
              </a:rPr>
              <a:t>BATMILLER </a:t>
            </a:r>
            <a:r>
              <a:rPr lang="es-CL" sz="2800" dirty="0">
                <a:solidFill>
                  <a:srgbClr val="FF0000"/>
                </a:solidFill>
              </a:rPr>
              <a:t>Con el Propósito de recuperar las localidades de </a:t>
            </a:r>
            <a:r>
              <a:rPr lang="es-CL" sz="2800" dirty="0" err="1">
                <a:solidFill>
                  <a:srgbClr val="FF0000"/>
                </a:solidFill>
              </a:rPr>
              <a:t>Pichicuy</a:t>
            </a:r>
            <a:r>
              <a:rPr lang="es-CL" sz="2800" dirty="0">
                <a:solidFill>
                  <a:srgbClr val="FF0000"/>
                </a:solidFill>
              </a:rPr>
              <a:t> y La Ballena:</a:t>
            </a:r>
          </a:p>
          <a:p>
            <a:pPr marL="342866" indent="-342866">
              <a:buFont typeface="+mj-lt"/>
              <a:buAutoNum type="arabicPeriod"/>
            </a:pPr>
            <a:r>
              <a:rPr lang="es-CL" sz="2800" dirty="0">
                <a:solidFill>
                  <a:srgbClr val="FF0000"/>
                </a:solidFill>
              </a:rPr>
              <a:t>Neutralizar fuerzas enemigas desplegadas en el área de operaciones ACD 011500 </a:t>
            </a:r>
          </a:p>
          <a:p>
            <a:pPr marL="342866" indent="-342866">
              <a:buFont typeface="+mj-lt"/>
              <a:buAutoNum type="arabicPeriod"/>
            </a:pPr>
            <a:r>
              <a:rPr lang="es-CL" sz="2800" dirty="0">
                <a:solidFill>
                  <a:srgbClr val="FF0000"/>
                </a:solidFill>
              </a:rPr>
              <a:t>Asegurar territorios ocupados por fuerzas enemigas NLT 071600.</a:t>
            </a:r>
            <a:endParaRPr lang="es-CL" sz="2400" dirty="0"/>
          </a:p>
        </p:txBody>
      </p:sp>
      <p:sp>
        <p:nvSpPr>
          <p:cNvPr id="17" name="17 Rectángulo redondeado">
            <a:extLst>
              <a:ext uri="{FF2B5EF4-FFF2-40B4-BE49-F238E27FC236}">
                <a16:creationId xmlns:a16="http://schemas.microsoft.com/office/drawing/2014/main" id="{B151918A-F670-D944-AEBE-E051109817E4}"/>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8" name="Picture 2" descr="Batallón Infantería de Marina N° 21 &quot;Miller&quot; | Armada de Chile">
            <a:extLst>
              <a:ext uri="{FF2B5EF4-FFF2-40B4-BE49-F238E27FC236}">
                <a16:creationId xmlns:a16="http://schemas.microsoft.com/office/drawing/2014/main" id="{3D5E35DC-53B5-3464-173A-F38E9F53C70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upo 18">
            <a:extLst>
              <a:ext uri="{FF2B5EF4-FFF2-40B4-BE49-F238E27FC236}">
                <a16:creationId xmlns:a16="http://schemas.microsoft.com/office/drawing/2014/main" id="{803E636D-1A82-702D-1FB0-864EC64085A0}"/>
              </a:ext>
            </a:extLst>
          </p:cNvPr>
          <p:cNvGrpSpPr/>
          <p:nvPr/>
        </p:nvGrpSpPr>
        <p:grpSpPr>
          <a:xfrm>
            <a:off x="1270670" y="201837"/>
            <a:ext cx="9937104" cy="429171"/>
            <a:chOff x="1198662" y="137440"/>
            <a:chExt cx="9937104" cy="429171"/>
          </a:xfrm>
          <a:solidFill>
            <a:schemeClr val="accent3">
              <a:lumMod val="50000"/>
            </a:schemeClr>
          </a:solidFill>
        </p:grpSpPr>
        <p:sp>
          <p:nvSpPr>
            <p:cNvPr id="20" name="Forma libre 61">
              <a:extLst>
                <a:ext uri="{FF2B5EF4-FFF2-40B4-BE49-F238E27FC236}">
                  <a16:creationId xmlns:a16="http://schemas.microsoft.com/office/drawing/2014/main" id="{A55CF5AF-A67C-3576-AD85-DD0DC12B5C8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1" name="Forma libre 62">
              <a:extLst>
                <a:ext uri="{FF2B5EF4-FFF2-40B4-BE49-F238E27FC236}">
                  <a16:creationId xmlns:a16="http://schemas.microsoft.com/office/drawing/2014/main" id="{6EC0E90F-19C1-16E0-DB88-27047BDEA417}"/>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2" name="Forma libre 63">
              <a:extLst>
                <a:ext uri="{FF2B5EF4-FFF2-40B4-BE49-F238E27FC236}">
                  <a16:creationId xmlns:a16="http://schemas.microsoft.com/office/drawing/2014/main" id="{A328A59A-1CE2-D51E-E6C9-1AAA80009FE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4">
              <a:extLst>
                <a:ext uri="{FF2B5EF4-FFF2-40B4-BE49-F238E27FC236}">
                  <a16:creationId xmlns:a16="http://schemas.microsoft.com/office/drawing/2014/main" id="{FBB2BD52-0D4F-AA78-687D-9B2E11E376E8}"/>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4" name="Forma libre 65">
              <a:extLst>
                <a:ext uri="{FF2B5EF4-FFF2-40B4-BE49-F238E27FC236}">
                  <a16:creationId xmlns:a16="http://schemas.microsoft.com/office/drawing/2014/main" id="{237E0D81-F8E2-397F-698A-FD9218B95DA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5" name="Forma libre 66">
              <a:extLst>
                <a:ext uri="{FF2B5EF4-FFF2-40B4-BE49-F238E27FC236}">
                  <a16:creationId xmlns:a16="http://schemas.microsoft.com/office/drawing/2014/main" id="{AE9CDD90-F329-B256-3EB6-6B970695BAF2}"/>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26" name="Picture 2" descr="Imagen relacionada">
            <a:extLst>
              <a:ext uri="{FF2B5EF4-FFF2-40B4-BE49-F238E27FC236}">
                <a16:creationId xmlns:a16="http://schemas.microsoft.com/office/drawing/2014/main" id="{F3AB5BFA-EABA-5A75-D77A-3E76C2069C0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Tree>
    <p:extLst>
      <p:ext uri="{BB962C8B-B14F-4D97-AF65-F5344CB8AC3E}">
        <p14:creationId xmlns:p14="http://schemas.microsoft.com/office/powerpoint/2010/main" val="399450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6BA2C-596F-460D-20B1-6FECC8F01AEB}"/>
            </a:ext>
          </a:extLst>
        </p:cNvPr>
        <p:cNvGrpSpPr/>
        <p:nvPr/>
      </p:nvGrpSpPr>
      <p:grpSpPr>
        <a:xfrm>
          <a:off x="0" y="0"/>
          <a:ext cx="0" cy="0"/>
          <a:chOff x="0" y="0"/>
          <a:chExt cx="0" cy="0"/>
        </a:xfrm>
      </p:grpSpPr>
      <p:sp>
        <p:nvSpPr>
          <p:cNvPr id="11" name="Rectangle 6">
            <a:extLst>
              <a:ext uri="{FF2B5EF4-FFF2-40B4-BE49-F238E27FC236}">
                <a16:creationId xmlns:a16="http://schemas.microsoft.com/office/drawing/2014/main" id="{F46B062C-C341-00BC-A15E-CCC8B4D8EDFC}"/>
              </a:ext>
            </a:extLst>
          </p:cNvPr>
          <p:cNvSpPr/>
          <p:nvPr/>
        </p:nvSpPr>
        <p:spPr>
          <a:xfrm>
            <a:off x="-1" y="1247266"/>
            <a:ext cx="12190413" cy="923764"/>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es-ES" sz="1600" b="1" u="sng" dirty="0">
                <a:solidFill>
                  <a:schemeClr val="tx1"/>
                </a:solidFill>
                <a:latin typeface=" Arial" panose="02020603050405020304"/>
              </a:rPr>
              <a:t>MISIÓN</a:t>
            </a:r>
            <a:r>
              <a:rPr lang="es-ES" sz="1600" b="1" dirty="0">
                <a:solidFill>
                  <a:schemeClr val="tx1"/>
                </a:solidFill>
                <a:latin typeface=" Arial" panose="02020603050405020304"/>
              </a:rPr>
              <a:t>: </a:t>
            </a:r>
            <a:r>
              <a:rPr lang="es-CL" sz="1600" b="1" dirty="0">
                <a:solidFill>
                  <a:srgbClr val="FF0000"/>
                </a:solidFill>
              </a:rPr>
              <a:t>BATMILLER </a:t>
            </a:r>
            <a:r>
              <a:rPr lang="es-CL" sz="1600" dirty="0">
                <a:solidFill>
                  <a:srgbClr val="FF0000"/>
                </a:solidFill>
              </a:rPr>
              <a:t>Con el Propósito de recuperar las localidades de </a:t>
            </a:r>
            <a:r>
              <a:rPr lang="es-CL" sz="1600" dirty="0" err="1">
                <a:solidFill>
                  <a:srgbClr val="FF0000"/>
                </a:solidFill>
              </a:rPr>
              <a:t>Pichicuy</a:t>
            </a:r>
            <a:r>
              <a:rPr lang="es-CL" sz="1600" dirty="0">
                <a:solidFill>
                  <a:srgbClr val="FF0000"/>
                </a:solidFill>
              </a:rPr>
              <a:t> y La Ballena:</a:t>
            </a:r>
          </a:p>
          <a:p>
            <a:pPr marL="342866" indent="-342866">
              <a:buFont typeface="+mj-lt"/>
              <a:buAutoNum type="arabicPeriod"/>
            </a:pPr>
            <a:r>
              <a:rPr lang="es-CL" sz="1600" dirty="0">
                <a:solidFill>
                  <a:srgbClr val="FF0000"/>
                </a:solidFill>
              </a:rPr>
              <a:t>Neutralizar fuerzas enemigas desplegadas en el área de operaciones ACD 011500 </a:t>
            </a:r>
          </a:p>
          <a:p>
            <a:pPr marL="342866" indent="-342866">
              <a:buFont typeface="+mj-lt"/>
              <a:buAutoNum type="arabicPeriod"/>
            </a:pPr>
            <a:r>
              <a:rPr lang="es-CL" sz="1600" dirty="0">
                <a:solidFill>
                  <a:srgbClr val="FF0000"/>
                </a:solidFill>
              </a:rPr>
              <a:t>Asegurar territorios ocupados por fuerzas enemigas NLT 071600.</a:t>
            </a:r>
            <a:endParaRPr lang="es-CL" sz="1400" dirty="0"/>
          </a:p>
        </p:txBody>
      </p:sp>
      <p:sp>
        <p:nvSpPr>
          <p:cNvPr id="12" name="Rectangle 5">
            <a:extLst>
              <a:ext uri="{FF2B5EF4-FFF2-40B4-BE49-F238E27FC236}">
                <a16:creationId xmlns:a16="http://schemas.microsoft.com/office/drawing/2014/main" id="{A09B04EE-8F12-AD20-A4E2-B5E20FBA9295}"/>
              </a:ext>
            </a:extLst>
          </p:cNvPr>
          <p:cNvSpPr/>
          <p:nvPr/>
        </p:nvSpPr>
        <p:spPr>
          <a:xfrm>
            <a:off x="0" y="2171030"/>
            <a:ext cx="6038064" cy="468731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just"/>
            <a:r>
              <a:rPr lang="es-CL" sz="1400" b="1" u="sng" dirty="0">
                <a:solidFill>
                  <a:srgbClr val="FF0000"/>
                </a:solidFill>
                <a:latin typeface="Calibri Light" panose="020F0302020204030204" pitchFamily="34" charset="0"/>
                <a:cs typeface="Calibri Light" panose="020F0302020204030204" pitchFamily="34" charset="0"/>
              </a:rPr>
              <a:t>INTENCIÓN DEL COMANDANTE</a:t>
            </a:r>
          </a:p>
          <a:p>
            <a:pPr algn="just"/>
            <a:endParaRPr lang="es-CL" sz="1400" b="1" u="sng" dirty="0">
              <a:solidFill>
                <a:srgbClr val="FF0000"/>
              </a:solidFill>
              <a:latin typeface="Calibri Light" panose="020F0302020204030204" pitchFamily="34" charset="0"/>
              <a:cs typeface="Calibri Light" panose="020F0302020204030204" pitchFamily="34" charset="0"/>
            </a:endParaRPr>
          </a:p>
          <a:p>
            <a:pPr algn="just"/>
            <a:r>
              <a:rPr lang="es-CL" sz="1400" b="1" u="sng" dirty="0">
                <a:solidFill>
                  <a:srgbClr val="FF0000"/>
                </a:solidFill>
                <a:latin typeface="Calibri Light" panose="020F0302020204030204" pitchFamily="34" charset="0"/>
                <a:cs typeface="Calibri Light" panose="020F0302020204030204" pitchFamily="34" charset="0"/>
              </a:rPr>
              <a:t>Propósito</a:t>
            </a:r>
            <a:r>
              <a:rPr lang="es-CL" sz="1400" dirty="0">
                <a:solidFill>
                  <a:srgbClr val="FF0000"/>
                </a:solidFill>
                <a:latin typeface="Calibri Light" panose="020F0302020204030204" pitchFamily="34" charset="0"/>
                <a:cs typeface="Calibri Light" panose="020F0302020204030204" pitchFamily="34" charset="0"/>
              </a:rPr>
              <a:t> : Despejar presencia de fuerzas enemigas en área general Concón, con énfasis en BASAERO.</a:t>
            </a:r>
          </a:p>
          <a:p>
            <a:pPr algn="just"/>
            <a:endParaRPr lang="es-CL" sz="1400" b="1" u="sng" dirty="0">
              <a:solidFill>
                <a:srgbClr val="FF0000"/>
              </a:solidFill>
              <a:latin typeface="Calibri Light" panose="020F0302020204030204" pitchFamily="34" charset="0"/>
              <a:cs typeface="Calibri Light" panose="020F0302020204030204" pitchFamily="34" charset="0"/>
            </a:endParaRPr>
          </a:p>
          <a:p>
            <a:pPr algn="just"/>
            <a:r>
              <a:rPr lang="es-CL" sz="1400" b="1" u="sng" dirty="0">
                <a:solidFill>
                  <a:srgbClr val="FF0000"/>
                </a:solidFill>
                <a:latin typeface="Calibri Light" panose="020F0302020204030204" pitchFamily="34" charset="0"/>
                <a:cs typeface="Calibri Light" panose="020F0302020204030204" pitchFamily="34" charset="0"/>
              </a:rPr>
              <a:t>Método</a:t>
            </a:r>
            <a:r>
              <a:rPr lang="es-CL" sz="1400" dirty="0">
                <a:solidFill>
                  <a:srgbClr val="FF0000"/>
                </a:solidFill>
                <a:latin typeface="Calibri Light" panose="020F0302020204030204" pitchFamily="34" charset="0"/>
                <a:cs typeface="Calibri Light" panose="020F0302020204030204" pitchFamily="34" charset="0"/>
              </a:rPr>
              <a:t> : Mediante un asalto anfibio rápido, distribuido y con un tempo alto y abrumador accionaremos sobre el enemigo. Nuestra capacidad regeneración logística es limitada, por lo que la precisión de nuestras armas es fundamental. Preveo que tendremos serios problemas de comunicaciones donde el liderazgo de los mandos será la piedra angular. Recordemos que estamos en nuestro territorio con el apoyo de nuestra gente por lo que aprovechemos su apoyo, sin embargo, el daño colateral no es aceptable.</a:t>
            </a:r>
          </a:p>
          <a:p>
            <a:pPr algn="just"/>
            <a:endParaRPr lang="es-CL" sz="1400" b="1" u="sng" dirty="0">
              <a:solidFill>
                <a:srgbClr val="FF0000"/>
              </a:solidFill>
              <a:latin typeface="Calibri Light" panose="020F0302020204030204" pitchFamily="34" charset="0"/>
              <a:cs typeface="Calibri Light" panose="020F0302020204030204" pitchFamily="34" charset="0"/>
            </a:endParaRPr>
          </a:p>
          <a:p>
            <a:pPr algn="just"/>
            <a:r>
              <a:rPr lang="es-CL" sz="1400" b="1" u="sng" dirty="0">
                <a:solidFill>
                  <a:srgbClr val="FF0000"/>
                </a:solidFill>
                <a:latin typeface="Calibri Light" panose="020F0302020204030204" pitchFamily="34" charset="0"/>
                <a:cs typeface="Calibri Light" panose="020F0302020204030204" pitchFamily="34" charset="0"/>
              </a:rPr>
              <a:t>EFD</a:t>
            </a:r>
            <a:r>
              <a:rPr lang="es-CL" sz="1400" dirty="0">
                <a:solidFill>
                  <a:srgbClr val="FF0000"/>
                </a:solidFill>
                <a:latin typeface="Calibri Light" panose="020F0302020204030204" pitchFamily="34" charset="0"/>
                <a:cs typeface="Calibri Light" panose="020F0302020204030204" pitchFamily="34" charset="0"/>
              </a:rPr>
              <a:t> :  Fuerzas enemigas sin la capacidad de ocupar instalaciones criticas en el AROP Concón.</a:t>
            </a:r>
          </a:p>
          <a:p>
            <a:pPr algn="just">
              <a:defRPr/>
            </a:pPr>
            <a:endParaRPr lang="es-CL" sz="1400" b="1" u="sng" dirty="0">
              <a:solidFill>
                <a:schemeClr val="tx1"/>
              </a:solidFill>
              <a:latin typeface=" Arial" panose="02020603050405020304"/>
            </a:endParaRPr>
          </a:p>
          <a:p>
            <a:pPr algn="just">
              <a:defRPr/>
            </a:pPr>
            <a:r>
              <a:rPr lang="en-US" sz="1400" b="1" u="sng" dirty="0" err="1">
                <a:solidFill>
                  <a:schemeClr val="tx1"/>
                </a:solidFill>
                <a:latin typeface=" Arial" panose="02020603050405020304"/>
              </a:rPr>
              <a:t>Tareas</a:t>
            </a:r>
            <a:r>
              <a:rPr lang="en-US" sz="1400" b="1" u="sng" dirty="0">
                <a:solidFill>
                  <a:schemeClr val="tx1"/>
                </a:solidFill>
                <a:latin typeface=" Arial" panose="02020603050405020304"/>
              </a:rPr>
              <a:t> Claves:</a:t>
            </a:r>
          </a:p>
          <a:p>
            <a:pPr marL="222228" indent="-222228" algn="just">
              <a:buFont typeface="+mj-lt"/>
              <a:buAutoNum type="arabicPeriod"/>
              <a:defRPr/>
            </a:pPr>
            <a:r>
              <a:rPr lang="en-US" sz="1400" dirty="0" err="1">
                <a:solidFill>
                  <a:schemeClr val="tx1"/>
                </a:solidFill>
                <a:latin typeface=" Arial" panose="02020603050405020304"/>
              </a:rPr>
              <a:t>Operacion</a:t>
            </a:r>
            <a:r>
              <a:rPr lang="en-US" sz="1400" dirty="0">
                <a:solidFill>
                  <a:schemeClr val="tx1"/>
                </a:solidFill>
                <a:latin typeface=" Arial" panose="02020603050405020304"/>
              </a:rPr>
              <a:t> Costa a Costa</a:t>
            </a:r>
          </a:p>
          <a:p>
            <a:pPr marL="222228" indent="-222228" algn="just">
              <a:buFont typeface="+mj-lt"/>
              <a:buAutoNum type="arabicPeriod"/>
              <a:defRPr/>
            </a:pPr>
            <a:r>
              <a:rPr lang="en-US" sz="1400" dirty="0" err="1">
                <a:solidFill>
                  <a:schemeClr val="tx1"/>
                </a:solidFill>
                <a:latin typeface=" Arial" panose="02020603050405020304"/>
              </a:rPr>
              <a:t>Identificacion</a:t>
            </a:r>
            <a:r>
              <a:rPr lang="en-US" sz="1400" dirty="0">
                <a:solidFill>
                  <a:schemeClr val="tx1"/>
                </a:solidFill>
                <a:latin typeface=" Arial" panose="02020603050405020304"/>
              </a:rPr>
              <a:t> del </a:t>
            </a:r>
            <a:r>
              <a:rPr lang="en-US" sz="1400" dirty="0" err="1">
                <a:solidFill>
                  <a:schemeClr val="tx1"/>
                </a:solidFill>
                <a:latin typeface=" Arial" panose="02020603050405020304"/>
              </a:rPr>
              <a:t>dispositivo</a:t>
            </a:r>
            <a:r>
              <a:rPr lang="en-US" sz="1400" dirty="0">
                <a:solidFill>
                  <a:schemeClr val="tx1"/>
                </a:solidFill>
                <a:latin typeface=" Arial" panose="02020603050405020304"/>
              </a:rPr>
              <a:t> ENY</a:t>
            </a:r>
          </a:p>
        </p:txBody>
      </p:sp>
      <p:sp>
        <p:nvSpPr>
          <p:cNvPr id="13" name="Rectangle 9">
            <a:extLst>
              <a:ext uri="{FF2B5EF4-FFF2-40B4-BE49-F238E27FC236}">
                <a16:creationId xmlns:a16="http://schemas.microsoft.com/office/drawing/2014/main" id="{234AAF75-0806-313F-B555-F127BE640208}"/>
              </a:ext>
            </a:extLst>
          </p:cNvPr>
          <p:cNvSpPr/>
          <p:nvPr/>
        </p:nvSpPr>
        <p:spPr>
          <a:xfrm>
            <a:off x="6038063" y="2171030"/>
            <a:ext cx="4507913" cy="468731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1600" b="1" u="sng" dirty="0">
                <a:solidFill>
                  <a:schemeClr val="tx1"/>
                </a:solidFill>
                <a:latin typeface=" Arial"/>
              </a:rPr>
              <a:t>Disp. de </a:t>
            </a:r>
            <a:r>
              <a:rPr lang="en-US" sz="1600" b="1" u="sng" dirty="0" err="1">
                <a:solidFill>
                  <a:schemeClr val="tx1"/>
                </a:solidFill>
                <a:latin typeface=" Arial"/>
              </a:rPr>
              <a:t>Recursos</a:t>
            </a:r>
            <a:endParaRPr lang="en-US" sz="1600" b="1" u="sng" dirty="0">
              <a:solidFill>
                <a:schemeClr val="tx1"/>
              </a:solidFill>
              <a:latin typeface=" Arial"/>
            </a:endParaRPr>
          </a:p>
          <a:p>
            <a:pPr>
              <a:defRPr/>
            </a:pPr>
            <a:r>
              <a:rPr lang="en-US" sz="1600" dirty="0">
                <a:solidFill>
                  <a:schemeClr val="tx1"/>
                </a:solidFill>
                <a:latin typeface=" Arial"/>
              </a:rPr>
              <a:t>CASEVAC: 02 HH-32 (ACD 021600)</a:t>
            </a:r>
          </a:p>
          <a:p>
            <a:pPr>
              <a:defRPr/>
            </a:pPr>
            <a:r>
              <a:rPr lang="en-US" sz="1600" dirty="0">
                <a:solidFill>
                  <a:schemeClr val="tx1"/>
                </a:solidFill>
                <a:latin typeface=" Arial"/>
              </a:rPr>
              <a:t>CAS: 03 PC-7 (ACD 021400)</a:t>
            </a:r>
          </a:p>
          <a:p>
            <a:pPr>
              <a:defRPr/>
            </a:pPr>
            <a:r>
              <a:rPr lang="en-US" sz="1600" dirty="0">
                <a:solidFill>
                  <a:schemeClr val="tx1"/>
                </a:solidFill>
                <a:latin typeface=" Arial"/>
              </a:rPr>
              <a:t>ISR: 020 / FTE </a:t>
            </a:r>
          </a:p>
          <a:p>
            <a:pPr>
              <a:defRPr/>
            </a:pPr>
            <a:r>
              <a:rPr lang="es-CL" sz="1600" dirty="0">
                <a:solidFill>
                  <a:schemeClr val="tx1"/>
                </a:solidFill>
                <a:latin typeface=" Arial"/>
              </a:rPr>
              <a:t>Requisitos</a:t>
            </a:r>
            <a:r>
              <a:rPr lang="en-US" sz="1600" dirty="0">
                <a:solidFill>
                  <a:schemeClr val="tx1"/>
                </a:solidFill>
                <a:latin typeface=" Arial"/>
              </a:rPr>
              <a:t> </a:t>
            </a:r>
            <a:r>
              <a:rPr lang="en-US" sz="1600" dirty="0" err="1">
                <a:solidFill>
                  <a:schemeClr val="tx1"/>
                </a:solidFill>
                <a:latin typeface=" Arial"/>
              </a:rPr>
              <a:t>Mínimos</a:t>
            </a:r>
            <a:r>
              <a:rPr lang="en-US" sz="1600" dirty="0">
                <a:solidFill>
                  <a:schemeClr val="tx1"/>
                </a:solidFill>
                <a:latin typeface=" Arial"/>
              </a:rPr>
              <a:t>: S/O.</a:t>
            </a:r>
            <a:endParaRPr lang="en-US" sz="1600" b="1" dirty="0">
              <a:solidFill>
                <a:schemeClr val="tx1"/>
              </a:solidFill>
              <a:latin typeface=" Arial"/>
            </a:endParaRPr>
          </a:p>
          <a:p>
            <a:pPr>
              <a:defRPr/>
            </a:pPr>
            <a:endParaRPr lang="en-US" sz="1600" b="1" dirty="0">
              <a:solidFill>
                <a:schemeClr val="tx1"/>
              </a:solidFill>
              <a:latin typeface=" Arial"/>
            </a:endParaRPr>
          </a:p>
        </p:txBody>
      </p:sp>
      <p:sp>
        <p:nvSpPr>
          <p:cNvPr id="7" name="CuadroTexto 6">
            <a:extLst>
              <a:ext uri="{FF2B5EF4-FFF2-40B4-BE49-F238E27FC236}">
                <a16:creationId xmlns:a16="http://schemas.microsoft.com/office/drawing/2014/main" id="{0B11572F-6650-C56F-F1DA-D1867CEF5CF1}"/>
              </a:ext>
            </a:extLst>
          </p:cNvPr>
          <p:cNvSpPr txBox="1"/>
          <p:nvPr/>
        </p:nvSpPr>
        <p:spPr>
          <a:xfrm>
            <a:off x="6550936" y="3523074"/>
            <a:ext cx="3482167" cy="800115"/>
          </a:xfrm>
          <a:prstGeom prst="rect">
            <a:avLst/>
          </a:prstGeom>
          <a:noFill/>
        </p:spPr>
        <p:txBody>
          <a:bodyPr wrap="none" rtlCol="0">
            <a:spAutoFit/>
          </a:bodyPr>
          <a:lstStyle/>
          <a:p>
            <a:pPr algn="ctr">
              <a:defRPr/>
            </a:pPr>
            <a:r>
              <a:rPr lang="en-US" b="1" dirty="0" err="1">
                <a:latin typeface=" Arial" panose="02020603050405020304"/>
              </a:rPr>
              <a:t>Organización</a:t>
            </a:r>
            <a:r>
              <a:rPr lang="en-US" b="1" dirty="0">
                <a:latin typeface=" Arial" panose="02020603050405020304"/>
              </a:rPr>
              <a:t> de </a:t>
            </a:r>
            <a:r>
              <a:rPr lang="en-US" b="1" dirty="0" err="1">
                <a:latin typeface=" Arial" panose="02020603050405020304"/>
              </a:rPr>
              <a:t>Tareas</a:t>
            </a:r>
            <a:endParaRPr lang="en-US" b="1" dirty="0">
              <a:latin typeface=" Arial" panose="02020603050405020304"/>
            </a:endParaRPr>
          </a:p>
          <a:p>
            <a:pPr algn="ctr">
              <a:defRPr/>
            </a:pPr>
            <a:r>
              <a:rPr lang="en-US" dirty="0">
                <a:latin typeface=" Arial" panose="02020603050405020304"/>
              </a:rPr>
              <a:t>Task Organization</a:t>
            </a:r>
            <a:endParaRPr lang="en-US" b="1" dirty="0">
              <a:latin typeface=" Arial" panose="02020603050405020304"/>
            </a:endParaRPr>
          </a:p>
        </p:txBody>
      </p:sp>
      <p:pic>
        <p:nvPicPr>
          <p:cNvPr id="4" name="Imagen 3">
            <a:extLst>
              <a:ext uri="{FF2B5EF4-FFF2-40B4-BE49-F238E27FC236}">
                <a16:creationId xmlns:a16="http://schemas.microsoft.com/office/drawing/2014/main" id="{6DF20C9E-D10F-0976-5B2E-EEBCC94FB200}"/>
              </a:ext>
            </a:extLst>
          </p:cNvPr>
          <p:cNvPicPr>
            <a:picLocks noChangeAspect="1"/>
          </p:cNvPicPr>
          <p:nvPr/>
        </p:nvPicPr>
        <p:blipFill>
          <a:blip r:embed="rId2"/>
          <a:stretch>
            <a:fillRect/>
          </a:stretch>
        </p:blipFill>
        <p:spPr>
          <a:xfrm>
            <a:off x="6244394" y="4727052"/>
            <a:ext cx="4126024" cy="1770539"/>
          </a:xfrm>
          <a:prstGeom prst="rect">
            <a:avLst/>
          </a:prstGeom>
        </p:spPr>
      </p:pic>
      <p:pic>
        <p:nvPicPr>
          <p:cNvPr id="14" name="Imagen 13">
            <a:extLst>
              <a:ext uri="{FF2B5EF4-FFF2-40B4-BE49-F238E27FC236}">
                <a16:creationId xmlns:a16="http://schemas.microsoft.com/office/drawing/2014/main" id="{953A81E3-4D74-0001-78A5-8AC97BE2B83D}"/>
              </a:ext>
            </a:extLst>
          </p:cNvPr>
          <p:cNvPicPr>
            <a:picLocks noChangeAspect="1"/>
          </p:cNvPicPr>
          <p:nvPr/>
        </p:nvPicPr>
        <p:blipFill rotWithShape="1">
          <a:blip r:embed="rId3"/>
          <a:srcRect l="8453" r="16375"/>
          <a:stretch/>
        </p:blipFill>
        <p:spPr>
          <a:xfrm>
            <a:off x="10676400" y="2239716"/>
            <a:ext cx="1303369" cy="4618632"/>
          </a:xfrm>
          <a:prstGeom prst="rect">
            <a:avLst/>
          </a:prstGeom>
        </p:spPr>
      </p:pic>
      <p:sp>
        <p:nvSpPr>
          <p:cNvPr id="19" name="CuadroTexto 18">
            <a:extLst>
              <a:ext uri="{FF2B5EF4-FFF2-40B4-BE49-F238E27FC236}">
                <a16:creationId xmlns:a16="http://schemas.microsoft.com/office/drawing/2014/main" id="{287C0229-108F-2301-74E0-9A2592B7A7F0}"/>
              </a:ext>
            </a:extLst>
          </p:cNvPr>
          <p:cNvSpPr txBox="1"/>
          <p:nvPr/>
        </p:nvSpPr>
        <p:spPr>
          <a:xfrm>
            <a:off x="11303443" y="4353546"/>
            <a:ext cx="782587" cy="307777"/>
          </a:xfrm>
          <a:prstGeom prst="rect">
            <a:avLst/>
          </a:prstGeom>
          <a:noFill/>
        </p:spPr>
        <p:txBody>
          <a:bodyPr wrap="none" rtlCol="0">
            <a:spAutoFit/>
          </a:bodyPr>
          <a:lstStyle/>
          <a:p>
            <a:r>
              <a:rPr lang="es-CL" sz="1400" dirty="0" err="1"/>
              <a:t>Pichicuy</a:t>
            </a:r>
            <a:endParaRPr lang="es-CL" sz="1400" dirty="0"/>
          </a:p>
        </p:txBody>
      </p:sp>
      <p:sp>
        <p:nvSpPr>
          <p:cNvPr id="21" name="Rectángulo redondeado 2">
            <a:extLst>
              <a:ext uri="{FF2B5EF4-FFF2-40B4-BE49-F238E27FC236}">
                <a16:creationId xmlns:a16="http://schemas.microsoft.com/office/drawing/2014/main" id="{774F669C-05C4-A53C-8661-96A4C61EF1A4}"/>
              </a:ext>
            </a:extLst>
          </p:cNvPr>
          <p:cNvSpPr/>
          <p:nvPr/>
        </p:nvSpPr>
        <p:spPr>
          <a:xfrm>
            <a:off x="10919742" y="3660005"/>
            <a:ext cx="651685" cy="678474"/>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17 Rectángulo redondeado">
            <a:extLst>
              <a:ext uri="{FF2B5EF4-FFF2-40B4-BE49-F238E27FC236}">
                <a16:creationId xmlns:a16="http://schemas.microsoft.com/office/drawing/2014/main" id="{8FDDD7BF-2DFB-99F4-5EA2-0D40CF29B98E}"/>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3" name="Picture 2" descr="Imagen relacionada">
            <a:extLst>
              <a:ext uri="{FF2B5EF4-FFF2-40B4-BE49-F238E27FC236}">
                <a16:creationId xmlns:a16="http://schemas.microsoft.com/office/drawing/2014/main" id="{BD120BD2-9DBD-8BB5-37C2-F7E8D342118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4" name="Picture 2" descr="Batallón Infantería de Marina N° 21 &quot;Miller&quot; | Armada de Chile">
            <a:extLst>
              <a:ext uri="{FF2B5EF4-FFF2-40B4-BE49-F238E27FC236}">
                <a16:creationId xmlns:a16="http://schemas.microsoft.com/office/drawing/2014/main" id="{073AAC4D-D39A-1B03-D9DB-F72BBC57811E}"/>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upo 24">
            <a:extLst>
              <a:ext uri="{FF2B5EF4-FFF2-40B4-BE49-F238E27FC236}">
                <a16:creationId xmlns:a16="http://schemas.microsoft.com/office/drawing/2014/main" id="{91D54FFE-B11B-88CA-0F6A-2E8B351DA951}"/>
              </a:ext>
            </a:extLst>
          </p:cNvPr>
          <p:cNvGrpSpPr/>
          <p:nvPr/>
        </p:nvGrpSpPr>
        <p:grpSpPr>
          <a:xfrm>
            <a:off x="1270670" y="201837"/>
            <a:ext cx="9937104" cy="429171"/>
            <a:chOff x="1198662" y="137440"/>
            <a:chExt cx="9937104" cy="429171"/>
          </a:xfrm>
          <a:solidFill>
            <a:schemeClr val="accent3">
              <a:lumMod val="50000"/>
            </a:schemeClr>
          </a:solidFill>
        </p:grpSpPr>
        <p:sp>
          <p:nvSpPr>
            <p:cNvPr id="26" name="Forma libre 61">
              <a:extLst>
                <a:ext uri="{FF2B5EF4-FFF2-40B4-BE49-F238E27FC236}">
                  <a16:creationId xmlns:a16="http://schemas.microsoft.com/office/drawing/2014/main" id="{0861850D-EC82-1171-8F0A-D94C398F4BA2}"/>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7" name="Forma libre 62">
              <a:extLst>
                <a:ext uri="{FF2B5EF4-FFF2-40B4-BE49-F238E27FC236}">
                  <a16:creationId xmlns:a16="http://schemas.microsoft.com/office/drawing/2014/main" id="{2B7C2D19-D4A5-112C-D0F9-29049A874960}"/>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8" name="Forma libre 63">
              <a:extLst>
                <a:ext uri="{FF2B5EF4-FFF2-40B4-BE49-F238E27FC236}">
                  <a16:creationId xmlns:a16="http://schemas.microsoft.com/office/drawing/2014/main" id="{1E33D771-9760-2EBC-0E2E-A42C4C18850C}"/>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rgbClr val="8F4F17"/>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9" name="Forma libre 64">
              <a:extLst>
                <a:ext uri="{FF2B5EF4-FFF2-40B4-BE49-F238E27FC236}">
                  <a16:creationId xmlns:a16="http://schemas.microsoft.com/office/drawing/2014/main" id="{B36CCFD9-4ACC-7D25-6313-531E3757291F}"/>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0" name="Forma libre 65">
              <a:extLst>
                <a:ext uri="{FF2B5EF4-FFF2-40B4-BE49-F238E27FC236}">
                  <a16:creationId xmlns:a16="http://schemas.microsoft.com/office/drawing/2014/main" id="{AFF0320E-1116-FDAB-82FA-856564FE63D2}"/>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1" name="Forma libre 66">
              <a:extLst>
                <a:ext uri="{FF2B5EF4-FFF2-40B4-BE49-F238E27FC236}">
                  <a16:creationId xmlns:a16="http://schemas.microsoft.com/office/drawing/2014/main" id="{CA718C0E-29A3-90F8-AAB3-E5D88E2388A2}"/>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Tree>
    <p:extLst>
      <p:ext uri="{BB962C8B-B14F-4D97-AF65-F5344CB8AC3E}">
        <p14:creationId xmlns:p14="http://schemas.microsoft.com/office/powerpoint/2010/main" val="1580654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9E16F-C5E8-887A-9D23-E5C4435776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7CFB4B3-007E-9D01-B57B-EE1E4C25C0C4}"/>
              </a:ext>
            </a:extLst>
          </p:cNvPr>
          <p:cNvSpPr txBox="1">
            <a:spLocks noChangeArrowheads="1"/>
          </p:cNvSpPr>
          <p:nvPr/>
        </p:nvSpPr>
        <p:spPr bwMode="auto">
          <a:xfrm>
            <a:off x="2862497" y="918162"/>
            <a:ext cx="6845997" cy="461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RELACIÓN DE MANDO</a:t>
            </a:r>
            <a:endParaRPr lang="en-US" altLang="es-CL" sz="2400" dirty="0">
              <a:latin typeface="Arial Black" panose="020B0604020202020204" pitchFamily="34" charset="0"/>
            </a:endParaRPr>
          </a:p>
        </p:txBody>
      </p:sp>
      <p:sp>
        <p:nvSpPr>
          <p:cNvPr id="7" name="17 Rectángulo redondeado">
            <a:extLst>
              <a:ext uri="{FF2B5EF4-FFF2-40B4-BE49-F238E27FC236}">
                <a16:creationId xmlns:a16="http://schemas.microsoft.com/office/drawing/2014/main" id="{4AE2C0FE-8C4B-AC62-12B2-121093320BE4}"/>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6" name="Picture 2" descr="Imagen relacionada">
            <a:extLst>
              <a:ext uri="{FF2B5EF4-FFF2-40B4-BE49-F238E27FC236}">
                <a16:creationId xmlns:a16="http://schemas.microsoft.com/office/drawing/2014/main" id="{E1491D30-E450-3F9B-FEDC-70933654D86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42" name="Picture 2" descr="Batallón Infantería de Marina N° 21 &quot;Miller&quot; | Armada de Chile">
            <a:extLst>
              <a:ext uri="{FF2B5EF4-FFF2-40B4-BE49-F238E27FC236}">
                <a16:creationId xmlns:a16="http://schemas.microsoft.com/office/drawing/2014/main" id="{39DE26E9-AEAE-0484-54FF-F0AB810AE5E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43" name="Grupo 42">
            <a:extLst>
              <a:ext uri="{FF2B5EF4-FFF2-40B4-BE49-F238E27FC236}">
                <a16:creationId xmlns:a16="http://schemas.microsoft.com/office/drawing/2014/main" id="{180A2325-5B34-37B4-ADF8-95534F178308}"/>
              </a:ext>
            </a:extLst>
          </p:cNvPr>
          <p:cNvGrpSpPr/>
          <p:nvPr/>
        </p:nvGrpSpPr>
        <p:grpSpPr>
          <a:xfrm>
            <a:off x="1270670" y="201837"/>
            <a:ext cx="9937104" cy="429171"/>
            <a:chOff x="1198662" y="137440"/>
            <a:chExt cx="9937104" cy="429171"/>
          </a:xfrm>
          <a:solidFill>
            <a:schemeClr val="accent3">
              <a:lumMod val="50000"/>
            </a:schemeClr>
          </a:solidFill>
        </p:grpSpPr>
        <p:sp>
          <p:nvSpPr>
            <p:cNvPr id="44" name="Forma libre 61">
              <a:extLst>
                <a:ext uri="{FF2B5EF4-FFF2-40B4-BE49-F238E27FC236}">
                  <a16:creationId xmlns:a16="http://schemas.microsoft.com/office/drawing/2014/main" id="{955AD1BD-8FF3-9D8C-9D67-518E2B857086}"/>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7" name="Forma libre 62">
              <a:extLst>
                <a:ext uri="{FF2B5EF4-FFF2-40B4-BE49-F238E27FC236}">
                  <a16:creationId xmlns:a16="http://schemas.microsoft.com/office/drawing/2014/main" id="{E4604608-3704-7ED9-EA1E-FC28497709AE}"/>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8" name="Forma libre 63">
              <a:extLst>
                <a:ext uri="{FF2B5EF4-FFF2-40B4-BE49-F238E27FC236}">
                  <a16:creationId xmlns:a16="http://schemas.microsoft.com/office/drawing/2014/main" id="{3E562951-D6E9-B665-8C1F-700FD8417646}"/>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rgbClr val="8F4F17"/>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9" name="Forma libre 64">
              <a:extLst>
                <a:ext uri="{FF2B5EF4-FFF2-40B4-BE49-F238E27FC236}">
                  <a16:creationId xmlns:a16="http://schemas.microsoft.com/office/drawing/2014/main" id="{47C07F9B-7A28-A401-5ABD-9F753AA3A99E}"/>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0" name="Forma libre 65">
              <a:extLst>
                <a:ext uri="{FF2B5EF4-FFF2-40B4-BE49-F238E27FC236}">
                  <a16:creationId xmlns:a16="http://schemas.microsoft.com/office/drawing/2014/main" id="{9C51AFD7-B29D-EDB1-A0AC-91921080D3C0}"/>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2" name="Forma libre 66">
              <a:extLst>
                <a:ext uri="{FF2B5EF4-FFF2-40B4-BE49-F238E27FC236}">
                  <a16:creationId xmlns:a16="http://schemas.microsoft.com/office/drawing/2014/main" id="{3141ED00-C76E-5FF2-CA00-1BFAF1C04091}"/>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cxnSp>
        <p:nvCxnSpPr>
          <p:cNvPr id="53" name="Conector recto 52">
            <a:extLst>
              <a:ext uri="{FF2B5EF4-FFF2-40B4-BE49-F238E27FC236}">
                <a16:creationId xmlns:a16="http://schemas.microsoft.com/office/drawing/2014/main" id="{370C2E9A-E871-8C5E-1EA1-E16DC4A70391}"/>
              </a:ext>
            </a:extLst>
          </p:cNvPr>
          <p:cNvCxnSpPr>
            <a:cxnSpLocks/>
            <a:stCxn id="56" idx="2"/>
          </p:cNvCxnSpPr>
          <p:nvPr/>
        </p:nvCxnSpPr>
        <p:spPr>
          <a:xfrm>
            <a:off x="6225106" y="2402391"/>
            <a:ext cx="0" cy="450296"/>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55" name="Conector recto 54">
            <a:extLst>
              <a:ext uri="{FF2B5EF4-FFF2-40B4-BE49-F238E27FC236}">
                <a16:creationId xmlns:a16="http://schemas.microsoft.com/office/drawing/2014/main" id="{9E131281-9F43-4513-287A-76D2B650C6EB}"/>
              </a:ext>
            </a:extLst>
          </p:cNvPr>
          <p:cNvCxnSpPr>
            <a:cxnSpLocks/>
          </p:cNvCxnSpPr>
          <p:nvPr/>
        </p:nvCxnSpPr>
        <p:spPr>
          <a:xfrm>
            <a:off x="1827940" y="2879931"/>
            <a:ext cx="8382361" cy="12631"/>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pic>
        <p:nvPicPr>
          <p:cNvPr id="56" name="Picture 6">
            <a:extLst>
              <a:ext uri="{FF2B5EF4-FFF2-40B4-BE49-F238E27FC236}">
                <a16:creationId xmlns:a16="http://schemas.microsoft.com/office/drawing/2014/main" id="{3946142D-652A-A81C-6627-C8F47DC8D33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73210" y="1368458"/>
            <a:ext cx="1103792" cy="1033933"/>
          </a:xfrm>
          <a:prstGeom prst="rect">
            <a:avLst/>
          </a:prstGeom>
          <a:noFill/>
          <a:extLst>
            <a:ext uri="{909E8E84-426E-40DD-AFC4-6F175D3DCCD1}">
              <a14:hiddenFill xmlns:a14="http://schemas.microsoft.com/office/drawing/2010/main">
                <a:solidFill>
                  <a:srgbClr val="FFFFFF"/>
                </a:solidFill>
              </a14:hiddenFill>
            </a:ext>
          </a:extLst>
        </p:spPr>
      </p:pic>
      <p:grpSp>
        <p:nvGrpSpPr>
          <p:cNvPr id="58" name="Grupo 57">
            <a:extLst>
              <a:ext uri="{FF2B5EF4-FFF2-40B4-BE49-F238E27FC236}">
                <a16:creationId xmlns:a16="http://schemas.microsoft.com/office/drawing/2014/main" id="{1498BCC7-5878-87C4-6D43-DD5B1FE8BA22}"/>
              </a:ext>
            </a:extLst>
          </p:cNvPr>
          <p:cNvGrpSpPr/>
          <p:nvPr/>
        </p:nvGrpSpPr>
        <p:grpSpPr>
          <a:xfrm>
            <a:off x="7535366" y="3957825"/>
            <a:ext cx="945476" cy="885900"/>
            <a:chOff x="982638" y="3628108"/>
            <a:chExt cx="945476" cy="885900"/>
          </a:xfrm>
        </p:grpSpPr>
        <p:sp>
          <p:nvSpPr>
            <p:cNvPr id="60" name="CuadroTexto 59">
              <a:extLst>
                <a:ext uri="{FF2B5EF4-FFF2-40B4-BE49-F238E27FC236}">
                  <a16:creationId xmlns:a16="http://schemas.microsoft.com/office/drawing/2014/main" id="{EC21F18B-F7A8-5FF6-ACA8-9606506BD06A}"/>
                </a:ext>
              </a:extLst>
            </p:cNvPr>
            <p:cNvSpPr txBox="1"/>
            <p:nvPr/>
          </p:nvSpPr>
          <p:spPr>
            <a:xfrm>
              <a:off x="1271609" y="4267819"/>
              <a:ext cx="656505" cy="246189"/>
            </a:xfrm>
            <a:prstGeom prst="rect">
              <a:avLst/>
            </a:prstGeom>
            <a:solidFill>
              <a:schemeClr val="bg1">
                <a:lumMod val="75000"/>
              </a:schemeClr>
            </a:solidFill>
            <a:ln>
              <a:solidFill>
                <a:schemeClr val="tx1"/>
              </a:solidFill>
            </a:ln>
          </p:spPr>
          <p:txBody>
            <a:bodyPr wrap="square" rtlCol="0">
              <a:spAutoFit/>
            </a:bodyPr>
            <a:lstStyle/>
            <a:p>
              <a:pPr algn="r"/>
              <a:r>
                <a:rPr lang="es-CL" sz="1000" dirty="0"/>
                <a:t>RECON</a:t>
              </a:r>
            </a:p>
          </p:txBody>
        </p:sp>
        <p:pic>
          <p:nvPicPr>
            <p:cNvPr id="61" name="Picture 20">
              <a:extLst>
                <a:ext uri="{FF2B5EF4-FFF2-40B4-BE49-F238E27FC236}">
                  <a16:creationId xmlns:a16="http://schemas.microsoft.com/office/drawing/2014/main" id="{BBCA901A-C04D-58D8-A7E0-0F5645791A1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2638" y="3628108"/>
              <a:ext cx="769604" cy="6600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2" name="Grupo 61">
            <a:extLst>
              <a:ext uri="{FF2B5EF4-FFF2-40B4-BE49-F238E27FC236}">
                <a16:creationId xmlns:a16="http://schemas.microsoft.com/office/drawing/2014/main" id="{B1DD87A7-68E6-415F-1165-7A1AB2BBF2EF}"/>
              </a:ext>
            </a:extLst>
          </p:cNvPr>
          <p:cNvGrpSpPr/>
          <p:nvPr/>
        </p:nvGrpSpPr>
        <p:grpSpPr>
          <a:xfrm>
            <a:off x="3481270" y="5675182"/>
            <a:ext cx="912643" cy="913973"/>
            <a:chOff x="8068290" y="3660554"/>
            <a:chExt cx="912643" cy="913973"/>
          </a:xfrm>
        </p:grpSpPr>
        <p:grpSp>
          <p:nvGrpSpPr>
            <p:cNvPr id="63" name="Grupo 62">
              <a:extLst>
                <a:ext uri="{FF2B5EF4-FFF2-40B4-BE49-F238E27FC236}">
                  <a16:creationId xmlns:a16="http://schemas.microsoft.com/office/drawing/2014/main" id="{AB842AF9-E567-0C4F-4DFD-48B42DCBEFDE}"/>
                </a:ext>
              </a:extLst>
            </p:cNvPr>
            <p:cNvGrpSpPr/>
            <p:nvPr/>
          </p:nvGrpSpPr>
          <p:grpSpPr>
            <a:xfrm>
              <a:off x="8068290" y="3660554"/>
              <a:ext cx="745485" cy="639324"/>
              <a:chOff x="4171993" y="5809959"/>
              <a:chExt cx="745582" cy="639407"/>
            </a:xfrm>
          </p:grpSpPr>
          <p:pic>
            <p:nvPicPr>
              <p:cNvPr id="67" name="Picture 18">
                <a:extLst>
                  <a:ext uri="{FF2B5EF4-FFF2-40B4-BE49-F238E27FC236}">
                    <a16:creationId xmlns:a16="http://schemas.microsoft.com/office/drawing/2014/main" id="{C810BC14-4914-EA01-36C2-D5347FC9A7B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71993" y="5809959"/>
                <a:ext cx="745582" cy="639407"/>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24">
                <a:extLst>
                  <a:ext uri="{FF2B5EF4-FFF2-40B4-BE49-F238E27FC236}">
                    <a16:creationId xmlns:a16="http://schemas.microsoft.com/office/drawing/2014/main" id="{7AB75737-5C6F-0A8D-25E5-CFE5FC4C8C8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71993" y="5937413"/>
                <a:ext cx="745582" cy="509639"/>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CuadroTexto 65">
              <a:extLst>
                <a:ext uri="{FF2B5EF4-FFF2-40B4-BE49-F238E27FC236}">
                  <a16:creationId xmlns:a16="http://schemas.microsoft.com/office/drawing/2014/main" id="{4A63C45E-7752-65EB-26B9-5B1A4D080767}"/>
                </a:ext>
              </a:extLst>
            </p:cNvPr>
            <p:cNvSpPr txBox="1"/>
            <p:nvPr/>
          </p:nvSpPr>
          <p:spPr>
            <a:xfrm>
              <a:off x="8417303"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AP</a:t>
              </a:r>
            </a:p>
          </p:txBody>
        </p:sp>
      </p:grpSp>
      <p:grpSp>
        <p:nvGrpSpPr>
          <p:cNvPr id="69" name="Grupo 68">
            <a:extLst>
              <a:ext uri="{FF2B5EF4-FFF2-40B4-BE49-F238E27FC236}">
                <a16:creationId xmlns:a16="http://schemas.microsoft.com/office/drawing/2014/main" id="{8D52DB86-DAEC-B8C8-1C79-3F182597599B}"/>
              </a:ext>
            </a:extLst>
          </p:cNvPr>
          <p:cNvGrpSpPr/>
          <p:nvPr/>
        </p:nvGrpSpPr>
        <p:grpSpPr>
          <a:xfrm>
            <a:off x="3256083" y="3915787"/>
            <a:ext cx="1182939" cy="981337"/>
            <a:chOff x="3880385" y="3553617"/>
            <a:chExt cx="1182939" cy="981337"/>
          </a:xfrm>
        </p:grpSpPr>
        <p:pic>
          <p:nvPicPr>
            <p:cNvPr id="70" name="Picture 14">
              <a:extLst>
                <a:ext uri="{FF2B5EF4-FFF2-40B4-BE49-F238E27FC236}">
                  <a16:creationId xmlns:a16="http://schemas.microsoft.com/office/drawing/2014/main" id="{D449DD63-4E38-DB50-0EB2-901AC9B23A2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36931" y="3553617"/>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71" name="CuadroTexto 70">
              <a:extLst>
                <a:ext uri="{FF2B5EF4-FFF2-40B4-BE49-F238E27FC236}">
                  <a16:creationId xmlns:a16="http://schemas.microsoft.com/office/drawing/2014/main" id="{8C4702EE-CC25-04C2-097A-B73D841F342B}"/>
                </a:ext>
              </a:extLst>
            </p:cNvPr>
            <p:cNvSpPr txBox="1"/>
            <p:nvPr/>
          </p:nvSpPr>
          <p:spPr>
            <a:xfrm>
              <a:off x="4499694" y="4257991"/>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211</a:t>
              </a:r>
            </a:p>
          </p:txBody>
        </p:sp>
        <p:sp>
          <p:nvSpPr>
            <p:cNvPr id="72" name="CuadroTexto 71">
              <a:extLst>
                <a:ext uri="{FF2B5EF4-FFF2-40B4-BE49-F238E27FC236}">
                  <a16:creationId xmlns:a16="http://schemas.microsoft.com/office/drawing/2014/main" id="{F51D7F85-2128-6F7E-E46D-BFB6A798EBD8}"/>
                </a:ext>
              </a:extLst>
            </p:cNvPr>
            <p:cNvSpPr txBox="1"/>
            <p:nvPr/>
          </p:nvSpPr>
          <p:spPr>
            <a:xfrm>
              <a:off x="3880385" y="3901422"/>
              <a:ext cx="319276" cy="200029"/>
            </a:xfrm>
            <a:prstGeom prst="rect">
              <a:avLst/>
            </a:prstGeom>
            <a:noFill/>
          </p:spPr>
          <p:txBody>
            <a:bodyPr wrap="none" rtlCol="0">
              <a:spAutoFit/>
            </a:bodyPr>
            <a:lstStyle/>
            <a:p>
              <a:r>
                <a:rPr lang="es-CL" sz="700" dirty="0"/>
                <a:t>211</a:t>
              </a:r>
            </a:p>
          </p:txBody>
        </p:sp>
      </p:grpSp>
      <p:grpSp>
        <p:nvGrpSpPr>
          <p:cNvPr id="73" name="Grupo 72">
            <a:extLst>
              <a:ext uri="{FF2B5EF4-FFF2-40B4-BE49-F238E27FC236}">
                <a16:creationId xmlns:a16="http://schemas.microsoft.com/office/drawing/2014/main" id="{DC1E2702-BDA4-26F6-B92E-12E9854DE5A2}"/>
              </a:ext>
            </a:extLst>
          </p:cNvPr>
          <p:cNvGrpSpPr/>
          <p:nvPr/>
        </p:nvGrpSpPr>
        <p:grpSpPr>
          <a:xfrm>
            <a:off x="1131872" y="5594569"/>
            <a:ext cx="1193560" cy="987444"/>
            <a:chOff x="4868694" y="3573161"/>
            <a:chExt cx="1193560" cy="987444"/>
          </a:xfrm>
        </p:grpSpPr>
        <p:pic>
          <p:nvPicPr>
            <p:cNvPr id="75" name="Picture 14">
              <a:extLst>
                <a:ext uri="{FF2B5EF4-FFF2-40B4-BE49-F238E27FC236}">
                  <a16:creationId xmlns:a16="http://schemas.microsoft.com/office/drawing/2014/main" id="{5AD76293-10A3-CA36-4995-05AA6E4B31F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46904" y="3573161"/>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80" name="CuadroTexto 79">
              <a:extLst>
                <a:ext uri="{FF2B5EF4-FFF2-40B4-BE49-F238E27FC236}">
                  <a16:creationId xmlns:a16="http://schemas.microsoft.com/office/drawing/2014/main" id="{A9405022-44D5-52F5-843D-48BA1C553DA2}"/>
                </a:ext>
              </a:extLst>
            </p:cNvPr>
            <p:cNvSpPr txBox="1"/>
            <p:nvPr/>
          </p:nvSpPr>
          <p:spPr>
            <a:xfrm>
              <a:off x="5498624" y="428364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212</a:t>
              </a:r>
            </a:p>
          </p:txBody>
        </p:sp>
        <p:sp>
          <p:nvSpPr>
            <p:cNvPr id="81" name="CuadroTexto 80">
              <a:extLst>
                <a:ext uri="{FF2B5EF4-FFF2-40B4-BE49-F238E27FC236}">
                  <a16:creationId xmlns:a16="http://schemas.microsoft.com/office/drawing/2014/main" id="{119557EB-6CA6-C2BE-BA0B-98D8A7C6578D}"/>
                </a:ext>
              </a:extLst>
            </p:cNvPr>
            <p:cNvSpPr txBox="1"/>
            <p:nvPr/>
          </p:nvSpPr>
          <p:spPr>
            <a:xfrm>
              <a:off x="4868694" y="3901422"/>
              <a:ext cx="319276" cy="200029"/>
            </a:xfrm>
            <a:prstGeom prst="rect">
              <a:avLst/>
            </a:prstGeom>
            <a:noFill/>
          </p:spPr>
          <p:txBody>
            <a:bodyPr wrap="none" rtlCol="0">
              <a:spAutoFit/>
            </a:bodyPr>
            <a:lstStyle/>
            <a:p>
              <a:r>
                <a:rPr lang="es-CL" sz="700" dirty="0"/>
                <a:t>212</a:t>
              </a:r>
            </a:p>
          </p:txBody>
        </p:sp>
      </p:grpSp>
      <p:grpSp>
        <p:nvGrpSpPr>
          <p:cNvPr id="105" name="Grupo 104">
            <a:extLst>
              <a:ext uri="{FF2B5EF4-FFF2-40B4-BE49-F238E27FC236}">
                <a16:creationId xmlns:a16="http://schemas.microsoft.com/office/drawing/2014/main" id="{0EEB64B7-CC8D-B394-F544-9FD1B3AE446B}"/>
              </a:ext>
            </a:extLst>
          </p:cNvPr>
          <p:cNvGrpSpPr/>
          <p:nvPr/>
        </p:nvGrpSpPr>
        <p:grpSpPr>
          <a:xfrm>
            <a:off x="1126654" y="3868611"/>
            <a:ext cx="1165628" cy="1007158"/>
            <a:chOff x="5894550" y="3567369"/>
            <a:chExt cx="1165628" cy="1007158"/>
          </a:xfrm>
        </p:grpSpPr>
        <p:sp>
          <p:nvSpPr>
            <p:cNvPr id="107" name="CuadroTexto 106">
              <a:extLst>
                <a:ext uri="{FF2B5EF4-FFF2-40B4-BE49-F238E27FC236}">
                  <a16:creationId xmlns:a16="http://schemas.microsoft.com/office/drawing/2014/main" id="{B3ABC123-571D-7ACA-F6A1-4357DD60C30E}"/>
                </a:ext>
              </a:extLst>
            </p:cNvPr>
            <p:cNvSpPr txBox="1"/>
            <p:nvPr/>
          </p:nvSpPr>
          <p:spPr>
            <a:xfrm>
              <a:off x="6496548" y="4297564"/>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213</a:t>
              </a:r>
            </a:p>
          </p:txBody>
        </p:sp>
        <p:pic>
          <p:nvPicPr>
            <p:cNvPr id="109" name="Picture 14">
              <a:extLst>
                <a:ext uri="{FF2B5EF4-FFF2-40B4-BE49-F238E27FC236}">
                  <a16:creationId xmlns:a16="http://schemas.microsoft.com/office/drawing/2014/main" id="{832F398E-0501-D367-ED5C-298B528E6D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57798" y="3567369"/>
              <a:ext cx="763264" cy="714956"/>
            </a:xfrm>
            <a:prstGeom prst="rect">
              <a:avLst/>
            </a:prstGeom>
            <a:noFill/>
            <a:extLst>
              <a:ext uri="{909E8E84-426E-40DD-AFC4-6F175D3DCCD1}">
                <a14:hiddenFill xmlns:a14="http://schemas.microsoft.com/office/drawing/2010/main">
                  <a:solidFill>
                    <a:srgbClr val="FFFFFF"/>
                  </a:solidFill>
                </a14:hiddenFill>
              </a:ext>
            </a:extLst>
          </p:spPr>
        </p:pic>
        <p:sp>
          <p:nvSpPr>
            <p:cNvPr id="112" name="CuadroTexto 111">
              <a:extLst>
                <a:ext uri="{FF2B5EF4-FFF2-40B4-BE49-F238E27FC236}">
                  <a16:creationId xmlns:a16="http://schemas.microsoft.com/office/drawing/2014/main" id="{555762C2-C91A-FDF9-CF01-274076F65580}"/>
                </a:ext>
              </a:extLst>
            </p:cNvPr>
            <p:cNvSpPr txBox="1"/>
            <p:nvPr/>
          </p:nvSpPr>
          <p:spPr>
            <a:xfrm>
              <a:off x="5894550" y="3901421"/>
              <a:ext cx="319276" cy="200029"/>
            </a:xfrm>
            <a:prstGeom prst="rect">
              <a:avLst/>
            </a:prstGeom>
            <a:noFill/>
          </p:spPr>
          <p:txBody>
            <a:bodyPr wrap="none" rtlCol="0">
              <a:spAutoFit/>
            </a:bodyPr>
            <a:lstStyle/>
            <a:p>
              <a:r>
                <a:rPr lang="es-CL" sz="700" dirty="0"/>
                <a:t>213</a:t>
              </a:r>
            </a:p>
          </p:txBody>
        </p:sp>
      </p:grpSp>
      <p:grpSp>
        <p:nvGrpSpPr>
          <p:cNvPr id="113" name="Grupo 112">
            <a:extLst>
              <a:ext uri="{FF2B5EF4-FFF2-40B4-BE49-F238E27FC236}">
                <a16:creationId xmlns:a16="http://schemas.microsoft.com/office/drawing/2014/main" id="{DC241681-3E53-5AC6-B45F-8A76E04C690C}"/>
              </a:ext>
            </a:extLst>
          </p:cNvPr>
          <p:cNvGrpSpPr/>
          <p:nvPr/>
        </p:nvGrpSpPr>
        <p:grpSpPr>
          <a:xfrm>
            <a:off x="9479582" y="3955459"/>
            <a:ext cx="1257304" cy="923236"/>
            <a:chOff x="8788370" y="3636052"/>
            <a:chExt cx="1257304" cy="923236"/>
          </a:xfrm>
        </p:grpSpPr>
        <p:pic>
          <p:nvPicPr>
            <p:cNvPr id="114" name="Picture 18">
              <a:extLst>
                <a:ext uri="{FF2B5EF4-FFF2-40B4-BE49-F238E27FC236}">
                  <a16:creationId xmlns:a16="http://schemas.microsoft.com/office/drawing/2014/main" id="{8636417B-A9B3-1702-1453-DB2C649FA74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29821" y="3636052"/>
              <a:ext cx="745485" cy="639324"/>
            </a:xfrm>
            <a:prstGeom prst="rect">
              <a:avLst/>
            </a:prstGeom>
            <a:noFill/>
            <a:extLst>
              <a:ext uri="{909E8E84-426E-40DD-AFC4-6F175D3DCCD1}">
                <a14:hiddenFill xmlns:a14="http://schemas.microsoft.com/office/drawing/2010/main">
                  <a:solidFill>
                    <a:srgbClr val="FFFFFF"/>
                  </a:solidFill>
                </a14:hiddenFill>
              </a:ext>
            </a:extLst>
          </p:spPr>
        </p:pic>
        <p:sp>
          <p:nvSpPr>
            <p:cNvPr id="115" name="CuadroTexto 114">
              <a:extLst>
                <a:ext uri="{FF2B5EF4-FFF2-40B4-BE49-F238E27FC236}">
                  <a16:creationId xmlns:a16="http://schemas.microsoft.com/office/drawing/2014/main" id="{75245F4B-6449-E01A-7E4B-3C77CA54DC0D}"/>
                </a:ext>
              </a:extLst>
            </p:cNvPr>
            <p:cNvSpPr txBox="1"/>
            <p:nvPr/>
          </p:nvSpPr>
          <p:spPr>
            <a:xfrm>
              <a:off x="9482044" y="4282325"/>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M-81</a:t>
              </a:r>
            </a:p>
          </p:txBody>
        </p:sp>
        <p:sp>
          <p:nvSpPr>
            <p:cNvPr id="116" name="CuadroTexto 115">
              <a:extLst>
                <a:ext uri="{FF2B5EF4-FFF2-40B4-BE49-F238E27FC236}">
                  <a16:creationId xmlns:a16="http://schemas.microsoft.com/office/drawing/2014/main" id="{2190850E-92DA-D322-ABBE-1AD9568333A2}"/>
                </a:ext>
              </a:extLst>
            </p:cNvPr>
            <p:cNvSpPr txBox="1"/>
            <p:nvPr/>
          </p:nvSpPr>
          <p:spPr>
            <a:xfrm>
              <a:off x="8788370" y="3924143"/>
              <a:ext cx="434677" cy="200029"/>
            </a:xfrm>
            <a:prstGeom prst="rect">
              <a:avLst/>
            </a:prstGeom>
            <a:noFill/>
          </p:spPr>
          <p:txBody>
            <a:bodyPr wrap="none" rtlCol="0">
              <a:spAutoFit/>
            </a:bodyPr>
            <a:lstStyle/>
            <a:p>
              <a:r>
                <a:rPr lang="es-CL" sz="700" dirty="0"/>
                <a:t>81mm</a:t>
              </a:r>
            </a:p>
          </p:txBody>
        </p:sp>
      </p:grpSp>
      <p:grpSp>
        <p:nvGrpSpPr>
          <p:cNvPr id="117" name="Grupo 116">
            <a:extLst>
              <a:ext uri="{FF2B5EF4-FFF2-40B4-BE49-F238E27FC236}">
                <a16:creationId xmlns:a16="http://schemas.microsoft.com/office/drawing/2014/main" id="{0E27EB20-A7A8-45A7-401B-2E3690C2B9C7}"/>
              </a:ext>
            </a:extLst>
          </p:cNvPr>
          <p:cNvGrpSpPr/>
          <p:nvPr/>
        </p:nvGrpSpPr>
        <p:grpSpPr>
          <a:xfrm>
            <a:off x="5445137" y="3933850"/>
            <a:ext cx="944833" cy="920401"/>
            <a:chOff x="3163017" y="3606484"/>
            <a:chExt cx="944833" cy="920401"/>
          </a:xfrm>
        </p:grpSpPr>
        <p:sp>
          <p:nvSpPr>
            <p:cNvPr id="118" name="CuadroTexto 117">
              <a:extLst>
                <a:ext uri="{FF2B5EF4-FFF2-40B4-BE49-F238E27FC236}">
                  <a16:creationId xmlns:a16="http://schemas.microsoft.com/office/drawing/2014/main" id="{58E80A34-1645-67A9-0866-FCC34F9814BA}"/>
                </a:ext>
              </a:extLst>
            </p:cNvPr>
            <p:cNvSpPr txBox="1"/>
            <p:nvPr/>
          </p:nvSpPr>
          <p:spPr>
            <a:xfrm>
              <a:off x="3544220" y="4249922"/>
              <a:ext cx="563630" cy="276963"/>
            </a:xfrm>
            <a:prstGeom prst="rect">
              <a:avLst/>
            </a:prstGeom>
            <a:solidFill>
              <a:schemeClr val="bg1">
                <a:lumMod val="75000"/>
              </a:schemeClr>
            </a:solidFill>
            <a:ln>
              <a:solidFill>
                <a:schemeClr val="tx1"/>
              </a:solidFill>
            </a:ln>
          </p:spPr>
          <p:txBody>
            <a:bodyPr wrap="square" rtlCol="0">
              <a:spAutoFit/>
            </a:bodyPr>
            <a:lstStyle/>
            <a:p>
              <a:pPr algn="r"/>
              <a:r>
                <a:rPr lang="es-CL" sz="1200" dirty="0"/>
                <a:t>FTE</a:t>
              </a:r>
            </a:p>
          </p:txBody>
        </p:sp>
        <p:pic>
          <p:nvPicPr>
            <p:cNvPr id="119" name="Picture 20">
              <a:extLst>
                <a:ext uri="{FF2B5EF4-FFF2-40B4-BE49-F238E27FC236}">
                  <a16:creationId xmlns:a16="http://schemas.microsoft.com/office/drawing/2014/main" id="{83CBEAC2-2BD3-111D-9ACB-97727F285E2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63017" y="3606484"/>
              <a:ext cx="769704" cy="660094"/>
            </a:xfrm>
            <a:prstGeom prst="rect">
              <a:avLst/>
            </a:prstGeom>
            <a:noFill/>
            <a:extLst>
              <a:ext uri="{909E8E84-426E-40DD-AFC4-6F175D3DCCD1}">
                <a14:hiddenFill xmlns:a14="http://schemas.microsoft.com/office/drawing/2010/main">
                  <a:solidFill>
                    <a:srgbClr val="FFFFFF"/>
                  </a:solidFill>
                </a14:hiddenFill>
              </a:ext>
            </a:extLst>
          </p:spPr>
        </p:pic>
        <p:sp>
          <p:nvSpPr>
            <p:cNvPr id="120" name="CuadroTexto 119">
              <a:extLst>
                <a:ext uri="{FF2B5EF4-FFF2-40B4-BE49-F238E27FC236}">
                  <a16:creationId xmlns:a16="http://schemas.microsoft.com/office/drawing/2014/main" id="{D3725911-C489-D24E-B0AA-860EEBDEA5F3}"/>
                </a:ext>
              </a:extLst>
            </p:cNvPr>
            <p:cNvSpPr txBox="1"/>
            <p:nvPr/>
          </p:nvSpPr>
          <p:spPr>
            <a:xfrm>
              <a:off x="3439623" y="3986889"/>
              <a:ext cx="271228" cy="338554"/>
            </a:xfrm>
            <a:prstGeom prst="rect">
              <a:avLst/>
            </a:prstGeom>
            <a:noFill/>
          </p:spPr>
          <p:txBody>
            <a:bodyPr wrap="none" rtlCol="0">
              <a:spAutoFit/>
            </a:bodyPr>
            <a:lstStyle/>
            <a:p>
              <a:r>
                <a:rPr lang="es-CL" sz="1600" dirty="0"/>
                <a:t>L</a:t>
              </a:r>
            </a:p>
          </p:txBody>
        </p:sp>
      </p:grpSp>
      <p:sp>
        <p:nvSpPr>
          <p:cNvPr id="122" name="CuadroTexto 121">
            <a:extLst>
              <a:ext uri="{FF2B5EF4-FFF2-40B4-BE49-F238E27FC236}">
                <a16:creationId xmlns:a16="http://schemas.microsoft.com/office/drawing/2014/main" id="{ACC4525F-7427-015F-4F0C-61B427C85D9E}"/>
              </a:ext>
            </a:extLst>
          </p:cNvPr>
          <p:cNvSpPr txBox="1"/>
          <p:nvPr/>
        </p:nvSpPr>
        <p:spPr>
          <a:xfrm>
            <a:off x="1609512" y="3429794"/>
            <a:ext cx="415498" cy="369332"/>
          </a:xfrm>
          <a:prstGeom prst="rect">
            <a:avLst/>
          </a:prstGeom>
          <a:noFill/>
        </p:spPr>
        <p:txBody>
          <a:bodyPr wrap="none" rtlCol="0">
            <a:spAutoFit/>
          </a:bodyPr>
          <a:lstStyle/>
          <a:p>
            <a:r>
              <a:rPr lang="es-CL" sz="1800" u="sng" dirty="0"/>
              <a:t>EP</a:t>
            </a:r>
            <a:endParaRPr lang="es-CL" sz="1800" dirty="0"/>
          </a:p>
        </p:txBody>
      </p:sp>
      <p:sp>
        <p:nvSpPr>
          <p:cNvPr id="123" name="CuadroTexto 122">
            <a:extLst>
              <a:ext uri="{FF2B5EF4-FFF2-40B4-BE49-F238E27FC236}">
                <a16:creationId xmlns:a16="http://schemas.microsoft.com/office/drawing/2014/main" id="{69FA3A79-6826-C219-3DBD-882E397D13BD}"/>
              </a:ext>
            </a:extLst>
          </p:cNvPr>
          <p:cNvSpPr txBox="1"/>
          <p:nvPr/>
        </p:nvSpPr>
        <p:spPr>
          <a:xfrm>
            <a:off x="3615450" y="3464740"/>
            <a:ext cx="570349" cy="369332"/>
          </a:xfrm>
          <a:prstGeom prst="rect">
            <a:avLst/>
          </a:prstGeom>
          <a:noFill/>
        </p:spPr>
        <p:txBody>
          <a:bodyPr wrap="none" rtlCol="0">
            <a:spAutoFit/>
          </a:bodyPr>
          <a:lstStyle/>
          <a:p>
            <a:r>
              <a:rPr lang="es-CL" sz="1800" u="sng" dirty="0"/>
              <a:t>ES 1</a:t>
            </a:r>
          </a:p>
        </p:txBody>
      </p:sp>
      <p:sp>
        <p:nvSpPr>
          <p:cNvPr id="125" name="CuadroTexto 124">
            <a:extLst>
              <a:ext uri="{FF2B5EF4-FFF2-40B4-BE49-F238E27FC236}">
                <a16:creationId xmlns:a16="http://schemas.microsoft.com/office/drawing/2014/main" id="{7C669DD3-2346-FD8B-15D7-9B02861D7EB2}"/>
              </a:ext>
            </a:extLst>
          </p:cNvPr>
          <p:cNvSpPr txBox="1"/>
          <p:nvPr/>
        </p:nvSpPr>
        <p:spPr>
          <a:xfrm>
            <a:off x="5570024" y="3525524"/>
            <a:ext cx="570349" cy="369332"/>
          </a:xfrm>
          <a:prstGeom prst="rect">
            <a:avLst/>
          </a:prstGeom>
          <a:noFill/>
        </p:spPr>
        <p:txBody>
          <a:bodyPr wrap="none" rtlCol="0">
            <a:spAutoFit/>
          </a:bodyPr>
          <a:lstStyle/>
          <a:p>
            <a:r>
              <a:rPr lang="es-CL" sz="1800" u="sng" dirty="0"/>
              <a:t>ES 2</a:t>
            </a:r>
          </a:p>
        </p:txBody>
      </p:sp>
      <p:sp>
        <p:nvSpPr>
          <p:cNvPr id="130" name="CuadroTexto 129">
            <a:extLst>
              <a:ext uri="{FF2B5EF4-FFF2-40B4-BE49-F238E27FC236}">
                <a16:creationId xmlns:a16="http://schemas.microsoft.com/office/drawing/2014/main" id="{7F76EADF-605F-9C3F-F240-0E1D4B3B10EC}"/>
              </a:ext>
            </a:extLst>
          </p:cNvPr>
          <p:cNvSpPr txBox="1"/>
          <p:nvPr/>
        </p:nvSpPr>
        <p:spPr>
          <a:xfrm>
            <a:off x="7576852" y="3501802"/>
            <a:ext cx="597343" cy="369332"/>
          </a:xfrm>
          <a:prstGeom prst="rect">
            <a:avLst/>
          </a:prstGeom>
          <a:noFill/>
        </p:spPr>
        <p:txBody>
          <a:bodyPr wrap="none" rtlCol="0">
            <a:spAutoFit/>
          </a:bodyPr>
          <a:lstStyle/>
          <a:p>
            <a:r>
              <a:rPr lang="es-CL" sz="1800" u="sng" dirty="0"/>
              <a:t>EA 1</a:t>
            </a:r>
          </a:p>
        </p:txBody>
      </p:sp>
      <p:sp>
        <p:nvSpPr>
          <p:cNvPr id="131" name="CuadroTexto 130">
            <a:extLst>
              <a:ext uri="{FF2B5EF4-FFF2-40B4-BE49-F238E27FC236}">
                <a16:creationId xmlns:a16="http://schemas.microsoft.com/office/drawing/2014/main" id="{B89D02F3-E1E2-06F9-CBFA-6C1A423C8DC1}"/>
              </a:ext>
            </a:extLst>
          </p:cNvPr>
          <p:cNvSpPr txBox="1"/>
          <p:nvPr/>
        </p:nvSpPr>
        <p:spPr>
          <a:xfrm>
            <a:off x="9911630" y="3492510"/>
            <a:ext cx="597343" cy="369332"/>
          </a:xfrm>
          <a:prstGeom prst="rect">
            <a:avLst/>
          </a:prstGeom>
          <a:noFill/>
        </p:spPr>
        <p:txBody>
          <a:bodyPr wrap="none" rtlCol="0">
            <a:spAutoFit/>
          </a:bodyPr>
          <a:lstStyle/>
          <a:p>
            <a:r>
              <a:rPr lang="es-CL" sz="1800" u="sng" dirty="0"/>
              <a:t>EA 2</a:t>
            </a:r>
          </a:p>
        </p:txBody>
      </p:sp>
      <p:cxnSp>
        <p:nvCxnSpPr>
          <p:cNvPr id="132" name="Conector recto 131">
            <a:extLst>
              <a:ext uri="{FF2B5EF4-FFF2-40B4-BE49-F238E27FC236}">
                <a16:creationId xmlns:a16="http://schemas.microsoft.com/office/drawing/2014/main" id="{460FEED4-A037-E6C7-DD4B-C33EBA83D4CE}"/>
              </a:ext>
            </a:extLst>
          </p:cNvPr>
          <p:cNvCxnSpPr>
            <a:cxnSpLocks/>
          </p:cNvCxnSpPr>
          <p:nvPr/>
        </p:nvCxnSpPr>
        <p:spPr>
          <a:xfrm>
            <a:off x="1827940" y="2852687"/>
            <a:ext cx="0" cy="577345"/>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133" name="Conector recto 132">
            <a:extLst>
              <a:ext uri="{FF2B5EF4-FFF2-40B4-BE49-F238E27FC236}">
                <a16:creationId xmlns:a16="http://schemas.microsoft.com/office/drawing/2014/main" id="{0F7AB701-4D4D-E6A0-56E1-1FE064D27EA5}"/>
              </a:ext>
            </a:extLst>
          </p:cNvPr>
          <p:cNvCxnSpPr>
            <a:cxnSpLocks/>
          </p:cNvCxnSpPr>
          <p:nvPr/>
        </p:nvCxnSpPr>
        <p:spPr>
          <a:xfrm>
            <a:off x="3937592" y="2895170"/>
            <a:ext cx="0" cy="577345"/>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134" name="Conector recto 133">
            <a:extLst>
              <a:ext uri="{FF2B5EF4-FFF2-40B4-BE49-F238E27FC236}">
                <a16:creationId xmlns:a16="http://schemas.microsoft.com/office/drawing/2014/main" id="{4790A093-67A4-19CB-BE9E-6DF2D2BA72A4}"/>
              </a:ext>
            </a:extLst>
          </p:cNvPr>
          <p:cNvCxnSpPr>
            <a:cxnSpLocks/>
          </p:cNvCxnSpPr>
          <p:nvPr/>
        </p:nvCxnSpPr>
        <p:spPr>
          <a:xfrm>
            <a:off x="5852706" y="2895170"/>
            <a:ext cx="0" cy="577345"/>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135" name="Conector recto 134">
            <a:extLst>
              <a:ext uri="{FF2B5EF4-FFF2-40B4-BE49-F238E27FC236}">
                <a16:creationId xmlns:a16="http://schemas.microsoft.com/office/drawing/2014/main" id="{A245015B-48DF-E921-3273-8D7999145425}"/>
              </a:ext>
            </a:extLst>
          </p:cNvPr>
          <p:cNvCxnSpPr>
            <a:cxnSpLocks/>
          </p:cNvCxnSpPr>
          <p:nvPr/>
        </p:nvCxnSpPr>
        <p:spPr>
          <a:xfrm>
            <a:off x="7880329" y="2888085"/>
            <a:ext cx="0" cy="577345"/>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136" name="Conector recto 135">
            <a:extLst>
              <a:ext uri="{FF2B5EF4-FFF2-40B4-BE49-F238E27FC236}">
                <a16:creationId xmlns:a16="http://schemas.microsoft.com/office/drawing/2014/main" id="{28B236CA-FF25-EE02-E795-23FEE1F813A0}"/>
              </a:ext>
            </a:extLst>
          </p:cNvPr>
          <p:cNvCxnSpPr>
            <a:cxnSpLocks/>
          </p:cNvCxnSpPr>
          <p:nvPr/>
        </p:nvCxnSpPr>
        <p:spPr>
          <a:xfrm>
            <a:off x="10199662" y="2853730"/>
            <a:ext cx="0" cy="577345"/>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140" name="Conector recto 139">
            <a:extLst>
              <a:ext uri="{FF2B5EF4-FFF2-40B4-BE49-F238E27FC236}">
                <a16:creationId xmlns:a16="http://schemas.microsoft.com/office/drawing/2014/main" id="{B51B03E1-7F0A-A300-6A91-AA41C010D861}"/>
              </a:ext>
            </a:extLst>
          </p:cNvPr>
          <p:cNvCxnSpPr>
            <a:cxnSpLocks/>
          </p:cNvCxnSpPr>
          <p:nvPr/>
        </p:nvCxnSpPr>
        <p:spPr>
          <a:xfrm>
            <a:off x="2278782" y="4346512"/>
            <a:ext cx="905033" cy="1197"/>
          </a:xfrm>
          <a:prstGeom prst="line">
            <a:avLst/>
          </a:prstGeom>
          <a:ln w="57150">
            <a:prstDash val="sysDash"/>
          </a:ln>
        </p:spPr>
        <p:style>
          <a:lnRef idx="1">
            <a:schemeClr val="dk1"/>
          </a:lnRef>
          <a:fillRef idx="0">
            <a:schemeClr val="dk1"/>
          </a:fillRef>
          <a:effectRef idx="0">
            <a:schemeClr val="dk1"/>
          </a:effectRef>
          <a:fontRef idx="minor">
            <a:schemeClr val="tx1"/>
          </a:fontRef>
        </p:style>
      </p:cxnSp>
      <p:cxnSp>
        <p:nvCxnSpPr>
          <p:cNvPr id="142" name="Conector recto 141">
            <a:extLst>
              <a:ext uri="{FF2B5EF4-FFF2-40B4-BE49-F238E27FC236}">
                <a16:creationId xmlns:a16="http://schemas.microsoft.com/office/drawing/2014/main" id="{27951D59-15C7-1C2C-86B3-5050A8E3B6DD}"/>
              </a:ext>
            </a:extLst>
          </p:cNvPr>
          <p:cNvCxnSpPr>
            <a:cxnSpLocks/>
          </p:cNvCxnSpPr>
          <p:nvPr/>
        </p:nvCxnSpPr>
        <p:spPr>
          <a:xfrm>
            <a:off x="4359515" y="4347111"/>
            <a:ext cx="905033" cy="1197"/>
          </a:xfrm>
          <a:prstGeom prst="line">
            <a:avLst/>
          </a:prstGeom>
          <a:ln w="57150">
            <a:prstDash val="sysDash"/>
          </a:ln>
        </p:spPr>
        <p:style>
          <a:lnRef idx="1">
            <a:schemeClr val="dk1"/>
          </a:lnRef>
          <a:fillRef idx="0">
            <a:schemeClr val="dk1"/>
          </a:fillRef>
          <a:effectRef idx="0">
            <a:schemeClr val="dk1"/>
          </a:effectRef>
          <a:fontRef idx="minor">
            <a:schemeClr val="tx1"/>
          </a:fontRef>
        </p:style>
      </p:cxnSp>
      <p:cxnSp>
        <p:nvCxnSpPr>
          <p:cNvPr id="143" name="Conector recto 142">
            <a:extLst>
              <a:ext uri="{FF2B5EF4-FFF2-40B4-BE49-F238E27FC236}">
                <a16:creationId xmlns:a16="http://schemas.microsoft.com/office/drawing/2014/main" id="{73318DB8-05B7-9405-F8E4-41D49F5C3226}"/>
              </a:ext>
            </a:extLst>
          </p:cNvPr>
          <p:cNvCxnSpPr>
            <a:cxnSpLocks/>
          </p:cNvCxnSpPr>
          <p:nvPr/>
        </p:nvCxnSpPr>
        <p:spPr>
          <a:xfrm>
            <a:off x="6462655" y="4348308"/>
            <a:ext cx="905033" cy="1197"/>
          </a:xfrm>
          <a:prstGeom prst="line">
            <a:avLst/>
          </a:prstGeom>
          <a:ln w="57150">
            <a:prstDash val="sysDash"/>
          </a:ln>
        </p:spPr>
        <p:style>
          <a:lnRef idx="1">
            <a:schemeClr val="dk1"/>
          </a:lnRef>
          <a:fillRef idx="0">
            <a:schemeClr val="dk1"/>
          </a:fillRef>
          <a:effectRef idx="0">
            <a:schemeClr val="dk1"/>
          </a:effectRef>
          <a:fontRef idx="minor">
            <a:schemeClr val="tx1"/>
          </a:fontRef>
        </p:style>
      </p:cxnSp>
      <p:cxnSp>
        <p:nvCxnSpPr>
          <p:cNvPr id="144" name="Conector recto 143">
            <a:extLst>
              <a:ext uri="{FF2B5EF4-FFF2-40B4-BE49-F238E27FC236}">
                <a16:creationId xmlns:a16="http://schemas.microsoft.com/office/drawing/2014/main" id="{DEB189BF-9A47-38C0-3013-DB75B552CEF1}"/>
              </a:ext>
            </a:extLst>
          </p:cNvPr>
          <p:cNvCxnSpPr>
            <a:cxnSpLocks/>
          </p:cNvCxnSpPr>
          <p:nvPr/>
        </p:nvCxnSpPr>
        <p:spPr>
          <a:xfrm>
            <a:off x="8543478" y="4348308"/>
            <a:ext cx="905033" cy="1197"/>
          </a:xfrm>
          <a:prstGeom prst="line">
            <a:avLst/>
          </a:prstGeom>
          <a:ln w="57150">
            <a:prstDash val="sysDash"/>
          </a:ln>
        </p:spPr>
        <p:style>
          <a:lnRef idx="1">
            <a:schemeClr val="dk1"/>
          </a:lnRef>
          <a:fillRef idx="0">
            <a:schemeClr val="dk1"/>
          </a:fillRef>
          <a:effectRef idx="0">
            <a:schemeClr val="dk1"/>
          </a:effectRef>
          <a:fontRef idx="minor">
            <a:schemeClr val="tx1"/>
          </a:fontRef>
        </p:style>
      </p:cxnSp>
      <p:cxnSp>
        <p:nvCxnSpPr>
          <p:cNvPr id="151" name="Conector recto 150">
            <a:extLst>
              <a:ext uri="{FF2B5EF4-FFF2-40B4-BE49-F238E27FC236}">
                <a16:creationId xmlns:a16="http://schemas.microsoft.com/office/drawing/2014/main" id="{BE54E188-B9A8-BCCD-CE7F-79ADCBCB235E}"/>
              </a:ext>
            </a:extLst>
          </p:cNvPr>
          <p:cNvCxnSpPr>
            <a:cxnSpLocks/>
          </p:cNvCxnSpPr>
          <p:nvPr/>
        </p:nvCxnSpPr>
        <p:spPr>
          <a:xfrm>
            <a:off x="1791714" y="4897124"/>
            <a:ext cx="0" cy="577345"/>
          </a:xfrm>
          <a:prstGeom prst="line">
            <a:avLst/>
          </a:prstGeom>
          <a:ln w="57150">
            <a:prstDash val="sysDash"/>
          </a:ln>
        </p:spPr>
        <p:style>
          <a:lnRef idx="1">
            <a:schemeClr val="dk1"/>
          </a:lnRef>
          <a:fillRef idx="0">
            <a:schemeClr val="dk1"/>
          </a:fillRef>
          <a:effectRef idx="0">
            <a:schemeClr val="dk1"/>
          </a:effectRef>
          <a:fontRef idx="minor">
            <a:schemeClr val="tx1"/>
          </a:fontRef>
        </p:style>
      </p:cxnSp>
      <p:cxnSp>
        <p:nvCxnSpPr>
          <p:cNvPr id="156" name="Conector recto 155">
            <a:extLst>
              <a:ext uri="{FF2B5EF4-FFF2-40B4-BE49-F238E27FC236}">
                <a16:creationId xmlns:a16="http://schemas.microsoft.com/office/drawing/2014/main" id="{6FA58F9A-1184-CF2D-1343-572342803DFF}"/>
              </a:ext>
            </a:extLst>
          </p:cNvPr>
          <p:cNvCxnSpPr>
            <a:cxnSpLocks/>
          </p:cNvCxnSpPr>
          <p:nvPr/>
        </p:nvCxnSpPr>
        <p:spPr>
          <a:xfrm>
            <a:off x="3875392" y="4915060"/>
            <a:ext cx="0" cy="577345"/>
          </a:xfrm>
          <a:prstGeom prst="line">
            <a:avLst/>
          </a:prstGeom>
          <a:ln w="57150">
            <a:prstDash val="sysDash"/>
          </a:ln>
        </p:spPr>
        <p:style>
          <a:lnRef idx="1">
            <a:schemeClr val="dk1"/>
          </a:lnRef>
          <a:fillRef idx="0">
            <a:schemeClr val="dk1"/>
          </a:fillRef>
          <a:effectRef idx="0">
            <a:schemeClr val="dk1"/>
          </a:effectRef>
          <a:fontRef idx="minor">
            <a:schemeClr val="tx1"/>
          </a:fontRef>
        </p:style>
      </p:cxnSp>
      <p:grpSp>
        <p:nvGrpSpPr>
          <p:cNvPr id="158" name="Grupo 157">
            <a:extLst>
              <a:ext uri="{FF2B5EF4-FFF2-40B4-BE49-F238E27FC236}">
                <a16:creationId xmlns:a16="http://schemas.microsoft.com/office/drawing/2014/main" id="{EEF9C833-1030-6D57-853B-C71A83DA4B17}"/>
              </a:ext>
            </a:extLst>
          </p:cNvPr>
          <p:cNvGrpSpPr/>
          <p:nvPr/>
        </p:nvGrpSpPr>
        <p:grpSpPr>
          <a:xfrm>
            <a:off x="10642354" y="6101702"/>
            <a:ext cx="1158548" cy="448265"/>
            <a:chOff x="593725" y="5253021"/>
            <a:chExt cx="1158548" cy="448265"/>
          </a:xfrm>
        </p:grpSpPr>
        <p:cxnSp>
          <p:nvCxnSpPr>
            <p:cNvPr id="159" name="Straight Connector 132">
              <a:extLst>
                <a:ext uri="{FF2B5EF4-FFF2-40B4-BE49-F238E27FC236}">
                  <a16:creationId xmlns:a16="http://schemas.microsoft.com/office/drawing/2014/main" id="{9A8A5BEE-F90A-9D8C-7AF7-29F36805B27B}"/>
                </a:ext>
              </a:extLst>
            </p:cNvPr>
            <p:cNvCxnSpPr>
              <a:cxnSpLocks/>
            </p:cNvCxnSpPr>
            <p:nvPr/>
          </p:nvCxnSpPr>
          <p:spPr bwMode="auto">
            <a:xfrm>
              <a:off x="593725" y="5360852"/>
              <a:ext cx="31115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0" name="Straight Connector 136">
              <a:extLst>
                <a:ext uri="{FF2B5EF4-FFF2-40B4-BE49-F238E27FC236}">
                  <a16:creationId xmlns:a16="http://schemas.microsoft.com/office/drawing/2014/main" id="{0056A832-7796-EEA1-463F-E9366CF48D96}"/>
                </a:ext>
              </a:extLst>
            </p:cNvPr>
            <p:cNvCxnSpPr/>
            <p:nvPr/>
          </p:nvCxnSpPr>
          <p:spPr bwMode="auto">
            <a:xfrm>
              <a:off x="593725" y="5579745"/>
              <a:ext cx="325438" cy="3175"/>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66" name="TextBox 151">
              <a:extLst>
                <a:ext uri="{FF2B5EF4-FFF2-40B4-BE49-F238E27FC236}">
                  <a16:creationId xmlns:a16="http://schemas.microsoft.com/office/drawing/2014/main" id="{1EE3A91E-B800-2DC8-76DE-056D9128463E}"/>
                </a:ext>
              </a:extLst>
            </p:cNvPr>
            <p:cNvSpPr txBox="1">
              <a:spLocks noChangeArrowheads="1"/>
            </p:cNvSpPr>
            <p:nvPr/>
          </p:nvSpPr>
          <p:spPr bwMode="auto">
            <a:xfrm>
              <a:off x="877375" y="5253021"/>
              <a:ext cx="613204" cy="21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s-CL"/>
              </a:defPPr>
              <a:lvl1pPr marL="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6pPr>
              <a:lvl7pPr marL="29718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7pPr>
              <a:lvl8pPr marL="34290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8pPr>
              <a:lvl9pPr marL="38862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9pPr>
            </a:lstStyle>
            <a:p>
              <a:pPr eaLnBrk="1" hangingPunct="1">
                <a:lnSpc>
                  <a:spcPct val="100000"/>
                </a:lnSpc>
                <a:spcBef>
                  <a:spcPct val="0"/>
                </a:spcBef>
                <a:buFontTx/>
                <a:buNone/>
              </a:pPr>
              <a:r>
                <a:rPr lang="en-US" altLang="es-CL" sz="800" b="1" dirty="0"/>
                <a:t>TACON</a:t>
              </a:r>
            </a:p>
          </p:txBody>
        </p:sp>
        <p:sp>
          <p:nvSpPr>
            <p:cNvPr id="170" name="TextBox 152">
              <a:extLst>
                <a:ext uri="{FF2B5EF4-FFF2-40B4-BE49-F238E27FC236}">
                  <a16:creationId xmlns:a16="http://schemas.microsoft.com/office/drawing/2014/main" id="{895092D7-13AD-571E-63AA-7D612AEE5329}"/>
                </a:ext>
              </a:extLst>
            </p:cNvPr>
            <p:cNvSpPr txBox="1">
              <a:spLocks noChangeArrowheads="1"/>
            </p:cNvSpPr>
            <p:nvPr/>
          </p:nvSpPr>
          <p:spPr bwMode="auto">
            <a:xfrm>
              <a:off x="877375" y="5485861"/>
              <a:ext cx="874898" cy="21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s-CL"/>
              </a:defPPr>
              <a:lvl1pPr marL="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6pPr>
              <a:lvl7pPr marL="29718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7pPr>
              <a:lvl8pPr marL="34290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8pPr>
              <a:lvl9pPr marL="3886200" indent="-228600" algn="l" defTabSz="4572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mn-cs"/>
                </a:defRPr>
              </a:lvl9pPr>
            </a:lstStyle>
            <a:p>
              <a:pPr eaLnBrk="1" hangingPunct="1">
                <a:lnSpc>
                  <a:spcPct val="100000"/>
                </a:lnSpc>
                <a:spcBef>
                  <a:spcPct val="0"/>
                </a:spcBef>
                <a:buFontTx/>
                <a:buNone/>
              </a:pPr>
              <a:r>
                <a:rPr lang="en-US" altLang="es-CL" sz="800" b="1" dirty="0"/>
                <a:t>COORDINATING</a:t>
              </a:r>
            </a:p>
          </p:txBody>
        </p:sp>
      </p:grpSp>
    </p:spTree>
    <p:extLst>
      <p:ext uri="{BB962C8B-B14F-4D97-AF65-F5344CB8AC3E}">
        <p14:creationId xmlns:p14="http://schemas.microsoft.com/office/powerpoint/2010/main" val="2405192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7C5C231F-AD47-0548-881A-5D4BD3342E5D}"/>
              </a:ext>
            </a:extLst>
          </p:cNvPr>
          <p:cNvSpPr txBox="1"/>
          <p:nvPr/>
        </p:nvSpPr>
        <p:spPr>
          <a:xfrm>
            <a:off x="6460121" y="2565698"/>
            <a:ext cx="5638263" cy="4278094"/>
          </a:xfrm>
          <a:prstGeom prst="rect">
            <a:avLst/>
          </a:prstGeom>
          <a:solidFill>
            <a:schemeClr val="bg1"/>
          </a:solidFill>
          <a:ln>
            <a:solidFill>
              <a:schemeClr val="tx1"/>
            </a:solidFill>
          </a:ln>
        </p:spPr>
        <p:txBody>
          <a:bodyPr wrap="square" rtlCol="0">
            <a:spAutoFit/>
          </a:bodyPr>
          <a:lstStyle/>
          <a:p>
            <a:pPr algn="just"/>
            <a:r>
              <a:rPr lang="es-CL" sz="1600" b="1" u="sng" dirty="0">
                <a:solidFill>
                  <a:srgbClr val="FF0000"/>
                </a:solidFill>
                <a:latin typeface="Calibri Light" panose="020F0302020204030204" pitchFamily="34" charset="0"/>
                <a:cs typeface="Calibri Light" panose="020F0302020204030204" pitchFamily="34" charset="0"/>
              </a:rPr>
              <a:t>INTENCIÓN DEL COMANDANTE</a:t>
            </a:r>
          </a:p>
          <a:p>
            <a:pPr algn="just"/>
            <a:endParaRPr lang="es-CL" sz="1600" b="1" u="sng" dirty="0">
              <a:solidFill>
                <a:srgbClr val="FF0000"/>
              </a:solidFill>
              <a:latin typeface="Calibri Light" panose="020F0302020204030204" pitchFamily="34" charset="0"/>
              <a:cs typeface="Calibri Light" panose="020F0302020204030204" pitchFamily="34" charset="0"/>
            </a:endParaRPr>
          </a:p>
          <a:p>
            <a:pPr algn="just"/>
            <a:r>
              <a:rPr lang="es-CL" sz="1600" b="1" u="sng" dirty="0">
                <a:solidFill>
                  <a:srgbClr val="FF0000"/>
                </a:solidFill>
                <a:latin typeface="Calibri Light" panose="020F0302020204030204" pitchFamily="34" charset="0"/>
                <a:cs typeface="Calibri Light" panose="020F0302020204030204" pitchFamily="34" charset="0"/>
              </a:rPr>
              <a:t>Propósito</a:t>
            </a:r>
            <a:r>
              <a:rPr lang="es-CL" sz="1600" dirty="0">
                <a:solidFill>
                  <a:srgbClr val="FF0000"/>
                </a:solidFill>
                <a:latin typeface="Calibri Light" panose="020F0302020204030204" pitchFamily="34" charset="0"/>
                <a:cs typeface="Calibri Light" panose="020F0302020204030204" pitchFamily="34" charset="0"/>
              </a:rPr>
              <a:t> : Despejar presencia de fuerzas enemigas en área general Concón, con énfasis en BASAERO.</a:t>
            </a:r>
          </a:p>
          <a:p>
            <a:pPr algn="just"/>
            <a:endParaRPr lang="es-CL" sz="1600" b="1" u="sng" dirty="0">
              <a:solidFill>
                <a:srgbClr val="FF0000"/>
              </a:solidFill>
              <a:latin typeface="Calibri Light" panose="020F0302020204030204" pitchFamily="34" charset="0"/>
              <a:cs typeface="Calibri Light" panose="020F0302020204030204" pitchFamily="34" charset="0"/>
            </a:endParaRPr>
          </a:p>
          <a:p>
            <a:pPr algn="just"/>
            <a:r>
              <a:rPr lang="es-CL" sz="1600" b="1" u="sng" dirty="0">
                <a:solidFill>
                  <a:srgbClr val="FF0000"/>
                </a:solidFill>
                <a:latin typeface="Calibri Light" panose="020F0302020204030204" pitchFamily="34" charset="0"/>
                <a:cs typeface="Calibri Light" panose="020F0302020204030204" pitchFamily="34" charset="0"/>
              </a:rPr>
              <a:t>Método</a:t>
            </a:r>
            <a:r>
              <a:rPr lang="es-CL" sz="1600" dirty="0">
                <a:solidFill>
                  <a:srgbClr val="FF0000"/>
                </a:solidFill>
                <a:latin typeface="Calibri Light" panose="020F0302020204030204" pitchFamily="34" charset="0"/>
                <a:cs typeface="Calibri Light" panose="020F0302020204030204" pitchFamily="34" charset="0"/>
              </a:rPr>
              <a:t> : Mediante un asalto anfibio rápido, distribuido y con un tempo alto y abrumador accionaremos sobre el enemigo. Nuestra capacidad regeneración logística es limitada, por lo que la precisión de nuestras armas es fundamental. Preveo que tendremos serios problemas de comunicaciones donde el liderazgo de los mandos será la piedra angular. Recordemos que estamos en nuestro territorio con el apoyo de nuestra gente por lo que aprovechemos su apoyo, sin embargo, el daño colateral no es aceptable.</a:t>
            </a:r>
          </a:p>
          <a:p>
            <a:pPr algn="just"/>
            <a:endParaRPr lang="es-CL" sz="1600" b="1" u="sng" dirty="0">
              <a:solidFill>
                <a:srgbClr val="FF0000"/>
              </a:solidFill>
              <a:latin typeface="Calibri Light" panose="020F0302020204030204" pitchFamily="34" charset="0"/>
              <a:cs typeface="Calibri Light" panose="020F0302020204030204" pitchFamily="34" charset="0"/>
            </a:endParaRPr>
          </a:p>
          <a:p>
            <a:pPr algn="just"/>
            <a:r>
              <a:rPr lang="es-CL" sz="1600" b="1" u="sng" dirty="0">
                <a:solidFill>
                  <a:srgbClr val="FF0000"/>
                </a:solidFill>
                <a:latin typeface="Calibri Light" panose="020F0302020204030204" pitchFamily="34" charset="0"/>
                <a:cs typeface="Calibri Light" panose="020F0302020204030204" pitchFamily="34" charset="0"/>
              </a:rPr>
              <a:t>EFD</a:t>
            </a:r>
            <a:r>
              <a:rPr lang="es-CL" sz="1600" dirty="0">
                <a:solidFill>
                  <a:srgbClr val="FF0000"/>
                </a:solidFill>
                <a:latin typeface="Calibri Light" panose="020F0302020204030204" pitchFamily="34" charset="0"/>
                <a:cs typeface="Calibri Light" panose="020F0302020204030204" pitchFamily="34" charset="0"/>
              </a:rPr>
              <a:t> :  Fuerzas enemigas sin la capacidad de ocupar instalaciones criticas en el AROP Concón.</a:t>
            </a:r>
          </a:p>
        </p:txBody>
      </p:sp>
      <p:grpSp>
        <p:nvGrpSpPr>
          <p:cNvPr id="23" name="Grupo 22">
            <a:extLst>
              <a:ext uri="{FF2B5EF4-FFF2-40B4-BE49-F238E27FC236}">
                <a16:creationId xmlns:a16="http://schemas.microsoft.com/office/drawing/2014/main" id="{2B9ABF0D-0F5D-9C81-8604-AE57076734E0}"/>
              </a:ext>
            </a:extLst>
          </p:cNvPr>
          <p:cNvGrpSpPr/>
          <p:nvPr/>
        </p:nvGrpSpPr>
        <p:grpSpPr>
          <a:xfrm>
            <a:off x="6468051" y="981522"/>
            <a:ext cx="5613496" cy="1569660"/>
            <a:chOff x="6468051" y="981522"/>
            <a:chExt cx="5613496" cy="1569660"/>
          </a:xfrm>
        </p:grpSpPr>
        <p:sp>
          <p:nvSpPr>
            <p:cNvPr id="4" name="Rectángulo 3">
              <a:extLst>
                <a:ext uri="{FF2B5EF4-FFF2-40B4-BE49-F238E27FC236}">
                  <a16:creationId xmlns:a16="http://schemas.microsoft.com/office/drawing/2014/main" id="{F1DF4A96-A528-5D42-8D50-D4AC231F43A1}"/>
                </a:ext>
              </a:extLst>
            </p:cNvPr>
            <p:cNvSpPr/>
            <p:nvPr/>
          </p:nvSpPr>
          <p:spPr>
            <a:xfrm>
              <a:off x="6468051" y="981522"/>
              <a:ext cx="5613496" cy="15572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CuadroTexto 12">
              <a:extLst>
                <a:ext uri="{FF2B5EF4-FFF2-40B4-BE49-F238E27FC236}">
                  <a16:creationId xmlns:a16="http://schemas.microsoft.com/office/drawing/2014/main" id="{42D62100-BDD0-E248-9334-B06FF85B0F96}"/>
                </a:ext>
              </a:extLst>
            </p:cNvPr>
            <p:cNvSpPr txBox="1"/>
            <p:nvPr/>
          </p:nvSpPr>
          <p:spPr>
            <a:xfrm>
              <a:off x="6588975" y="981522"/>
              <a:ext cx="5458073" cy="1569660"/>
            </a:xfrm>
            <a:prstGeom prst="rect">
              <a:avLst/>
            </a:prstGeom>
            <a:noFill/>
          </p:spPr>
          <p:txBody>
            <a:bodyPr wrap="square" rtlCol="0">
              <a:spAutoFit/>
            </a:bodyPr>
            <a:lstStyle/>
            <a:p>
              <a:pPr algn="just"/>
              <a:r>
                <a:rPr lang="es-CL" sz="1600" b="1" dirty="0">
                  <a:solidFill>
                    <a:srgbClr val="FF0000"/>
                  </a:solidFill>
                </a:rPr>
                <a:t>Misión BAT 21</a:t>
              </a:r>
              <a:r>
                <a:rPr lang="es-CL" sz="1600" dirty="0">
                  <a:solidFill>
                    <a:srgbClr val="FF0000"/>
                  </a:solidFill>
                </a:rPr>
                <a:t>: Con el Propósito de liberar las localidades de </a:t>
              </a:r>
              <a:r>
                <a:rPr lang="es-CL" sz="1600" dirty="0" err="1">
                  <a:solidFill>
                    <a:srgbClr val="FF0000"/>
                  </a:solidFill>
                </a:rPr>
                <a:t>Pichicuy</a:t>
              </a:r>
              <a:r>
                <a:rPr lang="es-CL" sz="1600" dirty="0">
                  <a:solidFill>
                    <a:srgbClr val="FF0000"/>
                  </a:solidFill>
                </a:rPr>
                <a:t> y La Ballena:</a:t>
              </a:r>
            </a:p>
            <a:p>
              <a:pPr marL="342866" indent="-342866">
                <a:buFont typeface="+mj-lt"/>
                <a:buAutoNum type="arabicPeriod"/>
              </a:pPr>
              <a:r>
                <a:rPr lang="es-CL" sz="1600" dirty="0">
                  <a:solidFill>
                    <a:srgbClr val="FF0000"/>
                  </a:solidFill>
                </a:rPr>
                <a:t>Neutralizar fuerzas enemigas desplegadas en el área de operaciones ACD 011500.</a:t>
              </a:r>
            </a:p>
            <a:p>
              <a:pPr marL="342866" indent="-342866">
                <a:buFont typeface="+mj-lt"/>
                <a:buAutoNum type="arabicPeriod"/>
              </a:pPr>
              <a:r>
                <a:rPr lang="es-CL" sz="1600" dirty="0">
                  <a:solidFill>
                    <a:srgbClr val="FF0000"/>
                  </a:solidFill>
                </a:rPr>
                <a:t>Asegurar territorios ocupados por fuerzas enemigas NLT 071600.</a:t>
              </a:r>
              <a:endParaRPr lang="es-CL" sz="1400" dirty="0"/>
            </a:p>
          </p:txBody>
        </p:sp>
      </p:grpSp>
      <p:sp>
        <p:nvSpPr>
          <p:cNvPr id="12"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5"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2406871D-72FE-510C-8158-F005B1DC1DFE}"/>
              </a:ext>
            </a:extLst>
          </p:cNvPr>
          <p:cNvGrpSpPr/>
          <p:nvPr/>
        </p:nvGrpSpPr>
        <p:grpSpPr>
          <a:xfrm>
            <a:off x="1270670" y="201837"/>
            <a:ext cx="9937104" cy="429171"/>
            <a:chOff x="1198662" y="137440"/>
            <a:chExt cx="9937104" cy="429171"/>
          </a:xfrm>
          <a:solidFill>
            <a:schemeClr val="accent3">
              <a:lumMod val="50000"/>
            </a:schemeClr>
          </a:solidFill>
        </p:grpSpPr>
        <p:sp>
          <p:nvSpPr>
            <p:cNvPr id="6" name="Forma libre 61">
              <a:extLst>
                <a:ext uri="{FF2B5EF4-FFF2-40B4-BE49-F238E27FC236}">
                  <a16:creationId xmlns:a16="http://schemas.microsoft.com/office/drawing/2014/main" id="{66A02ACC-F005-EE62-1C20-A67F52EE7F0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2">
              <a:extLst>
                <a:ext uri="{FF2B5EF4-FFF2-40B4-BE49-F238E27FC236}">
                  <a16:creationId xmlns:a16="http://schemas.microsoft.com/office/drawing/2014/main" id="{1444A364-7F90-1A10-6ADC-0ED597CD7060}"/>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0" name="Forma libre 63">
              <a:extLst>
                <a:ext uri="{FF2B5EF4-FFF2-40B4-BE49-F238E27FC236}">
                  <a16:creationId xmlns:a16="http://schemas.microsoft.com/office/drawing/2014/main" id="{AD728FB9-8B26-0484-29DA-E54507F67004}"/>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4">
              <a:extLst>
                <a:ext uri="{FF2B5EF4-FFF2-40B4-BE49-F238E27FC236}">
                  <a16:creationId xmlns:a16="http://schemas.microsoft.com/office/drawing/2014/main" id="{6ACDFDF7-34C5-4A20-F611-26A853E9CDBB}"/>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5" name="Forma libre 65">
              <a:extLst>
                <a:ext uri="{FF2B5EF4-FFF2-40B4-BE49-F238E27FC236}">
                  <a16:creationId xmlns:a16="http://schemas.microsoft.com/office/drawing/2014/main" id="{43DB7296-302B-2A68-0CDA-00096DE2B431}"/>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6">
              <a:extLst>
                <a:ext uri="{FF2B5EF4-FFF2-40B4-BE49-F238E27FC236}">
                  <a16:creationId xmlns:a16="http://schemas.microsoft.com/office/drawing/2014/main" id="{1C016A15-ED18-2AC9-721E-E1C9DFB95F20}"/>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22" name="Grupo 21">
            <a:extLst>
              <a:ext uri="{FF2B5EF4-FFF2-40B4-BE49-F238E27FC236}">
                <a16:creationId xmlns:a16="http://schemas.microsoft.com/office/drawing/2014/main" id="{DBCD9134-866C-E9D8-3176-44BB7ED5F0DA}"/>
              </a:ext>
            </a:extLst>
          </p:cNvPr>
          <p:cNvGrpSpPr/>
          <p:nvPr/>
        </p:nvGrpSpPr>
        <p:grpSpPr>
          <a:xfrm>
            <a:off x="334566" y="1000990"/>
            <a:ext cx="6011304" cy="5813180"/>
            <a:chOff x="334566" y="1088689"/>
            <a:chExt cx="6011304" cy="5813180"/>
          </a:xfrm>
        </p:grpSpPr>
        <p:pic>
          <p:nvPicPr>
            <p:cNvPr id="21" name="Imagen 20">
              <a:extLst>
                <a:ext uri="{FF2B5EF4-FFF2-40B4-BE49-F238E27FC236}">
                  <a16:creationId xmlns:a16="http://schemas.microsoft.com/office/drawing/2014/main" id="{580D0EBA-E57A-A69D-BFB5-5B972729CD54}"/>
                </a:ext>
              </a:extLst>
            </p:cNvPr>
            <p:cNvPicPr>
              <a:picLocks noChangeAspect="1"/>
            </p:cNvPicPr>
            <p:nvPr/>
          </p:nvPicPr>
          <p:blipFill>
            <a:blip r:embed="rId6"/>
            <a:srcRect l="14971"/>
            <a:stretch>
              <a:fillRect/>
            </a:stretch>
          </p:blipFill>
          <p:spPr>
            <a:xfrm>
              <a:off x="334566" y="1088689"/>
              <a:ext cx="6011304" cy="58131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4CDC1631-B516-1D7B-AE24-F69C63C97C11}"/>
                </a:ext>
              </a:extLst>
            </p:cNvPr>
            <p:cNvPicPr>
              <a:picLocks noChangeAspect="1"/>
            </p:cNvPicPr>
            <p:nvPr/>
          </p:nvPicPr>
          <p:blipFill>
            <a:blip r:embed="rId7"/>
            <a:stretch>
              <a:fillRect/>
            </a:stretch>
          </p:blipFill>
          <p:spPr>
            <a:xfrm>
              <a:off x="5682891" y="1141229"/>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grpSp>
        <p:nvGrpSpPr>
          <p:cNvPr id="30" name="Grupo 29">
            <a:extLst>
              <a:ext uri="{FF2B5EF4-FFF2-40B4-BE49-F238E27FC236}">
                <a16:creationId xmlns:a16="http://schemas.microsoft.com/office/drawing/2014/main" id="{712F0528-82E6-5012-127F-4D7917AE0F76}"/>
              </a:ext>
            </a:extLst>
          </p:cNvPr>
          <p:cNvGrpSpPr/>
          <p:nvPr/>
        </p:nvGrpSpPr>
        <p:grpSpPr>
          <a:xfrm>
            <a:off x="4679945" y="2860693"/>
            <a:ext cx="422031" cy="404718"/>
            <a:chOff x="7807569" y="2798879"/>
            <a:chExt cx="422031" cy="404718"/>
          </a:xfrm>
        </p:grpSpPr>
        <p:sp>
          <p:nvSpPr>
            <p:cNvPr id="31" name="Elipse 30">
              <a:extLst>
                <a:ext uri="{FF2B5EF4-FFF2-40B4-BE49-F238E27FC236}">
                  <a16:creationId xmlns:a16="http://schemas.microsoft.com/office/drawing/2014/main" id="{4BEBB791-DDFA-F85F-2CD0-57F22DC717F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2" name="CuadroTexto 52">
              <a:extLst>
                <a:ext uri="{FF2B5EF4-FFF2-40B4-BE49-F238E27FC236}">
                  <a16:creationId xmlns:a16="http://schemas.microsoft.com/office/drawing/2014/main" id="{A4EA1C6C-EC74-F2C3-A7F2-88A4C251B621}"/>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A</a:t>
              </a:r>
            </a:p>
          </p:txBody>
        </p:sp>
      </p:grpSp>
      <p:grpSp>
        <p:nvGrpSpPr>
          <p:cNvPr id="33" name="Grupo 32">
            <a:extLst>
              <a:ext uri="{FF2B5EF4-FFF2-40B4-BE49-F238E27FC236}">
                <a16:creationId xmlns:a16="http://schemas.microsoft.com/office/drawing/2014/main" id="{D960010D-604B-DA4B-0E9C-69C9A21A7C80}"/>
              </a:ext>
            </a:extLst>
          </p:cNvPr>
          <p:cNvGrpSpPr/>
          <p:nvPr/>
        </p:nvGrpSpPr>
        <p:grpSpPr>
          <a:xfrm>
            <a:off x="3537984" y="4153404"/>
            <a:ext cx="422031" cy="404718"/>
            <a:chOff x="7807569" y="2798879"/>
            <a:chExt cx="422031" cy="404718"/>
          </a:xfrm>
        </p:grpSpPr>
        <p:sp>
          <p:nvSpPr>
            <p:cNvPr id="34" name="Elipse 33">
              <a:extLst>
                <a:ext uri="{FF2B5EF4-FFF2-40B4-BE49-F238E27FC236}">
                  <a16:creationId xmlns:a16="http://schemas.microsoft.com/office/drawing/2014/main" id="{A6D42694-83FE-B94A-0A89-F52315A23D1F}"/>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5" name="CuadroTexto 52">
              <a:extLst>
                <a:ext uri="{FF2B5EF4-FFF2-40B4-BE49-F238E27FC236}">
                  <a16:creationId xmlns:a16="http://schemas.microsoft.com/office/drawing/2014/main" id="{F6FB6681-D6A1-2F65-FE55-461D5CCADA5C}"/>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B</a:t>
              </a:r>
            </a:p>
          </p:txBody>
        </p:sp>
      </p:grpSp>
      <p:grpSp>
        <p:nvGrpSpPr>
          <p:cNvPr id="36" name="Grupo 35">
            <a:extLst>
              <a:ext uri="{FF2B5EF4-FFF2-40B4-BE49-F238E27FC236}">
                <a16:creationId xmlns:a16="http://schemas.microsoft.com/office/drawing/2014/main" id="{91089622-9CEC-A0E0-F6D9-D9F404E50C5F}"/>
              </a:ext>
            </a:extLst>
          </p:cNvPr>
          <p:cNvGrpSpPr/>
          <p:nvPr/>
        </p:nvGrpSpPr>
        <p:grpSpPr>
          <a:xfrm>
            <a:off x="4513906" y="3525281"/>
            <a:ext cx="422031" cy="404718"/>
            <a:chOff x="7807569" y="2798879"/>
            <a:chExt cx="422031" cy="404718"/>
          </a:xfrm>
        </p:grpSpPr>
        <p:sp>
          <p:nvSpPr>
            <p:cNvPr id="37" name="Elipse 36">
              <a:extLst>
                <a:ext uri="{FF2B5EF4-FFF2-40B4-BE49-F238E27FC236}">
                  <a16:creationId xmlns:a16="http://schemas.microsoft.com/office/drawing/2014/main" id="{7A76528D-89D6-D47A-1BFC-D39B03E3DA1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8" name="CuadroTexto 52">
              <a:extLst>
                <a:ext uri="{FF2B5EF4-FFF2-40B4-BE49-F238E27FC236}">
                  <a16:creationId xmlns:a16="http://schemas.microsoft.com/office/drawing/2014/main" id="{FBE6D16B-FA56-C938-405F-9B04131864AD}"/>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C</a:t>
              </a:r>
            </a:p>
          </p:txBody>
        </p:sp>
      </p:grpSp>
      <p:grpSp>
        <p:nvGrpSpPr>
          <p:cNvPr id="39" name="Grupo 38">
            <a:extLst>
              <a:ext uri="{FF2B5EF4-FFF2-40B4-BE49-F238E27FC236}">
                <a16:creationId xmlns:a16="http://schemas.microsoft.com/office/drawing/2014/main" id="{27E2E025-22DA-BF7E-C0B9-91023D40A2E8}"/>
              </a:ext>
            </a:extLst>
          </p:cNvPr>
          <p:cNvGrpSpPr/>
          <p:nvPr/>
        </p:nvGrpSpPr>
        <p:grpSpPr>
          <a:xfrm>
            <a:off x="4115083" y="3390606"/>
            <a:ext cx="422031" cy="404718"/>
            <a:chOff x="7807569" y="2798879"/>
            <a:chExt cx="422031" cy="404718"/>
          </a:xfrm>
        </p:grpSpPr>
        <p:sp>
          <p:nvSpPr>
            <p:cNvPr id="40" name="Elipse 39">
              <a:extLst>
                <a:ext uri="{FF2B5EF4-FFF2-40B4-BE49-F238E27FC236}">
                  <a16:creationId xmlns:a16="http://schemas.microsoft.com/office/drawing/2014/main" id="{C29D523D-937B-4ABD-F4F1-E68EBF83F986}"/>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41" name="CuadroTexto 52">
              <a:extLst>
                <a:ext uri="{FF2B5EF4-FFF2-40B4-BE49-F238E27FC236}">
                  <a16:creationId xmlns:a16="http://schemas.microsoft.com/office/drawing/2014/main" id="{1C5A7C9F-1B50-1217-C6D6-9E51B4AEBD9E}"/>
                </a:ext>
              </a:extLst>
            </p:cNvPr>
            <p:cNvSpPr txBox="1"/>
            <p:nvPr/>
          </p:nvSpPr>
          <p:spPr>
            <a:xfrm>
              <a:off x="7849176" y="2816572"/>
              <a:ext cx="32733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D</a:t>
              </a:r>
            </a:p>
          </p:txBody>
        </p:sp>
      </p:grpSp>
    </p:spTree>
    <p:extLst>
      <p:ext uri="{BB962C8B-B14F-4D97-AF65-F5344CB8AC3E}">
        <p14:creationId xmlns:p14="http://schemas.microsoft.com/office/powerpoint/2010/main" val="129809696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6407F-503D-6680-90F2-463CD6919520}"/>
            </a:ext>
          </a:extLst>
        </p:cNvPr>
        <p:cNvGrpSpPr/>
        <p:nvPr/>
      </p:nvGrpSpPr>
      <p:grpSpPr>
        <a:xfrm>
          <a:off x="0" y="0"/>
          <a:ext cx="0" cy="0"/>
          <a:chOff x="0" y="0"/>
          <a:chExt cx="0" cy="0"/>
        </a:xfrm>
      </p:grpSpPr>
      <p:pic>
        <p:nvPicPr>
          <p:cNvPr id="3" name="Imagen 2">
            <a:extLst>
              <a:ext uri="{FF2B5EF4-FFF2-40B4-BE49-F238E27FC236}">
                <a16:creationId xmlns:a16="http://schemas.microsoft.com/office/drawing/2014/main" id="{92899FE8-A691-1E3B-D110-049CA423005F}"/>
              </a:ext>
            </a:extLst>
          </p:cNvPr>
          <p:cNvPicPr>
            <a:picLocks noChangeAspect="1"/>
          </p:cNvPicPr>
          <p:nvPr/>
        </p:nvPicPr>
        <p:blipFill>
          <a:blip r:embed="rId2"/>
          <a:stretch>
            <a:fillRect/>
          </a:stretch>
        </p:blipFill>
        <p:spPr>
          <a:xfrm>
            <a:off x="4412209" y="1387653"/>
            <a:ext cx="6984776" cy="53945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96E1E3F0-E2BF-2C02-5B49-3F11427931DA}"/>
              </a:ext>
            </a:extLst>
          </p:cNvPr>
          <p:cNvSpPr txBox="1">
            <a:spLocks noChangeArrowheads="1"/>
          </p:cNvSpPr>
          <p:nvPr/>
        </p:nvSpPr>
        <p:spPr bwMode="auto">
          <a:xfrm>
            <a:off x="4486266" y="867807"/>
            <a:ext cx="6845997" cy="461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endParaRPr lang="en-US" altLang="es-CL" sz="2400" dirty="0">
              <a:latin typeface="Arial Black" panose="020B0604020202020204" pitchFamily="34" charset="0"/>
            </a:endParaRPr>
          </a:p>
        </p:txBody>
      </p:sp>
      <p:sp>
        <p:nvSpPr>
          <p:cNvPr id="2" name="17 Rectángulo redondeado">
            <a:extLst>
              <a:ext uri="{FF2B5EF4-FFF2-40B4-BE49-F238E27FC236}">
                <a16:creationId xmlns:a16="http://schemas.microsoft.com/office/drawing/2014/main" id="{E362BC9C-0D27-DD1A-6CF7-015FFC8B2944}"/>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 name="Picture 2" descr="Imagen relacionada">
            <a:extLst>
              <a:ext uri="{FF2B5EF4-FFF2-40B4-BE49-F238E27FC236}">
                <a16:creationId xmlns:a16="http://schemas.microsoft.com/office/drawing/2014/main" id="{D9C75484-D6B1-A657-2F0C-DA771573EF6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0" name="Picture 2" descr="Batallón Infantería de Marina N° 21 &quot;Miller&quot; | Armada de Chile">
            <a:extLst>
              <a:ext uri="{FF2B5EF4-FFF2-40B4-BE49-F238E27FC236}">
                <a16:creationId xmlns:a16="http://schemas.microsoft.com/office/drawing/2014/main" id="{B8F1F425-7E06-DC72-FB1C-F884D6FC813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upo 10">
            <a:extLst>
              <a:ext uri="{FF2B5EF4-FFF2-40B4-BE49-F238E27FC236}">
                <a16:creationId xmlns:a16="http://schemas.microsoft.com/office/drawing/2014/main" id="{4350B16E-EC5A-BBFA-897A-D7D51553334D}"/>
              </a:ext>
            </a:extLst>
          </p:cNvPr>
          <p:cNvGrpSpPr/>
          <p:nvPr/>
        </p:nvGrpSpPr>
        <p:grpSpPr>
          <a:xfrm>
            <a:off x="1270670" y="201837"/>
            <a:ext cx="9937104" cy="429171"/>
            <a:chOff x="1198662" y="137440"/>
            <a:chExt cx="9937104" cy="429171"/>
          </a:xfrm>
          <a:solidFill>
            <a:schemeClr val="accent3">
              <a:lumMod val="50000"/>
            </a:schemeClr>
          </a:solidFill>
        </p:grpSpPr>
        <p:sp>
          <p:nvSpPr>
            <p:cNvPr id="12" name="Forma libre 61">
              <a:extLst>
                <a:ext uri="{FF2B5EF4-FFF2-40B4-BE49-F238E27FC236}">
                  <a16:creationId xmlns:a16="http://schemas.microsoft.com/office/drawing/2014/main" id="{FA48FD36-9993-05AD-B609-D169D2B2E3A7}"/>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3" name="Forma libre 62">
              <a:extLst>
                <a:ext uri="{FF2B5EF4-FFF2-40B4-BE49-F238E27FC236}">
                  <a16:creationId xmlns:a16="http://schemas.microsoft.com/office/drawing/2014/main" id="{4A249DDB-1810-5150-6868-DB5CF26A6D57}"/>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4" name="Forma libre 63">
              <a:extLst>
                <a:ext uri="{FF2B5EF4-FFF2-40B4-BE49-F238E27FC236}">
                  <a16:creationId xmlns:a16="http://schemas.microsoft.com/office/drawing/2014/main" id="{827A48E9-FD1A-C7C7-B0B6-B945538457C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5" name="Forma libre 64">
              <a:extLst>
                <a:ext uri="{FF2B5EF4-FFF2-40B4-BE49-F238E27FC236}">
                  <a16:creationId xmlns:a16="http://schemas.microsoft.com/office/drawing/2014/main" id="{A21F526F-6125-968A-A82F-DB6A5BA740ED}"/>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5">
              <a:extLst>
                <a:ext uri="{FF2B5EF4-FFF2-40B4-BE49-F238E27FC236}">
                  <a16:creationId xmlns:a16="http://schemas.microsoft.com/office/drawing/2014/main" id="{694181D7-4BE2-82B6-DCB9-6705032885FA}"/>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7" name="Forma libre 66">
              <a:extLst>
                <a:ext uri="{FF2B5EF4-FFF2-40B4-BE49-F238E27FC236}">
                  <a16:creationId xmlns:a16="http://schemas.microsoft.com/office/drawing/2014/main" id="{81B14CCE-D4AD-2823-BE84-437339153F38}"/>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
        <p:nvSpPr>
          <p:cNvPr id="19" name="CuadroTexto 18">
            <a:extLst>
              <a:ext uri="{FF2B5EF4-FFF2-40B4-BE49-F238E27FC236}">
                <a16:creationId xmlns:a16="http://schemas.microsoft.com/office/drawing/2014/main" id="{402CDD0C-354A-A49B-444F-91043ED37A1B}"/>
              </a:ext>
            </a:extLst>
          </p:cNvPr>
          <p:cNvSpPr txBox="1"/>
          <p:nvPr/>
        </p:nvSpPr>
        <p:spPr>
          <a:xfrm>
            <a:off x="215403" y="1328736"/>
            <a:ext cx="3751293" cy="5447645"/>
          </a:xfrm>
          <a:prstGeom prst="rect">
            <a:avLst/>
          </a:prstGeom>
          <a:noFill/>
          <a:ln>
            <a:solidFill>
              <a:schemeClr val="tx1"/>
            </a:solidFill>
          </a:ln>
        </p:spPr>
        <p:txBody>
          <a:bodyPr wrap="square">
            <a:spAutoFit/>
          </a:bodyPr>
          <a:lstStyle/>
          <a:p>
            <a:pPr algn="just"/>
            <a:r>
              <a:rPr lang="es-ES_tradnl" sz="1200" b="1" u="sng" dirty="0">
                <a:solidFill>
                  <a:prstClr val="black"/>
                </a:solidFill>
              </a:rPr>
              <a:t>FASE I MOVIMIENTO AL AOA</a:t>
            </a:r>
          </a:p>
          <a:p>
            <a:pPr algn="just"/>
            <a:r>
              <a:rPr lang="es-ES_tradnl" sz="1200" b="1" dirty="0">
                <a:solidFill>
                  <a:srgbClr val="FF0000"/>
                </a:solidFill>
              </a:rPr>
              <a:t>Esta fase inicia con </a:t>
            </a:r>
            <a:r>
              <a:rPr lang="es-ES_tradnl" sz="1200" dirty="0">
                <a:solidFill>
                  <a:prstClr val="black"/>
                </a:solidFill>
              </a:rPr>
              <a:t>el movimiento de los medios embarcados el día D-2 y </a:t>
            </a:r>
            <a:r>
              <a:rPr lang="es-ES_tradnl" sz="1200" b="1" dirty="0">
                <a:solidFill>
                  <a:srgbClr val="FF0000"/>
                </a:solidFill>
              </a:rPr>
              <a:t>termina con</a:t>
            </a:r>
            <a:r>
              <a:rPr lang="es-ES_tradnl" sz="1200" dirty="0">
                <a:solidFill>
                  <a:prstClr val="black"/>
                </a:solidFill>
              </a:rPr>
              <a:t> el despliegue de los medios ISR.</a:t>
            </a:r>
          </a:p>
          <a:p>
            <a:pPr algn="just"/>
            <a:r>
              <a:rPr lang="es-ES_tradnl" sz="1200" b="1" dirty="0">
                <a:solidFill>
                  <a:srgbClr val="FF0000"/>
                </a:solidFill>
              </a:rPr>
              <a:t>Eventos críticos durante esta fase </a:t>
            </a:r>
            <a:r>
              <a:rPr lang="es-ES_tradnl" sz="1200" dirty="0">
                <a:solidFill>
                  <a:prstClr val="black"/>
                </a:solidFill>
              </a:rPr>
              <a:t>son: llegada al área de operaciones anfibia.</a:t>
            </a:r>
          </a:p>
          <a:p>
            <a:pPr algn="just"/>
            <a:endParaRPr lang="es-ES_tradnl" sz="1200" b="1" u="sng" dirty="0">
              <a:solidFill>
                <a:prstClr val="black"/>
              </a:solidFill>
            </a:endParaRPr>
          </a:p>
          <a:p>
            <a:pPr algn="just"/>
            <a:r>
              <a:rPr lang="es-ES_tradnl" sz="1200" b="1" u="sng" dirty="0">
                <a:solidFill>
                  <a:prstClr val="black"/>
                </a:solidFill>
              </a:rPr>
              <a:t>FASE II CONFIGURACIÓN:</a:t>
            </a:r>
          </a:p>
          <a:p>
            <a:pPr algn="just"/>
            <a:r>
              <a:rPr lang="es-ES_tradnl" sz="1200" b="1" dirty="0">
                <a:solidFill>
                  <a:srgbClr val="FF0000"/>
                </a:solidFill>
              </a:rPr>
              <a:t>Esta fase inicia con </a:t>
            </a:r>
            <a:r>
              <a:rPr lang="es-ES_tradnl" sz="1200" dirty="0">
                <a:solidFill>
                  <a:prstClr val="black"/>
                </a:solidFill>
              </a:rPr>
              <a:t>la inserción de las unidades ISR (020 / FTE) el día D-2 y </a:t>
            </a:r>
            <a:r>
              <a:rPr lang="es-ES_tradnl" sz="1200" b="1" dirty="0">
                <a:solidFill>
                  <a:srgbClr val="FF0000"/>
                </a:solidFill>
              </a:rPr>
              <a:t>termina con las </a:t>
            </a:r>
            <a:r>
              <a:rPr lang="es-ES_tradnl" sz="1200" dirty="0">
                <a:solidFill>
                  <a:prstClr val="black"/>
                </a:solidFill>
              </a:rPr>
              <a:t>posiciones de observación establecidas.</a:t>
            </a:r>
          </a:p>
          <a:p>
            <a:pPr algn="just"/>
            <a:r>
              <a:rPr lang="es-ES_tradnl" sz="1200" b="1" dirty="0">
                <a:solidFill>
                  <a:srgbClr val="FF0000"/>
                </a:solidFill>
              </a:rPr>
              <a:t>Eventos críticos durante esta</a:t>
            </a:r>
            <a:r>
              <a:rPr lang="es-ES_tradnl" sz="1200" dirty="0">
                <a:solidFill>
                  <a:prstClr val="black"/>
                </a:solidFill>
              </a:rPr>
              <a:t> fase son: </a:t>
            </a:r>
            <a:r>
              <a:rPr lang="es-ES_tradnl" sz="1200" dirty="0"/>
              <a:t>BLS Verde y Roja empleadas los días D-2 y D-1.</a:t>
            </a:r>
          </a:p>
          <a:p>
            <a:pPr algn="just"/>
            <a:endParaRPr lang="es-ES_tradnl" sz="1200" dirty="0"/>
          </a:p>
          <a:p>
            <a:pPr algn="just"/>
            <a:r>
              <a:rPr lang="es-ES_tradnl" sz="1200" b="1" u="sng" dirty="0">
                <a:solidFill>
                  <a:prstClr val="black"/>
                </a:solidFill>
              </a:rPr>
              <a:t>FASE III ASALTO:</a:t>
            </a:r>
          </a:p>
          <a:p>
            <a:pPr algn="just"/>
            <a:r>
              <a:rPr lang="es-ES_tradnl" sz="1200" b="1" dirty="0">
                <a:solidFill>
                  <a:srgbClr val="FF0000"/>
                </a:solidFill>
              </a:rPr>
              <a:t>Esta fase inicia con </a:t>
            </a:r>
            <a:r>
              <a:rPr lang="es-ES_tradnl" sz="1200" dirty="0"/>
              <a:t>el movimiento hacia el contacto el día D-1 </a:t>
            </a:r>
            <a:r>
              <a:rPr lang="es-ES_tradnl" sz="1200" b="1" dirty="0">
                <a:solidFill>
                  <a:srgbClr val="FF0000"/>
                </a:solidFill>
              </a:rPr>
              <a:t>termina con </a:t>
            </a:r>
            <a:r>
              <a:rPr lang="es-ES_tradnl" sz="1200" dirty="0"/>
              <a:t>conquista de los objetivos A, B Y C el Dia D, A+2.</a:t>
            </a:r>
          </a:p>
          <a:p>
            <a:pPr algn="just"/>
            <a:r>
              <a:rPr lang="es-ES_tradnl" sz="1200" b="1" dirty="0">
                <a:solidFill>
                  <a:srgbClr val="FF0000"/>
                </a:solidFill>
              </a:rPr>
              <a:t>Eventos críticos durante esta fase son:  </a:t>
            </a:r>
            <a:r>
              <a:rPr lang="es-ES_tradnl" sz="1200" dirty="0"/>
              <a:t>Posicionamiento de las unidades en el área.</a:t>
            </a:r>
          </a:p>
          <a:p>
            <a:pPr algn="just"/>
            <a:endParaRPr lang="es-ES_tradnl" sz="1200" dirty="0"/>
          </a:p>
          <a:p>
            <a:pPr algn="just"/>
            <a:r>
              <a:rPr lang="es-ES_tradnl" sz="1200" b="1" u="sng" dirty="0">
                <a:solidFill>
                  <a:prstClr val="black"/>
                </a:solidFill>
              </a:rPr>
              <a:t>FASE IV CONSOLIDACION:</a:t>
            </a:r>
          </a:p>
          <a:p>
            <a:pPr algn="just"/>
            <a:r>
              <a:rPr lang="es-ES_tradnl" sz="1200" b="1" dirty="0">
                <a:solidFill>
                  <a:srgbClr val="FF0000"/>
                </a:solidFill>
              </a:rPr>
              <a:t>Esta fase inicia con </a:t>
            </a:r>
            <a:r>
              <a:rPr lang="es-ES_tradnl" sz="1200" dirty="0"/>
              <a:t>la captura de los objetivos A, B y C el Dia D, A+2</a:t>
            </a:r>
          </a:p>
          <a:p>
            <a:pPr algn="just"/>
            <a:r>
              <a:rPr lang="es-ES_tradnl" sz="1200" b="1" dirty="0">
                <a:solidFill>
                  <a:srgbClr val="FF0000"/>
                </a:solidFill>
              </a:rPr>
              <a:t>Eventos críticos durante esta fase son:  </a:t>
            </a:r>
            <a:r>
              <a:rPr lang="es-ES_tradnl" sz="1200" dirty="0"/>
              <a:t>Confirmación de ocupación de posiciones enemigas.</a:t>
            </a:r>
          </a:p>
          <a:p>
            <a:pPr algn="just"/>
            <a:endParaRPr lang="es-ES_tradnl" sz="1200" dirty="0"/>
          </a:p>
          <a:p>
            <a:pPr algn="just"/>
            <a:endParaRPr lang="es-ES_tradnl" sz="1200" dirty="0"/>
          </a:p>
          <a:p>
            <a:pPr algn="just"/>
            <a:endParaRPr lang="es-ES_tradnl" sz="1200" dirty="0"/>
          </a:p>
        </p:txBody>
      </p:sp>
      <p:grpSp>
        <p:nvGrpSpPr>
          <p:cNvPr id="20" name="Grupo 19">
            <a:extLst>
              <a:ext uri="{FF2B5EF4-FFF2-40B4-BE49-F238E27FC236}">
                <a16:creationId xmlns:a16="http://schemas.microsoft.com/office/drawing/2014/main" id="{5090459D-9E03-B6AF-4458-B51601A046EC}"/>
              </a:ext>
            </a:extLst>
          </p:cNvPr>
          <p:cNvGrpSpPr/>
          <p:nvPr/>
        </p:nvGrpSpPr>
        <p:grpSpPr>
          <a:xfrm>
            <a:off x="9567013" y="2421682"/>
            <a:ext cx="422031" cy="404718"/>
            <a:chOff x="7807569" y="2798879"/>
            <a:chExt cx="422031" cy="404718"/>
          </a:xfrm>
        </p:grpSpPr>
        <p:sp>
          <p:nvSpPr>
            <p:cNvPr id="21" name="Elipse 20">
              <a:extLst>
                <a:ext uri="{FF2B5EF4-FFF2-40B4-BE49-F238E27FC236}">
                  <a16:creationId xmlns:a16="http://schemas.microsoft.com/office/drawing/2014/main" id="{17A2999D-904D-C16E-367F-CA3257FA609C}"/>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2" name="CuadroTexto 52">
              <a:extLst>
                <a:ext uri="{FF2B5EF4-FFF2-40B4-BE49-F238E27FC236}">
                  <a16:creationId xmlns:a16="http://schemas.microsoft.com/office/drawing/2014/main" id="{3A62E5BC-66A8-1335-3501-CF794E7BB1A6}"/>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A</a:t>
              </a:r>
            </a:p>
          </p:txBody>
        </p:sp>
      </p:grpSp>
      <p:grpSp>
        <p:nvGrpSpPr>
          <p:cNvPr id="23" name="Grupo 22">
            <a:extLst>
              <a:ext uri="{FF2B5EF4-FFF2-40B4-BE49-F238E27FC236}">
                <a16:creationId xmlns:a16="http://schemas.microsoft.com/office/drawing/2014/main" id="{95D32F46-1B89-959A-6B01-647FCFBBFB57}"/>
              </a:ext>
            </a:extLst>
          </p:cNvPr>
          <p:cNvGrpSpPr/>
          <p:nvPr/>
        </p:nvGrpSpPr>
        <p:grpSpPr>
          <a:xfrm>
            <a:off x="8748313" y="3003581"/>
            <a:ext cx="422031" cy="404718"/>
            <a:chOff x="7807569" y="2798879"/>
            <a:chExt cx="422031" cy="404718"/>
          </a:xfrm>
        </p:grpSpPr>
        <p:sp>
          <p:nvSpPr>
            <p:cNvPr id="24" name="Elipse 23">
              <a:extLst>
                <a:ext uri="{FF2B5EF4-FFF2-40B4-BE49-F238E27FC236}">
                  <a16:creationId xmlns:a16="http://schemas.microsoft.com/office/drawing/2014/main" id="{515D4BD9-E51D-1727-7750-1B51CD5E60C7}"/>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5" name="CuadroTexto 52">
              <a:extLst>
                <a:ext uri="{FF2B5EF4-FFF2-40B4-BE49-F238E27FC236}">
                  <a16:creationId xmlns:a16="http://schemas.microsoft.com/office/drawing/2014/main" id="{4EA9D483-5C06-632B-1386-4643DF5495D7}"/>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B</a:t>
              </a:r>
            </a:p>
          </p:txBody>
        </p:sp>
      </p:grpSp>
      <p:grpSp>
        <p:nvGrpSpPr>
          <p:cNvPr id="26" name="Grupo 25">
            <a:extLst>
              <a:ext uri="{FF2B5EF4-FFF2-40B4-BE49-F238E27FC236}">
                <a16:creationId xmlns:a16="http://schemas.microsoft.com/office/drawing/2014/main" id="{C130EE3A-C175-6A6F-A844-AF29A96F2CAE}"/>
              </a:ext>
            </a:extLst>
          </p:cNvPr>
          <p:cNvGrpSpPr/>
          <p:nvPr/>
        </p:nvGrpSpPr>
        <p:grpSpPr>
          <a:xfrm>
            <a:off x="9396248" y="2834160"/>
            <a:ext cx="422031" cy="404718"/>
            <a:chOff x="7807569" y="2798879"/>
            <a:chExt cx="422031" cy="404718"/>
          </a:xfrm>
        </p:grpSpPr>
        <p:sp>
          <p:nvSpPr>
            <p:cNvPr id="27" name="Elipse 26">
              <a:extLst>
                <a:ext uri="{FF2B5EF4-FFF2-40B4-BE49-F238E27FC236}">
                  <a16:creationId xmlns:a16="http://schemas.microsoft.com/office/drawing/2014/main" id="{06968046-6D02-4E3B-87CB-2B449561D3E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8" name="CuadroTexto 52">
              <a:extLst>
                <a:ext uri="{FF2B5EF4-FFF2-40B4-BE49-F238E27FC236}">
                  <a16:creationId xmlns:a16="http://schemas.microsoft.com/office/drawing/2014/main" id="{C18B54A8-625B-F400-A045-FC5A49168BCE}"/>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C</a:t>
              </a:r>
            </a:p>
          </p:txBody>
        </p:sp>
      </p:grpSp>
      <p:grpSp>
        <p:nvGrpSpPr>
          <p:cNvPr id="29" name="Grupo 28">
            <a:extLst>
              <a:ext uri="{FF2B5EF4-FFF2-40B4-BE49-F238E27FC236}">
                <a16:creationId xmlns:a16="http://schemas.microsoft.com/office/drawing/2014/main" id="{40C77FB6-01E3-38B3-C206-B5315940FD1D}"/>
              </a:ext>
            </a:extLst>
          </p:cNvPr>
          <p:cNvGrpSpPr/>
          <p:nvPr/>
        </p:nvGrpSpPr>
        <p:grpSpPr>
          <a:xfrm>
            <a:off x="9005744" y="2664738"/>
            <a:ext cx="422031" cy="404718"/>
            <a:chOff x="7807569" y="2798879"/>
            <a:chExt cx="422031" cy="404718"/>
          </a:xfrm>
        </p:grpSpPr>
        <p:sp>
          <p:nvSpPr>
            <p:cNvPr id="30" name="Elipse 29">
              <a:extLst>
                <a:ext uri="{FF2B5EF4-FFF2-40B4-BE49-F238E27FC236}">
                  <a16:creationId xmlns:a16="http://schemas.microsoft.com/office/drawing/2014/main" id="{7E671BD2-298A-5B50-35C5-76F3DF5953EB}"/>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1" name="CuadroTexto 52">
              <a:extLst>
                <a:ext uri="{FF2B5EF4-FFF2-40B4-BE49-F238E27FC236}">
                  <a16:creationId xmlns:a16="http://schemas.microsoft.com/office/drawing/2014/main" id="{7DDEAF08-96C3-C680-CB7B-A2E4DE2E40B7}"/>
                </a:ext>
              </a:extLst>
            </p:cNvPr>
            <p:cNvSpPr txBox="1"/>
            <p:nvPr/>
          </p:nvSpPr>
          <p:spPr>
            <a:xfrm>
              <a:off x="7849176" y="2816572"/>
              <a:ext cx="32733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D</a:t>
              </a:r>
            </a:p>
          </p:txBody>
        </p:sp>
      </p:grpSp>
    </p:spTree>
    <p:extLst>
      <p:ext uri="{BB962C8B-B14F-4D97-AF65-F5344CB8AC3E}">
        <p14:creationId xmlns:p14="http://schemas.microsoft.com/office/powerpoint/2010/main" val="1416427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F45E0F6-9B4E-6687-2FAE-22D1289658A9}"/>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73A951A5-6645-B7DC-E14E-E95E4B3E6E21}"/>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2" name="17 Rectángulo redondeado">
            <a:extLst>
              <a:ext uri="{FF2B5EF4-FFF2-40B4-BE49-F238E27FC236}">
                <a16:creationId xmlns:a16="http://schemas.microsoft.com/office/drawing/2014/main" id="{F0436440-EB0A-949E-E7C5-9C043C3E4BC1}"/>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Picture 2" descr="Imagen relacionada">
            <a:extLst>
              <a:ext uri="{FF2B5EF4-FFF2-40B4-BE49-F238E27FC236}">
                <a16:creationId xmlns:a16="http://schemas.microsoft.com/office/drawing/2014/main" id="{D7F06624-D053-336F-3CB1-59CD385F223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4D872FA1-79FC-F365-27FA-A962C9F7FB8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5" name="Picture 2" descr="Batallón Infantería de Marina N° 21 &quot;Miller&quot; | Armada de Chile">
            <a:extLst>
              <a:ext uri="{FF2B5EF4-FFF2-40B4-BE49-F238E27FC236}">
                <a16:creationId xmlns:a16="http://schemas.microsoft.com/office/drawing/2014/main" id="{1A4F4781-01CD-BC07-5615-7DB83E2A47C0}"/>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sp>
        <p:nvSpPr>
          <p:cNvPr id="6" name="23 CuadroTexto">
            <a:extLst>
              <a:ext uri="{FF2B5EF4-FFF2-40B4-BE49-F238E27FC236}">
                <a16:creationId xmlns:a16="http://schemas.microsoft.com/office/drawing/2014/main" id="{5241D5F6-1212-D7D1-D0D6-B41F78D41927}"/>
              </a:ext>
            </a:extLst>
          </p:cNvPr>
          <p:cNvSpPr txBox="1"/>
          <p:nvPr/>
        </p:nvSpPr>
        <p:spPr>
          <a:xfrm>
            <a:off x="4460190" y="797146"/>
            <a:ext cx="3458191"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ESQUEMA DE MANIOBRA</a:t>
            </a:r>
          </a:p>
        </p:txBody>
      </p:sp>
      <p:grpSp>
        <p:nvGrpSpPr>
          <p:cNvPr id="31" name="Grupo 30">
            <a:extLst>
              <a:ext uri="{FF2B5EF4-FFF2-40B4-BE49-F238E27FC236}">
                <a16:creationId xmlns:a16="http://schemas.microsoft.com/office/drawing/2014/main" id="{D2330BC9-7ED6-F5EE-FE96-E8008B4CB4DA}"/>
              </a:ext>
            </a:extLst>
          </p:cNvPr>
          <p:cNvGrpSpPr/>
          <p:nvPr/>
        </p:nvGrpSpPr>
        <p:grpSpPr>
          <a:xfrm>
            <a:off x="1270670" y="201837"/>
            <a:ext cx="9937104" cy="429171"/>
            <a:chOff x="1198662" y="137440"/>
            <a:chExt cx="9937104" cy="429171"/>
          </a:xfrm>
          <a:solidFill>
            <a:schemeClr val="accent3">
              <a:lumMod val="50000"/>
            </a:schemeClr>
          </a:solidFill>
        </p:grpSpPr>
        <p:sp>
          <p:nvSpPr>
            <p:cNvPr id="32" name="Forma libre 61">
              <a:extLst>
                <a:ext uri="{FF2B5EF4-FFF2-40B4-BE49-F238E27FC236}">
                  <a16:creationId xmlns:a16="http://schemas.microsoft.com/office/drawing/2014/main" id="{85B63E0B-5E85-83E4-F1B2-E81CFCB71A3A}"/>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3" name="Forma libre 62">
              <a:extLst>
                <a:ext uri="{FF2B5EF4-FFF2-40B4-BE49-F238E27FC236}">
                  <a16:creationId xmlns:a16="http://schemas.microsoft.com/office/drawing/2014/main" id="{47CF42F0-1AFB-8181-9CFE-540643B65231}"/>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4" name="Forma libre 63">
              <a:extLst>
                <a:ext uri="{FF2B5EF4-FFF2-40B4-BE49-F238E27FC236}">
                  <a16:creationId xmlns:a16="http://schemas.microsoft.com/office/drawing/2014/main" id="{81A3A77B-E537-189D-637E-21780831DCF7}"/>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5" name="Forma libre 64">
              <a:extLst>
                <a:ext uri="{FF2B5EF4-FFF2-40B4-BE49-F238E27FC236}">
                  <a16:creationId xmlns:a16="http://schemas.microsoft.com/office/drawing/2014/main" id="{3A38D1B6-CD01-342F-AE90-D7FA55E81DB3}"/>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6" name="Forma libre 65">
              <a:extLst>
                <a:ext uri="{FF2B5EF4-FFF2-40B4-BE49-F238E27FC236}">
                  <a16:creationId xmlns:a16="http://schemas.microsoft.com/office/drawing/2014/main" id="{05AF013F-1406-630E-A678-AB44CD17CD7E}"/>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7" name="Forma libre 66">
              <a:extLst>
                <a:ext uri="{FF2B5EF4-FFF2-40B4-BE49-F238E27FC236}">
                  <a16:creationId xmlns:a16="http://schemas.microsoft.com/office/drawing/2014/main" id="{C75FCEC3-DE31-F5F1-E1EC-478ADA0C34D5}"/>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
        <p:nvSpPr>
          <p:cNvPr id="38" name="Flecha: curvada hacia la derecha 37">
            <a:extLst>
              <a:ext uri="{FF2B5EF4-FFF2-40B4-BE49-F238E27FC236}">
                <a16:creationId xmlns:a16="http://schemas.microsoft.com/office/drawing/2014/main" id="{57263E46-C6C9-6E06-82DF-6E770E2C1DBF}"/>
              </a:ext>
            </a:extLst>
          </p:cNvPr>
          <p:cNvSpPr/>
          <p:nvPr/>
        </p:nvSpPr>
        <p:spPr>
          <a:xfrm rot="19443550">
            <a:off x="1108648" y="4642229"/>
            <a:ext cx="1048325" cy="1700590"/>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40" name="Flecha: curvada hacia la derecha 39">
            <a:extLst>
              <a:ext uri="{FF2B5EF4-FFF2-40B4-BE49-F238E27FC236}">
                <a16:creationId xmlns:a16="http://schemas.microsoft.com/office/drawing/2014/main" id="{C47FED18-4CEC-1814-523A-E0F8DA720CD8}"/>
              </a:ext>
            </a:extLst>
          </p:cNvPr>
          <p:cNvSpPr/>
          <p:nvPr/>
        </p:nvSpPr>
        <p:spPr>
          <a:xfrm rot="19631810">
            <a:off x="7092261" y="4740120"/>
            <a:ext cx="878685" cy="1700590"/>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42" name="Flecha: curvada hacia la derecha 41">
            <a:extLst>
              <a:ext uri="{FF2B5EF4-FFF2-40B4-BE49-F238E27FC236}">
                <a16:creationId xmlns:a16="http://schemas.microsoft.com/office/drawing/2014/main" id="{D3F5F4C6-4348-F238-C9F0-570B3D63021B}"/>
              </a:ext>
            </a:extLst>
          </p:cNvPr>
          <p:cNvSpPr/>
          <p:nvPr/>
        </p:nvSpPr>
        <p:spPr>
          <a:xfrm rot="13401837" flipH="1">
            <a:off x="4376601" y="1264879"/>
            <a:ext cx="951370" cy="1700590"/>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nvGrpSpPr>
          <p:cNvPr id="4" name="Grupo 3">
            <a:extLst>
              <a:ext uri="{FF2B5EF4-FFF2-40B4-BE49-F238E27FC236}">
                <a16:creationId xmlns:a16="http://schemas.microsoft.com/office/drawing/2014/main" id="{C051C034-D250-F3A1-32E1-C956CE259515}"/>
              </a:ext>
            </a:extLst>
          </p:cNvPr>
          <p:cNvGrpSpPr/>
          <p:nvPr/>
        </p:nvGrpSpPr>
        <p:grpSpPr>
          <a:xfrm>
            <a:off x="279949" y="1147773"/>
            <a:ext cx="3262697" cy="3173032"/>
            <a:chOff x="279949" y="1147773"/>
            <a:chExt cx="3104151" cy="3117442"/>
          </a:xfrm>
        </p:grpSpPr>
        <p:pic>
          <p:nvPicPr>
            <p:cNvPr id="3" name="Imagen 2">
              <a:extLst>
                <a:ext uri="{FF2B5EF4-FFF2-40B4-BE49-F238E27FC236}">
                  <a16:creationId xmlns:a16="http://schemas.microsoft.com/office/drawing/2014/main" id="{3C01A9C4-3FCA-57C5-72EE-31CB850A3C6B}"/>
                </a:ext>
              </a:extLst>
            </p:cNvPr>
            <p:cNvPicPr>
              <a:picLocks noChangeAspect="1"/>
            </p:cNvPicPr>
            <p:nvPr/>
          </p:nvPicPr>
          <p:blipFill>
            <a:blip r:embed="rId6"/>
            <a:stretch>
              <a:fillRect/>
            </a:stretch>
          </p:blipFill>
          <p:spPr>
            <a:xfrm>
              <a:off x="289588" y="1183403"/>
              <a:ext cx="3094512" cy="3081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4" name="CuadroTexto 43">
              <a:extLst>
                <a:ext uri="{FF2B5EF4-FFF2-40B4-BE49-F238E27FC236}">
                  <a16:creationId xmlns:a16="http://schemas.microsoft.com/office/drawing/2014/main" id="{EB265C56-4264-E724-2E73-C59928379615}"/>
                </a:ext>
              </a:extLst>
            </p:cNvPr>
            <p:cNvSpPr txBox="1"/>
            <p:nvPr/>
          </p:nvSpPr>
          <p:spPr>
            <a:xfrm>
              <a:off x="279949" y="1147773"/>
              <a:ext cx="2896860" cy="338554"/>
            </a:xfrm>
            <a:prstGeom prst="rect">
              <a:avLst/>
            </a:prstGeom>
            <a:noFill/>
          </p:spPr>
          <p:txBody>
            <a:bodyPr wrap="square">
              <a:spAutoFit/>
            </a:bodyPr>
            <a:lstStyle/>
            <a:p>
              <a:pPr algn="ctr"/>
              <a:r>
                <a:rPr lang="es-CL" sz="1600" b="1" dirty="0">
                  <a:latin typeface="Calibri Light" panose="020F0302020204030204" pitchFamily="34" charset="0"/>
                  <a:cs typeface="Calibri Light" panose="020F0302020204030204" pitchFamily="34" charset="0"/>
                </a:rPr>
                <a:t>Fase I Movimiento hacia el AOA</a:t>
              </a:r>
            </a:p>
          </p:txBody>
        </p:sp>
      </p:grpSp>
      <p:grpSp>
        <p:nvGrpSpPr>
          <p:cNvPr id="27" name="Grupo 26">
            <a:extLst>
              <a:ext uri="{FF2B5EF4-FFF2-40B4-BE49-F238E27FC236}">
                <a16:creationId xmlns:a16="http://schemas.microsoft.com/office/drawing/2014/main" id="{ED0FA1EA-C2B3-8C14-3936-5C2E798A55D3}"/>
              </a:ext>
            </a:extLst>
          </p:cNvPr>
          <p:cNvGrpSpPr/>
          <p:nvPr/>
        </p:nvGrpSpPr>
        <p:grpSpPr>
          <a:xfrm>
            <a:off x="2597174" y="3227135"/>
            <a:ext cx="3902445" cy="3631212"/>
            <a:chOff x="2597174" y="3227135"/>
            <a:chExt cx="3902445" cy="3631212"/>
          </a:xfrm>
        </p:grpSpPr>
        <p:grpSp>
          <p:nvGrpSpPr>
            <p:cNvPr id="21" name="Grupo 20">
              <a:extLst>
                <a:ext uri="{FF2B5EF4-FFF2-40B4-BE49-F238E27FC236}">
                  <a16:creationId xmlns:a16="http://schemas.microsoft.com/office/drawing/2014/main" id="{6112F392-A39F-19A5-31FE-98E2FAF139FF}"/>
                </a:ext>
              </a:extLst>
            </p:cNvPr>
            <p:cNvGrpSpPr/>
            <p:nvPr/>
          </p:nvGrpSpPr>
          <p:grpSpPr>
            <a:xfrm>
              <a:off x="2597174" y="3227135"/>
              <a:ext cx="3902445" cy="3631212"/>
              <a:chOff x="517621" y="1120822"/>
              <a:chExt cx="5802399" cy="5668117"/>
            </a:xfrm>
          </p:grpSpPr>
          <p:pic>
            <p:nvPicPr>
              <p:cNvPr id="22" name="Imagen 21">
                <a:extLst>
                  <a:ext uri="{FF2B5EF4-FFF2-40B4-BE49-F238E27FC236}">
                    <a16:creationId xmlns:a16="http://schemas.microsoft.com/office/drawing/2014/main" id="{A3DBDB3C-7F00-CBB6-D67A-D06FDBD195C9}"/>
                  </a:ext>
                </a:extLst>
              </p:cNvPr>
              <p:cNvPicPr>
                <a:picLocks noChangeAspect="1"/>
              </p:cNvPicPr>
              <p:nvPr/>
            </p:nvPicPr>
            <p:blipFill>
              <a:blip r:embed="rId7"/>
              <a:stretch>
                <a:fillRect/>
              </a:stretch>
            </p:blipFill>
            <p:spPr>
              <a:xfrm>
                <a:off x="517621" y="1120822"/>
                <a:ext cx="5802399" cy="56681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3" name="CuadroTexto 22">
                <a:extLst>
                  <a:ext uri="{FF2B5EF4-FFF2-40B4-BE49-F238E27FC236}">
                    <a16:creationId xmlns:a16="http://schemas.microsoft.com/office/drawing/2014/main" id="{B597F181-2A0D-FBE3-9812-6451C35BF87C}"/>
                  </a:ext>
                </a:extLst>
              </p:cNvPr>
              <p:cNvSpPr txBox="1"/>
              <p:nvPr/>
            </p:nvSpPr>
            <p:spPr>
              <a:xfrm rot="2362169">
                <a:off x="2899579" y="5981597"/>
                <a:ext cx="605873" cy="240210"/>
              </a:xfrm>
              <a:prstGeom prst="rect">
                <a:avLst/>
              </a:prstGeom>
              <a:solidFill>
                <a:schemeClr val="bg1"/>
              </a:solidFill>
              <a:ln>
                <a:solidFill>
                  <a:schemeClr val="tx1"/>
                </a:solidFill>
              </a:ln>
            </p:spPr>
            <p:txBody>
              <a:bodyPr wrap="none" rtlCol="0">
                <a:spAutoFit/>
              </a:bodyPr>
              <a:lstStyle/>
              <a:p>
                <a:r>
                  <a:rPr lang="es-CL" sz="400" dirty="0"/>
                  <a:t>BLS VERDE</a:t>
                </a:r>
              </a:p>
            </p:txBody>
          </p:sp>
          <p:sp>
            <p:nvSpPr>
              <p:cNvPr id="24" name="CuadroTexto 23">
                <a:extLst>
                  <a:ext uri="{FF2B5EF4-FFF2-40B4-BE49-F238E27FC236}">
                    <a16:creationId xmlns:a16="http://schemas.microsoft.com/office/drawing/2014/main" id="{F0EE937F-665E-BC1A-8AE5-2BC171AB2B14}"/>
                  </a:ext>
                </a:extLst>
              </p:cNvPr>
              <p:cNvSpPr txBox="1"/>
              <p:nvPr/>
            </p:nvSpPr>
            <p:spPr>
              <a:xfrm rot="2362169">
                <a:off x="2077613" y="2651867"/>
                <a:ext cx="562971" cy="240210"/>
              </a:xfrm>
              <a:prstGeom prst="rect">
                <a:avLst/>
              </a:prstGeom>
              <a:solidFill>
                <a:schemeClr val="bg1"/>
              </a:solidFill>
              <a:ln>
                <a:solidFill>
                  <a:schemeClr val="tx1"/>
                </a:solidFill>
              </a:ln>
            </p:spPr>
            <p:txBody>
              <a:bodyPr wrap="none" rtlCol="0">
                <a:spAutoFit/>
              </a:bodyPr>
              <a:lstStyle/>
              <a:p>
                <a:r>
                  <a:rPr lang="es-CL" sz="400" dirty="0"/>
                  <a:t>BLS ROJO</a:t>
                </a:r>
              </a:p>
            </p:txBody>
          </p:sp>
        </p:grpSp>
        <p:sp>
          <p:nvSpPr>
            <p:cNvPr id="49" name="CuadroTexto 48">
              <a:extLst>
                <a:ext uri="{FF2B5EF4-FFF2-40B4-BE49-F238E27FC236}">
                  <a16:creationId xmlns:a16="http://schemas.microsoft.com/office/drawing/2014/main" id="{5939A936-1614-8F4B-6FD4-57079AFC0038}"/>
                </a:ext>
              </a:extLst>
            </p:cNvPr>
            <p:cNvSpPr txBox="1"/>
            <p:nvPr/>
          </p:nvSpPr>
          <p:spPr>
            <a:xfrm>
              <a:off x="3181072" y="3260517"/>
              <a:ext cx="2896860" cy="338554"/>
            </a:xfrm>
            <a:prstGeom prst="rect">
              <a:avLst/>
            </a:prstGeom>
            <a:noFill/>
          </p:spPr>
          <p:txBody>
            <a:bodyPr wrap="square">
              <a:spAutoFit/>
            </a:bodyPr>
            <a:lstStyle/>
            <a:p>
              <a:pPr algn="ctr"/>
              <a:r>
                <a:rPr lang="es-CL" sz="1600" b="1" dirty="0">
                  <a:latin typeface="Calibri Light" panose="020F0302020204030204" pitchFamily="34" charset="0"/>
                  <a:cs typeface="Calibri Light" panose="020F0302020204030204" pitchFamily="34" charset="0"/>
                </a:rPr>
                <a:t>Fase II Configuración</a:t>
              </a:r>
            </a:p>
          </p:txBody>
        </p:sp>
      </p:grpSp>
      <p:grpSp>
        <p:nvGrpSpPr>
          <p:cNvPr id="41" name="Grupo 40">
            <a:extLst>
              <a:ext uri="{FF2B5EF4-FFF2-40B4-BE49-F238E27FC236}">
                <a16:creationId xmlns:a16="http://schemas.microsoft.com/office/drawing/2014/main" id="{D2CC4DD0-3C73-8304-52F9-536550373B30}"/>
              </a:ext>
            </a:extLst>
          </p:cNvPr>
          <p:cNvGrpSpPr/>
          <p:nvPr/>
        </p:nvGrpSpPr>
        <p:grpSpPr>
          <a:xfrm>
            <a:off x="5811843" y="1172892"/>
            <a:ext cx="3618277" cy="3291603"/>
            <a:chOff x="6053170" y="1567763"/>
            <a:chExt cx="3618277" cy="3291603"/>
          </a:xfrm>
        </p:grpSpPr>
        <p:pic>
          <p:nvPicPr>
            <p:cNvPr id="39" name="Imagen 38">
              <a:extLst>
                <a:ext uri="{FF2B5EF4-FFF2-40B4-BE49-F238E27FC236}">
                  <a16:creationId xmlns:a16="http://schemas.microsoft.com/office/drawing/2014/main" id="{C35D41DA-DD35-8826-32CF-F7019CAC81A3}"/>
                </a:ext>
              </a:extLst>
            </p:cNvPr>
            <p:cNvPicPr>
              <a:picLocks noChangeAspect="1"/>
            </p:cNvPicPr>
            <p:nvPr/>
          </p:nvPicPr>
          <p:blipFill>
            <a:blip r:embed="rId8"/>
            <a:stretch>
              <a:fillRect/>
            </a:stretch>
          </p:blipFill>
          <p:spPr>
            <a:xfrm>
              <a:off x="6053170" y="1567763"/>
              <a:ext cx="3618277" cy="3291603"/>
            </a:xfrm>
            <a:prstGeom prst="rect">
              <a:avLst/>
            </a:prstGeom>
          </p:spPr>
        </p:pic>
        <p:sp>
          <p:nvSpPr>
            <p:cNvPr id="51" name="CuadroTexto 50">
              <a:extLst>
                <a:ext uri="{FF2B5EF4-FFF2-40B4-BE49-F238E27FC236}">
                  <a16:creationId xmlns:a16="http://schemas.microsoft.com/office/drawing/2014/main" id="{820B9D36-280B-63BC-0505-89155FD73099}"/>
                </a:ext>
              </a:extLst>
            </p:cNvPr>
            <p:cNvSpPr txBox="1"/>
            <p:nvPr/>
          </p:nvSpPr>
          <p:spPr>
            <a:xfrm>
              <a:off x="6161926" y="1599371"/>
              <a:ext cx="3381115" cy="338554"/>
            </a:xfrm>
            <a:prstGeom prst="rect">
              <a:avLst/>
            </a:prstGeom>
            <a:noFill/>
          </p:spPr>
          <p:txBody>
            <a:bodyPr wrap="square">
              <a:spAutoFit/>
            </a:bodyPr>
            <a:lstStyle/>
            <a:p>
              <a:pPr algn="ctr"/>
              <a:r>
                <a:rPr lang="es-CL" sz="1600" b="1" dirty="0">
                  <a:latin typeface="Calibri Light" panose="020F0302020204030204" pitchFamily="34" charset="0"/>
                  <a:cs typeface="Calibri Light" panose="020F0302020204030204" pitchFamily="34" charset="0"/>
                </a:rPr>
                <a:t>Fase III Acción sobre el Objetivo</a:t>
              </a:r>
            </a:p>
          </p:txBody>
        </p:sp>
      </p:grpSp>
      <p:grpSp>
        <p:nvGrpSpPr>
          <p:cNvPr id="47" name="Grupo 46">
            <a:extLst>
              <a:ext uri="{FF2B5EF4-FFF2-40B4-BE49-F238E27FC236}">
                <a16:creationId xmlns:a16="http://schemas.microsoft.com/office/drawing/2014/main" id="{D070B789-C6FB-9AD1-1D25-9F0278471191}"/>
              </a:ext>
            </a:extLst>
          </p:cNvPr>
          <p:cNvGrpSpPr/>
          <p:nvPr/>
        </p:nvGrpSpPr>
        <p:grpSpPr>
          <a:xfrm>
            <a:off x="8295682" y="3323689"/>
            <a:ext cx="3781532" cy="3438103"/>
            <a:chOff x="8251336" y="3555008"/>
            <a:chExt cx="3781532" cy="3438103"/>
          </a:xfrm>
        </p:grpSpPr>
        <p:pic>
          <p:nvPicPr>
            <p:cNvPr id="46" name="Imagen 45">
              <a:extLst>
                <a:ext uri="{FF2B5EF4-FFF2-40B4-BE49-F238E27FC236}">
                  <a16:creationId xmlns:a16="http://schemas.microsoft.com/office/drawing/2014/main" id="{4216DD25-AF99-47A2-CAC7-D78CC6DDE9ED}"/>
                </a:ext>
              </a:extLst>
            </p:cNvPr>
            <p:cNvPicPr>
              <a:picLocks noChangeAspect="1"/>
            </p:cNvPicPr>
            <p:nvPr/>
          </p:nvPicPr>
          <p:blipFill>
            <a:blip r:embed="rId9"/>
            <a:srcRect l="16582" b="8611"/>
            <a:stretch>
              <a:fillRect/>
            </a:stretch>
          </p:blipFill>
          <p:spPr>
            <a:xfrm>
              <a:off x="8251336" y="3555008"/>
              <a:ext cx="3781532" cy="34381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4" name="CuadroTexto 53">
              <a:extLst>
                <a:ext uri="{FF2B5EF4-FFF2-40B4-BE49-F238E27FC236}">
                  <a16:creationId xmlns:a16="http://schemas.microsoft.com/office/drawing/2014/main" id="{279F7378-D2E4-7376-27D1-1986D6DB870B}"/>
                </a:ext>
              </a:extLst>
            </p:cNvPr>
            <p:cNvSpPr txBox="1"/>
            <p:nvPr/>
          </p:nvSpPr>
          <p:spPr>
            <a:xfrm>
              <a:off x="8519218" y="3555008"/>
              <a:ext cx="3381115" cy="338554"/>
            </a:xfrm>
            <a:prstGeom prst="rect">
              <a:avLst/>
            </a:prstGeom>
            <a:noFill/>
          </p:spPr>
          <p:txBody>
            <a:bodyPr wrap="square">
              <a:spAutoFit/>
            </a:bodyPr>
            <a:lstStyle/>
            <a:p>
              <a:pPr algn="ctr"/>
              <a:r>
                <a:rPr lang="es-CL" sz="1600" b="1" dirty="0">
                  <a:latin typeface="Calibri Light" panose="020F0302020204030204" pitchFamily="34" charset="0"/>
                  <a:cs typeface="Calibri Light" panose="020F0302020204030204" pitchFamily="34" charset="0"/>
                </a:rPr>
                <a:t>Fase III Acción sobre el Objetivo</a:t>
              </a:r>
            </a:p>
          </p:txBody>
        </p:sp>
      </p:grpSp>
    </p:spTree>
    <p:extLst>
      <p:ext uri="{BB962C8B-B14F-4D97-AF65-F5344CB8AC3E}">
        <p14:creationId xmlns:p14="http://schemas.microsoft.com/office/powerpoint/2010/main" val="14304164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2"/>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0" grpId="0" animBg="1"/>
      <p:bldP spid="4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8BC727C-AAD3-0CC1-3ED3-725567515543}"/>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D50D50A9-20FD-E2D7-320C-B23AFB87CA84}"/>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2" name="17 Rectángulo redondeado">
            <a:extLst>
              <a:ext uri="{FF2B5EF4-FFF2-40B4-BE49-F238E27FC236}">
                <a16:creationId xmlns:a16="http://schemas.microsoft.com/office/drawing/2014/main" id="{2BB1983B-DC7D-FBE6-0DCC-5DC9CC963016}"/>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Picture 2" descr="Imagen relacionada">
            <a:extLst>
              <a:ext uri="{FF2B5EF4-FFF2-40B4-BE49-F238E27FC236}">
                <a16:creationId xmlns:a16="http://schemas.microsoft.com/office/drawing/2014/main" id="{C5E3C187-AC79-D1A8-B5F2-08DD92711B7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624FF078-0DBC-0D9B-FE6F-468C4ACEBD5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5" name="Picture 2" descr="Batallón Infantería de Marina N° 21 &quot;Miller&quot; | Armada de Chile">
            <a:extLst>
              <a:ext uri="{FF2B5EF4-FFF2-40B4-BE49-F238E27FC236}">
                <a16:creationId xmlns:a16="http://schemas.microsoft.com/office/drawing/2014/main" id="{F72338BA-FDBA-92C1-040A-6AF06FC2841E}"/>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sp>
        <p:nvSpPr>
          <p:cNvPr id="6" name="23 CuadroTexto">
            <a:extLst>
              <a:ext uri="{FF2B5EF4-FFF2-40B4-BE49-F238E27FC236}">
                <a16:creationId xmlns:a16="http://schemas.microsoft.com/office/drawing/2014/main" id="{832E1452-770A-8CB6-BC20-82A416E6AA00}"/>
              </a:ext>
            </a:extLst>
          </p:cNvPr>
          <p:cNvSpPr txBox="1"/>
          <p:nvPr/>
        </p:nvSpPr>
        <p:spPr>
          <a:xfrm>
            <a:off x="4460190" y="797146"/>
            <a:ext cx="3458191"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ESQUEMA DE MANIOBRA</a:t>
            </a:r>
          </a:p>
        </p:txBody>
      </p:sp>
      <p:grpSp>
        <p:nvGrpSpPr>
          <p:cNvPr id="2" name="Grupo 1">
            <a:extLst>
              <a:ext uri="{FF2B5EF4-FFF2-40B4-BE49-F238E27FC236}">
                <a16:creationId xmlns:a16="http://schemas.microsoft.com/office/drawing/2014/main" id="{7AD962A7-13B4-7047-688E-58A25C1FF8C7}"/>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D8A0A5F2-488B-C1A6-B98A-3B0062436C0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9A736025-C9AB-A3C6-A572-02B8F8E33C8A}"/>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3">
              <a:extLst>
                <a:ext uri="{FF2B5EF4-FFF2-40B4-BE49-F238E27FC236}">
                  <a16:creationId xmlns:a16="http://schemas.microsoft.com/office/drawing/2014/main" id="{D98D2764-7CB1-DF1E-B6D6-C8EF5DBDFB6A}"/>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4">
              <a:extLst>
                <a:ext uri="{FF2B5EF4-FFF2-40B4-BE49-F238E27FC236}">
                  <a16:creationId xmlns:a16="http://schemas.microsoft.com/office/drawing/2014/main" id="{8BBBE46D-6FC3-F206-7749-6AC7699FBA09}"/>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5">
              <a:extLst>
                <a:ext uri="{FF2B5EF4-FFF2-40B4-BE49-F238E27FC236}">
                  <a16:creationId xmlns:a16="http://schemas.microsoft.com/office/drawing/2014/main" id="{AB561067-305A-7554-2E78-2B301FE0BE35}"/>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6">
              <a:extLst>
                <a:ext uri="{FF2B5EF4-FFF2-40B4-BE49-F238E27FC236}">
                  <a16:creationId xmlns:a16="http://schemas.microsoft.com/office/drawing/2014/main" id="{2F39CDC5-0E4C-E83E-0084-509257435420}"/>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17" name="Imagen 16">
            <a:extLst>
              <a:ext uri="{FF2B5EF4-FFF2-40B4-BE49-F238E27FC236}">
                <a16:creationId xmlns:a16="http://schemas.microsoft.com/office/drawing/2014/main" id="{BF06E4F5-F8D6-1BF5-52CA-6F8595D052D6}"/>
              </a:ext>
            </a:extLst>
          </p:cNvPr>
          <p:cNvPicPr>
            <a:picLocks noChangeAspect="1"/>
          </p:cNvPicPr>
          <p:nvPr/>
        </p:nvPicPr>
        <p:blipFill>
          <a:blip r:embed="rId6"/>
          <a:stretch>
            <a:fillRect/>
          </a:stretch>
        </p:blipFill>
        <p:spPr>
          <a:xfrm>
            <a:off x="3502918" y="1202472"/>
            <a:ext cx="5515608" cy="54929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20" name="Grupo 19">
            <a:extLst>
              <a:ext uri="{FF2B5EF4-FFF2-40B4-BE49-F238E27FC236}">
                <a16:creationId xmlns:a16="http://schemas.microsoft.com/office/drawing/2014/main" id="{2381D99E-CE2E-5B99-2EBB-D5118874E28B}"/>
              </a:ext>
            </a:extLst>
          </p:cNvPr>
          <p:cNvGrpSpPr/>
          <p:nvPr/>
        </p:nvGrpSpPr>
        <p:grpSpPr>
          <a:xfrm>
            <a:off x="3502918" y="1194695"/>
            <a:ext cx="5515609" cy="5492972"/>
            <a:chOff x="517621" y="1120822"/>
            <a:chExt cx="5802399" cy="5668117"/>
          </a:xfrm>
        </p:grpSpPr>
        <p:pic>
          <p:nvPicPr>
            <p:cNvPr id="23" name="Imagen 22">
              <a:extLst>
                <a:ext uri="{FF2B5EF4-FFF2-40B4-BE49-F238E27FC236}">
                  <a16:creationId xmlns:a16="http://schemas.microsoft.com/office/drawing/2014/main" id="{A4D64145-1A22-D489-011F-428F36628FF5}"/>
                </a:ext>
              </a:extLst>
            </p:cNvPr>
            <p:cNvPicPr>
              <a:picLocks noChangeAspect="1"/>
            </p:cNvPicPr>
            <p:nvPr/>
          </p:nvPicPr>
          <p:blipFill>
            <a:blip r:embed="rId7"/>
            <a:stretch>
              <a:fillRect/>
            </a:stretch>
          </p:blipFill>
          <p:spPr>
            <a:xfrm>
              <a:off x="517621" y="1120822"/>
              <a:ext cx="5802399" cy="56681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CuadroTexto 23">
              <a:extLst>
                <a:ext uri="{FF2B5EF4-FFF2-40B4-BE49-F238E27FC236}">
                  <a16:creationId xmlns:a16="http://schemas.microsoft.com/office/drawing/2014/main" id="{DFB8F43E-5A43-8C2E-C3FF-172A597998C4}"/>
                </a:ext>
              </a:extLst>
            </p:cNvPr>
            <p:cNvSpPr txBox="1"/>
            <p:nvPr/>
          </p:nvSpPr>
          <p:spPr>
            <a:xfrm rot="2362169">
              <a:off x="2915417" y="6001675"/>
              <a:ext cx="574196" cy="200055"/>
            </a:xfrm>
            <a:prstGeom prst="rect">
              <a:avLst/>
            </a:prstGeom>
            <a:solidFill>
              <a:schemeClr val="bg1"/>
            </a:solidFill>
            <a:ln>
              <a:solidFill>
                <a:schemeClr val="tx1"/>
              </a:solidFill>
            </a:ln>
          </p:spPr>
          <p:txBody>
            <a:bodyPr wrap="none" rtlCol="0">
              <a:spAutoFit/>
            </a:bodyPr>
            <a:lstStyle/>
            <a:p>
              <a:r>
                <a:rPr lang="es-CL" sz="700" dirty="0"/>
                <a:t>BLS VERDE</a:t>
              </a:r>
            </a:p>
          </p:txBody>
        </p:sp>
        <p:sp>
          <p:nvSpPr>
            <p:cNvPr id="27" name="CuadroTexto 26">
              <a:extLst>
                <a:ext uri="{FF2B5EF4-FFF2-40B4-BE49-F238E27FC236}">
                  <a16:creationId xmlns:a16="http://schemas.microsoft.com/office/drawing/2014/main" id="{31D55CD8-F27A-F237-F340-821563DBE269}"/>
                </a:ext>
              </a:extLst>
            </p:cNvPr>
            <p:cNvSpPr txBox="1"/>
            <p:nvPr/>
          </p:nvSpPr>
          <p:spPr>
            <a:xfrm rot="2362169">
              <a:off x="2094442" y="2671945"/>
              <a:ext cx="529312" cy="200055"/>
            </a:xfrm>
            <a:prstGeom prst="rect">
              <a:avLst/>
            </a:prstGeom>
            <a:solidFill>
              <a:schemeClr val="bg1"/>
            </a:solidFill>
            <a:ln>
              <a:solidFill>
                <a:schemeClr val="tx1"/>
              </a:solidFill>
            </a:ln>
          </p:spPr>
          <p:txBody>
            <a:bodyPr wrap="none" rtlCol="0">
              <a:spAutoFit/>
            </a:bodyPr>
            <a:lstStyle/>
            <a:p>
              <a:r>
                <a:rPr lang="es-CL" sz="700" dirty="0"/>
                <a:t>BLS ROJO</a:t>
              </a:r>
            </a:p>
          </p:txBody>
        </p:sp>
      </p:grpSp>
      <p:pic>
        <p:nvPicPr>
          <p:cNvPr id="31" name="Imagen 30">
            <a:extLst>
              <a:ext uri="{FF2B5EF4-FFF2-40B4-BE49-F238E27FC236}">
                <a16:creationId xmlns:a16="http://schemas.microsoft.com/office/drawing/2014/main" id="{A77DF8A9-CDB9-0DDD-D0C4-6A691343D4A2}"/>
              </a:ext>
            </a:extLst>
          </p:cNvPr>
          <p:cNvPicPr>
            <a:picLocks noChangeAspect="1"/>
          </p:cNvPicPr>
          <p:nvPr/>
        </p:nvPicPr>
        <p:blipFill>
          <a:blip r:embed="rId8"/>
          <a:stretch>
            <a:fillRect/>
          </a:stretch>
        </p:blipFill>
        <p:spPr>
          <a:xfrm>
            <a:off x="3539713" y="1194695"/>
            <a:ext cx="5456021" cy="54208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3" name="Imagen 32">
            <a:extLst>
              <a:ext uri="{FF2B5EF4-FFF2-40B4-BE49-F238E27FC236}">
                <a16:creationId xmlns:a16="http://schemas.microsoft.com/office/drawing/2014/main" id="{9EC88C99-ABF9-8FCD-FD54-95757C9C53E8}"/>
              </a:ext>
            </a:extLst>
          </p:cNvPr>
          <p:cNvPicPr>
            <a:picLocks noChangeAspect="1"/>
          </p:cNvPicPr>
          <p:nvPr/>
        </p:nvPicPr>
        <p:blipFill>
          <a:blip r:embed="rId9"/>
          <a:srcRect l="16582" b="8611"/>
          <a:stretch>
            <a:fillRect/>
          </a:stretch>
        </p:blipFill>
        <p:spPr>
          <a:xfrm>
            <a:off x="3558353" y="1215309"/>
            <a:ext cx="5437382" cy="54817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072037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0D3E2-2013-516C-5BB3-4E5C42FAA68A}"/>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6B978EB7-7A4A-1DB5-F9AF-870E1C15EC53}"/>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46E4EAC3-BC60-A806-DE48-E7B432125275}"/>
              </a:ext>
            </a:extLst>
          </p:cNvPr>
          <p:cNvSpPr txBox="1"/>
          <p:nvPr/>
        </p:nvSpPr>
        <p:spPr>
          <a:xfrm>
            <a:off x="6095207" y="1224510"/>
            <a:ext cx="5827520" cy="5647700"/>
          </a:xfrm>
          <a:prstGeom prst="rect">
            <a:avLst/>
          </a:prstGeom>
          <a:noFill/>
          <a:ln>
            <a:solidFill>
              <a:schemeClr val="tx1"/>
            </a:solidFill>
          </a:ln>
        </p:spPr>
        <p:txBody>
          <a:bodyPr wrap="square" rtlCol="0">
            <a:spAutoFit/>
          </a:bodyPr>
          <a:lstStyle/>
          <a:p>
            <a:pPr algn="just"/>
            <a:r>
              <a:rPr lang="es-CL" sz="1600" b="1" u="sng" dirty="0">
                <a:latin typeface="Calibri Light" panose="020F0302020204030204" pitchFamily="34" charset="0"/>
                <a:cs typeface="Calibri Light" panose="020F0302020204030204" pitchFamily="34" charset="0"/>
              </a:rPr>
              <a:t>Tareas</a:t>
            </a:r>
            <a:r>
              <a:rPr lang="es-CL" sz="1600" b="1" dirty="0">
                <a:latin typeface="Calibri Light" panose="020F0302020204030204" pitchFamily="34" charset="0"/>
                <a:cs typeface="Calibri Light" panose="020F0302020204030204" pitchFamily="34" charset="0"/>
              </a:rPr>
              <a:t>  Fase I Movimiento hacia el AOA</a:t>
            </a:r>
          </a:p>
          <a:p>
            <a:pPr algn="just"/>
            <a:endParaRPr lang="es-CL" sz="1500" u="sng" dirty="0">
              <a:latin typeface="Calibri Light" panose="020F0302020204030204" pitchFamily="34" charset="0"/>
              <a:cs typeface="Calibri Light" panose="020F0302020204030204" pitchFamily="34" charset="0"/>
            </a:endParaRPr>
          </a:p>
          <a:p>
            <a:pPr algn="just"/>
            <a:r>
              <a:rPr lang="es-CL" sz="1500" b="1" u="sng" dirty="0">
                <a:latin typeface="Calibri Light" panose="020F0302020204030204" pitchFamily="34" charset="0"/>
                <a:cs typeface="Calibri Light" panose="020F0302020204030204" pitchFamily="34" charset="0"/>
              </a:rPr>
              <a:t>RECON</a:t>
            </a:r>
            <a:r>
              <a:rPr lang="es-CL" sz="1500" b="1" dirty="0">
                <a:latin typeface="Calibri Light" panose="020F0302020204030204" pitchFamily="34" charset="0"/>
                <a:cs typeface="Calibri Light" panose="020F0302020204030204" pitchFamily="34" charset="0"/>
              </a:rPr>
              <a:t> Estar en condiciones de insertarse mediante LSG Papudo ACD 2</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Día D-2, 2100 e infiltrarse mediante BAA en BLS Verde.</a:t>
            </a:r>
          </a:p>
          <a:p>
            <a:pPr algn="just"/>
            <a:endParaRPr lang="es-CL" sz="1500" b="1"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FTE</a:t>
            </a:r>
            <a:r>
              <a:rPr lang="es-CL" sz="1500" dirty="0">
                <a:latin typeface="Calibri Light" panose="020F0302020204030204" pitchFamily="34" charset="0"/>
                <a:cs typeface="Calibri Light" panose="020F0302020204030204" pitchFamily="34" charset="0"/>
              </a:rPr>
              <a:t> Estar en condiciones de insertarse mediante LSG Quintero ACD Día D-2, 2100 e infiltrarse mediante natación en BLS Rojo.</a:t>
            </a:r>
          </a:p>
          <a:p>
            <a:pPr algn="just"/>
            <a:endParaRPr lang="es-CL" sz="1500" b="1"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210</a:t>
            </a:r>
            <a:r>
              <a:rPr lang="es-CL" sz="1500" dirty="0">
                <a:latin typeface="Calibri Light" panose="020F0302020204030204" pitchFamily="34" charset="0"/>
                <a:cs typeface="Calibri Light" panose="020F0302020204030204" pitchFamily="34" charset="0"/>
              </a:rPr>
              <a:t> Ejecutar embarque de medios y personal en medios Anfibios</a:t>
            </a:r>
          </a:p>
          <a:p>
            <a:pPr algn="just"/>
            <a:endParaRPr lang="es-CL" sz="1500" b="1" u="sng"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211</a:t>
            </a:r>
            <a:r>
              <a:rPr lang="es-CL" sz="1500" dirty="0">
                <a:latin typeface="Calibri Light" panose="020F0302020204030204" pitchFamily="34" charset="0"/>
                <a:cs typeface="Calibri Light" panose="020F0302020204030204" pitchFamily="34" charset="0"/>
              </a:rPr>
              <a:t> BPT Embarcar medios y personal en Muelle Quintero ACD Día D-2, 2100 en LST Rancagua</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212</a:t>
            </a:r>
            <a:r>
              <a:rPr lang="es-CL" sz="1500" dirty="0">
                <a:latin typeface="Calibri Light" panose="020F0302020204030204" pitchFamily="34" charset="0"/>
                <a:cs typeface="Calibri Light" panose="020F0302020204030204" pitchFamily="34" charset="0"/>
              </a:rPr>
              <a:t> BPT Embarcar medios y personal en Muelle Quintero ACD Día D-2, 2100 LST Chacabuco</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213</a:t>
            </a:r>
            <a:r>
              <a:rPr lang="es-CL" sz="1500" dirty="0">
                <a:latin typeface="Calibri Light" panose="020F0302020204030204" pitchFamily="34" charset="0"/>
                <a:cs typeface="Calibri Light" panose="020F0302020204030204" pitchFamily="34" charset="0"/>
              </a:rPr>
              <a:t> BPT Embarcar medios y personal en Quintero ACD Día D-2, 2100 en LST Chacabuco</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PLT AP</a:t>
            </a:r>
            <a:r>
              <a:rPr lang="es-CL" sz="1500" dirty="0">
                <a:latin typeface="Calibri Light" panose="020F0302020204030204" pitchFamily="34" charset="0"/>
                <a:cs typeface="Calibri Light" panose="020F0302020204030204" pitchFamily="34" charset="0"/>
              </a:rPr>
              <a:t> BPT Embarcar medios y personal en Muelle Quintero ACD Día D-2, 2100 en LCM.</a:t>
            </a:r>
          </a:p>
          <a:p>
            <a:pPr algn="just"/>
            <a:endParaRPr lang="es-CL" sz="1500" dirty="0">
              <a:latin typeface="Calibri Light" panose="020F0302020204030204" pitchFamily="34" charset="0"/>
              <a:cs typeface="Calibri Light" panose="020F0302020204030204" pitchFamily="34" charset="0"/>
            </a:endParaRPr>
          </a:p>
          <a:p>
            <a:pPr algn="just"/>
            <a:r>
              <a:rPr lang="es-CL" sz="1500" b="1" u="sng" dirty="0">
                <a:latin typeface="Calibri Light" panose="020F0302020204030204" pitchFamily="34" charset="0"/>
                <a:cs typeface="Calibri Light" panose="020F0302020204030204" pitchFamily="34" charset="0"/>
              </a:rPr>
              <a:t>M-81</a:t>
            </a:r>
            <a:r>
              <a:rPr lang="es-CL" sz="1500" b="1" dirty="0">
                <a:latin typeface="Calibri Light" panose="020F0302020204030204" pitchFamily="34" charset="0"/>
                <a:cs typeface="Calibri Light" panose="020F0302020204030204" pitchFamily="34" charset="0"/>
              </a:rPr>
              <a:t> BPT Embarcar medios y personal en Muelle Quintero ACD Día D-2, 2100 en LST Chacabuco y LSG Papudo.</a:t>
            </a:r>
          </a:p>
        </p:txBody>
      </p:sp>
      <p:sp>
        <p:nvSpPr>
          <p:cNvPr id="14"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
        <p:nvSpPr>
          <p:cNvPr id="27" name="23 CuadroTexto">
            <a:extLst>
              <a:ext uri="{FF2B5EF4-FFF2-40B4-BE49-F238E27FC236}">
                <a16:creationId xmlns:a16="http://schemas.microsoft.com/office/drawing/2014/main" id="{ECCC39B9-3499-6D99-F094-8962F21E27F7}"/>
              </a:ext>
            </a:extLst>
          </p:cNvPr>
          <p:cNvSpPr txBox="1"/>
          <p:nvPr/>
        </p:nvSpPr>
        <p:spPr>
          <a:xfrm>
            <a:off x="5807174" y="735881"/>
            <a:ext cx="1002710"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Tareas</a:t>
            </a:r>
          </a:p>
        </p:txBody>
      </p:sp>
      <p:pic>
        <p:nvPicPr>
          <p:cNvPr id="2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8"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0F311942-0E13-543F-A020-5953A17D1D37}"/>
              </a:ext>
            </a:extLst>
          </p:cNvPr>
          <p:cNvGrpSpPr/>
          <p:nvPr/>
        </p:nvGrpSpPr>
        <p:grpSpPr>
          <a:xfrm>
            <a:off x="1270670" y="201837"/>
            <a:ext cx="9937104" cy="429171"/>
            <a:chOff x="1198662" y="137440"/>
            <a:chExt cx="9937104" cy="429171"/>
          </a:xfrm>
          <a:solidFill>
            <a:schemeClr val="accent3">
              <a:lumMod val="50000"/>
            </a:schemeClr>
          </a:solidFill>
        </p:grpSpPr>
        <p:sp>
          <p:nvSpPr>
            <p:cNvPr id="6" name="Forma libre 61">
              <a:extLst>
                <a:ext uri="{FF2B5EF4-FFF2-40B4-BE49-F238E27FC236}">
                  <a16:creationId xmlns:a16="http://schemas.microsoft.com/office/drawing/2014/main" id="{4A7FA0A9-2CFE-E7B7-1FD7-DAE110F6BD16}"/>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2">
              <a:extLst>
                <a:ext uri="{FF2B5EF4-FFF2-40B4-BE49-F238E27FC236}">
                  <a16:creationId xmlns:a16="http://schemas.microsoft.com/office/drawing/2014/main" id="{03B5D73D-F46F-C45F-06C5-D81175F836AF}"/>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3">
              <a:extLst>
                <a:ext uri="{FF2B5EF4-FFF2-40B4-BE49-F238E27FC236}">
                  <a16:creationId xmlns:a16="http://schemas.microsoft.com/office/drawing/2014/main" id="{D41396F7-7123-6F42-FDDE-1AC720C53454}"/>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4">
              <a:extLst>
                <a:ext uri="{FF2B5EF4-FFF2-40B4-BE49-F238E27FC236}">
                  <a16:creationId xmlns:a16="http://schemas.microsoft.com/office/drawing/2014/main" id="{51394E36-2094-A50D-29D3-7E92AF568C8A}"/>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5">
              <a:extLst>
                <a:ext uri="{FF2B5EF4-FFF2-40B4-BE49-F238E27FC236}">
                  <a16:creationId xmlns:a16="http://schemas.microsoft.com/office/drawing/2014/main" id="{72EE4137-AD37-4621-440B-C92844FE03F5}"/>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7" name="Forma libre 66">
              <a:extLst>
                <a:ext uri="{FF2B5EF4-FFF2-40B4-BE49-F238E27FC236}">
                  <a16:creationId xmlns:a16="http://schemas.microsoft.com/office/drawing/2014/main" id="{BEAF7B20-B218-3A1D-D8F1-8812A562FBCF}"/>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13" name="Grupo 12">
            <a:extLst>
              <a:ext uri="{FF2B5EF4-FFF2-40B4-BE49-F238E27FC236}">
                <a16:creationId xmlns:a16="http://schemas.microsoft.com/office/drawing/2014/main" id="{57A5E43F-4CEA-5F30-6336-E22041DBF0C7}"/>
              </a:ext>
            </a:extLst>
          </p:cNvPr>
          <p:cNvGrpSpPr/>
          <p:nvPr/>
        </p:nvGrpSpPr>
        <p:grpSpPr>
          <a:xfrm>
            <a:off x="473088" y="1219551"/>
            <a:ext cx="5400579" cy="5458727"/>
            <a:chOff x="473088" y="1219551"/>
            <a:chExt cx="5400579" cy="5458727"/>
          </a:xfrm>
        </p:grpSpPr>
        <p:pic>
          <p:nvPicPr>
            <p:cNvPr id="9" name="Imagen 8">
              <a:extLst>
                <a:ext uri="{FF2B5EF4-FFF2-40B4-BE49-F238E27FC236}">
                  <a16:creationId xmlns:a16="http://schemas.microsoft.com/office/drawing/2014/main" id="{E92564EB-2EC9-460F-C239-E0881A97352F}"/>
                </a:ext>
              </a:extLst>
            </p:cNvPr>
            <p:cNvPicPr>
              <a:picLocks noChangeAspect="1"/>
            </p:cNvPicPr>
            <p:nvPr/>
          </p:nvPicPr>
          <p:blipFill>
            <a:blip r:embed="rId6"/>
            <a:stretch>
              <a:fillRect/>
            </a:stretch>
          </p:blipFill>
          <p:spPr>
            <a:xfrm>
              <a:off x="473088" y="1219551"/>
              <a:ext cx="5400579" cy="54587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96CC2368-6B27-A2C6-3443-1FDB376517B9}"/>
                </a:ext>
              </a:extLst>
            </p:cNvPr>
            <p:cNvPicPr>
              <a:picLocks noChangeAspect="1"/>
            </p:cNvPicPr>
            <p:nvPr/>
          </p:nvPicPr>
          <p:blipFill>
            <a:blip r:embed="rId7"/>
            <a:stretch>
              <a:fillRect/>
            </a:stretch>
          </p:blipFill>
          <p:spPr>
            <a:xfrm>
              <a:off x="5284153" y="1236252"/>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31991540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B030D-D0D5-D793-37F6-925ECA5B9F8D}"/>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34CA073E-20A4-7F7C-CF2C-4D8F43BADDE6}"/>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BB8C9A9C-2990-4D17-19DE-E57578CE0B42}"/>
              </a:ext>
            </a:extLst>
          </p:cNvPr>
          <p:cNvSpPr txBox="1"/>
          <p:nvPr/>
        </p:nvSpPr>
        <p:spPr>
          <a:xfrm>
            <a:off x="6483067" y="1150835"/>
            <a:ext cx="5575971" cy="3416320"/>
          </a:xfrm>
          <a:prstGeom prst="rect">
            <a:avLst/>
          </a:prstGeom>
          <a:noFill/>
          <a:ln>
            <a:solidFill>
              <a:schemeClr val="tx1"/>
            </a:solidFill>
          </a:ln>
        </p:spPr>
        <p:txBody>
          <a:bodyPr wrap="square" rtlCol="0">
            <a:spAutoFit/>
          </a:bodyPr>
          <a:lstStyle/>
          <a:p>
            <a:pPr algn="just"/>
            <a:r>
              <a:rPr lang="es-CL" sz="1800" b="1" u="sng" dirty="0">
                <a:latin typeface="Calibri Light" panose="020F0302020204030204" pitchFamily="34" charset="0"/>
                <a:cs typeface="Calibri Light" panose="020F0302020204030204" pitchFamily="34" charset="0"/>
              </a:rPr>
              <a:t>Tareas</a:t>
            </a:r>
            <a:r>
              <a:rPr lang="es-CL" sz="1800" b="1" dirty="0">
                <a:latin typeface="Calibri Light" panose="020F0302020204030204" pitchFamily="34" charset="0"/>
                <a:cs typeface="Calibri Light" panose="020F0302020204030204" pitchFamily="34" charset="0"/>
              </a:rPr>
              <a:t>  Fase II Configuración</a:t>
            </a:r>
          </a:p>
          <a:p>
            <a:pPr algn="just"/>
            <a:endParaRPr lang="es-CL" sz="1800" b="1" u="sng" dirty="0">
              <a:latin typeface="Calibri Light" panose="020F0302020204030204" pitchFamily="34" charset="0"/>
              <a:cs typeface="Calibri Light" panose="020F0302020204030204" pitchFamily="34" charset="0"/>
            </a:endParaRPr>
          </a:p>
          <a:p>
            <a:pPr algn="just"/>
            <a:r>
              <a:rPr lang="es-CL" sz="1800" b="1" u="sng" dirty="0">
                <a:latin typeface="Calibri Light" panose="020F0302020204030204" pitchFamily="34" charset="0"/>
                <a:cs typeface="Calibri Light" panose="020F0302020204030204" pitchFamily="34" charset="0"/>
              </a:rPr>
              <a:t>RECON</a:t>
            </a:r>
            <a:r>
              <a:rPr lang="es-CL" sz="1800" b="1" dirty="0">
                <a:latin typeface="Calibri Light" panose="020F0302020204030204" pitchFamily="34" charset="0"/>
                <a:cs typeface="Calibri Light" panose="020F0302020204030204" pitchFamily="34" charset="0"/>
              </a:rPr>
              <a:t> Establecer posición de vigilancia NLT Día D-1, 0800 y hasta Día D, A+2 entre las cuadriculas 69 hasta 70 y 26 hasta 27  con el propósito de detectar refuerzos enemigos.</a:t>
            </a:r>
          </a:p>
          <a:p>
            <a:pPr algn="just"/>
            <a:endParaRPr lang="es-CL" sz="1800" b="1" dirty="0">
              <a:latin typeface="Calibri Light" panose="020F0302020204030204" pitchFamily="34" charset="0"/>
              <a:cs typeface="Calibri Light" panose="020F0302020204030204" pitchFamily="34" charset="0"/>
            </a:endParaRPr>
          </a:p>
          <a:p>
            <a:pPr algn="just"/>
            <a:r>
              <a:rPr lang="es-CL" sz="1800" u="sng" dirty="0">
                <a:latin typeface="Calibri Light" panose="020F0302020204030204" pitchFamily="34" charset="0"/>
                <a:cs typeface="Calibri Light" panose="020F0302020204030204" pitchFamily="34" charset="0"/>
              </a:rPr>
              <a:t>FTE</a:t>
            </a:r>
            <a:r>
              <a:rPr lang="es-CL" sz="1800" dirty="0">
                <a:latin typeface="Calibri Light" panose="020F0302020204030204" pitchFamily="34" charset="0"/>
                <a:cs typeface="Calibri Light" panose="020F0302020204030204" pitchFamily="34" charset="0"/>
              </a:rPr>
              <a:t> Establecer posición de vigilancia NLT Día D-1, 0800 en cuadricula 69-27 con el propósito de identificar posición de ENY BN CP.</a:t>
            </a:r>
          </a:p>
          <a:p>
            <a:pPr algn="just"/>
            <a:endParaRPr lang="es-CL" sz="1800" dirty="0">
              <a:latin typeface="Calibri Light" panose="020F0302020204030204" pitchFamily="34" charset="0"/>
              <a:cs typeface="Calibri Light" panose="020F0302020204030204" pitchFamily="34" charset="0"/>
            </a:endParaRPr>
          </a:p>
          <a:p>
            <a:pPr algn="just"/>
            <a:r>
              <a:rPr lang="es-CL" sz="1800" b="1" u="sng" dirty="0">
                <a:latin typeface="Calibri Light" panose="020F0302020204030204" pitchFamily="34" charset="0"/>
                <a:cs typeface="Calibri Light" panose="020F0302020204030204" pitchFamily="34" charset="0"/>
              </a:rPr>
              <a:t>M-81 (OA)</a:t>
            </a:r>
            <a:r>
              <a:rPr lang="es-CL" sz="1800" b="1" dirty="0">
                <a:latin typeface="Calibri Light" panose="020F0302020204030204" pitchFamily="34" charset="0"/>
                <a:cs typeface="Calibri Light" panose="020F0302020204030204" pitchFamily="34" charset="0"/>
              </a:rPr>
              <a:t> Establecer vigilancia NLT Día D, A-4 con el propósito de identificar posición de ENY M-81.</a:t>
            </a:r>
            <a:endParaRPr lang="es-CL" sz="1800" b="1" u="sng" dirty="0">
              <a:latin typeface="Calibri Light" panose="020F0302020204030204" pitchFamily="34" charset="0"/>
              <a:cs typeface="Calibri Light" panose="020F0302020204030204" pitchFamily="34" charset="0"/>
            </a:endParaRPr>
          </a:p>
        </p:txBody>
      </p:sp>
      <p:sp>
        <p:nvSpPr>
          <p:cNvPr id="17"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0"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
        <p:nvSpPr>
          <p:cNvPr id="31" name="23 CuadroTexto">
            <a:extLst>
              <a:ext uri="{FF2B5EF4-FFF2-40B4-BE49-F238E27FC236}">
                <a16:creationId xmlns:a16="http://schemas.microsoft.com/office/drawing/2014/main" id="{ECCC39B9-3499-6D99-F094-8962F21E27F7}"/>
              </a:ext>
            </a:extLst>
          </p:cNvPr>
          <p:cNvSpPr txBox="1"/>
          <p:nvPr/>
        </p:nvSpPr>
        <p:spPr>
          <a:xfrm>
            <a:off x="5807174" y="735881"/>
            <a:ext cx="1002710"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Tareas</a:t>
            </a:r>
          </a:p>
        </p:txBody>
      </p:sp>
      <p:pic>
        <p:nvPicPr>
          <p:cNvPr id="2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3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upo 15">
            <a:extLst>
              <a:ext uri="{FF2B5EF4-FFF2-40B4-BE49-F238E27FC236}">
                <a16:creationId xmlns:a16="http://schemas.microsoft.com/office/drawing/2014/main" id="{E95C63A7-0D1E-4D29-8F2B-937C3184F1FD}"/>
              </a:ext>
            </a:extLst>
          </p:cNvPr>
          <p:cNvGrpSpPr/>
          <p:nvPr/>
        </p:nvGrpSpPr>
        <p:grpSpPr>
          <a:xfrm>
            <a:off x="1270670" y="201837"/>
            <a:ext cx="9937104" cy="429171"/>
            <a:chOff x="1198662" y="137440"/>
            <a:chExt cx="9937104" cy="429171"/>
          </a:xfrm>
          <a:solidFill>
            <a:schemeClr val="accent3">
              <a:lumMod val="50000"/>
            </a:schemeClr>
          </a:solidFill>
        </p:grpSpPr>
        <p:sp>
          <p:nvSpPr>
            <p:cNvPr id="18" name="Forma libre 61">
              <a:extLst>
                <a:ext uri="{FF2B5EF4-FFF2-40B4-BE49-F238E27FC236}">
                  <a16:creationId xmlns:a16="http://schemas.microsoft.com/office/drawing/2014/main" id="{B0585AF6-7B76-78A1-AC86-6E03AA32B23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1" name="Forma libre 62">
              <a:extLst>
                <a:ext uri="{FF2B5EF4-FFF2-40B4-BE49-F238E27FC236}">
                  <a16:creationId xmlns:a16="http://schemas.microsoft.com/office/drawing/2014/main" id="{2EC54C21-278B-2AFF-F6B4-8CE83B0EF2CD}"/>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3" name="Forma libre 63">
              <a:extLst>
                <a:ext uri="{FF2B5EF4-FFF2-40B4-BE49-F238E27FC236}">
                  <a16:creationId xmlns:a16="http://schemas.microsoft.com/office/drawing/2014/main" id="{529D40C4-CB07-3398-B130-396A1B45187E}"/>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4" name="Forma libre 64">
              <a:extLst>
                <a:ext uri="{FF2B5EF4-FFF2-40B4-BE49-F238E27FC236}">
                  <a16:creationId xmlns:a16="http://schemas.microsoft.com/office/drawing/2014/main" id="{C38BC167-023B-855D-591D-93BF788FA90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5" name="Forma libre 65">
              <a:extLst>
                <a:ext uri="{FF2B5EF4-FFF2-40B4-BE49-F238E27FC236}">
                  <a16:creationId xmlns:a16="http://schemas.microsoft.com/office/drawing/2014/main" id="{B8AAE921-C2A4-9C74-105C-B822E4C9A055}"/>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6" name="Forma libre 66">
              <a:extLst>
                <a:ext uri="{FF2B5EF4-FFF2-40B4-BE49-F238E27FC236}">
                  <a16:creationId xmlns:a16="http://schemas.microsoft.com/office/drawing/2014/main" id="{116A0F41-3C6C-0606-C2CF-A5DEDA4F1C3E}"/>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12" name="Grupo 11">
            <a:extLst>
              <a:ext uri="{FF2B5EF4-FFF2-40B4-BE49-F238E27FC236}">
                <a16:creationId xmlns:a16="http://schemas.microsoft.com/office/drawing/2014/main" id="{2D9140E4-B3E9-3181-504A-0E04528275BC}"/>
              </a:ext>
            </a:extLst>
          </p:cNvPr>
          <p:cNvGrpSpPr/>
          <p:nvPr/>
        </p:nvGrpSpPr>
        <p:grpSpPr>
          <a:xfrm>
            <a:off x="602429" y="1147110"/>
            <a:ext cx="5747807" cy="5632543"/>
            <a:chOff x="602429" y="1147110"/>
            <a:chExt cx="5747807" cy="5632543"/>
          </a:xfrm>
        </p:grpSpPr>
        <p:pic>
          <p:nvPicPr>
            <p:cNvPr id="11" name="Imagen 10">
              <a:extLst>
                <a:ext uri="{FF2B5EF4-FFF2-40B4-BE49-F238E27FC236}">
                  <a16:creationId xmlns:a16="http://schemas.microsoft.com/office/drawing/2014/main" id="{61BA3525-7CF4-82B5-4C60-E1FA7B812001}"/>
                </a:ext>
              </a:extLst>
            </p:cNvPr>
            <p:cNvPicPr>
              <a:picLocks noChangeAspect="1"/>
            </p:cNvPicPr>
            <p:nvPr/>
          </p:nvPicPr>
          <p:blipFill>
            <a:blip r:embed="rId6"/>
            <a:stretch>
              <a:fillRect/>
            </a:stretch>
          </p:blipFill>
          <p:spPr>
            <a:xfrm>
              <a:off x="602429" y="1147110"/>
              <a:ext cx="5747807" cy="56325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CuadroTexto 25">
              <a:extLst>
                <a:ext uri="{FF2B5EF4-FFF2-40B4-BE49-F238E27FC236}">
                  <a16:creationId xmlns:a16="http://schemas.microsoft.com/office/drawing/2014/main" id="{99CEE5DD-457E-1AA7-D83D-B82F7A5982A4}"/>
                </a:ext>
              </a:extLst>
            </p:cNvPr>
            <p:cNvSpPr txBox="1"/>
            <p:nvPr/>
          </p:nvSpPr>
          <p:spPr>
            <a:xfrm rot="2362169">
              <a:off x="3474630" y="5533422"/>
              <a:ext cx="574196" cy="200055"/>
            </a:xfrm>
            <a:prstGeom prst="rect">
              <a:avLst/>
            </a:prstGeom>
            <a:solidFill>
              <a:schemeClr val="bg1"/>
            </a:solidFill>
            <a:ln>
              <a:solidFill>
                <a:schemeClr val="tx1"/>
              </a:solidFill>
            </a:ln>
          </p:spPr>
          <p:txBody>
            <a:bodyPr wrap="none" rtlCol="0">
              <a:spAutoFit/>
            </a:bodyPr>
            <a:lstStyle/>
            <a:p>
              <a:r>
                <a:rPr lang="es-CL" sz="700" dirty="0"/>
                <a:t>BLS VERDE</a:t>
              </a:r>
            </a:p>
          </p:txBody>
        </p:sp>
        <p:sp>
          <p:nvSpPr>
            <p:cNvPr id="28" name="CuadroTexto 27">
              <a:extLst>
                <a:ext uri="{FF2B5EF4-FFF2-40B4-BE49-F238E27FC236}">
                  <a16:creationId xmlns:a16="http://schemas.microsoft.com/office/drawing/2014/main" id="{8851DECC-592C-DB87-BD2D-FE60E723BDE4}"/>
                </a:ext>
              </a:extLst>
            </p:cNvPr>
            <p:cNvSpPr txBox="1"/>
            <p:nvPr/>
          </p:nvSpPr>
          <p:spPr>
            <a:xfrm rot="2362169">
              <a:off x="2669812" y="2206820"/>
              <a:ext cx="529312" cy="200055"/>
            </a:xfrm>
            <a:prstGeom prst="rect">
              <a:avLst/>
            </a:prstGeom>
            <a:solidFill>
              <a:schemeClr val="bg1"/>
            </a:solidFill>
            <a:ln>
              <a:solidFill>
                <a:schemeClr val="tx1"/>
              </a:solidFill>
            </a:ln>
          </p:spPr>
          <p:txBody>
            <a:bodyPr wrap="none" rtlCol="0">
              <a:spAutoFit/>
            </a:bodyPr>
            <a:lstStyle/>
            <a:p>
              <a:r>
                <a:rPr lang="es-CL" sz="700" dirty="0"/>
                <a:t>BLS ROJO</a:t>
              </a:r>
            </a:p>
          </p:txBody>
        </p:sp>
        <p:pic>
          <p:nvPicPr>
            <p:cNvPr id="7" name="Imagen 6">
              <a:extLst>
                <a:ext uri="{FF2B5EF4-FFF2-40B4-BE49-F238E27FC236}">
                  <a16:creationId xmlns:a16="http://schemas.microsoft.com/office/drawing/2014/main" id="{1C34EC86-FD91-DCAA-9245-1DCE802A6FED}"/>
                </a:ext>
              </a:extLst>
            </p:cNvPr>
            <p:cNvPicPr>
              <a:picLocks noChangeAspect="1"/>
            </p:cNvPicPr>
            <p:nvPr/>
          </p:nvPicPr>
          <p:blipFill>
            <a:blip r:embed="rId7"/>
            <a:stretch>
              <a:fillRect/>
            </a:stretch>
          </p:blipFill>
          <p:spPr>
            <a:xfrm>
              <a:off x="5748688" y="1166368"/>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89039027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1817378-9958-FD81-A885-94CBD665FCB6}"/>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41296724-1255-A529-EA8C-D5D7CD1A3FB6}"/>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0CB6C21A-0AA2-D758-BBC5-6FD1CB63DE6F}"/>
              </a:ext>
            </a:extLst>
          </p:cNvPr>
          <p:cNvSpPr txBox="1"/>
          <p:nvPr/>
        </p:nvSpPr>
        <p:spPr>
          <a:xfrm>
            <a:off x="6464569" y="1185711"/>
            <a:ext cx="5575971" cy="5262979"/>
          </a:xfrm>
          <a:prstGeom prst="rect">
            <a:avLst/>
          </a:prstGeom>
          <a:noFill/>
          <a:ln>
            <a:solidFill>
              <a:schemeClr val="tx1"/>
            </a:solidFill>
          </a:ln>
        </p:spPr>
        <p:txBody>
          <a:bodyPr wrap="square" rtlCol="0">
            <a:spAutoFit/>
          </a:bodyPr>
          <a:lstStyle/>
          <a:p>
            <a:pPr algn="just"/>
            <a:r>
              <a:rPr lang="es-CL" sz="1600" b="1" u="sng" dirty="0">
                <a:latin typeface="Calibri Light" panose="020F0302020204030204" pitchFamily="34" charset="0"/>
                <a:cs typeface="Calibri Light" panose="020F0302020204030204" pitchFamily="34" charset="0"/>
              </a:rPr>
              <a:t>Tareas</a:t>
            </a:r>
            <a:r>
              <a:rPr lang="es-CL" sz="1600" b="1" dirty="0">
                <a:latin typeface="Calibri Light" panose="020F0302020204030204" pitchFamily="34" charset="0"/>
                <a:cs typeface="Calibri Light" panose="020F0302020204030204" pitchFamily="34" charset="0"/>
              </a:rPr>
              <a:t>  Fase III Acción sobre el Objetivo. (Movimiento hacia el contacto)</a:t>
            </a:r>
          </a:p>
          <a:p>
            <a:pPr algn="just"/>
            <a:endParaRPr lang="es-CL" sz="1600" b="1" u="sng"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212</a:t>
            </a:r>
            <a:r>
              <a:rPr lang="es-CL" sz="1600" dirty="0">
                <a:latin typeface="Calibri Light" panose="020F0302020204030204" pitchFamily="34" charset="0"/>
                <a:cs typeface="Calibri Light" panose="020F0302020204030204" pitchFamily="34" charset="0"/>
              </a:rPr>
              <a:t> Desembarcar en BLS VERDE ACD D-1, 2000 y progresión por eje de avance SUR – NORTE.</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213</a:t>
            </a:r>
            <a:r>
              <a:rPr lang="es-CL" sz="1600" dirty="0">
                <a:latin typeface="Calibri Light" panose="020F0302020204030204" pitchFamily="34" charset="0"/>
                <a:cs typeface="Calibri Light" panose="020F0302020204030204" pitchFamily="34" charset="0"/>
              </a:rPr>
              <a:t> Desembarcar en BLS VERDE ACD D-1, 2000 y progresión por eje de avance SUR – NORTE.</a:t>
            </a:r>
          </a:p>
          <a:p>
            <a:pPr algn="just"/>
            <a:endParaRPr lang="es-CL" sz="1600" dirty="0">
              <a:latin typeface="Calibri Light" panose="020F0302020204030204" pitchFamily="34" charset="0"/>
              <a:cs typeface="Calibri Light" panose="020F0302020204030204" pitchFamily="34" charset="0"/>
            </a:endParaRPr>
          </a:p>
          <a:p>
            <a:pPr algn="just"/>
            <a:r>
              <a:rPr lang="es-CL" sz="1600" b="1" u="sng" dirty="0">
                <a:latin typeface="Calibri Light" panose="020F0302020204030204" pitchFamily="34" charset="0"/>
                <a:cs typeface="Calibri Light" panose="020F0302020204030204" pitchFamily="34" charset="0"/>
              </a:rPr>
              <a:t>M-81</a:t>
            </a:r>
            <a:r>
              <a:rPr lang="es-CL" sz="1600" b="1" dirty="0">
                <a:latin typeface="Calibri Light" panose="020F0302020204030204" pitchFamily="34" charset="0"/>
                <a:cs typeface="Calibri Light" panose="020F0302020204030204" pitchFamily="34" charset="0"/>
              </a:rPr>
              <a:t> </a:t>
            </a:r>
          </a:p>
          <a:p>
            <a:pPr marL="342900" indent="-342900" algn="just">
              <a:buFont typeface="+mj-lt"/>
              <a:buAutoNum type="arabicPeriod"/>
            </a:pPr>
            <a:r>
              <a:rPr lang="es-CL" sz="1600" b="1" dirty="0">
                <a:latin typeface="Calibri Light" panose="020F0302020204030204" pitchFamily="34" charset="0"/>
                <a:cs typeface="Calibri Light" panose="020F0302020204030204" pitchFamily="34" charset="0"/>
              </a:rPr>
              <a:t>Desembarcar en BLS VERDE ACD D-1, 2200 y progresión por eje de avance SUR – NORTE.</a:t>
            </a:r>
          </a:p>
          <a:p>
            <a:pPr marL="342900" indent="-342900" algn="just">
              <a:buFont typeface="+mj-lt"/>
              <a:buAutoNum type="arabicPeriod"/>
            </a:pPr>
            <a:r>
              <a:rPr lang="es-CL" sz="1600" b="1" dirty="0">
                <a:latin typeface="Calibri Light" panose="020F0302020204030204" pitchFamily="34" charset="0"/>
                <a:cs typeface="Calibri Light" panose="020F0302020204030204" pitchFamily="34" charset="0"/>
              </a:rPr>
              <a:t>NLT 011500 Establecer posición de fuego en Cuadricula 19S 68-23.</a:t>
            </a:r>
          </a:p>
          <a:p>
            <a:pPr marL="342900" indent="-342900" algn="just">
              <a:buFont typeface="+mj-lt"/>
              <a:buAutoNum type="arabicPeriod"/>
            </a:pPr>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210</a:t>
            </a:r>
            <a:r>
              <a:rPr lang="es-CL" sz="1600" dirty="0">
                <a:latin typeface="Calibri Light" panose="020F0302020204030204" pitchFamily="34" charset="0"/>
                <a:cs typeface="Calibri Light" panose="020F0302020204030204" pitchFamily="34" charset="0"/>
              </a:rPr>
              <a:t> Desembarcar en BLS VERDE ACD Día D, 0100 </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211</a:t>
            </a:r>
            <a:r>
              <a:rPr lang="es-CL" sz="1600" dirty="0">
                <a:latin typeface="Calibri Light" panose="020F0302020204030204" pitchFamily="34" charset="0"/>
                <a:cs typeface="Calibri Light" panose="020F0302020204030204" pitchFamily="34" charset="0"/>
              </a:rPr>
              <a:t> Desembarcar en BLS VERDE ACD Día D, 0100 y progresión por eje de avance SUR – NORTE.</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PLT AP</a:t>
            </a:r>
            <a:r>
              <a:rPr lang="es-CL" sz="1600" dirty="0">
                <a:latin typeface="Calibri Light" panose="020F0302020204030204" pitchFamily="34" charset="0"/>
                <a:cs typeface="Calibri Light" panose="020F0302020204030204" pitchFamily="34" charset="0"/>
              </a:rPr>
              <a:t> Desembarcar en Muelle </a:t>
            </a:r>
            <a:r>
              <a:rPr lang="es-CL" sz="1600" dirty="0" err="1">
                <a:latin typeface="Calibri Light" panose="020F0302020204030204" pitchFamily="34" charset="0"/>
                <a:cs typeface="Calibri Light" panose="020F0302020204030204" pitchFamily="34" charset="0"/>
              </a:rPr>
              <a:t>Pichicuy</a:t>
            </a:r>
            <a:r>
              <a:rPr lang="es-CL" sz="1600" dirty="0">
                <a:latin typeface="Calibri Light" panose="020F0302020204030204" pitchFamily="34" charset="0"/>
                <a:cs typeface="Calibri Light" panose="020F0302020204030204" pitchFamily="34" charset="0"/>
              </a:rPr>
              <a:t> ACD Día D, 1200 </a:t>
            </a:r>
          </a:p>
        </p:txBody>
      </p:sp>
      <p:sp>
        <p:nvSpPr>
          <p:cNvPr id="17" name="17 Rectángulo redondeado">
            <a:extLst>
              <a:ext uri="{FF2B5EF4-FFF2-40B4-BE49-F238E27FC236}">
                <a16:creationId xmlns:a16="http://schemas.microsoft.com/office/drawing/2014/main" id="{C1FA07F8-D0D1-5DA5-4D8E-63B7D495CB4A}"/>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0" name="Picture 2" descr="Imagen relacionada">
            <a:extLst>
              <a:ext uri="{FF2B5EF4-FFF2-40B4-BE49-F238E27FC236}">
                <a16:creationId xmlns:a16="http://schemas.microsoft.com/office/drawing/2014/main" id="{804B3061-F035-7150-E0AA-23B28D1ED83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
        <p:nvSpPr>
          <p:cNvPr id="31" name="23 CuadroTexto">
            <a:extLst>
              <a:ext uri="{FF2B5EF4-FFF2-40B4-BE49-F238E27FC236}">
                <a16:creationId xmlns:a16="http://schemas.microsoft.com/office/drawing/2014/main" id="{5A409AAE-7370-4FD7-9F7F-DAA80EE4BF6A}"/>
              </a:ext>
            </a:extLst>
          </p:cNvPr>
          <p:cNvSpPr txBox="1"/>
          <p:nvPr/>
        </p:nvSpPr>
        <p:spPr>
          <a:xfrm>
            <a:off x="5807174" y="735881"/>
            <a:ext cx="1002710"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Tareas</a:t>
            </a:r>
          </a:p>
        </p:txBody>
      </p:sp>
      <p:pic>
        <p:nvPicPr>
          <p:cNvPr id="25" name="Picture 2" descr="Imagen relacionada">
            <a:extLst>
              <a:ext uri="{FF2B5EF4-FFF2-40B4-BE49-F238E27FC236}">
                <a16:creationId xmlns:a16="http://schemas.microsoft.com/office/drawing/2014/main" id="{9DD0C109-5D94-C3E2-87C9-2908427F288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32" name="Picture 2" descr="Batallón Infantería de Marina N° 21 &quot;Miller&quot; | Armada de Chile">
            <a:extLst>
              <a:ext uri="{FF2B5EF4-FFF2-40B4-BE49-F238E27FC236}">
                <a16:creationId xmlns:a16="http://schemas.microsoft.com/office/drawing/2014/main" id="{1B01BC86-39E2-F5B1-1BAA-9A19684F3292}"/>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upo 6">
            <a:extLst>
              <a:ext uri="{FF2B5EF4-FFF2-40B4-BE49-F238E27FC236}">
                <a16:creationId xmlns:a16="http://schemas.microsoft.com/office/drawing/2014/main" id="{2C6B378F-E3E4-87AE-7BC0-28EB8908A61F}"/>
              </a:ext>
            </a:extLst>
          </p:cNvPr>
          <p:cNvGrpSpPr/>
          <p:nvPr/>
        </p:nvGrpSpPr>
        <p:grpSpPr>
          <a:xfrm>
            <a:off x="1270670" y="201837"/>
            <a:ext cx="9937104" cy="429171"/>
            <a:chOff x="1198662" y="137440"/>
            <a:chExt cx="9937104" cy="429171"/>
          </a:xfrm>
          <a:solidFill>
            <a:schemeClr val="accent3">
              <a:lumMod val="50000"/>
            </a:schemeClr>
          </a:solidFill>
        </p:grpSpPr>
        <p:sp>
          <p:nvSpPr>
            <p:cNvPr id="10" name="Forma libre 61">
              <a:extLst>
                <a:ext uri="{FF2B5EF4-FFF2-40B4-BE49-F238E27FC236}">
                  <a16:creationId xmlns:a16="http://schemas.microsoft.com/office/drawing/2014/main" id="{C3C68A83-EB9D-765D-5961-E85E7C677AF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2">
              <a:extLst>
                <a:ext uri="{FF2B5EF4-FFF2-40B4-BE49-F238E27FC236}">
                  <a16:creationId xmlns:a16="http://schemas.microsoft.com/office/drawing/2014/main" id="{06FB5564-BD96-878D-2C98-B82FA3DBBACF}"/>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4" name="Forma libre 63">
              <a:extLst>
                <a:ext uri="{FF2B5EF4-FFF2-40B4-BE49-F238E27FC236}">
                  <a16:creationId xmlns:a16="http://schemas.microsoft.com/office/drawing/2014/main" id="{29425670-E23A-0B62-16E5-5B3506484D82}"/>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4">
              <a:extLst>
                <a:ext uri="{FF2B5EF4-FFF2-40B4-BE49-F238E27FC236}">
                  <a16:creationId xmlns:a16="http://schemas.microsoft.com/office/drawing/2014/main" id="{1991AAD3-3563-F525-1F6D-BA176937A6C3}"/>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8" name="Forma libre 65">
              <a:extLst>
                <a:ext uri="{FF2B5EF4-FFF2-40B4-BE49-F238E27FC236}">
                  <a16:creationId xmlns:a16="http://schemas.microsoft.com/office/drawing/2014/main" id="{19F2715E-4AE8-FE26-00D3-2AB0A953CD5B}"/>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1" name="Forma libre 66">
              <a:extLst>
                <a:ext uri="{FF2B5EF4-FFF2-40B4-BE49-F238E27FC236}">
                  <a16:creationId xmlns:a16="http://schemas.microsoft.com/office/drawing/2014/main" id="{C14BF93E-B587-EA47-C2E2-DB1EE8E2F7C5}"/>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12" name="Grupo 11">
            <a:extLst>
              <a:ext uri="{FF2B5EF4-FFF2-40B4-BE49-F238E27FC236}">
                <a16:creationId xmlns:a16="http://schemas.microsoft.com/office/drawing/2014/main" id="{BC87EB67-57A1-B1B1-4A58-BA10BCE74714}"/>
              </a:ext>
            </a:extLst>
          </p:cNvPr>
          <p:cNvGrpSpPr/>
          <p:nvPr/>
        </p:nvGrpSpPr>
        <p:grpSpPr>
          <a:xfrm>
            <a:off x="205523" y="1166368"/>
            <a:ext cx="6086951" cy="5601488"/>
            <a:chOff x="205523" y="1166368"/>
            <a:chExt cx="6086951" cy="5601488"/>
          </a:xfrm>
        </p:grpSpPr>
        <p:pic>
          <p:nvPicPr>
            <p:cNvPr id="4" name="Imagen 3">
              <a:extLst>
                <a:ext uri="{FF2B5EF4-FFF2-40B4-BE49-F238E27FC236}">
                  <a16:creationId xmlns:a16="http://schemas.microsoft.com/office/drawing/2014/main" id="{FFA166C6-9A9B-0013-1F1B-D259B3CF81BC}"/>
                </a:ext>
              </a:extLst>
            </p:cNvPr>
            <p:cNvPicPr>
              <a:picLocks noChangeAspect="1"/>
            </p:cNvPicPr>
            <p:nvPr/>
          </p:nvPicPr>
          <p:blipFill>
            <a:blip r:embed="rId6"/>
            <a:stretch>
              <a:fillRect/>
            </a:stretch>
          </p:blipFill>
          <p:spPr>
            <a:xfrm>
              <a:off x="205523" y="1185712"/>
              <a:ext cx="6086951" cy="55821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CuadroTexto 7">
              <a:extLst>
                <a:ext uri="{FF2B5EF4-FFF2-40B4-BE49-F238E27FC236}">
                  <a16:creationId xmlns:a16="http://schemas.microsoft.com/office/drawing/2014/main" id="{495C4B52-A39A-499C-26C8-E76B3E73728E}"/>
                </a:ext>
              </a:extLst>
            </p:cNvPr>
            <p:cNvSpPr txBox="1"/>
            <p:nvPr/>
          </p:nvSpPr>
          <p:spPr>
            <a:xfrm>
              <a:off x="3356446" y="2781722"/>
              <a:ext cx="684803" cy="230832"/>
            </a:xfrm>
            <a:prstGeom prst="rect">
              <a:avLst/>
            </a:prstGeom>
            <a:solidFill>
              <a:schemeClr val="bg1"/>
            </a:solidFill>
            <a:ln>
              <a:solidFill>
                <a:schemeClr val="tx1"/>
              </a:solidFill>
            </a:ln>
          </p:spPr>
          <p:txBody>
            <a:bodyPr wrap="none" rtlCol="0">
              <a:spAutoFit/>
            </a:bodyPr>
            <a:lstStyle/>
            <a:p>
              <a:r>
                <a:rPr lang="es-CL" sz="900" dirty="0"/>
                <a:t>BLS VERDE</a:t>
              </a:r>
            </a:p>
          </p:txBody>
        </p:sp>
        <p:pic>
          <p:nvPicPr>
            <p:cNvPr id="9" name="Imagen 8">
              <a:extLst>
                <a:ext uri="{FF2B5EF4-FFF2-40B4-BE49-F238E27FC236}">
                  <a16:creationId xmlns:a16="http://schemas.microsoft.com/office/drawing/2014/main" id="{8461A6DB-3ACD-0DCC-2B9E-3DA5CA73C4B4}"/>
                </a:ext>
              </a:extLst>
            </p:cNvPr>
            <p:cNvPicPr>
              <a:picLocks noChangeAspect="1"/>
            </p:cNvPicPr>
            <p:nvPr/>
          </p:nvPicPr>
          <p:blipFill>
            <a:blip r:embed="rId7"/>
            <a:stretch>
              <a:fillRect/>
            </a:stretch>
          </p:blipFill>
          <p:spPr>
            <a:xfrm>
              <a:off x="5748688" y="1166368"/>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31094169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4571D-F79E-D39E-075E-C90E3F1DD3B0}"/>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844734FC-7BA4-5234-FD19-9A5260BBE460}"/>
              </a:ext>
            </a:extLst>
          </p:cNvPr>
          <p:cNvPicPr>
            <a:picLocks noChangeAspect="1"/>
          </p:cNvPicPr>
          <p:nvPr/>
        </p:nvPicPr>
        <p:blipFill>
          <a:blip r:embed="rId3"/>
          <a:srcRect l="12342" b="3635"/>
          <a:stretch>
            <a:fillRect/>
          </a:stretch>
        </p:blipFill>
        <p:spPr>
          <a:xfrm>
            <a:off x="102940" y="1217863"/>
            <a:ext cx="6568330" cy="5524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1">
            <a:extLst>
              <a:ext uri="{FF2B5EF4-FFF2-40B4-BE49-F238E27FC236}">
                <a16:creationId xmlns:a16="http://schemas.microsoft.com/office/drawing/2014/main" id="{EC22F362-6512-F99D-373D-72D320CADA6C}"/>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4907F9DB-03D6-69EC-DDEA-8333986BBCFC}"/>
              </a:ext>
            </a:extLst>
          </p:cNvPr>
          <p:cNvSpPr txBox="1"/>
          <p:nvPr/>
        </p:nvSpPr>
        <p:spPr>
          <a:xfrm>
            <a:off x="6815286" y="1176831"/>
            <a:ext cx="5260933" cy="5401479"/>
          </a:xfrm>
          <a:prstGeom prst="rect">
            <a:avLst/>
          </a:prstGeom>
          <a:noFill/>
          <a:ln>
            <a:solidFill>
              <a:schemeClr val="tx1"/>
            </a:solidFill>
          </a:ln>
        </p:spPr>
        <p:txBody>
          <a:bodyPr wrap="square" rtlCol="0">
            <a:spAutoFit/>
          </a:bodyPr>
          <a:lstStyle/>
          <a:p>
            <a:pPr algn="just"/>
            <a:r>
              <a:rPr lang="es-CL" sz="1500" b="1" u="sng" dirty="0">
                <a:latin typeface="Calibri Light" panose="020F0302020204030204" pitchFamily="34" charset="0"/>
                <a:cs typeface="Calibri Light" panose="020F0302020204030204" pitchFamily="34" charset="0"/>
              </a:rPr>
              <a:t>Tareas</a:t>
            </a:r>
            <a:r>
              <a:rPr lang="es-CL" sz="1500" b="1" dirty="0">
                <a:latin typeface="Calibri Light" panose="020F0302020204030204" pitchFamily="34" charset="0"/>
                <a:cs typeface="Calibri Light" panose="020F0302020204030204" pitchFamily="34" charset="0"/>
              </a:rPr>
              <a:t> Fase III Acción sobre el Objetivo (Acción).</a:t>
            </a:r>
          </a:p>
          <a:p>
            <a:pPr algn="just"/>
            <a:endParaRPr lang="es-CL" sz="1500" b="1" u="sng" dirty="0">
              <a:latin typeface="Calibri Light" panose="020F0302020204030204" pitchFamily="34" charset="0"/>
              <a:cs typeface="Calibri Light" panose="020F0302020204030204" pitchFamily="34" charset="0"/>
            </a:endParaRPr>
          </a:p>
          <a:p>
            <a:pPr algn="just"/>
            <a:r>
              <a:rPr lang="es-CL" sz="1500" b="1" u="sng" dirty="0">
                <a:latin typeface="Calibri Light" panose="020F0302020204030204" pitchFamily="34" charset="0"/>
                <a:cs typeface="Calibri Light" panose="020F0302020204030204" pitchFamily="34" charset="0"/>
              </a:rPr>
              <a:t>RECON 020</a:t>
            </a:r>
            <a:r>
              <a:rPr lang="es-CL" sz="1500" b="1" dirty="0">
                <a:latin typeface="Calibri Light" panose="020F0302020204030204" pitchFamily="34" charset="0"/>
                <a:cs typeface="Calibri Light" panose="020F0302020204030204" pitchFamily="34" charset="0"/>
              </a:rPr>
              <a:t> (EA 1) Establecer posición de vigilancia ACD D-1, 0800 hasta Día D, A+2 con el propósito de detectar refuerzos enemigos.</a:t>
            </a:r>
          </a:p>
          <a:p>
            <a:pPr algn="just"/>
            <a:endParaRPr lang="es-CL" sz="1500" b="1"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213</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(EP) </a:t>
            </a:r>
            <a:r>
              <a:rPr lang="es-CL" sz="1500" dirty="0">
                <a:latin typeface="Calibri Light" panose="020F0302020204030204" pitchFamily="34" charset="0"/>
                <a:cs typeface="Calibri Light" panose="020F0302020204030204" pitchFamily="34" charset="0"/>
              </a:rPr>
              <a:t>Neutralizar COY ENY entre Día D, A-1 y A+2 en coord. 19S 7202 – 2693 como esfuerzo principal.</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212</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(EP) </a:t>
            </a:r>
            <a:r>
              <a:rPr lang="es-CL" sz="1500" dirty="0">
                <a:latin typeface="Calibri Light" panose="020F0302020204030204" pitchFamily="34" charset="0"/>
                <a:cs typeface="Calibri Light" panose="020F0302020204030204" pitchFamily="34" charset="0"/>
              </a:rPr>
              <a:t>Neutralizar COY ENY entre Día D, A-1 y A+2 en coord. 19S 7202 – 2693 como esfuerzo principal.</a:t>
            </a:r>
          </a:p>
          <a:p>
            <a:pPr algn="just"/>
            <a:endParaRPr lang="es-CL" sz="1500" dirty="0">
              <a:latin typeface="Calibri Light" panose="020F0302020204030204" pitchFamily="34" charset="0"/>
              <a:cs typeface="Calibri Light" panose="020F0302020204030204" pitchFamily="34" charset="0"/>
            </a:endParaRPr>
          </a:p>
          <a:p>
            <a:pPr algn="just"/>
            <a:r>
              <a:rPr lang="es-CL" sz="1500" b="1" u="sng" dirty="0">
                <a:latin typeface="Calibri Light" panose="020F0302020204030204" pitchFamily="34" charset="0"/>
                <a:cs typeface="Calibri Light" panose="020F0302020204030204" pitchFamily="34" charset="0"/>
              </a:rPr>
              <a:t>M-81</a:t>
            </a:r>
            <a:r>
              <a:rPr lang="es-CL" sz="1500" b="1" dirty="0">
                <a:latin typeface="Calibri Light" panose="020F0302020204030204" pitchFamily="34" charset="0"/>
                <a:cs typeface="Calibri Light" panose="020F0302020204030204" pitchFamily="34" charset="0"/>
              </a:rPr>
              <a:t>  (EA2) Neutralizar unidades de M-81 ENY entre Día D, A-10´ y A+5´ en coord. 19S 7163 – 2607 en apoyo a la maniobra de neutralización del  esfuerzo principal.</a:t>
            </a:r>
          </a:p>
          <a:p>
            <a:pPr algn="just"/>
            <a:endParaRPr lang="es-CL" sz="1500" u="sng"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COY 211</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(ES1) </a:t>
            </a:r>
            <a:r>
              <a:rPr lang="es-CL" sz="1500" dirty="0">
                <a:latin typeface="Calibri Light" panose="020F0302020204030204" pitchFamily="34" charset="0"/>
                <a:cs typeface="Calibri Light" panose="020F0302020204030204" pitchFamily="34" charset="0"/>
              </a:rPr>
              <a:t>Fijar COY ENY entre Día D, A-1 y A+2 en coord. 19S 7054 – 2532 como esfuerzo secundario 1. </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PLT AP</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(ES1) </a:t>
            </a:r>
            <a:r>
              <a:rPr lang="es-CL" sz="1500" dirty="0">
                <a:latin typeface="Calibri Light" panose="020F0302020204030204" pitchFamily="34" charset="0"/>
                <a:cs typeface="Calibri Light" panose="020F0302020204030204" pitchFamily="34" charset="0"/>
              </a:rPr>
              <a:t>Fijar COY ENY entre Día D, A-1 y A+2 en coord. 19S 7054 – 2532 como esfuerzo secundario 1.</a:t>
            </a:r>
          </a:p>
          <a:p>
            <a:pPr algn="just"/>
            <a:endParaRPr lang="es-CL" sz="1500" dirty="0">
              <a:latin typeface="Calibri Light" panose="020F0302020204030204" pitchFamily="34" charset="0"/>
              <a:cs typeface="Calibri Light" panose="020F0302020204030204" pitchFamily="34" charset="0"/>
            </a:endParaRPr>
          </a:p>
          <a:p>
            <a:pPr algn="just"/>
            <a:r>
              <a:rPr lang="es-CL" sz="1500" u="sng" dirty="0">
                <a:latin typeface="Calibri Light" panose="020F0302020204030204" pitchFamily="34" charset="0"/>
                <a:cs typeface="Calibri Light" panose="020F0302020204030204" pitchFamily="34" charset="0"/>
              </a:rPr>
              <a:t>FTE</a:t>
            </a:r>
            <a:r>
              <a:rPr lang="es-CL" sz="1500" dirty="0">
                <a:latin typeface="Calibri Light" panose="020F0302020204030204" pitchFamily="34" charset="0"/>
                <a:cs typeface="Calibri Light" panose="020F0302020204030204" pitchFamily="34" charset="0"/>
              </a:rPr>
              <a:t> </a:t>
            </a:r>
            <a:r>
              <a:rPr lang="es-CL" sz="1500" b="1" dirty="0">
                <a:latin typeface="Calibri Light" panose="020F0302020204030204" pitchFamily="34" charset="0"/>
                <a:cs typeface="Calibri Light" panose="020F0302020204030204" pitchFamily="34" charset="0"/>
              </a:rPr>
              <a:t>(ES2) </a:t>
            </a:r>
            <a:r>
              <a:rPr lang="es-CL" sz="1500" dirty="0">
                <a:latin typeface="Calibri Light" panose="020F0302020204030204" pitchFamily="34" charset="0"/>
                <a:cs typeface="Calibri Light" panose="020F0302020204030204" pitchFamily="34" charset="0"/>
              </a:rPr>
              <a:t>Desorganizar (</a:t>
            </a:r>
            <a:r>
              <a:rPr lang="es-CL" sz="1500" dirty="0" err="1">
                <a:latin typeface="Calibri Light" panose="020F0302020204030204" pitchFamily="34" charset="0"/>
                <a:cs typeface="Calibri Light" panose="020F0302020204030204" pitchFamily="34" charset="0"/>
              </a:rPr>
              <a:t>Disrup</a:t>
            </a:r>
            <a:r>
              <a:rPr lang="es-CL" sz="1500" dirty="0">
                <a:latin typeface="Calibri Light" panose="020F0302020204030204" pitchFamily="34" charset="0"/>
                <a:cs typeface="Calibri Light" panose="020F0302020204030204" pitchFamily="34" charset="0"/>
              </a:rPr>
              <a:t>) ENY </a:t>
            </a:r>
            <a:r>
              <a:rPr lang="es-CL" sz="1500" dirty="0" err="1">
                <a:latin typeface="Calibri Light" panose="020F0302020204030204" pitchFamily="34" charset="0"/>
                <a:cs typeface="Calibri Light" panose="020F0302020204030204" pitchFamily="34" charset="0"/>
              </a:rPr>
              <a:t>Bn</a:t>
            </a:r>
            <a:r>
              <a:rPr lang="es-CL" sz="1500" dirty="0">
                <a:latin typeface="Calibri Light" panose="020F0302020204030204" pitchFamily="34" charset="0"/>
                <a:cs typeface="Calibri Light" panose="020F0302020204030204" pitchFamily="34" charset="0"/>
              </a:rPr>
              <a:t> CP entre Día D, A-1 y A+2 en coord. 19S 7097 – 2607 como esfuerzo secundario 2.</a:t>
            </a:r>
          </a:p>
        </p:txBody>
      </p:sp>
      <p:sp>
        <p:nvSpPr>
          <p:cNvPr id="12"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
        <p:nvSpPr>
          <p:cNvPr id="26" name="23 CuadroTexto">
            <a:extLst>
              <a:ext uri="{FF2B5EF4-FFF2-40B4-BE49-F238E27FC236}">
                <a16:creationId xmlns:a16="http://schemas.microsoft.com/office/drawing/2014/main" id="{ECCC39B9-3499-6D99-F094-8962F21E27F7}"/>
              </a:ext>
            </a:extLst>
          </p:cNvPr>
          <p:cNvSpPr txBox="1"/>
          <p:nvPr/>
        </p:nvSpPr>
        <p:spPr>
          <a:xfrm>
            <a:off x="5736592" y="694926"/>
            <a:ext cx="1002710"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Tareas</a:t>
            </a:r>
          </a:p>
        </p:txBody>
      </p:sp>
      <p:pic>
        <p:nvPicPr>
          <p:cNvPr id="2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7"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33" name="Grupo 32">
            <a:extLst>
              <a:ext uri="{FF2B5EF4-FFF2-40B4-BE49-F238E27FC236}">
                <a16:creationId xmlns:a16="http://schemas.microsoft.com/office/drawing/2014/main" id="{6237529A-5B89-48D0-88AC-489084984E4E}"/>
              </a:ext>
            </a:extLst>
          </p:cNvPr>
          <p:cNvGrpSpPr/>
          <p:nvPr/>
        </p:nvGrpSpPr>
        <p:grpSpPr>
          <a:xfrm>
            <a:off x="1270670" y="201837"/>
            <a:ext cx="9937104" cy="429171"/>
            <a:chOff x="1198662" y="137440"/>
            <a:chExt cx="9937104" cy="429171"/>
          </a:xfrm>
          <a:solidFill>
            <a:schemeClr val="accent3">
              <a:lumMod val="50000"/>
            </a:schemeClr>
          </a:solidFill>
        </p:grpSpPr>
        <p:sp>
          <p:nvSpPr>
            <p:cNvPr id="34" name="Forma libre 61">
              <a:extLst>
                <a:ext uri="{FF2B5EF4-FFF2-40B4-BE49-F238E27FC236}">
                  <a16:creationId xmlns:a16="http://schemas.microsoft.com/office/drawing/2014/main" id="{452A307F-8108-2B3D-1636-C26F2DD31EE7}"/>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5" name="Forma libre 62">
              <a:extLst>
                <a:ext uri="{FF2B5EF4-FFF2-40B4-BE49-F238E27FC236}">
                  <a16:creationId xmlns:a16="http://schemas.microsoft.com/office/drawing/2014/main" id="{6E6F2751-451C-71F6-14BF-0364A06CDBC8}"/>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6" name="Forma libre 63">
              <a:extLst>
                <a:ext uri="{FF2B5EF4-FFF2-40B4-BE49-F238E27FC236}">
                  <a16:creationId xmlns:a16="http://schemas.microsoft.com/office/drawing/2014/main" id="{4E736A2E-C65E-EFD3-15C2-4AEBEE914055}"/>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7" name="Forma libre 64">
              <a:extLst>
                <a:ext uri="{FF2B5EF4-FFF2-40B4-BE49-F238E27FC236}">
                  <a16:creationId xmlns:a16="http://schemas.microsoft.com/office/drawing/2014/main" id="{2AB75C47-00CF-F8D7-1428-ECA42E237B89}"/>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8" name="Forma libre 65">
              <a:extLst>
                <a:ext uri="{FF2B5EF4-FFF2-40B4-BE49-F238E27FC236}">
                  <a16:creationId xmlns:a16="http://schemas.microsoft.com/office/drawing/2014/main" id="{06580FDB-3C72-767B-FB9F-5B16CB28350F}"/>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9" name="Forma libre 66">
              <a:extLst>
                <a:ext uri="{FF2B5EF4-FFF2-40B4-BE49-F238E27FC236}">
                  <a16:creationId xmlns:a16="http://schemas.microsoft.com/office/drawing/2014/main" id="{10C23FFB-E442-8626-F602-60BC8415064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6" name="Imagen 5">
            <a:extLst>
              <a:ext uri="{FF2B5EF4-FFF2-40B4-BE49-F238E27FC236}">
                <a16:creationId xmlns:a16="http://schemas.microsoft.com/office/drawing/2014/main" id="{16BE475E-0E03-8A3D-DDA1-F1B13EE953E9}"/>
              </a:ext>
            </a:extLst>
          </p:cNvPr>
          <p:cNvPicPr>
            <a:picLocks noChangeAspect="1"/>
          </p:cNvPicPr>
          <p:nvPr/>
        </p:nvPicPr>
        <p:blipFill>
          <a:blip r:embed="rId7"/>
          <a:stretch>
            <a:fillRect/>
          </a:stretch>
        </p:blipFill>
        <p:spPr>
          <a:xfrm>
            <a:off x="5828420" y="1434747"/>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nvGrpSpPr>
          <p:cNvPr id="29" name="Grupo 28">
            <a:extLst>
              <a:ext uri="{FF2B5EF4-FFF2-40B4-BE49-F238E27FC236}">
                <a16:creationId xmlns:a16="http://schemas.microsoft.com/office/drawing/2014/main" id="{B2F94F0F-98BB-005E-C540-1EFCE9AF0F93}"/>
              </a:ext>
            </a:extLst>
          </p:cNvPr>
          <p:cNvGrpSpPr/>
          <p:nvPr/>
        </p:nvGrpSpPr>
        <p:grpSpPr>
          <a:xfrm>
            <a:off x="4289979" y="2261952"/>
            <a:ext cx="422031" cy="404718"/>
            <a:chOff x="5684286" y="2421682"/>
            <a:chExt cx="422031" cy="404718"/>
          </a:xfrm>
        </p:grpSpPr>
        <p:sp>
          <p:nvSpPr>
            <p:cNvPr id="17" name="Elipse 16">
              <a:extLst>
                <a:ext uri="{FF2B5EF4-FFF2-40B4-BE49-F238E27FC236}">
                  <a16:creationId xmlns:a16="http://schemas.microsoft.com/office/drawing/2014/main" id="{B1E5EF83-C202-F9FF-5A07-8B1E8B384959}"/>
                </a:ext>
              </a:extLst>
            </p:cNvPr>
            <p:cNvSpPr/>
            <p:nvPr/>
          </p:nvSpPr>
          <p:spPr>
            <a:xfrm>
              <a:off x="5684286" y="2421682"/>
              <a:ext cx="422031" cy="404718"/>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8" name="CuadroTexto 52">
              <a:extLst>
                <a:ext uri="{FF2B5EF4-FFF2-40B4-BE49-F238E27FC236}">
                  <a16:creationId xmlns:a16="http://schemas.microsoft.com/office/drawing/2014/main" id="{5F690196-21B1-3D44-84DC-EA57DBD2BFD0}"/>
                </a:ext>
              </a:extLst>
            </p:cNvPr>
            <p:cNvSpPr txBox="1"/>
            <p:nvPr/>
          </p:nvSpPr>
          <p:spPr>
            <a:xfrm>
              <a:off x="5686912" y="2439245"/>
              <a:ext cx="415498"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EP</a:t>
              </a:r>
            </a:p>
          </p:txBody>
        </p:sp>
      </p:grpSp>
      <p:grpSp>
        <p:nvGrpSpPr>
          <p:cNvPr id="32" name="Grupo 31">
            <a:extLst>
              <a:ext uri="{FF2B5EF4-FFF2-40B4-BE49-F238E27FC236}">
                <a16:creationId xmlns:a16="http://schemas.microsoft.com/office/drawing/2014/main" id="{11BF8733-AD99-4B68-31CC-55A4C66EF90F}"/>
              </a:ext>
            </a:extLst>
          </p:cNvPr>
          <p:cNvGrpSpPr/>
          <p:nvPr/>
        </p:nvGrpSpPr>
        <p:grpSpPr>
          <a:xfrm>
            <a:off x="4270309" y="1493898"/>
            <a:ext cx="544444" cy="404718"/>
            <a:chOff x="5622439" y="2421682"/>
            <a:chExt cx="544444" cy="404718"/>
          </a:xfrm>
        </p:grpSpPr>
        <p:sp>
          <p:nvSpPr>
            <p:cNvPr id="40" name="Elipse 39">
              <a:extLst>
                <a:ext uri="{FF2B5EF4-FFF2-40B4-BE49-F238E27FC236}">
                  <a16:creationId xmlns:a16="http://schemas.microsoft.com/office/drawing/2014/main" id="{D55170F0-6E27-D708-DB44-32A09A3EC1A8}"/>
                </a:ext>
              </a:extLst>
            </p:cNvPr>
            <p:cNvSpPr/>
            <p:nvPr/>
          </p:nvSpPr>
          <p:spPr>
            <a:xfrm>
              <a:off x="5684286" y="2421682"/>
              <a:ext cx="422031" cy="404718"/>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41" name="CuadroTexto 52">
              <a:extLst>
                <a:ext uri="{FF2B5EF4-FFF2-40B4-BE49-F238E27FC236}">
                  <a16:creationId xmlns:a16="http://schemas.microsoft.com/office/drawing/2014/main" id="{3AFFC57B-4C8B-B36C-D7D2-454271884568}"/>
                </a:ext>
              </a:extLst>
            </p:cNvPr>
            <p:cNvSpPr txBox="1"/>
            <p:nvPr/>
          </p:nvSpPr>
          <p:spPr>
            <a:xfrm>
              <a:off x="5622439" y="2439245"/>
              <a:ext cx="54444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EA1</a:t>
              </a:r>
            </a:p>
          </p:txBody>
        </p:sp>
      </p:grpSp>
      <p:grpSp>
        <p:nvGrpSpPr>
          <p:cNvPr id="42" name="Grupo 41">
            <a:extLst>
              <a:ext uri="{FF2B5EF4-FFF2-40B4-BE49-F238E27FC236}">
                <a16:creationId xmlns:a16="http://schemas.microsoft.com/office/drawing/2014/main" id="{4E43A5AC-AE31-18B6-78D5-014F26E5EF3A}"/>
              </a:ext>
            </a:extLst>
          </p:cNvPr>
          <p:cNvGrpSpPr/>
          <p:nvPr/>
        </p:nvGrpSpPr>
        <p:grpSpPr>
          <a:xfrm>
            <a:off x="3387105" y="1586244"/>
            <a:ext cx="517449" cy="404718"/>
            <a:chOff x="5635937" y="2421682"/>
            <a:chExt cx="517449" cy="404718"/>
          </a:xfrm>
        </p:grpSpPr>
        <p:sp>
          <p:nvSpPr>
            <p:cNvPr id="43" name="Elipse 42">
              <a:extLst>
                <a:ext uri="{FF2B5EF4-FFF2-40B4-BE49-F238E27FC236}">
                  <a16:creationId xmlns:a16="http://schemas.microsoft.com/office/drawing/2014/main" id="{CE398104-300F-1B94-D8B0-7EB2456095F2}"/>
                </a:ext>
              </a:extLst>
            </p:cNvPr>
            <p:cNvSpPr/>
            <p:nvPr/>
          </p:nvSpPr>
          <p:spPr>
            <a:xfrm>
              <a:off x="5684286" y="2421682"/>
              <a:ext cx="422031" cy="404718"/>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44" name="CuadroTexto 52">
              <a:extLst>
                <a:ext uri="{FF2B5EF4-FFF2-40B4-BE49-F238E27FC236}">
                  <a16:creationId xmlns:a16="http://schemas.microsoft.com/office/drawing/2014/main" id="{BC8DA390-3352-1532-330E-704C02D0028E}"/>
                </a:ext>
              </a:extLst>
            </p:cNvPr>
            <p:cNvSpPr txBox="1"/>
            <p:nvPr/>
          </p:nvSpPr>
          <p:spPr>
            <a:xfrm>
              <a:off x="5635937" y="2439245"/>
              <a:ext cx="517449"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ES2</a:t>
              </a:r>
            </a:p>
          </p:txBody>
        </p:sp>
      </p:grpSp>
      <p:grpSp>
        <p:nvGrpSpPr>
          <p:cNvPr id="45" name="Grupo 44">
            <a:extLst>
              <a:ext uri="{FF2B5EF4-FFF2-40B4-BE49-F238E27FC236}">
                <a16:creationId xmlns:a16="http://schemas.microsoft.com/office/drawing/2014/main" id="{8E154C35-3A91-E922-E5EF-5E8371953723}"/>
              </a:ext>
            </a:extLst>
          </p:cNvPr>
          <p:cNvGrpSpPr/>
          <p:nvPr/>
        </p:nvGrpSpPr>
        <p:grpSpPr>
          <a:xfrm>
            <a:off x="1126654" y="5157986"/>
            <a:ext cx="544444" cy="404718"/>
            <a:chOff x="5622439" y="2421682"/>
            <a:chExt cx="544444" cy="404718"/>
          </a:xfrm>
        </p:grpSpPr>
        <p:sp>
          <p:nvSpPr>
            <p:cNvPr id="46" name="Elipse 45">
              <a:extLst>
                <a:ext uri="{FF2B5EF4-FFF2-40B4-BE49-F238E27FC236}">
                  <a16:creationId xmlns:a16="http://schemas.microsoft.com/office/drawing/2014/main" id="{997F033F-4A6B-3BA3-953B-277AFAC14FBB}"/>
                </a:ext>
              </a:extLst>
            </p:cNvPr>
            <p:cNvSpPr/>
            <p:nvPr/>
          </p:nvSpPr>
          <p:spPr>
            <a:xfrm>
              <a:off x="5684286" y="2421682"/>
              <a:ext cx="422031" cy="404718"/>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47" name="CuadroTexto 52">
              <a:extLst>
                <a:ext uri="{FF2B5EF4-FFF2-40B4-BE49-F238E27FC236}">
                  <a16:creationId xmlns:a16="http://schemas.microsoft.com/office/drawing/2014/main" id="{3C16F414-B650-E2DF-7315-A23B166F4FCD}"/>
                </a:ext>
              </a:extLst>
            </p:cNvPr>
            <p:cNvSpPr txBox="1"/>
            <p:nvPr/>
          </p:nvSpPr>
          <p:spPr>
            <a:xfrm>
              <a:off x="5622439" y="2439245"/>
              <a:ext cx="54444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EA2</a:t>
              </a:r>
            </a:p>
          </p:txBody>
        </p:sp>
      </p:grpSp>
      <p:grpSp>
        <p:nvGrpSpPr>
          <p:cNvPr id="48" name="Grupo 47">
            <a:extLst>
              <a:ext uri="{FF2B5EF4-FFF2-40B4-BE49-F238E27FC236}">
                <a16:creationId xmlns:a16="http://schemas.microsoft.com/office/drawing/2014/main" id="{802330D2-3924-4281-B9A2-77D6FD4B0A3D}"/>
              </a:ext>
            </a:extLst>
          </p:cNvPr>
          <p:cNvGrpSpPr/>
          <p:nvPr/>
        </p:nvGrpSpPr>
        <p:grpSpPr>
          <a:xfrm>
            <a:off x="3326539" y="5950074"/>
            <a:ext cx="517449" cy="404718"/>
            <a:chOff x="5635937" y="2421682"/>
            <a:chExt cx="517449" cy="404718"/>
          </a:xfrm>
        </p:grpSpPr>
        <p:sp>
          <p:nvSpPr>
            <p:cNvPr id="49" name="Elipse 48">
              <a:extLst>
                <a:ext uri="{FF2B5EF4-FFF2-40B4-BE49-F238E27FC236}">
                  <a16:creationId xmlns:a16="http://schemas.microsoft.com/office/drawing/2014/main" id="{0C9CFE7D-0924-DA3B-52C9-65AEB53C83B8}"/>
                </a:ext>
              </a:extLst>
            </p:cNvPr>
            <p:cNvSpPr/>
            <p:nvPr/>
          </p:nvSpPr>
          <p:spPr>
            <a:xfrm>
              <a:off x="5684286" y="2421682"/>
              <a:ext cx="422031" cy="404718"/>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50" name="CuadroTexto 52">
              <a:extLst>
                <a:ext uri="{FF2B5EF4-FFF2-40B4-BE49-F238E27FC236}">
                  <a16:creationId xmlns:a16="http://schemas.microsoft.com/office/drawing/2014/main" id="{6CCE3747-2541-E8DA-2E4F-9B3485AA3CD2}"/>
                </a:ext>
              </a:extLst>
            </p:cNvPr>
            <p:cNvSpPr txBox="1"/>
            <p:nvPr/>
          </p:nvSpPr>
          <p:spPr>
            <a:xfrm>
              <a:off x="5635937" y="2439245"/>
              <a:ext cx="517449"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ES1</a:t>
              </a:r>
            </a:p>
          </p:txBody>
        </p:sp>
      </p:grpSp>
    </p:spTree>
    <p:extLst>
      <p:ext uri="{BB962C8B-B14F-4D97-AF65-F5344CB8AC3E}">
        <p14:creationId xmlns:p14="http://schemas.microsoft.com/office/powerpoint/2010/main" val="197209972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D66E4-1FC8-0DDD-EAE9-229437687078}"/>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04E4F16F-616B-50EA-FF40-ACEAC7207C2D}"/>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 name="CuadroTexto 2">
            <a:extLst>
              <a:ext uri="{FF2B5EF4-FFF2-40B4-BE49-F238E27FC236}">
                <a16:creationId xmlns:a16="http://schemas.microsoft.com/office/drawing/2014/main" id="{373DE541-ED16-1608-945B-06DDDED3C92B}"/>
              </a:ext>
            </a:extLst>
          </p:cNvPr>
          <p:cNvSpPr txBox="1"/>
          <p:nvPr/>
        </p:nvSpPr>
        <p:spPr>
          <a:xfrm>
            <a:off x="6474776" y="1199513"/>
            <a:ext cx="5647685" cy="5509200"/>
          </a:xfrm>
          <a:prstGeom prst="rect">
            <a:avLst/>
          </a:prstGeom>
          <a:noFill/>
          <a:ln>
            <a:solidFill>
              <a:schemeClr val="tx1"/>
            </a:solidFill>
          </a:ln>
        </p:spPr>
        <p:txBody>
          <a:bodyPr wrap="square" rtlCol="0">
            <a:spAutoFit/>
          </a:bodyPr>
          <a:lstStyle/>
          <a:p>
            <a:pPr algn="just"/>
            <a:r>
              <a:rPr lang="es-CL" sz="1600" b="1" u="sng" dirty="0">
                <a:latin typeface="Calibri Light" panose="020F0302020204030204" pitchFamily="34" charset="0"/>
                <a:cs typeface="Calibri Light" panose="020F0302020204030204" pitchFamily="34" charset="0"/>
              </a:rPr>
              <a:t>Tareas</a:t>
            </a:r>
            <a:r>
              <a:rPr lang="es-CL" sz="1600" b="1" dirty="0">
                <a:latin typeface="Calibri Light" panose="020F0302020204030204" pitchFamily="34" charset="0"/>
                <a:cs typeface="Calibri Light" panose="020F0302020204030204" pitchFamily="34" charset="0"/>
              </a:rPr>
              <a:t> Fase IV Consolidación</a:t>
            </a:r>
          </a:p>
          <a:p>
            <a:pPr algn="just"/>
            <a:endParaRPr lang="es-CL" sz="1600" b="1" u="sng" dirty="0">
              <a:latin typeface="Calibri Light" panose="020F0302020204030204" pitchFamily="34" charset="0"/>
              <a:cs typeface="Calibri Light" panose="020F0302020204030204" pitchFamily="34" charset="0"/>
            </a:endParaRPr>
          </a:p>
          <a:p>
            <a:pPr algn="just"/>
            <a:r>
              <a:rPr lang="es-CL" sz="1600" b="1" u="sng" dirty="0">
                <a:latin typeface="Calibri Light" panose="020F0302020204030204" pitchFamily="34" charset="0"/>
                <a:cs typeface="Calibri Light" panose="020F0302020204030204" pitchFamily="34" charset="0"/>
              </a:rPr>
              <a:t>RECON 020 </a:t>
            </a:r>
            <a:r>
              <a:rPr lang="es-CL" sz="1600" b="1" dirty="0">
                <a:latin typeface="Calibri Light" panose="020F0302020204030204" pitchFamily="34" charset="0"/>
                <a:cs typeface="Calibri Light" panose="020F0302020204030204" pitchFamily="34" charset="0"/>
              </a:rPr>
              <a:t>Establecer vigilancia sobre ENY </a:t>
            </a:r>
            <a:r>
              <a:rPr lang="es-CL" sz="1600" b="1" dirty="0" err="1">
                <a:latin typeface="Calibri Light" panose="020F0302020204030204" pitchFamily="34" charset="0"/>
                <a:cs typeface="Calibri Light" panose="020F0302020204030204" pitchFamily="34" charset="0"/>
              </a:rPr>
              <a:t>Bn</a:t>
            </a:r>
            <a:r>
              <a:rPr lang="es-CL" sz="1600" b="1" dirty="0">
                <a:latin typeface="Calibri Light" panose="020F0302020204030204" pitchFamily="34" charset="0"/>
                <a:cs typeface="Calibri Light" panose="020F0302020204030204" pitchFamily="34" charset="0"/>
              </a:rPr>
              <a:t> CP ACD Día D, A+2 con el propósito de establecer su nueva posición.</a:t>
            </a:r>
          </a:p>
          <a:p>
            <a:pPr algn="just"/>
            <a:endParaRPr lang="es-CL" sz="1600" b="1" u="sng"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211</a:t>
            </a:r>
            <a:r>
              <a:rPr lang="es-CL" sz="1600" dirty="0">
                <a:latin typeface="Calibri Light" panose="020F0302020204030204" pitchFamily="34" charset="0"/>
                <a:cs typeface="Calibri Light" panose="020F0302020204030204" pitchFamily="34" charset="0"/>
              </a:rPr>
              <a:t> Ocupar posición de ENY COY ACD Día D, A+2 en coord. 19S 7054 – 2532 con el propósito negar su uso por unidades enemigas.</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212</a:t>
            </a:r>
            <a:r>
              <a:rPr lang="es-CL" sz="1600" dirty="0">
                <a:latin typeface="Calibri Light" panose="020F0302020204030204" pitchFamily="34" charset="0"/>
                <a:cs typeface="Calibri Light" panose="020F0302020204030204" pitchFamily="34" charset="0"/>
              </a:rPr>
              <a:t> Ocupar posición de ENY M-81 ACD Día D, A+2 en coord. 19S 7173 – 2624 propósito negar su uso por unidades enemigas.</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COY 213</a:t>
            </a:r>
            <a:r>
              <a:rPr lang="es-CL" sz="1600" dirty="0">
                <a:latin typeface="Calibri Light" panose="020F0302020204030204" pitchFamily="34" charset="0"/>
                <a:cs typeface="Calibri Light" panose="020F0302020204030204" pitchFamily="34" charset="0"/>
              </a:rPr>
              <a:t> Ocupar posición de ENY COY ACD 011800 en coord. 19S 7202 – 2693.</a:t>
            </a:r>
          </a:p>
          <a:p>
            <a:pPr algn="just"/>
            <a:endParaRPr lang="es-CL" sz="1600" dirty="0">
              <a:latin typeface="Calibri Light" panose="020F0302020204030204" pitchFamily="34" charset="0"/>
              <a:cs typeface="Calibri Light" panose="020F0302020204030204" pitchFamily="34" charset="0"/>
            </a:endParaRPr>
          </a:p>
          <a:p>
            <a:pPr algn="just"/>
            <a:r>
              <a:rPr lang="es-CL" sz="1600" u="sng" dirty="0">
                <a:latin typeface="Calibri Light" panose="020F0302020204030204" pitchFamily="34" charset="0"/>
                <a:cs typeface="Calibri Light" panose="020F0302020204030204" pitchFamily="34" charset="0"/>
              </a:rPr>
              <a:t>PLT AP</a:t>
            </a:r>
            <a:r>
              <a:rPr lang="es-CL" sz="1600" dirty="0">
                <a:latin typeface="Calibri Light" panose="020F0302020204030204" pitchFamily="34" charset="0"/>
                <a:cs typeface="Calibri Light" panose="020F0302020204030204" pitchFamily="34" charset="0"/>
              </a:rPr>
              <a:t> Ocupar posición de ENY COY ACD Día D, A+2 en coord. 19S 7054 – 2532.</a:t>
            </a:r>
          </a:p>
          <a:p>
            <a:pPr algn="just"/>
            <a:endParaRPr lang="es-CL" sz="1600" dirty="0">
              <a:latin typeface="Calibri Light" panose="020F0302020204030204" pitchFamily="34" charset="0"/>
              <a:cs typeface="Calibri Light" panose="020F0302020204030204" pitchFamily="34" charset="0"/>
            </a:endParaRPr>
          </a:p>
          <a:p>
            <a:pPr algn="just"/>
            <a:r>
              <a:rPr lang="es-CL" sz="1600" b="1" u="sng" dirty="0">
                <a:latin typeface="Calibri Light" panose="020F0302020204030204" pitchFamily="34" charset="0"/>
                <a:cs typeface="Calibri Light" panose="020F0302020204030204" pitchFamily="34" charset="0"/>
              </a:rPr>
              <a:t>M-81</a:t>
            </a:r>
            <a:r>
              <a:rPr lang="es-CL" sz="1600" b="1" dirty="0">
                <a:latin typeface="Calibri Light" panose="020F0302020204030204" pitchFamily="34" charset="0"/>
                <a:cs typeface="Calibri Light" panose="020F0302020204030204" pitchFamily="34" charset="0"/>
              </a:rPr>
              <a:t> Ocupar posición de Tiro ACD Día D, A+2 en coord. 19S 6878 - 23 27 con el propósito de establecerse en apoyo general del </a:t>
            </a:r>
            <a:r>
              <a:rPr lang="es-CL" sz="1600" b="1" dirty="0" err="1">
                <a:latin typeface="Calibri Light" panose="020F0302020204030204" pitchFamily="34" charset="0"/>
                <a:cs typeface="Calibri Light" panose="020F0302020204030204" pitchFamily="34" charset="0"/>
              </a:rPr>
              <a:t>Bn</a:t>
            </a:r>
            <a:endParaRPr lang="es-CL" sz="1600" b="1" dirty="0">
              <a:latin typeface="Calibri Light" panose="020F0302020204030204" pitchFamily="34" charset="0"/>
              <a:cs typeface="Calibri Light" panose="020F0302020204030204" pitchFamily="34" charset="0"/>
            </a:endParaRPr>
          </a:p>
          <a:p>
            <a:pPr algn="just"/>
            <a:r>
              <a:rPr lang="es-CL" sz="1600" b="1" dirty="0">
                <a:latin typeface="Calibri Light" panose="020F0302020204030204" pitchFamily="34" charset="0"/>
                <a:cs typeface="Calibri Light" panose="020F0302020204030204" pitchFamily="34" charset="0"/>
              </a:rPr>
              <a:t> </a:t>
            </a:r>
          </a:p>
          <a:p>
            <a:pPr algn="just"/>
            <a:r>
              <a:rPr lang="es-CL" sz="1600" u="sng" dirty="0">
                <a:latin typeface="Calibri Light" panose="020F0302020204030204" pitchFamily="34" charset="0"/>
                <a:cs typeface="Calibri Light" panose="020F0302020204030204" pitchFamily="34" charset="0"/>
              </a:rPr>
              <a:t>FTE</a:t>
            </a:r>
            <a:r>
              <a:rPr lang="es-CL" sz="1600" dirty="0">
                <a:latin typeface="Calibri Light" panose="020F0302020204030204" pitchFamily="34" charset="0"/>
                <a:cs typeface="Calibri Light" panose="020F0302020204030204" pitchFamily="34" charset="0"/>
              </a:rPr>
              <a:t> Vigilar ACD Día D, A+2 Ruta 5 en coord. 19S 7023 – 2904.</a:t>
            </a:r>
            <a:endParaRPr lang="es-CL" sz="1600" u="sng" dirty="0">
              <a:latin typeface="Calibri Light" panose="020F0302020204030204" pitchFamily="34" charset="0"/>
              <a:cs typeface="Calibri Light" panose="020F0302020204030204" pitchFamily="34" charset="0"/>
            </a:endParaRPr>
          </a:p>
        </p:txBody>
      </p:sp>
      <p:sp>
        <p:nvSpPr>
          <p:cNvPr id="12" name="17 Rectángulo redondeado">
            <a:extLst>
              <a:ext uri="{FF2B5EF4-FFF2-40B4-BE49-F238E27FC236}">
                <a16:creationId xmlns:a16="http://schemas.microsoft.com/office/drawing/2014/main" id="{A1807C69-89D1-64EB-A2DE-4867C111A138}"/>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Picture 2" descr="Imagen relacionada">
            <a:extLst>
              <a:ext uri="{FF2B5EF4-FFF2-40B4-BE49-F238E27FC236}">
                <a16:creationId xmlns:a16="http://schemas.microsoft.com/office/drawing/2014/main" id="{846FF998-8178-503A-43E7-76F6C7BAA2C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sp>
        <p:nvSpPr>
          <p:cNvPr id="26" name="23 CuadroTexto">
            <a:extLst>
              <a:ext uri="{FF2B5EF4-FFF2-40B4-BE49-F238E27FC236}">
                <a16:creationId xmlns:a16="http://schemas.microsoft.com/office/drawing/2014/main" id="{0F015AFF-D123-4530-DBA7-B66B32838578}"/>
              </a:ext>
            </a:extLst>
          </p:cNvPr>
          <p:cNvSpPr txBox="1"/>
          <p:nvPr/>
        </p:nvSpPr>
        <p:spPr>
          <a:xfrm>
            <a:off x="5852177" y="765498"/>
            <a:ext cx="1002710"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Tareas</a:t>
            </a:r>
          </a:p>
        </p:txBody>
      </p:sp>
      <p:pic>
        <p:nvPicPr>
          <p:cNvPr id="25" name="Picture 2" descr="Imagen relacionada">
            <a:extLst>
              <a:ext uri="{FF2B5EF4-FFF2-40B4-BE49-F238E27FC236}">
                <a16:creationId xmlns:a16="http://schemas.microsoft.com/office/drawing/2014/main" id="{D01F6F43-33D2-AF85-AE4B-8A37A9ECD00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7" name="Picture 2" descr="Batallón Infantería de Marina N° 21 &quot;Miller&quot; | Armada de Chile">
            <a:extLst>
              <a:ext uri="{FF2B5EF4-FFF2-40B4-BE49-F238E27FC236}">
                <a16:creationId xmlns:a16="http://schemas.microsoft.com/office/drawing/2014/main" id="{C745DEF3-FC66-5397-5312-E5231FDE657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a:extLst>
              <a:ext uri="{FF2B5EF4-FFF2-40B4-BE49-F238E27FC236}">
                <a16:creationId xmlns:a16="http://schemas.microsoft.com/office/drawing/2014/main" id="{72265E51-0A92-A17D-6FE3-3EBF4D9D2C5F}"/>
              </a:ext>
            </a:extLst>
          </p:cNvPr>
          <p:cNvPicPr>
            <a:picLocks noChangeAspect="1"/>
          </p:cNvPicPr>
          <p:nvPr/>
        </p:nvPicPr>
        <p:blipFill>
          <a:blip r:embed="rId6"/>
          <a:stretch>
            <a:fillRect/>
          </a:stretch>
        </p:blipFill>
        <p:spPr>
          <a:xfrm>
            <a:off x="5442451" y="1269554"/>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nvGrpSpPr>
          <p:cNvPr id="7" name="Grupo 6">
            <a:extLst>
              <a:ext uri="{FF2B5EF4-FFF2-40B4-BE49-F238E27FC236}">
                <a16:creationId xmlns:a16="http://schemas.microsoft.com/office/drawing/2014/main" id="{E5AEA8BC-197B-281B-C9F6-8D5AB113B27D}"/>
              </a:ext>
            </a:extLst>
          </p:cNvPr>
          <p:cNvGrpSpPr/>
          <p:nvPr/>
        </p:nvGrpSpPr>
        <p:grpSpPr>
          <a:xfrm>
            <a:off x="1270670" y="201837"/>
            <a:ext cx="9937104" cy="429171"/>
            <a:chOff x="1198662" y="137440"/>
            <a:chExt cx="9937104" cy="429171"/>
          </a:xfrm>
          <a:solidFill>
            <a:schemeClr val="accent3">
              <a:lumMod val="50000"/>
            </a:schemeClr>
          </a:solidFill>
        </p:grpSpPr>
        <p:sp>
          <p:nvSpPr>
            <p:cNvPr id="8" name="Forma libre 61">
              <a:extLst>
                <a:ext uri="{FF2B5EF4-FFF2-40B4-BE49-F238E27FC236}">
                  <a16:creationId xmlns:a16="http://schemas.microsoft.com/office/drawing/2014/main" id="{F4B2D82F-7E85-8328-A547-8EC3CC11C20A}"/>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0" name="Forma libre 62">
              <a:extLst>
                <a:ext uri="{FF2B5EF4-FFF2-40B4-BE49-F238E27FC236}">
                  <a16:creationId xmlns:a16="http://schemas.microsoft.com/office/drawing/2014/main" id="{79CCFCA0-6FEF-3E37-8313-22E3030518EE}"/>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3">
              <a:extLst>
                <a:ext uri="{FF2B5EF4-FFF2-40B4-BE49-F238E27FC236}">
                  <a16:creationId xmlns:a16="http://schemas.microsoft.com/office/drawing/2014/main" id="{C3A60DB3-FBDF-C54D-21C3-EE3D04F72587}"/>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4">
              <a:extLst>
                <a:ext uri="{FF2B5EF4-FFF2-40B4-BE49-F238E27FC236}">
                  <a16:creationId xmlns:a16="http://schemas.microsoft.com/office/drawing/2014/main" id="{C08AAC2F-C6A5-4125-3BD5-263ABA3FE8E3}"/>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8" name="Forma libre 65">
              <a:extLst>
                <a:ext uri="{FF2B5EF4-FFF2-40B4-BE49-F238E27FC236}">
                  <a16:creationId xmlns:a16="http://schemas.microsoft.com/office/drawing/2014/main" id="{3FD0F14A-AD39-BE6B-5A88-E6F59AB2814F}"/>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8" name="Forma libre 66">
              <a:extLst>
                <a:ext uri="{FF2B5EF4-FFF2-40B4-BE49-F238E27FC236}">
                  <a16:creationId xmlns:a16="http://schemas.microsoft.com/office/drawing/2014/main" id="{97B20C0A-6F07-EEE3-98BF-BC1712CD5BA0}"/>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20" name="Grupo 19">
            <a:extLst>
              <a:ext uri="{FF2B5EF4-FFF2-40B4-BE49-F238E27FC236}">
                <a16:creationId xmlns:a16="http://schemas.microsoft.com/office/drawing/2014/main" id="{B6B5C8EE-EFC3-D182-E577-ED4D6A2E23E5}"/>
              </a:ext>
            </a:extLst>
          </p:cNvPr>
          <p:cNvGrpSpPr/>
          <p:nvPr/>
        </p:nvGrpSpPr>
        <p:grpSpPr>
          <a:xfrm>
            <a:off x="249056" y="1234775"/>
            <a:ext cx="5976664" cy="5482558"/>
            <a:chOff x="249056" y="1234775"/>
            <a:chExt cx="5976664" cy="5482558"/>
          </a:xfrm>
        </p:grpSpPr>
        <p:pic>
          <p:nvPicPr>
            <p:cNvPr id="15" name="Imagen 14">
              <a:extLst>
                <a:ext uri="{FF2B5EF4-FFF2-40B4-BE49-F238E27FC236}">
                  <a16:creationId xmlns:a16="http://schemas.microsoft.com/office/drawing/2014/main" id="{8B3547CC-D5A7-F83B-D46F-61FFF50ED818}"/>
                </a:ext>
              </a:extLst>
            </p:cNvPr>
            <p:cNvPicPr>
              <a:picLocks noChangeAspect="1"/>
            </p:cNvPicPr>
            <p:nvPr/>
          </p:nvPicPr>
          <p:blipFill>
            <a:blip r:embed="rId7"/>
            <a:srcRect l="6365"/>
            <a:stretch>
              <a:fillRect/>
            </a:stretch>
          </p:blipFill>
          <p:spPr>
            <a:xfrm>
              <a:off x="249056" y="1234775"/>
              <a:ext cx="5976664" cy="54825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CA5EA06C-EA94-EA9B-63D3-0153286B8445}"/>
                </a:ext>
              </a:extLst>
            </p:cNvPr>
            <p:cNvPicPr>
              <a:picLocks noChangeAspect="1"/>
            </p:cNvPicPr>
            <p:nvPr/>
          </p:nvPicPr>
          <p:blipFill>
            <a:blip r:embed="rId6"/>
            <a:stretch>
              <a:fillRect/>
            </a:stretch>
          </p:blipFill>
          <p:spPr>
            <a:xfrm>
              <a:off x="5590666" y="1304333"/>
              <a:ext cx="523021" cy="523021"/>
            </a:xfrm>
            <a:prstGeom prst="roundRect">
              <a:avLst>
                <a:gd name="adj" fmla="val 16667"/>
              </a:avLst>
            </a:prstGeom>
            <a:solidFill>
              <a:srgbClr val="FFFFFF">
                <a:alpha val="69804"/>
              </a:srgbClr>
            </a:solidFill>
            <a:ln/>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255332433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43FF5-23F1-38F1-C729-A0F8E7AC5EA6}"/>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5FF63B98-FCC7-2E8D-645A-E9A9EC7634C6}"/>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23 CuadroTexto">
            <a:extLst>
              <a:ext uri="{FF2B5EF4-FFF2-40B4-BE49-F238E27FC236}">
                <a16:creationId xmlns:a16="http://schemas.microsoft.com/office/drawing/2014/main" id="{BFEDDD54-944D-121C-63AA-F4CB9F51FB6A}"/>
              </a:ext>
            </a:extLst>
          </p:cNvPr>
          <p:cNvSpPr txBox="1"/>
          <p:nvPr/>
        </p:nvSpPr>
        <p:spPr>
          <a:xfrm>
            <a:off x="4041667" y="735881"/>
            <a:ext cx="4023024" cy="46166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Instrucciones de Coordinación</a:t>
            </a:r>
          </a:p>
        </p:txBody>
      </p:sp>
      <p:sp>
        <p:nvSpPr>
          <p:cNvPr id="2" name="CuadroTexto 1">
            <a:extLst>
              <a:ext uri="{FF2B5EF4-FFF2-40B4-BE49-F238E27FC236}">
                <a16:creationId xmlns:a16="http://schemas.microsoft.com/office/drawing/2014/main" id="{1515C1AD-EE1A-40F1-3E42-C97DC479F580}"/>
              </a:ext>
            </a:extLst>
          </p:cNvPr>
          <p:cNvSpPr txBox="1"/>
          <p:nvPr/>
        </p:nvSpPr>
        <p:spPr>
          <a:xfrm>
            <a:off x="6959302" y="1160954"/>
            <a:ext cx="4971296" cy="5478423"/>
          </a:xfrm>
          <a:prstGeom prst="rect">
            <a:avLst/>
          </a:prstGeom>
          <a:noFill/>
          <a:ln>
            <a:solidFill>
              <a:schemeClr val="tx1"/>
            </a:solidFill>
          </a:ln>
        </p:spPr>
        <p:txBody>
          <a:bodyPr wrap="square" rtlCol="0">
            <a:spAutoFit/>
          </a:bodyPr>
          <a:lstStyle/>
          <a:p>
            <a:pPr algn="just"/>
            <a:r>
              <a:rPr lang="es-CL" sz="1400" b="1" u="sng" dirty="0">
                <a:latin typeface="Calibri" panose="020F0502020204030204" pitchFamily="34" charset="0"/>
                <a:ea typeface="Calibri" panose="020F0502020204030204" pitchFamily="34" charset="0"/>
                <a:cs typeface="Calibri" panose="020F0502020204030204" pitchFamily="34" charset="0"/>
              </a:rPr>
              <a:t>Horarios</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Día D Miércoles 01 de Julio de 2026</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Desembarco Día D-1:</a:t>
            </a:r>
          </a:p>
          <a:p>
            <a:pPr marL="929030"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2000 Primera ola de desembarco.</a:t>
            </a:r>
          </a:p>
          <a:p>
            <a:pPr marL="929030"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2200 Segunda ola de desembarco.</a:t>
            </a:r>
          </a:p>
          <a:p>
            <a:pPr marL="929030"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0100 Tercera ola de desembarco</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Descarga General Día D, 1200.</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Hora A (Asalto) Día D, 1600.</a:t>
            </a:r>
          </a:p>
          <a:p>
            <a:pPr marL="342900" indent="-342900" algn="just">
              <a:buFont typeface="+mj-lt"/>
              <a:buAutoNum type="arabicPeriod"/>
            </a:pPr>
            <a:endParaRPr lang="es-CL" sz="1400" dirty="0">
              <a:latin typeface="Calibri" panose="020F0502020204030204" pitchFamily="34" charset="0"/>
              <a:ea typeface="Calibri" panose="020F0502020204030204" pitchFamily="34" charset="0"/>
              <a:cs typeface="Calibri" panose="020F0502020204030204" pitchFamily="34" charset="0"/>
            </a:endParaRPr>
          </a:p>
          <a:p>
            <a:pPr algn="just"/>
            <a:r>
              <a:rPr lang="es-CL" sz="1400" b="1" u="sng" dirty="0">
                <a:latin typeface="Calibri" panose="020F0502020204030204" pitchFamily="34" charset="0"/>
                <a:ea typeface="Calibri" panose="020F0502020204030204" pitchFamily="34" charset="0"/>
                <a:cs typeface="Calibri" panose="020F0502020204030204" pitchFamily="34" charset="0"/>
              </a:rPr>
              <a:t>Objetivos</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Objetivos:</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ENY COY A.</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ENY COY B.</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ENY M-81.</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ENY CP BAT.</a:t>
            </a:r>
          </a:p>
          <a:p>
            <a:pPr marL="342900"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Rutas disponibles</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Ruta 5.</a:t>
            </a:r>
          </a:p>
          <a:p>
            <a:pPr marL="800054" lvl="1" indent="-342900" algn="just">
              <a:buFont typeface="+mj-lt"/>
              <a:buAutoNum type="alphaLcPeriod"/>
            </a:pPr>
            <a:r>
              <a:rPr lang="es-CL" sz="1400" dirty="0">
                <a:latin typeface="Calibri" panose="020F0502020204030204" pitchFamily="34" charset="0"/>
                <a:ea typeface="Calibri" panose="020F0502020204030204" pitchFamily="34" charset="0"/>
                <a:cs typeface="Calibri" panose="020F0502020204030204" pitchFamily="34" charset="0"/>
              </a:rPr>
              <a:t>Caminos de 2da Clase.</a:t>
            </a:r>
          </a:p>
          <a:p>
            <a:pPr marL="213924"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Prioridad de Reconocimiento:</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Refuerzos.</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Mando y Control.</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Logística.</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Armas de Apoyo.</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Infantería.</a:t>
            </a:r>
          </a:p>
          <a:p>
            <a:pPr marL="800054" lvl="1" indent="-342900" algn="just">
              <a:buFont typeface="+mj-lt"/>
              <a:buAutoNum type="arabicPeriod"/>
            </a:pPr>
            <a:r>
              <a:rPr lang="es-CL" sz="1400" dirty="0">
                <a:latin typeface="Calibri" panose="020F0502020204030204" pitchFamily="34" charset="0"/>
                <a:ea typeface="Calibri" panose="020F0502020204030204" pitchFamily="34" charset="0"/>
                <a:cs typeface="Calibri" panose="020F0502020204030204" pitchFamily="34" charset="0"/>
              </a:rPr>
              <a:t>Aeronaves.</a:t>
            </a:r>
          </a:p>
        </p:txBody>
      </p:sp>
      <p:sp>
        <p:nvSpPr>
          <p:cNvPr id="9" name="17 Rectángulo redondeado">
            <a:extLst>
              <a:ext uri="{FF2B5EF4-FFF2-40B4-BE49-F238E27FC236}">
                <a16:creationId xmlns:a16="http://schemas.microsoft.com/office/drawing/2014/main" id="{39D445CD-861F-25CA-CA7B-FCF1F63FE137}"/>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 name="Picture 2" descr="Imagen relacionada">
            <a:extLst>
              <a:ext uri="{FF2B5EF4-FFF2-40B4-BE49-F238E27FC236}">
                <a16:creationId xmlns:a16="http://schemas.microsoft.com/office/drawing/2014/main" id="{97C4481F-B710-ED0F-B3E1-30959E80B58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grpSp>
        <p:nvGrpSpPr>
          <p:cNvPr id="12" name="Grupo 11">
            <a:extLst>
              <a:ext uri="{FF2B5EF4-FFF2-40B4-BE49-F238E27FC236}">
                <a16:creationId xmlns:a16="http://schemas.microsoft.com/office/drawing/2014/main" id="{F23F4D20-920B-494E-E03C-C6FDA0C72263}"/>
              </a:ext>
            </a:extLst>
          </p:cNvPr>
          <p:cNvGrpSpPr/>
          <p:nvPr/>
        </p:nvGrpSpPr>
        <p:grpSpPr>
          <a:xfrm>
            <a:off x="1198662" y="137440"/>
            <a:ext cx="9937104" cy="429171"/>
            <a:chOff x="1198662" y="137440"/>
            <a:chExt cx="9937104" cy="429171"/>
          </a:xfrm>
          <a:solidFill>
            <a:schemeClr val="accent3">
              <a:lumMod val="50000"/>
            </a:schemeClr>
          </a:solidFill>
        </p:grpSpPr>
        <p:sp>
          <p:nvSpPr>
            <p:cNvPr id="13" name="Forma libre 12">
              <a:extLst>
                <a:ext uri="{FF2B5EF4-FFF2-40B4-BE49-F238E27FC236}">
                  <a16:creationId xmlns:a16="http://schemas.microsoft.com/office/drawing/2014/main" id="{863CDEB1-BDB9-6D1A-6B24-926E027C13DF}"/>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4" name="Forma libre 13">
              <a:extLst>
                <a:ext uri="{FF2B5EF4-FFF2-40B4-BE49-F238E27FC236}">
                  <a16:creationId xmlns:a16="http://schemas.microsoft.com/office/drawing/2014/main" id="{92B9F8A9-B20A-6551-CC42-28F6B59B7591}"/>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5" name="Forma libre 14">
              <a:extLst>
                <a:ext uri="{FF2B5EF4-FFF2-40B4-BE49-F238E27FC236}">
                  <a16:creationId xmlns:a16="http://schemas.microsoft.com/office/drawing/2014/main" id="{360324D0-8F07-CD3A-B4E0-7DB9CF6DB7A5}"/>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7" name="Forma libre 16">
              <a:extLst>
                <a:ext uri="{FF2B5EF4-FFF2-40B4-BE49-F238E27FC236}">
                  <a16:creationId xmlns:a16="http://schemas.microsoft.com/office/drawing/2014/main" id="{C1A3B38F-647F-DBF8-2E52-CF132A6E328D}"/>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LOGÍSTICA</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9" name="Forma libre 18">
              <a:extLst>
                <a:ext uri="{FF2B5EF4-FFF2-40B4-BE49-F238E27FC236}">
                  <a16:creationId xmlns:a16="http://schemas.microsoft.com/office/drawing/2014/main" id="{3E0FCE08-A6E1-0742-1B6C-588029607264}"/>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ADAPTACIÓN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0" name="Forma libre 19">
              <a:extLst>
                <a:ext uri="{FF2B5EF4-FFF2-40B4-BE49-F238E27FC236}">
                  <a16:creationId xmlns:a16="http://schemas.microsoft.com/office/drawing/2014/main" id="{B4B9D1C2-AABE-1201-4727-F2C29B89CBDD}"/>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grpSp>
      <p:pic>
        <p:nvPicPr>
          <p:cNvPr id="18" name="Picture 2" descr="Imagen relacionada">
            <a:extLst>
              <a:ext uri="{FF2B5EF4-FFF2-40B4-BE49-F238E27FC236}">
                <a16:creationId xmlns:a16="http://schemas.microsoft.com/office/drawing/2014/main" id="{5F0C08D5-6645-0229-FD35-DC1E03343C6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Batallón Infantería de Marina N° 21 &quot;Miller&quot; | Armada de Chile">
            <a:extLst>
              <a:ext uri="{FF2B5EF4-FFF2-40B4-BE49-F238E27FC236}">
                <a16:creationId xmlns:a16="http://schemas.microsoft.com/office/drawing/2014/main" id="{CA2EC532-BC85-9BDF-3DDD-E8F795BAB5DB}"/>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Grupo 30">
            <a:extLst>
              <a:ext uri="{FF2B5EF4-FFF2-40B4-BE49-F238E27FC236}">
                <a16:creationId xmlns:a16="http://schemas.microsoft.com/office/drawing/2014/main" id="{97AC8027-6281-D851-DCCA-F1D71E1654BB}"/>
              </a:ext>
            </a:extLst>
          </p:cNvPr>
          <p:cNvGrpSpPr/>
          <p:nvPr/>
        </p:nvGrpSpPr>
        <p:grpSpPr>
          <a:xfrm>
            <a:off x="102940" y="1217863"/>
            <a:ext cx="6568330" cy="5524299"/>
            <a:chOff x="102940" y="1217863"/>
            <a:chExt cx="6568330" cy="5524299"/>
          </a:xfrm>
        </p:grpSpPr>
        <p:pic>
          <p:nvPicPr>
            <p:cNvPr id="4" name="Imagen 3">
              <a:extLst>
                <a:ext uri="{FF2B5EF4-FFF2-40B4-BE49-F238E27FC236}">
                  <a16:creationId xmlns:a16="http://schemas.microsoft.com/office/drawing/2014/main" id="{FEDA587A-36A3-DD20-8876-98E76472FAE1}"/>
                </a:ext>
              </a:extLst>
            </p:cNvPr>
            <p:cNvPicPr>
              <a:picLocks noChangeAspect="1"/>
            </p:cNvPicPr>
            <p:nvPr/>
          </p:nvPicPr>
          <p:blipFill>
            <a:blip r:embed="rId6"/>
            <a:srcRect l="12342" b="3635"/>
            <a:stretch>
              <a:fillRect/>
            </a:stretch>
          </p:blipFill>
          <p:spPr>
            <a:xfrm>
              <a:off x="102940" y="1217863"/>
              <a:ext cx="6568330" cy="5524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6" name="Grupo 5">
              <a:extLst>
                <a:ext uri="{FF2B5EF4-FFF2-40B4-BE49-F238E27FC236}">
                  <a16:creationId xmlns:a16="http://schemas.microsoft.com/office/drawing/2014/main" id="{E0B709D7-221B-A668-4781-A9C550277C22}"/>
                </a:ext>
              </a:extLst>
            </p:cNvPr>
            <p:cNvGrpSpPr/>
            <p:nvPr/>
          </p:nvGrpSpPr>
          <p:grpSpPr>
            <a:xfrm>
              <a:off x="5684286" y="2421682"/>
              <a:ext cx="422031" cy="404718"/>
              <a:chOff x="7807569" y="2798879"/>
              <a:chExt cx="422031" cy="404718"/>
            </a:xfrm>
          </p:grpSpPr>
          <p:sp>
            <p:nvSpPr>
              <p:cNvPr id="7" name="Elipse 6">
                <a:extLst>
                  <a:ext uri="{FF2B5EF4-FFF2-40B4-BE49-F238E27FC236}">
                    <a16:creationId xmlns:a16="http://schemas.microsoft.com/office/drawing/2014/main" id="{FB000B7A-C463-8025-A987-C4692C639933}"/>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11" name="CuadroTexto 52">
                <a:extLst>
                  <a:ext uri="{FF2B5EF4-FFF2-40B4-BE49-F238E27FC236}">
                    <a16:creationId xmlns:a16="http://schemas.microsoft.com/office/drawing/2014/main" id="{8534F708-D79A-E45C-C1A3-5C4FECCFD466}"/>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A</a:t>
                </a:r>
              </a:p>
            </p:txBody>
          </p:sp>
        </p:grpSp>
        <p:grpSp>
          <p:nvGrpSpPr>
            <p:cNvPr id="22" name="Grupo 21">
              <a:extLst>
                <a:ext uri="{FF2B5EF4-FFF2-40B4-BE49-F238E27FC236}">
                  <a16:creationId xmlns:a16="http://schemas.microsoft.com/office/drawing/2014/main" id="{44306190-65D0-BD9A-BA83-7639D3F96CD5}"/>
                </a:ext>
              </a:extLst>
            </p:cNvPr>
            <p:cNvGrpSpPr/>
            <p:nvPr/>
          </p:nvGrpSpPr>
          <p:grpSpPr>
            <a:xfrm>
              <a:off x="3961291" y="4187017"/>
              <a:ext cx="422031" cy="404718"/>
              <a:chOff x="7807569" y="2798879"/>
              <a:chExt cx="422031" cy="404718"/>
            </a:xfrm>
          </p:grpSpPr>
          <p:sp>
            <p:nvSpPr>
              <p:cNvPr id="23" name="Elipse 22">
                <a:extLst>
                  <a:ext uri="{FF2B5EF4-FFF2-40B4-BE49-F238E27FC236}">
                    <a16:creationId xmlns:a16="http://schemas.microsoft.com/office/drawing/2014/main" id="{ECB6772B-6166-B248-5BA1-2918DA04279F}"/>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4" name="CuadroTexto 52">
                <a:extLst>
                  <a:ext uri="{FF2B5EF4-FFF2-40B4-BE49-F238E27FC236}">
                    <a16:creationId xmlns:a16="http://schemas.microsoft.com/office/drawing/2014/main" id="{66FF7973-2070-DBC9-8466-CCB169721205}"/>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B</a:t>
                </a:r>
              </a:p>
            </p:txBody>
          </p:sp>
        </p:grpSp>
        <p:grpSp>
          <p:nvGrpSpPr>
            <p:cNvPr id="25" name="Grupo 24">
              <a:extLst>
                <a:ext uri="{FF2B5EF4-FFF2-40B4-BE49-F238E27FC236}">
                  <a16:creationId xmlns:a16="http://schemas.microsoft.com/office/drawing/2014/main" id="{A8E7A5AC-4CC7-2175-1671-D75513C32A00}"/>
                </a:ext>
              </a:extLst>
            </p:cNvPr>
            <p:cNvGrpSpPr/>
            <p:nvPr/>
          </p:nvGrpSpPr>
          <p:grpSpPr>
            <a:xfrm>
              <a:off x="5208108" y="3342659"/>
              <a:ext cx="422031" cy="404718"/>
              <a:chOff x="7807569" y="2798879"/>
              <a:chExt cx="422031" cy="404718"/>
            </a:xfrm>
          </p:grpSpPr>
          <p:sp>
            <p:nvSpPr>
              <p:cNvPr id="26" name="Elipse 25">
                <a:extLst>
                  <a:ext uri="{FF2B5EF4-FFF2-40B4-BE49-F238E27FC236}">
                    <a16:creationId xmlns:a16="http://schemas.microsoft.com/office/drawing/2014/main" id="{4B6942FA-7752-243E-9894-5A99EDAFD702}"/>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7" name="CuadroTexto 52">
                <a:extLst>
                  <a:ext uri="{FF2B5EF4-FFF2-40B4-BE49-F238E27FC236}">
                    <a16:creationId xmlns:a16="http://schemas.microsoft.com/office/drawing/2014/main" id="{D16F76AA-AFB8-C320-E98A-79F778ED5CC4}"/>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C</a:t>
                </a:r>
              </a:p>
            </p:txBody>
          </p:sp>
        </p:grpSp>
        <p:grpSp>
          <p:nvGrpSpPr>
            <p:cNvPr id="28" name="Grupo 27">
              <a:extLst>
                <a:ext uri="{FF2B5EF4-FFF2-40B4-BE49-F238E27FC236}">
                  <a16:creationId xmlns:a16="http://schemas.microsoft.com/office/drawing/2014/main" id="{850C4893-88FC-730F-1AC5-CE3FCA7A46E5}"/>
                </a:ext>
              </a:extLst>
            </p:cNvPr>
            <p:cNvGrpSpPr/>
            <p:nvPr/>
          </p:nvGrpSpPr>
          <p:grpSpPr>
            <a:xfrm>
              <a:off x="4515351" y="3324966"/>
              <a:ext cx="422031" cy="404718"/>
              <a:chOff x="7807569" y="2798879"/>
              <a:chExt cx="422031" cy="404718"/>
            </a:xfrm>
          </p:grpSpPr>
          <p:sp>
            <p:nvSpPr>
              <p:cNvPr id="29" name="Elipse 28">
                <a:extLst>
                  <a:ext uri="{FF2B5EF4-FFF2-40B4-BE49-F238E27FC236}">
                    <a16:creationId xmlns:a16="http://schemas.microsoft.com/office/drawing/2014/main" id="{5D6915B9-64B5-FBA1-680F-F269EDAC2C2F}"/>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0" name="CuadroTexto 52">
                <a:extLst>
                  <a:ext uri="{FF2B5EF4-FFF2-40B4-BE49-F238E27FC236}">
                    <a16:creationId xmlns:a16="http://schemas.microsoft.com/office/drawing/2014/main" id="{1C96696C-F43A-5624-0B9D-6678544FC216}"/>
                  </a:ext>
                </a:extLst>
              </p:cNvPr>
              <p:cNvSpPr txBox="1"/>
              <p:nvPr/>
            </p:nvSpPr>
            <p:spPr>
              <a:xfrm>
                <a:off x="7849176" y="2816572"/>
                <a:ext cx="32733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D</a:t>
                </a:r>
              </a:p>
            </p:txBody>
          </p:sp>
        </p:grpSp>
      </p:grpSp>
    </p:spTree>
    <p:extLst>
      <p:ext uri="{BB962C8B-B14F-4D97-AF65-F5344CB8AC3E}">
        <p14:creationId xmlns:p14="http://schemas.microsoft.com/office/powerpoint/2010/main" val="1169635868"/>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0BE93-6B74-8336-4CC4-85F2AAC10899}"/>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B308F5A6-7412-9D4A-3E37-E8107125311B}"/>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 name="CuadroTexto 1">
            <a:extLst>
              <a:ext uri="{FF2B5EF4-FFF2-40B4-BE49-F238E27FC236}">
                <a16:creationId xmlns:a16="http://schemas.microsoft.com/office/drawing/2014/main" id="{BF137507-97CC-5F7A-64AE-0570307A268B}"/>
              </a:ext>
            </a:extLst>
          </p:cNvPr>
          <p:cNvSpPr txBox="1"/>
          <p:nvPr/>
        </p:nvSpPr>
        <p:spPr>
          <a:xfrm>
            <a:off x="6860578" y="1165344"/>
            <a:ext cx="4978430" cy="5632311"/>
          </a:xfrm>
          <a:prstGeom prst="rect">
            <a:avLst/>
          </a:prstGeom>
          <a:noFill/>
          <a:ln>
            <a:solidFill>
              <a:schemeClr val="tx1"/>
            </a:solidFill>
          </a:ln>
        </p:spPr>
        <p:txBody>
          <a:bodyPr wrap="square" rtlCol="0">
            <a:spAutoFit/>
          </a:bodyPr>
          <a:lstStyle/>
          <a:p>
            <a:r>
              <a:rPr lang="es-CL" sz="1500" b="1" u="sng" dirty="0">
                <a:latin typeface="Calibri" panose="020F0502020204030204" pitchFamily="34" charset="0"/>
                <a:ea typeface="Calibri" panose="020F0502020204030204" pitchFamily="34" charset="0"/>
                <a:cs typeface="Calibri" panose="020F0502020204030204" pitchFamily="34" charset="0"/>
              </a:rPr>
              <a:t>Desembarco</a:t>
            </a:r>
          </a:p>
          <a:p>
            <a:pPr marL="342900" indent="-342900">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BLS Verde</a:t>
            </a:r>
          </a:p>
          <a:p>
            <a:pPr marL="800054" lvl="1" indent="-342900">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32°55'5"S 71°30'38"W </a:t>
            </a:r>
          </a:p>
          <a:p>
            <a:pPr marL="800054" lvl="1" indent="-342900">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32°20'34"S 71°27'16"W</a:t>
            </a:r>
          </a:p>
          <a:p>
            <a:pPr marL="342900" indent="-342900">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BLS Rojo</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32°16'33"S 71°28'18"W</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32°16'30"S 71°28'16"W</a:t>
            </a:r>
          </a:p>
          <a:p>
            <a:pPr marL="342900"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Muelle </a:t>
            </a:r>
            <a:r>
              <a:rPr lang="es-CL" sz="1500" dirty="0" err="1">
                <a:latin typeface="Calibri" panose="020F0502020204030204" pitchFamily="34" charset="0"/>
                <a:ea typeface="Calibri" panose="020F0502020204030204" pitchFamily="34" charset="0"/>
                <a:cs typeface="Calibri" panose="020F0502020204030204" pitchFamily="34" charset="0"/>
              </a:rPr>
              <a:t>Pichicuy</a:t>
            </a:r>
            <a:r>
              <a:rPr lang="es-CL" sz="1500" dirty="0">
                <a:latin typeface="Calibri" panose="020F0502020204030204" pitchFamily="34" charset="0"/>
                <a:ea typeface="Calibri" panose="020F0502020204030204" pitchFamily="34" charset="0"/>
                <a:cs typeface="Calibri" panose="020F0502020204030204" pitchFamily="34" charset="0"/>
              </a:rPr>
              <a:t> 32°20'43"S 71°27'35"W</a:t>
            </a:r>
          </a:p>
          <a:p>
            <a:pPr marL="342900"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Plan de Embarque</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LSDH Aldea : COBAE / BATOLAVE / BATHURTADO</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LST Rancagua :  COY 210 / COY 211 </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LST Chacabuco : COY 212 / COY 213 / </a:t>
            </a:r>
            <a:r>
              <a:rPr lang="es-CL" sz="1500" b="1" dirty="0">
                <a:latin typeface="Calibri" panose="020F0502020204030204" pitchFamily="34" charset="0"/>
                <a:ea typeface="Calibri" panose="020F0502020204030204" pitchFamily="34" charset="0"/>
                <a:cs typeface="Calibri" panose="020F0502020204030204" pitchFamily="34" charset="0"/>
              </a:rPr>
              <a:t>M-81</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LCM: PLT AP</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LSG Quintero: FTE</a:t>
            </a:r>
          </a:p>
          <a:p>
            <a:pPr marL="800054" lvl="1" indent="-342900" algn="just">
              <a:buFont typeface="+mj-lt"/>
              <a:buAutoNum type="alphaLcPeriod"/>
            </a:pPr>
            <a:r>
              <a:rPr lang="es-CL" sz="1500" b="1" dirty="0">
                <a:latin typeface="Calibri" panose="020F0502020204030204" pitchFamily="34" charset="0"/>
                <a:ea typeface="Calibri" panose="020F0502020204030204" pitchFamily="34" charset="0"/>
                <a:cs typeface="Calibri" panose="020F0502020204030204" pitchFamily="34" charset="0"/>
              </a:rPr>
              <a:t>LSG Papudo : RECON 020 / OA</a:t>
            </a:r>
          </a:p>
          <a:p>
            <a:pPr marL="342900" indent="-342900">
              <a:buFont typeface="+mj-lt"/>
              <a:buAutoNum type="arabicPeriod"/>
            </a:pPr>
            <a:r>
              <a:rPr lang="es-CL" sz="1500" dirty="0">
                <a:latin typeface="Calibri Light" panose="020F0302020204030204" pitchFamily="34" charset="0"/>
                <a:cs typeface="Calibri Light" panose="020F0302020204030204" pitchFamily="34" charset="0"/>
              </a:rPr>
              <a:t>Varada</a:t>
            </a:r>
          </a:p>
          <a:p>
            <a:pPr marL="929030" lvl="1" indent="-342900">
              <a:buFont typeface="+mj-lt"/>
              <a:buAutoNum type="arabicPeriod"/>
            </a:pPr>
            <a:r>
              <a:rPr lang="es-CL" sz="1500" dirty="0">
                <a:latin typeface="Calibri Light" panose="020F0302020204030204" pitchFamily="34" charset="0"/>
                <a:cs typeface="Calibri Light" panose="020F0302020204030204" pitchFamily="34" charset="0"/>
              </a:rPr>
              <a:t>BLS Verde</a:t>
            </a:r>
          </a:p>
          <a:p>
            <a:pPr marL="1515161" lvl="2" indent="-342900">
              <a:buFont typeface="+mj-lt"/>
              <a:buAutoNum type="alphaLcPeriod"/>
            </a:pPr>
            <a:r>
              <a:rPr lang="es-CL" sz="1500" dirty="0">
                <a:latin typeface="Calibri Light" panose="020F0302020204030204" pitchFamily="34" charset="0"/>
                <a:cs typeface="Calibri Light" panose="020F0302020204030204" pitchFamily="34" charset="0"/>
              </a:rPr>
              <a:t>1era ola ACD Día D-1, 2000 212 - 213.</a:t>
            </a:r>
          </a:p>
          <a:p>
            <a:pPr marL="1515161" lvl="2" indent="-342900">
              <a:buFont typeface="+mj-lt"/>
              <a:buAutoNum type="alphaLcPeriod"/>
            </a:pPr>
            <a:r>
              <a:rPr lang="es-CL" sz="1500" dirty="0">
                <a:latin typeface="Calibri Light" panose="020F0302020204030204" pitchFamily="34" charset="0"/>
                <a:cs typeface="Calibri Light" panose="020F0302020204030204" pitchFamily="34" charset="0"/>
              </a:rPr>
              <a:t>2da ola ACD Día D-1, 2200 M-81</a:t>
            </a:r>
          </a:p>
          <a:p>
            <a:pPr marL="1515161" lvl="2" indent="-342900">
              <a:buFont typeface="+mj-lt"/>
              <a:buAutoNum type="alphaLcPeriod"/>
            </a:pPr>
            <a:r>
              <a:rPr lang="es-CL" sz="1500" dirty="0">
                <a:latin typeface="Calibri Light" panose="020F0302020204030204" pitchFamily="34" charset="0"/>
                <a:cs typeface="Calibri Light" panose="020F0302020204030204" pitchFamily="34" charset="0"/>
              </a:rPr>
              <a:t>3era ola ACD Día D, 0100 210 – 211</a:t>
            </a:r>
          </a:p>
          <a:p>
            <a:pPr marL="1515161" lvl="2" indent="-342900">
              <a:buFont typeface="+mj-lt"/>
              <a:buAutoNum type="alphaLcPeriod"/>
            </a:pPr>
            <a:r>
              <a:rPr lang="es-CL" sz="1500" dirty="0">
                <a:latin typeface="Calibri Light" panose="020F0302020204030204" pitchFamily="34" charset="0"/>
                <a:cs typeface="Calibri Light" panose="020F0302020204030204" pitchFamily="34" charset="0"/>
              </a:rPr>
              <a:t>Descarga General ACD Día D, 1200 PLT AP</a:t>
            </a:r>
          </a:p>
          <a:p>
            <a:pPr marL="342900" indent="-342900">
              <a:buFont typeface="+mj-lt"/>
              <a:buAutoNum type="arabicPeriod"/>
            </a:pPr>
            <a:r>
              <a:rPr lang="es-CL" sz="1500" b="1" dirty="0">
                <a:latin typeface="Calibri Light" panose="020F0302020204030204" pitchFamily="34" charset="0"/>
                <a:cs typeface="Calibri Light" panose="020F0302020204030204" pitchFamily="34" charset="0"/>
              </a:rPr>
              <a:t>Punto de entrega de vehículos M-81 </a:t>
            </a:r>
          </a:p>
          <a:p>
            <a:pPr marL="929030" lvl="1" indent="-342900">
              <a:buFont typeface="+mj-lt"/>
              <a:buAutoNum type="arabicPeriod"/>
            </a:pPr>
            <a:r>
              <a:rPr lang="es-CL" sz="1500" b="1" dirty="0">
                <a:latin typeface="Calibri Light" panose="020F0302020204030204" pitchFamily="34" charset="0"/>
                <a:cs typeface="Calibri Light" panose="020F0302020204030204" pitchFamily="34" charset="0"/>
              </a:rPr>
              <a:t>19S 6878 - 2327 </a:t>
            </a:r>
          </a:p>
          <a:p>
            <a:pPr marL="929030" lvl="1" indent="-342900">
              <a:buFont typeface="+mj-lt"/>
              <a:buAutoNum type="arabicPeriod"/>
            </a:pPr>
            <a:r>
              <a:rPr lang="es-CL" sz="1500" b="1" dirty="0">
                <a:latin typeface="Calibri Light" panose="020F0302020204030204" pitchFamily="34" charset="0"/>
                <a:cs typeface="Calibri Light" panose="020F0302020204030204" pitchFamily="34" charset="0"/>
              </a:rPr>
              <a:t>Día D, 1900</a:t>
            </a:r>
          </a:p>
        </p:txBody>
      </p:sp>
      <p:sp>
        <p:nvSpPr>
          <p:cNvPr id="9"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o 5">
            <a:extLst>
              <a:ext uri="{FF2B5EF4-FFF2-40B4-BE49-F238E27FC236}">
                <a16:creationId xmlns:a16="http://schemas.microsoft.com/office/drawing/2014/main" id="{CF9038D9-0FD7-0BBD-FCD6-06859609165C}"/>
              </a:ext>
            </a:extLst>
          </p:cNvPr>
          <p:cNvGrpSpPr/>
          <p:nvPr/>
        </p:nvGrpSpPr>
        <p:grpSpPr>
          <a:xfrm>
            <a:off x="1270670" y="201837"/>
            <a:ext cx="9937104" cy="429171"/>
            <a:chOff x="1198662" y="137440"/>
            <a:chExt cx="9937104" cy="429171"/>
          </a:xfrm>
          <a:solidFill>
            <a:schemeClr val="accent3">
              <a:lumMod val="50000"/>
            </a:schemeClr>
          </a:solidFill>
        </p:grpSpPr>
        <p:sp>
          <p:nvSpPr>
            <p:cNvPr id="7" name="Forma libre 61">
              <a:extLst>
                <a:ext uri="{FF2B5EF4-FFF2-40B4-BE49-F238E27FC236}">
                  <a16:creationId xmlns:a16="http://schemas.microsoft.com/office/drawing/2014/main" id="{40C65E57-003A-41CC-C065-2860509D276B}"/>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2">
              <a:extLst>
                <a:ext uri="{FF2B5EF4-FFF2-40B4-BE49-F238E27FC236}">
                  <a16:creationId xmlns:a16="http://schemas.microsoft.com/office/drawing/2014/main" id="{54E8BB3E-2048-3AAE-5F56-D5F505158F1B}"/>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2" name="Forma libre 63">
              <a:extLst>
                <a:ext uri="{FF2B5EF4-FFF2-40B4-BE49-F238E27FC236}">
                  <a16:creationId xmlns:a16="http://schemas.microsoft.com/office/drawing/2014/main" id="{2E023733-AA46-4701-49F2-456AABB44566}"/>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4">
              <a:extLst>
                <a:ext uri="{FF2B5EF4-FFF2-40B4-BE49-F238E27FC236}">
                  <a16:creationId xmlns:a16="http://schemas.microsoft.com/office/drawing/2014/main" id="{A7390F5F-DCF1-101A-0D7B-0DB191BFDF8B}"/>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4" name="Forma libre 65">
              <a:extLst>
                <a:ext uri="{FF2B5EF4-FFF2-40B4-BE49-F238E27FC236}">
                  <a16:creationId xmlns:a16="http://schemas.microsoft.com/office/drawing/2014/main" id="{3C519817-7B04-E6C5-9E51-437A6481F505}"/>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5" name="Forma libre 66">
              <a:extLst>
                <a:ext uri="{FF2B5EF4-FFF2-40B4-BE49-F238E27FC236}">
                  <a16:creationId xmlns:a16="http://schemas.microsoft.com/office/drawing/2014/main" id="{7B4271E1-FA5B-E4EA-3AC0-B98D5FCC2339}"/>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
        <p:nvSpPr>
          <p:cNvPr id="26" name="23 CuadroTexto">
            <a:extLst>
              <a:ext uri="{FF2B5EF4-FFF2-40B4-BE49-F238E27FC236}">
                <a16:creationId xmlns:a16="http://schemas.microsoft.com/office/drawing/2014/main" id="{15495D20-447E-D80F-C73C-35F1B7E50C07}"/>
              </a:ext>
            </a:extLst>
          </p:cNvPr>
          <p:cNvSpPr txBox="1"/>
          <p:nvPr/>
        </p:nvSpPr>
        <p:spPr>
          <a:xfrm>
            <a:off x="4149232" y="797295"/>
            <a:ext cx="3985765" cy="46160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Instrucciones de coordinación</a:t>
            </a:r>
          </a:p>
        </p:txBody>
      </p:sp>
      <p:grpSp>
        <p:nvGrpSpPr>
          <p:cNvPr id="3" name="Grupo 2">
            <a:extLst>
              <a:ext uri="{FF2B5EF4-FFF2-40B4-BE49-F238E27FC236}">
                <a16:creationId xmlns:a16="http://schemas.microsoft.com/office/drawing/2014/main" id="{EF8BD2E7-B4F8-5D88-40C3-3C1425FCEFD0}"/>
              </a:ext>
            </a:extLst>
          </p:cNvPr>
          <p:cNvGrpSpPr/>
          <p:nvPr/>
        </p:nvGrpSpPr>
        <p:grpSpPr>
          <a:xfrm>
            <a:off x="102940" y="1217863"/>
            <a:ext cx="6568330" cy="5524299"/>
            <a:chOff x="102940" y="1217863"/>
            <a:chExt cx="6568330" cy="5524299"/>
          </a:xfrm>
        </p:grpSpPr>
        <p:pic>
          <p:nvPicPr>
            <p:cNvPr id="4" name="Imagen 3">
              <a:extLst>
                <a:ext uri="{FF2B5EF4-FFF2-40B4-BE49-F238E27FC236}">
                  <a16:creationId xmlns:a16="http://schemas.microsoft.com/office/drawing/2014/main" id="{613B34CC-B6A8-7D69-0607-774F25138458}"/>
                </a:ext>
              </a:extLst>
            </p:cNvPr>
            <p:cNvPicPr>
              <a:picLocks noChangeAspect="1"/>
            </p:cNvPicPr>
            <p:nvPr/>
          </p:nvPicPr>
          <p:blipFill>
            <a:blip r:embed="rId6"/>
            <a:srcRect l="12342" b="3635"/>
            <a:stretch>
              <a:fillRect/>
            </a:stretch>
          </p:blipFill>
          <p:spPr>
            <a:xfrm>
              <a:off x="102940" y="1217863"/>
              <a:ext cx="6568330" cy="5524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8" name="Grupo 7">
              <a:extLst>
                <a:ext uri="{FF2B5EF4-FFF2-40B4-BE49-F238E27FC236}">
                  <a16:creationId xmlns:a16="http://schemas.microsoft.com/office/drawing/2014/main" id="{D8EDD88C-2FFF-F994-0448-28957FDB4118}"/>
                </a:ext>
              </a:extLst>
            </p:cNvPr>
            <p:cNvGrpSpPr/>
            <p:nvPr/>
          </p:nvGrpSpPr>
          <p:grpSpPr>
            <a:xfrm>
              <a:off x="5684286" y="2421682"/>
              <a:ext cx="422031" cy="404718"/>
              <a:chOff x="7807569" y="2798879"/>
              <a:chExt cx="422031" cy="404718"/>
            </a:xfrm>
          </p:grpSpPr>
          <p:sp>
            <p:nvSpPr>
              <p:cNvPr id="29" name="Elipse 28">
                <a:extLst>
                  <a:ext uri="{FF2B5EF4-FFF2-40B4-BE49-F238E27FC236}">
                    <a16:creationId xmlns:a16="http://schemas.microsoft.com/office/drawing/2014/main" id="{D8DFD323-3055-19D1-2C1A-645E703ED0F8}"/>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0" name="CuadroTexto 52">
                <a:extLst>
                  <a:ext uri="{FF2B5EF4-FFF2-40B4-BE49-F238E27FC236}">
                    <a16:creationId xmlns:a16="http://schemas.microsoft.com/office/drawing/2014/main" id="{2FDA2015-34E2-D027-6202-708ED09C9339}"/>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A</a:t>
                </a:r>
              </a:p>
            </p:txBody>
          </p:sp>
        </p:grpSp>
        <p:grpSp>
          <p:nvGrpSpPr>
            <p:cNvPr id="12" name="Grupo 11">
              <a:extLst>
                <a:ext uri="{FF2B5EF4-FFF2-40B4-BE49-F238E27FC236}">
                  <a16:creationId xmlns:a16="http://schemas.microsoft.com/office/drawing/2014/main" id="{90BD9A14-1112-F183-D66A-184CBBE34BD6}"/>
                </a:ext>
              </a:extLst>
            </p:cNvPr>
            <p:cNvGrpSpPr/>
            <p:nvPr/>
          </p:nvGrpSpPr>
          <p:grpSpPr>
            <a:xfrm>
              <a:off x="3961291" y="4187017"/>
              <a:ext cx="422031" cy="404718"/>
              <a:chOff x="7807569" y="2798879"/>
              <a:chExt cx="422031" cy="404718"/>
            </a:xfrm>
          </p:grpSpPr>
          <p:sp>
            <p:nvSpPr>
              <p:cNvPr id="27" name="Elipse 26">
                <a:extLst>
                  <a:ext uri="{FF2B5EF4-FFF2-40B4-BE49-F238E27FC236}">
                    <a16:creationId xmlns:a16="http://schemas.microsoft.com/office/drawing/2014/main" id="{0BF7FE30-3FA1-521A-46BF-9B511D8E5701}"/>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8" name="CuadroTexto 52">
                <a:extLst>
                  <a:ext uri="{FF2B5EF4-FFF2-40B4-BE49-F238E27FC236}">
                    <a16:creationId xmlns:a16="http://schemas.microsoft.com/office/drawing/2014/main" id="{127277BE-A700-9BBD-25A9-F99F34174254}"/>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B</a:t>
                </a:r>
              </a:p>
            </p:txBody>
          </p:sp>
        </p:grpSp>
        <p:grpSp>
          <p:nvGrpSpPr>
            <p:cNvPr id="13" name="Grupo 12">
              <a:extLst>
                <a:ext uri="{FF2B5EF4-FFF2-40B4-BE49-F238E27FC236}">
                  <a16:creationId xmlns:a16="http://schemas.microsoft.com/office/drawing/2014/main" id="{C29F687E-B1AF-1E36-F1BD-8549FB8C7FBC}"/>
                </a:ext>
              </a:extLst>
            </p:cNvPr>
            <p:cNvGrpSpPr/>
            <p:nvPr/>
          </p:nvGrpSpPr>
          <p:grpSpPr>
            <a:xfrm>
              <a:off x="5208108" y="3342659"/>
              <a:ext cx="422031" cy="404718"/>
              <a:chOff x="7807569" y="2798879"/>
              <a:chExt cx="422031" cy="404718"/>
            </a:xfrm>
          </p:grpSpPr>
          <p:sp>
            <p:nvSpPr>
              <p:cNvPr id="19" name="Elipse 18">
                <a:extLst>
                  <a:ext uri="{FF2B5EF4-FFF2-40B4-BE49-F238E27FC236}">
                    <a16:creationId xmlns:a16="http://schemas.microsoft.com/office/drawing/2014/main" id="{52FC54D6-81ED-5549-26AC-6C1003CC46E7}"/>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0" name="CuadroTexto 52">
                <a:extLst>
                  <a:ext uri="{FF2B5EF4-FFF2-40B4-BE49-F238E27FC236}">
                    <a16:creationId xmlns:a16="http://schemas.microsoft.com/office/drawing/2014/main" id="{25F42748-5339-436F-45A3-9B4F2D224B2D}"/>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C</a:t>
                </a:r>
              </a:p>
            </p:txBody>
          </p:sp>
        </p:grpSp>
        <p:grpSp>
          <p:nvGrpSpPr>
            <p:cNvPr id="14" name="Grupo 13">
              <a:extLst>
                <a:ext uri="{FF2B5EF4-FFF2-40B4-BE49-F238E27FC236}">
                  <a16:creationId xmlns:a16="http://schemas.microsoft.com/office/drawing/2014/main" id="{D42DFFA1-84F6-3333-B736-3A33D2719020}"/>
                </a:ext>
              </a:extLst>
            </p:cNvPr>
            <p:cNvGrpSpPr/>
            <p:nvPr/>
          </p:nvGrpSpPr>
          <p:grpSpPr>
            <a:xfrm>
              <a:off x="4515351" y="3324966"/>
              <a:ext cx="422031" cy="404718"/>
              <a:chOff x="7807569" y="2798879"/>
              <a:chExt cx="422031" cy="404718"/>
            </a:xfrm>
          </p:grpSpPr>
          <p:sp>
            <p:nvSpPr>
              <p:cNvPr id="15" name="Elipse 14">
                <a:extLst>
                  <a:ext uri="{FF2B5EF4-FFF2-40B4-BE49-F238E27FC236}">
                    <a16:creationId xmlns:a16="http://schemas.microsoft.com/office/drawing/2014/main" id="{3C00113E-AABD-4EE8-E438-C946470AAC2B}"/>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17" name="CuadroTexto 52">
                <a:extLst>
                  <a:ext uri="{FF2B5EF4-FFF2-40B4-BE49-F238E27FC236}">
                    <a16:creationId xmlns:a16="http://schemas.microsoft.com/office/drawing/2014/main" id="{F48A094D-5073-3678-1899-8685EE9E9121}"/>
                  </a:ext>
                </a:extLst>
              </p:cNvPr>
              <p:cNvSpPr txBox="1"/>
              <p:nvPr/>
            </p:nvSpPr>
            <p:spPr>
              <a:xfrm>
                <a:off x="7849176" y="2816572"/>
                <a:ext cx="32733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D</a:t>
                </a:r>
              </a:p>
            </p:txBody>
          </p:sp>
        </p:grpSp>
      </p:grpSp>
    </p:spTree>
    <p:extLst>
      <p:ext uri="{BB962C8B-B14F-4D97-AF65-F5344CB8AC3E}">
        <p14:creationId xmlns:p14="http://schemas.microsoft.com/office/powerpoint/2010/main" val="37481000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1731B-665F-3A3A-88FD-E1163538C191}"/>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8CEDF5FE-73F3-5DBF-1C1D-18E8191A62BB}"/>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23 CuadroTexto">
            <a:extLst>
              <a:ext uri="{FF2B5EF4-FFF2-40B4-BE49-F238E27FC236}">
                <a16:creationId xmlns:a16="http://schemas.microsoft.com/office/drawing/2014/main" id="{F40E3876-61F2-23EB-3118-A87ED8C097E7}"/>
              </a:ext>
            </a:extLst>
          </p:cNvPr>
          <p:cNvSpPr txBox="1"/>
          <p:nvPr/>
        </p:nvSpPr>
        <p:spPr>
          <a:xfrm>
            <a:off x="4067010" y="693490"/>
            <a:ext cx="3985765" cy="461605"/>
          </a:xfrm>
          <a:prstGeom prst="rect">
            <a:avLst/>
          </a:prstGeom>
          <a:noFill/>
        </p:spPr>
        <p:txBody>
          <a:bodyPr wrap="none" rtlCol="0">
            <a:spAutoFit/>
          </a:bodyPr>
          <a:lstStyle/>
          <a:p>
            <a:pPr algn="just"/>
            <a:r>
              <a:rPr lang="es-CL" sz="2400" b="1" dirty="0">
                <a:latin typeface="Calibri" panose="020F0502020204030204" pitchFamily="34" charset="0"/>
                <a:ea typeface="Calibri" panose="020F0502020204030204" pitchFamily="34" charset="0"/>
                <a:cs typeface="Calibri" panose="020F0502020204030204" pitchFamily="34" charset="0"/>
              </a:rPr>
              <a:t>Instrucciones de coordinación</a:t>
            </a:r>
          </a:p>
        </p:txBody>
      </p:sp>
      <p:sp>
        <p:nvSpPr>
          <p:cNvPr id="2" name="CuadroTexto 1">
            <a:extLst>
              <a:ext uri="{FF2B5EF4-FFF2-40B4-BE49-F238E27FC236}">
                <a16:creationId xmlns:a16="http://schemas.microsoft.com/office/drawing/2014/main" id="{96B08FEA-44D4-F4A1-3823-5810F19721AE}"/>
              </a:ext>
            </a:extLst>
          </p:cNvPr>
          <p:cNvSpPr txBox="1"/>
          <p:nvPr/>
        </p:nvSpPr>
        <p:spPr>
          <a:xfrm>
            <a:off x="7031311" y="1098156"/>
            <a:ext cx="4896544" cy="4708981"/>
          </a:xfrm>
          <a:prstGeom prst="rect">
            <a:avLst/>
          </a:prstGeom>
          <a:noFill/>
          <a:ln>
            <a:solidFill>
              <a:schemeClr val="tx1"/>
            </a:solidFill>
          </a:ln>
        </p:spPr>
        <p:txBody>
          <a:bodyPr wrap="square" rtlCol="0">
            <a:spAutoFit/>
          </a:bodyPr>
          <a:lstStyle/>
          <a:p>
            <a:pPr algn="just"/>
            <a:r>
              <a:rPr lang="es-CL" sz="1500" b="1" u="sng" dirty="0">
                <a:latin typeface="Calibri" panose="020F0502020204030204" pitchFamily="34" charset="0"/>
                <a:ea typeface="Calibri" panose="020F0502020204030204" pitchFamily="34" charset="0"/>
                <a:cs typeface="Calibri" panose="020F0502020204030204" pitchFamily="34" charset="0"/>
              </a:rPr>
              <a:t>Fuegos</a:t>
            </a:r>
          </a:p>
          <a:p>
            <a:pPr marL="342900"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Fuegos No Orgánicos: </a:t>
            </a:r>
          </a:p>
          <a:p>
            <a:pPr marL="929030"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CAS Día D+1, 1400</a:t>
            </a:r>
          </a:p>
          <a:p>
            <a:pPr marL="929030"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BAT 105 ACD Día D, 1400</a:t>
            </a:r>
          </a:p>
          <a:p>
            <a:pPr marL="342900"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Empleo de los Fuegos</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NFA Autorización CO.</a:t>
            </a:r>
          </a:p>
          <a:p>
            <a:pPr marL="1386185" lvl="2"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Población civil.</a:t>
            </a:r>
          </a:p>
          <a:p>
            <a:pPr marL="1386185" lvl="2"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Infraestructura Critica.</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RFA Autorización PM.</a:t>
            </a:r>
          </a:p>
          <a:p>
            <a:pPr marL="1386185" lvl="2"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Unidades en el área.</a:t>
            </a:r>
          </a:p>
          <a:p>
            <a:pPr marL="1386185" lvl="2"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Areas protegidas (Reservas).</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CFL Autorización PM.</a:t>
            </a:r>
          </a:p>
          <a:p>
            <a:pPr marL="1386185" lvl="2"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Cordón El Tapado</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FFA Autorización PM.</a:t>
            </a:r>
          </a:p>
          <a:p>
            <a:pPr marL="342900" indent="-342900" algn="just">
              <a:buFont typeface="+mj-lt"/>
              <a:buAutoNum type="arabicPeriod"/>
            </a:pPr>
            <a:r>
              <a:rPr lang="es-CL" sz="1500" dirty="0">
                <a:latin typeface="Calibri" panose="020F0502020204030204" pitchFamily="34" charset="0"/>
                <a:ea typeface="Calibri" panose="020F0502020204030204" pitchFamily="34" charset="0"/>
                <a:cs typeface="Calibri" panose="020F0502020204030204" pitchFamily="34" charset="0"/>
              </a:rPr>
              <a:t>Prioridad de los fuegos</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Armas de apoyo</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Mando y Control</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Logística</a:t>
            </a:r>
          </a:p>
          <a:p>
            <a:pPr marL="800054" lvl="1" indent="-342900" algn="just">
              <a:buFont typeface="+mj-lt"/>
              <a:buAutoNum type="alphaLcPeriod"/>
            </a:pPr>
            <a:r>
              <a:rPr lang="es-CL" sz="1500" dirty="0">
                <a:latin typeface="Calibri" panose="020F0502020204030204" pitchFamily="34" charset="0"/>
                <a:ea typeface="Calibri" panose="020F0502020204030204" pitchFamily="34" charset="0"/>
                <a:cs typeface="Calibri" panose="020F0502020204030204" pitchFamily="34" charset="0"/>
              </a:rPr>
              <a:t>Infantería</a:t>
            </a:r>
            <a:endParaRPr lang="es-CL" sz="1600" dirty="0">
              <a:latin typeface="Calibri Light" panose="020F0302020204030204" pitchFamily="34" charset="0"/>
              <a:cs typeface="Calibri Light" panose="020F0302020204030204" pitchFamily="34" charset="0"/>
            </a:endParaRPr>
          </a:p>
          <a:p>
            <a:pPr algn="just"/>
            <a:endParaRPr lang="es-CL" sz="1500" dirty="0">
              <a:latin typeface="Calibri" panose="020F0502020204030204" pitchFamily="34" charset="0"/>
              <a:ea typeface="Calibri" panose="020F0502020204030204" pitchFamily="34" charset="0"/>
              <a:cs typeface="Calibri" panose="020F0502020204030204" pitchFamily="34" charset="0"/>
            </a:endParaRPr>
          </a:p>
        </p:txBody>
      </p:sp>
      <p:sp>
        <p:nvSpPr>
          <p:cNvPr id="9" name="17 Rectángulo redondeado"/>
          <p:cNvSpPr/>
          <p:nvPr/>
        </p:nvSpPr>
        <p:spPr>
          <a:xfrm>
            <a:off x="709356" y="693490"/>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upo 2">
            <a:extLst>
              <a:ext uri="{FF2B5EF4-FFF2-40B4-BE49-F238E27FC236}">
                <a16:creationId xmlns:a16="http://schemas.microsoft.com/office/drawing/2014/main" id="{3A00B5D8-B506-28DA-0249-494386B0195D}"/>
              </a:ext>
            </a:extLst>
          </p:cNvPr>
          <p:cNvGrpSpPr/>
          <p:nvPr/>
        </p:nvGrpSpPr>
        <p:grpSpPr>
          <a:xfrm>
            <a:off x="1270670" y="201837"/>
            <a:ext cx="9937104" cy="429171"/>
            <a:chOff x="1198662" y="137440"/>
            <a:chExt cx="9937104" cy="429171"/>
          </a:xfrm>
          <a:solidFill>
            <a:schemeClr val="accent3">
              <a:lumMod val="50000"/>
            </a:schemeClr>
          </a:solidFill>
        </p:grpSpPr>
        <p:sp>
          <p:nvSpPr>
            <p:cNvPr id="4" name="Forma libre 61">
              <a:extLst>
                <a:ext uri="{FF2B5EF4-FFF2-40B4-BE49-F238E27FC236}">
                  <a16:creationId xmlns:a16="http://schemas.microsoft.com/office/drawing/2014/main" id="{7BA2A4F4-C9F7-1374-B03A-6D616EBA2B82}"/>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 name="Forma libre 62">
              <a:extLst>
                <a:ext uri="{FF2B5EF4-FFF2-40B4-BE49-F238E27FC236}">
                  <a16:creationId xmlns:a16="http://schemas.microsoft.com/office/drawing/2014/main" id="{FFDCD02B-F37E-04F1-66BC-AF5488DFCB56}"/>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3">
              <a:extLst>
                <a:ext uri="{FF2B5EF4-FFF2-40B4-BE49-F238E27FC236}">
                  <a16:creationId xmlns:a16="http://schemas.microsoft.com/office/drawing/2014/main" id="{9F54CFB2-0A8F-3560-A757-56E74B548AB9}"/>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4">
              <a:extLst>
                <a:ext uri="{FF2B5EF4-FFF2-40B4-BE49-F238E27FC236}">
                  <a16:creationId xmlns:a16="http://schemas.microsoft.com/office/drawing/2014/main" id="{45BD0C23-3C5D-56DA-E17A-D6F05435C2AD}"/>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2" name="Forma libre 65">
              <a:extLst>
                <a:ext uri="{FF2B5EF4-FFF2-40B4-BE49-F238E27FC236}">
                  <a16:creationId xmlns:a16="http://schemas.microsoft.com/office/drawing/2014/main" id="{BA35333C-C0D0-BDF3-0E17-B68CEB2DE1B8}"/>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6">
              <a:extLst>
                <a:ext uri="{FF2B5EF4-FFF2-40B4-BE49-F238E27FC236}">
                  <a16:creationId xmlns:a16="http://schemas.microsoft.com/office/drawing/2014/main" id="{FEE413AD-BDAB-3BB7-903F-31DB2CBEC8C2}"/>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pSp>
        <p:nvGrpSpPr>
          <p:cNvPr id="8" name="Grupo 7">
            <a:extLst>
              <a:ext uri="{FF2B5EF4-FFF2-40B4-BE49-F238E27FC236}">
                <a16:creationId xmlns:a16="http://schemas.microsoft.com/office/drawing/2014/main" id="{CF200D35-1220-399A-1B8E-47FD92950D51}"/>
              </a:ext>
            </a:extLst>
          </p:cNvPr>
          <p:cNvGrpSpPr/>
          <p:nvPr/>
        </p:nvGrpSpPr>
        <p:grpSpPr>
          <a:xfrm>
            <a:off x="102940" y="1217863"/>
            <a:ext cx="6568330" cy="5524299"/>
            <a:chOff x="102940" y="1217863"/>
            <a:chExt cx="6568330" cy="5524299"/>
          </a:xfrm>
        </p:grpSpPr>
        <p:pic>
          <p:nvPicPr>
            <p:cNvPr id="12" name="Imagen 11">
              <a:extLst>
                <a:ext uri="{FF2B5EF4-FFF2-40B4-BE49-F238E27FC236}">
                  <a16:creationId xmlns:a16="http://schemas.microsoft.com/office/drawing/2014/main" id="{F4CD9F0E-FBFF-5208-BF5B-96284A3DB0C3}"/>
                </a:ext>
              </a:extLst>
            </p:cNvPr>
            <p:cNvPicPr>
              <a:picLocks noChangeAspect="1"/>
            </p:cNvPicPr>
            <p:nvPr/>
          </p:nvPicPr>
          <p:blipFill>
            <a:blip r:embed="rId6"/>
            <a:srcRect l="12342" b="3635"/>
            <a:stretch>
              <a:fillRect/>
            </a:stretch>
          </p:blipFill>
          <p:spPr>
            <a:xfrm>
              <a:off x="102940" y="1217863"/>
              <a:ext cx="6568330" cy="5524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4" name="Grupo 13">
              <a:extLst>
                <a:ext uri="{FF2B5EF4-FFF2-40B4-BE49-F238E27FC236}">
                  <a16:creationId xmlns:a16="http://schemas.microsoft.com/office/drawing/2014/main" id="{D3DE2E9D-5E46-8D59-D585-6F210E184C2F}"/>
                </a:ext>
              </a:extLst>
            </p:cNvPr>
            <p:cNvGrpSpPr/>
            <p:nvPr/>
          </p:nvGrpSpPr>
          <p:grpSpPr>
            <a:xfrm>
              <a:off x="5684286" y="2421682"/>
              <a:ext cx="422031" cy="404718"/>
              <a:chOff x="7807569" y="2798879"/>
              <a:chExt cx="422031" cy="404718"/>
            </a:xfrm>
          </p:grpSpPr>
          <p:sp>
            <p:nvSpPr>
              <p:cNvPr id="29" name="Elipse 28">
                <a:extLst>
                  <a:ext uri="{FF2B5EF4-FFF2-40B4-BE49-F238E27FC236}">
                    <a16:creationId xmlns:a16="http://schemas.microsoft.com/office/drawing/2014/main" id="{950A5C38-8609-444A-C987-EC6779E19632}"/>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30" name="CuadroTexto 52">
                <a:extLst>
                  <a:ext uri="{FF2B5EF4-FFF2-40B4-BE49-F238E27FC236}">
                    <a16:creationId xmlns:a16="http://schemas.microsoft.com/office/drawing/2014/main" id="{CA8B7221-A3BD-B761-BB48-F01F1F0EEC58}"/>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A</a:t>
                </a:r>
              </a:p>
            </p:txBody>
          </p:sp>
        </p:grpSp>
        <p:grpSp>
          <p:nvGrpSpPr>
            <p:cNvPr id="15" name="Grupo 14">
              <a:extLst>
                <a:ext uri="{FF2B5EF4-FFF2-40B4-BE49-F238E27FC236}">
                  <a16:creationId xmlns:a16="http://schemas.microsoft.com/office/drawing/2014/main" id="{0EE188C5-EBAB-15F3-B043-5C497D3BF0B5}"/>
                </a:ext>
              </a:extLst>
            </p:cNvPr>
            <p:cNvGrpSpPr/>
            <p:nvPr/>
          </p:nvGrpSpPr>
          <p:grpSpPr>
            <a:xfrm>
              <a:off x="3961291" y="4187017"/>
              <a:ext cx="422031" cy="404718"/>
              <a:chOff x="7807569" y="2798879"/>
              <a:chExt cx="422031" cy="404718"/>
            </a:xfrm>
          </p:grpSpPr>
          <p:sp>
            <p:nvSpPr>
              <p:cNvPr id="27" name="Elipse 26">
                <a:extLst>
                  <a:ext uri="{FF2B5EF4-FFF2-40B4-BE49-F238E27FC236}">
                    <a16:creationId xmlns:a16="http://schemas.microsoft.com/office/drawing/2014/main" id="{36CA1219-0631-7FAF-7920-CBBF565CFAC7}"/>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8" name="CuadroTexto 52">
                <a:extLst>
                  <a:ext uri="{FF2B5EF4-FFF2-40B4-BE49-F238E27FC236}">
                    <a16:creationId xmlns:a16="http://schemas.microsoft.com/office/drawing/2014/main" id="{14AE93BD-B5D8-41A8-6EFE-CDE4320172CF}"/>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B</a:t>
                </a:r>
              </a:p>
            </p:txBody>
          </p:sp>
        </p:grpSp>
        <p:grpSp>
          <p:nvGrpSpPr>
            <p:cNvPr id="17" name="Grupo 16">
              <a:extLst>
                <a:ext uri="{FF2B5EF4-FFF2-40B4-BE49-F238E27FC236}">
                  <a16:creationId xmlns:a16="http://schemas.microsoft.com/office/drawing/2014/main" id="{A20A10C6-8C32-1422-4473-1E57951DCF11}"/>
                </a:ext>
              </a:extLst>
            </p:cNvPr>
            <p:cNvGrpSpPr/>
            <p:nvPr/>
          </p:nvGrpSpPr>
          <p:grpSpPr>
            <a:xfrm>
              <a:off x="5208108" y="3342659"/>
              <a:ext cx="422031" cy="404718"/>
              <a:chOff x="7807569" y="2798879"/>
              <a:chExt cx="422031" cy="404718"/>
            </a:xfrm>
          </p:grpSpPr>
          <p:sp>
            <p:nvSpPr>
              <p:cNvPr id="25" name="Elipse 24">
                <a:extLst>
                  <a:ext uri="{FF2B5EF4-FFF2-40B4-BE49-F238E27FC236}">
                    <a16:creationId xmlns:a16="http://schemas.microsoft.com/office/drawing/2014/main" id="{45C41023-C676-5438-E670-B5C76AB179B1}"/>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6" name="CuadroTexto 52">
                <a:extLst>
                  <a:ext uri="{FF2B5EF4-FFF2-40B4-BE49-F238E27FC236}">
                    <a16:creationId xmlns:a16="http://schemas.microsoft.com/office/drawing/2014/main" id="{241B85FC-E874-9D6F-789D-68445D6B202D}"/>
                  </a:ext>
                </a:extLst>
              </p:cNvPr>
              <p:cNvSpPr txBox="1"/>
              <p:nvPr/>
            </p:nvSpPr>
            <p:spPr>
              <a:xfrm>
                <a:off x="7853985" y="2816572"/>
                <a:ext cx="317715"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C</a:t>
                </a:r>
              </a:p>
            </p:txBody>
          </p:sp>
        </p:grpSp>
        <p:grpSp>
          <p:nvGrpSpPr>
            <p:cNvPr id="19" name="Grupo 18">
              <a:extLst>
                <a:ext uri="{FF2B5EF4-FFF2-40B4-BE49-F238E27FC236}">
                  <a16:creationId xmlns:a16="http://schemas.microsoft.com/office/drawing/2014/main" id="{19A54B11-8EA5-E4F7-9808-027561595CCB}"/>
                </a:ext>
              </a:extLst>
            </p:cNvPr>
            <p:cNvGrpSpPr/>
            <p:nvPr/>
          </p:nvGrpSpPr>
          <p:grpSpPr>
            <a:xfrm>
              <a:off x="4515351" y="3324966"/>
              <a:ext cx="422031" cy="404718"/>
              <a:chOff x="7807569" y="2798879"/>
              <a:chExt cx="422031" cy="404718"/>
            </a:xfrm>
          </p:grpSpPr>
          <p:sp>
            <p:nvSpPr>
              <p:cNvPr id="20" name="Elipse 19">
                <a:extLst>
                  <a:ext uri="{FF2B5EF4-FFF2-40B4-BE49-F238E27FC236}">
                    <a16:creationId xmlns:a16="http://schemas.microsoft.com/office/drawing/2014/main" id="{F99637BB-B9BF-2F79-6EE8-0326FB95A838}"/>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L"/>
              </a:p>
            </p:txBody>
          </p:sp>
          <p:sp>
            <p:nvSpPr>
              <p:cNvPr id="24" name="CuadroTexto 52">
                <a:extLst>
                  <a:ext uri="{FF2B5EF4-FFF2-40B4-BE49-F238E27FC236}">
                    <a16:creationId xmlns:a16="http://schemas.microsoft.com/office/drawing/2014/main" id="{BB1FBF53-CB65-3232-484E-814F7F9BE9A2}"/>
                  </a:ext>
                </a:extLst>
              </p:cNvPr>
              <p:cNvSpPr txBox="1"/>
              <p:nvPr/>
            </p:nvSpPr>
            <p:spPr>
              <a:xfrm>
                <a:off x="7849176" y="2816572"/>
                <a:ext cx="327334" cy="369332"/>
              </a:xfrm>
              <a:prstGeom prst="rect">
                <a:avLst/>
              </a:prstGeom>
              <a:noFill/>
            </p:spPr>
            <p:txBody>
              <a:bodyPr wrap="non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dirty="0">
                    <a:solidFill>
                      <a:schemeClr val="bg1"/>
                    </a:solidFill>
                  </a:rPr>
                  <a:t>D</a:t>
                </a:r>
              </a:p>
            </p:txBody>
          </p:sp>
        </p:grpSp>
      </p:grpSp>
    </p:spTree>
    <p:extLst>
      <p:ext uri="{BB962C8B-B14F-4D97-AF65-F5344CB8AC3E}">
        <p14:creationId xmlns:p14="http://schemas.microsoft.com/office/powerpoint/2010/main" val="161545975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F7A48-E6CD-6880-666A-910865692D28}"/>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C670D325-9674-D260-E23E-59736B7D1DB1}"/>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23 CuadroTexto">
            <a:extLst>
              <a:ext uri="{FF2B5EF4-FFF2-40B4-BE49-F238E27FC236}">
                <a16:creationId xmlns:a16="http://schemas.microsoft.com/office/drawing/2014/main" id="{6AECFE79-3884-F89C-01BE-4C3C52781A96}"/>
              </a:ext>
            </a:extLst>
          </p:cNvPr>
          <p:cNvSpPr txBox="1"/>
          <p:nvPr/>
        </p:nvSpPr>
        <p:spPr>
          <a:xfrm>
            <a:off x="3214886" y="829634"/>
            <a:ext cx="6760749" cy="461665"/>
          </a:xfrm>
          <a:prstGeom prst="rect">
            <a:avLst/>
          </a:prstGeom>
          <a:noFill/>
        </p:spPr>
        <p:txBody>
          <a:bodyPr wrap="square" rtlCol="0">
            <a:spAutoFit/>
          </a:bodyPr>
          <a:lstStyle/>
          <a:p>
            <a:r>
              <a:rPr lang="es-CL" sz="2400" b="1" spc="300" dirty="0">
                <a:solidFill>
                  <a:srgbClr val="1C2A14"/>
                </a:solidFill>
                <a:latin typeface="Calibri" pitchFamily="34" charset="0"/>
                <a:cs typeface="Calibri" pitchFamily="34" charset="0"/>
              </a:rPr>
              <a:t>MATRIZ DE SINCRONIZACIÓN EVENTOS</a:t>
            </a:r>
          </a:p>
        </p:txBody>
      </p:sp>
      <p:graphicFrame>
        <p:nvGraphicFramePr>
          <p:cNvPr id="3" name="Tabla 2">
            <a:extLst>
              <a:ext uri="{FF2B5EF4-FFF2-40B4-BE49-F238E27FC236}">
                <a16:creationId xmlns:a16="http://schemas.microsoft.com/office/drawing/2014/main" id="{881A2D77-4E78-876C-D180-F5FB342675D6}"/>
              </a:ext>
            </a:extLst>
          </p:cNvPr>
          <p:cNvGraphicFramePr>
            <a:graphicFrameLocks noGrp="1"/>
          </p:cNvGraphicFramePr>
          <p:nvPr>
            <p:extLst>
              <p:ext uri="{D42A27DB-BD31-4B8C-83A1-F6EECF244321}">
                <p14:modId xmlns:p14="http://schemas.microsoft.com/office/powerpoint/2010/main" val="347352384"/>
              </p:ext>
            </p:extLst>
          </p:nvPr>
        </p:nvGraphicFramePr>
        <p:xfrm>
          <a:off x="11112" y="1301489"/>
          <a:ext cx="12168187" cy="4735410"/>
        </p:xfrm>
        <a:graphic>
          <a:graphicData uri="http://schemas.openxmlformats.org/drawingml/2006/table">
            <a:tbl>
              <a:tblPr firstRow="1" firstCol="1" bandRow="1">
                <a:tableStyleId>{5940675A-B579-460E-94D1-54222C63F5DA}</a:tableStyleId>
              </a:tblPr>
              <a:tblGrid>
                <a:gridCol w="1403574">
                  <a:extLst>
                    <a:ext uri="{9D8B030D-6E8A-4147-A177-3AD203B41FA5}">
                      <a16:colId xmlns:a16="http://schemas.microsoft.com/office/drawing/2014/main" val="2642584949"/>
                    </a:ext>
                  </a:extLst>
                </a:gridCol>
                <a:gridCol w="2735537">
                  <a:extLst>
                    <a:ext uri="{9D8B030D-6E8A-4147-A177-3AD203B41FA5}">
                      <a16:colId xmlns:a16="http://schemas.microsoft.com/office/drawing/2014/main" val="3825391957"/>
                    </a:ext>
                  </a:extLst>
                </a:gridCol>
                <a:gridCol w="2401219">
                  <a:extLst>
                    <a:ext uri="{9D8B030D-6E8A-4147-A177-3AD203B41FA5}">
                      <a16:colId xmlns:a16="http://schemas.microsoft.com/office/drawing/2014/main" val="1204293578"/>
                    </a:ext>
                  </a:extLst>
                </a:gridCol>
                <a:gridCol w="2551295">
                  <a:extLst>
                    <a:ext uri="{9D8B030D-6E8A-4147-A177-3AD203B41FA5}">
                      <a16:colId xmlns:a16="http://schemas.microsoft.com/office/drawing/2014/main" val="1103508967"/>
                    </a:ext>
                  </a:extLst>
                </a:gridCol>
                <a:gridCol w="3076562">
                  <a:extLst>
                    <a:ext uri="{9D8B030D-6E8A-4147-A177-3AD203B41FA5}">
                      <a16:colId xmlns:a16="http://schemas.microsoft.com/office/drawing/2014/main" val="1811227878"/>
                    </a:ext>
                  </a:extLst>
                </a:gridCol>
              </a:tblGrid>
              <a:tr h="618515">
                <a:tc>
                  <a:txBody>
                    <a:bodyPr/>
                    <a:lstStyle/>
                    <a:p>
                      <a:pPr algn="ctr">
                        <a:buNone/>
                      </a:pPr>
                      <a:r>
                        <a:rPr lang="es-CL" sz="1700" b="1" dirty="0">
                          <a:solidFill>
                            <a:srgbClr val="FFFFFF"/>
                          </a:solidFill>
                        </a:rPr>
                        <a:t>Unidad</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1C2A14"/>
                    </a:solidFill>
                  </a:tcPr>
                </a:tc>
                <a:tc>
                  <a:txBody>
                    <a:bodyPr/>
                    <a:lstStyle/>
                    <a:p>
                      <a:pPr algn="ctr">
                        <a:buNone/>
                      </a:pPr>
                      <a:r>
                        <a:rPr lang="es-CL" sz="1700" b="1">
                          <a:solidFill>
                            <a:srgbClr val="FFFFFF"/>
                          </a:solidFill>
                        </a:rPr>
                        <a:t>Fase I: Movimiento (160500)</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1C2A14"/>
                    </a:solidFill>
                  </a:tcPr>
                </a:tc>
                <a:tc>
                  <a:txBody>
                    <a:bodyPr/>
                    <a:lstStyle/>
                    <a:p>
                      <a:pPr algn="ctr">
                        <a:buNone/>
                      </a:pPr>
                      <a:r>
                        <a:rPr lang="es-CL" sz="1700" b="1" dirty="0">
                          <a:solidFill>
                            <a:srgbClr val="FFFFFF"/>
                          </a:solidFill>
                        </a:rPr>
                        <a:t>Fase II: Configuración (181600)</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1C2A14"/>
                    </a:solidFill>
                  </a:tcPr>
                </a:tc>
                <a:tc>
                  <a:txBody>
                    <a:bodyPr/>
                    <a:lstStyle/>
                    <a:p>
                      <a:pPr algn="ctr">
                        <a:buNone/>
                      </a:pPr>
                      <a:r>
                        <a:rPr lang="es-CL" sz="1700" b="1" dirty="0">
                          <a:solidFill>
                            <a:srgbClr val="FFFFFF"/>
                          </a:solidFill>
                        </a:rPr>
                        <a:t>Fase III: Acción Objetivo (181700-190100)</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1C2A14"/>
                    </a:solidFill>
                  </a:tcPr>
                </a:tc>
                <a:tc>
                  <a:txBody>
                    <a:bodyPr/>
                    <a:lstStyle/>
                    <a:p>
                      <a:pPr algn="ctr">
                        <a:buNone/>
                      </a:pPr>
                      <a:r>
                        <a:rPr lang="es-CL" sz="1700" b="1" dirty="0">
                          <a:solidFill>
                            <a:srgbClr val="FFFFFF"/>
                          </a:solidFill>
                        </a:rPr>
                        <a:t>Fase IV: Consolidación (190100 - 202000</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round/>
                      <a:headEnd type="none" w="med" len="med"/>
                      <a:tailEnd type="none" w="med" len="med"/>
                    </a:lnB>
                    <a:solidFill>
                      <a:srgbClr val="1C2A14"/>
                    </a:solidFill>
                  </a:tcPr>
                </a:tc>
                <a:extLst>
                  <a:ext uri="{0D108BD9-81ED-4DB2-BD59-A6C34878D82A}">
                    <a16:rowId xmlns:a16="http://schemas.microsoft.com/office/drawing/2014/main" val="320065914"/>
                  </a:ext>
                </a:extLst>
              </a:tr>
              <a:tr h="618515">
                <a:tc>
                  <a:txBody>
                    <a:bodyPr/>
                    <a:lstStyle/>
                    <a:p>
                      <a:pPr>
                        <a:buNone/>
                      </a:pPr>
                      <a:r>
                        <a:rPr lang="es-CL" sz="1700" b="1">
                          <a:solidFill>
                            <a:srgbClr val="FFFFFF"/>
                          </a:solidFill>
                        </a:rPr>
                        <a:t>RECON</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LSG Papudo</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a:buNone/>
                      </a:pPr>
                      <a:r>
                        <a:rPr lang="es-CL" sz="1700" dirty="0">
                          <a:solidFill>
                            <a:srgbClr val="1C2A14"/>
                          </a:solidFill>
                        </a:rPr>
                        <a:t>Establecer </a:t>
                      </a:r>
                      <a:r>
                        <a:rPr lang="es-CL" sz="1700" dirty="0" err="1">
                          <a:solidFill>
                            <a:srgbClr val="1C2A14"/>
                          </a:solidFill>
                        </a:rPr>
                        <a:t>Pos</a:t>
                      </a:r>
                      <a:r>
                        <a:rPr lang="es-CL" sz="1700" dirty="0">
                          <a:solidFill>
                            <a:srgbClr val="1C2A14"/>
                          </a:solidFill>
                        </a:rPr>
                        <a:t>. de Vigilancia.</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Rec. sobre posibles refuerzos enemigos</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Rec. ENY </a:t>
                      </a:r>
                      <a:r>
                        <a:rPr lang="es-CL" sz="1700" dirty="0" err="1">
                          <a:solidFill>
                            <a:srgbClr val="1C2A14"/>
                          </a:solidFill>
                        </a:rPr>
                        <a:t>Bn</a:t>
                      </a:r>
                      <a:r>
                        <a:rPr lang="es-CL" sz="1700" dirty="0">
                          <a:solidFill>
                            <a:srgbClr val="1C2A14"/>
                          </a:solidFill>
                        </a:rPr>
                        <a:t> CP</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1955562840"/>
                  </a:ext>
                </a:extLst>
              </a:tr>
              <a:tr h="618515">
                <a:tc>
                  <a:txBody>
                    <a:bodyPr/>
                    <a:lstStyle/>
                    <a:p>
                      <a:pPr>
                        <a:buNone/>
                      </a:pPr>
                      <a:r>
                        <a:rPr lang="es-CL" sz="1700" b="1">
                          <a:solidFill>
                            <a:srgbClr val="FFFFFF"/>
                          </a:solidFill>
                        </a:rPr>
                        <a:t>FTE</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LSG Quintero</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a:buNone/>
                      </a:pPr>
                      <a:r>
                        <a:rPr lang="es-CL" sz="1700" dirty="0">
                          <a:solidFill>
                            <a:srgbClr val="1C2A14"/>
                          </a:solidFill>
                        </a:rPr>
                        <a:t>Rec. CP </a:t>
                      </a:r>
                      <a:r>
                        <a:rPr lang="es-CL" sz="1700" dirty="0" err="1">
                          <a:solidFill>
                            <a:srgbClr val="1C2A14"/>
                          </a:solidFill>
                        </a:rPr>
                        <a:t>Bn</a:t>
                      </a:r>
                      <a:r>
                        <a:rPr lang="es-CL" sz="1700" dirty="0">
                          <a:solidFill>
                            <a:srgbClr val="1C2A14"/>
                          </a:solidFill>
                        </a:rPr>
                        <a:t> ENY</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Fijar CP BAT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Vigilancia Ruta 5</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1340202565"/>
                  </a:ext>
                </a:extLst>
              </a:tr>
              <a:tr h="353437">
                <a:tc>
                  <a:txBody>
                    <a:bodyPr/>
                    <a:lstStyle/>
                    <a:p>
                      <a:pPr>
                        <a:buNone/>
                      </a:pPr>
                      <a:r>
                        <a:rPr lang="es-CL" sz="1700" b="1" dirty="0">
                          <a:solidFill>
                            <a:srgbClr val="FFFFFF"/>
                          </a:solidFill>
                        </a:rPr>
                        <a:t>COY 210</a:t>
                      </a:r>
                      <a:endParaRPr lang="es-CL" sz="1700" dirty="0"/>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round/>
                      <a:headEnd type="none" w="med" len="med"/>
                      <a:tailEnd type="none" w="med" len="me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LST Rancagua</a:t>
                      </a:r>
                    </a:p>
                  </a:txBody>
                  <a:tcPr marL="88359" marR="88359" marT="44179" marB="44179" anchor="ctr">
                    <a:lnL w="6350" cap="flat" cmpd="sng" algn="ctr">
                      <a:solidFill>
                        <a:srgbClr val="1C2A14"/>
                      </a:solidFill>
                      <a:prstDash val="solid"/>
                      <a:round/>
                      <a:headEnd type="none" w="med" len="med"/>
                      <a:tailEnd type="none" w="med" len="med"/>
                    </a:lnL>
                    <a:lnR w="6350" cap="flat" cmpd="sng" algn="ctr">
                      <a:solidFill>
                        <a:srgbClr val="1C2A14"/>
                      </a:solidFill>
                      <a:prstDash val="solid"/>
                      <a:round/>
                      <a:headEnd type="none" w="med" len="med"/>
                      <a:tailEnd type="none" w="med" len="med"/>
                    </a:lnR>
                    <a:lnT w="6350" cap="flat" cmpd="sng" algn="ctr">
                      <a:solidFill>
                        <a:srgbClr val="1C2A14"/>
                      </a:solidFill>
                      <a:prstDash val="solid"/>
                      <a:round/>
                      <a:headEnd type="none" w="med" len="med"/>
                      <a:tailEnd type="none" w="med" len="med"/>
                    </a:lnT>
                    <a:lnB w="6350" cap="flat" cmpd="sng" algn="ctr">
                      <a:solidFill>
                        <a:srgbClr val="1C2A14"/>
                      </a:solidFill>
                      <a:prstDash val="solid"/>
                    </a:lnB>
                    <a:solidFill>
                      <a:srgbClr val="E8E4D0"/>
                    </a:solidFill>
                  </a:tcPr>
                </a:tc>
                <a:tc>
                  <a:txBody>
                    <a:bodyPr/>
                    <a:lstStyle/>
                    <a:p>
                      <a:pPr>
                        <a:buNone/>
                      </a:pPr>
                      <a:endParaRPr lang="es-CL" sz="1700" dirty="0">
                        <a:solidFill>
                          <a:srgbClr val="1C2A14"/>
                        </a:solidFill>
                      </a:endParaRPr>
                    </a:p>
                  </a:txBody>
                  <a:tcPr marL="88359" marR="88359" marT="44179" marB="44179" anchor="ctr">
                    <a:lnL w="6350" cap="flat" cmpd="sng" algn="ctr">
                      <a:solidFill>
                        <a:srgbClr val="1C2A14"/>
                      </a:solidFill>
                      <a:prstDash val="solid"/>
                      <a:round/>
                      <a:headEnd type="none" w="med" len="med"/>
                      <a:tailEnd type="none" w="med" len="med"/>
                    </a:lnL>
                    <a:lnR w="6350" cap="flat" cmpd="sng" algn="ctr">
                      <a:solidFill>
                        <a:srgbClr val="1C2A14"/>
                      </a:solidFill>
                      <a:prstDash val="solid"/>
                      <a:round/>
                      <a:headEnd type="none" w="med" len="med"/>
                      <a:tailEnd type="none" w="med" len="med"/>
                    </a:lnR>
                    <a:lnT w="6350" cap="flat" cmpd="sng" algn="ctr">
                      <a:solidFill>
                        <a:srgbClr val="1C2A14"/>
                      </a:solidFill>
                      <a:prstDash val="solid"/>
                      <a:round/>
                      <a:headEnd type="none" w="med" len="med"/>
                      <a:tailEnd type="none" w="med" len="me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Conducción PM Táctico</a:t>
                      </a:r>
                    </a:p>
                  </a:txBody>
                  <a:tcPr marL="88359" marR="88359" marT="44179" marB="44179" anchor="ctr">
                    <a:lnL w="6350" cap="flat" cmpd="sng" algn="ctr">
                      <a:solidFill>
                        <a:srgbClr val="1C2A14"/>
                      </a:solidFill>
                      <a:prstDash val="solid"/>
                      <a:round/>
                      <a:headEnd type="none" w="med" len="med"/>
                      <a:tailEnd type="none" w="med" len="med"/>
                    </a:lnL>
                    <a:lnR w="6350" cap="flat" cmpd="sng" algn="ctr">
                      <a:solidFill>
                        <a:srgbClr val="1C2A14"/>
                      </a:solidFill>
                      <a:prstDash val="solid"/>
                      <a:round/>
                      <a:headEnd type="none" w="med" len="med"/>
                      <a:tailEnd type="none" w="med" len="med"/>
                    </a:lnR>
                    <a:lnT w="6350" cap="flat" cmpd="sng" algn="ctr">
                      <a:solidFill>
                        <a:srgbClr val="1C2A14"/>
                      </a:solidFill>
                      <a:prstDash val="solid"/>
                      <a:round/>
                      <a:headEnd type="none" w="med" len="med"/>
                      <a:tailEnd type="none" w="med" len="me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Cambio PM Principal</a:t>
                      </a:r>
                    </a:p>
                  </a:txBody>
                  <a:tcPr marL="88359" marR="88359" marT="44179" marB="44179" anchor="ctr">
                    <a:lnL w="6350" cap="flat" cmpd="sng" algn="ctr">
                      <a:solidFill>
                        <a:srgbClr val="1C2A14"/>
                      </a:solidFill>
                      <a:prstDash val="solid"/>
                      <a:round/>
                      <a:headEnd type="none" w="med" len="med"/>
                      <a:tailEnd type="none" w="med" len="me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423371512"/>
                  </a:ext>
                </a:extLst>
              </a:tr>
              <a:tr h="353437">
                <a:tc>
                  <a:txBody>
                    <a:bodyPr/>
                    <a:lstStyle/>
                    <a:p>
                      <a:pPr>
                        <a:buNone/>
                      </a:pPr>
                      <a:r>
                        <a:rPr lang="es-CL" sz="1700" b="1">
                          <a:solidFill>
                            <a:srgbClr val="FFFFFF"/>
                          </a:solidFill>
                        </a:rPr>
                        <a:t>COY 211</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LST Rancagua</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a:buNone/>
                      </a:pPr>
                      <a:endParaRPr lang="es-CL" sz="1700" dirty="0">
                        <a:solidFill>
                          <a:srgbClr val="1C2A14"/>
                        </a:solidFill>
                      </a:endParaRP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Fijar </a:t>
                      </a:r>
                      <a:r>
                        <a:rPr lang="es-CL" sz="1700" dirty="0" err="1">
                          <a:solidFill>
                            <a:srgbClr val="1C2A14"/>
                          </a:solidFill>
                        </a:rPr>
                        <a:t>Obj</a:t>
                      </a:r>
                      <a:r>
                        <a:rPr lang="es-CL" sz="1700" dirty="0">
                          <a:solidFill>
                            <a:srgbClr val="1C2A14"/>
                          </a:solidFill>
                        </a:rPr>
                        <a:t> B (COY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Ocupar </a:t>
                      </a:r>
                      <a:r>
                        <a:rPr lang="es-CL" sz="1700" dirty="0" err="1">
                          <a:solidFill>
                            <a:srgbClr val="1C2A14"/>
                          </a:solidFill>
                        </a:rPr>
                        <a:t>Pos</a:t>
                      </a:r>
                      <a:r>
                        <a:rPr lang="es-CL" sz="1700" dirty="0">
                          <a:solidFill>
                            <a:srgbClr val="1C2A14"/>
                          </a:solidFill>
                        </a:rPr>
                        <a:t>. </a:t>
                      </a:r>
                      <a:r>
                        <a:rPr lang="es-CL" sz="1700" dirty="0" err="1">
                          <a:solidFill>
                            <a:srgbClr val="1C2A14"/>
                          </a:solidFill>
                        </a:rPr>
                        <a:t>Obj</a:t>
                      </a:r>
                      <a:r>
                        <a:rPr lang="es-CL" sz="1700" dirty="0">
                          <a:solidFill>
                            <a:srgbClr val="1C2A14"/>
                          </a:solidFill>
                        </a:rPr>
                        <a:t> B (COY ENY)</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1470816313"/>
                  </a:ext>
                </a:extLst>
              </a:tr>
              <a:tr h="353437">
                <a:tc>
                  <a:txBody>
                    <a:bodyPr/>
                    <a:lstStyle/>
                    <a:p>
                      <a:pPr>
                        <a:buNone/>
                      </a:pPr>
                      <a:r>
                        <a:rPr lang="es-CL" sz="1700" b="1">
                          <a:solidFill>
                            <a:srgbClr val="FFFFFF"/>
                          </a:solidFill>
                        </a:rPr>
                        <a:t>COY 212</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LST Chacabuco</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endParaRPr lang="es-CL" sz="1700" dirty="0">
                        <a:solidFill>
                          <a:srgbClr val="1C2A14"/>
                        </a:solidFill>
                      </a:endParaRP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Neutralizar </a:t>
                      </a:r>
                      <a:r>
                        <a:rPr lang="es-CL" sz="1700" dirty="0" err="1">
                          <a:solidFill>
                            <a:srgbClr val="1C2A14"/>
                          </a:solidFill>
                        </a:rPr>
                        <a:t>Obj</a:t>
                      </a:r>
                      <a:r>
                        <a:rPr lang="es-CL" sz="1700" dirty="0">
                          <a:solidFill>
                            <a:srgbClr val="1C2A14"/>
                          </a:solidFill>
                        </a:rPr>
                        <a:t> A (COY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Ocupar </a:t>
                      </a:r>
                      <a:r>
                        <a:rPr lang="es-CL" sz="1700" dirty="0" err="1">
                          <a:solidFill>
                            <a:srgbClr val="1C2A14"/>
                          </a:solidFill>
                        </a:rPr>
                        <a:t>Pos</a:t>
                      </a:r>
                      <a:r>
                        <a:rPr lang="es-CL" sz="1700" dirty="0">
                          <a:solidFill>
                            <a:srgbClr val="1C2A14"/>
                          </a:solidFill>
                        </a:rPr>
                        <a:t>. </a:t>
                      </a:r>
                      <a:r>
                        <a:rPr lang="es-CL" sz="1700" dirty="0" err="1">
                          <a:solidFill>
                            <a:srgbClr val="1C2A14"/>
                          </a:solidFill>
                        </a:rPr>
                        <a:t>Obj</a:t>
                      </a:r>
                      <a:r>
                        <a:rPr lang="es-CL" sz="1700" dirty="0">
                          <a:solidFill>
                            <a:srgbClr val="1C2A14"/>
                          </a:solidFill>
                        </a:rPr>
                        <a:t> A (COY ENY)</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1598577814"/>
                  </a:ext>
                </a:extLst>
              </a:tr>
              <a:tr h="353437">
                <a:tc>
                  <a:txBody>
                    <a:bodyPr/>
                    <a:lstStyle/>
                    <a:p>
                      <a:pPr>
                        <a:buNone/>
                      </a:pPr>
                      <a:r>
                        <a:rPr lang="es-CL" sz="1700" b="1">
                          <a:solidFill>
                            <a:srgbClr val="FFFFFF"/>
                          </a:solidFill>
                        </a:rPr>
                        <a:t>COY 213</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LST Chacabuco</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endParaRPr lang="es-CL" sz="1700" dirty="0">
                        <a:solidFill>
                          <a:srgbClr val="1C2A14"/>
                        </a:solidFill>
                      </a:endParaRP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Neutralizar </a:t>
                      </a:r>
                      <a:r>
                        <a:rPr lang="es-CL" sz="1700" dirty="0" err="1">
                          <a:solidFill>
                            <a:srgbClr val="1C2A14"/>
                          </a:solidFill>
                        </a:rPr>
                        <a:t>Obj</a:t>
                      </a:r>
                      <a:r>
                        <a:rPr lang="es-CL" sz="1700" dirty="0">
                          <a:solidFill>
                            <a:srgbClr val="1C2A14"/>
                          </a:solidFill>
                        </a:rPr>
                        <a:t> A (COY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Ocupar </a:t>
                      </a:r>
                      <a:r>
                        <a:rPr lang="es-CL" sz="1700" dirty="0" err="1">
                          <a:solidFill>
                            <a:srgbClr val="1C2A14"/>
                          </a:solidFill>
                        </a:rPr>
                        <a:t>Pos</a:t>
                      </a:r>
                      <a:r>
                        <a:rPr lang="es-CL" sz="1700" dirty="0">
                          <a:solidFill>
                            <a:srgbClr val="1C2A14"/>
                          </a:solidFill>
                        </a:rPr>
                        <a:t>. </a:t>
                      </a:r>
                      <a:r>
                        <a:rPr lang="es-CL" sz="1700" dirty="0" err="1">
                          <a:solidFill>
                            <a:srgbClr val="1C2A14"/>
                          </a:solidFill>
                        </a:rPr>
                        <a:t>Obj</a:t>
                      </a:r>
                      <a:r>
                        <a:rPr lang="es-CL" sz="1700" dirty="0">
                          <a:solidFill>
                            <a:srgbClr val="1C2A14"/>
                          </a:solidFill>
                        </a:rPr>
                        <a:t> A (COY ENY)</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3711137886"/>
                  </a:ext>
                </a:extLst>
              </a:tr>
              <a:tr h="353437">
                <a:tc>
                  <a:txBody>
                    <a:bodyPr/>
                    <a:lstStyle/>
                    <a:p>
                      <a:pPr>
                        <a:buNone/>
                      </a:pPr>
                      <a:r>
                        <a:rPr lang="es-CL" sz="1700" b="1">
                          <a:solidFill>
                            <a:srgbClr val="FFFFFF"/>
                          </a:solidFill>
                        </a:rPr>
                        <a:t>PLT AP</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LCM </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endParaRPr lang="es-CL" sz="1700" dirty="0">
                        <a:solidFill>
                          <a:srgbClr val="1C2A14"/>
                        </a:solidFill>
                      </a:endParaRP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Fijar </a:t>
                      </a:r>
                      <a:r>
                        <a:rPr lang="es-CL" sz="1700" dirty="0" err="1">
                          <a:solidFill>
                            <a:srgbClr val="1C2A14"/>
                          </a:solidFill>
                        </a:rPr>
                        <a:t>Obj</a:t>
                      </a:r>
                      <a:r>
                        <a:rPr lang="es-CL" sz="1700" dirty="0">
                          <a:solidFill>
                            <a:srgbClr val="1C2A14"/>
                          </a:solidFill>
                        </a:rPr>
                        <a:t> B (COY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Ocupar </a:t>
                      </a:r>
                      <a:r>
                        <a:rPr lang="es-CL" sz="1700" dirty="0" err="1">
                          <a:solidFill>
                            <a:srgbClr val="1C2A14"/>
                          </a:solidFill>
                        </a:rPr>
                        <a:t>Pos</a:t>
                      </a:r>
                      <a:r>
                        <a:rPr lang="es-CL" sz="1700" dirty="0">
                          <a:solidFill>
                            <a:srgbClr val="1C2A14"/>
                          </a:solidFill>
                        </a:rPr>
                        <a:t>. </a:t>
                      </a:r>
                      <a:r>
                        <a:rPr lang="es-CL" sz="1700" dirty="0" err="1">
                          <a:solidFill>
                            <a:srgbClr val="1C2A14"/>
                          </a:solidFill>
                        </a:rPr>
                        <a:t>Obj</a:t>
                      </a:r>
                      <a:r>
                        <a:rPr lang="es-CL" sz="1700" dirty="0">
                          <a:solidFill>
                            <a:srgbClr val="1C2A14"/>
                          </a:solidFill>
                        </a:rPr>
                        <a:t> B (COY ENY)</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round/>
                      <a:headEnd type="none" w="med" len="med"/>
                      <a:tailEnd type="none" w="med" len="med"/>
                    </a:lnB>
                    <a:solidFill>
                      <a:srgbClr val="B9B891"/>
                    </a:solidFill>
                  </a:tcPr>
                </a:tc>
                <a:extLst>
                  <a:ext uri="{0D108BD9-81ED-4DB2-BD59-A6C34878D82A}">
                    <a16:rowId xmlns:a16="http://schemas.microsoft.com/office/drawing/2014/main" val="3166874413"/>
                  </a:ext>
                </a:extLst>
              </a:tr>
              <a:tr h="353437">
                <a:tc>
                  <a:txBody>
                    <a:bodyPr/>
                    <a:lstStyle/>
                    <a:p>
                      <a:pPr>
                        <a:buNone/>
                      </a:pPr>
                      <a:r>
                        <a:rPr lang="es-CL" sz="1700" b="1">
                          <a:solidFill>
                            <a:srgbClr val="FFFFFF"/>
                          </a:solidFill>
                        </a:rPr>
                        <a:t>M-81</a:t>
                      </a:r>
                      <a:endParaRPr lang="es-CL" sz="1700"/>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3D4E2A"/>
                    </a:solidFill>
                  </a:tcPr>
                </a:tc>
                <a:tc>
                  <a:txBody>
                    <a:bodyPr/>
                    <a:lstStyle/>
                    <a:p>
                      <a:pPr>
                        <a:buNone/>
                      </a:pPr>
                      <a:r>
                        <a:rPr lang="es-CL" sz="1700" dirty="0">
                          <a:solidFill>
                            <a:srgbClr val="1C2A14"/>
                          </a:solidFill>
                        </a:rPr>
                        <a:t>Navegación LST Chacabuco</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E8E4D0"/>
                    </a:solidFill>
                  </a:tcPr>
                </a:tc>
                <a:tc>
                  <a:txBody>
                    <a:bodyPr/>
                    <a:lstStyle/>
                    <a:p>
                      <a:pPr marL="0" marR="0" lvl="0" indent="0" algn="l" defTabSz="1171910" rtl="0" eaLnBrk="1" fontAlgn="auto" latinLnBrk="0" hangingPunct="1">
                        <a:lnSpc>
                          <a:spcPct val="100000"/>
                        </a:lnSpc>
                        <a:spcBef>
                          <a:spcPts val="0"/>
                        </a:spcBef>
                        <a:spcAft>
                          <a:spcPts val="0"/>
                        </a:spcAft>
                        <a:buClrTx/>
                        <a:buSzTx/>
                        <a:buFontTx/>
                        <a:buNone/>
                        <a:tabLst/>
                        <a:defRPr/>
                      </a:pPr>
                      <a:endParaRPr lang="es-CL" sz="1700" dirty="0">
                        <a:solidFill>
                          <a:srgbClr val="1C2A14"/>
                        </a:solidFill>
                      </a:endParaRP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lnT>
                    <a:lnB w="6350" cap="flat" cmpd="sng" algn="ctr">
                      <a:solidFill>
                        <a:srgbClr val="1C2A14"/>
                      </a:solidFill>
                      <a:prstDash val="solid"/>
                    </a:lnB>
                    <a:solidFill>
                      <a:srgbClr val="D4CFB5"/>
                    </a:solidFill>
                  </a:tcPr>
                </a:tc>
                <a:tc>
                  <a:txBody>
                    <a:bodyPr/>
                    <a:lstStyle/>
                    <a:p>
                      <a:pPr>
                        <a:buNone/>
                      </a:pPr>
                      <a:r>
                        <a:rPr lang="es-CL" sz="1700" dirty="0">
                          <a:solidFill>
                            <a:srgbClr val="1C2A14"/>
                          </a:solidFill>
                        </a:rPr>
                        <a:t>Neutralizar </a:t>
                      </a:r>
                      <a:r>
                        <a:rPr lang="es-CL" sz="1700" dirty="0" err="1">
                          <a:solidFill>
                            <a:srgbClr val="1C2A14"/>
                          </a:solidFill>
                        </a:rPr>
                        <a:t>Obj</a:t>
                      </a:r>
                      <a:r>
                        <a:rPr lang="es-CL" sz="1700" dirty="0">
                          <a:solidFill>
                            <a:srgbClr val="1C2A14"/>
                          </a:solidFill>
                        </a:rPr>
                        <a:t> C (M-81 ENY)</a:t>
                      </a:r>
                    </a:p>
                  </a:txBody>
                  <a:tcPr marL="88359" marR="88359" marT="44179" marB="44179" anchor="ctr">
                    <a:lnL w="6350" cap="flat" cmpd="sng" algn="ctr">
                      <a:solidFill>
                        <a:srgbClr val="1C2A14"/>
                      </a:solidFill>
                      <a:prstDash val="solid"/>
                    </a:lnL>
                    <a:lnR w="6350" cap="flat" cmpd="sng" algn="ctr">
                      <a:solidFill>
                        <a:srgbClr val="1C2A14"/>
                      </a:solidFill>
                      <a:prstDash val="solid"/>
                      <a:round/>
                      <a:headEnd type="none" w="med" len="med"/>
                      <a:tailEnd type="none" w="med" len="med"/>
                    </a:lnR>
                    <a:lnT w="6350" cap="flat" cmpd="sng" algn="ctr">
                      <a:solidFill>
                        <a:srgbClr val="1C2A14"/>
                      </a:solidFill>
                      <a:prstDash val="solid"/>
                    </a:lnT>
                    <a:lnB w="6350" cap="flat" cmpd="sng" algn="ctr">
                      <a:solidFill>
                        <a:srgbClr val="1C2A14"/>
                      </a:solidFill>
                      <a:prstDash val="solid"/>
                    </a:lnB>
                    <a:solidFill>
                      <a:srgbClr val="B9B891"/>
                    </a:solidFill>
                  </a:tcPr>
                </a:tc>
                <a:tc>
                  <a:txBody>
                    <a:bodyPr/>
                    <a:lstStyle/>
                    <a:p>
                      <a:pPr>
                        <a:buNone/>
                      </a:pPr>
                      <a:r>
                        <a:rPr lang="es-CL" sz="1700" dirty="0">
                          <a:solidFill>
                            <a:srgbClr val="1C2A14"/>
                          </a:solidFill>
                        </a:rPr>
                        <a:t>Ocupar </a:t>
                      </a:r>
                      <a:r>
                        <a:rPr lang="es-CL" sz="1700" dirty="0" err="1">
                          <a:solidFill>
                            <a:srgbClr val="1C2A14"/>
                          </a:solidFill>
                        </a:rPr>
                        <a:t>Pos</a:t>
                      </a:r>
                      <a:r>
                        <a:rPr lang="es-CL" sz="1700" dirty="0">
                          <a:solidFill>
                            <a:srgbClr val="1C2A14"/>
                          </a:solidFill>
                        </a:rPr>
                        <a:t>. de Fuego en Apoyo General</a:t>
                      </a:r>
                    </a:p>
                  </a:txBody>
                  <a:tcPr marL="88359" marR="88359" marT="44179" marB="44179" anchor="ctr">
                    <a:lnL w="6350" cap="flat" cmpd="sng" algn="ctr">
                      <a:solidFill>
                        <a:srgbClr val="1C2A14"/>
                      </a:solidFill>
                      <a:prstDash val="solid"/>
                    </a:lnL>
                    <a:lnR w="6350" cap="flat" cmpd="sng" algn="ctr">
                      <a:solidFill>
                        <a:srgbClr val="1C2A14"/>
                      </a:solidFill>
                      <a:prstDash val="solid"/>
                    </a:lnR>
                    <a:lnT w="6350" cap="flat" cmpd="sng" algn="ctr">
                      <a:solidFill>
                        <a:srgbClr val="1C2A14"/>
                      </a:solidFill>
                      <a:prstDash val="solid"/>
                      <a:round/>
                      <a:headEnd type="none" w="med" len="med"/>
                      <a:tailEnd type="none" w="med" len="med"/>
                    </a:lnT>
                    <a:lnB w="6350" cap="flat" cmpd="sng" algn="ctr">
                      <a:solidFill>
                        <a:srgbClr val="1C2A14"/>
                      </a:solidFill>
                      <a:prstDash val="solid"/>
                    </a:lnB>
                    <a:solidFill>
                      <a:srgbClr val="B9B891"/>
                    </a:solidFill>
                  </a:tcPr>
                </a:tc>
                <a:extLst>
                  <a:ext uri="{0D108BD9-81ED-4DB2-BD59-A6C34878D82A}">
                    <a16:rowId xmlns:a16="http://schemas.microsoft.com/office/drawing/2014/main" val="2650583484"/>
                  </a:ext>
                </a:extLst>
              </a:tr>
            </a:tbl>
          </a:graphicData>
        </a:graphic>
      </p:graphicFrame>
      <p:sp>
        <p:nvSpPr>
          <p:cNvPr id="9"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260B8CBA-B55B-1866-F10D-5214F823B1B6}"/>
              </a:ext>
            </a:extLst>
          </p:cNvPr>
          <p:cNvGrpSpPr/>
          <p:nvPr/>
        </p:nvGrpSpPr>
        <p:grpSpPr>
          <a:xfrm>
            <a:off x="1270670" y="201837"/>
            <a:ext cx="9937104" cy="429171"/>
            <a:chOff x="1198662" y="137440"/>
            <a:chExt cx="9937104" cy="429171"/>
          </a:xfrm>
          <a:solidFill>
            <a:schemeClr val="accent3">
              <a:lumMod val="50000"/>
            </a:schemeClr>
          </a:solidFill>
        </p:grpSpPr>
        <p:sp>
          <p:nvSpPr>
            <p:cNvPr id="4" name="Forma libre 61">
              <a:extLst>
                <a:ext uri="{FF2B5EF4-FFF2-40B4-BE49-F238E27FC236}">
                  <a16:creationId xmlns:a16="http://schemas.microsoft.com/office/drawing/2014/main" id="{0A7F89A9-B3F3-81A7-2562-BBFBACC210E9}"/>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 name="Forma libre 62">
              <a:extLst>
                <a:ext uri="{FF2B5EF4-FFF2-40B4-BE49-F238E27FC236}">
                  <a16:creationId xmlns:a16="http://schemas.microsoft.com/office/drawing/2014/main" id="{48B7C213-26E9-F6DE-E05A-94A47603A2F6}"/>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3">
              <a:extLst>
                <a:ext uri="{FF2B5EF4-FFF2-40B4-BE49-F238E27FC236}">
                  <a16:creationId xmlns:a16="http://schemas.microsoft.com/office/drawing/2014/main" id="{0268E2F2-5316-428D-9EE8-881163A28D63}"/>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4">
              <a:extLst>
                <a:ext uri="{FF2B5EF4-FFF2-40B4-BE49-F238E27FC236}">
                  <a16:creationId xmlns:a16="http://schemas.microsoft.com/office/drawing/2014/main" id="{68F70E33-FF35-BE7E-F535-8232E363477F}"/>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2" name="Forma libre 65">
              <a:extLst>
                <a:ext uri="{FF2B5EF4-FFF2-40B4-BE49-F238E27FC236}">
                  <a16:creationId xmlns:a16="http://schemas.microsoft.com/office/drawing/2014/main" id="{39622B6D-DC50-091D-A6BD-D5B33ED2669F}"/>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6">
              <a:extLst>
                <a:ext uri="{FF2B5EF4-FFF2-40B4-BE49-F238E27FC236}">
                  <a16:creationId xmlns:a16="http://schemas.microsoft.com/office/drawing/2014/main" id="{2CDE1635-2013-7B3B-6C04-50EFB0A2D6BA}"/>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Tree>
    <p:extLst>
      <p:ext uri="{BB962C8B-B14F-4D97-AF65-F5344CB8AC3E}">
        <p14:creationId xmlns:p14="http://schemas.microsoft.com/office/powerpoint/2010/main" val="328347130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F7A48-E6CD-6880-666A-910865692D28}"/>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C670D325-9674-D260-E23E-59736B7D1DB1}"/>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23 CuadroTexto">
            <a:extLst>
              <a:ext uri="{FF2B5EF4-FFF2-40B4-BE49-F238E27FC236}">
                <a16:creationId xmlns:a16="http://schemas.microsoft.com/office/drawing/2014/main" id="{6AECFE79-3884-F89C-01BE-4C3C52781A96}"/>
              </a:ext>
            </a:extLst>
          </p:cNvPr>
          <p:cNvSpPr txBox="1"/>
          <p:nvPr/>
        </p:nvSpPr>
        <p:spPr>
          <a:xfrm>
            <a:off x="3214886" y="909514"/>
            <a:ext cx="6760749" cy="461665"/>
          </a:xfrm>
          <a:prstGeom prst="rect">
            <a:avLst/>
          </a:prstGeom>
          <a:noFill/>
        </p:spPr>
        <p:txBody>
          <a:bodyPr wrap="square" rtlCol="0">
            <a:spAutoFit/>
          </a:bodyPr>
          <a:lstStyle/>
          <a:p>
            <a:r>
              <a:rPr lang="es-CL" sz="2400" b="1" spc="300" dirty="0">
                <a:solidFill>
                  <a:srgbClr val="1C2A14"/>
                </a:solidFill>
                <a:latin typeface="Calibri" pitchFamily="34" charset="0"/>
                <a:cs typeface="Calibri" pitchFamily="34" charset="0"/>
              </a:rPr>
              <a:t>MATRIZ DE SINCRONIZACIÓN FUEGOS</a:t>
            </a:r>
          </a:p>
        </p:txBody>
      </p:sp>
      <p:sp>
        <p:nvSpPr>
          <p:cNvPr id="9"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a 6"/>
          <p:cNvGraphicFramePr>
            <a:graphicFrameLocks noGrp="1"/>
          </p:cNvGraphicFramePr>
          <p:nvPr>
            <p:extLst>
              <p:ext uri="{D42A27DB-BD31-4B8C-83A1-F6EECF244321}">
                <p14:modId xmlns:p14="http://schemas.microsoft.com/office/powerpoint/2010/main" val="2202634222"/>
              </p:ext>
            </p:extLst>
          </p:nvPr>
        </p:nvGraphicFramePr>
        <p:xfrm>
          <a:off x="11112" y="1980968"/>
          <a:ext cx="12168185" cy="1062514"/>
        </p:xfrm>
        <a:graphic>
          <a:graphicData uri="http://schemas.openxmlformats.org/drawingml/2006/table">
            <a:tbl>
              <a:tblPr/>
              <a:tblGrid>
                <a:gridCol w="755502">
                  <a:extLst>
                    <a:ext uri="{9D8B030D-6E8A-4147-A177-3AD203B41FA5}">
                      <a16:colId xmlns:a16="http://schemas.microsoft.com/office/drawing/2014/main" val="79863601"/>
                    </a:ext>
                  </a:extLst>
                </a:gridCol>
                <a:gridCol w="1296144">
                  <a:extLst>
                    <a:ext uri="{9D8B030D-6E8A-4147-A177-3AD203B41FA5}">
                      <a16:colId xmlns:a16="http://schemas.microsoft.com/office/drawing/2014/main" val="324274732"/>
                    </a:ext>
                  </a:extLst>
                </a:gridCol>
                <a:gridCol w="1387122">
                  <a:extLst>
                    <a:ext uri="{9D8B030D-6E8A-4147-A177-3AD203B41FA5}">
                      <a16:colId xmlns:a16="http://schemas.microsoft.com/office/drawing/2014/main" val="1182125070"/>
                    </a:ext>
                  </a:extLst>
                </a:gridCol>
                <a:gridCol w="603941">
                  <a:extLst>
                    <a:ext uri="{9D8B030D-6E8A-4147-A177-3AD203B41FA5}">
                      <a16:colId xmlns:a16="http://schemas.microsoft.com/office/drawing/2014/main" val="3451428709"/>
                    </a:ext>
                  </a:extLst>
                </a:gridCol>
                <a:gridCol w="739520">
                  <a:extLst>
                    <a:ext uri="{9D8B030D-6E8A-4147-A177-3AD203B41FA5}">
                      <a16:colId xmlns:a16="http://schemas.microsoft.com/office/drawing/2014/main" val="2150503897"/>
                    </a:ext>
                  </a:extLst>
                </a:gridCol>
                <a:gridCol w="739520">
                  <a:extLst>
                    <a:ext uri="{9D8B030D-6E8A-4147-A177-3AD203B41FA5}">
                      <a16:colId xmlns:a16="http://schemas.microsoft.com/office/drawing/2014/main" val="3374253776"/>
                    </a:ext>
                  </a:extLst>
                </a:gridCol>
                <a:gridCol w="739520">
                  <a:extLst>
                    <a:ext uri="{9D8B030D-6E8A-4147-A177-3AD203B41FA5}">
                      <a16:colId xmlns:a16="http://schemas.microsoft.com/office/drawing/2014/main" val="3622607677"/>
                    </a:ext>
                  </a:extLst>
                </a:gridCol>
                <a:gridCol w="739520">
                  <a:extLst>
                    <a:ext uri="{9D8B030D-6E8A-4147-A177-3AD203B41FA5}">
                      <a16:colId xmlns:a16="http://schemas.microsoft.com/office/drawing/2014/main" val="388078419"/>
                    </a:ext>
                  </a:extLst>
                </a:gridCol>
                <a:gridCol w="739520">
                  <a:extLst>
                    <a:ext uri="{9D8B030D-6E8A-4147-A177-3AD203B41FA5}">
                      <a16:colId xmlns:a16="http://schemas.microsoft.com/office/drawing/2014/main" val="142475178"/>
                    </a:ext>
                  </a:extLst>
                </a:gridCol>
                <a:gridCol w="739520">
                  <a:extLst>
                    <a:ext uri="{9D8B030D-6E8A-4147-A177-3AD203B41FA5}">
                      <a16:colId xmlns:a16="http://schemas.microsoft.com/office/drawing/2014/main" val="3677319526"/>
                    </a:ext>
                  </a:extLst>
                </a:gridCol>
                <a:gridCol w="739520">
                  <a:extLst>
                    <a:ext uri="{9D8B030D-6E8A-4147-A177-3AD203B41FA5}">
                      <a16:colId xmlns:a16="http://schemas.microsoft.com/office/drawing/2014/main" val="1519646428"/>
                    </a:ext>
                  </a:extLst>
                </a:gridCol>
                <a:gridCol w="739520">
                  <a:extLst>
                    <a:ext uri="{9D8B030D-6E8A-4147-A177-3AD203B41FA5}">
                      <a16:colId xmlns:a16="http://schemas.microsoft.com/office/drawing/2014/main" val="4049812205"/>
                    </a:ext>
                  </a:extLst>
                </a:gridCol>
                <a:gridCol w="739520">
                  <a:extLst>
                    <a:ext uri="{9D8B030D-6E8A-4147-A177-3AD203B41FA5}">
                      <a16:colId xmlns:a16="http://schemas.microsoft.com/office/drawing/2014/main" val="3553996458"/>
                    </a:ext>
                  </a:extLst>
                </a:gridCol>
                <a:gridCol w="1469796">
                  <a:extLst>
                    <a:ext uri="{9D8B030D-6E8A-4147-A177-3AD203B41FA5}">
                      <a16:colId xmlns:a16="http://schemas.microsoft.com/office/drawing/2014/main" val="1943886584"/>
                    </a:ext>
                  </a:extLst>
                </a:gridCol>
              </a:tblGrid>
              <a:tr h="210399">
                <a:tc>
                  <a:txBody>
                    <a:bodyPr/>
                    <a:lstStyle/>
                    <a:p>
                      <a:pPr algn="ctr"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a:noFill/>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a:noFill/>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a:noFill/>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3">
                  <a:txBody>
                    <a:bodyPr/>
                    <a:lstStyle/>
                    <a:p>
                      <a:pPr algn="ctr" fontAlgn="b"/>
                      <a:r>
                        <a:rPr lang="es-CL" sz="1000" b="0" i="0" u="none" strike="noStrike" dirty="0">
                          <a:solidFill>
                            <a:schemeClr val="bg1"/>
                          </a:solidFill>
                          <a:effectLst/>
                          <a:latin typeface="Calibri" panose="020F0502020204030204" pitchFamily="34" charset="0"/>
                        </a:rPr>
                        <a:t>HORA A 16:00</a:t>
                      </a:r>
                    </a:p>
                  </a:txBody>
                  <a:tcPr marL="8337" marR="8337" marT="833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s-CL"/>
                    </a:p>
                  </a:txBody>
                  <a:tcPr/>
                </a:tc>
                <a:tc hMerge="1">
                  <a:txBody>
                    <a:bodyPr/>
                    <a:lstStyle/>
                    <a:p>
                      <a:endParaRPr lang="es-CL"/>
                    </a:p>
                  </a:txBody>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149295230"/>
                  </a:ext>
                </a:extLst>
              </a:tr>
              <a:tr h="220918">
                <a:tc>
                  <a:txBody>
                    <a:bodyPr/>
                    <a:lstStyle/>
                    <a:p>
                      <a:pPr algn="ctr"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a:noFill/>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9">
                  <a:txBody>
                    <a:bodyPr/>
                    <a:lstStyle/>
                    <a:p>
                      <a:pPr algn="ctr" fontAlgn="b"/>
                      <a:r>
                        <a:rPr lang="es-CL" sz="1000" b="1" i="0" u="none" strike="noStrike" dirty="0">
                          <a:solidFill>
                            <a:srgbClr val="000000"/>
                          </a:solidFill>
                          <a:effectLst/>
                          <a:latin typeface="Calibri" panose="020F0502020204030204" pitchFamily="34" charset="0"/>
                        </a:rPr>
                        <a:t>TIEMPOS</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pPr algn="l" fontAlgn="b"/>
                      <a:endParaRPr lang="es-CL" sz="1000" b="0" i="0" u="none" strike="noStrike">
                        <a:solidFill>
                          <a:srgbClr val="000000"/>
                        </a:solidFill>
                        <a:effectLst/>
                        <a:latin typeface="Calibri" panose="020F0502020204030204" pitchFamily="34" charset="0"/>
                      </a:endParaRPr>
                    </a:p>
                  </a:txBody>
                  <a:tcPr marL="8337" marR="8337" marT="8337"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4682054"/>
                  </a:ext>
                </a:extLst>
              </a:tr>
              <a:tr h="210399">
                <a:tc>
                  <a:txBody>
                    <a:bodyPr/>
                    <a:lstStyle/>
                    <a:p>
                      <a:pPr algn="ctr" fontAlgn="ctr"/>
                      <a:r>
                        <a:rPr lang="es-CL" sz="1000" b="1" i="0" u="none" strike="noStrike" dirty="0">
                          <a:solidFill>
                            <a:srgbClr val="000000"/>
                          </a:solidFill>
                          <a:effectLst/>
                          <a:latin typeface="Calibri" panose="020F0502020204030204" pitchFamily="34" charset="0"/>
                        </a:rPr>
                        <a:t>UNIDAD</a:t>
                      </a:r>
                    </a:p>
                  </a:txBody>
                  <a:tcPr marL="8337" marR="8337" marT="833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1" i="0" u="none" strike="noStrike" dirty="0">
                          <a:solidFill>
                            <a:srgbClr val="000000"/>
                          </a:solidFill>
                          <a:effectLst/>
                          <a:latin typeface="Calibri" panose="020F0502020204030204" pitchFamily="34" charset="0"/>
                        </a:rPr>
                        <a:t>EVENTO</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1" i="0" u="none" strike="noStrike" dirty="0">
                          <a:solidFill>
                            <a:srgbClr val="000000"/>
                          </a:solidFill>
                          <a:effectLst/>
                          <a:latin typeface="Calibri" panose="020F0502020204030204" pitchFamily="34" charset="0"/>
                        </a:rPr>
                        <a:t>ACCION</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1" i="0" u="none" strike="noStrike" dirty="0">
                          <a:solidFill>
                            <a:srgbClr val="000000"/>
                          </a:solidFill>
                          <a:effectLst/>
                          <a:latin typeface="Calibri" panose="020F0502020204030204" pitchFamily="34" charset="0"/>
                        </a:rPr>
                        <a:t>SEÑAL</a:t>
                      </a:r>
                    </a:p>
                  </a:txBody>
                  <a:tcPr marL="8337" marR="8337" marT="833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A-30´</a:t>
                      </a:r>
                    </a:p>
                  </a:txBody>
                  <a:tcPr marL="8337" marR="8337" marT="833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A-15´</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A-10´</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A-5´</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CL" sz="1000" b="0" i="0" u="none" strike="noStrike" dirty="0">
                          <a:solidFill>
                            <a:srgbClr val="000000"/>
                          </a:solidFill>
                          <a:effectLst/>
                          <a:latin typeface="Calibri" panose="020F0502020204030204" pitchFamily="34" charset="0"/>
                        </a:rPr>
                        <a:t>A</a:t>
                      </a:r>
                    </a:p>
                  </a:txBody>
                  <a:tcPr marL="8337" marR="8337" marT="83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r" fontAlgn="b"/>
                      <a:r>
                        <a:rPr lang="es-CL" sz="1000" b="0" i="0" u="none" strike="noStrike" dirty="0">
                          <a:solidFill>
                            <a:srgbClr val="000000"/>
                          </a:solidFill>
                          <a:effectLst/>
                          <a:latin typeface="Calibri" panose="020F0502020204030204" pitchFamily="34" charset="0"/>
                        </a:rPr>
                        <a:t>A+5´</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r" fontAlgn="b"/>
                      <a:r>
                        <a:rPr lang="es-CL" sz="1000" b="0" i="0" u="none" strike="noStrike" dirty="0">
                          <a:solidFill>
                            <a:srgbClr val="000000"/>
                          </a:solidFill>
                          <a:effectLst/>
                          <a:latin typeface="Calibri" panose="020F0502020204030204" pitchFamily="34" charset="0"/>
                        </a:rPr>
                        <a:t>A+10´</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r" fontAlgn="b"/>
                      <a:r>
                        <a:rPr lang="es-CL" sz="1000" b="0" i="0" u="none" strike="noStrike" dirty="0">
                          <a:solidFill>
                            <a:srgbClr val="000000"/>
                          </a:solidFill>
                          <a:effectLst/>
                          <a:latin typeface="Calibri" panose="020F0502020204030204" pitchFamily="34" charset="0"/>
                        </a:rPr>
                        <a:t>A+15´</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r" fontAlgn="b"/>
                      <a:r>
                        <a:rPr lang="es-CL" sz="1000" b="0" i="0" u="none" strike="noStrike" dirty="0">
                          <a:solidFill>
                            <a:srgbClr val="000000"/>
                          </a:solidFill>
                          <a:effectLst/>
                          <a:latin typeface="Calibri" panose="020F0502020204030204" pitchFamily="34" charset="0"/>
                        </a:rPr>
                        <a:t>A+30´</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r>
                        <a:rPr lang="es-CL" sz="1000" b="1" i="0" u="none" strike="noStrike" dirty="0">
                          <a:solidFill>
                            <a:srgbClr val="000000"/>
                          </a:solidFill>
                          <a:effectLst/>
                          <a:latin typeface="Calibri" panose="020F0502020204030204" pitchFamily="34" charset="0"/>
                        </a:rPr>
                        <a:t>OBSERVACIONES</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1427695"/>
                  </a:ext>
                </a:extLst>
              </a:tr>
              <a:tr h="210399">
                <a:tc>
                  <a:txBody>
                    <a:bodyPr/>
                    <a:lstStyle/>
                    <a:p>
                      <a:pPr algn="ctr" fontAlgn="b"/>
                      <a:r>
                        <a:rPr lang="es-CL" sz="1000" b="1" i="0" u="none" strike="noStrike" dirty="0">
                          <a:solidFill>
                            <a:srgbClr val="FF0000"/>
                          </a:solidFill>
                          <a:effectLst/>
                          <a:latin typeface="Calibri" panose="020F0502020204030204" pitchFamily="34" charset="0"/>
                        </a:rPr>
                        <a:t>M-81</a:t>
                      </a:r>
                    </a:p>
                  </a:txBody>
                  <a:tcPr marL="8337" marR="8337" marT="833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1" i="0" u="none" strike="noStrike" dirty="0">
                          <a:solidFill>
                            <a:srgbClr val="FF0000"/>
                          </a:solidFill>
                          <a:effectLst/>
                          <a:latin typeface="Calibri" panose="020F0502020204030204" pitchFamily="34" charset="0"/>
                        </a:rPr>
                        <a:t>APOYO A NEUTRALIZAR</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1" i="0" u="none" strike="noStrike" dirty="0">
                          <a:solidFill>
                            <a:srgbClr val="FF0000"/>
                          </a:solidFill>
                          <a:effectLst/>
                          <a:latin typeface="Calibri" panose="020F0502020204030204" pitchFamily="34" charset="0"/>
                        </a:rPr>
                        <a:t>APOYO A LA MANIOBRA</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1" i="0" u="none" strike="noStrike">
                          <a:solidFill>
                            <a:srgbClr val="FF0000"/>
                          </a:solidFill>
                          <a:effectLst/>
                          <a:latin typeface="Calibri" panose="020F0502020204030204" pitchFamily="34" charset="0"/>
                        </a:rPr>
                        <a:t>RADIAL</a:t>
                      </a:r>
                    </a:p>
                  </a:txBody>
                  <a:tcPr marL="8337" marR="8337" marT="833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DOTACIÓN BÁSICA</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99055955"/>
                  </a:ext>
                </a:extLst>
              </a:tr>
              <a:tr h="210399">
                <a:tc>
                  <a:txBody>
                    <a:bodyPr/>
                    <a:lstStyle/>
                    <a:p>
                      <a:pPr algn="ctr" fontAlgn="b"/>
                      <a:r>
                        <a:rPr lang="es-CL" sz="1000" b="0" i="0" u="none" strike="noStrike" dirty="0">
                          <a:solidFill>
                            <a:srgbClr val="000000"/>
                          </a:solidFill>
                          <a:effectLst/>
                          <a:latin typeface="Calibri" panose="020F0502020204030204" pitchFamily="34" charset="0"/>
                        </a:rPr>
                        <a:t>AP</a:t>
                      </a:r>
                    </a:p>
                  </a:txBody>
                  <a:tcPr marL="8337" marR="8337" marT="833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FIJAR</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APOYO A LA MANIOBRA</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RADIAL</a:t>
                      </a:r>
                    </a:p>
                  </a:txBody>
                  <a:tcPr marL="8337" marR="8337" marT="833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50000"/>
                      </a:schemeClr>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s-CL" sz="1000" b="0" i="0" u="none" strike="noStrike" dirty="0">
                          <a:solidFill>
                            <a:srgbClr val="000000"/>
                          </a:solidFill>
                          <a:effectLst/>
                          <a:latin typeface="Calibri" panose="020F0502020204030204" pitchFamily="34" charset="0"/>
                        </a:rPr>
                        <a:t> </a:t>
                      </a:r>
                    </a:p>
                  </a:txBody>
                  <a:tcPr marL="8337" marR="8337" marT="83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670613140"/>
                  </a:ext>
                </a:extLst>
              </a:tr>
            </a:tbl>
          </a:graphicData>
        </a:graphic>
      </p:graphicFrame>
      <p:grpSp>
        <p:nvGrpSpPr>
          <p:cNvPr id="2" name="Grupo 1">
            <a:extLst>
              <a:ext uri="{FF2B5EF4-FFF2-40B4-BE49-F238E27FC236}">
                <a16:creationId xmlns:a16="http://schemas.microsoft.com/office/drawing/2014/main" id="{27DA43B0-96DF-F383-3911-C74256246039}"/>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A9CC2D6D-DB1F-2D66-A7BF-75ED9F1FEF9B}"/>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BF85F633-53EC-EC86-9786-5C6E969C49F0}"/>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 name="Forma libre 63">
              <a:extLst>
                <a:ext uri="{FF2B5EF4-FFF2-40B4-BE49-F238E27FC236}">
                  <a16:creationId xmlns:a16="http://schemas.microsoft.com/office/drawing/2014/main" id="{2BEEF4F6-0C1C-50A1-2334-9B2C623DE5D6}"/>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4">
              <a:extLst>
                <a:ext uri="{FF2B5EF4-FFF2-40B4-BE49-F238E27FC236}">
                  <a16:creationId xmlns:a16="http://schemas.microsoft.com/office/drawing/2014/main" id="{4A7B3119-3BD8-684A-196A-4D5249097FD0}"/>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0" name="Forma libre 65">
              <a:extLst>
                <a:ext uri="{FF2B5EF4-FFF2-40B4-BE49-F238E27FC236}">
                  <a16:creationId xmlns:a16="http://schemas.microsoft.com/office/drawing/2014/main" id="{4FBC3F07-B82A-3ED1-1EDD-81E683BA2CB6}"/>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2" name="Forma libre 66">
              <a:extLst>
                <a:ext uri="{FF2B5EF4-FFF2-40B4-BE49-F238E27FC236}">
                  <a16:creationId xmlns:a16="http://schemas.microsoft.com/office/drawing/2014/main" id="{AAC69505-B5B8-FAA7-F752-40526AA17640}"/>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Tree>
    <p:extLst>
      <p:ext uri="{BB962C8B-B14F-4D97-AF65-F5344CB8AC3E}">
        <p14:creationId xmlns:p14="http://schemas.microsoft.com/office/powerpoint/2010/main" val="427642010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B259F-CFBF-231D-9857-A4AE228BE381}"/>
            </a:ext>
          </a:extLst>
        </p:cNvPr>
        <p:cNvGrpSpPr/>
        <p:nvPr/>
      </p:nvGrpSpPr>
      <p:grpSpPr>
        <a:xfrm>
          <a:off x="0" y="0"/>
          <a:ext cx="0" cy="0"/>
          <a:chOff x="0" y="0"/>
          <a:chExt cx="0" cy="0"/>
        </a:xfrm>
      </p:grpSpPr>
      <p:sp>
        <p:nvSpPr>
          <p:cNvPr id="3" name="17 Rectángulo redondeado">
            <a:extLst>
              <a:ext uri="{FF2B5EF4-FFF2-40B4-BE49-F238E27FC236}">
                <a16:creationId xmlns:a16="http://schemas.microsoft.com/office/drawing/2014/main" id="{C9CBF3E2-AC8B-F792-3627-1D108969F224}"/>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1">
            <a:extLst>
              <a:ext uri="{FF2B5EF4-FFF2-40B4-BE49-F238E27FC236}">
                <a16:creationId xmlns:a16="http://schemas.microsoft.com/office/drawing/2014/main" id="{D7BA5C1B-A2F5-5158-19D5-0654151DD03F}"/>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23 CuadroTexto">
            <a:extLst>
              <a:ext uri="{FF2B5EF4-FFF2-40B4-BE49-F238E27FC236}">
                <a16:creationId xmlns:a16="http://schemas.microsoft.com/office/drawing/2014/main" id="{DE5A4DC7-86FB-524B-C93F-74C22A2427EC}"/>
              </a:ext>
            </a:extLst>
          </p:cNvPr>
          <p:cNvSpPr txBox="1"/>
          <p:nvPr/>
        </p:nvSpPr>
        <p:spPr>
          <a:xfrm>
            <a:off x="177794" y="3385920"/>
            <a:ext cx="1330063" cy="461605"/>
          </a:xfrm>
          <a:prstGeom prst="rect">
            <a:avLst/>
          </a:prstGeom>
          <a:noFill/>
        </p:spPr>
        <p:txBody>
          <a:bodyPr wrap="none" rtlCol="0">
            <a:spAutoFit/>
          </a:bodyPr>
          <a:lstStyle/>
          <a:p>
            <a:r>
              <a:rPr lang="es-CL" sz="2400" b="1" dirty="0">
                <a:latin typeface="Calibri" pitchFamily="34" charset="0"/>
                <a:cs typeface="Calibri" pitchFamily="34" charset="0"/>
              </a:rPr>
              <a:t>EXCHECK</a:t>
            </a:r>
          </a:p>
        </p:txBody>
      </p:sp>
      <p:pic>
        <p:nvPicPr>
          <p:cNvPr id="9"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upo 3">
            <a:extLst>
              <a:ext uri="{FF2B5EF4-FFF2-40B4-BE49-F238E27FC236}">
                <a16:creationId xmlns:a16="http://schemas.microsoft.com/office/drawing/2014/main" id="{FE1BEF69-DF98-D5A6-FAB6-0AE77952C6A3}"/>
              </a:ext>
            </a:extLst>
          </p:cNvPr>
          <p:cNvGrpSpPr/>
          <p:nvPr/>
        </p:nvGrpSpPr>
        <p:grpSpPr>
          <a:xfrm>
            <a:off x="1270670" y="201837"/>
            <a:ext cx="9937104" cy="429171"/>
            <a:chOff x="1198662" y="137440"/>
            <a:chExt cx="9937104" cy="429171"/>
          </a:xfrm>
          <a:solidFill>
            <a:schemeClr val="accent3">
              <a:lumMod val="50000"/>
            </a:schemeClr>
          </a:solidFill>
        </p:grpSpPr>
        <p:sp>
          <p:nvSpPr>
            <p:cNvPr id="6" name="Forma libre 61">
              <a:extLst>
                <a:ext uri="{FF2B5EF4-FFF2-40B4-BE49-F238E27FC236}">
                  <a16:creationId xmlns:a16="http://schemas.microsoft.com/office/drawing/2014/main" id="{609E311B-89B9-7E94-BF0D-580F083384B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2">
              <a:extLst>
                <a:ext uri="{FF2B5EF4-FFF2-40B4-BE49-F238E27FC236}">
                  <a16:creationId xmlns:a16="http://schemas.microsoft.com/office/drawing/2014/main" id="{B45C8FC9-C049-CA8E-D9C1-8D1F80EDCA5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1" name="Forma libre 63">
              <a:extLst>
                <a:ext uri="{FF2B5EF4-FFF2-40B4-BE49-F238E27FC236}">
                  <a16:creationId xmlns:a16="http://schemas.microsoft.com/office/drawing/2014/main" id="{A8734FE3-DE1B-05AF-660E-A07D24134356}"/>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2" name="Forma libre 64">
              <a:extLst>
                <a:ext uri="{FF2B5EF4-FFF2-40B4-BE49-F238E27FC236}">
                  <a16:creationId xmlns:a16="http://schemas.microsoft.com/office/drawing/2014/main" id="{EAB67854-57DD-58A3-FD5F-EDCC674BE60D}"/>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3" name="Forma libre 65">
              <a:extLst>
                <a:ext uri="{FF2B5EF4-FFF2-40B4-BE49-F238E27FC236}">
                  <a16:creationId xmlns:a16="http://schemas.microsoft.com/office/drawing/2014/main" id="{AC7722BA-7F6D-A2DA-380D-59EC7011D1E6}"/>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24" name="Forma libre 66">
              <a:extLst>
                <a:ext uri="{FF2B5EF4-FFF2-40B4-BE49-F238E27FC236}">
                  <a16:creationId xmlns:a16="http://schemas.microsoft.com/office/drawing/2014/main" id="{5B98F34B-ECED-422E-71E1-5B388A72E26B}"/>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pic>
        <p:nvPicPr>
          <p:cNvPr id="10" name="Imagen 9">
            <a:extLst>
              <a:ext uri="{FF2B5EF4-FFF2-40B4-BE49-F238E27FC236}">
                <a16:creationId xmlns:a16="http://schemas.microsoft.com/office/drawing/2014/main" id="{2C73CFE7-3CD4-F311-914A-ACAE52F0C1AE}"/>
              </a:ext>
            </a:extLst>
          </p:cNvPr>
          <p:cNvPicPr>
            <a:picLocks noChangeAspect="1"/>
          </p:cNvPicPr>
          <p:nvPr/>
        </p:nvPicPr>
        <p:blipFill>
          <a:blip r:embed="rId6"/>
          <a:stretch>
            <a:fillRect/>
          </a:stretch>
        </p:blipFill>
        <p:spPr>
          <a:xfrm>
            <a:off x="2810859" y="957342"/>
            <a:ext cx="7100771" cy="5824134"/>
          </a:xfrm>
          <a:prstGeom prst="rect">
            <a:avLst/>
          </a:prstGeom>
        </p:spPr>
      </p:pic>
    </p:spTree>
    <p:extLst>
      <p:ext uri="{BB962C8B-B14F-4D97-AF65-F5344CB8AC3E}">
        <p14:creationId xmlns:p14="http://schemas.microsoft.com/office/powerpoint/2010/main" val="287648552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474" y="880560"/>
            <a:ext cx="7479463" cy="461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EVALUACIÓN DE RIESGO</a:t>
            </a:r>
          </a:p>
        </p:txBody>
      </p:sp>
      <p:grpSp>
        <p:nvGrpSpPr>
          <p:cNvPr id="7" name="Grupo 6">
            <a:extLst>
              <a:ext uri="{FF2B5EF4-FFF2-40B4-BE49-F238E27FC236}">
                <a16:creationId xmlns:a16="http://schemas.microsoft.com/office/drawing/2014/main" id="{7A658BC4-72D6-ED6F-ED9F-A5B50DB2AD81}"/>
              </a:ext>
            </a:extLst>
          </p:cNvPr>
          <p:cNvGrpSpPr/>
          <p:nvPr/>
        </p:nvGrpSpPr>
        <p:grpSpPr>
          <a:xfrm>
            <a:off x="277986" y="1379768"/>
            <a:ext cx="11325993" cy="5376222"/>
            <a:chOff x="1812369" y="957123"/>
            <a:chExt cx="8697626" cy="5524420"/>
          </a:xfrm>
        </p:grpSpPr>
        <p:sp>
          <p:nvSpPr>
            <p:cNvPr id="24" name="TextBox 2">
              <a:extLst>
                <a:ext uri="{FF2B5EF4-FFF2-40B4-BE49-F238E27FC236}">
                  <a16:creationId xmlns:a16="http://schemas.microsoft.com/office/drawing/2014/main" id="{68E89808-88B7-90C3-650E-15905C2522AE}"/>
                </a:ext>
              </a:extLst>
            </p:cNvPr>
            <p:cNvSpPr txBox="1">
              <a:spLocks noChangeArrowheads="1"/>
            </p:cNvSpPr>
            <p:nvPr/>
          </p:nvSpPr>
          <p:spPr bwMode="auto">
            <a:xfrm>
              <a:off x="1831133" y="1597401"/>
              <a:ext cx="43037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a:t>
              </a:r>
              <a:r>
                <a:rPr lang="en-US" altLang="es-CL" sz="1200" b="1" u="sng" dirty="0" err="1">
                  <a:solidFill>
                    <a:srgbClr val="000000"/>
                  </a:solidFill>
                  <a:cs typeface="Arial" panose="020B0604020202020204" pitchFamily="34" charset="0"/>
                </a:rPr>
                <a:t>Inicial</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Misión</a:t>
              </a:r>
              <a:r>
                <a:rPr lang="en-US" altLang="es-CL" sz="1200" b="1" u="sng" dirty="0">
                  <a:solidFill>
                    <a:srgbClr val="000000"/>
                  </a:solidFill>
                  <a:cs typeface="Arial" panose="020B0604020202020204" pitchFamily="34" charset="0"/>
                </a:rPr>
                <a:t> / Initial Risk to Mission</a:t>
              </a:r>
              <a:r>
                <a:rPr lang="en-US" altLang="es-CL" sz="1200" b="1" dirty="0">
                  <a:cs typeface="Arial" panose="020B0604020202020204" pitchFamily="34" charset="0"/>
                </a:rPr>
                <a:t>: ALTO / HIGH</a:t>
              </a: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Sección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reconocimiento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detectada</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Fase II.</a:t>
              </a:r>
            </a:p>
            <a:p>
              <a:pPr>
                <a:lnSpc>
                  <a:spcPct val="100000"/>
                </a:lnSpc>
                <a:spcBef>
                  <a:spcPct val="0"/>
                </a:spcBef>
                <a:buNone/>
              </a:pPr>
              <a:endParaRPr lang="en-US" altLang="es-CL" sz="1200" dirty="0">
                <a:solidFill>
                  <a:srgbClr val="000000"/>
                </a:solidFill>
                <a:cs typeface="Arial" panose="020B0604020202020204" pitchFamily="34" charset="0"/>
              </a:endParaRPr>
            </a:p>
          </p:txBody>
        </p:sp>
        <p:sp>
          <p:nvSpPr>
            <p:cNvPr id="25" name="TextBox 3">
              <a:extLst>
                <a:ext uri="{FF2B5EF4-FFF2-40B4-BE49-F238E27FC236}">
                  <a16:creationId xmlns:a16="http://schemas.microsoft.com/office/drawing/2014/main" id="{9C6B29E9-7F04-5F23-C75A-3DB3ACAB6C90}"/>
                </a:ext>
              </a:extLst>
            </p:cNvPr>
            <p:cNvSpPr txBox="1">
              <a:spLocks noChangeArrowheads="1"/>
            </p:cNvSpPr>
            <p:nvPr/>
          </p:nvSpPr>
          <p:spPr bwMode="auto">
            <a:xfrm>
              <a:off x="1818482" y="2914264"/>
              <a:ext cx="42735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Medidas</a:t>
              </a:r>
              <a:r>
                <a:rPr lang="en-US" altLang="es-CL" sz="1200" b="1" u="sng" dirty="0">
                  <a:solidFill>
                    <a:srgbClr val="000000"/>
                  </a:solidFill>
                  <a:cs typeface="Arial" panose="020B0604020202020204" pitchFamily="34" charset="0"/>
                </a:rPr>
                <a:t> de </a:t>
              </a:r>
              <a:r>
                <a:rPr lang="en-US" altLang="es-CL" sz="1200" b="1" u="sng" dirty="0" err="1">
                  <a:solidFill>
                    <a:srgbClr val="000000"/>
                  </a:solidFill>
                  <a:cs typeface="Arial" panose="020B0604020202020204" pitchFamily="34" charset="0"/>
                </a:rPr>
                <a:t>Mitigación</a:t>
              </a:r>
              <a:r>
                <a:rPr lang="en-US" altLang="es-CL" sz="1200" b="1" u="sng" dirty="0">
                  <a:solidFill>
                    <a:srgbClr val="000000"/>
                  </a:solidFill>
                  <a:cs typeface="Arial" panose="020B0604020202020204" pitchFamily="34" charset="0"/>
                </a:rPr>
                <a:t> al </a:t>
              </a: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Misión</a:t>
              </a:r>
              <a:r>
                <a:rPr lang="en-US" altLang="es-CL" sz="1200" b="1" u="sng" dirty="0">
                  <a:solidFill>
                    <a:srgbClr val="000000"/>
                  </a:solidFill>
                  <a:cs typeface="Arial" panose="020B0604020202020204" pitchFamily="34" charset="0"/>
                </a:rPr>
                <a:t> / Risk to Mission Mitigation</a:t>
              </a:r>
              <a:r>
                <a:rPr lang="en-US" altLang="es-CL" sz="1200" b="1" dirty="0">
                  <a:solidFill>
                    <a:srgbClr val="000000"/>
                  </a:solidFill>
                  <a:cs typeface="Arial" panose="020B0604020202020204" pitchFamily="34" charset="0"/>
                </a:rPr>
                <a:t>: MEDIUM</a:t>
              </a:r>
            </a:p>
            <a:p>
              <a:pPr marL="228577" indent="-228577" algn="just">
                <a:lnSpc>
                  <a:spcPct val="100000"/>
                </a:lnSpc>
                <a:spcBef>
                  <a:spcPct val="0"/>
                </a:spcBef>
                <a:buFont typeface="+mj-lt"/>
                <a:buAutoNum type="arabicPeriod"/>
              </a:pPr>
              <a:r>
                <a:rPr lang="es-ES" altLang="es-CL" sz="1200" dirty="0">
                  <a:solidFill>
                    <a:srgbClr val="000000"/>
                  </a:solidFill>
                  <a:cs typeface="Arial" panose="020B0604020202020204" pitchFamily="34" charset="0"/>
                </a:rPr>
                <a:t>Continua la Operación, extracción en puntos de inserción.</a:t>
              </a:r>
            </a:p>
            <a:p>
              <a:pPr marL="228577" indent="-228577" algn="just">
                <a:lnSpc>
                  <a:spcPct val="100000"/>
                </a:lnSpc>
                <a:spcBef>
                  <a:spcPct val="0"/>
                </a:spcBef>
                <a:buFont typeface="+mj-lt"/>
                <a:buAutoNum type="arabicPeriod"/>
              </a:pPr>
              <a:r>
                <a:rPr lang="es-ES" altLang="es-CL" sz="1200" dirty="0">
                  <a:solidFill>
                    <a:srgbClr val="000000"/>
                  </a:solidFill>
                  <a:cs typeface="Arial" panose="020B0604020202020204" pitchFamily="34" charset="0"/>
                </a:rPr>
                <a:t>Continua la Operación, al ingresar al radio de acción, ejecutar desplazamientos pedestres y en horarios nocturnos.</a:t>
              </a:r>
            </a:p>
          </p:txBody>
        </p:sp>
        <p:sp>
          <p:nvSpPr>
            <p:cNvPr id="26" name="Rectangle 4">
              <a:extLst>
                <a:ext uri="{FF2B5EF4-FFF2-40B4-BE49-F238E27FC236}">
                  <a16:creationId xmlns:a16="http://schemas.microsoft.com/office/drawing/2014/main" id="{9A0DC68F-25D0-A144-F8DB-1F0F3D1B3512}"/>
                </a:ext>
              </a:extLst>
            </p:cNvPr>
            <p:cNvSpPr/>
            <p:nvPr/>
          </p:nvSpPr>
          <p:spPr>
            <a:xfrm>
              <a:off x="2318613" y="6204544"/>
              <a:ext cx="3157601" cy="276999"/>
            </a:xfrm>
            <a:prstGeom prst="rect">
              <a:avLst/>
            </a:prstGeom>
          </p:spPr>
          <p:txBody>
            <a:bodyPr wrap="none">
              <a:spAutoFit/>
            </a:bodyPr>
            <a:lstStyle/>
            <a:p>
              <a:pPr>
                <a:defRPr/>
              </a:pPr>
              <a:r>
                <a:rPr lang="en-US" sz="1200" b="1" u="sng" dirty="0">
                  <a:solidFill>
                    <a:prstClr val="black"/>
                  </a:solidFill>
                  <a:cs typeface="Arial" pitchFamily="34" charset="0"/>
                </a:rPr>
                <a:t>Actual </a:t>
              </a:r>
              <a:r>
                <a:rPr lang="en-US" sz="1200" b="1" u="sng" dirty="0" err="1">
                  <a:solidFill>
                    <a:prstClr val="black"/>
                  </a:solidFill>
                  <a:cs typeface="Arial" pitchFamily="34" charset="0"/>
                </a:rPr>
                <a:t>Riesgo</a:t>
              </a:r>
              <a:r>
                <a:rPr lang="en-US" sz="1200" b="1" u="sng" dirty="0">
                  <a:solidFill>
                    <a:prstClr val="black"/>
                  </a:solidFill>
                  <a:cs typeface="Arial" pitchFamily="34" charset="0"/>
                </a:rPr>
                <a:t> de la </a:t>
              </a:r>
              <a:r>
                <a:rPr lang="en-US" sz="1200" b="1" u="sng" dirty="0" err="1">
                  <a:solidFill>
                    <a:prstClr val="black"/>
                  </a:solidFill>
                  <a:cs typeface="Arial" pitchFamily="34" charset="0"/>
                </a:rPr>
                <a:t>Misión</a:t>
              </a:r>
              <a:r>
                <a:rPr lang="en-US" sz="1200" b="1" u="sng" dirty="0">
                  <a:solidFill>
                    <a:prstClr val="black"/>
                  </a:solidFill>
                  <a:cs typeface="Arial" pitchFamily="34" charset="0"/>
                </a:rPr>
                <a:t> /Current Risk to Mission</a:t>
              </a:r>
              <a:r>
                <a:rPr lang="en-US" sz="1200" b="1" dirty="0">
                  <a:solidFill>
                    <a:prstClr val="black"/>
                  </a:solidFill>
                  <a:cs typeface="Arial" pitchFamily="34" charset="0"/>
                </a:rPr>
                <a:t>: </a:t>
              </a:r>
              <a:r>
                <a:rPr lang="en-US" sz="1200" b="1" kern="0" dirty="0">
                  <a:solidFill>
                    <a:schemeClr val="accent4">
                      <a:lumMod val="75000"/>
                    </a:schemeClr>
                  </a:solidFill>
                  <a:cs typeface="Arial" pitchFamily="34" charset="0"/>
                </a:rPr>
                <a:t>MEDIUM</a:t>
              </a:r>
              <a:endParaRPr lang="en-US" sz="1200" b="1" dirty="0">
                <a:solidFill>
                  <a:schemeClr val="accent4">
                    <a:lumMod val="75000"/>
                  </a:schemeClr>
                </a:solidFill>
                <a:cs typeface="Arial" pitchFamily="34" charset="0"/>
              </a:endParaRPr>
            </a:p>
          </p:txBody>
        </p:sp>
        <p:sp>
          <p:nvSpPr>
            <p:cNvPr id="27" name="TextBox 5">
              <a:extLst>
                <a:ext uri="{FF2B5EF4-FFF2-40B4-BE49-F238E27FC236}">
                  <a16:creationId xmlns:a16="http://schemas.microsoft.com/office/drawing/2014/main" id="{CAB0B215-5532-8C47-64D0-8B53591750A2}"/>
                </a:ext>
              </a:extLst>
            </p:cNvPr>
            <p:cNvSpPr txBox="1">
              <a:spLocks noChangeArrowheads="1"/>
            </p:cNvSpPr>
            <p:nvPr/>
          </p:nvSpPr>
          <p:spPr bwMode="auto">
            <a:xfrm>
              <a:off x="6134845" y="1597401"/>
              <a:ext cx="4375150" cy="1015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a:t>
              </a:r>
              <a:r>
                <a:rPr lang="en-US" altLang="es-CL" sz="1200" b="1" u="sng" dirty="0" err="1">
                  <a:solidFill>
                    <a:srgbClr val="000000"/>
                  </a:solidFill>
                  <a:cs typeface="Arial" panose="020B0604020202020204" pitchFamily="34" charset="0"/>
                </a:rPr>
                <a:t>Inicial</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Fuerza</a:t>
              </a:r>
              <a:r>
                <a:rPr lang="en-US" altLang="es-CL" sz="1200" b="1" u="sng" dirty="0">
                  <a:solidFill>
                    <a:srgbClr val="000000"/>
                  </a:solidFill>
                  <a:cs typeface="Arial" panose="020B0604020202020204" pitchFamily="34" charset="0"/>
                </a:rPr>
                <a:t> / Initial Risk to Force</a:t>
              </a:r>
              <a:r>
                <a:rPr lang="en-US" altLang="es-CL" sz="1200" b="1" dirty="0">
                  <a:solidFill>
                    <a:srgbClr val="000000"/>
                  </a:solidFill>
                  <a:cs typeface="Arial" panose="020B0604020202020204" pitchFamily="34" charset="0"/>
                </a:rPr>
                <a:t>: ALTO / HIGH</a:t>
              </a:r>
              <a:r>
                <a:rPr lang="es-ES" altLang="es-CL" sz="1200" b="1" dirty="0">
                  <a:solidFill>
                    <a:srgbClr val="000000"/>
                  </a:solidFill>
                  <a:cs typeface="Arial" panose="020B0604020202020204" pitchFamily="34" charset="0"/>
                </a:rPr>
                <a:t> </a:t>
              </a:r>
              <a:endParaRPr lang="en-US" altLang="es-CL" sz="1200" b="1" dirty="0">
                <a:solidFill>
                  <a:srgbClr val="000000"/>
                </a:solidFill>
                <a:cs typeface="Arial" panose="020B0604020202020204" pitchFamily="34" charset="0"/>
              </a:endParaRP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Alerta</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anticipada</a:t>
              </a:r>
              <a:r>
                <a:rPr lang="en-US" altLang="es-CL" sz="1200" dirty="0">
                  <a:solidFill>
                    <a:srgbClr val="000000"/>
                  </a:solidFill>
                  <a:cs typeface="Arial" panose="020B0604020202020204" pitchFamily="34" charset="0"/>
                </a:rPr>
                <a:t> del </a:t>
              </a:r>
              <a:r>
                <a:rPr lang="en-US" altLang="es-CL" sz="1200" dirty="0" err="1">
                  <a:solidFill>
                    <a:srgbClr val="000000"/>
                  </a:solidFill>
                  <a:cs typeface="Arial" panose="020B0604020202020204" pitchFamily="34" charset="0"/>
                </a:rPr>
                <a:t>enemigo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perdida</a:t>
              </a:r>
              <a:r>
                <a:rPr lang="en-US" altLang="es-CL" sz="1200" dirty="0">
                  <a:solidFill>
                    <a:srgbClr val="000000"/>
                  </a:solidFill>
                  <a:cs typeface="Arial" panose="020B0604020202020204" pitchFamily="34" charset="0"/>
                </a:rPr>
                <a:t> de la </a:t>
              </a:r>
              <a:r>
                <a:rPr lang="en-US" altLang="es-CL" sz="1200" dirty="0" err="1">
                  <a:solidFill>
                    <a:srgbClr val="000000"/>
                  </a:solidFill>
                  <a:cs typeface="Arial" panose="020B0604020202020204" pitchFamily="34" charset="0"/>
                </a:rPr>
                <a:t>sorpresa</a:t>
              </a:r>
              <a:r>
                <a:rPr lang="en-US" altLang="es-CL" sz="1200" dirty="0">
                  <a:solidFill>
                    <a:srgbClr val="000000"/>
                  </a:solidFill>
                  <a:cs typeface="Arial" panose="020B0604020202020204" pitchFamily="34" charset="0"/>
                </a:rPr>
                <a:t>.</a:t>
              </a: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Interdicción</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pedestre</a:t>
              </a:r>
              <a:r>
                <a:rPr lang="en-US" altLang="es-CL" sz="1200" dirty="0">
                  <a:solidFill>
                    <a:srgbClr val="000000"/>
                  </a:solidFill>
                  <a:cs typeface="Arial" panose="020B0604020202020204" pitchFamily="34" charset="0"/>
                </a:rPr>
                <a:t> o </a:t>
              </a:r>
              <a:r>
                <a:rPr lang="en-US" altLang="es-CL" sz="1200" dirty="0" err="1">
                  <a:solidFill>
                    <a:srgbClr val="000000"/>
                  </a:solidFill>
                  <a:cs typeface="Arial" panose="020B0604020202020204" pitchFamily="34" charset="0"/>
                </a:rPr>
                <a:t>armas</a:t>
              </a:r>
              <a:r>
                <a:rPr lang="en-US" altLang="es-CL" sz="1200" dirty="0">
                  <a:solidFill>
                    <a:srgbClr val="000000"/>
                  </a:solidFill>
                  <a:cs typeface="Arial" panose="020B0604020202020204" pitchFamily="34" charset="0"/>
                </a:rPr>
                <a:t> de tiro </a:t>
              </a:r>
              <a:r>
                <a:rPr lang="en-US" altLang="es-CL" sz="1200" dirty="0" err="1">
                  <a:solidFill>
                    <a:srgbClr val="000000"/>
                  </a:solidFill>
                  <a:cs typeface="Arial" panose="020B0604020202020204" pitchFamily="34" charset="0"/>
                </a:rPr>
                <a:t>curvo</a:t>
              </a:r>
              <a:r>
                <a:rPr lang="en-US" altLang="es-CL" sz="1200" dirty="0">
                  <a:solidFill>
                    <a:srgbClr val="000000"/>
                  </a:solidFill>
                  <a:cs typeface="Arial" panose="020B0604020202020204" pitchFamily="34" charset="0"/>
                </a:rPr>
                <a:t> produce </a:t>
              </a:r>
              <a:r>
                <a:rPr lang="en-US" altLang="es-CL" sz="1200" dirty="0" err="1">
                  <a:solidFill>
                    <a:srgbClr val="000000"/>
                  </a:solidFill>
                  <a:cs typeface="Arial" panose="020B0604020202020204" pitchFamily="34" charset="0"/>
                </a:rPr>
                <a:t>altas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bajas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desplazamientos</a:t>
              </a:r>
              <a:r>
                <a:rPr lang="en-US" altLang="es-CL" sz="1200" dirty="0">
                  <a:solidFill>
                    <a:srgbClr val="000000"/>
                  </a:solidFill>
                  <a:cs typeface="Arial" panose="020B0604020202020204" pitchFamily="34" charset="0"/>
                </a:rPr>
                <a:t>.</a:t>
              </a: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Obstáculos</a:t>
              </a:r>
              <a:r>
                <a:rPr lang="en-US" altLang="es-CL" sz="1200" dirty="0">
                  <a:solidFill>
                    <a:srgbClr val="000000"/>
                  </a:solidFill>
                  <a:cs typeface="Arial" panose="020B0604020202020204" pitchFamily="34" charset="0"/>
                </a:rPr>
                <a:t> y </a:t>
              </a:r>
              <a:r>
                <a:rPr lang="en-US" altLang="es-CL" sz="1200" dirty="0" err="1">
                  <a:solidFill>
                    <a:srgbClr val="000000"/>
                  </a:solidFill>
                  <a:cs typeface="Arial" panose="020B0604020202020204" pitchFamily="34" charset="0"/>
                </a:rPr>
                <a:t>utilización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explosivos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que</a:t>
              </a:r>
              <a:r>
                <a:rPr lang="en-US" altLang="es-CL" sz="1200" dirty="0">
                  <a:solidFill>
                    <a:srgbClr val="000000"/>
                  </a:solidFill>
                  <a:cs typeface="Arial" panose="020B0604020202020204" pitchFamily="34" charset="0"/>
                </a:rPr>
                <a:t> no </a:t>
              </a:r>
              <a:r>
                <a:rPr lang="en-US" altLang="es-CL" sz="1200" dirty="0" err="1">
                  <a:solidFill>
                    <a:srgbClr val="000000"/>
                  </a:solidFill>
                  <a:cs typeface="Arial" panose="020B0604020202020204" pitchFamily="34" charset="0"/>
                </a:rPr>
                <a:t>esten</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detectados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como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capacidad</a:t>
              </a:r>
              <a:r>
                <a:rPr lang="en-US" altLang="es-CL" sz="1200" dirty="0">
                  <a:solidFill>
                    <a:srgbClr val="000000"/>
                  </a:solidFill>
                  <a:cs typeface="Arial" panose="020B0604020202020204" pitchFamily="34" charset="0"/>
                </a:rPr>
                <a:t>.</a:t>
              </a:r>
            </a:p>
          </p:txBody>
        </p:sp>
        <p:sp>
          <p:nvSpPr>
            <p:cNvPr id="28" name="TextBox 6">
              <a:extLst>
                <a:ext uri="{FF2B5EF4-FFF2-40B4-BE49-F238E27FC236}">
                  <a16:creationId xmlns:a16="http://schemas.microsoft.com/office/drawing/2014/main" id="{FF6433ED-8820-3B5F-86C9-5BFDC65CE342}"/>
                </a:ext>
              </a:extLst>
            </p:cNvPr>
            <p:cNvSpPr txBox="1">
              <a:spLocks noChangeArrowheads="1"/>
            </p:cNvSpPr>
            <p:nvPr/>
          </p:nvSpPr>
          <p:spPr bwMode="auto">
            <a:xfrm>
              <a:off x="6144370" y="2894389"/>
              <a:ext cx="4365625" cy="1015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Medidas</a:t>
              </a:r>
              <a:r>
                <a:rPr lang="en-US" altLang="es-CL" sz="1200" b="1" u="sng" dirty="0">
                  <a:solidFill>
                    <a:srgbClr val="000000"/>
                  </a:solidFill>
                  <a:cs typeface="Arial" panose="020B0604020202020204" pitchFamily="34" charset="0"/>
                </a:rPr>
                <a:t> de </a:t>
              </a:r>
              <a:r>
                <a:rPr lang="en-US" altLang="es-CL" sz="1200" b="1" u="sng" dirty="0" err="1">
                  <a:solidFill>
                    <a:srgbClr val="000000"/>
                  </a:solidFill>
                  <a:cs typeface="Arial" panose="020B0604020202020204" pitchFamily="34" charset="0"/>
                </a:rPr>
                <a:t>Mitigación</a:t>
              </a:r>
              <a:r>
                <a:rPr lang="en-US" altLang="es-CL" sz="1200" b="1" u="sng" dirty="0">
                  <a:solidFill>
                    <a:srgbClr val="000000"/>
                  </a:solidFill>
                  <a:cs typeface="Arial" panose="020B0604020202020204" pitchFamily="34" charset="0"/>
                </a:rPr>
                <a:t> al </a:t>
              </a: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Fuerza</a:t>
              </a:r>
              <a:r>
                <a:rPr lang="en-US" altLang="es-CL" sz="1200" b="1" u="sng" dirty="0">
                  <a:solidFill>
                    <a:srgbClr val="000000"/>
                  </a:solidFill>
                  <a:cs typeface="Arial" panose="020B0604020202020204" pitchFamily="34" charset="0"/>
                </a:rPr>
                <a:t> / Risk to Force Mitigation</a:t>
              </a:r>
              <a:r>
                <a:rPr lang="en-US" altLang="es-CL" sz="1200" b="1" dirty="0">
                  <a:solidFill>
                    <a:srgbClr val="000000"/>
                  </a:solidFill>
                  <a:cs typeface="Arial" panose="020B0604020202020204" pitchFamily="34" charset="0"/>
                </a:rPr>
                <a:t>: MEDIUM</a:t>
              </a:r>
              <a:endParaRPr lang="en-US" altLang="es-CL" sz="1200" dirty="0">
                <a:solidFill>
                  <a:srgbClr val="000000"/>
                </a:solidFill>
                <a:cs typeface="Arial" panose="020B0604020202020204" pitchFamily="34" charset="0"/>
              </a:endParaRP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Ejecutar</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correcto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uso</a:t>
              </a:r>
              <a:r>
                <a:rPr lang="en-US" altLang="es-CL" sz="1200" dirty="0">
                  <a:solidFill>
                    <a:srgbClr val="000000"/>
                  </a:solidFill>
                  <a:cs typeface="Arial" panose="020B0604020202020204" pitchFamily="34" charset="0"/>
                </a:rPr>
                <a:t> de SOP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los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reconocimientos</a:t>
              </a:r>
              <a:r>
                <a:rPr lang="en-US" altLang="es-CL" sz="1200" dirty="0">
                  <a:solidFill>
                    <a:srgbClr val="000000"/>
                  </a:solidFill>
                  <a:cs typeface="Arial" panose="020B0604020202020204" pitchFamily="34" charset="0"/>
                </a:rPr>
                <a:t>.</a:t>
              </a:r>
            </a:p>
            <a:p>
              <a:pPr marL="228577" indent="-228577">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Priorizar</a:t>
              </a:r>
              <a:r>
                <a:rPr lang="en-US" altLang="es-CL" sz="1200" dirty="0">
                  <a:solidFill>
                    <a:srgbClr val="000000"/>
                  </a:solidFill>
                  <a:cs typeface="Arial" panose="020B0604020202020204" pitchFamily="34" charset="0"/>
                </a:rPr>
                <a:t> la </a:t>
              </a:r>
              <a:r>
                <a:rPr lang="en-US" altLang="es-CL" sz="1200" dirty="0" err="1">
                  <a:solidFill>
                    <a:srgbClr val="000000"/>
                  </a:solidFill>
                  <a:cs typeface="Arial" panose="020B0604020202020204" pitchFamily="34" charset="0"/>
                </a:rPr>
                <a:t>dispersión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fuerzas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ejecutando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movimientos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distributivos</a:t>
              </a:r>
              <a:r>
                <a:rPr lang="en-US" altLang="es-CL" sz="1200" dirty="0">
                  <a:solidFill>
                    <a:srgbClr val="000000"/>
                  </a:solidFill>
                  <a:cs typeface="Arial" panose="020B0604020202020204" pitchFamily="34" charset="0"/>
                </a:rPr>
                <a:t>.</a:t>
              </a:r>
            </a:p>
            <a:p>
              <a:pPr marL="228577" indent="-228577">
                <a:lnSpc>
                  <a:spcPct val="100000"/>
                </a:lnSpc>
                <a:spcBef>
                  <a:spcPct val="0"/>
                </a:spcBef>
                <a:buFont typeface="+mj-lt"/>
                <a:buAutoNum type="arabicPeriod"/>
              </a:pPr>
              <a:r>
                <a:rPr lang="en-US" altLang="es-CL" sz="1200" dirty="0">
                  <a:solidFill>
                    <a:srgbClr val="000000"/>
                  </a:solidFill>
                  <a:cs typeface="Arial" panose="020B0604020202020204" pitchFamily="34" charset="0"/>
                </a:rPr>
                <a:t>Empleo </a:t>
              </a:r>
              <a:r>
                <a:rPr lang="en-US" altLang="es-CL" sz="1200" dirty="0" err="1">
                  <a:solidFill>
                    <a:srgbClr val="000000"/>
                  </a:solidFill>
                  <a:cs typeface="Arial" panose="020B0604020202020204" pitchFamily="34" charset="0"/>
                </a:rPr>
                <a:t>eficiente</a:t>
              </a:r>
              <a:r>
                <a:rPr lang="en-US" altLang="es-CL" sz="1200" dirty="0">
                  <a:solidFill>
                    <a:srgbClr val="000000"/>
                  </a:solidFill>
                  <a:cs typeface="Arial" panose="020B0604020202020204" pitchFamily="34" charset="0"/>
                </a:rPr>
                <a:t> de RIVAB para </a:t>
              </a:r>
              <a:r>
                <a:rPr lang="en-US" altLang="es-CL" sz="1200" dirty="0" err="1">
                  <a:solidFill>
                    <a:srgbClr val="000000"/>
                  </a:solidFill>
                  <a:cs typeface="Arial" panose="020B0604020202020204" pitchFamily="34" charset="0"/>
                </a:rPr>
                <a:t>marcacion</a:t>
              </a:r>
              <a:r>
                <a:rPr lang="en-US" altLang="es-CL" sz="1200" dirty="0">
                  <a:solidFill>
                    <a:srgbClr val="000000"/>
                  </a:solidFill>
                  <a:cs typeface="Arial" panose="020B0604020202020204" pitchFamily="34" charset="0"/>
                </a:rPr>
                <a:t> y Varada de </a:t>
              </a:r>
              <a:r>
                <a:rPr lang="en-US" altLang="es-CL" sz="1200" dirty="0" err="1">
                  <a:solidFill>
                    <a:srgbClr val="000000"/>
                  </a:solidFill>
                  <a:cs typeface="Arial" panose="020B0604020202020204" pitchFamily="34" charset="0"/>
                </a:rPr>
                <a:t>unidades</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maniobra</a:t>
              </a:r>
              <a:r>
                <a:rPr lang="en-US" altLang="es-CL" sz="1200" dirty="0">
                  <a:solidFill>
                    <a:srgbClr val="000000"/>
                  </a:solidFill>
                  <a:cs typeface="Arial" panose="020B0604020202020204" pitchFamily="34" charset="0"/>
                </a:rPr>
                <a:t>.</a:t>
              </a:r>
            </a:p>
            <a:p>
              <a:pPr marL="228577" indent="-228577">
                <a:lnSpc>
                  <a:spcPct val="100000"/>
                </a:lnSpc>
                <a:spcBef>
                  <a:spcPct val="0"/>
                </a:spcBef>
                <a:buFont typeface="+mj-lt"/>
                <a:buAutoNum type="arabicPeriod"/>
              </a:pPr>
              <a:r>
                <a:rPr lang="en-US" altLang="es-CL" sz="1200" dirty="0">
                  <a:solidFill>
                    <a:srgbClr val="000000"/>
                  </a:solidFill>
                  <a:cs typeface="Arial" panose="020B0604020202020204" pitchFamily="34" charset="0"/>
                </a:rPr>
                <a:t>Entrega </a:t>
              </a:r>
              <a:r>
                <a:rPr lang="en-US" altLang="es-CL" sz="1200" dirty="0" err="1">
                  <a:solidFill>
                    <a:srgbClr val="000000"/>
                  </a:solidFill>
                  <a:cs typeface="Arial" panose="020B0604020202020204" pitchFamily="34" charset="0"/>
                </a:rPr>
                <a:t>oportuna</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logistica</a:t>
              </a:r>
              <a:r>
                <a:rPr lang="en-US" altLang="es-CL" sz="1200" dirty="0">
                  <a:solidFill>
                    <a:srgbClr val="000000"/>
                  </a:solidFill>
                  <a:cs typeface="Arial" panose="020B0604020202020204" pitchFamily="34" charset="0"/>
                </a:rPr>
                <a:t>.</a:t>
              </a:r>
            </a:p>
          </p:txBody>
        </p:sp>
        <p:sp>
          <p:nvSpPr>
            <p:cNvPr id="29" name="Rectangle 7">
              <a:extLst>
                <a:ext uri="{FF2B5EF4-FFF2-40B4-BE49-F238E27FC236}">
                  <a16:creationId xmlns:a16="http://schemas.microsoft.com/office/drawing/2014/main" id="{760B6000-ED8F-8258-07AA-F2A3A7848272}"/>
                </a:ext>
              </a:extLst>
            </p:cNvPr>
            <p:cNvSpPr/>
            <p:nvPr/>
          </p:nvSpPr>
          <p:spPr>
            <a:xfrm>
              <a:off x="6926995" y="6198407"/>
              <a:ext cx="3050863" cy="276999"/>
            </a:xfrm>
            <a:prstGeom prst="rect">
              <a:avLst/>
            </a:prstGeom>
          </p:spPr>
          <p:txBody>
            <a:bodyPr wrap="none">
              <a:spAutoFit/>
            </a:bodyPr>
            <a:lstStyle/>
            <a:p>
              <a:pPr>
                <a:defRPr/>
              </a:pPr>
              <a:r>
                <a:rPr lang="en-US" sz="1200" b="1" u="sng" dirty="0">
                  <a:solidFill>
                    <a:prstClr val="black"/>
                  </a:solidFill>
                  <a:cs typeface="Arial" pitchFamily="34" charset="0"/>
                </a:rPr>
                <a:t>Actual </a:t>
              </a:r>
              <a:r>
                <a:rPr lang="en-US" sz="1200" b="1" u="sng" dirty="0" err="1">
                  <a:solidFill>
                    <a:prstClr val="black"/>
                  </a:solidFill>
                  <a:cs typeface="Arial" pitchFamily="34" charset="0"/>
                </a:rPr>
                <a:t>Riesgo</a:t>
              </a:r>
              <a:r>
                <a:rPr lang="en-US" sz="1200" b="1" u="sng" dirty="0">
                  <a:solidFill>
                    <a:prstClr val="black"/>
                  </a:solidFill>
                  <a:cs typeface="Arial" pitchFamily="34" charset="0"/>
                </a:rPr>
                <a:t> de la </a:t>
              </a:r>
              <a:r>
                <a:rPr lang="en-US" sz="1200" b="1" u="sng" dirty="0" err="1">
                  <a:solidFill>
                    <a:prstClr val="black"/>
                  </a:solidFill>
                  <a:cs typeface="Arial" pitchFamily="34" charset="0"/>
                </a:rPr>
                <a:t>Fuerza</a:t>
              </a:r>
              <a:r>
                <a:rPr lang="en-US" sz="1200" b="1" u="sng" dirty="0">
                  <a:solidFill>
                    <a:prstClr val="black"/>
                  </a:solidFill>
                  <a:cs typeface="Arial" pitchFamily="34" charset="0"/>
                </a:rPr>
                <a:t> / Current Risk to Force</a:t>
              </a:r>
              <a:r>
                <a:rPr lang="en-US" sz="1200" b="1" dirty="0">
                  <a:solidFill>
                    <a:prstClr val="black"/>
                  </a:solidFill>
                  <a:cs typeface="Arial" pitchFamily="34" charset="0"/>
                </a:rPr>
                <a:t>: </a:t>
              </a:r>
              <a:r>
                <a:rPr lang="en-US" sz="1200" b="1" kern="0" dirty="0">
                  <a:solidFill>
                    <a:schemeClr val="accent4">
                      <a:lumMod val="75000"/>
                    </a:schemeClr>
                  </a:solidFill>
                  <a:cs typeface="Arial" pitchFamily="34" charset="0"/>
                </a:rPr>
                <a:t>MEDIUM</a:t>
              </a:r>
              <a:endParaRPr lang="en-US" sz="1200" b="1" dirty="0">
                <a:solidFill>
                  <a:schemeClr val="accent4">
                    <a:lumMod val="75000"/>
                  </a:schemeClr>
                </a:solidFill>
                <a:cs typeface="Arial" pitchFamily="34" charset="0"/>
              </a:endParaRPr>
            </a:p>
          </p:txBody>
        </p:sp>
        <p:sp>
          <p:nvSpPr>
            <p:cNvPr id="30" name="TextBox 8">
              <a:extLst>
                <a:ext uri="{FF2B5EF4-FFF2-40B4-BE49-F238E27FC236}">
                  <a16:creationId xmlns:a16="http://schemas.microsoft.com/office/drawing/2014/main" id="{F04F8107-84C8-847B-95C9-8BC8E2A6F2DC}"/>
                </a:ext>
              </a:extLst>
            </p:cNvPr>
            <p:cNvSpPr txBox="1"/>
            <p:nvPr/>
          </p:nvSpPr>
          <p:spPr>
            <a:xfrm>
              <a:off x="1817825" y="957123"/>
              <a:ext cx="8670025" cy="612981"/>
            </a:xfrm>
            <a:prstGeom prst="rect">
              <a:avLst/>
            </a:prstGeom>
            <a:solidFill>
              <a:srgbClr val="FFFF00"/>
            </a:solidFill>
            <a:ln w="19050">
              <a:solidFill>
                <a:schemeClr val="tx1"/>
              </a:solidFill>
            </a:ln>
            <a:scene3d>
              <a:camera prst="orthographicFront"/>
              <a:lightRig rig="threePt" dir="t"/>
            </a:scene3d>
            <a:sp3d>
              <a:bevelT w="0" h="0"/>
            </a:sp3d>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es-CL" sz="1400" b="1" i="1" u="sng" dirty="0">
                  <a:solidFill>
                    <a:srgbClr val="FF0000"/>
                  </a:solidFill>
                  <a:cs typeface="Times New Roman" panose="02020603050405020304" pitchFamily="18" charset="0"/>
                </a:rPr>
                <a:t>EVALUACIÓN / ASSESSMENT</a:t>
              </a:r>
              <a:r>
                <a:rPr lang="en-US" altLang="es-CL" sz="1400" b="1" i="1" dirty="0">
                  <a:solidFill>
                    <a:srgbClr val="FF0000"/>
                  </a:solidFill>
                  <a:cs typeface="Times New Roman" panose="02020603050405020304" pitchFamily="18" charset="0"/>
                </a:rPr>
                <a:t>: </a:t>
              </a:r>
              <a:r>
                <a:rPr lang="es-ES" sz="1400" b="1" i="1" dirty="0">
                  <a:solidFill>
                    <a:srgbClr val="FF0000"/>
                  </a:solidFill>
                  <a:cs typeface="Times New Roman" panose="02020603050405020304" pitchFamily="18" charset="0"/>
                </a:rPr>
                <a:t>EL RIESGO GENERAL SE EVALUA COMO MEDIO / </a:t>
              </a:r>
              <a:r>
                <a:rPr lang="en-US" altLang="es-CL" sz="1400" b="1" i="1" dirty="0">
                  <a:solidFill>
                    <a:srgbClr val="FF0000"/>
                  </a:solidFill>
                  <a:cs typeface="Times New Roman" panose="02020603050405020304" pitchFamily="18" charset="0"/>
                </a:rPr>
                <a:t>OVERALL RISK IS ASSESSED AT MEDIUM.</a:t>
              </a:r>
              <a:endParaRPr lang="en-US" altLang="es-CL" sz="1400" b="1" dirty="0">
                <a:solidFill>
                  <a:srgbClr val="FF0000"/>
                </a:solidFill>
                <a:cs typeface="Times New Roman" panose="02020603050405020304" pitchFamily="18" charset="0"/>
              </a:endParaRPr>
            </a:p>
          </p:txBody>
        </p:sp>
        <p:sp>
          <p:nvSpPr>
            <p:cNvPr id="31" name="Rectangle 9">
              <a:extLst>
                <a:ext uri="{FF2B5EF4-FFF2-40B4-BE49-F238E27FC236}">
                  <a16:creationId xmlns:a16="http://schemas.microsoft.com/office/drawing/2014/main" id="{32515515-4F1F-E8A4-9362-D17C2A580AB3}"/>
                </a:ext>
              </a:extLst>
            </p:cNvPr>
            <p:cNvSpPr/>
            <p:nvPr/>
          </p:nvSpPr>
          <p:spPr>
            <a:xfrm>
              <a:off x="1812369" y="1562476"/>
              <a:ext cx="4292313" cy="11461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2" name="Rectangle 10">
              <a:extLst>
                <a:ext uri="{FF2B5EF4-FFF2-40B4-BE49-F238E27FC236}">
                  <a16:creationId xmlns:a16="http://schemas.microsoft.com/office/drawing/2014/main" id="{D1A438BF-045A-34B8-6131-C3C6557E9BD3}"/>
                </a:ext>
              </a:extLst>
            </p:cNvPr>
            <p:cNvSpPr/>
            <p:nvPr/>
          </p:nvSpPr>
          <p:spPr>
            <a:xfrm>
              <a:off x="6111308" y="1562476"/>
              <a:ext cx="4370388" cy="11461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3" name="Rectangle 11">
              <a:extLst>
                <a:ext uri="{FF2B5EF4-FFF2-40B4-BE49-F238E27FC236}">
                  <a16:creationId xmlns:a16="http://schemas.microsoft.com/office/drawing/2014/main" id="{4F75DFF0-C7AE-7C24-1CBF-2540E4CA0399}"/>
                </a:ext>
              </a:extLst>
            </p:cNvPr>
            <p:cNvSpPr/>
            <p:nvPr/>
          </p:nvSpPr>
          <p:spPr>
            <a:xfrm>
              <a:off x="1812950" y="2702301"/>
              <a:ext cx="8670025" cy="219075"/>
            </a:xfrm>
            <a:prstGeom prst="rect">
              <a:avLst/>
            </a:prstGeom>
            <a:ln w="19050">
              <a:solidFill>
                <a:schemeClr val="tx1"/>
              </a:solidFill>
            </a:ln>
          </p:spPr>
          <p:txBody>
            <a:bodyPr wrap="square" tIns="32125" rIns="64253" bIns="32125">
              <a:spAutoFit/>
            </a:bodyPr>
            <a:lstStyle/>
            <a:p>
              <a:pPr algn="ctr" defTabSz="913861">
                <a:defRPr/>
              </a:pPr>
              <a:r>
                <a:rPr lang="en-US" sz="1000" b="1" cap="all" dirty="0" err="1">
                  <a:solidFill>
                    <a:prstClr val="black"/>
                  </a:solidFill>
                  <a:cs typeface="Times New Roman" panose="02020603050405020304" pitchFamily="18" charset="0"/>
                </a:rPr>
                <a:t>Medidas</a:t>
              </a:r>
              <a:r>
                <a:rPr lang="en-US" sz="1000" b="1" cap="all" dirty="0">
                  <a:solidFill>
                    <a:prstClr val="black"/>
                  </a:solidFill>
                  <a:cs typeface="Times New Roman" panose="02020603050405020304" pitchFamily="18" charset="0"/>
                </a:rPr>
                <a:t> de </a:t>
              </a:r>
              <a:r>
                <a:rPr lang="en-US" sz="1000" b="1" cap="all" dirty="0" err="1">
                  <a:solidFill>
                    <a:prstClr val="black"/>
                  </a:solidFill>
                  <a:cs typeface="Times New Roman" panose="02020603050405020304" pitchFamily="18" charset="0"/>
                </a:rPr>
                <a:t>mitigación</a:t>
              </a:r>
              <a:r>
                <a:rPr lang="en-US" sz="1000" b="1" cap="all" dirty="0">
                  <a:solidFill>
                    <a:prstClr val="black"/>
                  </a:solidFill>
                  <a:cs typeface="Times New Roman" panose="02020603050405020304" pitchFamily="18" charset="0"/>
                </a:rPr>
                <a:t> / Mitigation Measures</a:t>
              </a:r>
            </a:p>
          </p:txBody>
        </p:sp>
        <p:sp>
          <p:nvSpPr>
            <p:cNvPr id="34" name="Rectangle 12">
              <a:extLst>
                <a:ext uri="{FF2B5EF4-FFF2-40B4-BE49-F238E27FC236}">
                  <a16:creationId xmlns:a16="http://schemas.microsoft.com/office/drawing/2014/main" id="{A2F45B86-A8C7-539D-F8D5-D806DBC2FD95}"/>
                </a:ext>
              </a:extLst>
            </p:cNvPr>
            <p:cNvSpPr/>
            <p:nvPr/>
          </p:nvSpPr>
          <p:spPr>
            <a:xfrm>
              <a:off x="1813382" y="2916614"/>
              <a:ext cx="4316412" cy="21605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5" name="Rectangle 13">
              <a:extLst>
                <a:ext uri="{FF2B5EF4-FFF2-40B4-BE49-F238E27FC236}">
                  <a16:creationId xmlns:a16="http://schemas.microsoft.com/office/drawing/2014/main" id="{EA68B851-5E67-79AD-28A1-B35FADEC2287}"/>
                </a:ext>
              </a:extLst>
            </p:cNvPr>
            <p:cNvSpPr/>
            <p:nvPr/>
          </p:nvSpPr>
          <p:spPr>
            <a:xfrm>
              <a:off x="6132646" y="2916614"/>
              <a:ext cx="4349750" cy="21605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6" name="Rectangle 14">
              <a:extLst>
                <a:ext uri="{FF2B5EF4-FFF2-40B4-BE49-F238E27FC236}">
                  <a16:creationId xmlns:a16="http://schemas.microsoft.com/office/drawing/2014/main" id="{9AC2281A-EA94-4BF1-70D7-FE2AA5958C38}"/>
                </a:ext>
              </a:extLst>
            </p:cNvPr>
            <p:cNvSpPr/>
            <p:nvPr/>
          </p:nvSpPr>
          <p:spPr>
            <a:xfrm>
              <a:off x="1812370" y="5077201"/>
              <a:ext cx="8670024" cy="219075"/>
            </a:xfrm>
            <a:prstGeom prst="rect">
              <a:avLst/>
            </a:prstGeom>
            <a:ln w="19050">
              <a:solidFill>
                <a:schemeClr val="tx1"/>
              </a:solidFill>
            </a:ln>
          </p:spPr>
          <p:txBody>
            <a:bodyPr wrap="square" lIns="64253" tIns="32125" rIns="64253" bIns="32125">
              <a:spAutoFit/>
            </a:bodyPr>
            <a:lstStyle/>
            <a:p>
              <a:pPr algn="ctr" defTabSz="913861">
                <a:defRPr/>
              </a:pPr>
              <a:r>
                <a:rPr lang="en-US" sz="1000" b="1" cap="all" dirty="0">
                  <a:solidFill>
                    <a:prstClr val="black"/>
                  </a:solidFill>
                  <a:cs typeface="Times New Roman" panose="02020603050405020304" pitchFamily="18" charset="0"/>
                </a:rPr>
                <a:t>RIESGO DE INACCIÓN / Risk of inaction</a:t>
              </a:r>
            </a:p>
          </p:txBody>
        </p:sp>
        <p:sp>
          <p:nvSpPr>
            <p:cNvPr id="37" name="Rectangle 15">
              <a:extLst>
                <a:ext uri="{FF2B5EF4-FFF2-40B4-BE49-F238E27FC236}">
                  <a16:creationId xmlns:a16="http://schemas.microsoft.com/office/drawing/2014/main" id="{98BA1405-3BC0-6723-AB7A-F3B434DA1BED}"/>
                </a:ext>
              </a:extLst>
            </p:cNvPr>
            <p:cNvSpPr>
              <a:spLocks noChangeArrowheads="1"/>
            </p:cNvSpPr>
            <p:nvPr/>
          </p:nvSpPr>
          <p:spPr bwMode="auto">
            <a:xfrm>
              <a:off x="1812369" y="5293101"/>
              <a:ext cx="8670025" cy="618883"/>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64253" tIns="32125" rIns="64253" bIns="32125">
              <a:spAutoFit/>
            </a:bodyPr>
            <a:lstStyle>
              <a:lvl1pPr marL="169863" indent="-1698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lnSpc>
                  <a:spcPct val="100000"/>
                </a:lnSpc>
                <a:spcBef>
                  <a:spcPct val="0"/>
                </a:spcBef>
                <a:buNone/>
              </a:pPr>
              <a:endParaRPr lang="es-CL" altLang="es-CL" sz="1200" dirty="0">
                <a:solidFill>
                  <a:srgbClr val="000000"/>
                </a:solidFill>
                <a:cs typeface="Arial" panose="020B0604020202020204" pitchFamily="34" charset="0"/>
              </a:endParaRPr>
            </a:p>
            <a:p>
              <a:pPr marL="0" indent="0">
                <a:lnSpc>
                  <a:spcPct val="100000"/>
                </a:lnSpc>
                <a:spcBef>
                  <a:spcPct val="0"/>
                </a:spcBef>
                <a:buNone/>
              </a:pPr>
              <a:endParaRPr lang="es-CL" altLang="es-CL" sz="1200" dirty="0">
                <a:solidFill>
                  <a:srgbClr val="000000"/>
                </a:solidFill>
                <a:cs typeface="Arial" panose="020B0604020202020204" pitchFamily="34" charset="0"/>
              </a:endParaRPr>
            </a:p>
            <a:p>
              <a:pPr marL="0" indent="0">
                <a:lnSpc>
                  <a:spcPct val="100000"/>
                </a:lnSpc>
                <a:spcBef>
                  <a:spcPct val="0"/>
                </a:spcBef>
                <a:buNone/>
              </a:pPr>
              <a:endParaRPr lang="es-CL" altLang="es-CL" sz="1200" dirty="0">
                <a:solidFill>
                  <a:srgbClr val="000000"/>
                </a:solidFill>
                <a:cs typeface="Arial" panose="020B0604020202020204" pitchFamily="34" charset="0"/>
              </a:endParaRPr>
            </a:p>
          </p:txBody>
        </p:sp>
        <p:sp>
          <p:nvSpPr>
            <p:cNvPr id="38" name="Rectangle 16">
              <a:extLst>
                <a:ext uri="{FF2B5EF4-FFF2-40B4-BE49-F238E27FC236}">
                  <a16:creationId xmlns:a16="http://schemas.microsoft.com/office/drawing/2014/main" id="{CA6A92E0-114E-5021-E454-FE69F3819A6C}"/>
                </a:ext>
              </a:extLst>
            </p:cNvPr>
            <p:cNvSpPr/>
            <p:nvPr/>
          </p:nvSpPr>
          <p:spPr>
            <a:xfrm>
              <a:off x="1813382" y="5970450"/>
              <a:ext cx="8664764" cy="219075"/>
            </a:xfrm>
            <a:prstGeom prst="rect">
              <a:avLst/>
            </a:prstGeom>
            <a:ln w="19050">
              <a:solidFill>
                <a:schemeClr val="tx1"/>
              </a:solidFill>
            </a:ln>
          </p:spPr>
          <p:txBody>
            <a:bodyPr wrap="square" lIns="64253" tIns="32125" rIns="64253" bIns="32125">
              <a:spAutoFit/>
            </a:bodyPr>
            <a:lstStyle/>
            <a:p>
              <a:pPr algn="ctr" defTabSz="913861">
                <a:defRPr/>
              </a:pPr>
              <a:r>
                <a:rPr lang="en-US" sz="1000" b="1" cap="all" dirty="0">
                  <a:solidFill>
                    <a:prstClr val="black"/>
                  </a:solidFill>
                  <a:cs typeface="Times New Roman" panose="02020603050405020304" pitchFamily="18" charset="0"/>
                </a:rPr>
                <a:t>RIESGO RESIDUAL / RESIDUAL RISK</a:t>
              </a:r>
            </a:p>
          </p:txBody>
        </p:sp>
        <p:sp>
          <p:nvSpPr>
            <p:cNvPr id="39" name="TextBox 1">
              <a:extLst>
                <a:ext uri="{FF2B5EF4-FFF2-40B4-BE49-F238E27FC236}">
                  <a16:creationId xmlns:a16="http://schemas.microsoft.com/office/drawing/2014/main" id="{64F8F1C5-D52F-15E9-D23D-D2CC0A18EA08}"/>
                </a:ext>
              </a:extLst>
            </p:cNvPr>
            <p:cNvSpPr txBox="1">
              <a:spLocks noChangeArrowheads="1"/>
            </p:cNvSpPr>
            <p:nvPr/>
          </p:nvSpPr>
          <p:spPr bwMode="auto">
            <a:xfrm>
              <a:off x="1822901" y="5353078"/>
              <a:ext cx="8654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1200" b="1" dirty="0">
                  <a:solidFill>
                    <a:srgbClr val="000000"/>
                  </a:solidFill>
                  <a:cs typeface="Arial" panose="020B0604020202020204" pitchFamily="34" charset="0"/>
                </a:rPr>
                <a:t>PERDIDA DE INSTALACIÓN ESTRATÉGICA PARA FUTURAS PROYECCIONES DE LA FUERZAS TERRESTRES HACIA EL SUR</a:t>
              </a:r>
            </a:p>
          </p:txBody>
        </p:sp>
      </p:grpSp>
      <p:sp>
        <p:nvSpPr>
          <p:cNvPr id="2" name="17 Rectángulo redondeado">
            <a:extLst>
              <a:ext uri="{FF2B5EF4-FFF2-40B4-BE49-F238E27FC236}">
                <a16:creationId xmlns:a16="http://schemas.microsoft.com/office/drawing/2014/main" id="{4C541AFA-E8D7-A560-DA1C-98B2C7A20D86}"/>
              </a:ext>
            </a:extLst>
          </p:cNvPr>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Picture 2" descr="Imagen relacionada">
            <a:extLst>
              <a:ext uri="{FF2B5EF4-FFF2-40B4-BE49-F238E27FC236}">
                <a16:creationId xmlns:a16="http://schemas.microsoft.com/office/drawing/2014/main" id="{C8A5F842-8247-6095-6637-BB0041C8B58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9" name="Picture 2" descr="Batallón Infantería de Marina N° 21 &quot;Miller&quot; | Armada de Chile">
            <a:extLst>
              <a:ext uri="{FF2B5EF4-FFF2-40B4-BE49-F238E27FC236}">
                <a16:creationId xmlns:a16="http://schemas.microsoft.com/office/drawing/2014/main" id="{B7BD4F09-5629-AF6F-EBB2-29B3874FB0D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upo 9">
            <a:extLst>
              <a:ext uri="{FF2B5EF4-FFF2-40B4-BE49-F238E27FC236}">
                <a16:creationId xmlns:a16="http://schemas.microsoft.com/office/drawing/2014/main" id="{6C7DA3DE-4577-1AB7-2BB6-7E85BC0CF96E}"/>
              </a:ext>
            </a:extLst>
          </p:cNvPr>
          <p:cNvGrpSpPr/>
          <p:nvPr/>
        </p:nvGrpSpPr>
        <p:grpSpPr>
          <a:xfrm>
            <a:off x="1270670" y="201837"/>
            <a:ext cx="9937104" cy="429171"/>
            <a:chOff x="1198662" y="137440"/>
            <a:chExt cx="9937104" cy="429171"/>
          </a:xfrm>
          <a:solidFill>
            <a:schemeClr val="accent3">
              <a:lumMod val="50000"/>
            </a:schemeClr>
          </a:solidFill>
        </p:grpSpPr>
        <p:sp>
          <p:nvSpPr>
            <p:cNvPr id="11" name="Forma libre 61">
              <a:extLst>
                <a:ext uri="{FF2B5EF4-FFF2-40B4-BE49-F238E27FC236}">
                  <a16:creationId xmlns:a16="http://schemas.microsoft.com/office/drawing/2014/main" id="{595EF7AA-F48D-2016-E9F4-3082BDAE7DD4}"/>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2" name="Forma libre 62">
              <a:extLst>
                <a:ext uri="{FF2B5EF4-FFF2-40B4-BE49-F238E27FC236}">
                  <a16:creationId xmlns:a16="http://schemas.microsoft.com/office/drawing/2014/main" id="{2D23B038-4238-9E28-8A6A-5C14EC2E4D5F}"/>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3" name="Forma libre 63">
              <a:extLst>
                <a:ext uri="{FF2B5EF4-FFF2-40B4-BE49-F238E27FC236}">
                  <a16:creationId xmlns:a16="http://schemas.microsoft.com/office/drawing/2014/main" id="{37EDBF8B-42C0-6F73-7BDB-61753D92F26A}"/>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4" name="Forma libre 64">
              <a:extLst>
                <a:ext uri="{FF2B5EF4-FFF2-40B4-BE49-F238E27FC236}">
                  <a16:creationId xmlns:a16="http://schemas.microsoft.com/office/drawing/2014/main" id="{2D8773D0-35E0-9E26-D38C-5CE22929B7E4}"/>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5" name="Forma libre 65">
              <a:extLst>
                <a:ext uri="{FF2B5EF4-FFF2-40B4-BE49-F238E27FC236}">
                  <a16:creationId xmlns:a16="http://schemas.microsoft.com/office/drawing/2014/main" id="{5FB458BF-98F3-6A7A-9E57-139087410B3B}"/>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6" name="Forma libre 66">
              <a:extLst>
                <a:ext uri="{FF2B5EF4-FFF2-40B4-BE49-F238E27FC236}">
                  <a16:creationId xmlns:a16="http://schemas.microsoft.com/office/drawing/2014/main" id="{0AEF62D7-ADF2-8452-F72D-317BFD787BE0}"/>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Tree>
    <p:extLst>
      <p:ext uri="{BB962C8B-B14F-4D97-AF65-F5344CB8AC3E}">
        <p14:creationId xmlns:p14="http://schemas.microsoft.com/office/powerpoint/2010/main" val="1756316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0EC80-AF6E-3C1F-C236-4E1F663B9A06}"/>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9E18BB8B-1251-D389-3F18-DE7266E0C332}"/>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2" name="23 CuadroTexto">
            <a:extLst>
              <a:ext uri="{FF2B5EF4-FFF2-40B4-BE49-F238E27FC236}">
                <a16:creationId xmlns:a16="http://schemas.microsoft.com/office/drawing/2014/main" id="{6F0CE0BE-F0D0-2163-AA32-CC7FBFF0426F}"/>
              </a:ext>
            </a:extLst>
          </p:cNvPr>
          <p:cNvSpPr txBox="1"/>
          <p:nvPr/>
        </p:nvSpPr>
        <p:spPr>
          <a:xfrm>
            <a:off x="3087863" y="1564672"/>
            <a:ext cx="1221970" cy="461605"/>
          </a:xfrm>
          <a:prstGeom prst="rect">
            <a:avLst/>
          </a:prstGeom>
          <a:noFill/>
        </p:spPr>
        <p:txBody>
          <a:bodyPr wrap="none" rtlCol="0">
            <a:spAutoFit/>
          </a:bodyPr>
          <a:lstStyle/>
          <a:p>
            <a:r>
              <a:rPr lang="es-CL" sz="2400" b="1" dirty="0">
                <a:latin typeface="Calibri" pitchFamily="34" charset="0"/>
                <a:cs typeface="Calibri" pitchFamily="34" charset="0"/>
              </a:rPr>
              <a:t>FUEGOS</a:t>
            </a:r>
          </a:p>
        </p:txBody>
      </p:sp>
      <p:graphicFrame>
        <p:nvGraphicFramePr>
          <p:cNvPr id="4" name="Tabla 3"/>
          <p:cNvGraphicFramePr>
            <a:graphicFrameLocks noGrp="1"/>
          </p:cNvGraphicFramePr>
          <p:nvPr>
            <p:extLst>
              <p:ext uri="{D42A27DB-BD31-4B8C-83A1-F6EECF244321}">
                <p14:modId xmlns:p14="http://schemas.microsoft.com/office/powerpoint/2010/main" val="4028289230"/>
              </p:ext>
            </p:extLst>
          </p:nvPr>
        </p:nvGraphicFramePr>
        <p:xfrm>
          <a:off x="712517" y="4842756"/>
          <a:ext cx="10765380" cy="1158216"/>
        </p:xfrm>
        <a:graphic>
          <a:graphicData uri="http://schemas.openxmlformats.org/drawingml/2006/table">
            <a:tbl>
              <a:tblPr firstRow="1" bandRow="1">
                <a:tableStyleId>{5C22544A-7EE6-4342-B048-85BDC9FD1C3A}</a:tableStyleId>
              </a:tblPr>
              <a:tblGrid>
                <a:gridCol w="709040">
                  <a:extLst>
                    <a:ext uri="{9D8B030D-6E8A-4147-A177-3AD203B41FA5}">
                      <a16:colId xmlns:a16="http://schemas.microsoft.com/office/drawing/2014/main" val="2492076726"/>
                    </a:ext>
                  </a:extLst>
                </a:gridCol>
                <a:gridCol w="641048">
                  <a:extLst>
                    <a:ext uri="{9D8B030D-6E8A-4147-A177-3AD203B41FA5}">
                      <a16:colId xmlns:a16="http://schemas.microsoft.com/office/drawing/2014/main" val="3470385522"/>
                    </a:ext>
                  </a:extLst>
                </a:gridCol>
                <a:gridCol w="1224289">
                  <a:extLst>
                    <a:ext uri="{9D8B030D-6E8A-4147-A177-3AD203B41FA5}">
                      <a16:colId xmlns:a16="http://schemas.microsoft.com/office/drawing/2014/main" val="2402782496"/>
                    </a:ext>
                  </a:extLst>
                </a:gridCol>
                <a:gridCol w="3528392">
                  <a:extLst>
                    <a:ext uri="{9D8B030D-6E8A-4147-A177-3AD203B41FA5}">
                      <a16:colId xmlns:a16="http://schemas.microsoft.com/office/drawing/2014/main" val="3512879640"/>
                    </a:ext>
                  </a:extLst>
                </a:gridCol>
                <a:gridCol w="1224136">
                  <a:extLst>
                    <a:ext uri="{9D8B030D-6E8A-4147-A177-3AD203B41FA5}">
                      <a16:colId xmlns:a16="http://schemas.microsoft.com/office/drawing/2014/main" val="1406601774"/>
                    </a:ext>
                  </a:extLst>
                </a:gridCol>
                <a:gridCol w="3438475">
                  <a:extLst>
                    <a:ext uri="{9D8B030D-6E8A-4147-A177-3AD203B41FA5}">
                      <a16:colId xmlns:a16="http://schemas.microsoft.com/office/drawing/2014/main" val="1203779694"/>
                    </a:ext>
                  </a:extLst>
                </a:gridCol>
              </a:tblGrid>
              <a:tr h="579045">
                <a:tc>
                  <a:txBody>
                    <a:bodyPr/>
                    <a:lstStyle/>
                    <a:p>
                      <a:pPr algn="ctr"/>
                      <a:r>
                        <a:rPr lang="es-CL" sz="1600" dirty="0"/>
                        <a:t>EFST</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tc>
                  <a:txBody>
                    <a:bodyPr/>
                    <a:lstStyle/>
                    <a:p>
                      <a:pPr algn="ctr"/>
                      <a:r>
                        <a:rPr lang="es-CL" sz="1600" dirty="0"/>
                        <a:t>OBJ</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tc>
                  <a:txBody>
                    <a:bodyPr/>
                    <a:lstStyle/>
                    <a:p>
                      <a:pPr algn="ctr"/>
                      <a:r>
                        <a:rPr lang="es-CL" sz="1600" dirty="0"/>
                        <a:t>EFECTO REQUERIDO</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tc>
                  <a:txBody>
                    <a:bodyPr/>
                    <a:lstStyle/>
                    <a:p>
                      <a:pPr algn="ctr"/>
                      <a:r>
                        <a:rPr lang="es-CL" sz="1600" dirty="0"/>
                        <a:t>MOMENTO</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tc>
                  <a:txBody>
                    <a:bodyPr/>
                    <a:lstStyle/>
                    <a:p>
                      <a:pPr algn="ctr"/>
                      <a:r>
                        <a:rPr lang="es-CL" sz="1600" dirty="0"/>
                        <a:t>AGENCIA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tc>
                  <a:txBody>
                    <a:bodyPr/>
                    <a:lstStyle/>
                    <a:p>
                      <a:pPr algn="ctr"/>
                      <a:r>
                        <a:rPr lang="es-CL" sz="1600" dirty="0"/>
                        <a:t>PROPÓSITO</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142444073"/>
                  </a:ext>
                </a:extLst>
              </a:tr>
              <a:tr h="579045">
                <a:tc>
                  <a:txBody>
                    <a:bodyPr/>
                    <a:lstStyle/>
                    <a:p>
                      <a:pPr algn="ctr"/>
                      <a:r>
                        <a:rPr lang="es-CL" sz="1600" dirty="0"/>
                        <a:t>1</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CL" sz="1600" dirty="0"/>
                        <a:t>ENYM-81</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600" dirty="0"/>
                        <a:t>Neutralizar</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600" dirty="0"/>
                        <a:t>Desde H-5’ hasta H+10’</a:t>
                      </a:r>
                      <a:r>
                        <a:rPr lang="es-CL" sz="1600" baseline="0" dirty="0"/>
                        <a:t> (acción ofensiva de GALO)</a:t>
                      </a:r>
                      <a:endParaRPr lang="es-CL" sz="1600" dirty="0"/>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a:t>LEGIONARIO</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600" dirty="0"/>
                        <a:t>Permitir</a:t>
                      </a:r>
                      <a:r>
                        <a:rPr lang="es-CL" sz="1600" baseline="0" dirty="0"/>
                        <a:t> que ME alcance línea de partida sin recibir fuego efectivo.</a:t>
                      </a:r>
                      <a:endParaRPr lang="es-CL" sz="1600" dirty="0"/>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3512995"/>
                  </a:ext>
                </a:extLst>
              </a:tr>
            </a:tbl>
          </a:graphicData>
        </a:graphic>
      </p:graphicFrame>
      <p:sp>
        <p:nvSpPr>
          <p:cNvPr id="10"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18"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5"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upo 25">
            <a:extLst>
              <a:ext uri="{FF2B5EF4-FFF2-40B4-BE49-F238E27FC236}">
                <a16:creationId xmlns:a16="http://schemas.microsoft.com/office/drawing/2014/main" id="{FE1BEF69-DF98-D5A6-FAB6-0AE77952C6A3}"/>
              </a:ext>
            </a:extLst>
          </p:cNvPr>
          <p:cNvGrpSpPr/>
          <p:nvPr/>
        </p:nvGrpSpPr>
        <p:grpSpPr>
          <a:xfrm>
            <a:off x="1270670" y="201837"/>
            <a:ext cx="9937104" cy="429171"/>
            <a:chOff x="1198662" y="137440"/>
            <a:chExt cx="9937104" cy="429171"/>
          </a:xfrm>
          <a:solidFill>
            <a:schemeClr val="accent3">
              <a:lumMod val="50000"/>
            </a:schemeClr>
          </a:solidFill>
        </p:grpSpPr>
        <p:sp>
          <p:nvSpPr>
            <p:cNvPr id="29" name="Forma libre 61">
              <a:extLst>
                <a:ext uri="{FF2B5EF4-FFF2-40B4-BE49-F238E27FC236}">
                  <a16:creationId xmlns:a16="http://schemas.microsoft.com/office/drawing/2014/main" id="{609E311B-89B9-7E94-BF0D-580F083384BC}"/>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1" name="Forma libre 62">
              <a:extLst>
                <a:ext uri="{FF2B5EF4-FFF2-40B4-BE49-F238E27FC236}">
                  <a16:creationId xmlns:a16="http://schemas.microsoft.com/office/drawing/2014/main" id="{B45C8FC9-C049-CA8E-D9C1-8D1F80EDCA5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2" name="Forma libre 63">
              <a:extLst>
                <a:ext uri="{FF2B5EF4-FFF2-40B4-BE49-F238E27FC236}">
                  <a16:creationId xmlns:a16="http://schemas.microsoft.com/office/drawing/2014/main" id="{A8734FE3-DE1B-05AF-660E-A07D24134356}"/>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3" name="Forma libre 64">
              <a:extLst>
                <a:ext uri="{FF2B5EF4-FFF2-40B4-BE49-F238E27FC236}">
                  <a16:creationId xmlns:a16="http://schemas.microsoft.com/office/drawing/2014/main" id="{EAB67854-57DD-58A3-FD5F-EDCC674BE60D}"/>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4" name="Forma libre 65">
              <a:extLst>
                <a:ext uri="{FF2B5EF4-FFF2-40B4-BE49-F238E27FC236}">
                  <a16:creationId xmlns:a16="http://schemas.microsoft.com/office/drawing/2014/main" id="{AC7722BA-7F6D-A2DA-380D-59EC7011D1E6}"/>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35" name="Forma libre 66">
              <a:extLst>
                <a:ext uri="{FF2B5EF4-FFF2-40B4-BE49-F238E27FC236}">
                  <a16:creationId xmlns:a16="http://schemas.microsoft.com/office/drawing/2014/main" id="{5B98F34B-ECED-422E-71E1-5B388A72E26B}"/>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
        <p:nvSpPr>
          <p:cNvPr id="11" name="Rectángulo 10">
            <a:extLst>
              <a:ext uri="{FF2B5EF4-FFF2-40B4-BE49-F238E27FC236}">
                <a16:creationId xmlns:a16="http://schemas.microsoft.com/office/drawing/2014/main" id="{CAF5CD10-35CF-F1DA-8E33-EF38224CEB48}"/>
              </a:ext>
            </a:extLst>
          </p:cNvPr>
          <p:cNvSpPr/>
          <p:nvPr/>
        </p:nvSpPr>
        <p:spPr>
          <a:xfrm>
            <a:off x="991911" y="2471311"/>
            <a:ext cx="5610471" cy="166769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a:extLst>
              <a:ext uri="{FF2B5EF4-FFF2-40B4-BE49-F238E27FC236}">
                <a16:creationId xmlns:a16="http://schemas.microsoft.com/office/drawing/2014/main" id="{84244FC1-BBBE-2CDD-BD17-DAA421AAD4B5}"/>
              </a:ext>
            </a:extLst>
          </p:cNvPr>
          <p:cNvSpPr txBox="1"/>
          <p:nvPr/>
        </p:nvSpPr>
        <p:spPr>
          <a:xfrm>
            <a:off x="1232719" y="2520330"/>
            <a:ext cx="5128854" cy="1569660"/>
          </a:xfrm>
          <a:prstGeom prst="rect">
            <a:avLst/>
          </a:prstGeom>
          <a:noFill/>
        </p:spPr>
        <p:txBody>
          <a:bodyPr wrap="square">
            <a:spAutoFit/>
          </a:bodyPr>
          <a:lstStyle/>
          <a:p>
            <a:pPr algn="just"/>
            <a:r>
              <a:rPr lang="es-CL" sz="1600" b="1" dirty="0"/>
              <a:t>Misión BAT 21</a:t>
            </a:r>
            <a:r>
              <a:rPr lang="es-CL" sz="1600" dirty="0"/>
              <a:t>: Con el Propósito de liberar las localidades de </a:t>
            </a:r>
            <a:r>
              <a:rPr lang="es-CL" sz="1600" dirty="0" err="1"/>
              <a:t>Pichicuy</a:t>
            </a:r>
            <a:r>
              <a:rPr lang="es-CL" sz="1600" dirty="0"/>
              <a:t> y La Ballena:</a:t>
            </a:r>
          </a:p>
          <a:p>
            <a:pPr marL="342866" indent="-342866">
              <a:buFont typeface="+mj-lt"/>
              <a:buAutoNum type="arabicPeriod"/>
            </a:pPr>
            <a:r>
              <a:rPr lang="es-CL" sz="1600" dirty="0"/>
              <a:t>Neutralizar fuerzas enemigas desplegadas en el área de operaciones ACD 011500.</a:t>
            </a:r>
          </a:p>
          <a:p>
            <a:pPr marL="342866" indent="-342866">
              <a:buFont typeface="+mj-lt"/>
              <a:buAutoNum type="arabicPeriod"/>
            </a:pPr>
            <a:r>
              <a:rPr lang="es-CL" sz="1600" dirty="0"/>
              <a:t>Asegurar territorios ocupados por fuerzas enemigas NLT 071600.</a:t>
            </a:r>
          </a:p>
        </p:txBody>
      </p:sp>
      <p:pic>
        <p:nvPicPr>
          <p:cNvPr id="19" name="Imagen 18">
            <a:extLst>
              <a:ext uri="{FF2B5EF4-FFF2-40B4-BE49-F238E27FC236}">
                <a16:creationId xmlns:a16="http://schemas.microsoft.com/office/drawing/2014/main" id="{BC79FFCE-E407-91C1-A9D7-0C39848CF139}"/>
              </a:ext>
            </a:extLst>
          </p:cNvPr>
          <p:cNvPicPr>
            <a:picLocks noChangeAspect="1"/>
          </p:cNvPicPr>
          <p:nvPr/>
        </p:nvPicPr>
        <p:blipFill>
          <a:blip r:embed="rId5"/>
          <a:srcRect l="16582" b="8611"/>
          <a:stretch>
            <a:fillRect/>
          </a:stretch>
        </p:blipFill>
        <p:spPr>
          <a:xfrm>
            <a:off x="7106698" y="1084983"/>
            <a:ext cx="3959600" cy="36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0" name="CuadroTexto 19">
            <a:extLst>
              <a:ext uri="{FF2B5EF4-FFF2-40B4-BE49-F238E27FC236}">
                <a16:creationId xmlns:a16="http://schemas.microsoft.com/office/drawing/2014/main" id="{407C428C-263F-85D4-4B86-E4C41DA5122E}"/>
              </a:ext>
            </a:extLst>
          </p:cNvPr>
          <p:cNvSpPr txBox="1"/>
          <p:nvPr/>
        </p:nvSpPr>
        <p:spPr>
          <a:xfrm>
            <a:off x="7535366" y="1413570"/>
            <a:ext cx="1080120" cy="446276"/>
          </a:xfrm>
          <a:prstGeom prst="rect">
            <a:avLst/>
          </a:prstGeom>
          <a:noFill/>
        </p:spPr>
        <p:txBody>
          <a:bodyPr wrap="square" rtlCol="0">
            <a:spAutoFit/>
          </a:bodyPr>
          <a:lstStyle/>
          <a:p>
            <a:r>
              <a:rPr lang="es-CL" b="1" dirty="0"/>
              <a:t>EFST 1</a:t>
            </a:r>
          </a:p>
        </p:txBody>
      </p:sp>
    </p:spTree>
    <p:extLst>
      <p:ext uri="{BB962C8B-B14F-4D97-AF65-F5344CB8AC3E}">
        <p14:creationId xmlns:p14="http://schemas.microsoft.com/office/powerpoint/2010/main" val="3926743483"/>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0EC80-AF6E-3C1F-C236-4E1F663B9A06}"/>
            </a:ext>
          </a:extLst>
        </p:cNvPr>
        <p:cNvGrpSpPr/>
        <p:nvPr/>
      </p:nvGrpSpPr>
      <p:grpSpPr>
        <a:xfrm>
          <a:off x="0" y="0"/>
          <a:ext cx="0" cy="0"/>
          <a:chOff x="0" y="0"/>
          <a:chExt cx="0" cy="0"/>
        </a:xfrm>
      </p:grpSpPr>
      <p:sp>
        <p:nvSpPr>
          <p:cNvPr id="5" name="Rectángulo 1">
            <a:extLst>
              <a:ext uri="{FF2B5EF4-FFF2-40B4-BE49-F238E27FC236}">
                <a16:creationId xmlns:a16="http://schemas.microsoft.com/office/drawing/2014/main" id="{9E18BB8B-1251-D389-3F18-DE7266E0C332}"/>
              </a:ext>
            </a:extLst>
          </p:cNvPr>
          <p:cNvSpPr/>
          <p:nvPr/>
        </p:nvSpPr>
        <p:spPr>
          <a:xfrm>
            <a:off x="0" y="1241"/>
            <a:ext cx="12212635" cy="6857107"/>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2" name="23 CuadroTexto">
            <a:extLst>
              <a:ext uri="{FF2B5EF4-FFF2-40B4-BE49-F238E27FC236}">
                <a16:creationId xmlns:a16="http://schemas.microsoft.com/office/drawing/2014/main" id="{6F0CE0BE-F0D0-2163-AA32-CC7FBFF0426F}"/>
              </a:ext>
            </a:extLst>
          </p:cNvPr>
          <p:cNvSpPr txBox="1"/>
          <p:nvPr/>
        </p:nvSpPr>
        <p:spPr>
          <a:xfrm>
            <a:off x="5382122" y="951965"/>
            <a:ext cx="1221970" cy="461605"/>
          </a:xfrm>
          <a:prstGeom prst="rect">
            <a:avLst/>
          </a:prstGeom>
          <a:noFill/>
        </p:spPr>
        <p:txBody>
          <a:bodyPr wrap="none" rtlCol="0">
            <a:spAutoFit/>
          </a:bodyPr>
          <a:lstStyle/>
          <a:p>
            <a:r>
              <a:rPr lang="es-CL" sz="2400" b="1" dirty="0">
                <a:latin typeface="Calibri" pitchFamily="34" charset="0"/>
                <a:cs typeface="Calibri" pitchFamily="34" charset="0"/>
              </a:rPr>
              <a:t>FUEGOS</a:t>
            </a:r>
          </a:p>
        </p:txBody>
      </p:sp>
      <p:graphicFrame>
        <p:nvGraphicFramePr>
          <p:cNvPr id="8" name="Tabla 7"/>
          <p:cNvGraphicFramePr>
            <a:graphicFrameLocks noGrp="1"/>
          </p:cNvGraphicFramePr>
          <p:nvPr/>
        </p:nvGraphicFramePr>
        <p:xfrm>
          <a:off x="190137" y="1658856"/>
          <a:ext cx="4305568" cy="1864276"/>
        </p:xfrm>
        <a:graphic>
          <a:graphicData uri="http://schemas.openxmlformats.org/drawingml/2006/table">
            <a:tbl>
              <a:tblPr firstRow="1" bandRow="1">
                <a:tableStyleId>{5C22544A-7EE6-4342-B048-85BDC9FD1C3A}</a:tableStyleId>
              </a:tblPr>
              <a:tblGrid>
                <a:gridCol w="702476">
                  <a:extLst>
                    <a:ext uri="{9D8B030D-6E8A-4147-A177-3AD203B41FA5}">
                      <a16:colId xmlns:a16="http://schemas.microsoft.com/office/drawing/2014/main" val="2068596567"/>
                    </a:ext>
                  </a:extLst>
                </a:gridCol>
                <a:gridCol w="1187744">
                  <a:extLst>
                    <a:ext uri="{9D8B030D-6E8A-4147-A177-3AD203B41FA5}">
                      <a16:colId xmlns:a16="http://schemas.microsoft.com/office/drawing/2014/main" val="4142932027"/>
                    </a:ext>
                  </a:extLst>
                </a:gridCol>
                <a:gridCol w="2415348">
                  <a:extLst>
                    <a:ext uri="{9D8B030D-6E8A-4147-A177-3AD203B41FA5}">
                      <a16:colId xmlns:a16="http://schemas.microsoft.com/office/drawing/2014/main" val="3398001432"/>
                    </a:ext>
                  </a:extLst>
                </a:gridCol>
              </a:tblGrid>
              <a:tr h="370792">
                <a:tc>
                  <a:txBody>
                    <a:bodyPr/>
                    <a:lstStyle/>
                    <a:p>
                      <a:pPr algn="ctr"/>
                      <a:r>
                        <a:rPr lang="es-CL" sz="1600" b="1" dirty="0">
                          <a:solidFill>
                            <a:schemeClr val="bg1"/>
                          </a:solidFill>
                        </a:rPr>
                        <a:t>FSCM</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lumMod val="50000"/>
                      </a:schemeClr>
                    </a:solidFill>
                  </a:tcPr>
                </a:tc>
                <a:tc>
                  <a:txBody>
                    <a:bodyPr/>
                    <a:lstStyle/>
                    <a:p>
                      <a:pPr algn="ctr"/>
                      <a:r>
                        <a:rPr lang="es-CL" sz="1600" b="1" dirty="0">
                          <a:solidFill>
                            <a:schemeClr val="bg1"/>
                          </a:solidFill>
                        </a:rPr>
                        <a:t>PRIORIDAD</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lumMod val="50000"/>
                      </a:schemeClr>
                    </a:solidFill>
                  </a:tcPr>
                </a:tc>
                <a:tc>
                  <a:txBody>
                    <a:bodyPr/>
                    <a:lstStyle/>
                    <a:p>
                      <a:pPr algn="ctr"/>
                      <a:r>
                        <a:rPr lang="es-CL" sz="1600" b="1" dirty="0">
                          <a:solidFill>
                            <a:schemeClr val="bg1"/>
                          </a:solidFill>
                        </a:rPr>
                        <a:t>DESCRIPCIÓN</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lumMod val="50000"/>
                      </a:schemeClr>
                    </a:solidFill>
                  </a:tcPr>
                </a:tc>
                <a:extLst>
                  <a:ext uri="{0D108BD9-81ED-4DB2-BD59-A6C34878D82A}">
                    <a16:rowId xmlns:a16="http://schemas.microsoft.com/office/drawing/2014/main" val="818303242"/>
                  </a:ext>
                </a:extLst>
              </a:tr>
              <a:tr h="335236">
                <a:tc>
                  <a:txBody>
                    <a:bodyPr/>
                    <a:lstStyle/>
                    <a:p>
                      <a:r>
                        <a:rPr lang="es-CL" sz="1600" b="1" dirty="0">
                          <a:solidFill>
                            <a:schemeClr val="bg1"/>
                          </a:solidFill>
                        </a:rPr>
                        <a:t>NFA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r>
                        <a:rPr lang="es-CL" sz="1600" dirty="0">
                          <a:solidFill>
                            <a:schemeClr val="bg1"/>
                          </a:solidFill>
                        </a:rPr>
                        <a:t>Obligatoria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285750" indent="-285750">
                        <a:buFont typeface="Arial" panose="020B0604020202020204" pitchFamily="34" charset="0"/>
                        <a:buChar char="•"/>
                      </a:pPr>
                      <a:r>
                        <a:rPr lang="es-CL" sz="1600" dirty="0">
                          <a:solidFill>
                            <a:schemeClr val="bg1"/>
                          </a:solidFill>
                        </a:rPr>
                        <a:t>Instalaciones</a:t>
                      </a:r>
                      <a:r>
                        <a:rPr lang="es-CL" sz="1600" baseline="0" dirty="0">
                          <a:solidFill>
                            <a:schemeClr val="bg1"/>
                          </a:solidFill>
                        </a:rPr>
                        <a:t> críticas</a:t>
                      </a:r>
                    </a:p>
                    <a:p>
                      <a:pPr marL="285750" indent="-285750">
                        <a:buFont typeface="Arial" panose="020B0604020202020204" pitchFamily="34" charset="0"/>
                        <a:buChar char="•"/>
                      </a:pPr>
                      <a:r>
                        <a:rPr lang="es-CL" sz="1600" baseline="0" dirty="0">
                          <a:solidFill>
                            <a:schemeClr val="bg1"/>
                          </a:solidFill>
                        </a:rPr>
                        <a:t>Población civil</a:t>
                      </a:r>
                      <a:endParaRPr lang="es-CL" sz="1600" dirty="0">
                        <a:solidFill>
                          <a:schemeClr val="bg1"/>
                        </a:solidFill>
                      </a:endParaRP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957851267"/>
                  </a:ext>
                </a:extLst>
              </a:tr>
              <a:tr h="335236">
                <a:tc>
                  <a:txBody>
                    <a:bodyPr/>
                    <a:lstStyle/>
                    <a:p>
                      <a:r>
                        <a:rPr lang="es-CL" sz="1600" b="1" dirty="0">
                          <a:solidFill>
                            <a:schemeClr val="bg1"/>
                          </a:solidFill>
                        </a:rPr>
                        <a:t>CFL*</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23B"/>
                    </a:solidFill>
                  </a:tcPr>
                </a:tc>
                <a:tc>
                  <a:txBody>
                    <a:bodyPr/>
                    <a:lstStyle/>
                    <a:p>
                      <a:r>
                        <a:rPr lang="es-CL" sz="1600" dirty="0">
                          <a:solidFill>
                            <a:schemeClr val="bg1"/>
                          </a:solidFill>
                        </a:rPr>
                        <a:t>Muy Alta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23B"/>
                    </a:solidFill>
                  </a:tcPr>
                </a:tc>
                <a:tc>
                  <a:txBody>
                    <a:bodyPr/>
                    <a:lstStyle/>
                    <a:p>
                      <a:r>
                        <a:rPr lang="es-CL" sz="1600" dirty="0">
                          <a:solidFill>
                            <a:schemeClr val="bg1"/>
                          </a:solidFill>
                        </a:rPr>
                        <a:t>Unidades más</a:t>
                      </a:r>
                      <a:r>
                        <a:rPr lang="es-CL" sz="1600" baseline="0" dirty="0">
                          <a:solidFill>
                            <a:schemeClr val="bg1"/>
                          </a:solidFill>
                        </a:rPr>
                        <a:t> adelantadas</a:t>
                      </a:r>
                      <a:endParaRPr lang="es-CL" sz="1600" dirty="0">
                        <a:solidFill>
                          <a:schemeClr val="bg1"/>
                        </a:solidFill>
                      </a:endParaRP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23B"/>
                    </a:solidFill>
                  </a:tcPr>
                </a:tc>
                <a:extLst>
                  <a:ext uri="{0D108BD9-81ED-4DB2-BD59-A6C34878D82A}">
                    <a16:rowId xmlns:a16="http://schemas.microsoft.com/office/drawing/2014/main" val="3946107582"/>
                  </a:ext>
                </a:extLst>
              </a:tr>
              <a:tr h="370792">
                <a:tc>
                  <a:txBody>
                    <a:bodyPr/>
                    <a:lstStyle/>
                    <a:p>
                      <a:r>
                        <a:rPr lang="es-CL" sz="1600" b="1" dirty="0">
                          <a:solidFill>
                            <a:schemeClr val="tx1"/>
                          </a:solidFill>
                        </a:rPr>
                        <a:t>RFA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r>
                        <a:rPr lang="es-CL" sz="1600" dirty="0">
                          <a:solidFill>
                            <a:schemeClr val="tx1"/>
                          </a:solidFill>
                        </a:rPr>
                        <a:t>Alta</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r>
                        <a:rPr lang="es-CL" sz="1600" dirty="0">
                          <a:solidFill>
                            <a:schemeClr val="tx1"/>
                          </a:solidFill>
                        </a:rPr>
                        <a:t>Presencia de unidades adyacentes</a:t>
                      </a:r>
                    </a:p>
                  </a:txBody>
                  <a:tcPr marL="91428" marR="91428"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16871810"/>
                  </a:ext>
                </a:extLst>
              </a:tr>
            </a:tbl>
          </a:graphicData>
        </a:graphic>
      </p:graphicFrame>
      <p:sp>
        <p:nvSpPr>
          <p:cNvPr id="22"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3"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3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33"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9EC58CAA-916B-E3D2-50EB-89F6EBBC3127}"/>
              </a:ext>
            </a:extLst>
          </p:cNvPr>
          <p:cNvGrpSpPr/>
          <p:nvPr/>
        </p:nvGrpSpPr>
        <p:grpSpPr>
          <a:xfrm>
            <a:off x="1270670" y="201837"/>
            <a:ext cx="9937104" cy="429171"/>
            <a:chOff x="1198662" y="137440"/>
            <a:chExt cx="9937104" cy="429171"/>
          </a:xfrm>
          <a:solidFill>
            <a:schemeClr val="accent3">
              <a:lumMod val="50000"/>
            </a:schemeClr>
          </a:solidFill>
        </p:grpSpPr>
        <p:sp>
          <p:nvSpPr>
            <p:cNvPr id="4" name="Forma libre 61">
              <a:extLst>
                <a:ext uri="{FF2B5EF4-FFF2-40B4-BE49-F238E27FC236}">
                  <a16:creationId xmlns:a16="http://schemas.microsoft.com/office/drawing/2014/main" id="{42ED5C76-77C0-F529-62B8-47A8BCC8C0DE}"/>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6" name="Forma libre 62">
              <a:extLst>
                <a:ext uri="{FF2B5EF4-FFF2-40B4-BE49-F238E27FC236}">
                  <a16:creationId xmlns:a16="http://schemas.microsoft.com/office/drawing/2014/main" id="{FFDC58E1-9952-3875-8512-2F669E051CCA}"/>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3">
              <a:extLst>
                <a:ext uri="{FF2B5EF4-FFF2-40B4-BE49-F238E27FC236}">
                  <a16:creationId xmlns:a16="http://schemas.microsoft.com/office/drawing/2014/main" id="{0708BC82-DBA4-64CD-464D-684E66DEE12F}"/>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4">
              <a:extLst>
                <a:ext uri="{FF2B5EF4-FFF2-40B4-BE49-F238E27FC236}">
                  <a16:creationId xmlns:a16="http://schemas.microsoft.com/office/drawing/2014/main" id="{14AEE074-56C9-4D20-B175-9506375E0AEB}"/>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3">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4" name="Forma libre 65">
              <a:extLst>
                <a:ext uri="{FF2B5EF4-FFF2-40B4-BE49-F238E27FC236}">
                  <a16:creationId xmlns:a16="http://schemas.microsoft.com/office/drawing/2014/main" id="{D8F26456-1B93-4917-0A5C-5650267199DB}"/>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18" name="Forma libre 66">
              <a:extLst>
                <a:ext uri="{FF2B5EF4-FFF2-40B4-BE49-F238E27FC236}">
                  <a16:creationId xmlns:a16="http://schemas.microsoft.com/office/drawing/2014/main" id="{1DAA6C47-4E92-15B2-650C-52C1EA57254A}"/>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sp>
        <p:nvSpPr>
          <p:cNvPr id="63" name="CuadroTexto 62"/>
          <p:cNvSpPr txBox="1"/>
          <p:nvPr/>
        </p:nvSpPr>
        <p:spPr>
          <a:xfrm>
            <a:off x="229752" y="3874318"/>
            <a:ext cx="4207707" cy="1154162"/>
          </a:xfrm>
          <a:prstGeom prst="rect">
            <a:avLst/>
          </a:prstGeom>
          <a:noFill/>
        </p:spPr>
        <p:txBody>
          <a:bodyPr wrap="square" rtlCol="0">
            <a:spAutoFit/>
          </a:bodyPr>
          <a:lstStyle/>
          <a:p>
            <a:pPr algn="just"/>
            <a:r>
              <a:rPr lang="es-CL" dirty="0"/>
              <a:t>*Unidades de maniobra deberán coordinar con puesto de mando se progresión al E/SE de CFL</a:t>
            </a:r>
          </a:p>
        </p:txBody>
      </p:sp>
      <p:pic>
        <p:nvPicPr>
          <p:cNvPr id="62" name="Imagen 61">
            <a:extLst>
              <a:ext uri="{FF2B5EF4-FFF2-40B4-BE49-F238E27FC236}">
                <a16:creationId xmlns:a16="http://schemas.microsoft.com/office/drawing/2014/main" id="{BC79FFCE-E407-91C1-A9D7-0C39848CF139}"/>
              </a:ext>
            </a:extLst>
          </p:cNvPr>
          <p:cNvPicPr>
            <a:picLocks noChangeAspect="1"/>
          </p:cNvPicPr>
          <p:nvPr/>
        </p:nvPicPr>
        <p:blipFill>
          <a:blip r:embed="rId5"/>
          <a:srcRect l="16582" b="8611"/>
          <a:stretch>
            <a:fillRect/>
          </a:stretch>
        </p:blipFill>
        <p:spPr>
          <a:xfrm>
            <a:off x="5253150" y="1379767"/>
            <a:ext cx="5939400" cy="54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4" name="CuadroTexto 63">
            <a:extLst>
              <a:ext uri="{FF2B5EF4-FFF2-40B4-BE49-F238E27FC236}">
                <a16:creationId xmlns:a16="http://schemas.microsoft.com/office/drawing/2014/main" id="{407C428C-263F-85D4-4B86-E4C41DA5122E}"/>
              </a:ext>
            </a:extLst>
          </p:cNvPr>
          <p:cNvSpPr txBox="1"/>
          <p:nvPr/>
        </p:nvSpPr>
        <p:spPr>
          <a:xfrm>
            <a:off x="5566257" y="1510357"/>
            <a:ext cx="1080120" cy="446276"/>
          </a:xfrm>
          <a:prstGeom prst="rect">
            <a:avLst/>
          </a:prstGeom>
          <a:noFill/>
        </p:spPr>
        <p:txBody>
          <a:bodyPr wrap="square" rtlCol="0">
            <a:spAutoFit/>
          </a:bodyPr>
          <a:lstStyle/>
          <a:p>
            <a:r>
              <a:rPr lang="es-CL" b="1" dirty="0"/>
              <a:t>EFST 1</a:t>
            </a:r>
          </a:p>
        </p:txBody>
      </p:sp>
      <p:sp>
        <p:nvSpPr>
          <p:cNvPr id="3" name="Rectángulo 2"/>
          <p:cNvSpPr/>
          <p:nvPr/>
        </p:nvSpPr>
        <p:spPr>
          <a:xfrm rot="17393644">
            <a:off x="7324872" y="5190510"/>
            <a:ext cx="1675166" cy="628681"/>
          </a:xfrm>
          <a:prstGeom prst="rect">
            <a:avLst/>
          </a:prstGeom>
          <a:solidFill>
            <a:schemeClr val="bg1">
              <a:lumMod val="50000"/>
              <a:alpha val="56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ln>
                <a:solidFill>
                  <a:schemeClr val="bg1">
                    <a:lumMod val="50000"/>
                  </a:schemeClr>
                </a:solidFill>
              </a:ln>
              <a:solidFill>
                <a:schemeClr val="bg1">
                  <a:lumMod val="50000"/>
                </a:schemeClr>
              </a:solidFill>
            </a:endParaRPr>
          </a:p>
        </p:txBody>
      </p:sp>
      <p:sp>
        <p:nvSpPr>
          <p:cNvPr id="65" name="Rectángulo 64"/>
          <p:cNvSpPr/>
          <p:nvPr/>
        </p:nvSpPr>
        <p:spPr>
          <a:xfrm rot="14219461">
            <a:off x="7602299" y="2319312"/>
            <a:ext cx="1828711" cy="683921"/>
          </a:xfrm>
          <a:prstGeom prst="rect">
            <a:avLst/>
          </a:prstGeom>
          <a:solidFill>
            <a:schemeClr val="bg1">
              <a:lumMod val="50000"/>
              <a:alpha val="56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ln>
                <a:solidFill>
                  <a:schemeClr val="bg1">
                    <a:lumMod val="50000"/>
                  </a:schemeClr>
                </a:solidFill>
              </a:ln>
              <a:solidFill>
                <a:schemeClr val="bg1">
                  <a:lumMod val="50000"/>
                </a:schemeClr>
              </a:solidFill>
            </a:endParaRPr>
          </a:p>
        </p:txBody>
      </p:sp>
      <p:sp>
        <p:nvSpPr>
          <p:cNvPr id="66" name="Rectángulo 65"/>
          <p:cNvSpPr/>
          <p:nvPr/>
        </p:nvSpPr>
        <p:spPr>
          <a:xfrm rot="308781">
            <a:off x="8977993" y="2282743"/>
            <a:ext cx="1226958" cy="616501"/>
          </a:xfrm>
          <a:prstGeom prst="rect">
            <a:avLst/>
          </a:prstGeom>
          <a:solidFill>
            <a:schemeClr val="bg1">
              <a:lumMod val="50000"/>
              <a:alpha val="56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ln>
                <a:solidFill>
                  <a:schemeClr val="bg1">
                    <a:lumMod val="50000"/>
                  </a:schemeClr>
                </a:solidFill>
              </a:ln>
              <a:solidFill>
                <a:schemeClr val="bg1">
                  <a:lumMod val="50000"/>
                </a:schemeClr>
              </a:solidFill>
            </a:endParaRPr>
          </a:p>
        </p:txBody>
      </p:sp>
      <p:sp>
        <p:nvSpPr>
          <p:cNvPr id="24" name="Forma libre 23"/>
          <p:cNvSpPr/>
          <p:nvPr/>
        </p:nvSpPr>
        <p:spPr>
          <a:xfrm>
            <a:off x="5232903" y="3829616"/>
            <a:ext cx="597529" cy="2951430"/>
          </a:xfrm>
          <a:custGeom>
            <a:avLst/>
            <a:gdLst>
              <a:gd name="connsiteX0" fmla="*/ 9053 w 597529"/>
              <a:gd name="connsiteY0" fmla="*/ 2951430 h 2951430"/>
              <a:gd name="connsiteX1" fmla="*/ 552261 w 597529"/>
              <a:gd name="connsiteY1" fmla="*/ 2951430 h 2951430"/>
              <a:gd name="connsiteX2" fmla="*/ 597529 w 597529"/>
              <a:gd name="connsiteY2" fmla="*/ 1656784 h 2951430"/>
              <a:gd name="connsiteX3" fmla="*/ 398352 w 597529"/>
              <a:gd name="connsiteY3" fmla="*/ 1176950 h 2951430"/>
              <a:gd name="connsiteX4" fmla="*/ 271604 w 597529"/>
              <a:gd name="connsiteY4" fmla="*/ 751437 h 2951430"/>
              <a:gd name="connsiteX5" fmla="*/ 0 w 597529"/>
              <a:gd name="connsiteY5" fmla="*/ 0 h 2951430"/>
              <a:gd name="connsiteX6" fmla="*/ 9053 w 597529"/>
              <a:gd name="connsiteY6" fmla="*/ 2951430 h 2951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7529" h="2951430">
                <a:moveTo>
                  <a:pt x="9053" y="2951430"/>
                </a:moveTo>
                <a:lnTo>
                  <a:pt x="552261" y="2951430"/>
                </a:lnTo>
                <a:lnTo>
                  <a:pt x="597529" y="1656784"/>
                </a:lnTo>
                <a:lnTo>
                  <a:pt x="398352" y="1176950"/>
                </a:lnTo>
                <a:lnTo>
                  <a:pt x="271604" y="751437"/>
                </a:lnTo>
                <a:lnTo>
                  <a:pt x="0" y="0"/>
                </a:lnTo>
                <a:cubicBezTo>
                  <a:pt x="3018" y="983810"/>
                  <a:pt x="6035" y="1967620"/>
                  <a:pt x="9053" y="2951430"/>
                </a:cubicBezTo>
                <a:close/>
              </a:path>
            </a:pathLst>
          </a:cu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7" name="Forma libre 66"/>
          <p:cNvSpPr/>
          <p:nvPr/>
        </p:nvSpPr>
        <p:spPr>
          <a:xfrm>
            <a:off x="8093798" y="1394234"/>
            <a:ext cx="3032911" cy="5323437"/>
          </a:xfrm>
          <a:custGeom>
            <a:avLst/>
            <a:gdLst>
              <a:gd name="connsiteX0" fmla="*/ 0 w 3032911"/>
              <a:gd name="connsiteY0" fmla="*/ 5323437 h 5323437"/>
              <a:gd name="connsiteX1" fmla="*/ 235390 w 3032911"/>
              <a:gd name="connsiteY1" fmla="*/ 5106154 h 5323437"/>
              <a:gd name="connsiteX2" fmla="*/ 516048 w 3032911"/>
              <a:gd name="connsiteY2" fmla="*/ 4852657 h 5323437"/>
              <a:gd name="connsiteX3" fmla="*/ 896293 w 3032911"/>
              <a:gd name="connsiteY3" fmla="*/ 4734962 h 5323437"/>
              <a:gd name="connsiteX4" fmla="*/ 1041149 w 3032911"/>
              <a:gd name="connsiteY4" fmla="*/ 4372823 h 5323437"/>
              <a:gd name="connsiteX5" fmla="*/ 986828 w 3032911"/>
              <a:gd name="connsiteY5" fmla="*/ 3902043 h 5323437"/>
              <a:gd name="connsiteX6" fmla="*/ 968721 w 3032911"/>
              <a:gd name="connsiteY6" fmla="*/ 3503691 h 5323437"/>
              <a:gd name="connsiteX7" fmla="*/ 1023042 w 3032911"/>
              <a:gd name="connsiteY7" fmla="*/ 3114392 h 5323437"/>
              <a:gd name="connsiteX8" fmla="*/ 1222218 w 3032911"/>
              <a:gd name="connsiteY8" fmla="*/ 2869948 h 5323437"/>
              <a:gd name="connsiteX9" fmla="*/ 1593410 w 3032911"/>
              <a:gd name="connsiteY9" fmla="*/ 2625505 h 5323437"/>
              <a:gd name="connsiteX10" fmla="*/ 1901228 w 3032911"/>
              <a:gd name="connsiteY10" fmla="*/ 2362954 h 5323437"/>
              <a:gd name="connsiteX11" fmla="*/ 2145671 w 3032911"/>
              <a:gd name="connsiteY11" fmla="*/ 2055136 h 5323437"/>
              <a:gd name="connsiteX12" fmla="*/ 2390115 w 3032911"/>
              <a:gd name="connsiteY12" fmla="*/ 1738265 h 5323437"/>
              <a:gd name="connsiteX13" fmla="*/ 2426329 w 3032911"/>
              <a:gd name="connsiteY13" fmla="*/ 1412340 h 5323437"/>
              <a:gd name="connsiteX14" fmla="*/ 2372008 w 3032911"/>
              <a:gd name="connsiteY14" fmla="*/ 715223 h 5323437"/>
              <a:gd name="connsiteX15" fmla="*/ 2516863 w 3032911"/>
              <a:gd name="connsiteY15" fmla="*/ 271604 h 5323437"/>
              <a:gd name="connsiteX16" fmla="*/ 3032911 w 3032911"/>
              <a:gd name="connsiteY16" fmla="*/ 0 h 532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2911" h="5323437">
                <a:moveTo>
                  <a:pt x="0" y="5323437"/>
                </a:moveTo>
                <a:lnTo>
                  <a:pt x="235390" y="5106154"/>
                </a:lnTo>
                <a:cubicBezTo>
                  <a:pt x="321398" y="5027691"/>
                  <a:pt x="405898" y="4914522"/>
                  <a:pt x="516048" y="4852657"/>
                </a:cubicBezTo>
                <a:cubicBezTo>
                  <a:pt x="626199" y="4790792"/>
                  <a:pt x="808776" y="4814934"/>
                  <a:pt x="896293" y="4734962"/>
                </a:cubicBezTo>
                <a:cubicBezTo>
                  <a:pt x="983810" y="4654990"/>
                  <a:pt x="1026060" y="4511643"/>
                  <a:pt x="1041149" y="4372823"/>
                </a:cubicBezTo>
                <a:cubicBezTo>
                  <a:pt x="1056238" y="4234003"/>
                  <a:pt x="998899" y="4046898"/>
                  <a:pt x="986828" y="3902043"/>
                </a:cubicBezTo>
                <a:cubicBezTo>
                  <a:pt x="974757" y="3757188"/>
                  <a:pt x="962685" y="3634966"/>
                  <a:pt x="968721" y="3503691"/>
                </a:cubicBezTo>
                <a:cubicBezTo>
                  <a:pt x="974757" y="3372416"/>
                  <a:pt x="980793" y="3220016"/>
                  <a:pt x="1023042" y="3114392"/>
                </a:cubicBezTo>
                <a:cubicBezTo>
                  <a:pt x="1065291" y="3008768"/>
                  <a:pt x="1127157" y="2951429"/>
                  <a:pt x="1222218" y="2869948"/>
                </a:cubicBezTo>
                <a:cubicBezTo>
                  <a:pt x="1317279" y="2788467"/>
                  <a:pt x="1480242" y="2710004"/>
                  <a:pt x="1593410" y="2625505"/>
                </a:cubicBezTo>
                <a:cubicBezTo>
                  <a:pt x="1706578" y="2541006"/>
                  <a:pt x="1809185" y="2458015"/>
                  <a:pt x="1901228" y="2362954"/>
                </a:cubicBezTo>
                <a:cubicBezTo>
                  <a:pt x="1993271" y="2267893"/>
                  <a:pt x="2064190" y="2159251"/>
                  <a:pt x="2145671" y="2055136"/>
                </a:cubicBezTo>
                <a:cubicBezTo>
                  <a:pt x="2227152" y="1951021"/>
                  <a:pt x="2343339" y="1845398"/>
                  <a:pt x="2390115" y="1738265"/>
                </a:cubicBezTo>
                <a:cubicBezTo>
                  <a:pt x="2436891" y="1631132"/>
                  <a:pt x="2429347" y="1582847"/>
                  <a:pt x="2426329" y="1412340"/>
                </a:cubicBezTo>
                <a:cubicBezTo>
                  <a:pt x="2423311" y="1241833"/>
                  <a:pt x="2356919" y="905346"/>
                  <a:pt x="2372008" y="715223"/>
                </a:cubicBezTo>
                <a:cubicBezTo>
                  <a:pt x="2387097" y="525100"/>
                  <a:pt x="2406713" y="390808"/>
                  <a:pt x="2516863" y="271604"/>
                </a:cubicBezTo>
                <a:cubicBezTo>
                  <a:pt x="2627013" y="152400"/>
                  <a:pt x="2829962" y="76200"/>
                  <a:pt x="3032911" y="0"/>
                </a:cubicBezTo>
              </a:path>
            </a:pathLst>
          </a:custGeom>
          <a:no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8" name="Rectángulo 67"/>
          <p:cNvSpPr/>
          <p:nvPr/>
        </p:nvSpPr>
        <p:spPr>
          <a:xfrm>
            <a:off x="8832019" y="1845618"/>
            <a:ext cx="359531" cy="304757"/>
          </a:xfrm>
          <a:prstGeom prst="rect">
            <a:avLst/>
          </a:prstGeom>
          <a:solidFill>
            <a:schemeClr val="bg1">
              <a:lumMod val="50000"/>
              <a:alpha val="56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ln>
                <a:solidFill>
                  <a:schemeClr val="bg1">
                    <a:lumMod val="50000"/>
                  </a:schemeClr>
                </a:solidFill>
              </a:ln>
              <a:solidFill>
                <a:schemeClr val="bg1">
                  <a:lumMod val="50000"/>
                </a:schemeClr>
              </a:solidFill>
            </a:endParaRPr>
          </a:p>
        </p:txBody>
      </p:sp>
    </p:spTree>
    <p:extLst>
      <p:ext uri="{BB962C8B-B14F-4D97-AF65-F5344CB8AC3E}">
        <p14:creationId xmlns:p14="http://schemas.microsoft.com/office/powerpoint/2010/main" val="1672012915"/>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E834E-4553-7505-470E-C4B0444CBEA2}"/>
            </a:ext>
          </a:extLst>
        </p:cNvPr>
        <p:cNvGrpSpPr/>
        <p:nvPr/>
      </p:nvGrpSpPr>
      <p:grpSpPr>
        <a:xfrm>
          <a:off x="0" y="0"/>
          <a:ext cx="0" cy="0"/>
          <a:chOff x="0" y="0"/>
          <a:chExt cx="0" cy="0"/>
        </a:xfrm>
      </p:grpSpPr>
      <p:sp>
        <p:nvSpPr>
          <p:cNvPr id="14" name="CuadroTexto 13">
            <a:extLst>
              <a:ext uri="{FF2B5EF4-FFF2-40B4-BE49-F238E27FC236}">
                <a16:creationId xmlns:a16="http://schemas.microsoft.com/office/drawing/2014/main" id="{3AEB8473-400C-BEB4-AE9B-CB1F0801141B}"/>
              </a:ext>
            </a:extLst>
          </p:cNvPr>
          <p:cNvSpPr txBox="1"/>
          <p:nvPr/>
        </p:nvSpPr>
        <p:spPr>
          <a:xfrm>
            <a:off x="0" y="2781722"/>
            <a:ext cx="12190413" cy="461665"/>
          </a:xfrm>
          <a:prstGeom prst="rect">
            <a:avLst/>
          </a:prstGeom>
          <a:gradFill flip="none" rotWithShape="1">
            <a:gsLst>
              <a:gs pos="0">
                <a:schemeClr val="tx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rPr>
              <a:t>    Adaptación a la realidad</a:t>
            </a:r>
            <a:endParaRPr kumimoji="0" lang="es-CL" sz="2000" b="1" i="0" u="none" strike="noStrike" kern="1200" cap="none" spc="0" normalizeH="0" baseline="0" noProof="0" dirty="0">
              <a:ln>
                <a:noFill/>
              </a:ln>
              <a:solidFill>
                <a:prstClr val="white"/>
              </a:solidFill>
              <a:effectLst/>
              <a:uLnTx/>
              <a:uFillTx/>
              <a:latin typeface="Calibri" panose="020F0502020204030204"/>
            </a:endParaRPr>
          </a:p>
        </p:txBody>
      </p:sp>
      <p:sp>
        <p:nvSpPr>
          <p:cNvPr id="68" name="Hexágono 67">
            <a:extLst>
              <a:ext uri="{FF2B5EF4-FFF2-40B4-BE49-F238E27FC236}">
                <a16:creationId xmlns:a16="http://schemas.microsoft.com/office/drawing/2014/main" id="{02D3D63A-AFAB-2C6C-4DC3-519EF332A659}"/>
              </a:ext>
            </a:extLst>
          </p:cNvPr>
          <p:cNvSpPr/>
          <p:nvPr/>
        </p:nvSpPr>
        <p:spPr>
          <a:xfrm>
            <a:off x="9695638" y="256463"/>
            <a:ext cx="2170612" cy="1874453"/>
          </a:xfrm>
          <a:prstGeom prst="hexagon">
            <a:avLst>
              <a:gd name="adj" fmla="val 25000"/>
              <a:gd name="vf" fmla="val 115470"/>
            </a:avLst>
          </a:prstGeom>
          <a:blipFill>
            <a:blip r:embed="rId2"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69" name="Hexágono 68">
            <a:extLst>
              <a:ext uri="{FF2B5EF4-FFF2-40B4-BE49-F238E27FC236}">
                <a16:creationId xmlns:a16="http://schemas.microsoft.com/office/drawing/2014/main" id="{E826EF03-BAAB-5341-B624-35801746BA73}"/>
              </a:ext>
            </a:extLst>
          </p:cNvPr>
          <p:cNvSpPr/>
          <p:nvPr/>
        </p:nvSpPr>
        <p:spPr>
          <a:xfrm>
            <a:off x="5951928" y="4168812"/>
            <a:ext cx="2170612" cy="1874453"/>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0" name="Hexágono 69">
            <a:extLst>
              <a:ext uri="{FF2B5EF4-FFF2-40B4-BE49-F238E27FC236}">
                <a16:creationId xmlns:a16="http://schemas.microsoft.com/office/drawing/2014/main" id="{81B5A8A8-CCDE-F809-D3FE-561040C7C457}"/>
              </a:ext>
            </a:extLst>
          </p:cNvPr>
          <p:cNvSpPr/>
          <p:nvPr/>
        </p:nvSpPr>
        <p:spPr>
          <a:xfrm>
            <a:off x="9663156" y="2264342"/>
            <a:ext cx="2170612" cy="1874453"/>
          </a:xfrm>
          <a:prstGeom prst="hexagon">
            <a:avLst>
              <a:gd name="adj" fmla="val 25000"/>
              <a:gd name="vf" fmla="val 115470"/>
            </a:avLst>
          </a:prstGeom>
          <a:blipFill>
            <a:blip r:embed="rId4" cstate="email">
              <a:extLst>
                <a:ext uri="{28A0092B-C50C-407E-A947-70E740481C1C}">
                  <a14:useLocalDpi xmlns:a14="http://schemas.microsoft.com/office/drawing/2010/main"/>
                </a:ext>
              </a:extLst>
            </a:blip>
            <a:srcRect/>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1" name="Hexágono 70">
            <a:extLst>
              <a:ext uri="{FF2B5EF4-FFF2-40B4-BE49-F238E27FC236}">
                <a16:creationId xmlns:a16="http://schemas.microsoft.com/office/drawing/2014/main" id="{0D94706B-B2A4-6311-B7FF-A9C71E7535D4}"/>
              </a:ext>
            </a:extLst>
          </p:cNvPr>
          <p:cNvSpPr/>
          <p:nvPr/>
        </p:nvSpPr>
        <p:spPr>
          <a:xfrm>
            <a:off x="5963250" y="2181762"/>
            <a:ext cx="2170612" cy="1874453"/>
          </a:xfrm>
          <a:prstGeom prst="hexagon">
            <a:avLst>
              <a:gd name="adj" fmla="val 25000"/>
              <a:gd name="vf" fmla="val 115470"/>
            </a:avLst>
          </a:prstGeom>
          <a:blipFill>
            <a:blip r:embed="rId5" cstate="email">
              <a:extLst>
                <a:ext uri="{28A0092B-C50C-407E-A947-70E740481C1C}">
                  <a14:useLocalDpi xmlns:a14="http://schemas.microsoft.com/office/drawing/2010/main"/>
                </a:ext>
              </a:extLst>
            </a:blip>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72" name="Hexágono 71">
            <a:extLst>
              <a:ext uri="{FF2B5EF4-FFF2-40B4-BE49-F238E27FC236}">
                <a16:creationId xmlns:a16="http://schemas.microsoft.com/office/drawing/2014/main" id="{645256EC-3B5D-70A5-1B2E-C75617AD7CE0}"/>
              </a:ext>
            </a:extLst>
          </p:cNvPr>
          <p:cNvSpPr/>
          <p:nvPr/>
        </p:nvSpPr>
        <p:spPr>
          <a:xfrm>
            <a:off x="7801967" y="3277760"/>
            <a:ext cx="2181762" cy="1874453"/>
          </a:xfrm>
          <a:prstGeom prst="hexagon">
            <a:avLst>
              <a:gd name="adj" fmla="val 25000"/>
              <a:gd name="vf" fmla="val 115470"/>
            </a:avLst>
          </a:prstGeom>
          <a:blipFill>
            <a:blip r:embed="rId6"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18" name="Hexágono 17">
            <a:extLst>
              <a:ext uri="{FF2B5EF4-FFF2-40B4-BE49-F238E27FC236}">
                <a16:creationId xmlns:a16="http://schemas.microsoft.com/office/drawing/2014/main" id="{244E0AF9-CEFF-65B1-204E-8652E34DAEFD}"/>
              </a:ext>
            </a:extLst>
          </p:cNvPr>
          <p:cNvSpPr/>
          <p:nvPr/>
        </p:nvSpPr>
        <p:spPr>
          <a:xfrm>
            <a:off x="7847249" y="1299411"/>
            <a:ext cx="2170612" cy="1874453"/>
          </a:xfrm>
          <a:prstGeom prst="hexagon">
            <a:avLst>
              <a:gd name="adj" fmla="val 25000"/>
              <a:gd name="vf" fmla="val 115470"/>
            </a:avLst>
          </a:prstGeom>
          <a:blipFill>
            <a:blip r:embed="rId7"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pic>
        <p:nvPicPr>
          <p:cNvPr id="3" name="Imagen 2">
            <a:extLst>
              <a:ext uri="{FF2B5EF4-FFF2-40B4-BE49-F238E27FC236}">
                <a16:creationId xmlns:a16="http://schemas.microsoft.com/office/drawing/2014/main" id="{83A322DC-77BC-9CA3-7B15-A977BBE6E27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22598" y="477466"/>
            <a:ext cx="3058947" cy="1130481"/>
          </a:xfrm>
          <a:prstGeom prst="rect">
            <a:avLst/>
          </a:prstGeom>
        </p:spPr>
      </p:pic>
      <p:pic>
        <p:nvPicPr>
          <p:cNvPr id="5" name="Imagen 4">
            <a:extLst>
              <a:ext uri="{FF2B5EF4-FFF2-40B4-BE49-F238E27FC236}">
                <a16:creationId xmlns:a16="http://schemas.microsoft.com/office/drawing/2014/main" id="{FF5FD22F-C927-B08C-17EA-957EFA08C457}"/>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847734" y="5662042"/>
            <a:ext cx="1181219" cy="926446"/>
          </a:xfrm>
          <a:prstGeom prst="rect">
            <a:avLst/>
          </a:prstGeom>
        </p:spPr>
      </p:pic>
      <p:sp>
        <p:nvSpPr>
          <p:cNvPr id="4" name="CuadroTexto 3">
            <a:extLst>
              <a:ext uri="{FF2B5EF4-FFF2-40B4-BE49-F238E27FC236}">
                <a16:creationId xmlns:a16="http://schemas.microsoft.com/office/drawing/2014/main" id="{6C437AED-656A-2047-AEBF-FF0C580FB748}"/>
              </a:ext>
            </a:extLst>
          </p:cNvPr>
          <p:cNvSpPr txBox="1"/>
          <p:nvPr/>
        </p:nvSpPr>
        <p:spPr>
          <a:xfrm>
            <a:off x="694606" y="6125265"/>
            <a:ext cx="2088232" cy="338554"/>
          </a:xfrm>
          <a:prstGeom prst="rect">
            <a:avLst/>
          </a:prstGeom>
          <a:no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Calibri" panose="020F0502020204030204"/>
                <a:ea typeface="+mn-ea"/>
                <a:cs typeface="+mn-cs"/>
              </a:rPr>
              <a:t>18 de Junio de 2026</a:t>
            </a:r>
          </a:p>
        </p:txBody>
      </p:sp>
    </p:spTree>
    <p:extLst>
      <p:ext uri="{BB962C8B-B14F-4D97-AF65-F5344CB8AC3E}">
        <p14:creationId xmlns:p14="http://schemas.microsoft.com/office/powerpoint/2010/main" val="15440665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61E09331-DFD9-B52C-69A6-AC019BA67634}"/>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E4877603-2E48-2402-3799-BB3DCFA1ECC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88F97DE2-6347-002D-7759-D4332ADE2A8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 name="Forma libre 63">
              <a:extLst>
                <a:ext uri="{FF2B5EF4-FFF2-40B4-BE49-F238E27FC236}">
                  <a16:creationId xmlns:a16="http://schemas.microsoft.com/office/drawing/2014/main" id="{9F1DFE9A-6619-2F7A-4422-FF995D00A68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4">
              <a:extLst>
                <a:ext uri="{FF2B5EF4-FFF2-40B4-BE49-F238E27FC236}">
                  <a16:creationId xmlns:a16="http://schemas.microsoft.com/office/drawing/2014/main" id="{B0C0844B-FD94-D735-6F4C-217624E5633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5">
              <a:extLst>
                <a:ext uri="{FF2B5EF4-FFF2-40B4-BE49-F238E27FC236}">
                  <a16:creationId xmlns:a16="http://schemas.microsoft.com/office/drawing/2014/main" id="{49962F8C-97E7-303B-A5EA-4E827616BF9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6">
              <a:extLst>
                <a:ext uri="{FF2B5EF4-FFF2-40B4-BE49-F238E27FC236}">
                  <a16:creationId xmlns:a16="http://schemas.microsoft.com/office/drawing/2014/main" id="{2B84A0E9-DAB1-BE5B-35D2-C6BC45FEA6F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aphicFrame>
        <p:nvGraphicFramePr>
          <p:cNvPr id="6" name="Tabla 5"/>
          <p:cNvGraphicFramePr>
            <a:graphicFrameLocks noGrp="1"/>
          </p:cNvGraphicFramePr>
          <p:nvPr>
            <p:extLst>
              <p:ext uri="{D42A27DB-BD31-4B8C-83A1-F6EECF244321}">
                <p14:modId xmlns:p14="http://schemas.microsoft.com/office/powerpoint/2010/main" val="3481894666"/>
              </p:ext>
            </p:extLst>
          </p:nvPr>
        </p:nvGraphicFramePr>
        <p:xfrm>
          <a:off x="1846734" y="836708"/>
          <a:ext cx="9954168" cy="5861397"/>
        </p:xfrm>
        <a:graphic>
          <a:graphicData uri="http://schemas.openxmlformats.org/drawingml/2006/table">
            <a:tbl>
              <a:tblPr firstRow="1" firstCol="1" bandRow="1"/>
              <a:tblGrid>
                <a:gridCol w="685496">
                  <a:extLst>
                    <a:ext uri="{9D8B030D-6E8A-4147-A177-3AD203B41FA5}">
                      <a16:colId xmlns:a16="http://schemas.microsoft.com/office/drawing/2014/main" val="2310694731"/>
                    </a:ext>
                  </a:extLst>
                </a:gridCol>
                <a:gridCol w="685496">
                  <a:extLst>
                    <a:ext uri="{9D8B030D-6E8A-4147-A177-3AD203B41FA5}">
                      <a16:colId xmlns:a16="http://schemas.microsoft.com/office/drawing/2014/main" val="3907164426"/>
                    </a:ext>
                  </a:extLst>
                </a:gridCol>
                <a:gridCol w="3094714">
                  <a:extLst>
                    <a:ext uri="{9D8B030D-6E8A-4147-A177-3AD203B41FA5}">
                      <a16:colId xmlns:a16="http://schemas.microsoft.com/office/drawing/2014/main" val="4049083262"/>
                    </a:ext>
                  </a:extLst>
                </a:gridCol>
                <a:gridCol w="1143711">
                  <a:extLst>
                    <a:ext uri="{9D8B030D-6E8A-4147-A177-3AD203B41FA5}">
                      <a16:colId xmlns:a16="http://schemas.microsoft.com/office/drawing/2014/main" val="1889450337"/>
                    </a:ext>
                  </a:extLst>
                </a:gridCol>
                <a:gridCol w="985628">
                  <a:extLst>
                    <a:ext uri="{9D8B030D-6E8A-4147-A177-3AD203B41FA5}">
                      <a16:colId xmlns:a16="http://schemas.microsoft.com/office/drawing/2014/main" val="3228999412"/>
                    </a:ext>
                  </a:extLst>
                </a:gridCol>
                <a:gridCol w="983377">
                  <a:extLst>
                    <a:ext uri="{9D8B030D-6E8A-4147-A177-3AD203B41FA5}">
                      <a16:colId xmlns:a16="http://schemas.microsoft.com/office/drawing/2014/main" val="1172648576"/>
                    </a:ext>
                  </a:extLst>
                </a:gridCol>
                <a:gridCol w="1259038">
                  <a:extLst>
                    <a:ext uri="{9D8B030D-6E8A-4147-A177-3AD203B41FA5}">
                      <a16:colId xmlns:a16="http://schemas.microsoft.com/office/drawing/2014/main" val="2085280752"/>
                    </a:ext>
                  </a:extLst>
                </a:gridCol>
                <a:gridCol w="1116708">
                  <a:extLst>
                    <a:ext uri="{9D8B030D-6E8A-4147-A177-3AD203B41FA5}">
                      <a16:colId xmlns:a16="http://schemas.microsoft.com/office/drawing/2014/main" val="4140383919"/>
                    </a:ext>
                  </a:extLst>
                </a:gridCol>
              </a:tblGrid>
              <a:tr h="281235">
                <a:tc>
                  <a:txBody>
                    <a:bodyPr/>
                    <a:lstStyle/>
                    <a:p>
                      <a:pPr algn="ctr">
                        <a:spcAft>
                          <a:spcPts val="0"/>
                        </a:spcAft>
                      </a:pPr>
                      <a:r>
                        <a:rPr lang="es-CL" sz="800" b="1" dirty="0">
                          <a:effectLst/>
                          <a:latin typeface="Arial" panose="020B0604020202020204" pitchFamily="34" charset="0"/>
                          <a:ea typeface="Times New Roman" panose="02020603050405020304" pitchFamily="18" charset="0"/>
                        </a:rPr>
                        <a:t>EVENTO</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FECHA/HORA</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ACTIVIDAD</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O.C.E.</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PARTICIPANTES</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ÁREA</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OBSERVACIONES</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M.R.O.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extLst>
                  <a:ext uri="{0D108BD9-81ED-4DB2-BD59-A6C34878D82A}">
                    <a16:rowId xmlns:a16="http://schemas.microsoft.com/office/drawing/2014/main" val="730444832"/>
                  </a:ext>
                </a:extLst>
              </a:tr>
              <a:tr h="475755">
                <a:tc>
                  <a:txBody>
                    <a:bodyPr/>
                    <a:lstStyle/>
                    <a:p>
                      <a:pPr algn="ctr">
                        <a:spcAft>
                          <a:spcPts val="0"/>
                        </a:spcAft>
                      </a:pPr>
                      <a:r>
                        <a:rPr lang="es-CL" sz="800" dirty="0">
                          <a:effectLst/>
                          <a:latin typeface="Arial" panose="020B0604020202020204" pitchFamily="34" charset="0"/>
                          <a:ea typeface="Times New Roman" panose="02020603050405020304" pitchFamily="18" charset="0"/>
                        </a:rPr>
                        <a:t>BN 21</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dirty="0">
                          <a:effectLst/>
                          <a:latin typeface="Arial" panose="020B0604020202020204" pitchFamily="34" charset="0"/>
                          <a:ea typeface="Times New Roman" panose="02020603050405020304" pitchFamily="18" charset="0"/>
                        </a:rPr>
                        <a:t>29-10</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290900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291700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RECEPCIÓN DE ORDEN SECC. 020</a:t>
                      </a:r>
                      <a:endParaRPr lang="es-CL" sz="1000" dirty="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PLANIFICACIÓN OPERACIONAL</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28600" indent="-299085" algn="ctr">
                        <a:spcAft>
                          <a:spcPts val="0"/>
                        </a:spcAft>
                      </a:pPr>
                      <a:r>
                        <a:rPr lang="es-CL" sz="800">
                          <a:effectLst/>
                          <a:latin typeface="Arial" panose="020B0604020202020204" pitchFamily="34" charset="0"/>
                          <a:ea typeface="Times New Roman" panose="02020603050405020304" pitchFamily="18" charset="0"/>
                        </a:rPr>
                        <a:t>XO</a:t>
                      </a:r>
                      <a:endParaRPr lang="es-CL" sz="1000">
                        <a:effectLst/>
                        <a:latin typeface="Times New Roman" panose="02020603050405020304" pitchFamily="18" charset="0"/>
                        <a:ea typeface="Times New Roman" panose="02020603050405020304" pitchFamily="18" charset="0"/>
                      </a:endParaRPr>
                    </a:p>
                    <a:p>
                      <a:pPr marL="228600" indent="-299085" algn="ctr">
                        <a:spcAft>
                          <a:spcPts val="0"/>
                        </a:spcAft>
                      </a:pPr>
                      <a:r>
                        <a:rPr lang="es-CL" sz="800">
                          <a:effectLst/>
                          <a:latin typeface="Arial" panose="020B0604020202020204" pitchFamily="34" charset="0"/>
                          <a:ea typeface="Times New Roman" panose="02020603050405020304" pitchFamily="18" charset="0"/>
                        </a:rPr>
                        <a:t>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SECC. RECON</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CENTARM</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FUERTE AGUAYO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solidFill>
                            <a:srgbClr val="70AD47"/>
                          </a:solidFill>
                          <a:effectLst/>
                          <a:latin typeface="Arial" panose="020B0604020202020204" pitchFamily="34" charset="0"/>
                          <a:ea typeface="Times New Roman" panose="02020603050405020304" pitchFamily="18" charset="0"/>
                        </a:rPr>
                        <a:t>COMEX RIC 020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DESPRECIABLE</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58976642"/>
                  </a:ext>
                </a:extLst>
              </a:tr>
              <a:tr h="562469">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29-20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290830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291230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DESPLAZAMIENTO TERRSTRE A CAMPO DE ENTRENAMIENTO PICHICUY</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800">
                          <a:effectLst/>
                          <a:latin typeface="Arial" panose="020B0604020202020204" pitchFamily="34" charset="0"/>
                          <a:ea typeface="Times New Roman" panose="02020603050405020304" pitchFamily="18" charset="0"/>
                        </a:rPr>
                        <a:t>CO.BATMILLER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PLT M-81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PLT AP</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CENTARM</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FUERTE AGUAYO</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PICHICUY</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CIEP.</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 </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MENOR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96095872"/>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29-30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291230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291430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APOSENTAMIENTO 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800">
                          <a:effectLst/>
                          <a:latin typeface="Arial" panose="020B0604020202020204" pitchFamily="34" charset="0"/>
                          <a:ea typeface="Times New Roman" panose="02020603050405020304" pitchFamily="18" charset="0"/>
                        </a:rPr>
                        <a:t>CO.BATMILLER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 </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PICHICUY </a:t>
                      </a:r>
                      <a:br>
                        <a:rPr lang="es-CL" sz="800">
                          <a:effectLst/>
                          <a:latin typeface="Arial" panose="020B0604020202020204" pitchFamily="34" charset="0"/>
                          <a:ea typeface="Times New Roman" panose="02020603050405020304" pitchFamily="18" charset="0"/>
                        </a:rPr>
                      </a:br>
                      <a:r>
                        <a:rPr lang="es-CL" sz="800">
                          <a:effectLst/>
                          <a:latin typeface="Arial" panose="020B0604020202020204" pitchFamily="34" charset="0"/>
                          <a:ea typeface="Times New Roman" panose="02020603050405020304" pitchFamily="18" charset="0"/>
                        </a:rPr>
                        <a:t>(SECTOR 13)</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VIVAC ADMINISTRATIVO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MENOR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85360384"/>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29-40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291600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291700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EXPO ORDEN SECC. RECON</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800">
                          <a:effectLst/>
                          <a:latin typeface="Arial" panose="020B0604020202020204" pitchFamily="34" charset="0"/>
                          <a:ea typeface="Times New Roman" panose="02020603050405020304" pitchFamily="18" charset="0"/>
                        </a:rPr>
                        <a:t>XO</a:t>
                      </a:r>
                      <a:endParaRPr lang="es-CL" sz="10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800">
                          <a:effectLst/>
                          <a:latin typeface="Arial" panose="020B0604020202020204" pitchFamily="34" charset="0"/>
                          <a:ea typeface="Times New Roman" panose="02020603050405020304" pitchFamily="18" charset="0"/>
                        </a:rPr>
                        <a:t>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SECC. RECON</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CENTARM</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FUERTE AGUAYO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solidFill>
                            <a:srgbClr val="70AD47"/>
                          </a:solidFill>
                          <a:effectLst/>
                          <a:latin typeface="Arial" panose="020B0604020202020204" pitchFamily="34" charset="0"/>
                          <a:ea typeface="Times New Roman" panose="02020603050405020304" pitchFamily="18" charset="0"/>
                        </a:rPr>
                        <a:t>RIC</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DESPRECIABLE</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1833319"/>
                  </a:ext>
                </a:extLst>
              </a:tr>
              <a:tr h="843704">
                <a:tc>
                  <a:txBody>
                    <a:bodyPr/>
                    <a:lstStyle/>
                    <a:p>
                      <a:pPr algn="ctr">
                        <a:spcAft>
                          <a:spcPts val="0"/>
                        </a:spcAft>
                      </a:pPr>
                      <a:r>
                        <a:rPr lang="es-CL" sz="800" dirty="0">
                          <a:effectLst/>
                          <a:latin typeface="Arial" panose="020B0604020202020204" pitchFamily="34" charset="0"/>
                          <a:ea typeface="Times New Roman" panose="02020603050405020304" pitchFamily="18" charset="0"/>
                        </a:rPr>
                        <a:t>BN 21</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dirty="0">
                          <a:effectLst/>
                          <a:latin typeface="Arial" panose="020B0604020202020204" pitchFamily="34" charset="0"/>
                          <a:ea typeface="Times New Roman" panose="02020603050405020304" pitchFamily="18" charset="0"/>
                        </a:rPr>
                        <a:t>29-50</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291500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291800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b="1" dirty="0">
                          <a:solidFill>
                            <a:srgbClr val="FF0000"/>
                          </a:solidFill>
                          <a:effectLst/>
                          <a:latin typeface="Arial" panose="020B0604020202020204" pitchFamily="34" charset="0"/>
                          <a:ea typeface="Times New Roman" panose="02020603050405020304" pitchFamily="18" charset="0"/>
                        </a:rPr>
                        <a:t>TIRO DIURNO MORTERO 81 MM</a:t>
                      </a:r>
                      <a:endParaRPr lang="es-CL" sz="1000" dirty="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POSICIÓN DE FUEGO.</a:t>
                      </a:r>
                      <a:endParaRPr lang="es-CL" sz="1000" dirty="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EMPLAZAMIENTO PIEZAS DE MORTEROS 81MM.</a:t>
                      </a:r>
                      <a:endParaRPr lang="es-CL" sz="1000" dirty="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APOYO DE FUEGO A UNIDADES DE MANIOBRA.</a:t>
                      </a:r>
                      <a:endParaRPr lang="es-CL" sz="1000" dirty="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dirty="0">
                          <a:effectLst/>
                          <a:latin typeface="Arial" panose="020B0604020202020204" pitchFamily="34" charset="0"/>
                          <a:ea typeface="Times New Roman" panose="02020603050405020304" pitchFamily="18" charset="0"/>
                        </a:rPr>
                        <a:t>FALLA DE MORTERO 81MM</a:t>
                      </a:r>
                      <a:endParaRPr lang="es-CL" sz="1000" dirty="0">
                        <a:effectLst/>
                        <a:latin typeface="Times New Roman" panose="02020603050405020304" pitchFamily="18" charset="0"/>
                        <a:ea typeface="Times New Roman" panose="02020603050405020304" pitchFamily="18" charset="0"/>
                      </a:endParaRPr>
                    </a:p>
                    <a:p>
                      <a:pPr marL="457200">
                        <a:spcAft>
                          <a:spcPts val="0"/>
                        </a:spcAft>
                      </a:pPr>
                      <a:r>
                        <a:rPr lang="es-CL" sz="800" dirty="0">
                          <a:effectLst/>
                          <a:latin typeface="Arial" panose="020B0604020202020204" pitchFamily="34" charset="0"/>
                          <a:ea typeface="Times New Roman" panose="02020603050405020304" pitchFamily="18" charset="0"/>
                        </a:rPr>
                        <a:t> </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800" dirty="0">
                          <a:effectLst/>
                          <a:latin typeface="Arial" panose="020B0604020202020204" pitchFamily="34" charset="0"/>
                          <a:ea typeface="Times New Roman" panose="02020603050405020304" pitchFamily="18" charset="0"/>
                        </a:rPr>
                        <a:t>CO.BATMILLER</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PLT M-81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CENTARM</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CIEP.</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solidFill>
                            <a:srgbClr val="70AD47"/>
                          </a:solidFill>
                          <a:effectLst/>
                          <a:latin typeface="Arial" panose="020B0604020202020204" pitchFamily="34" charset="0"/>
                          <a:ea typeface="Times New Roman" panose="02020603050405020304" pitchFamily="18" charset="0"/>
                        </a:rPr>
                        <a:t>RIS</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b="1">
                          <a:effectLst/>
                          <a:latin typeface="Arial" panose="020B0604020202020204" pitchFamily="34" charset="0"/>
                          <a:ea typeface="Times New Roman" panose="02020603050405020304" pitchFamily="18" charset="0"/>
                        </a:rPr>
                        <a:t>CANCHA N° 26</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solidFill>
                            <a:srgbClr val="FF0000"/>
                          </a:solidFill>
                          <a:effectLst/>
                          <a:latin typeface="Arial" panose="020B0604020202020204" pitchFamily="34" charset="0"/>
                          <a:ea typeface="Times New Roman" panose="02020603050405020304" pitchFamily="18" charset="0"/>
                        </a:rPr>
                        <a:t>MODERADO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92620554"/>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29-60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800">
                          <a:solidFill>
                            <a:srgbClr val="000000"/>
                          </a:solidFill>
                          <a:effectLst/>
                          <a:latin typeface="Arial" panose="020B0604020202020204" pitchFamily="34" charset="0"/>
                          <a:ea typeface="Times New Roman" panose="02020603050405020304" pitchFamily="18" charset="0"/>
                        </a:rPr>
                        <a:t>291800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ES" sz="800">
                          <a:solidFill>
                            <a:srgbClr val="000000"/>
                          </a:solidFill>
                          <a:effectLst/>
                          <a:latin typeface="Arial" panose="020B0604020202020204" pitchFamily="34" charset="0"/>
                          <a:ea typeface="Times New Roman" panose="02020603050405020304" pitchFamily="18" charset="0"/>
                        </a:rPr>
                        <a:t>292000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DESPLAZAMIENTO TERRESTRE A CAMPO DE ENTRENAMIENTO PICHICUY</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48260" indent="-48260" algn="ctr">
                        <a:spcAft>
                          <a:spcPts val="0"/>
                        </a:spcAft>
                      </a:pPr>
                      <a:r>
                        <a:rPr lang="es-CL" sz="800" dirty="0">
                          <a:effectLst/>
                          <a:latin typeface="Arial" panose="020B0604020202020204" pitchFamily="34" charset="0"/>
                          <a:ea typeface="Times New Roman" panose="02020603050405020304" pitchFamily="18" charset="0"/>
                        </a:rPr>
                        <a:t>XO</a:t>
                      </a:r>
                      <a:endParaRPr lang="es-CL" sz="1000" dirty="0">
                        <a:effectLst/>
                        <a:latin typeface="Times New Roman" panose="02020603050405020304" pitchFamily="18" charset="0"/>
                        <a:ea typeface="Times New Roman" panose="02020603050405020304" pitchFamily="18" charset="0"/>
                      </a:endParaRPr>
                    </a:p>
                    <a:p>
                      <a:pPr marL="48260" indent="-48260" algn="ctr">
                        <a:spcAft>
                          <a:spcPts val="0"/>
                        </a:spcAft>
                      </a:pPr>
                      <a:r>
                        <a:rPr lang="es-CL" sz="800" dirty="0">
                          <a:effectLst/>
                          <a:latin typeface="Arial" panose="020B0604020202020204" pitchFamily="34" charset="0"/>
                          <a:ea typeface="Times New Roman" panose="02020603050405020304" pitchFamily="18" charset="0"/>
                        </a:rPr>
                        <a:t>BATMILLER</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COY 212</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FUERTE AGUAYO</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CIEP</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 </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MENOR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29558123"/>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29-70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291900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292000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800">
                          <a:solidFill>
                            <a:srgbClr val="000000"/>
                          </a:solidFill>
                          <a:effectLst/>
                          <a:latin typeface="Arial" panose="020B0604020202020204" pitchFamily="34" charset="0"/>
                          <a:ea typeface="Times New Roman" panose="02020603050405020304" pitchFamily="18" charset="0"/>
                        </a:rPr>
                        <a:t>DESPLAZAMIENTO A PAPUDO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48260" indent="-48260" algn="ctr">
                        <a:spcAft>
                          <a:spcPts val="0"/>
                        </a:spcAft>
                      </a:pPr>
                      <a:r>
                        <a:rPr lang="es-CL" sz="800">
                          <a:effectLst/>
                          <a:latin typeface="Arial" panose="020B0604020202020204" pitchFamily="34" charset="0"/>
                          <a:ea typeface="Times New Roman" panose="02020603050405020304" pitchFamily="18" charset="0"/>
                        </a:rPr>
                        <a:t>CO SECC.RECON</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dirty="0">
                          <a:effectLst/>
                          <a:latin typeface="Arial" panose="020B0604020202020204" pitchFamily="34" charset="0"/>
                          <a:ea typeface="Times New Roman" panose="02020603050405020304" pitchFamily="18" charset="0"/>
                        </a:rPr>
                        <a:t>SECC. RECON</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dirty="0">
                          <a:effectLst/>
                          <a:latin typeface="Arial" panose="020B0604020202020204" pitchFamily="34" charset="0"/>
                          <a:ea typeface="Times New Roman" panose="02020603050405020304" pitchFamily="18" charset="0"/>
                        </a:rPr>
                        <a:t>CENTARM</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FUERTE AGUAYO</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PAPUDO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b="1">
                          <a:solidFill>
                            <a:srgbClr val="70AD47"/>
                          </a:solidFill>
                          <a:effectLst/>
                          <a:latin typeface="Arial" panose="020B0604020202020204" pitchFamily="34" charset="0"/>
                          <a:ea typeface="Times New Roman" panose="02020603050405020304" pitchFamily="18" charset="0"/>
                        </a:rPr>
                        <a:t>RIC</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MENOR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41358831"/>
                  </a:ext>
                </a:extLst>
              </a:tr>
              <a:tr h="843704">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29-80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291900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292100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800" b="1">
                          <a:solidFill>
                            <a:srgbClr val="FF0000"/>
                          </a:solidFill>
                          <a:effectLst/>
                          <a:latin typeface="Arial" panose="020B0604020202020204" pitchFamily="34" charset="0"/>
                          <a:ea typeface="Times New Roman" panose="02020603050405020304" pitchFamily="18" charset="0"/>
                        </a:rPr>
                        <a:t>TIRO NOCTURNO MORTERO 81 MM</a:t>
                      </a:r>
                      <a:endParaRPr lang="es-CL" sz="100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POSICIÓN DE FUEGO.</a:t>
                      </a:r>
                      <a:endParaRPr lang="es-CL" sz="10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EMPLAZAMIENTO PIEZAS DE MORTEROS 81MM.</a:t>
                      </a:r>
                      <a:endParaRPr lang="es-CL" sz="10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APOYO DE FUEGO A UNIDADES DE MANIOBRA.</a:t>
                      </a:r>
                      <a:endParaRPr lang="es-CL" sz="10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800">
                          <a:effectLst/>
                          <a:latin typeface="Arial" panose="020B0604020202020204" pitchFamily="34" charset="0"/>
                          <a:ea typeface="Times New Roman" panose="02020603050405020304" pitchFamily="18" charset="0"/>
                        </a:rPr>
                        <a:t>FALLA DE MORTERO 81MM</a:t>
                      </a:r>
                      <a:endParaRPr lang="es-CL" sz="1000">
                        <a:effectLst/>
                        <a:latin typeface="Times New Roman" panose="02020603050405020304" pitchFamily="18" charset="0"/>
                        <a:ea typeface="Times New Roman" panose="02020603050405020304" pitchFamily="18" charset="0"/>
                      </a:endParaRPr>
                    </a:p>
                    <a:p>
                      <a:pPr marL="457200">
                        <a:spcAft>
                          <a:spcPts val="0"/>
                        </a:spcAft>
                      </a:pPr>
                      <a:r>
                        <a:rPr lang="es-CL" sz="800">
                          <a:solidFill>
                            <a:srgbClr val="000000"/>
                          </a:solidFill>
                          <a:effectLst/>
                          <a:latin typeface="Arial" panose="020B0604020202020204" pitchFamily="34" charset="0"/>
                          <a:ea typeface="Times New Roman" panose="02020603050405020304" pitchFamily="18" charset="0"/>
                        </a:rPr>
                        <a:t> </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48260" indent="-48260" algn="ctr">
                        <a:spcAft>
                          <a:spcPts val="0"/>
                        </a:spcAft>
                      </a:pPr>
                      <a:r>
                        <a:rPr lang="es-CL" sz="800">
                          <a:effectLst/>
                          <a:latin typeface="Arial" panose="020B0604020202020204" pitchFamily="34" charset="0"/>
                          <a:ea typeface="Times New Roman" panose="02020603050405020304" pitchFamily="18" charset="0"/>
                        </a:rPr>
                        <a:t>CO.BATMILLER</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dirty="0">
                          <a:effectLst/>
                          <a:latin typeface="Arial" panose="020B0604020202020204" pitchFamily="34" charset="0"/>
                          <a:ea typeface="Times New Roman" panose="02020603050405020304" pitchFamily="18" charset="0"/>
                        </a:rPr>
                        <a:t>COY 210</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dirty="0">
                          <a:effectLst/>
                          <a:latin typeface="Arial" panose="020B0604020202020204" pitchFamily="34" charset="0"/>
                          <a:ea typeface="Times New Roman" panose="02020603050405020304" pitchFamily="18" charset="0"/>
                        </a:rPr>
                        <a:t>PLT M-81</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dirty="0">
                          <a:effectLst/>
                          <a:latin typeface="Arial" panose="020B0604020202020204" pitchFamily="34" charset="0"/>
                          <a:ea typeface="Times New Roman" panose="02020603050405020304" pitchFamily="18" charset="0"/>
                        </a:rPr>
                        <a:t>CENTARM</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dirty="0">
                          <a:effectLst/>
                          <a:latin typeface="Arial" panose="020B0604020202020204" pitchFamily="34" charset="0"/>
                          <a:ea typeface="Times New Roman" panose="02020603050405020304" pitchFamily="18" charset="0"/>
                        </a:rPr>
                        <a:t>CIEP</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b="1">
                          <a:effectLst/>
                          <a:latin typeface="Arial" panose="020B0604020202020204" pitchFamily="34" charset="0"/>
                          <a:ea typeface="Times New Roman" panose="02020603050405020304" pitchFamily="18" charset="0"/>
                        </a:rPr>
                        <a:t>RIC</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b="1">
                          <a:effectLst/>
                          <a:latin typeface="Arial" panose="020B0604020202020204" pitchFamily="34" charset="0"/>
                          <a:ea typeface="Times New Roman" panose="02020603050405020304" pitchFamily="18" charset="0"/>
                        </a:rPr>
                        <a:t>CANCHA N° 26</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b="1">
                          <a:solidFill>
                            <a:srgbClr val="FF0000"/>
                          </a:solidFill>
                          <a:effectLst/>
                          <a:latin typeface="Arial" panose="020B0604020202020204" pitchFamily="34" charset="0"/>
                          <a:ea typeface="Times New Roman" panose="02020603050405020304" pitchFamily="18" charset="0"/>
                        </a:rPr>
                        <a:t>MODERADO</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50386662"/>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29-90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292000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292300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15000"/>
                        </a:lnSpc>
                        <a:spcAft>
                          <a:spcPts val="0"/>
                        </a:spcAft>
                        <a:buFont typeface="Symbol" panose="05050102010706020507" pitchFamily="18" charset="2"/>
                        <a:buChar char=""/>
                      </a:pPr>
                      <a:r>
                        <a:rPr lang="es-CL" sz="800">
                          <a:solidFill>
                            <a:srgbClr val="000000"/>
                          </a:solidFill>
                          <a:effectLst/>
                          <a:latin typeface="Arial" panose="020B0604020202020204" pitchFamily="34" charset="0"/>
                          <a:ea typeface="Calibri" panose="020F0502020204030204" pitchFamily="34" charset="0"/>
                        </a:rPr>
                        <a:t>DESPLZAMIENTO TERRESTRE</a:t>
                      </a:r>
                      <a:endParaRPr lang="es-CL" sz="1000">
                        <a:effectLst/>
                        <a:latin typeface="Times New Roman" panose="02020603050405020304" pitchFamily="18" charset="0"/>
                        <a:ea typeface="Times New Roman" panose="02020603050405020304" pitchFamily="18" charset="0"/>
                      </a:endParaRPr>
                    </a:p>
                    <a:p>
                      <a:pPr marL="914400" indent="-704215">
                        <a:lnSpc>
                          <a:spcPct val="115000"/>
                        </a:lnSpc>
                        <a:spcAft>
                          <a:spcPts val="0"/>
                        </a:spcAft>
                      </a:pPr>
                      <a:r>
                        <a:rPr lang="es-CL" sz="800">
                          <a:solidFill>
                            <a:srgbClr val="000000"/>
                          </a:solidFill>
                          <a:effectLst/>
                          <a:latin typeface="Arial" panose="020B0604020202020204" pitchFamily="34" charset="0"/>
                          <a:ea typeface="Calibri" panose="020F0502020204030204" pitchFamily="34" charset="0"/>
                        </a:rPr>
                        <a:t>(S.O.P. NOCTURNO COY)</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800" dirty="0">
                          <a:effectLst/>
                          <a:latin typeface="Arial" panose="020B0604020202020204" pitchFamily="34" charset="0"/>
                          <a:ea typeface="Times New Roman" panose="02020603050405020304" pitchFamily="18" charset="0"/>
                        </a:rPr>
                        <a:t>CO. COY 212</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COY 212</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PICHICUY</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dirty="0">
                          <a:effectLst/>
                          <a:latin typeface="Arial" panose="020B0604020202020204" pitchFamily="34" charset="0"/>
                          <a:ea typeface="Times New Roman" panose="02020603050405020304" pitchFamily="18" charset="0"/>
                        </a:rPr>
                        <a:t> </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dirty="0">
                          <a:effectLst/>
                          <a:latin typeface="Arial" panose="020B0604020202020204" pitchFamily="34" charset="0"/>
                          <a:ea typeface="Times New Roman" panose="02020603050405020304" pitchFamily="18" charset="0"/>
                        </a:rPr>
                        <a:t>DESPRECIABLE</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09747595"/>
                  </a:ext>
                </a:extLst>
              </a:tr>
              <a:tr h="475755">
                <a:tc>
                  <a:txBody>
                    <a:bodyPr/>
                    <a:lstStyle/>
                    <a:p>
                      <a:pPr algn="ctr">
                        <a:spcAft>
                          <a:spcPts val="0"/>
                        </a:spcAft>
                      </a:pPr>
                      <a:r>
                        <a:rPr lang="es-CL" sz="800">
                          <a:effectLst/>
                          <a:latin typeface="Arial" panose="020B0604020202020204" pitchFamily="34" charset="0"/>
                          <a:ea typeface="Times New Roman" panose="02020603050405020304" pitchFamily="18" charset="0"/>
                        </a:rPr>
                        <a:t>BN 21</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29-100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292100</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300200</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800" b="1">
                          <a:solidFill>
                            <a:srgbClr val="FF0000"/>
                          </a:solidFill>
                          <a:effectLst/>
                          <a:latin typeface="Arial" panose="020B0604020202020204" pitchFamily="34" charset="0"/>
                          <a:ea typeface="Times New Roman" panose="02020603050405020304" pitchFamily="18" charset="0"/>
                        </a:rPr>
                        <a:t>INSERCIÓN CON BOTE DE GOMA TRANSHORIZONTE Y SCOUT NADADOR</a:t>
                      </a:r>
                      <a:endParaRPr lang="es-CL" sz="1000">
                        <a:solidFill>
                          <a:srgbClr val="FF0000"/>
                        </a:solidFill>
                        <a:effectLst/>
                        <a:latin typeface="Times New Roman" panose="02020603050405020304" pitchFamily="18" charset="0"/>
                        <a:ea typeface="Times New Roman" panose="02020603050405020304" pitchFamily="18" charset="0"/>
                      </a:endParaRPr>
                    </a:p>
                    <a:p>
                      <a:pPr marL="457200">
                        <a:spcAft>
                          <a:spcPts val="0"/>
                        </a:spcAft>
                      </a:pPr>
                      <a:r>
                        <a:rPr lang="es-CL" sz="800">
                          <a:solidFill>
                            <a:srgbClr val="000000"/>
                          </a:solidFill>
                          <a:effectLst/>
                          <a:latin typeface="Arial" panose="020B0604020202020204" pitchFamily="34" charset="0"/>
                          <a:ea typeface="Times New Roman" panose="02020603050405020304" pitchFamily="18" charset="0"/>
                        </a:rPr>
                        <a:t> </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48260" indent="-48260" algn="ctr">
                        <a:spcAft>
                          <a:spcPts val="0"/>
                        </a:spcAft>
                      </a:pPr>
                      <a:r>
                        <a:rPr lang="es-CL" sz="800">
                          <a:effectLst/>
                          <a:latin typeface="Arial" panose="020B0604020202020204" pitchFamily="34" charset="0"/>
                          <a:ea typeface="Times New Roman" panose="02020603050405020304" pitchFamily="18" charset="0"/>
                        </a:rPr>
                        <a:t>CO SECC.RECON</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SECC. RECON</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CENTARM</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a:effectLst/>
                          <a:latin typeface="Arial" panose="020B0604020202020204" pitchFamily="34" charset="0"/>
                          <a:ea typeface="Times New Roman" panose="02020603050405020304" pitchFamily="18" charset="0"/>
                        </a:rPr>
                        <a:t>PAPUDO/</a:t>
                      </a:r>
                      <a:endParaRPr lang="es-CL" sz="1000">
                        <a:effectLst/>
                        <a:latin typeface="Times New Roman" panose="02020603050405020304" pitchFamily="18" charset="0"/>
                        <a:ea typeface="Times New Roman" panose="02020603050405020304" pitchFamily="18" charset="0"/>
                      </a:endParaRPr>
                    </a:p>
                    <a:p>
                      <a:pPr algn="ctr">
                        <a:spcAft>
                          <a:spcPts val="0"/>
                        </a:spcAft>
                      </a:pPr>
                      <a:r>
                        <a:rPr lang="es-CL" sz="800">
                          <a:effectLst/>
                          <a:latin typeface="Arial" panose="020B0604020202020204" pitchFamily="34" charset="0"/>
                          <a:ea typeface="Times New Roman" panose="02020603050405020304" pitchFamily="18" charset="0"/>
                        </a:rPr>
                        <a:t>LOS MOLLES O PICHICUY</a:t>
                      </a:r>
                      <a:endParaRPr lang="es-CL" sz="100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b="1" dirty="0">
                          <a:solidFill>
                            <a:srgbClr val="FF0000"/>
                          </a:solidFill>
                          <a:effectLst/>
                          <a:latin typeface="Arial" panose="020B0604020202020204" pitchFamily="34" charset="0"/>
                          <a:ea typeface="Times New Roman" panose="02020603050405020304" pitchFamily="18" charset="0"/>
                        </a:rPr>
                        <a:t>RIC</a:t>
                      </a:r>
                      <a:endParaRPr lang="es-CL" sz="1000" dirty="0">
                        <a:effectLst/>
                        <a:latin typeface="Times New Roman" panose="02020603050405020304" pitchFamily="18" charset="0"/>
                        <a:ea typeface="Times New Roman" panose="02020603050405020304" pitchFamily="18" charset="0"/>
                      </a:endParaRPr>
                    </a:p>
                    <a:p>
                      <a:pPr algn="ctr">
                        <a:spcAft>
                          <a:spcPts val="0"/>
                        </a:spcAft>
                      </a:pPr>
                      <a:r>
                        <a:rPr lang="es-CL" sz="800" b="1" dirty="0">
                          <a:solidFill>
                            <a:srgbClr val="FF0000"/>
                          </a:solidFill>
                          <a:effectLst/>
                          <a:latin typeface="Arial" panose="020B0604020202020204" pitchFamily="34" charset="0"/>
                          <a:ea typeface="Times New Roman" panose="02020603050405020304" pitchFamily="18" charset="0"/>
                        </a:rPr>
                        <a:t>AMBULANCIA</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800" b="1" dirty="0">
                          <a:solidFill>
                            <a:srgbClr val="FF0000"/>
                          </a:solidFill>
                          <a:effectLst/>
                          <a:latin typeface="Arial" panose="020B0604020202020204" pitchFamily="34" charset="0"/>
                          <a:ea typeface="Times New Roman" panose="02020603050405020304" pitchFamily="18" charset="0"/>
                        </a:rPr>
                        <a:t>MODERADO</a:t>
                      </a:r>
                      <a:endParaRPr lang="es-CL" sz="1000" dirty="0">
                        <a:effectLst/>
                        <a:latin typeface="Times New Roman" panose="02020603050405020304" pitchFamily="18" charset="0"/>
                        <a:ea typeface="Times New Roman" panose="02020603050405020304" pitchFamily="18" charset="0"/>
                      </a:endParaRPr>
                    </a:p>
                  </a:txBody>
                  <a:tcPr marL="31680" marR="316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9058494"/>
                  </a:ext>
                </a:extLst>
              </a:tr>
            </a:tbl>
          </a:graphicData>
        </a:graphic>
      </p:graphicFrame>
      <p:sp>
        <p:nvSpPr>
          <p:cNvPr id="15" name="CuadroTexto 14"/>
          <p:cNvSpPr txBox="1"/>
          <p:nvPr/>
        </p:nvSpPr>
        <p:spPr>
          <a:xfrm>
            <a:off x="313943" y="3351734"/>
            <a:ext cx="968932" cy="400110"/>
          </a:xfrm>
          <a:prstGeom prst="rect">
            <a:avLst/>
          </a:prstGeom>
          <a:noFill/>
        </p:spPr>
        <p:txBody>
          <a:bodyPr wrap="square" rtlCol="0">
            <a:spAutoFit/>
          </a:bodyPr>
          <a:lstStyle/>
          <a:p>
            <a:pPr algn="ctr" defTabSz="914309">
              <a:defRPr/>
            </a:pPr>
            <a:r>
              <a:rPr lang="es-CL" sz="2000" b="1" dirty="0">
                <a:solidFill>
                  <a:prstClr val="black"/>
                </a:solidFill>
                <a:latin typeface="Calibri" panose="020F0502020204030204"/>
              </a:rPr>
              <a:t>Lunes</a:t>
            </a:r>
          </a:p>
        </p:txBody>
      </p:sp>
    </p:spTree>
    <p:extLst>
      <p:ext uri="{BB962C8B-B14F-4D97-AF65-F5344CB8AC3E}">
        <p14:creationId xmlns:p14="http://schemas.microsoft.com/office/powerpoint/2010/main" val="31863455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61E09331-DFD9-B52C-69A6-AC019BA67634}"/>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E4877603-2E48-2402-3799-BB3DCFA1ECC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88F97DE2-6347-002D-7759-D4332ADE2A8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 name="Forma libre 63">
              <a:extLst>
                <a:ext uri="{FF2B5EF4-FFF2-40B4-BE49-F238E27FC236}">
                  <a16:creationId xmlns:a16="http://schemas.microsoft.com/office/drawing/2014/main" id="{9F1DFE9A-6619-2F7A-4422-FF995D00A68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4">
              <a:extLst>
                <a:ext uri="{FF2B5EF4-FFF2-40B4-BE49-F238E27FC236}">
                  <a16:creationId xmlns:a16="http://schemas.microsoft.com/office/drawing/2014/main" id="{B0C0844B-FD94-D735-6F4C-217624E5633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5">
              <a:extLst>
                <a:ext uri="{FF2B5EF4-FFF2-40B4-BE49-F238E27FC236}">
                  <a16:creationId xmlns:a16="http://schemas.microsoft.com/office/drawing/2014/main" id="{49962F8C-97E7-303B-A5EA-4E827616BF9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6">
              <a:extLst>
                <a:ext uri="{FF2B5EF4-FFF2-40B4-BE49-F238E27FC236}">
                  <a16:creationId xmlns:a16="http://schemas.microsoft.com/office/drawing/2014/main" id="{2B84A0E9-DAB1-BE5B-35D2-C6BC45FEA6F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aphicFrame>
        <p:nvGraphicFramePr>
          <p:cNvPr id="6" name="Tabla 5"/>
          <p:cNvGraphicFramePr>
            <a:graphicFrameLocks noGrp="1"/>
          </p:cNvGraphicFramePr>
          <p:nvPr>
            <p:extLst>
              <p:ext uri="{D42A27DB-BD31-4B8C-83A1-F6EECF244321}">
                <p14:modId xmlns:p14="http://schemas.microsoft.com/office/powerpoint/2010/main" val="1817550042"/>
              </p:ext>
            </p:extLst>
          </p:nvPr>
        </p:nvGraphicFramePr>
        <p:xfrm>
          <a:off x="2338395" y="960038"/>
          <a:ext cx="8869379" cy="5867798"/>
        </p:xfrm>
        <a:graphic>
          <a:graphicData uri="http://schemas.openxmlformats.org/drawingml/2006/table">
            <a:tbl>
              <a:tblPr firstRow="1" firstCol="1" bandRow="1"/>
              <a:tblGrid>
                <a:gridCol w="610378">
                  <a:extLst>
                    <a:ext uri="{9D8B030D-6E8A-4147-A177-3AD203B41FA5}">
                      <a16:colId xmlns:a16="http://schemas.microsoft.com/office/drawing/2014/main" val="3979188235"/>
                    </a:ext>
                  </a:extLst>
                </a:gridCol>
                <a:gridCol w="610378">
                  <a:extLst>
                    <a:ext uri="{9D8B030D-6E8A-4147-A177-3AD203B41FA5}">
                      <a16:colId xmlns:a16="http://schemas.microsoft.com/office/drawing/2014/main" val="2564018842"/>
                    </a:ext>
                  </a:extLst>
                </a:gridCol>
                <a:gridCol w="2755588">
                  <a:extLst>
                    <a:ext uri="{9D8B030D-6E8A-4147-A177-3AD203B41FA5}">
                      <a16:colId xmlns:a16="http://schemas.microsoft.com/office/drawing/2014/main" val="1472533163"/>
                    </a:ext>
                  </a:extLst>
                </a:gridCol>
                <a:gridCol w="951757">
                  <a:extLst>
                    <a:ext uri="{9D8B030D-6E8A-4147-A177-3AD203B41FA5}">
                      <a16:colId xmlns:a16="http://schemas.microsoft.com/office/drawing/2014/main" val="4111535113"/>
                    </a:ext>
                  </a:extLst>
                </a:gridCol>
                <a:gridCol w="965784">
                  <a:extLst>
                    <a:ext uri="{9D8B030D-6E8A-4147-A177-3AD203B41FA5}">
                      <a16:colId xmlns:a16="http://schemas.microsoft.com/office/drawing/2014/main" val="3358478677"/>
                    </a:ext>
                  </a:extLst>
                </a:gridCol>
                <a:gridCol w="958769">
                  <a:extLst>
                    <a:ext uri="{9D8B030D-6E8A-4147-A177-3AD203B41FA5}">
                      <a16:colId xmlns:a16="http://schemas.microsoft.com/office/drawing/2014/main" val="716613709"/>
                    </a:ext>
                  </a:extLst>
                </a:gridCol>
                <a:gridCol w="1022388">
                  <a:extLst>
                    <a:ext uri="{9D8B030D-6E8A-4147-A177-3AD203B41FA5}">
                      <a16:colId xmlns:a16="http://schemas.microsoft.com/office/drawing/2014/main" val="706080733"/>
                    </a:ext>
                  </a:extLst>
                </a:gridCol>
                <a:gridCol w="994337">
                  <a:extLst>
                    <a:ext uri="{9D8B030D-6E8A-4147-A177-3AD203B41FA5}">
                      <a16:colId xmlns:a16="http://schemas.microsoft.com/office/drawing/2014/main" val="3745055351"/>
                    </a:ext>
                  </a:extLst>
                </a:gridCol>
              </a:tblGrid>
              <a:tr h="202463">
                <a:tc>
                  <a:txBody>
                    <a:bodyPr/>
                    <a:lstStyle/>
                    <a:p>
                      <a:pPr algn="ctr">
                        <a:spcAft>
                          <a:spcPts val="0"/>
                        </a:spcAft>
                      </a:pPr>
                      <a:r>
                        <a:rPr lang="es-CL" sz="400" b="1">
                          <a:effectLst/>
                          <a:latin typeface="Arial" panose="020B0604020202020204" pitchFamily="34" charset="0"/>
                          <a:ea typeface="Times New Roman" panose="02020603050405020304" pitchFamily="18" charset="0"/>
                        </a:rPr>
                        <a:t>EVENTO</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FECHA/HORA</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ACTIVIDAD</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O.C.E.</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PARTICIPANTES</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ÁREA</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OBSERVACIONES</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400" b="1">
                          <a:effectLst/>
                          <a:latin typeface="Arial" panose="020B0604020202020204" pitchFamily="34" charset="0"/>
                          <a:ea typeface="Times New Roman" panose="02020603050405020304" pitchFamily="18" charset="0"/>
                        </a:rPr>
                        <a:t>M.R.O.</a:t>
                      </a:r>
                      <a:endParaRPr lang="es-CL" sz="5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extLst>
                  <a:ext uri="{0D108BD9-81ED-4DB2-BD59-A6C34878D82A}">
                    <a16:rowId xmlns:a16="http://schemas.microsoft.com/office/drawing/2014/main" val="113194924"/>
                  </a:ext>
                </a:extLst>
              </a:tr>
              <a:tr h="30369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300200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300800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PATRULLA PEDESTRE DE CORTO ALCANCE</a:t>
                      </a:r>
                      <a:endParaRPr lang="es-CL" sz="800">
                        <a:solidFill>
                          <a:srgbClr val="000000"/>
                        </a:solidFill>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48260" indent="-48260" algn="ctr">
                        <a:spcAft>
                          <a:spcPts val="0"/>
                        </a:spcAft>
                      </a:pPr>
                      <a:r>
                        <a:rPr lang="es-CL" sz="700">
                          <a:effectLst/>
                          <a:latin typeface="Arial" panose="020B0604020202020204" pitchFamily="34" charset="0"/>
                          <a:ea typeface="Times New Roman" panose="02020603050405020304" pitchFamily="18" charset="0"/>
                        </a:rPr>
                        <a:t>CO SECC.RECON</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SECC. RECON</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LOS MOLLES O PICHICUY</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17277041"/>
                  </a:ext>
                </a:extLst>
              </a:tr>
              <a:tr h="269948">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30-20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300800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021700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VIGILANCIA Y  RECONOCIMIENTO DEL CAMPO TÁCTICO.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a:t>
                      </a:r>
                      <a:endParaRPr lang="es-CL" sz="8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SECC.RECON</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SECC. RECON</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70671904"/>
                  </a:ext>
                </a:extLst>
              </a:tr>
              <a:tr h="297786">
                <a:tc>
                  <a:txBody>
                    <a:bodyPr/>
                    <a:lstStyle/>
                    <a:p>
                      <a:pPr algn="ctr">
                        <a:spcAft>
                          <a:spcPts val="0"/>
                        </a:spcAft>
                      </a:pPr>
                      <a:r>
                        <a:rPr lang="es-CL" sz="700" dirty="0">
                          <a:effectLst/>
                          <a:latin typeface="Arial" panose="020B0604020202020204" pitchFamily="34" charset="0"/>
                          <a:ea typeface="Times New Roman" panose="02020603050405020304" pitchFamily="18" charset="0"/>
                        </a:rPr>
                        <a:t>BN 21</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30-30</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300800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301000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DESPLAZAMIENTO TERRESTRE A CAMPO DE ENTRENAMIENTO PICHICUY</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213</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FTE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FUERTE AGUAYO</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27963232"/>
                  </a:ext>
                </a:extLst>
              </a:tr>
              <a:tr h="30369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30-40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300900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301700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PLANIFICACIÓN OPERACIONAL</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indent="-299085" algn="ctr">
                        <a:spcAft>
                          <a:spcPts val="0"/>
                        </a:spcAft>
                      </a:pPr>
                      <a:r>
                        <a:rPr lang="es-CL" sz="700">
                          <a:effectLst/>
                          <a:latin typeface="Arial" panose="020B0604020202020204" pitchFamily="34" charset="0"/>
                          <a:ea typeface="Times New Roman" panose="02020603050405020304" pitchFamily="18" charset="0"/>
                        </a:rPr>
                        <a:t>XO</a:t>
                      </a:r>
                      <a:endParaRPr lang="es-CL" sz="800">
                        <a:effectLst/>
                        <a:latin typeface="Times New Roman" panose="02020603050405020304" pitchFamily="18" charset="0"/>
                        <a:ea typeface="Times New Roman" panose="02020603050405020304" pitchFamily="18" charset="0"/>
                      </a:endParaRPr>
                    </a:p>
                    <a:p>
                      <a:pPr marL="228600" indent="-299085" algn="ctr">
                        <a:spcAft>
                          <a:spcPts val="0"/>
                        </a:spcAft>
                      </a:pPr>
                      <a:r>
                        <a:rPr lang="es-CL" sz="700">
                          <a:effectLst/>
                          <a:latin typeface="Arial" panose="020B0604020202020204" pitchFamily="34" charset="0"/>
                          <a:ea typeface="Times New Roman" panose="02020603050405020304" pitchFamily="18" charset="0"/>
                        </a:rPr>
                        <a:t>BATMILLER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M-81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COMEX RIC M-81</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5509856"/>
                  </a:ext>
                </a:extLst>
              </a:tr>
              <a:tr h="30369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30-50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300900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301200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Calibri" panose="020F0502020204030204" pitchFamily="34" charset="0"/>
                        </a:rPr>
                        <a:t>TIRO ARMAS PESADAS AMETRALLADORAS .50</a:t>
                      </a:r>
                      <a:endParaRPr lang="es-CL" sz="800">
                        <a:solidFill>
                          <a:srgbClr val="FF0000"/>
                        </a:solidFill>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indent="-299085" algn="ctr">
                        <a:spcAft>
                          <a:spcPts val="0"/>
                        </a:spcAft>
                      </a:pPr>
                      <a:r>
                        <a:rPr lang="es-CL" sz="700">
                          <a:effectLst/>
                          <a:latin typeface="Arial" panose="020B0604020202020204" pitchFamily="34" charset="0"/>
                          <a:ea typeface="Times New Roman" panose="02020603050405020304" pitchFamily="18" charset="0"/>
                        </a:rPr>
                        <a:t>CO. PLT AP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PLT AP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SECTOR 26</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VEHÍCULO DE RESCATE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0559969"/>
                  </a:ext>
                </a:extLst>
              </a:tr>
              <a:tr h="415859">
                <a:tc>
                  <a:txBody>
                    <a:bodyPr/>
                    <a:lstStyle/>
                    <a:p>
                      <a:pPr algn="ctr">
                        <a:spcAft>
                          <a:spcPts val="0"/>
                        </a:spcAft>
                      </a:pPr>
                      <a:r>
                        <a:rPr lang="es-CL" sz="700" dirty="0">
                          <a:effectLst/>
                          <a:latin typeface="Arial" panose="020B0604020202020204" pitchFamily="34" charset="0"/>
                          <a:ea typeface="Times New Roman" panose="02020603050405020304" pitchFamily="18" charset="0"/>
                        </a:rPr>
                        <a:t>BN 21</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30-60</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 </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300900</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301400</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 </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dirty="0">
                          <a:solidFill>
                            <a:srgbClr val="FF0000"/>
                          </a:solidFill>
                          <a:effectLst/>
                          <a:latin typeface="Arial" panose="020B0604020202020204" pitchFamily="34" charset="0"/>
                          <a:ea typeface="Times New Roman" panose="02020603050405020304" pitchFamily="18" charset="0"/>
                        </a:rPr>
                        <a:t>PRACTICAS</a:t>
                      </a:r>
                      <a:r>
                        <a:rPr lang="es-CL" sz="700" b="1" dirty="0">
                          <a:solidFill>
                            <a:srgbClr val="FF0000"/>
                          </a:solidFill>
                          <a:effectLst/>
                          <a:latin typeface="Arial" panose="020B0604020202020204" pitchFamily="34" charset="0"/>
                          <a:ea typeface="Times New Roman" panose="02020603050405020304" pitchFamily="18" charset="0"/>
                        </a:rPr>
                        <a:t> SOP</a:t>
                      </a:r>
                      <a:endParaRPr lang="es-CL" sz="800" dirty="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dirty="0">
                          <a:effectLst/>
                          <a:latin typeface="Arial" panose="020B0604020202020204" pitchFamily="34" charset="0"/>
                          <a:ea typeface="Calibri" panose="020F0502020204030204" pitchFamily="34" charset="0"/>
                        </a:rPr>
                        <a:t>ACCIÓN OFENSIVA DIURNA SIN AMMO</a:t>
                      </a:r>
                      <a:endParaRPr lang="es-CL" sz="800" dirty="0">
                        <a:effectLst/>
                        <a:latin typeface="Times New Roman" panose="02020603050405020304" pitchFamily="18" charset="0"/>
                        <a:ea typeface="Times New Roman" panose="02020603050405020304" pitchFamily="18" charset="0"/>
                      </a:endParaRPr>
                    </a:p>
                    <a:p>
                      <a:pPr marL="457200">
                        <a:spcAft>
                          <a:spcPts val="0"/>
                        </a:spcAft>
                      </a:pPr>
                      <a:r>
                        <a:rPr lang="es-CL" sz="700" b="1" dirty="0">
                          <a:solidFill>
                            <a:srgbClr val="FF0000"/>
                          </a:solidFill>
                          <a:effectLst/>
                          <a:latin typeface="Arial" panose="020B0604020202020204" pitchFamily="34" charset="0"/>
                          <a:ea typeface="Times New Roman" panose="02020603050405020304" pitchFamily="18" charset="0"/>
                        </a:rPr>
                        <a:t> </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CIEP</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effectLst/>
                          <a:latin typeface="Arial" panose="020B0604020202020204" pitchFamily="34" charset="0"/>
                          <a:ea typeface="Times New Roman" panose="02020603050405020304" pitchFamily="18" charset="0"/>
                        </a:rPr>
                        <a:t>CANCHA N° 10</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solidFill>
                            <a:srgbClr val="FF0000"/>
                          </a:solidFill>
                          <a:effectLst/>
                          <a:latin typeface="Arial" panose="020B0604020202020204" pitchFamily="34" charset="0"/>
                          <a:ea typeface="Times New Roman" panose="02020603050405020304" pitchFamily="18" charset="0"/>
                        </a:rPr>
                        <a:t>MODERADO</a:t>
                      </a:r>
                      <a:endParaRPr lang="es-CL" sz="800" dirty="0">
                        <a:effectLst/>
                        <a:latin typeface="Times New Roman" panose="02020603050405020304" pitchFamily="18" charset="0"/>
                        <a:ea typeface="Times New Roman" panose="02020603050405020304" pitchFamily="18" charset="0"/>
                      </a:endParaRPr>
                    </a:p>
                    <a:p>
                      <a:pPr algn="ctr">
                        <a:spcAft>
                          <a:spcPts val="0"/>
                        </a:spcAft>
                      </a:pP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59151647"/>
                  </a:ext>
                </a:extLst>
              </a:tr>
              <a:tr h="303693">
                <a:tc>
                  <a:txBody>
                    <a:bodyPr/>
                    <a:lstStyle/>
                    <a:p>
                      <a:pPr algn="ctr">
                        <a:spcAft>
                          <a:spcPts val="0"/>
                        </a:spcAft>
                      </a:pPr>
                      <a:r>
                        <a:rPr lang="es-CL" sz="700" dirty="0">
                          <a:effectLst/>
                          <a:latin typeface="Arial" panose="020B0604020202020204" pitchFamily="34" charset="0"/>
                          <a:ea typeface="Times New Roman" panose="02020603050405020304" pitchFamily="18" charset="0"/>
                        </a:rPr>
                        <a:t>BN 21</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30-70</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301000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301300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APOSENTAMIENTO VIVAC</a:t>
                      </a:r>
                      <a:endParaRPr lang="es-CL" sz="800">
                        <a:solidFill>
                          <a:srgbClr val="000000"/>
                        </a:solidFill>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213</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AP</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FTE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SECTOR</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effectLst/>
                          <a:latin typeface="Arial" panose="020B0604020202020204" pitchFamily="34" charset="0"/>
                          <a:ea typeface="Times New Roman" panose="02020603050405020304" pitchFamily="18" charset="0"/>
                        </a:rPr>
                        <a:t>CANCHA N° 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608422231"/>
                  </a:ext>
                </a:extLst>
              </a:tr>
              <a:tr h="297786">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30-80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301400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301700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CAS</a:t>
                      </a:r>
                      <a:endParaRPr lang="es-CL" sz="800">
                        <a:solidFill>
                          <a:srgbClr val="FF0000"/>
                        </a:solidFill>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FTE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PLT FTE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000000"/>
                          </a:solidFill>
                          <a:effectLst/>
                          <a:latin typeface="Arial" panose="020B0604020202020204" pitchFamily="34" charset="0"/>
                          <a:ea typeface="Calibri" panose="020F0502020204030204" pitchFamily="34" charset="0"/>
                        </a:rPr>
                        <a:t>CANCHA N° 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MODERADO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44523964"/>
                  </a:ext>
                </a:extLst>
              </a:tr>
              <a:tr h="40492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30-90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301400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301800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TIRO MENSUAL POR ARMAS</a:t>
                      </a:r>
                      <a:endParaRPr lang="es-CL" sz="80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FUSIL</a:t>
                      </a:r>
                      <a:endParaRPr lang="es-CL" sz="80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MG4/ MG5</a:t>
                      </a:r>
                      <a:endParaRPr lang="es-CL" sz="800">
                        <a:solidFill>
                          <a:srgbClr val="FF0000"/>
                        </a:solidFill>
                        <a:effectLst/>
                        <a:latin typeface="Times New Roman" panose="02020603050405020304" pitchFamily="18" charset="0"/>
                        <a:ea typeface="Times New Roman" panose="02020603050405020304" pitchFamily="18" charset="0"/>
                      </a:endParaRPr>
                    </a:p>
                    <a:p>
                      <a:pPr marL="457200">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000000"/>
                          </a:solidFill>
                          <a:effectLst/>
                          <a:latin typeface="Arial" panose="020B0604020202020204" pitchFamily="34" charset="0"/>
                          <a:ea typeface="Calibri" panose="020F0502020204030204" pitchFamily="34" charset="0"/>
                        </a:rPr>
                        <a:t>CANCHA N° 7</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VEHÍCULO DE RESCATE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09993127"/>
                  </a:ext>
                </a:extLst>
              </a:tr>
              <a:tr h="30369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301400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301800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Calibri" panose="020F0502020204030204" pitchFamily="34" charset="0"/>
                        </a:rPr>
                        <a:t>ACCIÓN OFENSIVA DIURNA</a:t>
                      </a:r>
                      <a:endParaRPr lang="es-CL" sz="800">
                        <a:solidFill>
                          <a:srgbClr val="FF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(5.56mm,7.62mm, granada de mano)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 26</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Calibri" panose="020F0502020204030204" pitchFamily="34" charset="0"/>
                        </a:rPr>
                        <a:t>AMBULANCIA</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Calibri" panose="020F0502020204030204" pitchFamily="34" charset="0"/>
                        </a:rPr>
                        <a:t>CON AMMO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MODERADO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750006390"/>
                  </a:ext>
                </a:extLst>
              </a:tr>
              <a:tr h="295679">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30-110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301800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301900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dirty="0">
                          <a:solidFill>
                            <a:srgbClr val="000000"/>
                          </a:solidFill>
                          <a:effectLst/>
                          <a:latin typeface="Arial" panose="020B0604020202020204" pitchFamily="34" charset="0"/>
                          <a:ea typeface="Calibri" panose="020F0502020204030204" pitchFamily="34" charset="0"/>
                        </a:rPr>
                        <a:t>SOP FALLA DE GENERADOR</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890527457"/>
                  </a:ext>
                </a:extLst>
              </a:tr>
              <a:tr h="303693">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30-120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301800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301900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EMISIÓN DE LA ORDEN</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XO</a:t>
                      </a:r>
                      <a:endParaRPr lang="es-CL" sz="8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BATMILLER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M-81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EXPO ORDEN RIC</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93466044"/>
                  </a:ext>
                </a:extLst>
              </a:tr>
              <a:tr h="24717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30-130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301900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302330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ENTRENAMIENTO </a:t>
                      </a:r>
                      <a:r>
                        <a:rPr lang="es-CL" sz="700" b="1">
                          <a:effectLst/>
                          <a:latin typeface="Arial" panose="020B0604020202020204" pitchFamily="34" charset="0"/>
                          <a:ea typeface="Times New Roman" panose="02020603050405020304" pitchFamily="18" charset="0"/>
                        </a:rPr>
                        <a:t>AON</a:t>
                      </a:r>
                      <a:r>
                        <a:rPr lang="es-CL" sz="700">
                          <a:effectLst/>
                          <a:latin typeface="Arial" panose="020B0604020202020204" pitchFamily="34" charset="0"/>
                          <a:ea typeface="Times New Roman" panose="02020603050405020304" pitchFamily="18" charset="0"/>
                        </a:rPr>
                        <a:t> SIN AMMO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213</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PICHICUY</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000000"/>
                          </a:solidFill>
                          <a:effectLst/>
                          <a:latin typeface="Arial" panose="020B0604020202020204" pitchFamily="34" charset="0"/>
                          <a:ea typeface="Calibri" panose="020F0502020204030204" pitchFamily="34" charset="0"/>
                        </a:rPr>
                        <a:t>CANCHA N° 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33596076"/>
                  </a:ext>
                </a:extLst>
              </a:tr>
              <a:tr h="342498">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30-140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301900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302330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ENTRENAMIENTO </a:t>
                      </a:r>
                      <a:r>
                        <a:rPr lang="es-CL" sz="700" b="1">
                          <a:effectLst/>
                          <a:latin typeface="Arial" panose="020B0604020202020204" pitchFamily="34" charset="0"/>
                          <a:ea typeface="Times New Roman" panose="02020603050405020304" pitchFamily="18" charset="0"/>
                        </a:rPr>
                        <a:t>AON</a:t>
                      </a:r>
                      <a:r>
                        <a:rPr lang="es-CL" sz="700">
                          <a:effectLst/>
                          <a:latin typeface="Arial" panose="020B0604020202020204" pitchFamily="34" charset="0"/>
                          <a:ea typeface="Times New Roman" panose="02020603050405020304" pitchFamily="18" charset="0"/>
                        </a:rPr>
                        <a:t> SIN AMMO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212</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PICHICUY</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 26</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75148989"/>
                  </a:ext>
                </a:extLst>
              </a:tr>
              <a:tr h="506156">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30-150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302100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302200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DESPLAZAMIENTO BUQUE(VIVAC)- PLAYA PICHICUY</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M-81</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COY 210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M-81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CIEP</a:t>
                      </a:r>
                      <a:endParaRPr lang="es-CL" sz="8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PLAYA PICHICUY</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 </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210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TRANSPORTE</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20 PAX</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74351053"/>
                  </a:ext>
                </a:extLst>
              </a:tr>
              <a:tr h="607386">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30-160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302200</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010700</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MOVIMIENTO HACIA EL CONTACTO HASTA POSICIÓN DE APRESTO.</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M-81</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PLT M-81</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PLAYA PICHICUY</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CIEP</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DESEMBARCO ANFIBIO SIMULADO,</a:t>
                      </a:r>
                      <a:endParaRPr lang="es-CL" sz="8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COMEX DESPLAZAMIENTO PEDESTRE</a:t>
                      </a:r>
                      <a:endParaRPr lang="es-CL" sz="80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MENOR</a:t>
                      </a:r>
                      <a:endParaRPr lang="es-CL" sz="800" dirty="0">
                        <a:effectLst/>
                        <a:latin typeface="Times New Roman" panose="02020603050405020304" pitchFamily="18" charset="0"/>
                        <a:ea typeface="Times New Roman" panose="02020603050405020304" pitchFamily="18" charset="0"/>
                      </a:endParaRPr>
                    </a:p>
                  </a:txBody>
                  <a:tcPr marL="19623" marR="196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718834987"/>
                  </a:ext>
                </a:extLst>
              </a:tr>
            </a:tbl>
          </a:graphicData>
        </a:graphic>
      </p:graphicFrame>
      <p:sp>
        <p:nvSpPr>
          <p:cNvPr id="15" name="CuadroTexto 14"/>
          <p:cNvSpPr txBox="1"/>
          <p:nvPr/>
        </p:nvSpPr>
        <p:spPr>
          <a:xfrm>
            <a:off x="313943" y="3351734"/>
            <a:ext cx="968932" cy="400110"/>
          </a:xfrm>
          <a:prstGeom prst="rect">
            <a:avLst/>
          </a:prstGeom>
          <a:noFill/>
        </p:spPr>
        <p:txBody>
          <a:bodyPr wrap="square" rtlCol="0">
            <a:spAutoFit/>
          </a:bodyPr>
          <a:lstStyle/>
          <a:p>
            <a:pPr algn="ctr" defTabSz="914309">
              <a:defRPr/>
            </a:pPr>
            <a:r>
              <a:rPr lang="es-CL" sz="2000" b="1" dirty="0">
                <a:solidFill>
                  <a:prstClr val="black"/>
                </a:solidFill>
                <a:latin typeface="Calibri" panose="020F0502020204030204"/>
              </a:rPr>
              <a:t>Martes</a:t>
            </a:r>
          </a:p>
        </p:txBody>
      </p:sp>
    </p:spTree>
    <p:extLst>
      <p:ext uri="{BB962C8B-B14F-4D97-AF65-F5344CB8AC3E}">
        <p14:creationId xmlns:p14="http://schemas.microsoft.com/office/powerpoint/2010/main" val="3689453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61E09331-DFD9-B52C-69A6-AC019BA67634}"/>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E4877603-2E48-2402-3799-BB3DCFA1ECC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88F97DE2-6347-002D-7759-D4332ADE2A8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 name="Forma libre 63">
              <a:extLst>
                <a:ext uri="{FF2B5EF4-FFF2-40B4-BE49-F238E27FC236}">
                  <a16:creationId xmlns:a16="http://schemas.microsoft.com/office/drawing/2014/main" id="{9F1DFE9A-6619-2F7A-4422-FF995D00A68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4">
              <a:extLst>
                <a:ext uri="{FF2B5EF4-FFF2-40B4-BE49-F238E27FC236}">
                  <a16:creationId xmlns:a16="http://schemas.microsoft.com/office/drawing/2014/main" id="{B0C0844B-FD94-D735-6F4C-217624E5633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5">
              <a:extLst>
                <a:ext uri="{FF2B5EF4-FFF2-40B4-BE49-F238E27FC236}">
                  <a16:creationId xmlns:a16="http://schemas.microsoft.com/office/drawing/2014/main" id="{49962F8C-97E7-303B-A5EA-4E827616BF9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6">
              <a:extLst>
                <a:ext uri="{FF2B5EF4-FFF2-40B4-BE49-F238E27FC236}">
                  <a16:creationId xmlns:a16="http://schemas.microsoft.com/office/drawing/2014/main" id="{2B84A0E9-DAB1-BE5B-35D2-C6BC45FEA6F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aphicFrame>
        <p:nvGraphicFramePr>
          <p:cNvPr id="10" name="Tabla 9"/>
          <p:cNvGraphicFramePr>
            <a:graphicFrameLocks noGrp="1"/>
          </p:cNvGraphicFramePr>
          <p:nvPr>
            <p:extLst>
              <p:ext uri="{D42A27DB-BD31-4B8C-83A1-F6EECF244321}">
                <p14:modId xmlns:p14="http://schemas.microsoft.com/office/powerpoint/2010/main" val="1529181511"/>
              </p:ext>
            </p:extLst>
          </p:nvPr>
        </p:nvGraphicFramePr>
        <p:xfrm>
          <a:off x="1859042" y="1012347"/>
          <a:ext cx="9563463" cy="5634382"/>
        </p:xfrm>
        <a:graphic>
          <a:graphicData uri="http://schemas.openxmlformats.org/drawingml/2006/table">
            <a:tbl>
              <a:tblPr firstRow="1" firstCol="1" bandRow="1"/>
              <a:tblGrid>
                <a:gridCol w="374731">
                  <a:extLst>
                    <a:ext uri="{9D8B030D-6E8A-4147-A177-3AD203B41FA5}">
                      <a16:colId xmlns:a16="http://schemas.microsoft.com/office/drawing/2014/main" val="2530228853"/>
                    </a:ext>
                  </a:extLst>
                </a:gridCol>
                <a:gridCol w="360040">
                  <a:extLst>
                    <a:ext uri="{9D8B030D-6E8A-4147-A177-3AD203B41FA5}">
                      <a16:colId xmlns:a16="http://schemas.microsoft.com/office/drawing/2014/main" val="2135256428"/>
                    </a:ext>
                  </a:extLst>
                </a:gridCol>
                <a:gridCol w="3085856">
                  <a:extLst>
                    <a:ext uri="{9D8B030D-6E8A-4147-A177-3AD203B41FA5}">
                      <a16:colId xmlns:a16="http://schemas.microsoft.com/office/drawing/2014/main" val="3329293879"/>
                    </a:ext>
                  </a:extLst>
                </a:gridCol>
                <a:gridCol w="1210910">
                  <a:extLst>
                    <a:ext uri="{9D8B030D-6E8A-4147-A177-3AD203B41FA5}">
                      <a16:colId xmlns:a16="http://schemas.microsoft.com/office/drawing/2014/main" val="660409408"/>
                    </a:ext>
                  </a:extLst>
                </a:gridCol>
                <a:gridCol w="1124288">
                  <a:extLst>
                    <a:ext uri="{9D8B030D-6E8A-4147-A177-3AD203B41FA5}">
                      <a16:colId xmlns:a16="http://schemas.microsoft.com/office/drawing/2014/main" val="2624721230"/>
                    </a:ext>
                  </a:extLst>
                </a:gridCol>
                <a:gridCol w="951039">
                  <a:extLst>
                    <a:ext uri="{9D8B030D-6E8A-4147-A177-3AD203B41FA5}">
                      <a16:colId xmlns:a16="http://schemas.microsoft.com/office/drawing/2014/main" val="2403609796"/>
                    </a:ext>
                  </a:extLst>
                </a:gridCol>
                <a:gridCol w="1210304">
                  <a:extLst>
                    <a:ext uri="{9D8B030D-6E8A-4147-A177-3AD203B41FA5}">
                      <a16:colId xmlns:a16="http://schemas.microsoft.com/office/drawing/2014/main" val="2477056793"/>
                    </a:ext>
                  </a:extLst>
                </a:gridCol>
                <a:gridCol w="1246295">
                  <a:extLst>
                    <a:ext uri="{9D8B030D-6E8A-4147-A177-3AD203B41FA5}">
                      <a16:colId xmlns:a16="http://schemas.microsoft.com/office/drawing/2014/main" val="3811793516"/>
                    </a:ext>
                  </a:extLst>
                </a:gridCol>
              </a:tblGrid>
              <a:tr h="291610">
                <a:tc>
                  <a:txBody>
                    <a:bodyPr/>
                    <a:lstStyle/>
                    <a:p>
                      <a:pPr algn="ctr">
                        <a:spcAft>
                          <a:spcPts val="0"/>
                        </a:spcAft>
                      </a:pPr>
                      <a:r>
                        <a:rPr lang="es-CL" sz="700" b="1">
                          <a:effectLst/>
                          <a:latin typeface="Arial" panose="020B0604020202020204" pitchFamily="34" charset="0"/>
                          <a:ea typeface="Times New Roman" panose="02020603050405020304" pitchFamily="18" charset="0"/>
                        </a:rPr>
                        <a:t>EVENTO</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FECHA/HORA</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dirty="0">
                          <a:effectLst/>
                          <a:latin typeface="Arial" panose="020B0604020202020204" pitchFamily="34" charset="0"/>
                          <a:ea typeface="Times New Roman" panose="02020603050405020304" pitchFamily="18" charset="0"/>
                        </a:rPr>
                        <a:t>ACTIVIDAD</a:t>
                      </a:r>
                      <a:endParaRPr lang="es-CL" sz="700" dirty="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O.C.E.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PARTICIPANTES</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ÁREA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OBSERVACIONES</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M.R.O.</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extLst>
                  <a:ext uri="{0D108BD9-81ED-4DB2-BD59-A6C34878D82A}">
                    <a16:rowId xmlns:a16="http://schemas.microsoft.com/office/drawing/2014/main" val="1079456987"/>
                  </a:ext>
                </a:extLst>
              </a:tr>
              <a:tr h="379092">
                <a:tc>
                  <a:txBody>
                    <a:bodyPr/>
                    <a:lstStyle/>
                    <a:p>
                      <a:pPr algn="ctr">
                        <a:spcAft>
                          <a:spcPts val="0"/>
                        </a:spcAft>
                      </a:pPr>
                      <a:r>
                        <a:rPr lang="es-CL" sz="700" dirty="0">
                          <a:effectLst/>
                          <a:latin typeface="Arial" panose="020B0604020202020204" pitchFamily="34" charset="0"/>
                          <a:ea typeface="Times New Roman" panose="02020603050405020304" pitchFamily="18" charset="0"/>
                        </a:rPr>
                        <a:t>BN 21</a:t>
                      </a:r>
                      <a:endParaRPr lang="es-CL" sz="7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01- 10</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010700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011500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POSICIÓN DE APRESTO</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PROCEDIMIENTO RADIO TELEFÓNICO ESPAÑOL/INGLES.</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PROCEDIMIENTO RADIO TELEFÓNICO PARA P.E.T.</a:t>
                      </a:r>
                      <a:endParaRPr lang="es-CL" sz="700">
                        <a:effectLst/>
                        <a:latin typeface="Times New Roman" panose="02020603050405020304" pitchFamily="18" charset="0"/>
                        <a:ea typeface="Times New Roman" panose="02020603050405020304" pitchFamily="18" charset="0"/>
                      </a:endParaRPr>
                    </a:p>
                    <a:p>
                      <a:pPr marL="457200">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a:t>
                      </a:r>
                      <a:endParaRPr lang="es-CL" sz="7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M-81</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36692892"/>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01- 20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010800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011100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ACCIÓN OFENSIVA DIURNA CON AMMO NIVEL COY (5.56mm,7.62mm, 66mm LAW, granada de mano)</a:t>
                      </a:r>
                      <a:endParaRPr lang="es-CL" sz="700">
                        <a:solidFill>
                          <a:srgbClr val="FF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dirty="0">
                          <a:effectLst/>
                          <a:latin typeface="Arial" panose="020B0604020202020204" pitchFamily="34" charset="0"/>
                          <a:ea typeface="Times New Roman" panose="02020603050405020304" pitchFamily="18" charset="0"/>
                        </a:rPr>
                        <a:t>CO COY 213</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 26</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MODERADO</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48258202"/>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01- 30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010800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012300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POLÍGONO FUSIL Y PISTOLA, DIURNO Y NOCTURNO</a:t>
                      </a:r>
                      <a:endParaRPr lang="es-CL" sz="700" dirty="0">
                        <a:solidFill>
                          <a:srgbClr val="FF0000"/>
                        </a:solidFill>
                        <a:effectLst/>
                        <a:latin typeface="Times New Roman" panose="02020603050405020304" pitchFamily="18" charset="0"/>
                        <a:ea typeface="Times New Roman" panose="02020603050405020304" pitchFamily="18" charset="0"/>
                      </a:endParaRPr>
                    </a:p>
                    <a:p>
                      <a:pPr marL="457200">
                        <a:spcAft>
                          <a:spcPts val="0"/>
                        </a:spcAft>
                      </a:pPr>
                      <a:r>
                        <a:rPr lang="es-CL" sz="700" b="1" dirty="0">
                          <a:solidFill>
                            <a:srgbClr val="FF0000"/>
                          </a:solidFill>
                          <a:effectLst/>
                          <a:latin typeface="Arial" panose="020B0604020202020204" pitchFamily="34" charset="0"/>
                          <a:ea typeface="Times New Roman" panose="02020603050405020304" pitchFamily="18" charset="0"/>
                        </a:rPr>
                        <a:t>CAL. 5,56 MM Y 9 MM</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FTE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PLT FTE</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 4</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effectLst/>
                          <a:latin typeface="Arial" panose="020B0604020202020204" pitchFamily="34" charset="0"/>
                          <a:ea typeface="Times New Roman" panose="02020603050405020304" pitchFamily="18" charset="0"/>
                        </a:rPr>
                        <a:t>VEHÍCULO DE RESCATE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69701808"/>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01- 40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010900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011200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dirty="0">
                          <a:solidFill>
                            <a:srgbClr val="000000"/>
                          </a:solidFill>
                          <a:effectLst/>
                          <a:latin typeface="Arial" panose="020B0604020202020204" pitchFamily="34" charset="0"/>
                          <a:ea typeface="Calibri" panose="020F0502020204030204" pitchFamily="34" charset="0"/>
                        </a:rPr>
                        <a:t>SOP DE CONVOY MOTORIZADO</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COY 210</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61430717"/>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01- 50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010900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011400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dirty="0">
                          <a:solidFill>
                            <a:srgbClr val="000000"/>
                          </a:solidFill>
                          <a:effectLst/>
                          <a:latin typeface="Arial" panose="020B0604020202020204" pitchFamily="34" charset="0"/>
                          <a:ea typeface="Calibri" panose="020F0502020204030204" pitchFamily="34" charset="0"/>
                        </a:rPr>
                        <a:t>DESPLAZAMIENTO TERRESTRE</a:t>
                      </a:r>
                      <a:endParaRPr lang="es-CL" sz="700" dirty="0">
                        <a:solidFill>
                          <a:srgbClr val="000000"/>
                        </a:solidFill>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dirty="0">
                          <a:solidFill>
                            <a:srgbClr val="000000"/>
                          </a:solidFill>
                          <a:effectLst/>
                          <a:latin typeface="Arial" panose="020B0604020202020204" pitchFamily="34" charset="0"/>
                          <a:ea typeface="Calibri" panose="020F0502020204030204" pitchFamily="34" charset="0"/>
                        </a:rPr>
                        <a:t>(HABILITACIÓN DE VÍAS)</a:t>
                      </a:r>
                      <a:endParaRPr lang="es-CL" sz="700" dirty="0">
                        <a:solidFill>
                          <a:srgbClr val="00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212</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212</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PICHICUY</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N°11</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58294700"/>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01-60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011100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011400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TIRO DE VALIDACIÓN LANZA GRANADAS MK-19</a:t>
                      </a:r>
                      <a:endParaRPr lang="es-CL" sz="700" dirty="0">
                        <a:solidFill>
                          <a:srgbClr val="FF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dirty="0">
                          <a:effectLst/>
                          <a:latin typeface="Arial" panose="020B0604020202020204" pitchFamily="34" charset="0"/>
                          <a:ea typeface="Times New Roman" panose="02020603050405020304" pitchFamily="18" charset="0"/>
                        </a:rPr>
                        <a:t>CO. PLT AP.</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PLT AP</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DIRISNAV</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000000"/>
                          </a:solidFill>
                          <a:effectLst/>
                          <a:latin typeface="Arial" panose="020B0604020202020204" pitchFamily="34" charset="0"/>
                          <a:ea typeface="Calibri" panose="020F0502020204030204" pitchFamily="34" charset="0"/>
                        </a:rPr>
                        <a:t>CANCHA N° 10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000000"/>
                          </a:solidFill>
                          <a:effectLst/>
                          <a:latin typeface="Arial" panose="020B0604020202020204" pitchFamily="34" charset="0"/>
                          <a:ea typeface="Calibri" panose="020F0502020204030204" pitchFamily="34" charset="0"/>
                        </a:rPr>
                        <a:t>APOYO INSPECTOR ARMAMENTO D.I.S.N.</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MODERADO</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43067525"/>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01- 70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011400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011800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ENTRENAMIENTO AON SIN AMMO</a:t>
                      </a:r>
                      <a:endParaRPr lang="es-CL" sz="700">
                        <a:solidFill>
                          <a:srgbClr val="00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dirty="0">
                          <a:effectLst/>
                          <a:latin typeface="Arial" panose="020B0604020202020204" pitchFamily="34" charset="0"/>
                          <a:ea typeface="Times New Roman" panose="02020603050405020304" pitchFamily="18" charset="0"/>
                        </a:rPr>
                        <a:t>CO COY 213</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000000"/>
                          </a:solidFill>
                          <a:effectLst/>
                          <a:latin typeface="Arial" panose="020B0604020202020204" pitchFamily="34" charset="0"/>
                          <a:ea typeface="Calibri" panose="020F0502020204030204" pitchFamily="34"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62775374"/>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01- 80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011400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ES" sz="700">
                          <a:solidFill>
                            <a:srgbClr val="000000"/>
                          </a:solidFill>
                          <a:effectLst/>
                          <a:latin typeface="Arial" panose="020B0604020202020204" pitchFamily="34" charset="0"/>
                          <a:ea typeface="Times New Roman" panose="02020603050405020304" pitchFamily="18" charset="0"/>
                        </a:rPr>
                        <a:t>011500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PROCEDIMIENTO RADIO TELEFÓNICO PARA O.A.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a:t>
                      </a:r>
                      <a:endParaRPr lang="es-CL" sz="7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M-81</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dirty="0">
                          <a:effectLst/>
                          <a:latin typeface="Times New Roman" panose="02020603050405020304" pitchFamily="18" charset="0"/>
                          <a:ea typeface="Times New Roman" panose="02020603050405020304" pitchFamily="18" charset="0"/>
                        </a:rPr>
                        <a:t> </a:t>
                      </a:r>
                    </a:p>
                    <a:p>
                      <a:pPr algn="ctr">
                        <a:spcAft>
                          <a:spcPts val="0"/>
                        </a:spcAft>
                      </a:pPr>
                      <a:r>
                        <a:rPr lang="es-CL" sz="700" dirty="0">
                          <a:effectLst/>
                          <a:latin typeface="Arial" panose="020B0604020202020204" pitchFamily="34" charset="0"/>
                          <a:ea typeface="Times New Roman" panose="02020603050405020304" pitchFamily="18" charset="0"/>
                        </a:rPr>
                        <a:t>PLT M-81</a:t>
                      </a:r>
                      <a:endParaRPr lang="es-CL" sz="7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CENTARM</a:t>
                      </a:r>
                      <a:endParaRPr lang="es-CL" sz="700" dirty="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42857589"/>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01- 90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011400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012000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Calibri" panose="020F0502020204030204" pitchFamily="34" charset="0"/>
                        </a:rPr>
                        <a:t>PLANIFICACIÓN OPERACIONAL</a:t>
                      </a:r>
                      <a:endParaRPr lang="es-CL" sz="700">
                        <a:solidFill>
                          <a:srgbClr val="00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AP.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PLT AP.</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CIEP</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solidFill>
                            <a:srgbClr val="FF0000"/>
                          </a:solidFill>
                          <a:effectLst/>
                          <a:latin typeface="Arial" panose="020B0604020202020204" pitchFamily="34" charset="0"/>
                          <a:ea typeface="Times New Roman" panose="02020603050405020304" pitchFamily="18" charset="0"/>
                        </a:rPr>
                        <a:t> </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32770965"/>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011500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011800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POSICIÓN DE FUEGO.</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EMPLAZAMIENTO PIEZAS DE MORTEROS 81MM.</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APOYO DE FUEGO A UNIDADES DE MANIOBRA.</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FALLA DE MORTERO 81MM</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TIRO DIURNO MORTERO 81 MM/ CON AMMO</a:t>
                      </a:r>
                      <a:endParaRPr lang="es-CL" sz="700">
                        <a:solidFill>
                          <a:srgbClr val="FF0000"/>
                        </a:solidFill>
                        <a:effectLst/>
                        <a:latin typeface="Times New Roman" panose="02020603050405020304" pitchFamily="18" charset="0"/>
                        <a:ea typeface="Times New Roman" panose="02020603050405020304" pitchFamily="18" charset="0"/>
                      </a:endParaRPr>
                    </a:p>
                    <a:p>
                      <a:pPr marL="457200">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a:t>
                      </a:r>
                      <a:endParaRPr lang="es-CL" sz="7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M-81</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CIEP</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CANCHA N° 26</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MODERADO</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57826055"/>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01-110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011500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011800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PROCEDIMIENTO TC. PARA OBSERVACIÓN ADELANTADA.</a:t>
                      </a:r>
                      <a:endParaRPr lang="es-CL" sz="7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PROCEDIMIENTO DE OBSERVACIÓN ADELANTADA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SECC</a:t>
                      </a:r>
                      <a:endParaRPr lang="es-CL" sz="7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700">
                          <a:effectLst/>
                          <a:latin typeface="Arial" panose="020B0604020202020204" pitchFamily="34" charset="0"/>
                          <a:ea typeface="Times New Roman" panose="02020603050405020304" pitchFamily="18" charset="0"/>
                        </a:rPr>
                        <a:t>RECON</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solidFill>
                            <a:srgbClr val="000000"/>
                          </a:solidFill>
                          <a:effectLst/>
                          <a:latin typeface="Arial" panose="020B0604020202020204" pitchFamily="34" charset="0"/>
                          <a:ea typeface="Times New Roman" panose="02020603050405020304" pitchFamily="18" charset="0"/>
                        </a:rPr>
                        <a:t>SECC. RECON</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solidFill>
                            <a:srgbClr val="000000"/>
                          </a:solidFill>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solidFill>
                            <a:srgbClr val="000000"/>
                          </a:solidFill>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solidFill>
                            <a:srgbClr val="70AD47"/>
                          </a:solidFill>
                          <a:effectLst/>
                          <a:latin typeface="Arial" panose="020B0604020202020204" pitchFamily="34" charset="0"/>
                          <a:ea typeface="Times New Roman" panose="02020603050405020304" pitchFamily="18" charset="0"/>
                        </a:rPr>
                        <a:t>RIC</a:t>
                      </a:r>
                      <a:endParaRPr lang="es-CL" sz="700" dirty="0">
                        <a:effectLst/>
                        <a:latin typeface="Times New Roman" panose="02020603050405020304" pitchFamily="18" charset="0"/>
                        <a:ea typeface="Times New Roman" panose="02020603050405020304" pitchFamily="18" charset="0"/>
                      </a:endParaRPr>
                    </a:p>
                    <a:p>
                      <a:pPr algn="ctr">
                        <a:spcAft>
                          <a:spcPts val="0"/>
                        </a:spcAft>
                      </a:pPr>
                      <a:r>
                        <a:rPr lang="es-CL" sz="700" dirty="0">
                          <a:effectLst/>
                          <a:latin typeface="Arial" panose="020B0604020202020204" pitchFamily="34" charset="0"/>
                          <a:ea typeface="Times New Roman" panose="02020603050405020304" pitchFamily="18" charset="0"/>
                        </a:rPr>
                        <a:t>APROVECHAR EL TIRO DE M-81</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DESPRECIABLE</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37694819"/>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01-120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011830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012130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ACCIÓN OFENSIVA NOCTURNA CON AMMO NIVEL COY (5.56,7.62, 66mm LAW).</a:t>
                      </a:r>
                      <a:endParaRPr lang="es-CL" sz="700">
                        <a:solidFill>
                          <a:srgbClr val="FF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213</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Times New Roman" panose="02020603050405020304" pitchFamily="18" charset="0"/>
                          <a:ea typeface="Times New Roman" panose="02020603050405020304" pitchFamily="18" charset="0"/>
                        </a:rPr>
                        <a:t> </a:t>
                      </a:r>
                    </a:p>
                    <a:p>
                      <a:pPr algn="ctr">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effectLst/>
                          <a:latin typeface="Arial" panose="020B0604020202020204" pitchFamily="34" charset="0"/>
                          <a:ea typeface="Times New Roman" panose="02020603050405020304" pitchFamily="18" charset="0"/>
                        </a:rPr>
                        <a:t>CANCHA N° 26</a:t>
                      </a:r>
                      <a:endParaRPr lang="es-CL" sz="700" dirty="0">
                        <a:effectLst/>
                        <a:latin typeface="Times New Roman" panose="02020603050405020304" pitchFamily="18" charset="0"/>
                        <a:ea typeface="Times New Roman" panose="02020603050405020304" pitchFamily="18" charset="0"/>
                      </a:endParaRPr>
                    </a:p>
                    <a:p>
                      <a:pPr algn="ctr">
                        <a:spcAft>
                          <a:spcPts val="0"/>
                        </a:spcAft>
                      </a:pPr>
                      <a:r>
                        <a:rPr lang="es-CL" sz="700" b="1" dirty="0">
                          <a:solidFill>
                            <a:srgbClr val="FF0000"/>
                          </a:solidFill>
                          <a:effectLst/>
                          <a:latin typeface="Arial" panose="020B0604020202020204" pitchFamily="34" charset="0"/>
                          <a:ea typeface="Times New Roman" panose="02020603050405020304" pitchFamily="18" charset="0"/>
                        </a:rPr>
                        <a:t>AMBULANCIA</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solidFill>
                            <a:srgbClr val="FF0000"/>
                          </a:solidFill>
                          <a:effectLst/>
                          <a:latin typeface="Arial" panose="020B0604020202020204" pitchFamily="34" charset="0"/>
                          <a:ea typeface="Times New Roman" panose="02020603050405020304" pitchFamily="18" charset="0"/>
                        </a:rPr>
                        <a:t>MODERADO</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40964340"/>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01-130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012000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012300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ENTRENAMIENTO SOP NOCTURNOS</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PLT AP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PLT AP.</a:t>
                      </a:r>
                      <a:endParaRPr lang="es-CL" sz="700">
                        <a:effectLst/>
                        <a:latin typeface="Times New Roman" panose="02020603050405020304" pitchFamily="18" charset="0"/>
                        <a:ea typeface="Times New Roman" panose="02020603050405020304" pitchFamily="18" charset="0"/>
                      </a:endParaRPr>
                    </a:p>
                  </a:txBody>
                  <a:tcPr marL="7377" marR="73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solidFill>
                            <a:srgbClr val="FF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dirty="0">
                          <a:effectLst/>
                          <a:latin typeface="Arial" panose="020B0604020202020204" pitchFamily="34" charset="0"/>
                          <a:ea typeface="Times New Roman" panose="02020603050405020304" pitchFamily="18" charset="0"/>
                        </a:rPr>
                        <a:t>DESPRECIABLE</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76885627"/>
                  </a:ext>
                </a:extLst>
              </a:tr>
              <a:tr h="349932">
                <a:tc>
                  <a:txBody>
                    <a:bodyPr/>
                    <a:lstStyle/>
                    <a:p>
                      <a:pPr algn="ctr">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01-140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012200</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a:effectLst/>
                          <a:latin typeface="Arial" panose="020B0604020202020204" pitchFamily="34" charset="0"/>
                          <a:ea typeface="Times New Roman" panose="02020603050405020304" pitchFamily="18" charset="0"/>
                        </a:rPr>
                        <a:t>020100</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ACCIÓN OFENSIVA NOCTURNA (5.56MM Y 7.62 MM).</a:t>
                      </a:r>
                      <a:endParaRPr lang="es-CL" sz="700">
                        <a:solidFill>
                          <a:srgbClr val="FF0000"/>
                        </a:solidFill>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700">
                          <a:effectLst/>
                          <a:latin typeface="Arial" panose="020B0604020202020204" pitchFamily="34" charset="0"/>
                          <a:ea typeface="Times New Roman" panose="02020603050405020304" pitchFamily="18" charset="0"/>
                        </a:rPr>
                        <a:t>CO. COY 212</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COY 212</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a:effectLst/>
                          <a:latin typeface="Arial" panose="020B0604020202020204" pitchFamily="34" charset="0"/>
                          <a:ea typeface="Times New Roman" panose="02020603050405020304" pitchFamily="18" charset="0"/>
                        </a:rPr>
                        <a:t>PICHICUY</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a:effectLst/>
                          <a:latin typeface="Arial" panose="020B0604020202020204" pitchFamily="34" charset="0"/>
                          <a:ea typeface="Times New Roman" panose="02020603050405020304" pitchFamily="18" charset="0"/>
                        </a:rPr>
                        <a:t>CANCHA N° 7</a:t>
                      </a:r>
                      <a:endParaRPr lang="es-CL" sz="700">
                        <a:effectLst/>
                        <a:latin typeface="Times New Roman" panose="02020603050405020304" pitchFamily="18" charset="0"/>
                        <a:ea typeface="Times New Roman" panose="02020603050405020304" pitchFamily="18" charset="0"/>
                      </a:endParaRPr>
                    </a:p>
                    <a:p>
                      <a:pPr algn="ctr">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700" b="1" dirty="0">
                          <a:solidFill>
                            <a:srgbClr val="FF0000"/>
                          </a:solidFill>
                          <a:effectLst/>
                          <a:latin typeface="Arial" panose="020B0604020202020204" pitchFamily="34" charset="0"/>
                          <a:ea typeface="Times New Roman" panose="02020603050405020304" pitchFamily="18" charset="0"/>
                        </a:rPr>
                        <a:t>MODERADO</a:t>
                      </a:r>
                      <a:endParaRPr lang="es-CL" sz="700" dirty="0">
                        <a:effectLst/>
                        <a:latin typeface="Times New Roman" panose="02020603050405020304" pitchFamily="18" charset="0"/>
                        <a:ea typeface="Times New Roman" panose="02020603050405020304" pitchFamily="18" charset="0"/>
                      </a:endParaRPr>
                    </a:p>
                  </a:txBody>
                  <a:tcPr marL="7377" marR="7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7141922"/>
                  </a:ext>
                </a:extLst>
              </a:tr>
            </a:tbl>
          </a:graphicData>
        </a:graphic>
      </p:graphicFrame>
      <p:sp>
        <p:nvSpPr>
          <p:cNvPr id="15" name="CuadroTexto 14"/>
          <p:cNvSpPr txBox="1"/>
          <p:nvPr/>
        </p:nvSpPr>
        <p:spPr>
          <a:xfrm>
            <a:off x="313942" y="3351734"/>
            <a:ext cx="1388775" cy="400110"/>
          </a:xfrm>
          <a:prstGeom prst="rect">
            <a:avLst/>
          </a:prstGeom>
          <a:noFill/>
        </p:spPr>
        <p:txBody>
          <a:bodyPr wrap="square" rtlCol="0">
            <a:spAutoFit/>
          </a:bodyPr>
          <a:lstStyle/>
          <a:p>
            <a:pPr algn="ctr" defTabSz="914309">
              <a:defRPr/>
            </a:pPr>
            <a:r>
              <a:rPr lang="es-CL" sz="2000" b="1" dirty="0">
                <a:solidFill>
                  <a:prstClr val="black"/>
                </a:solidFill>
                <a:latin typeface="Calibri" panose="020F0502020204030204"/>
              </a:rPr>
              <a:t>Miércoles</a:t>
            </a:r>
          </a:p>
        </p:txBody>
      </p:sp>
    </p:spTree>
    <p:extLst>
      <p:ext uri="{BB962C8B-B14F-4D97-AF65-F5344CB8AC3E}">
        <p14:creationId xmlns:p14="http://schemas.microsoft.com/office/powerpoint/2010/main" val="3748243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61E09331-DFD9-B52C-69A6-AC019BA67634}"/>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E4877603-2E48-2402-3799-BB3DCFA1ECC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88F97DE2-6347-002D-7759-D4332ADE2A8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 name="Forma libre 63">
              <a:extLst>
                <a:ext uri="{FF2B5EF4-FFF2-40B4-BE49-F238E27FC236}">
                  <a16:creationId xmlns:a16="http://schemas.microsoft.com/office/drawing/2014/main" id="{9F1DFE9A-6619-2F7A-4422-FF995D00A68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4">
              <a:extLst>
                <a:ext uri="{FF2B5EF4-FFF2-40B4-BE49-F238E27FC236}">
                  <a16:creationId xmlns:a16="http://schemas.microsoft.com/office/drawing/2014/main" id="{B0C0844B-FD94-D735-6F4C-217624E5633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5">
              <a:extLst>
                <a:ext uri="{FF2B5EF4-FFF2-40B4-BE49-F238E27FC236}">
                  <a16:creationId xmlns:a16="http://schemas.microsoft.com/office/drawing/2014/main" id="{49962F8C-97E7-303B-A5EA-4E827616BF9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6">
              <a:extLst>
                <a:ext uri="{FF2B5EF4-FFF2-40B4-BE49-F238E27FC236}">
                  <a16:creationId xmlns:a16="http://schemas.microsoft.com/office/drawing/2014/main" id="{2B84A0E9-DAB1-BE5B-35D2-C6BC45FEA6F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aphicFrame>
        <p:nvGraphicFramePr>
          <p:cNvPr id="6" name="Tabla 5"/>
          <p:cNvGraphicFramePr>
            <a:graphicFrameLocks noGrp="1"/>
          </p:cNvGraphicFramePr>
          <p:nvPr>
            <p:extLst>
              <p:ext uri="{D42A27DB-BD31-4B8C-83A1-F6EECF244321}">
                <p14:modId xmlns:p14="http://schemas.microsoft.com/office/powerpoint/2010/main" val="1957233337"/>
              </p:ext>
            </p:extLst>
          </p:nvPr>
        </p:nvGraphicFramePr>
        <p:xfrm>
          <a:off x="1342678" y="900440"/>
          <a:ext cx="10691912" cy="5955370"/>
        </p:xfrm>
        <a:graphic>
          <a:graphicData uri="http://schemas.openxmlformats.org/drawingml/2006/table">
            <a:tbl>
              <a:tblPr firstRow="1" firstCol="1" bandRow="1"/>
              <a:tblGrid>
                <a:gridCol w="648072">
                  <a:extLst>
                    <a:ext uri="{9D8B030D-6E8A-4147-A177-3AD203B41FA5}">
                      <a16:colId xmlns:a16="http://schemas.microsoft.com/office/drawing/2014/main" val="335763329"/>
                    </a:ext>
                  </a:extLst>
                </a:gridCol>
                <a:gridCol w="648072">
                  <a:extLst>
                    <a:ext uri="{9D8B030D-6E8A-4147-A177-3AD203B41FA5}">
                      <a16:colId xmlns:a16="http://schemas.microsoft.com/office/drawing/2014/main" val="912625614"/>
                    </a:ext>
                  </a:extLst>
                </a:gridCol>
                <a:gridCol w="3679966">
                  <a:extLst>
                    <a:ext uri="{9D8B030D-6E8A-4147-A177-3AD203B41FA5}">
                      <a16:colId xmlns:a16="http://schemas.microsoft.com/office/drawing/2014/main" val="3251916925"/>
                    </a:ext>
                  </a:extLst>
                </a:gridCol>
                <a:gridCol w="1075916">
                  <a:extLst>
                    <a:ext uri="{9D8B030D-6E8A-4147-A177-3AD203B41FA5}">
                      <a16:colId xmlns:a16="http://schemas.microsoft.com/office/drawing/2014/main" val="3529274678"/>
                    </a:ext>
                  </a:extLst>
                </a:gridCol>
                <a:gridCol w="1075916">
                  <a:extLst>
                    <a:ext uri="{9D8B030D-6E8A-4147-A177-3AD203B41FA5}">
                      <a16:colId xmlns:a16="http://schemas.microsoft.com/office/drawing/2014/main" val="295585712"/>
                    </a:ext>
                  </a:extLst>
                </a:gridCol>
                <a:gridCol w="1412139">
                  <a:extLst>
                    <a:ext uri="{9D8B030D-6E8A-4147-A177-3AD203B41FA5}">
                      <a16:colId xmlns:a16="http://schemas.microsoft.com/office/drawing/2014/main" val="2931426963"/>
                    </a:ext>
                  </a:extLst>
                </a:gridCol>
                <a:gridCol w="1075916">
                  <a:extLst>
                    <a:ext uri="{9D8B030D-6E8A-4147-A177-3AD203B41FA5}">
                      <a16:colId xmlns:a16="http://schemas.microsoft.com/office/drawing/2014/main" val="2248167739"/>
                    </a:ext>
                  </a:extLst>
                </a:gridCol>
                <a:gridCol w="1075915">
                  <a:extLst>
                    <a:ext uri="{9D8B030D-6E8A-4147-A177-3AD203B41FA5}">
                      <a16:colId xmlns:a16="http://schemas.microsoft.com/office/drawing/2014/main" val="238648079"/>
                    </a:ext>
                  </a:extLst>
                </a:gridCol>
              </a:tblGrid>
              <a:tr h="209885">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EVENTO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FECHA/HORA</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ACTIVIDAD</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O.C.E.</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PARTICIPANTES</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ÁREA</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OBSERVACIONES</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M.R.O.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extLst>
                  <a:ext uri="{0D108BD9-81ED-4DB2-BD59-A6C34878D82A}">
                    <a16:rowId xmlns:a16="http://schemas.microsoft.com/office/drawing/2014/main" val="1003700897"/>
                  </a:ext>
                </a:extLst>
              </a:tr>
              <a:tr h="944481">
                <a:tc>
                  <a:txBody>
                    <a:bodyPr/>
                    <a:lstStyle/>
                    <a:p>
                      <a:pPr algn="ctr">
                        <a:spcBef>
                          <a:spcPts val="0"/>
                        </a:spcBef>
                        <a:spcAft>
                          <a:spcPts val="0"/>
                        </a:spcAft>
                      </a:pPr>
                      <a:r>
                        <a:rPr lang="es-CL" sz="700" dirty="0">
                          <a:effectLst/>
                          <a:latin typeface="Arial" panose="020B0604020202020204" pitchFamily="34" charset="0"/>
                          <a:ea typeface="Times New Roman" panose="02020603050405020304" pitchFamily="18" charset="0"/>
                        </a:rPr>
                        <a:t>BN 21</a:t>
                      </a:r>
                      <a:endParaRPr lang="es-CL" sz="700" dirty="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dirty="0">
                          <a:effectLst/>
                          <a:latin typeface="Arial" panose="020B0604020202020204" pitchFamily="34" charset="0"/>
                          <a:ea typeface="Times New Roman" panose="02020603050405020304" pitchFamily="18" charset="0"/>
                        </a:rPr>
                        <a:t>02-10</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ES" sz="700">
                          <a:solidFill>
                            <a:srgbClr val="000000"/>
                          </a:solidFill>
                          <a:effectLst/>
                          <a:latin typeface="Arial" panose="020B0604020202020204" pitchFamily="34" charset="0"/>
                          <a:ea typeface="Times New Roman" panose="02020603050405020304" pitchFamily="18" charset="0"/>
                        </a:rPr>
                        <a:t>020700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ES" sz="700">
                          <a:solidFill>
                            <a:srgbClr val="000000"/>
                          </a:solidFill>
                          <a:effectLst/>
                          <a:latin typeface="Arial" panose="020B0604020202020204" pitchFamily="34" charset="0"/>
                          <a:ea typeface="Times New Roman" panose="02020603050405020304" pitchFamily="18" charset="0"/>
                        </a:rPr>
                        <a:t>022100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CAMBIO DE POSICIÓN DE APRESTO</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CARGUÍO DE VEHÍCULOS.</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CONVOY MOTORIZADO.</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P.A.I. FALLA DE VEHÍCULOS.</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P.A.I. FALLA DE NEUMÁTICO.</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P.A.I. ANTE ATAQUE ENEMIGO.</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P.A.I. ANTE EMBOSCADA.</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a:effectLst/>
                          <a:latin typeface="Arial" panose="020B0604020202020204" pitchFamily="34" charset="0"/>
                          <a:ea typeface="Times New Roman" panose="02020603050405020304" pitchFamily="18" charset="0"/>
                        </a:rPr>
                        <a:t>P.A.I. ANTE ATAQUE AÉREO.</a:t>
                      </a:r>
                      <a:endParaRPr lang="es-CL" sz="700">
                        <a:effectLst/>
                        <a:latin typeface="Times New Roman" panose="02020603050405020304" pitchFamily="18" charset="0"/>
                        <a:ea typeface="Times New Roman" panose="02020603050405020304" pitchFamily="18" charset="0"/>
                      </a:endParaRPr>
                    </a:p>
                    <a:p>
                      <a:pPr marL="457200">
                        <a:spcBef>
                          <a:spcPts val="0"/>
                        </a:spcBef>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PLT</a:t>
                      </a:r>
                      <a:endParaRPr lang="es-CL" sz="700">
                        <a:effectLst/>
                        <a:latin typeface="Times New Roman" panose="02020603050405020304" pitchFamily="18" charset="0"/>
                        <a:ea typeface="Times New Roman" panose="02020603050405020304" pitchFamily="18" charset="0"/>
                      </a:endParaRPr>
                    </a:p>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M-81</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18941807"/>
                  </a:ext>
                </a:extLst>
              </a:tr>
              <a:tr h="236994">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02-20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020800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021300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ASALTO DE TRINCHERAS SIN AMMO.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COY  213</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Times New Roman" panose="02020603050405020304" pitchFamily="18" charset="0"/>
                          <a:ea typeface="Times New Roman" panose="02020603050405020304" pitchFamily="18" charset="0"/>
                        </a:rPr>
                        <a:t> </a:t>
                      </a:r>
                    </a:p>
                    <a:p>
                      <a:pPr algn="ctr">
                        <a:spcBef>
                          <a:spcPts val="0"/>
                        </a:spcBef>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738" marR="77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CANCHA N° 10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07722185"/>
                  </a:ext>
                </a:extLst>
              </a:tr>
              <a:tr h="236994">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02-30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020900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021400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TIRO DE PRECISIÓN</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dirty="0">
                          <a:effectLst/>
                          <a:latin typeface="Arial" panose="020B0604020202020204" pitchFamily="34" charset="0"/>
                          <a:ea typeface="Times New Roman" panose="02020603050405020304" pitchFamily="18" charset="0"/>
                        </a:rPr>
                        <a:t>CO PLT FTE</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Times New Roman" panose="02020603050405020304" pitchFamily="18" charset="0"/>
                          <a:ea typeface="Times New Roman" panose="02020603050405020304" pitchFamily="18" charset="0"/>
                        </a:rPr>
                        <a:t> </a:t>
                      </a:r>
                    </a:p>
                    <a:p>
                      <a:pPr algn="ctr">
                        <a:spcBef>
                          <a:spcPts val="0"/>
                        </a:spcBef>
                        <a:spcAft>
                          <a:spcPts val="0"/>
                        </a:spcAft>
                      </a:pPr>
                      <a:r>
                        <a:rPr lang="es-CL" sz="700">
                          <a:effectLst/>
                          <a:latin typeface="Arial" panose="020B0604020202020204" pitchFamily="34" charset="0"/>
                          <a:ea typeface="Times New Roman" panose="02020603050405020304" pitchFamily="18" charset="0"/>
                        </a:rPr>
                        <a:t>PLT FTE</a:t>
                      </a:r>
                      <a:endParaRPr lang="es-CL" sz="700">
                        <a:effectLst/>
                        <a:latin typeface="Times New Roman" panose="02020603050405020304" pitchFamily="18" charset="0"/>
                        <a:ea typeface="Times New Roman" panose="02020603050405020304" pitchFamily="18" charset="0"/>
                      </a:endParaRPr>
                    </a:p>
                  </a:txBody>
                  <a:tcPr marL="7738" marR="77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CANCHA N° 26</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VEHÍCULO DE RESCATE</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25869952"/>
                  </a:ext>
                </a:extLst>
              </a:tr>
              <a:tr h="444632">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02-40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021500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021800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ASALTO DE TRINCHERAS CON AMMO</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(granadas de mano)</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BRECHADO CON TUBOS BANGALORE.</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b="1" dirty="0">
                          <a:solidFill>
                            <a:srgbClr val="FF0000"/>
                          </a:solidFill>
                          <a:effectLst/>
                          <a:latin typeface="Arial" panose="020B0604020202020204" pitchFamily="34" charset="0"/>
                          <a:ea typeface="Times New Roman" panose="02020603050405020304" pitchFamily="18" charset="0"/>
                        </a:rPr>
                        <a:t>DETONACIONES.</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COY 213</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Times New Roman" panose="02020603050405020304" pitchFamily="18" charset="0"/>
                          <a:ea typeface="Times New Roman" panose="02020603050405020304" pitchFamily="18" charset="0"/>
                        </a:rPr>
                        <a:t> </a:t>
                      </a:r>
                    </a:p>
                    <a:p>
                      <a:pPr algn="ctr">
                        <a:spcBef>
                          <a:spcPts val="0"/>
                        </a:spcBef>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738" marR="77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CANCHA N° 10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MODERADO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91121554"/>
                  </a:ext>
                </a:extLst>
              </a:tr>
              <a:tr h="1716487">
                <a:tc>
                  <a:txBody>
                    <a:bodyPr/>
                    <a:lstStyle/>
                    <a:p>
                      <a:pPr algn="ctr">
                        <a:spcBef>
                          <a:spcPts val="0"/>
                        </a:spcBef>
                        <a:spcAft>
                          <a:spcPts val="0"/>
                        </a:spcAft>
                      </a:pPr>
                      <a:r>
                        <a:rPr lang="es-CL" sz="700" dirty="0">
                          <a:effectLst/>
                          <a:latin typeface="Arial" panose="020B0604020202020204" pitchFamily="34" charset="0"/>
                          <a:ea typeface="Times New Roman" panose="02020603050405020304" pitchFamily="18" charset="0"/>
                        </a:rPr>
                        <a:t>BN 21</a:t>
                      </a:r>
                      <a:endParaRPr lang="es-CL" sz="700" dirty="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dirty="0">
                          <a:effectLst/>
                          <a:latin typeface="Arial" panose="020B0604020202020204" pitchFamily="34" charset="0"/>
                          <a:ea typeface="Times New Roman" panose="02020603050405020304" pitchFamily="18" charset="0"/>
                        </a:rPr>
                        <a:t>02-50</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ES" sz="700" dirty="0">
                          <a:solidFill>
                            <a:srgbClr val="000000"/>
                          </a:solidFill>
                          <a:effectLst/>
                          <a:latin typeface="Arial" panose="020B0604020202020204" pitchFamily="34" charset="0"/>
                          <a:ea typeface="Times New Roman" panose="02020603050405020304" pitchFamily="18" charset="0"/>
                        </a:rPr>
                        <a:t>021400</a:t>
                      </a:r>
                      <a:endParaRPr lang="es-CL" sz="700" dirty="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ES" sz="700" dirty="0">
                          <a:solidFill>
                            <a:srgbClr val="000000"/>
                          </a:solidFill>
                          <a:effectLst/>
                          <a:latin typeface="Arial" panose="020B0604020202020204" pitchFamily="34" charset="0"/>
                          <a:ea typeface="Times New Roman" panose="02020603050405020304" pitchFamily="18" charset="0"/>
                        </a:rPr>
                        <a:t>021800</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914400" indent="-704215">
                        <a:spcBef>
                          <a:spcPts val="0"/>
                        </a:spcBef>
                        <a:spcAft>
                          <a:spcPts val="0"/>
                        </a:spcAft>
                      </a:pP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PRIMERAS ACCIONES ANTE UN HERIDO</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RESCATE Y TRANSPORTE DE HERIDOS</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TRATAMIENTO DE HIPOTERMIA</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PREPARACIÓN DE PACIENTE PARA AERO EVACUACIÓN.</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CUIDADO HERIDO Y EVACUACIÓN DE COMBATE.</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SOPORTE VITAL BÁSICO</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MANEJO VÍA AÉREA</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HEMORRAGIAS</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R.C.P. Y USO DE DESFIBRILADOR EXTERNO AUTOMÁTICO</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MANEJO DE PACIENTE CON LESIÓN ESPINAL</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TRAUMATISMO ENCÉFALO CRANEANO (T.E.C.)</a:t>
                      </a:r>
                      <a:endParaRPr lang="es-CL" sz="700" dirty="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dirty="0">
                          <a:effectLst/>
                          <a:latin typeface="Arial" panose="020B0604020202020204" pitchFamily="34" charset="0"/>
                          <a:ea typeface="Times New Roman" panose="02020603050405020304" pitchFamily="18" charset="0"/>
                        </a:rPr>
                        <a:t>QUEMADURAS</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PLT</a:t>
                      </a:r>
                      <a:endParaRPr lang="es-CL" sz="700">
                        <a:effectLst/>
                        <a:latin typeface="Times New Roman" panose="02020603050405020304" pitchFamily="18" charset="0"/>
                        <a:ea typeface="Times New Roman" panose="02020603050405020304" pitchFamily="18" charset="0"/>
                      </a:endParaRPr>
                    </a:p>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M-81</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77285547"/>
                  </a:ext>
                </a:extLst>
              </a:tr>
              <a:tr h="314827">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02-60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020900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091200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dirty="0">
                          <a:solidFill>
                            <a:srgbClr val="000000"/>
                          </a:solidFill>
                          <a:effectLst/>
                          <a:latin typeface="Arial" panose="020B0604020202020204" pitchFamily="34" charset="0"/>
                          <a:ea typeface="Calibri" panose="020F0502020204030204" pitchFamily="34" charset="0"/>
                        </a:rPr>
                        <a:t>ENTRENAMIENTO CADENA DE EVACUACION.</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COY 210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Times New Roman" panose="02020603050405020304" pitchFamily="18" charset="0"/>
                          <a:ea typeface="Times New Roman" panose="02020603050405020304" pitchFamily="18" charset="0"/>
                        </a:rPr>
                        <a:t> </a:t>
                      </a:r>
                    </a:p>
                    <a:p>
                      <a:pPr algn="ctr">
                        <a:spcBef>
                          <a:spcPts val="0"/>
                        </a:spcBef>
                        <a:spcAft>
                          <a:spcPts val="0"/>
                        </a:spcAft>
                      </a:pPr>
                      <a:r>
                        <a:rPr lang="es-CL" sz="700">
                          <a:effectLst/>
                          <a:latin typeface="Arial" panose="020B0604020202020204" pitchFamily="34" charset="0"/>
                          <a:ea typeface="Times New Roman" panose="02020603050405020304" pitchFamily="18" charset="0"/>
                        </a:rPr>
                        <a:t>COY 210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BATOLAVE</a:t>
                      </a:r>
                      <a:endParaRPr lang="es-CL" sz="700">
                        <a:effectLst/>
                        <a:latin typeface="Times New Roman" panose="02020603050405020304" pitchFamily="18" charset="0"/>
                        <a:ea typeface="Times New Roman" panose="02020603050405020304" pitchFamily="18" charset="0"/>
                      </a:endParaRPr>
                    </a:p>
                  </a:txBody>
                  <a:tcPr marL="7738" marR="77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dirty="0">
                          <a:effectLst/>
                          <a:latin typeface="Arial" panose="020B0604020202020204" pitchFamily="34" charset="0"/>
                          <a:ea typeface="Times New Roman" panose="02020603050405020304" pitchFamily="18" charset="0"/>
                        </a:rPr>
                        <a:t>MENOR</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63560703"/>
                  </a:ext>
                </a:extLst>
              </a:tr>
              <a:tr h="314827">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02-70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021400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021700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Calibri" panose="020F0502020204030204" pitchFamily="34" charset="0"/>
                        </a:rPr>
                        <a:t>TIRO MORTERO 60 MM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COY 212</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COY211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COY 212</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COY 213</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effectLst/>
                          <a:latin typeface="Arial" panose="020B0604020202020204" pitchFamily="34" charset="0"/>
                          <a:ea typeface="Times New Roman" panose="02020603050405020304" pitchFamily="18" charset="0"/>
                        </a:rPr>
                        <a:t>CANCHA N° 26</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AMBULANCIA</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FF0000"/>
                          </a:solidFill>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5446635"/>
                  </a:ext>
                </a:extLst>
              </a:tr>
              <a:tr h="314827">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02-80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021700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021800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OPERACIÓN DE ZONA DE LANZAMIENTO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SECC</a:t>
                      </a:r>
                      <a:endParaRPr lang="es-CL" sz="700">
                        <a:effectLst/>
                        <a:latin typeface="Times New Roman" panose="02020603050405020304" pitchFamily="18" charset="0"/>
                        <a:ea typeface="Times New Roman" panose="02020603050405020304" pitchFamily="18" charset="0"/>
                      </a:endParaRPr>
                    </a:p>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RECON</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SECC. RECON</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PLT FTE</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DESPRECIABLE</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21202602"/>
                  </a:ext>
                </a:extLst>
              </a:tr>
              <a:tr h="236994">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02-90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021800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031100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fontAlgn="base">
                        <a:lnSpc>
                          <a:spcPct val="91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PLAN E.P.A. (PLAN DE ACCIÓN PARA EVASIÓN)</a:t>
                      </a:r>
                      <a:endParaRPr lang="es-CL" sz="700">
                        <a:effectLst/>
                        <a:latin typeface="Times New Roman" panose="02020603050405020304" pitchFamily="18" charset="0"/>
                        <a:ea typeface="Times New Roman" panose="02020603050405020304" pitchFamily="18" charset="0"/>
                      </a:endParaRPr>
                    </a:p>
                    <a:p>
                      <a:pPr marL="914400" indent="-704215">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SECC</a:t>
                      </a:r>
                      <a:endParaRPr lang="es-CL" sz="700">
                        <a:effectLst/>
                        <a:latin typeface="Times New Roman" panose="02020603050405020304" pitchFamily="18" charset="0"/>
                        <a:ea typeface="Times New Roman" panose="02020603050405020304" pitchFamily="18" charset="0"/>
                      </a:endParaRPr>
                    </a:p>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RECON</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SECC. RECON</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SALINAS DE PULLALLY</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a:solidFill>
                            <a:srgbClr val="70AD47"/>
                          </a:solidFill>
                          <a:effectLst/>
                          <a:latin typeface="Arial" panose="020B0604020202020204" pitchFamily="34" charset="0"/>
                          <a:ea typeface="Times New Roman" panose="02020603050405020304" pitchFamily="18" charset="0"/>
                        </a:rPr>
                        <a:t>RIC</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MENOR</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772866268"/>
                  </a:ext>
                </a:extLst>
              </a:tr>
              <a:tr h="716150">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ES" sz="700">
                          <a:solidFill>
                            <a:srgbClr val="000000"/>
                          </a:solidFill>
                          <a:effectLst/>
                          <a:latin typeface="Arial" panose="020B0604020202020204" pitchFamily="34" charset="0"/>
                          <a:ea typeface="Times New Roman" panose="02020603050405020304" pitchFamily="18" charset="0"/>
                        </a:rPr>
                        <a:t>022200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ES" sz="700">
                          <a:solidFill>
                            <a:srgbClr val="000000"/>
                          </a:solidFill>
                          <a:effectLst/>
                          <a:latin typeface="Arial" panose="020B0604020202020204" pitchFamily="34" charset="0"/>
                          <a:ea typeface="Times New Roman" panose="02020603050405020304" pitchFamily="18" charset="0"/>
                        </a:rPr>
                        <a:t>022359</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42950" lvl="1" indent="-285750" fontAlgn="base">
                        <a:lnSpc>
                          <a:spcPct val="91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POSICIÓN DE FUEGO.</a:t>
                      </a:r>
                      <a:endParaRPr lang="es-CL" sz="700">
                        <a:effectLst/>
                        <a:latin typeface="Times New Roman" panose="02020603050405020304" pitchFamily="18" charset="0"/>
                        <a:ea typeface="Times New Roman" panose="02020603050405020304" pitchFamily="18" charset="0"/>
                      </a:endParaRPr>
                    </a:p>
                    <a:p>
                      <a:pPr marL="742950" lvl="1" indent="-285750" fontAlgn="base">
                        <a:lnSpc>
                          <a:spcPct val="91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EMPLAZAMIENTO PIEZAS DE MORTEROS 81MM.</a:t>
                      </a:r>
                      <a:endParaRPr lang="es-CL" sz="700">
                        <a:effectLst/>
                        <a:latin typeface="Times New Roman" panose="02020603050405020304" pitchFamily="18" charset="0"/>
                        <a:ea typeface="Times New Roman" panose="02020603050405020304" pitchFamily="18" charset="0"/>
                      </a:endParaRPr>
                    </a:p>
                    <a:p>
                      <a:pPr marL="742950" lvl="1" indent="-285750" fontAlgn="base">
                        <a:lnSpc>
                          <a:spcPct val="91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APOYO DE FUEGO A UNIDADES DE MANIOBRA.</a:t>
                      </a:r>
                      <a:endParaRPr lang="es-CL" sz="700">
                        <a:effectLst/>
                        <a:latin typeface="Times New Roman" panose="02020603050405020304" pitchFamily="18" charset="0"/>
                        <a:ea typeface="Times New Roman" panose="02020603050405020304" pitchFamily="18" charset="0"/>
                      </a:endParaRPr>
                    </a:p>
                    <a:p>
                      <a:pPr marL="1143000" lvl="2" indent="-228600" fontAlgn="base">
                        <a:lnSpc>
                          <a:spcPct val="91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Times New Roman" panose="02020603050405020304" pitchFamily="18" charset="0"/>
                        </a:rPr>
                        <a:t>FALLA DE MORTERO 81MM</a:t>
                      </a:r>
                      <a:endParaRPr lang="es-CL" sz="700">
                        <a:effectLst/>
                        <a:latin typeface="Times New Roman" panose="02020603050405020304" pitchFamily="18" charset="0"/>
                        <a:ea typeface="Times New Roman" panose="02020603050405020304" pitchFamily="18" charset="0"/>
                      </a:endParaRPr>
                    </a:p>
                    <a:p>
                      <a:pPr marL="1143000" lvl="2" indent="-228600" fontAlgn="base">
                        <a:lnSpc>
                          <a:spcPct val="91000"/>
                        </a:lnSpc>
                        <a:spcBef>
                          <a:spcPts val="0"/>
                        </a:spcBef>
                        <a:spcAft>
                          <a:spcPts val="0"/>
                        </a:spcAft>
                        <a:buFont typeface="Symbol" panose="05050102010706020507" pitchFamily="18" charset="2"/>
                        <a:buChar char=""/>
                      </a:pPr>
                      <a:r>
                        <a:rPr lang="es-CL" sz="700" b="1">
                          <a:solidFill>
                            <a:srgbClr val="FF0000"/>
                          </a:solidFill>
                          <a:effectLst/>
                          <a:latin typeface="Arial" panose="020B0604020202020204" pitchFamily="34" charset="0"/>
                          <a:ea typeface="Times New Roman" panose="02020603050405020304" pitchFamily="18" charset="0"/>
                        </a:rPr>
                        <a:t>TIRO NOCTURNO MORTERO 81 MM</a:t>
                      </a:r>
                      <a:endParaRPr lang="es-CL" sz="700">
                        <a:effectLst/>
                        <a:latin typeface="Times New Roman" panose="02020603050405020304" pitchFamily="18" charset="0"/>
                        <a:ea typeface="Times New Roman" panose="02020603050405020304" pitchFamily="18" charset="0"/>
                      </a:endParaRPr>
                    </a:p>
                    <a:p>
                      <a:pPr marL="914400" indent="-704215" fontAlgn="base">
                        <a:lnSpc>
                          <a:spcPct val="91000"/>
                        </a:lnSpc>
                        <a:spcBef>
                          <a:spcPts val="0"/>
                        </a:spcBef>
                        <a:spcAft>
                          <a:spcPts val="0"/>
                        </a:spcAft>
                      </a:pPr>
                      <a:r>
                        <a:rPr lang="es-CL" sz="700">
                          <a:solidFill>
                            <a:srgbClr val="000000"/>
                          </a:solidFill>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dirty="0">
                          <a:effectLst/>
                          <a:latin typeface="Arial" panose="020B0604020202020204" pitchFamily="34" charset="0"/>
                          <a:ea typeface="Times New Roman" panose="02020603050405020304" pitchFamily="18" charset="0"/>
                        </a:rPr>
                        <a:t>CO. PLT</a:t>
                      </a:r>
                      <a:endParaRPr lang="es-CL" sz="700" dirty="0">
                        <a:effectLst/>
                        <a:latin typeface="Times New Roman" panose="02020603050405020304" pitchFamily="18" charset="0"/>
                        <a:ea typeface="Times New Roman" panose="02020603050405020304" pitchFamily="18" charset="0"/>
                      </a:endParaRPr>
                    </a:p>
                    <a:p>
                      <a:pPr marL="299085" indent="-299085" algn="ctr">
                        <a:spcBef>
                          <a:spcPts val="0"/>
                        </a:spcBef>
                        <a:spcAft>
                          <a:spcPts val="0"/>
                        </a:spcAft>
                      </a:pPr>
                      <a:r>
                        <a:rPr lang="es-CL" sz="700" dirty="0">
                          <a:effectLst/>
                          <a:latin typeface="Arial" panose="020B0604020202020204" pitchFamily="34" charset="0"/>
                          <a:ea typeface="Times New Roman" panose="02020603050405020304" pitchFamily="18" charset="0"/>
                        </a:rPr>
                        <a:t>M-81</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PLT M-81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CENTARM</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dirty="0">
                          <a:solidFill>
                            <a:srgbClr val="70AD47"/>
                          </a:solidFill>
                          <a:effectLst/>
                          <a:latin typeface="Arial" panose="020B0604020202020204" pitchFamily="34" charset="0"/>
                          <a:ea typeface="Times New Roman" panose="02020603050405020304" pitchFamily="18" charset="0"/>
                        </a:rPr>
                        <a:t>RIC</a:t>
                      </a:r>
                      <a:endParaRPr lang="es-CL" sz="700" dirty="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dirty="0">
                          <a:solidFill>
                            <a:srgbClr val="FF0000"/>
                          </a:solidFill>
                          <a:effectLst/>
                          <a:latin typeface="Arial" panose="020B0604020202020204" pitchFamily="34" charset="0"/>
                          <a:ea typeface="Times New Roman" panose="02020603050405020304" pitchFamily="18" charset="0"/>
                        </a:rPr>
                        <a:t>AMBULANCIA</a:t>
                      </a:r>
                      <a:endParaRPr lang="es-CL" sz="700" dirty="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b="1" dirty="0">
                          <a:solidFill>
                            <a:srgbClr val="FF0000"/>
                          </a:solidFill>
                          <a:effectLst/>
                          <a:latin typeface="Arial" panose="020B0604020202020204" pitchFamily="34" charset="0"/>
                          <a:ea typeface="Times New Roman" panose="02020603050405020304" pitchFamily="18" charset="0"/>
                        </a:rPr>
                        <a:t>CANCHA N°10</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b="1" dirty="0">
                          <a:solidFill>
                            <a:srgbClr val="FF0000"/>
                          </a:solidFill>
                          <a:effectLst/>
                          <a:latin typeface="Arial" panose="020B0604020202020204" pitchFamily="34" charset="0"/>
                          <a:ea typeface="Times New Roman" panose="02020603050405020304" pitchFamily="18" charset="0"/>
                        </a:rPr>
                        <a:t>MODERADO</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86842835"/>
                  </a:ext>
                </a:extLst>
              </a:tr>
              <a:tr h="236994">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BN 21</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02-110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022000</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022200</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15000"/>
                        </a:lnSpc>
                        <a:spcBef>
                          <a:spcPts val="0"/>
                        </a:spcBef>
                        <a:spcAft>
                          <a:spcPts val="0"/>
                        </a:spcAft>
                        <a:buFont typeface="Symbol" panose="05050102010706020507" pitchFamily="18" charset="2"/>
                        <a:buChar char=""/>
                      </a:pPr>
                      <a:r>
                        <a:rPr lang="es-CL" sz="700">
                          <a:solidFill>
                            <a:srgbClr val="000000"/>
                          </a:solidFill>
                          <a:effectLst/>
                          <a:latin typeface="Arial" panose="020B0604020202020204" pitchFamily="34" charset="0"/>
                          <a:ea typeface="Calibri" panose="020F0502020204030204" pitchFamily="34" charset="0"/>
                        </a:rPr>
                        <a:t>REPLIEGUE COY 212</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Bef>
                          <a:spcPts val="0"/>
                        </a:spcBef>
                        <a:spcAft>
                          <a:spcPts val="0"/>
                        </a:spcAft>
                      </a:pPr>
                      <a:r>
                        <a:rPr lang="es-CL" sz="700">
                          <a:effectLst/>
                          <a:latin typeface="Arial" panose="020B0604020202020204" pitchFamily="34" charset="0"/>
                          <a:ea typeface="Times New Roman" panose="02020603050405020304" pitchFamily="18" charset="0"/>
                        </a:rPr>
                        <a:t>CO. COY 212</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COY 212</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CIEP.</a:t>
                      </a:r>
                      <a:endParaRPr lang="es-CL" sz="700">
                        <a:effectLst/>
                        <a:latin typeface="Times New Roman" panose="02020603050405020304" pitchFamily="18" charset="0"/>
                        <a:ea typeface="Times New Roman" panose="02020603050405020304" pitchFamily="18" charset="0"/>
                      </a:endParaRPr>
                    </a:p>
                    <a:p>
                      <a:pPr algn="ctr">
                        <a:spcBef>
                          <a:spcPts val="0"/>
                        </a:spcBef>
                        <a:spcAft>
                          <a:spcPts val="0"/>
                        </a:spcAft>
                      </a:pPr>
                      <a:r>
                        <a:rPr lang="es-CL" sz="700">
                          <a:effectLst/>
                          <a:latin typeface="Arial" panose="020B0604020202020204" pitchFamily="34" charset="0"/>
                          <a:ea typeface="Times New Roman" panose="02020603050405020304" pitchFamily="18" charset="0"/>
                        </a:rPr>
                        <a:t>FUERTE AGUAYO</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a:effectLst/>
                          <a:latin typeface="Arial" panose="020B0604020202020204" pitchFamily="34" charset="0"/>
                          <a:ea typeface="Times New Roman" panose="02020603050405020304" pitchFamily="18" charset="0"/>
                        </a:rPr>
                        <a:t> </a:t>
                      </a:r>
                      <a:endParaRPr lang="es-CL" sz="70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0"/>
                        </a:spcBef>
                        <a:spcAft>
                          <a:spcPts val="0"/>
                        </a:spcAft>
                      </a:pPr>
                      <a:r>
                        <a:rPr lang="es-CL" sz="700" dirty="0">
                          <a:effectLst/>
                          <a:latin typeface="Arial" panose="020B0604020202020204" pitchFamily="34" charset="0"/>
                          <a:ea typeface="Times New Roman" panose="02020603050405020304" pitchFamily="18" charset="0"/>
                        </a:rPr>
                        <a:t>DESPRECIABLE</a:t>
                      </a:r>
                      <a:endParaRPr lang="es-CL" sz="700" dirty="0">
                        <a:effectLst/>
                        <a:latin typeface="Times New Roman" panose="02020603050405020304" pitchFamily="18" charset="0"/>
                        <a:ea typeface="Times New Roman" panose="02020603050405020304" pitchFamily="18" charset="0"/>
                      </a:endParaRPr>
                    </a:p>
                  </a:txBody>
                  <a:tcPr marL="7738" marR="7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34569252"/>
                  </a:ext>
                </a:extLst>
              </a:tr>
            </a:tbl>
          </a:graphicData>
        </a:graphic>
      </p:graphicFrame>
      <p:sp>
        <p:nvSpPr>
          <p:cNvPr id="14" name="CuadroTexto 13"/>
          <p:cNvSpPr txBox="1"/>
          <p:nvPr/>
        </p:nvSpPr>
        <p:spPr>
          <a:xfrm>
            <a:off x="313943" y="3351734"/>
            <a:ext cx="968932" cy="400110"/>
          </a:xfrm>
          <a:prstGeom prst="rect">
            <a:avLst/>
          </a:prstGeom>
          <a:noFill/>
        </p:spPr>
        <p:txBody>
          <a:bodyPr wrap="square" rtlCol="0">
            <a:spAutoFit/>
          </a:bodyPr>
          <a:lstStyle/>
          <a:p>
            <a:pPr algn="ctr" defTabSz="914309">
              <a:defRPr/>
            </a:pPr>
            <a:r>
              <a:rPr lang="es-CL" sz="2000" b="1" dirty="0">
                <a:solidFill>
                  <a:prstClr val="black"/>
                </a:solidFill>
                <a:latin typeface="Calibri" panose="020F0502020204030204"/>
              </a:rPr>
              <a:t>Jueves</a:t>
            </a:r>
          </a:p>
        </p:txBody>
      </p:sp>
    </p:spTree>
    <p:extLst>
      <p:ext uri="{BB962C8B-B14F-4D97-AF65-F5344CB8AC3E}">
        <p14:creationId xmlns:p14="http://schemas.microsoft.com/office/powerpoint/2010/main" val="239379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7 Rectángulo redondeado"/>
          <p:cNvSpPr/>
          <p:nvPr/>
        </p:nvSpPr>
        <p:spPr>
          <a:xfrm>
            <a:off x="709356" y="757886"/>
            <a:ext cx="10687629" cy="78818"/>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1" name="Picture 2" descr="Imagen relacionada">
            <a:extLst>
              <a:ext uri="{FF2B5EF4-FFF2-40B4-BE49-F238E27FC236}">
                <a16:creationId xmlns:a16="http://schemas.microsoft.com/office/drawing/2014/main" id="{3C76FD19-1D1E-4DE7-BE2D-866D002F4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112" y="1241"/>
            <a:ext cx="787297" cy="1011106"/>
          </a:xfrm>
          <a:prstGeom prst="rect">
            <a:avLst/>
          </a:prstGeom>
          <a:noFill/>
          <a:ln w="9525">
            <a:noFill/>
            <a:miter lim="800000"/>
            <a:headEnd/>
            <a:tailEnd/>
          </a:ln>
        </p:spPr>
      </p:pic>
      <p:pic>
        <p:nvPicPr>
          <p:cNvPr id="22" name="Picture 2" descr="Batallón Infantería de Marina N° 21 &quot;Miller&quot; | Armada de Chile">
            <a:extLst>
              <a:ext uri="{FF2B5EF4-FFF2-40B4-BE49-F238E27FC236}">
                <a16:creationId xmlns:a16="http://schemas.microsoft.com/office/drawing/2014/main" id="{13B1D172-3BAE-DC33-C381-65E87294B5F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3297" r="100000"/>
                    </a14:imgEffect>
                  </a14:imgLayer>
                </a14:imgProps>
              </a:ext>
              <a:ext uri="{28A0092B-C50C-407E-A947-70E740481C1C}">
                <a14:useLocalDpi xmlns:a14="http://schemas.microsoft.com/office/drawing/2010/main" val="0"/>
              </a:ext>
            </a:extLst>
          </a:blip>
          <a:srcRect/>
          <a:stretch>
            <a:fillRect/>
          </a:stretch>
        </p:blipFill>
        <p:spPr bwMode="auto">
          <a:xfrm>
            <a:off x="11422505" y="25953"/>
            <a:ext cx="756795" cy="10125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61E09331-DFD9-B52C-69A6-AC019BA67634}"/>
              </a:ext>
            </a:extLst>
          </p:cNvPr>
          <p:cNvGrpSpPr/>
          <p:nvPr/>
        </p:nvGrpSpPr>
        <p:grpSpPr>
          <a:xfrm>
            <a:off x="1270670" y="201837"/>
            <a:ext cx="9937104" cy="429171"/>
            <a:chOff x="1198662" y="137440"/>
            <a:chExt cx="9937104" cy="429171"/>
          </a:xfrm>
          <a:solidFill>
            <a:schemeClr val="accent3">
              <a:lumMod val="50000"/>
            </a:schemeClr>
          </a:solidFill>
        </p:grpSpPr>
        <p:sp>
          <p:nvSpPr>
            <p:cNvPr id="3" name="Forma libre 61">
              <a:extLst>
                <a:ext uri="{FF2B5EF4-FFF2-40B4-BE49-F238E27FC236}">
                  <a16:creationId xmlns:a16="http://schemas.microsoft.com/office/drawing/2014/main" id="{E4877603-2E48-2402-3799-BB3DCFA1ECC3}"/>
                </a:ext>
              </a:extLst>
            </p:cNvPr>
            <p:cNvSpPr/>
            <p:nvPr/>
          </p:nvSpPr>
          <p:spPr>
            <a:xfrm>
              <a:off x="1198662" y="137441"/>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ORGATAR</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4" name="Forma libre 62">
              <a:extLst>
                <a:ext uri="{FF2B5EF4-FFF2-40B4-BE49-F238E27FC236}">
                  <a16:creationId xmlns:a16="http://schemas.microsoft.com/office/drawing/2014/main" id="{88F97DE2-6347-002D-7759-D4332ADE2A89}"/>
                </a:ext>
              </a:extLst>
            </p:cNvPr>
            <p:cNvSpPr/>
            <p:nvPr/>
          </p:nvSpPr>
          <p:spPr>
            <a:xfrm>
              <a:off x="2839423" y="137441"/>
              <a:ext cx="157483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SITUACIÓN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5" name="Forma libre 63">
              <a:extLst>
                <a:ext uri="{FF2B5EF4-FFF2-40B4-BE49-F238E27FC236}">
                  <a16:creationId xmlns:a16="http://schemas.microsoft.com/office/drawing/2014/main" id="{9F1DFE9A-6619-2F7A-4422-FF995D00A680}"/>
                </a:ext>
              </a:extLst>
            </p:cNvPr>
            <p:cNvSpPr/>
            <p:nvPr/>
          </p:nvSpPr>
          <p:spPr>
            <a:xfrm>
              <a:off x="4383322" y="137441"/>
              <a:ext cx="1854625"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MISION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7" name="Forma libre 64">
              <a:extLst>
                <a:ext uri="{FF2B5EF4-FFF2-40B4-BE49-F238E27FC236}">
                  <a16:creationId xmlns:a16="http://schemas.microsoft.com/office/drawing/2014/main" id="{B0C0844B-FD94-D735-6F4C-217624E56336}"/>
                </a:ext>
              </a:extLst>
            </p:cNvPr>
            <p:cNvSpPr/>
            <p:nvPr/>
          </p:nvSpPr>
          <p:spPr>
            <a:xfrm>
              <a:off x="6213488" y="137441"/>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EJECUCÍON</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8" name="Forma libre 65">
              <a:extLst>
                <a:ext uri="{FF2B5EF4-FFF2-40B4-BE49-F238E27FC236}">
                  <a16:creationId xmlns:a16="http://schemas.microsoft.com/office/drawing/2014/main" id="{49962F8C-97E7-303B-A5EA-4E827616BF9C}"/>
                </a:ext>
              </a:extLst>
            </p:cNvPr>
            <p:cNvSpPr/>
            <p:nvPr/>
          </p:nvSpPr>
          <p:spPr>
            <a:xfrm>
              <a:off x="9495005" y="137440"/>
              <a:ext cx="1640761"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s-ES" sz="1400" b="1" i="1" u="none" strike="noStrike" kern="1200" cap="none" spc="0" normalizeH="0" baseline="0" noProof="0" dirty="0">
                  <a:ln>
                    <a:noFill/>
                  </a:ln>
                  <a:solidFill>
                    <a:prstClr val="white"/>
                  </a:solidFill>
                  <a:effectLst/>
                  <a:uLnTx/>
                  <a:uFillTx/>
                  <a:latin typeface="Calibri"/>
                  <a:ea typeface="+mn-ea"/>
                  <a:cs typeface="Arial" pitchFamily="34" charset="0"/>
                </a:rPr>
                <a:t>MANDO Y CONTROL</a:t>
              </a:r>
              <a:endParaRPr kumimoji="0" lang="es-CL" sz="1400" b="1" i="1" u="none" strike="noStrike" kern="1200" cap="none" spc="0" normalizeH="0" baseline="0" noProof="0" dirty="0">
                <a:ln>
                  <a:noFill/>
                </a:ln>
                <a:solidFill>
                  <a:prstClr val="white"/>
                </a:solidFill>
                <a:effectLst/>
                <a:uLnTx/>
                <a:uFillTx/>
                <a:latin typeface="Calibri"/>
                <a:ea typeface="+mn-ea"/>
                <a:cs typeface="Arial" pitchFamily="34" charset="0"/>
              </a:endParaRPr>
            </a:p>
          </p:txBody>
        </p:sp>
        <p:sp>
          <p:nvSpPr>
            <p:cNvPr id="9" name="Forma libre 66">
              <a:extLst>
                <a:ext uri="{FF2B5EF4-FFF2-40B4-BE49-F238E27FC236}">
                  <a16:creationId xmlns:a16="http://schemas.microsoft.com/office/drawing/2014/main" id="{2B84A0E9-DAB1-BE5B-35D2-C6BC45FEA6F6}"/>
                </a:ext>
              </a:extLst>
            </p:cNvPr>
            <p:cNvSpPr/>
            <p:nvPr/>
          </p:nvSpPr>
          <p:spPr>
            <a:xfrm>
              <a:off x="7854245" y="145326"/>
              <a:ext cx="1665219" cy="421285"/>
            </a:xfrm>
            <a:custGeom>
              <a:avLst/>
              <a:gdLst>
                <a:gd name="connsiteX0" fmla="*/ 0 w 2041574"/>
                <a:gd name="connsiteY0" fmla="*/ 0 h 288032"/>
                <a:gd name="connsiteX1" fmla="*/ 1897558 w 2041574"/>
                <a:gd name="connsiteY1" fmla="*/ 0 h 288032"/>
                <a:gd name="connsiteX2" fmla="*/ 2041574 w 2041574"/>
                <a:gd name="connsiteY2" fmla="*/ 144016 h 288032"/>
                <a:gd name="connsiteX3" fmla="*/ 1897558 w 2041574"/>
                <a:gd name="connsiteY3" fmla="*/ 288032 h 288032"/>
                <a:gd name="connsiteX4" fmla="*/ 0 w 2041574"/>
                <a:gd name="connsiteY4" fmla="*/ 288032 h 288032"/>
                <a:gd name="connsiteX5" fmla="*/ 144016 w 2041574"/>
                <a:gd name="connsiteY5" fmla="*/ 144016 h 288032"/>
                <a:gd name="connsiteX6" fmla="*/ 0 w 2041574"/>
                <a:gd name="connsiteY6" fmla="*/ 0 h 288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1574" h="288032">
                  <a:moveTo>
                    <a:pt x="0" y="0"/>
                  </a:moveTo>
                  <a:lnTo>
                    <a:pt x="1897558" y="0"/>
                  </a:lnTo>
                  <a:lnTo>
                    <a:pt x="2041574" y="144016"/>
                  </a:lnTo>
                  <a:lnTo>
                    <a:pt x="1897558" y="288032"/>
                  </a:lnTo>
                  <a:lnTo>
                    <a:pt x="0" y="288032"/>
                  </a:lnTo>
                  <a:lnTo>
                    <a:pt x="144016" y="144016"/>
                  </a:lnTo>
                  <a:lnTo>
                    <a:pt x="0" y="0"/>
                  </a:lnTo>
                  <a:close/>
                </a:path>
              </a:pathLst>
            </a:custGeom>
            <a:solidFill>
              <a:schemeClr val="accent6">
                <a:lumMod val="50000"/>
              </a:schemeClr>
            </a:solidFill>
            <a:ln>
              <a:solidFill>
                <a:schemeClr val="accent3">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spcFirstLastPara="0" vert="horz" wrap="square" lIns="187954" tIns="14664" rIns="158627" bIns="14664" numCol="1" spcCol="1270" anchor="ctr" anchorCtr="0">
              <a:noAutofit/>
            </a:bodyPr>
            <a:lstStyle/>
            <a:p>
              <a:pPr lvl="0" algn="ctr" defTabSz="488803">
                <a:lnSpc>
                  <a:spcPct val="90000"/>
                </a:lnSpc>
                <a:spcBef>
                  <a:spcPct val="0"/>
                </a:spcBef>
                <a:spcAft>
                  <a:spcPct val="35000"/>
                </a:spcAft>
                <a:defRPr/>
              </a:pPr>
              <a:r>
                <a:rPr lang="es-ES" sz="1400" b="1" i="1" dirty="0">
                  <a:solidFill>
                    <a:prstClr val="white"/>
                  </a:solidFill>
                  <a:cs typeface="Arial" pitchFamily="34" charset="0"/>
                </a:rPr>
                <a:t>LOGÍSTICA</a:t>
              </a:r>
              <a:endParaRPr lang="es-CL" sz="1400" b="1" i="1" dirty="0">
                <a:solidFill>
                  <a:prstClr val="white"/>
                </a:solidFill>
                <a:cs typeface="Arial" pitchFamily="34" charset="0"/>
              </a:endParaRPr>
            </a:p>
          </p:txBody>
        </p:sp>
      </p:grpSp>
      <p:graphicFrame>
        <p:nvGraphicFramePr>
          <p:cNvPr id="10" name="Tabla 9"/>
          <p:cNvGraphicFramePr>
            <a:graphicFrameLocks noGrp="1"/>
          </p:cNvGraphicFramePr>
          <p:nvPr>
            <p:extLst>
              <p:ext uri="{D42A27DB-BD31-4B8C-83A1-F6EECF244321}">
                <p14:modId xmlns:p14="http://schemas.microsoft.com/office/powerpoint/2010/main" val="3749847838"/>
              </p:ext>
            </p:extLst>
          </p:nvPr>
        </p:nvGraphicFramePr>
        <p:xfrm>
          <a:off x="1630711" y="2061642"/>
          <a:ext cx="10049857" cy="3065109"/>
        </p:xfrm>
        <a:graphic>
          <a:graphicData uri="http://schemas.openxmlformats.org/drawingml/2006/table">
            <a:tbl>
              <a:tblPr firstRow="1" firstCol="1" bandRow="1"/>
              <a:tblGrid>
                <a:gridCol w="701240">
                  <a:extLst>
                    <a:ext uri="{9D8B030D-6E8A-4147-A177-3AD203B41FA5}">
                      <a16:colId xmlns:a16="http://schemas.microsoft.com/office/drawing/2014/main" val="4015834187"/>
                    </a:ext>
                  </a:extLst>
                </a:gridCol>
                <a:gridCol w="701240">
                  <a:extLst>
                    <a:ext uri="{9D8B030D-6E8A-4147-A177-3AD203B41FA5}">
                      <a16:colId xmlns:a16="http://schemas.microsoft.com/office/drawing/2014/main" val="3015388172"/>
                    </a:ext>
                  </a:extLst>
                </a:gridCol>
                <a:gridCol w="3165794">
                  <a:extLst>
                    <a:ext uri="{9D8B030D-6E8A-4147-A177-3AD203B41FA5}">
                      <a16:colId xmlns:a16="http://schemas.microsoft.com/office/drawing/2014/main" val="3130753506"/>
                    </a:ext>
                  </a:extLst>
                </a:gridCol>
                <a:gridCol w="965679">
                  <a:extLst>
                    <a:ext uri="{9D8B030D-6E8A-4147-A177-3AD203B41FA5}">
                      <a16:colId xmlns:a16="http://schemas.microsoft.com/office/drawing/2014/main" val="4192674957"/>
                    </a:ext>
                  </a:extLst>
                </a:gridCol>
                <a:gridCol w="1008266">
                  <a:extLst>
                    <a:ext uri="{9D8B030D-6E8A-4147-A177-3AD203B41FA5}">
                      <a16:colId xmlns:a16="http://schemas.microsoft.com/office/drawing/2014/main" val="3154592359"/>
                    </a:ext>
                  </a:extLst>
                </a:gridCol>
                <a:gridCol w="1190123">
                  <a:extLst>
                    <a:ext uri="{9D8B030D-6E8A-4147-A177-3AD203B41FA5}">
                      <a16:colId xmlns:a16="http://schemas.microsoft.com/office/drawing/2014/main" val="1391021735"/>
                    </a:ext>
                  </a:extLst>
                </a:gridCol>
                <a:gridCol w="1141780">
                  <a:extLst>
                    <a:ext uri="{9D8B030D-6E8A-4147-A177-3AD203B41FA5}">
                      <a16:colId xmlns:a16="http://schemas.microsoft.com/office/drawing/2014/main" val="3842589938"/>
                    </a:ext>
                  </a:extLst>
                </a:gridCol>
                <a:gridCol w="1175735">
                  <a:extLst>
                    <a:ext uri="{9D8B030D-6E8A-4147-A177-3AD203B41FA5}">
                      <a16:colId xmlns:a16="http://schemas.microsoft.com/office/drawing/2014/main" val="356568051"/>
                    </a:ext>
                  </a:extLst>
                </a:gridCol>
              </a:tblGrid>
              <a:tr h="301562">
                <a:tc>
                  <a:txBody>
                    <a:bodyPr/>
                    <a:lstStyle/>
                    <a:p>
                      <a:pPr algn="ctr">
                        <a:spcAft>
                          <a:spcPts val="0"/>
                        </a:spcAft>
                      </a:pPr>
                      <a:r>
                        <a:rPr lang="es-CL" sz="1000" b="1">
                          <a:effectLst/>
                          <a:latin typeface="Arial" panose="020B0604020202020204" pitchFamily="34" charset="0"/>
                          <a:ea typeface="Times New Roman" panose="02020603050405020304" pitchFamily="18" charset="0"/>
                        </a:rPr>
                        <a:t>EVENTO</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FECHA/HORA</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ACTIVIDAD</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O.C.E.</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PARTICIPANTES</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ÁREA</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OBSERVACIONES</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M.R.O.</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extLst>
                  <a:ext uri="{0D108BD9-81ED-4DB2-BD59-A6C34878D82A}">
                    <a16:rowId xmlns:a16="http://schemas.microsoft.com/office/drawing/2014/main" val="4193335926"/>
                  </a:ext>
                </a:extLst>
              </a:tr>
              <a:tr h="510143">
                <a:tc>
                  <a:txBody>
                    <a:bodyPr/>
                    <a:lstStyle/>
                    <a:p>
                      <a:pPr algn="ctr">
                        <a:spcAft>
                          <a:spcPts val="0"/>
                        </a:spcAft>
                      </a:pPr>
                      <a:r>
                        <a:rPr lang="es-CL" sz="1000">
                          <a:effectLst/>
                          <a:latin typeface="Arial" panose="020B0604020202020204" pitchFamily="34" charset="0"/>
                          <a:ea typeface="Times New Roman" panose="02020603050405020304" pitchFamily="18" charset="0"/>
                        </a:rPr>
                        <a:t>BN 21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03-10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030800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031100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1000" b="1">
                          <a:solidFill>
                            <a:srgbClr val="FF0000"/>
                          </a:solidFill>
                          <a:effectLst/>
                          <a:latin typeface="Arial" panose="020B0604020202020204" pitchFamily="34" charset="0"/>
                          <a:ea typeface="Calibri" panose="020F0502020204030204" pitchFamily="34" charset="0"/>
                        </a:rPr>
                        <a:t>TIRO DE ARMAS PESADAS DIURNO</a:t>
                      </a:r>
                      <a:endParaRPr lang="es-CL" sz="1200">
                        <a:solidFill>
                          <a:srgbClr val="FF0000"/>
                        </a:solidFill>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1000">
                          <a:effectLst/>
                          <a:latin typeface="Arial" panose="020B0604020202020204" pitchFamily="34" charset="0"/>
                          <a:ea typeface="Times New Roman" panose="02020603050405020304" pitchFamily="18" charset="0"/>
                        </a:rPr>
                        <a:t>CO. PLT AP</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 </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PLT AP.</a:t>
                      </a:r>
                      <a:endParaRPr lang="es-CL" sz="1200">
                        <a:effectLst/>
                        <a:latin typeface="Times New Roman" panose="02020603050405020304" pitchFamily="18" charset="0"/>
                        <a:ea typeface="Times New Roman" panose="02020603050405020304" pitchFamily="18" charset="0"/>
                      </a:endParaRPr>
                    </a:p>
                  </a:txBody>
                  <a:tcPr marL="43978" marR="439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CIEP</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CANCHA N° 10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b="1">
                          <a:solidFill>
                            <a:srgbClr val="FF0000"/>
                          </a:solidFill>
                          <a:effectLst/>
                          <a:latin typeface="Arial" panose="020B0604020202020204" pitchFamily="34" charset="0"/>
                          <a:ea typeface="Times New Roman" panose="02020603050405020304" pitchFamily="18" charset="0"/>
                        </a:rPr>
                        <a:t>AMBULANCIA</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solidFill>
                            <a:srgbClr val="FF0000"/>
                          </a:solidFill>
                          <a:effectLst/>
                          <a:latin typeface="Arial" panose="020B0604020202020204" pitchFamily="34" charset="0"/>
                          <a:ea typeface="Times New Roman" panose="02020603050405020304" pitchFamily="18" charset="0"/>
                        </a:rPr>
                        <a:t>MENOR</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11389687"/>
                  </a:ext>
                </a:extLst>
              </a:tr>
              <a:tr h="603125">
                <a:tc>
                  <a:txBody>
                    <a:bodyPr/>
                    <a:lstStyle/>
                    <a:p>
                      <a:pPr algn="ctr">
                        <a:spcAft>
                          <a:spcPts val="0"/>
                        </a:spcAft>
                      </a:pPr>
                      <a:r>
                        <a:rPr lang="es-CL" sz="1000">
                          <a:effectLst/>
                          <a:latin typeface="Arial" panose="020B0604020202020204" pitchFamily="34" charset="0"/>
                          <a:ea typeface="Times New Roman" panose="02020603050405020304" pitchFamily="18" charset="0"/>
                        </a:rPr>
                        <a:t>BN 21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03-20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dirty="0">
                          <a:effectLst/>
                          <a:latin typeface="Arial" panose="020B0604020202020204" pitchFamily="34" charset="0"/>
                          <a:ea typeface="Times New Roman" panose="02020603050405020304" pitchFamily="18" charset="0"/>
                        </a:rPr>
                        <a:t>030800</a:t>
                      </a:r>
                      <a:endParaRPr lang="es-CL" sz="1200" dirty="0">
                        <a:effectLst/>
                        <a:latin typeface="Times New Roman" panose="02020603050405020304" pitchFamily="18" charset="0"/>
                        <a:ea typeface="Times New Roman" panose="02020603050405020304" pitchFamily="18" charset="0"/>
                      </a:endParaRPr>
                    </a:p>
                    <a:p>
                      <a:pPr algn="ctr">
                        <a:spcAft>
                          <a:spcPts val="0"/>
                        </a:spcAft>
                      </a:pPr>
                      <a:r>
                        <a:rPr lang="es-CL" sz="1000" dirty="0">
                          <a:effectLst/>
                          <a:latin typeface="Arial" panose="020B0604020202020204" pitchFamily="34" charset="0"/>
                          <a:ea typeface="Times New Roman" panose="02020603050405020304" pitchFamily="18" charset="0"/>
                        </a:rPr>
                        <a:t>031100</a:t>
                      </a:r>
                      <a:endParaRPr lang="es-CL" sz="1200" dirty="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1000" b="1">
                          <a:solidFill>
                            <a:srgbClr val="FF0000"/>
                          </a:solidFill>
                          <a:effectLst/>
                          <a:latin typeface="Arial" panose="020B0604020202020204" pitchFamily="34" charset="0"/>
                          <a:ea typeface="Calibri" panose="020F0502020204030204" pitchFamily="34" charset="0"/>
                        </a:rPr>
                        <a:t>POLÍGONO A/T</a:t>
                      </a:r>
                      <a:endParaRPr lang="es-CL" sz="1200">
                        <a:solidFill>
                          <a:srgbClr val="FF0000"/>
                        </a:solidFill>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1000">
                          <a:effectLst/>
                          <a:latin typeface="Arial" panose="020B0604020202020204" pitchFamily="34" charset="0"/>
                          <a:ea typeface="Times New Roman" panose="02020603050405020304" pitchFamily="18" charset="0"/>
                        </a:rPr>
                        <a:t>CO. COY212</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 </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COY 212</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COY 213</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 </a:t>
                      </a:r>
                      <a:endParaRPr lang="es-CL" sz="1200">
                        <a:effectLst/>
                        <a:latin typeface="Times New Roman" panose="02020603050405020304" pitchFamily="18" charset="0"/>
                        <a:ea typeface="Times New Roman" panose="02020603050405020304" pitchFamily="18" charset="0"/>
                      </a:endParaRPr>
                    </a:p>
                  </a:txBody>
                  <a:tcPr marL="43978" marR="439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CIEP</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CANCHA N° 26</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b="1">
                          <a:solidFill>
                            <a:srgbClr val="FF0000"/>
                          </a:solidFill>
                          <a:effectLst/>
                          <a:latin typeface="Arial" panose="020B0604020202020204" pitchFamily="34" charset="0"/>
                          <a:ea typeface="Times New Roman" panose="02020603050405020304" pitchFamily="18" charset="0"/>
                        </a:rPr>
                        <a:t>AMBULANCIA</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solidFill>
                            <a:srgbClr val="FF0000"/>
                          </a:solidFill>
                          <a:effectLst/>
                          <a:latin typeface="Arial" panose="020B0604020202020204" pitchFamily="34" charset="0"/>
                          <a:ea typeface="Times New Roman" panose="02020603050405020304" pitchFamily="18" charset="0"/>
                        </a:rPr>
                        <a:t>MENOR</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29600222"/>
                  </a:ext>
                </a:extLst>
              </a:tr>
              <a:tr h="510143">
                <a:tc>
                  <a:txBody>
                    <a:bodyPr/>
                    <a:lstStyle/>
                    <a:p>
                      <a:pPr algn="ctr">
                        <a:spcAft>
                          <a:spcPts val="0"/>
                        </a:spcAft>
                      </a:pPr>
                      <a:r>
                        <a:rPr lang="es-CL" sz="1000">
                          <a:effectLst/>
                          <a:latin typeface="Arial" panose="020B0604020202020204" pitchFamily="34" charset="0"/>
                          <a:ea typeface="Times New Roman" panose="02020603050405020304" pitchFamily="18" charset="0"/>
                        </a:rPr>
                        <a:t>BN 21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03-30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030800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031000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1000">
                          <a:effectLst/>
                          <a:latin typeface="Arial" panose="020B0604020202020204" pitchFamily="34" charset="0"/>
                          <a:ea typeface="Calibri" panose="020F0502020204030204" pitchFamily="34" charset="0"/>
                        </a:rPr>
                        <a:t>DEMARCACIÓN HELIZONA.</a:t>
                      </a:r>
                      <a:endParaRPr lang="es-CL" sz="1200">
                        <a:effectLst/>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s-CL" sz="1000">
                          <a:effectLst/>
                          <a:latin typeface="Arial" panose="020B0604020202020204" pitchFamily="34" charset="0"/>
                          <a:ea typeface="Calibri" panose="020F0502020204030204" pitchFamily="34" charset="0"/>
                        </a:rPr>
                        <a:t>APROXIMACIÓN DE HELICÓPTERO</a:t>
                      </a:r>
                      <a:endParaRPr lang="es-CL" sz="1200">
                        <a:effectLst/>
                        <a:latin typeface="Times New Roman" panose="02020603050405020304" pitchFamily="18" charset="0"/>
                        <a:ea typeface="Times New Roman" panose="02020603050405020304" pitchFamily="18" charset="0"/>
                      </a:endParaRPr>
                    </a:p>
                    <a:p>
                      <a:pPr marL="457200">
                        <a:spcAft>
                          <a:spcPts val="0"/>
                        </a:spcAft>
                      </a:pPr>
                      <a:r>
                        <a:rPr lang="es-CL" sz="1000">
                          <a:effectLst/>
                          <a:latin typeface="Arial" panose="020B0604020202020204" pitchFamily="34" charset="0"/>
                          <a:ea typeface="Calibri" panose="020F0502020204030204" pitchFamily="34" charset="0"/>
                        </a:rPr>
                        <a:t>POR SEÑALES</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1000">
                          <a:effectLst/>
                          <a:latin typeface="Arial" panose="020B0604020202020204" pitchFamily="34" charset="0"/>
                          <a:ea typeface="Times New Roman" panose="02020603050405020304" pitchFamily="18" charset="0"/>
                        </a:rPr>
                        <a:t>CO. PLT</a:t>
                      </a:r>
                      <a:endParaRPr lang="es-CL" sz="12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1000">
                          <a:effectLst/>
                          <a:latin typeface="Arial" panose="020B0604020202020204" pitchFamily="34" charset="0"/>
                          <a:ea typeface="Times New Roman" panose="02020603050405020304" pitchFamily="18" charset="0"/>
                        </a:rPr>
                        <a:t>M-81</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PLT M-81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CENTARM</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CIEP</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solidFill>
                            <a:srgbClr val="70AD47"/>
                          </a:solidFill>
                          <a:effectLst/>
                          <a:latin typeface="Arial" panose="020B0604020202020204" pitchFamily="34" charset="0"/>
                          <a:ea typeface="Times New Roman" panose="02020603050405020304" pitchFamily="18" charset="0"/>
                        </a:rPr>
                        <a:t>RIC</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b="1">
                          <a:solidFill>
                            <a:srgbClr val="70AD47"/>
                          </a:solidFill>
                          <a:effectLst/>
                          <a:latin typeface="Arial" panose="020B0604020202020204" pitchFamily="34" charset="0"/>
                          <a:ea typeface="Times New Roman" panose="02020603050405020304" pitchFamily="18" charset="0"/>
                        </a:rPr>
                        <a:t>FINEX RIC</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DESPRECIABLE</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55340159"/>
                  </a:ext>
                </a:extLst>
              </a:tr>
              <a:tr h="520823">
                <a:tc>
                  <a:txBody>
                    <a:bodyPr/>
                    <a:lstStyle/>
                    <a:p>
                      <a:pPr algn="ctr">
                        <a:spcAft>
                          <a:spcPts val="0"/>
                        </a:spcAft>
                      </a:pPr>
                      <a:r>
                        <a:rPr lang="es-CL" sz="1000">
                          <a:effectLst/>
                          <a:latin typeface="Arial" panose="020B0604020202020204" pitchFamily="34" charset="0"/>
                          <a:ea typeface="Times New Roman" panose="02020603050405020304" pitchFamily="18" charset="0"/>
                        </a:rPr>
                        <a:t>BN 21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03-40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031100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031200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1000" b="1">
                          <a:solidFill>
                            <a:srgbClr val="FF0000"/>
                          </a:solidFill>
                          <a:effectLst/>
                          <a:latin typeface="Arial" panose="020B0604020202020204" pitchFamily="34" charset="0"/>
                          <a:ea typeface="Times New Roman" panose="02020603050405020304" pitchFamily="18" charset="0"/>
                        </a:rPr>
                        <a:t>EXTRACCIÓN HELITRANSPORTADA.</a:t>
                      </a:r>
                      <a:endParaRPr lang="es-CL" sz="1200">
                        <a:solidFill>
                          <a:srgbClr val="FF0000"/>
                        </a:solidFill>
                        <a:effectLst/>
                        <a:latin typeface="Times New Roman" panose="02020603050405020304" pitchFamily="18" charset="0"/>
                        <a:ea typeface="Times New Roman" panose="02020603050405020304" pitchFamily="18" charset="0"/>
                      </a:endParaRPr>
                    </a:p>
                    <a:p>
                      <a:pPr marL="457200">
                        <a:spcAft>
                          <a:spcPts val="0"/>
                        </a:spcAft>
                      </a:pPr>
                      <a:r>
                        <a:rPr lang="es-CL" sz="1000">
                          <a:effectLst/>
                          <a:latin typeface="Arial" panose="020B0604020202020204" pitchFamily="34" charset="0"/>
                          <a:ea typeface="Times New Roman" panose="02020603050405020304" pitchFamily="18" charset="0"/>
                        </a:rPr>
                        <a:t> </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1000">
                          <a:effectLst/>
                          <a:latin typeface="Arial" panose="020B0604020202020204" pitchFamily="34" charset="0"/>
                          <a:ea typeface="Times New Roman" panose="02020603050405020304" pitchFamily="18" charset="0"/>
                        </a:rPr>
                        <a:t>CO. SECC</a:t>
                      </a:r>
                      <a:endParaRPr lang="es-CL" sz="12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1000">
                          <a:effectLst/>
                          <a:latin typeface="Arial" panose="020B0604020202020204" pitchFamily="34" charset="0"/>
                          <a:ea typeface="Times New Roman" panose="02020603050405020304" pitchFamily="18" charset="0"/>
                        </a:rPr>
                        <a:t>RECON</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SECC. RECON</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CENTARM</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LA LIGUA</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TORQUEMADA</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solidFill>
                            <a:srgbClr val="70AD47"/>
                          </a:solidFill>
                          <a:effectLst/>
                          <a:latin typeface="Arial" panose="020B0604020202020204" pitchFamily="34" charset="0"/>
                          <a:ea typeface="Times New Roman" panose="02020603050405020304" pitchFamily="18" charset="0"/>
                        </a:rPr>
                        <a:t>RIC</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b="1">
                          <a:solidFill>
                            <a:srgbClr val="70AD47"/>
                          </a:solidFill>
                          <a:effectLst/>
                          <a:latin typeface="Arial" panose="020B0604020202020204" pitchFamily="34" charset="0"/>
                          <a:ea typeface="Times New Roman" panose="02020603050405020304" pitchFamily="18" charset="0"/>
                        </a:rPr>
                        <a:t>FINEX RIC</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solidFill>
                            <a:srgbClr val="FF0000"/>
                          </a:solidFill>
                          <a:effectLst/>
                          <a:latin typeface="Arial" panose="020B0604020202020204" pitchFamily="34" charset="0"/>
                          <a:ea typeface="Times New Roman" panose="02020603050405020304" pitchFamily="18" charset="0"/>
                        </a:rPr>
                        <a:t>MENOR</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75220655"/>
                  </a:ext>
                </a:extLst>
              </a:tr>
              <a:tr h="603125">
                <a:tc>
                  <a:txBody>
                    <a:bodyPr/>
                    <a:lstStyle/>
                    <a:p>
                      <a:pPr algn="ctr">
                        <a:spcAft>
                          <a:spcPts val="0"/>
                        </a:spcAft>
                      </a:pPr>
                      <a:r>
                        <a:rPr lang="es-CL" sz="1000">
                          <a:effectLst/>
                          <a:latin typeface="Arial" panose="020B0604020202020204" pitchFamily="34" charset="0"/>
                          <a:ea typeface="Times New Roman" panose="02020603050405020304" pitchFamily="18" charset="0"/>
                        </a:rPr>
                        <a:t>BN 21</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03-50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031200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031600</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spcAft>
                          <a:spcPts val="0"/>
                        </a:spcAft>
                        <a:buFont typeface="Symbol" panose="05050102010706020507" pitchFamily="18" charset="2"/>
                        <a:buChar char=""/>
                      </a:pPr>
                      <a:r>
                        <a:rPr lang="es-CL" sz="1000" b="1">
                          <a:effectLst/>
                          <a:latin typeface="Arial" panose="020B0604020202020204" pitchFamily="34" charset="0"/>
                          <a:ea typeface="Times New Roman" panose="02020603050405020304" pitchFamily="18" charset="0"/>
                        </a:rPr>
                        <a:t>REPLIEGUE</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99085" indent="-299085" algn="ctr">
                        <a:spcAft>
                          <a:spcPts val="0"/>
                        </a:spcAft>
                      </a:pPr>
                      <a:r>
                        <a:rPr lang="es-CL" sz="1000">
                          <a:effectLst/>
                          <a:latin typeface="Arial" panose="020B0604020202020204" pitchFamily="34" charset="0"/>
                          <a:ea typeface="Times New Roman" panose="02020603050405020304" pitchFamily="18" charset="0"/>
                        </a:rPr>
                        <a:t>XO</a:t>
                      </a:r>
                      <a:endParaRPr lang="es-CL" sz="1200">
                        <a:effectLst/>
                        <a:latin typeface="Times New Roman" panose="02020603050405020304" pitchFamily="18" charset="0"/>
                        <a:ea typeface="Times New Roman" panose="02020603050405020304" pitchFamily="18" charset="0"/>
                      </a:endParaRPr>
                    </a:p>
                    <a:p>
                      <a:pPr marL="299085" indent="-299085" algn="ctr">
                        <a:spcAft>
                          <a:spcPts val="0"/>
                        </a:spcAft>
                      </a:pPr>
                      <a:r>
                        <a:rPr lang="es-CL" sz="1000">
                          <a:effectLst/>
                          <a:latin typeface="Arial" panose="020B0604020202020204" pitchFamily="34" charset="0"/>
                          <a:ea typeface="Times New Roman" panose="02020603050405020304" pitchFamily="18" charset="0"/>
                        </a:rPr>
                        <a:t>BATMILLER</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COY 210</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COY 212</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COY 213</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solidFill>
                            <a:srgbClr val="000000"/>
                          </a:solidFill>
                          <a:effectLst/>
                          <a:latin typeface="Arial" panose="020B0604020202020204" pitchFamily="34" charset="0"/>
                          <a:ea typeface="Times New Roman" panose="02020603050405020304" pitchFamily="18" charset="0"/>
                        </a:rPr>
                        <a:t>COY 215</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a:effectLst/>
                          <a:latin typeface="Arial" panose="020B0604020202020204" pitchFamily="34" charset="0"/>
                          <a:ea typeface="Times New Roman" panose="02020603050405020304" pitchFamily="18" charset="0"/>
                        </a:rPr>
                        <a:t>CIEP.</a:t>
                      </a:r>
                      <a:endParaRPr lang="es-CL" sz="1200">
                        <a:effectLst/>
                        <a:latin typeface="Times New Roman" panose="02020603050405020304" pitchFamily="18" charset="0"/>
                        <a:ea typeface="Times New Roman" panose="02020603050405020304" pitchFamily="18" charset="0"/>
                      </a:endParaRPr>
                    </a:p>
                    <a:p>
                      <a:pPr algn="ctr">
                        <a:spcAft>
                          <a:spcPts val="0"/>
                        </a:spcAft>
                      </a:pPr>
                      <a:r>
                        <a:rPr lang="es-CL" sz="1000">
                          <a:effectLst/>
                          <a:latin typeface="Arial" panose="020B0604020202020204" pitchFamily="34" charset="0"/>
                          <a:ea typeface="Times New Roman" panose="02020603050405020304" pitchFamily="18" charset="0"/>
                        </a:rPr>
                        <a:t>FUERTE AGUAYO</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rPr>
                        <a:t> </a:t>
                      </a:r>
                      <a:endParaRPr lang="es-CL" sz="120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000" dirty="0">
                          <a:effectLst/>
                          <a:latin typeface="Arial" panose="020B0604020202020204" pitchFamily="34" charset="0"/>
                          <a:ea typeface="Times New Roman" panose="02020603050405020304" pitchFamily="18" charset="0"/>
                        </a:rPr>
                        <a:t>MENOR</a:t>
                      </a:r>
                      <a:endParaRPr lang="es-CL" sz="1200" dirty="0">
                        <a:effectLst/>
                        <a:latin typeface="Times New Roman" panose="02020603050405020304" pitchFamily="18" charset="0"/>
                        <a:ea typeface="Times New Roman" panose="02020603050405020304" pitchFamily="18" charset="0"/>
                      </a:endParaRPr>
                    </a:p>
                  </a:txBody>
                  <a:tcPr marL="43978" marR="439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865816303"/>
                  </a:ext>
                </a:extLst>
              </a:tr>
            </a:tbl>
          </a:graphicData>
        </a:graphic>
      </p:graphicFrame>
      <p:sp>
        <p:nvSpPr>
          <p:cNvPr id="15" name="CuadroTexto 14"/>
          <p:cNvSpPr txBox="1"/>
          <p:nvPr/>
        </p:nvSpPr>
        <p:spPr>
          <a:xfrm>
            <a:off x="313942" y="3351734"/>
            <a:ext cx="1172751" cy="400110"/>
          </a:xfrm>
          <a:prstGeom prst="rect">
            <a:avLst/>
          </a:prstGeom>
          <a:noFill/>
        </p:spPr>
        <p:txBody>
          <a:bodyPr wrap="square" rtlCol="0">
            <a:spAutoFit/>
          </a:bodyPr>
          <a:lstStyle/>
          <a:p>
            <a:pPr algn="ctr" defTabSz="914309">
              <a:defRPr/>
            </a:pPr>
            <a:r>
              <a:rPr lang="es-CL" sz="2000" b="1" dirty="0">
                <a:solidFill>
                  <a:prstClr val="black"/>
                </a:solidFill>
                <a:latin typeface="Calibri" panose="020F0502020204030204"/>
              </a:rPr>
              <a:t>Viernes</a:t>
            </a:r>
          </a:p>
        </p:txBody>
      </p:sp>
    </p:spTree>
    <p:extLst>
      <p:ext uri="{BB962C8B-B14F-4D97-AF65-F5344CB8AC3E}">
        <p14:creationId xmlns:p14="http://schemas.microsoft.com/office/powerpoint/2010/main" val="42914433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uadroTexto 13">
            <a:extLst>
              <a:ext uri="{FF2B5EF4-FFF2-40B4-BE49-F238E27FC236}">
                <a16:creationId xmlns:a16="http://schemas.microsoft.com/office/drawing/2014/main" id="{8195DA6A-AFB8-5E84-D4BB-FE57D6B05B3C}"/>
              </a:ext>
            </a:extLst>
          </p:cNvPr>
          <p:cNvSpPr txBox="1"/>
          <p:nvPr/>
        </p:nvSpPr>
        <p:spPr>
          <a:xfrm>
            <a:off x="0" y="2781722"/>
            <a:ext cx="12190413" cy="461665"/>
          </a:xfrm>
          <a:prstGeom prst="rect">
            <a:avLst/>
          </a:prstGeom>
          <a:gradFill flip="none" rotWithShape="1">
            <a:gsLst>
              <a:gs pos="0">
                <a:schemeClr val="tx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rPr>
              <a:t>    Termino</a:t>
            </a:r>
            <a:r>
              <a:rPr kumimoji="0" lang="es-CL" sz="2400" b="1" i="0" u="none" strike="noStrike" kern="1200" cap="none" spc="0" normalizeH="0" noProof="0" dirty="0">
                <a:ln>
                  <a:noFill/>
                </a:ln>
                <a:solidFill>
                  <a:prstClr val="white"/>
                </a:solidFill>
                <a:effectLst/>
                <a:uLnTx/>
                <a:uFillTx/>
                <a:latin typeface="Calibri" panose="020F0502020204030204"/>
                <a:ea typeface="+mn-ea"/>
                <a:cs typeface="+mn-cs"/>
              </a:rPr>
              <a:t> Exposición</a:t>
            </a:r>
            <a:endParaRPr kumimoji="0" lang="es-CL" sz="2000" b="1" i="0" u="none" strike="noStrike" kern="1200" cap="none" spc="0" normalizeH="0" baseline="0" noProof="0" dirty="0">
              <a:ln>
                <a:noFill/>
              </a:ln>
              <a:solidFill>
                <a:prstClr val="white"/>
              </a:solidFill>
              <a:effectLst/>
              <a:uLnTx/>
              <a:uFillTx/>
              <a:latin typeface="Calibri" panose="020F0502020204030204"/>
            </a:endParaRPr>
          </a:p>
        </p:txBody>
      </p:sp>
      <p:sp>
        <p:nvSpPr>
          <p:cNvPr id="68" name="Hexágono 67">
            <a:extLst>
              <a:ext uri="{FF2B5EF4-FFF2-40B4-BE49-F238E27FC236}">
                <a16:creationId xmlns:a16="http://schemas.microsoft.com/office/drawing/2014/main" id="{4B758388-6BA1-2998-981C-8C5485C70A7A}"/>
              </a:ext>
            </a:extLst>
          </p:cNvPr>
          <p:cNvSpPr/>
          <p:nvPr/>
        </p:nvSpPr>
        <p:spPr>
          <a:xfrm>
            <a:off x="9695638" y="256463"/>
            <a:ext cx="2170612" cy="1874453"/>
          </a:xfrm>
          <a:prstGeom prst="hexagon">
            <a:avLst>
              <a:gd name="adj" fmla="val 25000"/>
              <a:gd name="vf" fmla="val 115470"/>
            </a:avLst>
          </a:prstGeom>
          <a:blipFill>
            <a:blip r:embed="rId2"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69" name="Hexágono 68">
            <a:extLst>
              <a:ext uri="{FF2B5EF4-FFF2-40B4-BE49-F238E27FC236}">
                <a16:creationId xmlns:a16="http://schemas.microsoft.com/office/drawing/2014/main" id="{70A5E342-3BD4-CAE8-E08A-8042E7BEB514}"/>
              </a:ext>
            </a:extLst>
          </p:cNvPr>
          <p:cNvSpPr/>
          <p:nvPr/>
        </p:nvSpPr>
        <p:spPr>
          <a:xfrm>
            <a:off x="5951928" y="4168812"/>
            <a:ext cx="2170612" cy="1874453"/>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0" name="Hexágono 69">
            <a:extLst>
              <a:ext uri="{FF2B5EF4-FFF2-40B4-BE49-F238E27FC236}">
                <a16:creationId xmlns:a16="http://schemas.microsoft.com/office/drawing/2014/main" id="{52085F4D-F8E0-481C-7199-565EFB9D1C7D}"/>
              </a:ext>
            </a:extLst>
          </p:cNvPr>
          <p:cNvSpPr/>
          <p:nvPr/>
        </p:nvSpPr>
        <p:spPr>
          <a:xfrm>
            <a:off x="9663156" y="2264342"/>
            <a:ext cx="2170612" cy="1874453"/>
          </a:xfrm>
          <a:prstGeom prst="hexagon">
            <a:avLst>
              <a:gd name="adj" fmla="val 25000"/>
              <a:gd name="vf" fmla="val 115470"/>
            </a:avLst>
          </a:prstGeom>
          <a:blipFill>
            <a:blip r:embed="rId4" cstate="email">
              <a:extLst>
                <a:ext uri="{28A0092B-C50C-407E-A947-70E740481C1C}">
                  <a14:useLocalDpi xmlns:a14="http://schemas.microsoft.com/office/drawing/2010/main"/>
                </a:ext>
              </a:extLst>
            </a:blip>
            <a:srcRect/>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1" name="Hexágono 70">
            <a:extLst>
              <a:ext uri="{FF2B5EF4-FFF2-40B4-BE49-F238E27FC236}">
                <a16:creationId xmlns:a16="http://schemas.microsoft.com/office/drawing/2014/main" id="{ADAAEF33-C181-02CF-0DDE-96FE36AE26F3}"/>
              </a:ext>
            </a:extLst>
          </p:cNvPr>
          <p:cNvSpPr/>
          <p:nvPr/>
        </p:nvSpPr>
        <p:spPr>
          <a:xfrm>
            <a:off x="5963250" y="2181762"/>
            <a:ext cx="2170612" cy="1874453"/>
          </a:xfrm>
          <a:prstGeom prst="hexagon">
            <a:avLst>
              <a:gd name="adj" fmla="val 25000"/>
              <a:gd name="vf" fmla="val 115470"/>
            </a:avLst>
          </a:prstGeom>
          <a:blipFill>
            <a:blip r:embed="rId5" cstate="email">
              <a:extLst>
                <a:ext uri="{28A0092B-C50C-407E-A947-70E740481C1C}">
                  <a14:useLocalDpi xmlns:a14="http://schemas.microsoft.com/office/drawing/2010/main"/>
                </a:ext>
              </a:extLst>
            </a:blip>
            <a:stretch>
              <a:fillRect/>
            </a:stretch>
          </a:blipFill>
          <a:ln>
            <a:noFill/>
          </a:ln>
          <a:scene3d>
            <a:camera prst="orthographicFront"/>
            <a:lightRig rig="flat" dir="t"/>
          </a:scene3d>
          <a:sp3d extrusionH="12700" prstMaterial="plastic">
            <a:bevelT w="50800" h="50800" prst="angle"/>
          </a:sp3d>
        </p:spPr>
        <p:style>
          <a:lnRef idx="1">
            <a:schemeClr val="accent1">
              <a:hueOff val="0"/>
              <a:satOff val="0"/>
              <a:lumOff val="0"/>
              <a:alphaOff val="0"/>
            </a:schemeClr>
          </a:lnRef>
          <a:fillRef idx="1">
            <a:scrgbClr r="0" g="0" b="0"/>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72" name="Hexágono 71">
            <a:extLst>
              <a:ext uri="{FF2B5EF4-FFF2-40B4-BE49-F238E27FC236}">
                <a16:creationId xmlns:a16="http://schemas.microsoft.com/office/drawing/2014/main" id="{FF454317-D53B-0ED0-EDAD-28CF3B2332FF}"/>
              </a:ext>
            </a:extLst>
          </p:cNvPr>
          <p:cNvSpPr/>
          <p:nvPr/>
        </p:nvSpPr>
        <p:spPr>
          <a:xfrm>
            <a:off x="7801967" y="3277760"/>
            <a:ext cx="2181762" cy="1874453"/>
          </a:xfrm>
          <a:prstGeom prst="hexagon">
            <a:avLst>
              <a:gd name="adj" fmla="val 25000"/>
              <a:gd name="vf" fmla="val 115470"/>
            </a:avLst>
          </a:prstGeom>
          <a:blipFill>
            <a:blip r:embed="rId6"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18" name="Hexágono 17">
            <a:extLst>
              <a:ext uri="{FF2B5EF4-FFF2-40B4-BE49-F238E27FC236}">
                <a16:creationId xmlns:a16="http://schemas.microsoft.com/office/drawing/2014/main" id="{70A5E342-3BD4-CAE8-E08A-8042E7BEB514}"/>
              </a:ext>
            </a:extLst>
          </p:cNvPr>
          <p:cNvSpPr/>
          <p:nvPr/>
        </p:nvSpPr>
        <p:spPr>
          <a:xfrm>
            <a:off x="7847249" y="1299411"/>
            <a:ext cx="2170612" cy="1874453"/>
          </a:xfrm>
          <a:prstGeom prst="hexagon">
            <a:avLst>
              <a:gd name="adj" fmla="val 25000"/>
              <a:gd name="vf" fmla="val 115470"/>
            </a:avLst>
          </a:prstGeom>
          <a:blipFill>
            <a:blip r:embed="rId7" cstate="email">
              <a:extLst>
                <a:ext uri="{28A0092B-C50C-407E-A947-70E740481C1C}">
                  <a14:useLocalDpi xmlns:a14="http://schemas.microsoft.com/office/drawing/2010/main"/>
                </a:ext>
              </a:extLst>
            </a:blip>
            <a:srcRect/>
            <a:stretch>
              <a:fillRect/>
            </a:stretch>
          </a:blipFill>
          <a:ln>
            <a:noFill/>
          </a:ln>
          <a:scene3d>
            <a:camera prst="orthographicFront"/>
            <a:lightRig rig="threePt" dir="t"/>
          </a:scene3d>
          <a:sp3d>
            <a:bevelT prst="angle"/>
          </a:sp3d>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s-CL"/>
          </a:p>
        </p:txBody>
      </p:sp>
      <p:pic>
        <p:nvPicPr>
          <p:cNvPr id="3" name="Imagen 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22598" y="477466"/>
            <a:ext cx="3058947" cy="1130481"/>
          </a:xfrm>
          <a:prstGeom prst="rect">
            <a:avLst/>
          </a:prstGeom>
        </p:spPr>
      </p:pic>
      <p:pic>
        <p:nvPicPr>
          <p:cNvPr id="5" name="Imagen 4"/>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847734" y="5662042"/>
            <a:ext cx="1181219" cy="926446"/>
          </a:xfrm>
          <a:prstGeom prst="rect">
            <a:avLst/>
          </a:prstGeom>
        </p:spPr>
      </p:pic>
      <p:sp>
        <p:nvSpPr>
          <p:cNvPr id="13" name="CuadroTexto 12">
            <a:extLst>
              <a:ext uri="{FF2B5EF4-FFF2-40B4-BE49-F238E27FC236}">
                <a16:creationId xmlns:a16="http://schemas.microsoft.com/office/drawing/2014/main" id="{196E4D7D-6F80-96E2-4D3C-8F085EFB6A8F}"/>
              </a:ext>
            </a:extLst>
          </p:cNvPr>
          <p:cNvSpPr txBox="1"/>
          <p:nvPr/>
        </p:nvSpPr>
        <p:spPr>
          <a:xfrm>
            <a:off x="694606" y="6125265"/>
            <a:ext cx="2088232" cy="338554"/>
          </a:xfrm>
          <a:prstGeom prst="rect">
            <a:avLst/>
          </a:prstGeom>
          <a:noFill/>
        </p:spPr>
        <p:txBody>
          <a:bodyPr wrap="square" rtlCol="0">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Calibri" panose="020F0502020204030204"/>
                <a:ea typeface="+mn-ea"/>
                <a:cs typeface="+mn-cs"/>
              </a:rPr>
              <a:t>18 de Junio de 2026</a:t>
            </a:r>
          </a:p>
        </p:txBody>
      </p:sp>
    </p:spTree>
    <p:extLst>
      <p:ext uri="{BB962C8B-B14F-4D97-AF65-F5344CB8AC3E}">
        <p14:creationId xmlns:p14="http://schemas.microsoft.com/office/powerpoint/2010/main" val="118661846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7605</TotalTime>
  <Words>4758</Words>
  <Application>Microsoft Office PowerPoint</Application>
  <PresentationFormat>Personalizado</PresentationFormat>
  <Paragraphs>1506</Paragraphs>
  <Slides>34</Slides>
  <Notes>16</Notes>
  <HiddenSlides>5</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34</vt:i4>
      </vt:variant>
    </vt:vector>
  </HeadingPairs>
  <TitlesOfParts>
    <vt:vector size="44" baseType="lpstr">
      <vt:lpstr> Arial</vt:lpstr>
      <vt:lpstr>Arial</vt:lpstr>
      <vt:lpstr>Arial Black</vt:lpstr>
      <vt:lpstr>Calibri</vt:lpstr>
      <vt:lpstr>Calibri Light</vt:lpstr>
      <vt:lpstr>Symbol</vt:lpstr>
      <vt:lpstr>Times New Roman</vt:lpstr>
      <vt:lpstr>Tema de Office</vt:lpstr>
      <vt:lpstr>1_Tema de Office</vt:lpstr>
      <vt:lpstr>6_Tema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Belicia</dc:creator>
  <cp:lastModifiedBy>Rodrigo Bahamondes Diaz</cp:lastModifiedBy>
  <cp:revision>610</cp:revision>
  <cp:lastPrinted>2025-03-25T15:38:10Z</cp:lastPrinted>
  <dcterms:created xsi:type="dcterms:W3CDTF">2021-10-21T01:01:52Z</dcterms:created>
  <dcterms:modified xsi:type="dcterms:W3CDTF">2026-06-26T01:33:35Z</dcterms:modified>
</cp:coreProperties>
</file>