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bookmarkIdSeed="2">
  <p:sldMasterIdLst>
    <p:sldMasterId id="2147483648" r:id="rId1"/>
  </p:sldMasterIdLst>
  <p:notesMasterIdLst>
    <p:notesMasterId r:id="rId16"/>
  </p:notesMasterIdLst>
  <p:handoutMasterIdLst>
    <p:handoutMasterId r:id="rId17"/>
  </p:handoutMasterIdLst>
  <p:sldIdLst>
    <p:sldId id="1500" r:id="rId2"/>
    <p:sldId id="1499" r:id="rId3"/>
    <p:sldId id="1501" r:id="rId4"/>
    <p:sldId id="1502" r:id="rId5"/>
    <p:sldId id="1503" r:id="rId6"/>
    <p:sldId id="1504" r:id="rId7"/>
    <p:sldId id="1505" r:id="rId8"/>
    <p:sldId id="1513" r:id="rId9"/>
    <p:sldId id="1507" r:id="rId10"/>
    <p:sldId id="1508" r:id="rId11"/>
    <p:sldId id="1509" r:id="rId12"/>
    <p:sldId id="1510" r:id="rId13"/>
    <p:sldId id="1511" r:id="rId14"/>
    <p:sldId id="1512" r:id="rId15"/>
  </p:sldIdLst>
  <p:sldSz cx="12192000" cy="6858000"/>
  <p:notesSz cx="7010400" cy="111252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96">
          <p15:clr>
            <a:srgbClr val="A4A3A4"/>
          </p15:clr>
        </p15:guide>
        <p15:guide id="2" pos="3840">
          <p15:clr>
            <a:srgbClr val="A4A3A4"/>
          </p15:clr>
        </p15:guide>
        <p15:guide id="3" orient="horz" pos="3757">
          <p15:clr>
            <a:srgbClr val="A4A3A4"/>
          </p15:clr>
        </p15:guide>
        <p15:guide id="4" pos="5571">
          <p15:clr>
            <a:srgbClr val="A4A3A4"/>
          </p15:clr>
        </p15:guide>
      </p15:sldGuideLst>
    </p:ext>
    <p:ext uri="{2D200454-40CA-4A62-9FC3-DE9A4176ACB9}">
      <p15:notesGuideLst xmlns:p15="http://schemas.microsoft.com/office/powerpoint/2012/main">
        <p15:guide id="1" orient="horz" pos="2697">
          <p15:clr>
            <a:srgbClr val="A4A3A4"/>
          </p15:clr>
        </p15:guide>
        <p15:guide id="2" pos="2208">
          <p15:clr>
            <a:srgbClr val="A4A3A4"/>
          </p15:clr>
        </p15:guide>
        <p15:guide id="3" orient="horz" pos="2928">
          <p15:clr>
            <a:srgbClr val="A4A3A4"/>
          </p15:clr>
        </p15:guide>
        <p15:guide id="4" orient="horz" pos="3228">
          <p15:clr>
            <a:srgbClr val="A4A3A4"/>
          </p15:clr>
        </p15:guide>
        <p15:guide id="5" orient="horz" pos="3504">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iego Silva" initials="DS" lastIdx="1" clrIdx="0"/>
  <p:cmAuthor id="2" name="PAULINA CABRERA" initials="P" lastIdx="7"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00003E"/>
    <a:srgbClr val="000099"/>
    <a:srgbClr val="FFEEBD"/>
    <a:srgbClr val="000066"/>
    <a:srgbClr val="002266"/>
    <a:srgbClr val="013B81"/>
    <a:srgbClr val="106A21"/>
    <a:srgbClr val="CC9900"/>
    <a:srgbClr val="FFC11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Estilo medio 2 - Énfasis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69CF1AB2-1976-4502-BF36-3FF5EA218861}" styleName="Estilo medio 4 - Énfasis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750" autoAdjust="0"/>
    <p:restoredTop sz="85765" autoAdjust="0"/>
  </p:normalViewPr>
  <p:slideViewPr>
    <p:cSldViewPr snapToGrid="0">
      <p:cViewPr varScale="1">
        <p:scale>
          <a:sx n="70" d="100"/>
          <a:sy n="70" d="100"/>
        </p:scale>
        <p:origin x="708" y="60"/>
      </p:cViewPr>
      <p:guideLst>
        <p:guide orient="horz" pos="2296"/>
        <p:guide pos="3840"/>
        <p:guide orient="horz" pos="3757"/>
        <p:guide pos="5571"/>
      </p:guideLst>
    </p:cSldViewPr>
  </p:slideViewPr>
  <p:outlineViewPr>
    <p:cViewPr>
      <p:scale>
        <a:sx n="33" d="100"/>
        <a:sy n="33" d="100"/>
      </p:scale>
      <p:origin x="0" y="0"/>
    </p:cViewPr>
  </p:outlineViewPr>
  <p:notesTextViewPr>
    <p:cViewPr>
      <p:scale>
        <a:sx n="1" d="1"/>
        <a:sy n="1" d="1"/>
      </p:scale>
      <p:origin x="0" y="0"/>
    </p:cViewPr>
  </p:notesTextViewPr>
  <p:sorterViewPr>
    <p:cViewPr varScale="1">
      <p:scale>
        <a:sx n="1" d="1"/>
        <a:sy n="1" d="1"/>
      </p:scale>
      <p:origin x="0" y="-9696"/>
    </p:cViewPr>
  </p:sorterViewPr>
  <p:notesViewPr>
    <p:cSldViewPr snapToGrid="0">
      <p:cViewPr>
        <p:scale>
          <a:sx n="50" d="100"/>
          <a:sy n="50" d="100"/>
        </p:scale>
        <p:origin x="-2934" y="-180"/>
      </p:cViewPr>
      <p:guideLst>
        <p:guide orient="horz" pos="2697"/>
        <p:guide pos="2208"/>
        <p:guide orient="horz" pos="2928"/>
        <p:guide orient="horz" pos="3228"/>
        <p:guide orient="horz" pos="3504"/>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diagrams/_rels/data1.xml.rels><?xml version="1.0" encoding="UTF-8" standalone="yes"?>
<Relationships xmlns="http://schemas.openxmlformats.org/package/2006/relationships"><Relationship Id="rId1" Type="http://schemas.openxmlformats.org/officeDocument/2006/relationships/hyperlink" Target="../../material%20de%20apoyo/HLD_4642_749a0d2dec7072ac83d52ebf0f2ff393.pdf" TargetMode="External"/></Relationships>
</file>

<file path=ppt/diagrams/_rels/data3.xml.rels><?xml version="1.0" encoding="UTF-8" standalone="yes"?>
<Relationships xmlns="http://schemas.openxmlformats.org/package/2006/relationships"><Relationship Id="rId1" Type="http://schemas.openxmlformats.org/officeDocument/2006/relationships/image" Target="../media/image7.png"/></Relationships>
</file>

<file path=ppt/diagrams/_rels/data4.xml.rels><?xml version="1.0" encoding="UTF-8" standalone="yes"?>
<Relationships xmlns="http://schemas.openxmlformats.org/package/2006/relationships"><Relationship Id="rId3" Type="http://schemas.openxmlformats.org/officeDocument/2006/relationships/hyperlink" Target="../../material%20de%20apoyo/LEY-18948_27-FEB-1990%20Ejemplo%20LOC.pdf" TargetMode="External"/><Relationship Id="rId2" Type="http://schemas.openxmlformats.org/officeDocument/2006/relationships/hyperlink" Target="../../material%20de%20apoyo/Ley-21533_17-ENE-2023%20reforma%20constitucional.pdf" TargetMode="External"/><Relationship Id="rId1" Type="http://schemas.openxmlformats.org/officeDocument/2006/relationships/hyperlink" Target="../../material%20de%20apoyo/Ley-21200_24-DIC-2019.pdf" TargetMode="External"/><Relationship Id="rId4" Type="http://schemas.openxmlformats.org/officeDocument/2006/relationships/hyperlink" Target="../../material%20de%20apoyo/LEY-18314_17-MAY-1984%20Ejemplo%20LQC.pdf" TargetMode="External"/></Relationships>
</file>

<file path=ppt/diagrams/_rels/drawing1.xml.rels><?xml version="1.0" encoding="UTF-8" standalone="yes"?>
<Relationships xmlns="http://schemas.openxmlformats.org/package/2006/relationships"><Relationship Id="rId1" Type="http://schemas.openxmlformats.org/officeDocument/2006/relationships/hyperlink" Target="../../material%20de%20apoyo/HLD_4642_749a0d2dec7072ac83d52ebf0f2ff393.pdf" TargetMode="External"/></Relationships>
</file>

<file path=ppt/diagrams/_rels/drawing3.xml.rels><?xml version="1.0" encoding="UTF-8" standalone="yes"?>
<Relationships xmlns="http://schemas.openxmlformats.org/package/2006/relationships"><Relationship Id="rId1" Type="http://schemas.openxmlformats.org/officeDocument/2006/relationships/image" Target="../media/image7.png"/></Relationships>
</file>

<file path=ppt/diagrams/_rels/drawing4.xml.rels><?xml version="1.0" encoding="UTF-8" standalone="yes"?>
<Relationships xmlns="http://schemas.openxmlformats.org/package/2006/relationships"><Relationship Id="rId3" Type="http://schemas.openxmlformats.org/officeDocument/2006/relationships/hyperlink" Target="../../material%20de%20apoyo/LEY-18948_27-FEB-1990%20Ejemplo%20LOC.pdf" TargetMode="External"/><Relationship Id="rId2" Type="http://schemas.openxmlformats.org/officeDocument/2006/relationships/hyperlink" Target="../../material%20de%20apoyo/Ley-21533_17-ENE-2023%20reforma%20constitucional.pdf" TargetMode="External"/><Relationship Id="rId1" Type="http://schemas.openxmlformats.org/officeDocument/2006/relationships/hyperlink" Target="../../material%20de%20apoyo/Ley-21200_24-DIC-2019.pdf" TargetMode="External"/><Relationship Id="rId4" Type="http://schemas.openxmlformats.org/officeDocument/2006/relationships/hyperlink" Target="../../material%20de%20apoyo/LEY-18314_17-MAY-1984%20Ejemplo%20LQC.pdf" TargetMode="External"/></Relationships>
</file>

<file path=ppt/diagrams/colors1.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0_2">
  <dgm:title val=""/>
  <dgm:desc val=""/>
  <dgm:catLst>
    <dgm:cat type="mainScheme" pri="10200"/>
  </dgm:catLst>
  <dgm:styleLbl name="node0">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lig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l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vennNode1">
    <dgm:fillClrLst meth="repeat">
      <a:schemeClr val="lt1">
        <a:alpha val="50000"/>
      </a:schemeClr>
    </dgm:fillClrLst>
    <dgm:linClrLst meth="repeat">
      <a:schemeClr val="dk2">
        <a:shade val="80000"/>
      </a:schemeClr>
    </dgm:linClrLst>
    <dgm:effectClrLst/>
    <dgm:txLinClrLst/>
    <dgm:txFillClrLst/>
    <dgm:txEffectClrLst/>
  </dgm:styleLbl>
  <dgm:styleLbl name="node2">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3">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4">
    <dgm:fillClrLst meth="repeat">
      <a:schemeClr val="lt1"/>
    </dgm:fillClrLst>
    <dgm:linClrLst meth="repeat">
      <a:schemeClr val="dk2">
        <a:shade val="80000"/>
      </a:schemeClr>
    </dgm:linClrLst>
    <dgm:effectClrLst/>
    <dgm:txLinClrLst/>
    <dgm:txFillClrLst meth="repeat">
      <a:schemeClr val="dk2"/>
    </dgm:txFillClrLst>
    <dgm:txEffectClrLst/>
  </dgm:styleLbl>
  <dgm:styleLbl name="f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align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b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sibTrans1D1">
    <dgm:fillClrLst meth="repeat">
      <a:schemeClr val="dk2"/>
    </dgm:fillClrLst>
    <dgm:linClrLst meth="repeat">
      <a:schemeClr val="dk2"/>
    </dgm:linClrLst>
    <dgm:effectClrLst/>
    <dgm:txLinClrLst/>
    <dgm:txFillClrLst meth="repeat">
      <a:schemeClr val="tx1"/>
    </dgm:txFillClrLst>
    <dgm:txEffectClrLst/>
  </dgm:styleLbl>
  <dgm:styleLbl name="callout">
    <dgm:fillClrLst meth="repeat">
      <a:schemeClr val="dk2"/>
    </dgm:fillClrLst>
    <dgm:linClrLst meth="repeat">
      <a:schemeClr val="dk2"/>
    </dgm:linClrLst>
    <dgm:effectClrLst/>
    <dgm:txLinClrLst/>
    <dgm:txFillClrLst meth="repeat">
      <a:schemeClr val="tx1"/>
    </dgm:txFillClrLst>
    <dgm:txEffectClrLst/>
  </dgm:styleLbl>
  <dgm:styleLbl name="asst0">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2">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3">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4">
    <dgm:fillClrLst meth="repeat">
      <a:schemeClr val="lt1"/>
    </dgm:fillClrLst>
    <dgm:linClrLst meth="repeat">
      <a:schemeClr val="dk2">
        <a:shade val="80000"/>
      </a:schemeClr>
    </dgm:linClrLst>
    <dgm:effectClrLst/>
    <dgm:txLinClrLst/>
    <dgm:txFillClrLst meth="repeat">
      <a:schemeClr val="dk2"/>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dgm:txEffectClrLst/>
  </dgm:styleLbl>
  <dgm:styleLbl name="parChTrans2D2">
    <dgm:fillClrLst meth="repeat">
      <a:schemeClr val="dk2"/>
    </dgm:fillClrLst>
    <dgm:linClrLst meth="repeat">
      <a:schemeClr val="dk2"/>
    </dgm:linClrLst>
    <dgm:effectClrLst/>
    <dgm:txLinClrLst/>
    <dgm:txFillClrLst/>
    <dgm:txEffectClrLst/>
  </dgm:styleLbl>
  <dgm:styleLbl name="parChTrans2D3">
    <dgm:fillClrLst meth="repeat">
      <a:schemeClr val="dk2"/>
    </dgm:fillClrLst>
    <dgm:linClrLst meth="repeat">
      <a:schemeClr val="dk2"/>
    </dgm:linClrLst>
    <dgm:effectClrLst/>
    <dgm:txLinClrLst/>
    <dgm:txFillClrLst/>
    <dgm:txEffectClrLst/>
  </dgm:styleLbl>
  <dgm:styleLbl name="parChTrans2D4">
    <dgm:fillClrLst meth="repeat">
      <a:schemeClr val="dk2"/>
    </dgm:fillClrLst>
    <dgm:linClrLst meth="repeat">
      <a:schemeClr val="dk2"/>
    </dgm:linClrLst>
    <dgm:effectClrLst/>
    <dgm:txLinClrLst/>
    <dgm:txFillClrLst meth="repeat">
      <a:schemeClr val="lt1"/>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con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align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trAlignAcc1">
    <dgm:fillClrLst meth="repeat">
      <a:schemeClr val="dk2">
        <a:alpha val="40000"/>
        <a:tint val="40000"/>
      </a:schemeClr>
    </dgm:fillClrLst>
    <dgm:linClrLst meth="repeat">
      <a:schemeClr val="dk2"/>
    </dgm:linClrLst>
    <dgm:effectClrLst/>
    <dgm:txLinClrLst/>
    <dgm:txFillClrLst meth="repeat">
      <a:schemeClr val="dk2"/>
    </dgm:txFillClrLst>
    <dgm:txEffectClrLst/>
  </dgm:styleLbl>
  <dgm:styleLbl name="b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solidFgAcc1">
    <dgm:fillClrLst meth="repeat">
      <a:schemeClr val="lt1"/>
    </dgm:fillClrLst>
    <dgm:linClrLst meth="repeat">
      <a:schemeClr val="dk2"/>
    </dgm:linClrLst>
    <dgm:effectClrLst/>
    <dgm:txLinClrLst/>
    <dgm:txFillClrLst meth="repeat">
      <a:schemeClr val="dk2"/>
    </dgm:txFillClrLst>
    <dgm:txEffectClrLst/>
  </dgm:styleLbl>
  <dgm:styleLbl name="solidAlignAcc1">
    <dgm:fillClrLst meth="repeat">
      <a:schemeClr val="lt1"/>
    </dgm:fillClrLst>
    <dgm:linClrLst meth="repeat">
      <a:schemeClr val="dk2"/>
    </dgm:linClrLst>
    <dgm:effectClrLst/>
    <dgm:txLinClrLst/>
    <dgm:txFillClrLst meth="repeat">
      <a:schemeClr val="dk2"/>
    </dgm:txFillClrLst>
    <dgm:txEffectClrLst/>
  </dgm:styleLbl>
  <dgm:styleLbl name="solidBgAcc1">
    <dgm:fillClrLst meth="repeat">
      <a:schemeClr val="lt1"/>
    </dgm:fillClrLst>
    <dgm:linClrLst meth="repeat">
      <a:schemeClr val="dk2"/>
    </dgm:linClrLst>
    <dgm:effectClrLst/>
    <dgm:txLinClrLst/>
    <dgm:txFillClrLst meth="repeat">
      <a:schemeClr val="dk2"/>
    </dgm:txFillClrLst>
    <dgm:txEffectClrLst/>
  </dgm:styleLbl>
  <dgm:styleLbl name="f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align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b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fgAcc0">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2">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3">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4">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2"/>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1"/>
    </dgm:linClrLst>
    <dgm:effectClrLst/>
    <dgm:txLinClrLst/>
    <dgm:txFillClrLst meth="repeat">
      <a:schemeClr val="dk2"/>
    </dgm:txFillClrLst>
    <dgm:txEffectClrLst/>
  </dgm:styleLbl>
  <dgm:styleLbl name="revTx">
    <dgm:fillClrLst meth="repeat">
      <a:schemeClr val="lt1">
        <a:alpha val="0"/>
      </a:schemeClr>
    </dgm:fillClrLst>
    <dgm:linClrLst meth="repeat">
      <a:schemeClr val="dk2">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9CA1CD9-FBBB-4FE0-85AF-A52B20AABCBF}" type="doc">
      <dgm:prSet loTypeId="urn:microsoft.com/office/officeart/2005/8/layout/orgChart1" loCatId="hierarchy" qsTypeId="urn:microsoft.com/office/officeart/2005/8/quickstyle/simple1" qsCatId="simple" csTypeId="urn:microsoft.com/office/officeart/2005/8/colors/accent0_1" csCatId="mainScheme" phldr="1"/>
      <dgm:spPr/>
      <dgm:t>
        <a:bodyPr/>
        <a:lstStyle/>
        <a:p>
          <a:endParaRPr lang="es-CL"/>
        </a:p>
      </dgm:t>
    </dgm:pt>
    <dgm:pt modelId="{5CC30E4A-B130-4945-A60C-32FFF1DFA839}">
      <dgm:prSet phldrT="[Texto]" custT="1"/>
      <dgm:spPr/>
      <dgm:t>
        <a:bodyPr/>
        <a:lstStyle/>
        <a:p>
          <a:r>
            <a:rPr lang="es-MX" sz="2000" b="1" dirty="0" smtClean="0">
              <a:latin typeface="Arial" panose="020B0604020202020204" pitchFamily="34" charset="0"/>
              <a:cs typeface="Arial" panose="020B0604020202020204" pitchFamily="34" charset="0"/>
            </a:rPr>
            <a:t>MATERIALES</a:t>
          </a:r>
          <a:endParaRPr lang="es-CL" sz="2000" b="1" dirty="0">
            <a:latin typeface="Arial" panose="020B0604020202020204" pitchFamily="34" charset="0"/>
            <a:cs typeface="Arial" panose="020B0604020202020204" pitchFamily="34" charset="0"/>
          </a:endParaRPr>
        </a:p>
      </dgm:t>
    </dgm:pt>
    <dgm:pt modelId="{36D031C3-258B-4B54-A4B2-A569AB63B4FA}" type="parTrans" cxnId="{60C62A75-1821-4EED-8FA5-06D082EB9EE5}">
      <dgm:prSet/>
      <dgm:spPr/>
      <dgm:t>
        <a:bodyPr/>
        <a:lstStyle/>
        <a:p>
          <a:endParaRPr lang="es-CL" sz="1400">
            <a:latin typeface="Arial" panose="020B0604020202020204" pitchFamily="34" charset="0"/>
            <a:cs typeface="Arial" panose="020B0604020202020204" pitchFamily="34" charset="0"/>
          </a:endParaRPr>
        </a:p>
      </dgm:t>
    </dgm:pt>
    <dgm:pt modelId="{524433DA-B6D7-4164-80E6-028A12AFE7B8}" type="sibTrans" cxnId="{60C62A75-1821-4EED-8FA5-06D082EB9EE5}">
      <dgm:prSet/>
      <dgm:spPr/>
      <dgm:t>
        <a:bodyPr/>
        <a:lstStyle/>
        <a:p>
          <a:endParaRPr lang="es-CL" sz="1400">
            <a:latin typeface="Arial" panose="020B0604020202020204" pitchFamily="34" charset="0"/>
            <a:cs typeface="Arial" panose="020B0604020202020204" pitchFamily="34" charset="0"/>
          </a:endParaRPr>
        </a:p>
      </dgm:t>
    </dgm:pt>
    <dgm:pt modelId="{6E141CD1-F154-480E-A0D1-32BAD2E866F5}">
      <dgm:prSet phldrT="[Texto]" custT="1"/>
      <dgm:spPr/>
      <dgm:t>
        <a:bodyPr/>
        <a:lstStyle/>
        <a:p>
          <a:r>
            <a:rPr lang="es-MX" sz="2000" b="1" dirty="0" smtClean="0">
              <a:latin typeface="Arial" panose="020B0604020202020204" pitchFamily="34" charset="0"/>
              <a:cs typeface="Arial" panose="020B0604020202020204" pitchFamily="34" charset="0"/>
            </a:rPr>
            <a:t>FORMALES</a:t>
          </a:r>
          <a:endParaRPr lang="es-CL" sz="2000" b="1" dirty="0">
            <a:latin typeface="Arial" panose="020B0604020202020204" pitchFamily="34" charset="0"/>
            <a:cs typeface="Arial" panose="020B0604020202020204" pitchFamily="34" charset="0"/>
          </a:endParaRPr>
        </a:p>
      </dgm:t>
    </dgm:pt>
    <dgm:pt modelId="{7BA6A351-B5EA-48E3-A8B5-E0549AC84C8C}" type="parTrans" cxnId="{66309D03-DD20-4A1B-A85B-3D8AD2910311}">
      <dgm:prSet/>
      <dgm:spPr/>
      <dgm:t>
        <a:bodyPr/>
        <a:lstStyle/>
        <a:p>
          <a:endParaRPr lang="es-CL" sz="1400">
            <a:latin typeface="Arial" panose="020B0604020202020204" pitchFamily="34" charset="0"/>
            <a:cs typeface="Arial" panose="020B0604020202020204" pitchFamily="34" charset="0"/>
          </a:endParaRPr>
        </a:p>
      </dgm:t>
    </dgm:pt>
    <dgm:pt modelId="{3A448D5A-6B95-4414-9732-6E9ACF3A66E2}" type="sibTrans" cxnId="{66309D03-DD20-4A1B-A85B-3D8AD2910311}">
      <dgm:prSet/>
      <dgm:spPr/>
      <dgm:t>
        <a:bodyPr/>
        <a:lstStyle/>
        <a:p>
          <a:endParaRPr lang="es-CL" sz="1400">
            <a:latin typeface="Arial" panose="020B0604020202020204" pitchFamily="34" charset="0"/>
            <a:cs typeface="Arial" panose="020B0604020202020204" pitchFamily="34" charset="0"/>
          </a:endParaRPr>
        </a:p>
      </dgm:t>
    </dgm:pt>
    <dgm:pt modelId="{405E20CC-D2E8-4030-B304-C87FF6CA9DF9}">
      <dgm:prSet phldrT="[Texto]" custT="1"/>
      <dgm:spPr/>
      <dgm:t>
        <a:bodyPr/>
        <a:lstStyle/>
        <a:p>
          <a:r>
            <a:rPr lang="es-MX" sz="2000" dirty="0" smtClean="0">
              <a:latin typeface="Arial" panose="020B0604020202020204" pitchFamily="34" charset="0"/>
              <a:cs typeface="Arial" panose="020B0604020202020204" pitchFamily="34" charset="0"/>
            </a:rPr>
            <a:t>Ley</a:t>
          </a:r>
          <a:endParaRPr lang="es-CL" sz="2000" dirty="0">
            <a:latin typeface="Arial" panose="020B0604020202020204" pitchFamily="34" charset="0"/>
            <a:cs typeface="Arial" panose="020B0604020202020204" pitchFamily="34" charset="0"/>
          </a:endParaRPr>
        </a:p>
      </dgm:t>
    </dgm:pt>
    <dgm:pt modelId="{1FE8F3D4-0AA8-455F-9DFE-51B73E8D47FF}" type="parTrans" cxnId="{498A159D-1D3A-4CF6-9F58-2C510637FBEC}">
      <dgm:prSet/>
      <dgm:spPr/>
      <dgm:t>
        <a:bodyPr/>
        <a:lstStyle/>
        <a:p>
          <a:endParaRPr lang="es-CL" sz="1400">
            <a:latin typeface="Arial" panose="020B0604020202020204" pitchFamily="34" charset="0"/>
            <a:cs typeface="Arial" panose="020B0604020202020204" pitchFamily="34" charset="0"/>
          </a:endParaRPr>
        </a:p>
      </dgm:t>
    </dgm:pt>
    <dgm:pt modelId="{FCB4076C-BDEE-43FA-A92B-D22BA4F0D538}" type="sibTrans" cxnId="{498A159D-1D3A-4CF6-9F58-2C510637FBEC}">
      <dgm:prSet/>
      <dgm:spPr/>
      <dgm:t>
        <a:bodyPr/>
        <a:lstStyle/>
        <a:p>
          <a:endParaRPr lang="es-CL" sz="1400">
            <a:latin typeface="Arial" panose="020B0604020202020204" pitchFamily="34" charset="0"/>
            <a:cs typeface="Arial" panose="020B0604020202020204" pitchFamily="34" charset="0"/>
          </a:endParaRPr>
        </a:p>
      </dgm:t>
    </dgm:pt>
    <dgm:pt modelId="{0A406A20-F05C-46CC-88B4-4C7DF619BAC5}">
      <dgm:prSet phldrT="[Texto]" custT="1"/>
      <dgm:spPr/>
      <dgm:t>
        <a:bodyPr/>
        <a:lstStyle/>
        <a:p>
          <a:r>
            <a:rPr lang="es-CL" sz="2000" dirty="0" smtClean="0">
              <a:latin typeface="Arial" panose="020B0604020202020204" pitchFamily="34" charset="0"/>
              <a:cs typeface="Arial" panose="020B0604020202020204" pitchFamily="34" charset="0"/>
            </a:rPr>
            <a:t>Tratados</a:t>
          </a:r>
          <a:endParaRPr lang="es-CL" sz="2000" dirty="0">
            <a:latin typeface="Arial" panose="020B0604020202020204" pitchFamily="34" charset="0"/>
            <a:cs typeface="Arial" panose="020B0604020202020204" pitchFamily="34" charset="0"/>
          </a:endParaRPr>
        </a:p>
      </dgm:t>
    </dgm:pt>
    <dgm:pt modelId="{0910D27C-40FB-4665-92A9-1884C8AC14EA}" type="parTrans" cxnId="{6C44343D-BBD7-4759-A739-0A452329D67D}">
      <dgm:prSet/>
      <dgm:spPr/>
      <dgm:t>
        <a:bodyPr/>
        <a:lstStyle/>
        <a:p>
          <a:endParaRPr lang="es-CL" sz="1400">
            <a:latin typeface="Arial" panose="020B0604020202020204" pitchFamily="34" charset="0"/>
            <a:cs typeface="Arial" panose="020B0604020202020204" pitchFamily="34" charset="0"/>
          </a:endParaRPr>
        </a:p>
      </dgm:t>
    </dgm:pt>
    <dgm:pt modelId="{F502A46B-E6BA-4B44-9C07-8EC763F4FD3F}" type="sibTrans" cxnId="{6C44343D-BBD7-4759-A739-0A452329D67D}">
      <dgm:prSet/>
      <dgm:spPr/>
      <dgm:t>
        <a:bodyPr/>
        <a:lstStyle/>
        <a:p>
          <a:endParaRPr lang="es-CL" sz="1400">
            <a:latin typeface="Arial" panose="020B0604020202020204" pitchFamily="34" charset="0"/>
            <a:cs typeface="Arial" panose="020B0604020202020204" pitchFamily="34" charset="0"/>
          </a:endParaRPr>
        </a:p>
      </dgm:t>
    </dgm:pt>
    <dgm:pt modelId="{33289669-EE2C-47D2-BD56-3BF8AC808558}">
      <dgm:prSet custT="1"/>
      <dgm:spPr/>
      <dgm:t>
        <a:bodyPr/>
        <a:lstStyle/>
        <a:p>
          <a:pPr marL="0" marR="0" indent="0" defTabSz="914400" eaLnBrk="1" fontAlgn="auto" latinLnBrk="0" hangingPunct="1">
            <a:lnSpc>
              <a:spcPct val="100000"/>
            </a:lnSpc>
            <a:spcBef>
              <a:spcPts val="0"/>
            </a:spcBef>
            <a:spcAft>
              <a:spcPts val="0"/>
            </a:spcAft>
            <a:buClrTx/>
            <a:buSzTx/>
            <a:buFontTx/>
            <a:buNone/>
            <a:tabLst/>
            <a:defRPr/>
          </a:pPr>
          <a:endParaRPr lang="es-MX" sz="2000" dirty="0" smtClean="0">
            <a:latin typeface="Arial" panose="020B0604020202020204" pitchFamily="34" charset="0"/>
            <a:cs typeface="Arial" panose="020B0604020202020204" pitchFamily="34" charset="0"/>
          </a:endParaRPr>
        </a:p>
        <a:p>
          <a:pPr marL="0" marR="0" indent="0" defTabSz="914400" eaLnBrk="1" fontAlgn="auto" latinLnBrk="0" hangingPunct="1">
            <a:lnSpc>
              <a:spcPct val="100000"/>
            </a:lnSpc>
            <a:spcBef>
              <a:spcPts val="0"/>
            </a:spcBef>
            <a:spcAft>
              <a:spcPts val="0"/>
            </a:spcAft>
            <a:buClrTx/>
            <a:buSzTx/>
            <a:buFontTx/>
            <a:buNone/>
            <a:tabLst/>
            <a:defRPr/>
          </a:pPr>
          <a:r>
            <a:rPr lang="es-MX" sz="2000" dirty="0" smtClean="0">
              <a:latin typeface="Arial" panose="020B0604020202020204" pitchFamily="34" charset="0"/>
              <a:cs typeface="Arial" panose="020B0604020202020204" pitchFamily="34" charset="0"/>
            </a:rPr>
            <a:t>Costumbre</a:t>
          </a:r>
          <a:endParaRPr lang="es-CL" sz="2000" dirty="0" smtClean="0">
            <a:latin typeface="Arial" panose="020B0604020202020204" pitchFamily="34" charset="0"/>
            <a:cs typeface="Arial" panose="020B0604020202020204" pitchFamily="34" charset="0"/>
          </a:endParaRPr>
        </a:p>
        <a:p>
          <a:pPr defTabSz="622300">
            <a:lnSpc>
              <a:spcPct val="90000"/>
            </a:lnSpc>
            <a:spcBef>
              <a:spcPct val="0"/>
            </a:spcBef>
            <a:spcAft>
              <a:spcPct val="35000"/>
            </a:spcAft>
          </a:pPr>
          <a:endParaRPr lang="es-CL" sz="2000" dirty="0">
            <a:latin typeface="Arial" panose="020B0604020202020204" pitchFamily="34" charset="0"/>
            <a:cs typeface="Arial" panose="020B0604020202020204" pitchFamily="34" charset="0"/>
          </a:endParaRPr>
        </a:p>
      </dgm:t>
    </dgm:pt>
    <dgm:pt modelId="{D9685B47-3654-45B3-8631-3411E60BF9A7}" type="parTrans" cxnId="{5946D477-E582-4173-974C-A3C812F2D4AB}">
      <dgm:prSet/>
      <dgm:spPr/>
      <dgm:t>
        <a:bodyPr/>
        <a:lstStyle/>
        <a:p>
          <a:endParaRPr lang="es-CL" sz="1400">
            <a:latin typeface="Arial" panose="020B0604020202020204" pitchFamily="34" charset="0"/>
            <a:cs typeface="Arial" panose="020B0604020202020204" pitchFamily="34" charset="0"/>
          </a:endParaRPr>
        </a:p>
      </dgm:t>
    </dgm:pt>
    <dgm:pt modelId="{E00CDC38-EB7B-4984-B6DD-F5140806C1DD}" type="sibTrans" cxnId="{5946D477-E582-4173-974C-A3C812F2D4AB}">
      <dgm:prSet/>
      <dgm:spPr/>
      <dgm:t>
        <a:bodyPr/>
        <a:lstStyle/>
        <a:p>
          <a:endParaRPr lang="es-CL" sz="1400">
            <a:latin typeface="Arial" panose="020B0604020202020204" pitchFamily="34" charset="0"/>
            <a:cs typeface="Arial" panose="020B0604020202020204" pitchFamily="34" charset="0"/>
          </a:endParaRPr>
        </a:p>
      </dgm:t>
    </dgm:pt>
    <dgm:pt modelId="{8410F684-9DD1-4E4F-AF0B-66CABC393CAE}">
      <dgm:prSet custT="1"/>
      <dgm:spPr/>
      <dgm:t>
        <a:bodyPr/>
        <a:lstStyle/>
        <a:p>
          <a:pPr marL="0" marR="0" indent="0" defTabSz="914400" eaLnBrk="1" fontAlgn="auto" latinLnBrk="0" hangingPunct="1">
            <a:lnSpc>
              <a:spcPct val="100000"/>
            </a:lnSpc>
            <a:spcBef>
              <a:spcPts val="0"/>
            </a:spcBef>
            <a:spcAft>
              <a:spcPts val="0"/>
            </a:spcAft>
            <a:buClrTx/>
            <a:buSzTx/>
            <a:buFontTx/>
            <a:buNone/>
            <a:tabLst/>
            <a:defRPr/>
          </a:pPr>
          <a:endParaRPr lang="es-MX" sz="2000" dirty="0" smtClean="0">
            <a:latin typeface="Arial" panose="020B0604020202020204" pitchFamily="34" charset="0"/>
            <a:cs typeface="Arial" panose="020B0604020202020204" pitchFamily="34" charset="0"/>
          </a:endParaRPr>
        </a:p>
        <a:p>
          <a:pPr marL="0" marR="0" indent="0" defTabSz="914400" eaLnBrk="1" fontAlgn="auto" latinLnBrk="0" hangingPunct="1">
            <a:lnSpc>
              <a:spcPct val="100000"/>
            </a:lnSpc>
            <a:spcBef>
              <a:spcPts val="0"/>
            </a:spcBef>
            <a:spcAft>
              <a:spcPts val="0"/>
            </a:spcAft>
            <a:buClrTx/>
            <a:buSzTx/>
            <a:buFontTx/>
            <a:buNone/>
            <a:tabLst/>
            <a:defRPr/>
          </a:pPr>
          <a:r>
            <a:rPr lang="es-MX" sz="2000" dirty="0" smtClean="0">
              <a:latin typeface="Arial" panose="020B0604020202020204" pitchFamily="34" charset="0"/>
              <a:cs typeface="Arial" panose="020B0604020202020204" pitchFamily="34" charset="0"/>
            </a:rPr>
            <a:t>Jurisprudencia</a:t>
          </a:r>
          <a:endParaRPr lang="es-CL" sz="2000" dirty="0" smtClean="0">
            <a:latin typeface="Arial" panose="020B0604020202020204" pitchFamily="34" charset="0"/>
            <a:cs typeface="Arial" panose="020B0604020202020204" pitchFamily="34" charset="0"/>
          </a:endParaRPr>
        </a:p>
        <a:p>
          <a:endParaRPr lang="es-CL" sz="1400" dirty="0">
            <a:latin typeface="Arial" panose="020B0604020202020204" pitchFamily="34" charset="0"/>
            <a:cs typeface="Arial" panose="020B0604020202020204" pitchFamily="34" charset="0"/>
          </a:endParaRPr>
        </a:p>
      </dgm:t>
    </dgm:pt>
    <dgm:pt modelId="{10CA5812-604D-4259-8D25-60DB4AA8911C}" type="parTrans" cxnId="{FDC7BC80-BC74-4244-90C6-61A3DF7DC6AA}">
      <dgm:prSet/>
      <dgm:spPr/>
      <dgm:t>
        <a:bodyPr/>
        <a:lstStyle/>
        <a:p>
          <a:endParaRPr lang="es-CL" sz="1400">
            <a:latin typeface="Arial" panose="020B0604020202020204" pitchFamily="34" charset="0"/>
            <a:cs typeface="Arial" panose="020B0604020202020204" pitchFamily="34" charset="0"/>
          </a:endParaRPr>
        </a:p>
      </dgm:t>
    </dgm:pt>
    <dgm:pt modelId="{B1DC189D-3DCF-4204-85A2-49FD51CE1BBD}" type="sibTrans" cxnId="{FDC7BC80-BC74-4244-90C6-61A3DF7DC6AA}">
      <dgm:prSet/>
      <dgm:spPr/>
      <dgm:t>
        <a:bodyPr/>
        <a:lstStyle/>
        <a:p>
          <a:endParaRPr lang="es-CL" sz="1400">
            <a:latin typeface="Arial" panose="020B0604020202020204" pitchFamily="34" charset="0"/>
            <a:cs typeface="Arial" panose="020B0604020202020204" pitchFamily="34" charset="0"/>
          </a:endParaRPr>
        </a:p>
      </dgm:t>
    </dgm:pt>
    <dgm:pt modelId="{243B9DC4-12BA-4AB9-99E3-B0DB376976A6}">
      <dgm:prSet custT="1"/>
      <dgm:spPr/>
      <dgm:t>
        <a:bodyPr/>
        <a:lstStyle/>
        <a:p>
          <a:r>
            <a:rPr lang="es-ES" altLang="es-ES" sz="1400" dirty="0" smtClean="0">
              <a:latin typeface="Arial" panose="020B0604020202020204" pitchFamily="34" charset="0"/>
              <a:cs typeface="Arial" panose="020B0604020202020204" pitchFamily="34" charset="0"/>
            </a:rPr>
            <a:t>Son todos aquellos factores (políticos, económicos, sociales), que influyen de manera decisiva en la </a:t>
          </a:r>
          <a:r>
            <a:rPr lang="es-ES" altLang="es-ES" sz="1400" dirty="0" smtClean="0">
              <a:solidFill>
                <a:srgbClr val="FF0000"/>
              </a:solidFill>
              <a:latin typeface="Arial" panose="020B0604020202020204" pitchFamily="34" charset="0"/>
              <a:cs typeface="Arial" panose="020B0604020202020204" pitchFamily="34" charset="0"/>
            </a:rPr>
            <a:t>creación, modificación y derogación </a:t>
          </a:r>
          <a:r>
            <a:rPr lang="es-ES" altLang="es-ES" sz="1400" dirty="0" smtClean="0">
              <a:latin typeface="Arial" panose="020B0604020202020204" pitchFamily="34" charset="0"/>
              <a:cs typeface="Arial" panose="020B0604020202020204" pitchFamily="34" charset="0"/>
            </a:rPr>
            <a:t>del Derecho</a:t>
          </a:r>
        </a:p>
      </dgm:t>
    </dgm:pt>
    <dgm:pt modelId="{0301C348-2D2B-44B6-9106-56CF081D1C6D}" type="parTrans" cxnId="{DAE2BC61-DD7E-4C3A-B1CA-AAAF516ACA31}">
      <dgm:prSet/>
      <dgm:spPr/>
      <dgm:t>
        <a:bodyPr/>
        <a:lstStyle/>
        <a:p>
          <a:endParaRPr lang="es-ES"/>
        </a:p>
      </dgm:t>
    </dgm:pt>
    <dgm:pt modelId="{F05C3E05-A7AD-438E-9463-D1D43979BDFF}" type="sibTrans" cxnId="{DAE2BC61-DD7E-4C3A-B1CA-AAAF516ACA31}">
      <dgm:prSet/>
      <dgm:spPr/>
      <dgm:t>
        <a:bodyPr/>
        <a:lstStyle/>
        <a:p>
          <a:endParaRPr lang="es-ES"/>
        </a:p>
      </dgm:t>
    </dgm:pt>
    <dgm:pt modelId="{E972B80F-6FA2-4166-9C3E-B38D5553EF9F}">
      <dgm:prSet/>
      <dgm:spPr/>
      <dgm:t>
        <a:bodyPr/>
        <a:lstStyle/>
        <a:p>
          <a:r>
            <a:rPr lang="es-ES" dirty="0" smtClean="0">
              <a:latin typeface="Arial" panose="020B0604020202020204" pitchFamily="34" charset="0"/>
              <a:cs typeface="Arial" panose="020B0604020202020204" pitchFamily="34" charset="0"/>
            </a:rPr>
            <a:t>Ley de Reconstrucción,  </a:t>
          </a:r>
          <a:r>
            <a:rPr lang="es-ES" dirty="0" smtClean="0">
              <a:latin typeface="Arial" panose="020B0604020202020204" pitchFamily="34" charset="0"/>
              <a:cs typeface="Arial" panose="020B0604020202020204" pitchFamily="34" charset="0"/>
              <a:hlinkClick xmlns:r="http://schemas.openxmlformats.org/officeDocument/2006/relationships" r:id="rId1" action="ppaction://hlinkfile"/>
            </a:rPr>
            <a:t>N° 20.444.</a:t>
          </a:r>
          <a:endParaRPr lang="es-ES" dirty="0" smtClean="0">
            <a:latin typeface="Arial" panose="020B0604020202020204" pitchFamily="34" charset="0"/>
            <a:cs typeface="Arial" panose="020B0604020202020204" pitchFamily="34" charset="0"/>
          </a:endParaRPr>
        </a:p>
        <a:p>
          <a:r>
            <a:rPr lang="es-ES" dirty="0" smtClean="0">
              <a:latin typeface="Arial" panose="020B0604020202020204" pitchFamily="34" charset="0"/>
              <a:cs typeface="Arial" panose="020B0604020202020204" pitchFamily="34" charset="0"/>
            </a:rPr>
            <a:t>Terremoto del 27/2/2010</a:t>
          </a:r>
          <a:endParaRPr lang="es-ES" dirty="0">
            <a:latin typeface="Arial" panose="020B0604020202020204" pitchFamily="34" charset="0"/>
            <a:cs typeface="Arial" panose="020B0604020202020204" pitchFamily="34" charset="0"/>
          </a:endParaRPr>
        </a:p>
      </dgm:t>
    </dgm:pt>
    <dgm:pt modelId="{8A4583FD-0385-411B-9CE6-2141FC1D6938}" type="parTrans" cxnId="{6F15E5D1-5B40-4E42-BFD3-0C85F2105156}">
      <dgm:prSet/>
      <dgm:spPr/>
      <dgm:t>
        <a:bodyPr/>
        <a:lstStyle/>
        <a:p>
          <a:endParaRPr lang="es-ES"/>
        </a:p>
      </dgm:t>
    </dgm:pt>
    <dgm:pt modelId="{7E460494-4739-41D1-B0AA-ED32F81771B7}" type="sibTrans" cxnId="{6F15E5D1-5B40-4E42-BFD3-0C85F2105156}">
      <dgm:prSet/>
      <dgm:spPr/>
      <dgm:t>
        <a:bodyPr/>
        <a:lstStyle/>
        <a:p>
          <a:endParaRPr lang="es-ES"/>
        </a:p>
      </dgm:t>
    </dgm:pt>
    <dgm:pt modelId="{69932BED-37D0-44E0-A391-E271870BB37B}">
      <dgm:prSet custT="1"/>
      <dgm:spPr/>
      <dgm:t>
        <a:bodyPr/>
        <a:lstStyle/>
        <a:p>
          <a:r>
            <a:rPr lang="es-ES" sz="1400" dirty="0" smtClean="0">
              <a:latin typeface="Arial" panose="020B0604020202020204" pitchFamily="34" charset="0"/>
              <a:cs typeface="Arial" panose="020B0604020202020204" pitchFamily="34" charset="0"/>
            </a:rPr>
            <a:t>Forma de expresión del Derecho Positivo a la comunidad</a:t>
          </a:r>
          <a:endParaRPr lang="es-ES" sz="1400" dirty="0">
            <a:latin typeface="Arial" panose="020B0604020202020204" pitchFamily="34" charset="0"/>
            <a:cs typeface="Arial" panose="020B0604020202020204" pitchFamily="34" charset="0"/>
          </a:endParaRPr>
        </a:p>
      </dgm:t>
    </dgm:pt>
    <dgm:pt modelId="{07E78EB3-B6E7-4BEC-8FF8-70D601882D27}" type="parTrans" cxnId="{E8213755-8241-4CD1-96E7-2B42FCF7FBB1}">
      <dgm:prSet/>
      <dgm:spPr/>
      <dgm:t>
        <a:bodyPr/>
        <a:lstStyle/>
        <a:p>
          <a:endParaRPr lang="es-ES"/>
        </a:p>
      </dgm:t>
    </dgm:pt>
    <dgm:pt modelId="{97992F31-52B5-475B-B060-EFD337C26BCB}" type="sibTrans" cxnId="{E8213755-8241-4CD1-96E7-2B42FCF7FBB1}">
      <dgm:prSet/>
      <dgm:spPr/>
      <dgm:t>
        <a:bodyPr/>
        <a:lstStyle/>
        <a:p>
          <a:endParaRPr lang="es-ES"/>
        </a:p>
      </dgm:t>
    </dgm:pt>
    <dgm:pt modelId="{FD467192-4A36-49FF-9168-1F4A9073AF69}" type="pres">
      <dgm:prSet presAssocID="{C9CA1CD9-FBBB-4FE0-85AF-A52B20AABCBF}" presName="hierChild1" presStyleCnt="0">
        <dgm:presLayoutVars>
          <dgm:orgChart val="1"/>
          <dgm:chPref val="1"/>
          <dgm:dir/>
          <dgm:animOne val="branch"/>
          <dgm:animLvl val="lvl"/>
          <dgm:resizeHandles/>
        </dgm:presLayoutVars>
      </dgm:prSet>
      <dgm:spPr/>
      <dgm:t>
        <a:bodyPr/>
        <a:lstStyle/>
        <a:p>
          <a:endParaRPr lang="es-ES"/>
        </a:p>
      </dgm:t>
    </dgm:pt>
    <dgm:pt modelId="{4560A0C2-FB3A-4BDA-A8D3-ECA80DD0BAEF}" type="pres">
      <dgm:prSet presAssocID="{5CC30E4A-B130-4945-A60C-32FFF1DFA839}" presName="hierRoot1" presStyleCnt="0">
        <dgm:presLayoutVars>
          <dgm:hierBranch val="init"/>
        </dgm:presLayoutVars>
      </dgm:prSet>
      <dgm:spPr/>
      <dgm:t>
        <a:bodyPr/>
        <a:lstStyle/>
        <a:p>
          <a:endParaRPr lang="es-ES"/>
        </a:p>
      </dgm:t>
    </dgm:pt>
    <dgm:pt modelId="{AE77292E-0F4C-4D0A-B190-65B1B9F42E52}" type="pres">
      <dgm:prSet presAssocID="{5CC30E4A-B130-4945-A60C-32FFF1DFA839}" presName="rootComposite1" presStyleCnt="0"/>
      <dgm:spPr/>
      <dgm:t>
        <a:bodyPr/>
        <a:lstStyle/>
        <a:p>
          <a:endParaRPr lang="es-ES"/>
        </a:p>
      </dgm:t>
    </dgm:pt>
    <dgm:pt modelId="{BBFA00DC-A280-4779-91D1-A843534B0709}" type="pres">
      <dgm:prSet presAssocID="{5CC30E4A-B130-4945-A60C-32FFF1DFA839}" presName="rootText1" presStyleLbl="node0" presStyleIdx="0" presStyleCnt="3">
        <dgm:presLayoutVars>
          <dgm:chPref val="3"/>
        </dgm:presLayoutVars>
      </dgm:prSet>
      <dgm:spPr/>
      <dgm:t>
        <a:bodyPr/>
        <a:lstStyle/>
        <a:p>
          <a:endParaRPr lang="es-ES"/>
        </a:p>
      </dgm:t>
    </dgm:pt>
    <dgm:pt modelId="{1A46F092-E415-47E8-94DB-B1895E2CC67E}" type="pres">
      <dgm:prSet presAssocID="{5CC30E4A-B130-4945-A60C-32FFF1DFA839}" presName="rootConnector1" presStyleLbl="node1" presStyleIdx="0" presStyleCnt="0"/>
      <dgm:spPr/>
      <dgm:t>
        <a:bodyPr/>
        <a:lstStyle/>
        <a:p>
          <a:endParaRPr lang="es-ES"/>
        </a:p>
      </dgm:t>
    </dgm:pt>
    <dgm:pt modelId="{889BDA1A-9AD8-42AC-9473-CCC6373993BA}" type="pres">
      <dgm:prSet presAssocID="{5CC30E4A-B130-4945-A60C-32FFF1DFA839}" presName="hierChild2" presStyleCnt="0"/>
      <dgm:spPr/>
      <dgm:t>
        <a:bodyPr/>
        <a:lstStyle/>
        <a:p>
          <a:endParaRPr lang="es-ES"/>
        </a:p>
      </dgm:t>
    </dgm:pt>
    <dgm:pt modelId="{23038E5C-E72B-4D59-ACFF-F2BBA0E16AA1}" type="pres">
      <dgm:prSet presAssocID="{0301C348-2D2B-44B6-9106-56CF081D1C6D}" presName="Name37" presStyleLbl="parChTrans1D2" presStyleIdx="0" presStyleCnt="5"/>
      <dgm:spPr/>
      <dgm:t>
        <a:bodyPr/>
        <a:lstStyle/>
        <a:p>
          <a:endParaRPr lang="es-ES"/>
        </a:p>
      </dgm:t>
    </dgm:pt>
    <dgm:pt modelId="{6D46FF8B-A718-4868-B7AE-2D0C697DC9CE}" type="pres">
      <dgm:prSet presAssocID="{243B9DC4-12BA-4AB9-99E3-B0DB376976A6}" presName="hierRoot2" presStyleCnt="0">
        <dgm:presLayoutVars>
          <dgm:hierBranch val="init"/>
        </dgm:presLayoutVars>
      </dgm:prSet>
      <dgm:spPr/>
      <dgm:t>
        <a:bodyPr/>
        <a:lstStyle/>
        <a:p>
          <a:endParaRPr lang="es-ES"/>
        </a:p>
      </dgm:t>
    </dgm:pt>
    <dgm:pt modelId="{5C5D678B-D139-4792-8594-78B770109CD6}" type="pres">
      <dgm:prSet presAssocID="{243B9DC4-12BA-4AB9-99E3-B0DB376976A6}" presName="rootComposite" presStyleCnt="0"/>
      <dgm:spPr/>
      <dgm:t>
        <a:bodyPr/>
        <a:lstStyle/>
        <a:p>
          <a:endParaRPr lang="es-ES"/>
        </a:p>
      </dgm:t>
    </dgm:pt>
    <dgm:pt modelId="{D9E5E42D-E708-412E-8CD5-5642BDFBE0C1}" type="pres">
      <dgm:prSet presAssocID="{243B9DC4-12BA-4AB9-99E3-B0DB376976A6}" presName="rootText" presStyleLbl="node2" presStyleIdx="0" presStyleCnt="5" custScaleX="117045" custScaleY="139188">
        <dgm:presLayoutVars>
          <dgm:chPref val="3"/>
        </dgm:presLayoutVars>
      </dgm:prSet>
      <dgm:spPr/>
      <dgm:t>
        <a:bodyPr/>
        <a:lstStyle/>
        <a:p>
          <a:endParaRPr lang="es-ES"/>
        </a:p>
      </dgm:t>
    </dgm:pt>
    <dgm:pt modelId="{B412BE99-F09E-482E-9D0A-AB12BF51AA58}" type="pres">
      <dgm:prSet presAssocID="{243B9DC4-12BA-4AB9-99E3-B0DB376976A6}" presName="rootConnector" presStyleLbl="node2" presStyleIdx="0" presStyleCnt="5"/>
      <dgm:spPr/>
      <dgm:t>
        <a:bodyPr/>
        <a:lstStyle/>
        <a:p>
          <a:endParaRPr lang="es-ES"/>
        </a:p>
      </dgm:t>
    </dgm:pt>
    <dgm:pt modelId="{01F657CB-94D1-47E6-9A35-6FBA9FC2C1EC}" type="pres">
      <dgm:prSet presAssocID="{243B9DC4-12BA-4AB9-99E3-B0DB376976A6}" presName="hierChild4" presStyleCnt="0"/>
      <dgm:spPr/>
      <dgm:t>
        <a:bodyPr/>
        <a:lstStyle/>
        <a:p>
          <a:endParaRPr lang="es-ES"/>
        </a:p>
      </dgm:t>
    </dgm:pt>
    <dgm:pt modelId="{107B3E57-AB57-44AE-AB35-C92674AD4883}" type="pres">
      <dgm:prSet presAssocID="{8A4583FD-0385-411B-9CE6-2141FC1D6938}" presName="Name37" presStyleLbl="parChTrans1D3" presStyleIdx="0" presStyleCnt="1"/>
      <dgm:spPr/>
      <dgm:t>
        <a:bodyPr/>
        <a:lstStyle/>
        <a:p>
          <a:endParaRPr lang="es-ES"/>
        </a:p>
      </dgm:t>
    </dgm:pt>
    <dgm:pt modelId="{4EB64AFD-656B-4F80-8646-CACDCE84AF4F}" type="pres">
      <dgm:prSet presAssocID="{E972B80F-6FA2-4166-9C3E-B38D5553EF9F}" presName="hierRoot2" presStyleCnt="0">
        <dgm:presLayoutVars>
          <dgm:hierBranch val="init"/>
        </dgm:presLayoutVars>
      </dgm:prSet>
      <dgm:spPr/>
    </dgm:pt>
    <dgm:pt modelId="{852F50B0-DEC6-4E6C-960F-DFA693F3850E}" type="pres">
      <dgm:prSet presAssocID="{E972B80F-6FA2-4166-9C3E-B38D5553EF9F}" presName="rootComposite" presStyleCnt="0"/>
      <dgm:spPr/>
    </dgm:pt>
    <dgm:pt modelId="{8360025B-7010-4F8B-8BDC-8998F8A0176C}" type="pres">
      <dgm:prSet presAssocID="{E972B80F-6FA2-4166-9C3E-B38D5553EF9F}" presName="rootText" presStyleLbl="node3" presStyleIdx="0" presStyleCnt="1">
        <dgm:presLayoutVars>
          <dgm:chPref val="3"/>
        </dgm:presLayoutVars>
      </dgm:prSet>
      <dgm:spPr/>
      <dgm:t>
        <a:bodyPr/>
        <a:lstStyle/>
        <a:p>
          <a:endParaRPr lang="es-ES"/>
        </a:p>
      </dgm:t>
    </dgm:pt>
    <dgm:pt modelId="{A452F31A-39C6-4150-AAB3-41FA0FD8F385}" type="pres">
      <dgm:prSet presAssocID="{E972B80F-6FA2-4166-9C3E-B38D5553EF9F}" presName="rootConnector" presStyleLbl="node3" presStyleIdx="0" presStyleCnt="1"/>
      <dgm:spPr/>
      <dgm:t>
        <a:bodyPr/>
        <a:lstStyle/>
        <a:p>
          <a:endParaRPr lang="es-ES"/>
        </a:p>
      </dgm:t>
    </dgm:pt>
    <dgm:pt modelId="{89528E2E-8596-4232-8C76-527A3A6AA952}" type="pres">
      <dgm:prSet presAssocID="{E972B80F-6FA2-4166-9C3E-B38D5553EF9F}" presName="hierChild4" presStyleCnt="0"/>
      <dgm:spPr/>
    </dgm:pt>
    <dgm:pt modelId="{9F5BF283-CFCA-4882-A394-429CFC788274}" type="pres">
      <dgm:prSet presAssocID="{E972B80F-6FA2-4166-9C3E-B38D5553EF9F}" presName="hierChild5" presStyleCnt="0"/>
      <dgm:spPr/>
    </dgm:pt>
    <dgm:pt modelId="{3555408F-D860-4A0D-8853-D611869D857B}" type="pres">
      <dgm:prSet presAssocID="{243B9DC4-12BA-4AB9-99E3-B0DB376976A6}" presName="hierChild5" presStyleCnt="0"/>
      <dgm:spPr/>
      <dgm:t>
        <a:bodyPr/>
        <a:lstStyle/>
        <a:p>
          <a:endParaRPr lang="es-ES"/>
        </a:p>
      </dgm:t>
    </dgm:pt>
    <dgm:pt modelId="{7DB5FDF7-EB96-484F-8590-298D8F8CA289}" type="pres">
      <dgm:prSet presAssocID="{5CC30E4A-B130-4945-A60C-32FFF1DFA839}" presName="hierChild3" presStyleCnt="0"/>
      <dgm:spPr/>
      <dgm:t>
        <a:bodyPr/>
        <a:lstStyle/>
        <a:p>
          <a:endParaRPr lang="es-ES"/>
        </a:p>
      </dgm:t>
    </dgm:pt>
    <dgm:pt modelId="{36AE14DF-0A1F-415B-8DE7-594A50613371}" type="pres">
      <dgm:prSet presAssocID="{6E141CD1-F154-480E-A0D1-32BAD2E866F5}" presName="hierRoot1" presStyleCnt="0">
        <dgm:presLayoutVars>
          <dgm:hierBranch val="init"/>
        </dgm:presLayoutVars>
      </dgm:prSet>
      <dgm:spPr/>
      <dgm:t>
        <a:bodyPr/>
        <a:lstStyle/>
        <a:p>
          <a:endParaRPr lang="es-ES"/>
        </a:p>
      </dgm:t>
    </dgm:pt>
    <dgm:pt modelId="{97FB1470-3657-4E27-B833-F244D95CB95C}" type="pres">
      <dgm:prSet presAssocID="{6E141CD1-F154-480E-A0D1-32BAD2E866F5}" presName="rootComposite1" presStyleCnt="0"/>
      <dgm:spPr/>
      <dgm:t>
        <a:bodyPr/>
        <a:lstStyle/>
        <a:p>
          <a:endParaRPr lang="es-ES"/>
        </a:p>
      </dgm:t>
    </dgm:pt>
    <dgm:pt modelId="{7B3675B1-1723-469C-9F92-F06E1BDB146D}" type="pres">
      <dgm:prSet presAssocID="{6E141CD1-F154-480E-A0D1-32BAD2E866F5}" presName="rootText1" presStyleLbl="node0" presStyleIdx="1" presStyleCnt="3">
        <dgm:presLayoutVars>
          <dgm:chPref val="3"/>
        </dgm:presLayoutVars>
      </dgm:prSet>
      <dgm:spPr/>
      <dgm:t>
        <a:bodyPr/>
        <a:lstStyle/>
        <a:p>
          <a:endParaRPr lang="es-ES"/>
        </a:p>
      </dgm:t>
    </dgm:pt>
    <dgm:pt modelId="{66C36007-77C0-4873-A5E7-3C99F2181678}" type="pres">
      <dgm:prSet presAssocID="{6E141CD1-F154-480E-A0D1-32BAD2E866F5}" presName="rootConnector1" presStyleLbl="node1" presStyleIdx="0" presStyleCnt="0"/>
      <dgm:spPr/>
      <dgm:t>
        <a:bodyPr/>
        <a:lstStyle/>
        <a:p>
          <a:endParaRPr lang="es-ES"/>
        </a:p>
      </dgm:t>
    </dgm:pt>
    <dgm:pt modelId="{DAEDC695-42CE-41B2-9851-EF185A401C5D}" type="pres">
      <dgm:prSet presAssocID="{6E141CD1-F154-480E-A0D1-32BAD2E866F5}" presName="hierChild2" presStyleCnt="0"/>
      <dgm:spPr/>
      <dgm:t>
        <a:bodyPr/>
        <a:lstStyle/>
        <a:p>
          <a:endParaRPr lang="es-ES"/>
        </a:p>
      </dgm:t>
    </dgm:pt>
    <dgm:pt modelId="{8845C591-8D90-48E5-8F40-4D64E134E134}" type="pres">
      <dgm:prSet presAssocID="{1FE8F3D4-0AA8-455F-9DFE-51B73E8D47FF}" presName="Name37" presStyleLbl="parChTrans1D2" presStyleIdx="1" presStyleCnt="5"/>
      <dgm:spPr/>
      <dgm:t>
        <a:bodyPr/>
        <a:lstStyle/>
        <a:p>
          <a:endParaRPr lang="es-ES"/>
        </a:p>
      </dgm:t>
    </dgm:pt>
    <dgm:pt modelId="{931CA423-9924-49C9-8B9B-7C406B9DB1D6}" type="pres">
      <dgm:prSet presAssocID="{405E20CC-D2E8-4030-B304-C87FF6CA9DF9}" presName="hierRoot2" presStyleCnt="0">
        <dgm:presLayoutVars>
          <dgm:hierBranch val="init"/>
        </dgm:presLayoutVars>
      </dgm:prSet>
      <dgm:spPr/>
      <dgm:t>
        <a:bodyPr/>
        <a:lstStyle/>
        <a:p>
          <a:endParaRPr lang="es-ES"/>
        </a:p>
      </dgm:t>
    </dgm:pt>
    <dgm:pt modelId="{51D83A7E-EE4A-4997-9BDE-512199E0E6D1}" type="pres">
      <dgm:prSet presAssocID="{405E20CC-D2E8-4030-B304-C87FF6CA9DF9}" presName="rootComposite" presStyleCnt="0"/>
      <dgm:spPr/>
      <dgm:t>
        <a:bodyPr/>
        <a:lstStyle/>
        <a:p>
          <a:endParaRPr lang="es-ES"/>
        </a:p>
      </dgm:t>
    </dgm:pt>
    <dgm:pt modelId="{A55515F7-4140-40C3-B08D-6EC83836EFD1}" type="pres">
      <dgm:prSet presAssocID="{405E20CC-D2E8-4030-B304-C87FF6CA9DF9}" presName="rootText" presStyleLbl="node2" presStyleIdx="1" presStyleCnt="5" custScaleX="98953" custScaleY="49622">
        <dgm:presLayoutVars>
          <dgm:chPref val="3"/>
        </dgm:presLayoutVars>
      </dgm:prSet>
      <dgm:spPr/>
      <dgm:t>
        <a:bodyPr/>
        <a:lstStyle/>
        <a:p>
          <a:endParaRPr lang="es-ES"/>
        </a:p>
      </dgm:t>
    </dgm:pt>
    <dgm:pt modelId="{6EDB7E8C-ACCD-4740-AC09-D92E6C50AAA4}" type="pres">
      <dgm:prSet presAssocID="{405E20CC-D2E8-4030-B304-C87FF6CA9DF9}" presName="rootConnector" presStyleLbl="node2" presStyleIdx="1" presStyleCnt="5"/>
      <dgm:spPr/>
      <dgm:t>
        <a:bodyPr/>
        <a:lstStyle/>
        <a:p>
          <a:endParaRPr lang="es-ES"/>
        </a:p>
      </dgm:t>
    </dgm:pt>
    <dgm:pt modelId="{673C3C3B-F09C-4397-8A46-3976770CEAA3}" type="pres">
      <dgm:prSet presAssocID="{405E20CC-D2E8-4030-B304-C87FF6CA9DF9}" presName="hierChild4" presStyleCnt="0"/>
      <dgm:spPr/>
      <dgm:t>
        <a:bodyPr/>
        <a:lstStyle/>
        <a:p>
          <a:endParaRPr lang="es-ES"/>
        </a:p>
      </dgm:t>
    </dgm:pt>
    <dgm:pt modelId="{28781B7F-A1C8-4B83-A92B-9EC553141547}" type="pres">
      <dgm:prSet presAssocID="{405E20CC-D2E8-4030-B304-C87FF6CA9DF9}" presName="hierChild5" presStyleCnt="0"/>
      <dgm:spPr/>
      <dgm:t>
        <a:bodyPr/>
        <a:lstStyle/>
        <a:p>
          <a:endParaRPr lang="es-ES"/>
        </a:p>
      </dgm:t>
    </dgm:pt>
    <dgm:pt modelId="{01D41FE4-B288-45D0-A26E-DDF0D7771D06}" type="pres">
      <dgm:prSet presAssocID="{0910D27C-40FB-4665-92A9-1884C8AC14EA}" presName="Name37" presStyleLbl="parChTrans1D2" presStyleIdx="2" presStyleCnt="5"/>
      <dgm:spPr/>
      <dgm:t>
        <a:bodyPr/>
        <a:lstStyle/>
        <a:p>
          <a:endParaRPr lang="es-ES"/>
        </a:p>
      </dgm:t>
    </dgm:pt>
    <dgm:pt modelId="{CF22D3CD-ED46-48A8-BC8A-7DBB9C802175}" type="pres">
      <dgm:prSet presAssocID="{0A406A20-F05C-46CC-88B4-4C7DF619BAC5}" presName="hierRoot2" presStyleCnt="0">
        <dgm:presLayoutVars>
          <dgm:hierBranch val="init"/>
        </dgm:presLayoutVars>
      </dgm:prSet>
      <dgm:spPr/>
      <dgm:t>
        <a:bodyPr/>
        <a:lstStyle/>
        <a:p>
          <a:endParaRPr lang="es-ES"/>
        </a:p>
      </dgm:t>
    </dgm:pt>
    <dgm:pt modelId="{028EC493-FD75-4D7B-AAC7-AEF52EC29255}" type="pres">
      <dgm:prSet presAssocID="{0A406A20-F05C-46CC-88B4-4C7DF619BAC5}" presName="rootComposite" presStyleCnt="0"/>
      <dgm:spPr/>
      <dgm:t>
        <a:bodyPr/>
        <a:lstStyle/>
        <a:p>
          <a:endParaRPr lang="es-ES"/>
        </a:p>
      </dgm:t>
    </dgm:pt>
    <dgm:pt modelId="{015D6FDD-B7C5-4767-B794-AD90DBF12F2C}" type="pres">
      <dgm:prSet presAssocID="{0A406A20-F05C-46CC-88B4-4C7DF619BAC5}" presName="rootText" presStyleLbl="node2" presStyleIdx="2" presStyleCnt="5" custScaleX="96007" custScaleY="60845" custLinFactNeighborY="-4147">
        <dgm:presLayoutVars>
          <dgm:chPref val="3"/>
        </dgm:presLayoutVars>
      </dgm:prSet>
      <dgm:spPr/>
      <dgm:t>
        <a:bodyPr/>
        <a:lstStyle/>
        <a:p>
          <a:endParaRPr lang="es-ES"/>
        </a:p>
      </dgm:t>
    </dgm:pt>
    <dgm:pt modelId="{91DE2A02-CB8E-4494-8C9E-9EC1BE94A24D}" type="pres">
      <dgm:prSet presAssocID="{0A406A20-F05C-46CC-88B4-4C7DF619BAC5}" presName="rootConnector" presStyleLbl="node2" presStyleIdx="2" presStyleCnt="5"/>
      <dgm:spPr/>
      <dgm:t>
        <a:bodyPr/>
        <a:lstStyle/>
        <a:p>
          <a:endParaRPr lang="es-ES"/>
        </a:p>
      </dgm:t>
    </dgm:pt>
    <dgm:pt modelId="{44C010EE-CF31-45A4-9E88-DDC9BBD2FAFD}" type="pres">
      <dgm:prSet presAssocID="{0A406A20-F05C-46CC-88B4-4C7DF619BAC5}" presName="hierChild4" presStyleCnt="0"/>
      <dgm:spPr/>
      <dgm:t>
        <a:bodyPr/>
        <a:lstStyle/>
        <a:p>
          <a:endParaRPr lang="es-ES"/>
        </a:p>
      </dgm:t>
    </dgm:pt>
    <dgm:pt modelId="{63B92E5B-902D-46C2-9F7B-65FDC156CA03}" type="pres">
      <dgm:prSet presAssocID="{0A406A20-F05C-46CC-88B4-4C7DF619BAC5}" presName="hierChild5" presStyleCnt="0"/>
      <dgm:spPr/>
      <dgm:t>
        <a:bodyPr/>
        <a:lstStyle/>
        <a:p>
          <a:endParaRPr lang="es-ES"/>
        </a:p>
      </dgm:t>
    </dgm:pt>
    <dgm:pt modelId="{4749071B-A8D5-445D-84B9-1D837A3B2FAB}" type="pres">
      <dgm:prSet presAssocID="{D9685B47-3654-45B3-8631-3411E60BF9A7}" presName="Name37" presStyleLbl="parChTrans1D2" presStyleIdx="3" presStyleCnt="5"/>
      <dgm:spPr/>
      <dgm:t>
        <a:bodyPr/>
        <a:lstStyle/>
        <a:p>
          <a:endParaRPr lang="es-ES"/>
        </a:p>
      </dgm:t>
    </dgm:pt>
    <dgm:pt modelId="{67CCC6AB-FB3D-46E2-86EF-CCCAC11ACACC}" type="pres">
      <dgm:prSet presAssocID="{33289669-EE2C-47D2-BD56-3BF8AC808558}" presName="hierRoot2" presStyleCnt="0">
        <dgm:presLayoutVars>
          <dgm:hierBranch val="init"/>
        </dgm:presLayoutVars>
      </dgm:prSet>
      <dgm:spPr/>
      <dgm:t>
        <a:bodyPr/>
        <a:lstStyle/>
        <a:p>
          <a:endParaRPr lang="es-ES"/>
        </a:p>
      </dgm:t>
    </dgm:pt>
    <dgm:pt modelId="{6C98CC80-9748-4666-9E89-C2169BB5DD55}" type="pres">
      <dgm:prSet presAssocID="{33289669-EE2C-47D2-BD56-3BF8AC808558}" presName="rootComposite" presStyleCnt="0"/>
      <dgm:spPr/>
      <dgm:t>
        <a:bodyPr/>
        <a:lstStyle/>
        <a:p>
          <a:endParaRPr lang="es-ES"/>
        </a:p>
      </dgm:t>
    </dgm:pt>
    <dgm:pt modelId="{D6B3C48F-CA31-433A-8795-C655A6513587}" type="pres">
      <dgm:prSet presAssocID="{33289669-EE2C-47D2-BD56-3BF8AC808558}" presName="rootText" presStyleLbl="node2" presStyleIdx="3" presStyleCnt="5" custScaleX="104334" custScaleY="59237" custLinFactNeighborX="-692" custLinFactNeighborY="2770">
        <dgm:presLayoutVars>
          <dgm:chPref val="3"/>
        </dgm:presLayoutVars>
      </dgm:prSet>
      <dgm:spPr/>
      <dgm:t>
        <a:bodyPr/>
        <a:lstStyle/>
        <a:p>
          <a:endParaRPr lang="es-ES"/>
        </a:p>
      </dgm:t>
    </dgm:pt>
    <dgm:pt modelId="{71A1143F-065C-43D9-A800-19D8AB80B48F}" type="pres">
      <dgm:prSet presAssocID="{33289669-EE2C-47D2-BD56-3BF8AC808558}" presName="rootConnector" presStyleLbl="node2" presStyleIdx="3" presStyleCnt="5"/>
      <dgm:spPr/>
      <dgm:t>
        <a:bodyPr/>
        <a:lstStyle/>
        <a:p>
          <a:endParaRPr lang="es-ES"/>
        </a:p>
      </dgm:t>
    </dgm:pt>
    <dgm:pt modelId="{B2B92CF6-163C-4493-8C8C-ADECB73F9AE1}" type="pres">
      <dgm:prSet presAssocID="{33289669-EE2C-47D2-BD56-3BF8AC808558}" presName="hierChild4" presStyleCnt="0"/>
      <dgm:spPr/>
      <dgm:t>
        <a:bodyPr/>
        <a:lstStyle/>
        <a:p>
          <a:endParaRPr lang="es-ES"/>
        </a:p>
      </dgm:t>
    </dgm:pt>
    <dgm:pt modelId="{C53B9548-E65F-40A4-ABDA-F7D7D0488C9D}" type="pres">
      <dgm:prSet presAssocID="{33289669-EE2C-47D2-BD56-3BF8AC808558}" presName="hierChild5" presStyleCnt="0"/>
      <dgm:spPr/>
      <dgm:t>
        <a:bodyPr/>
        <a:lstStyle/>
        <a:p>
          <a:endParaRPr lang="es-ES"/>
        </a:p>
      </dgm:t>
    </dgm:pt>
    <dgm:pt modelId="{CC9D3E7D-3B44-4F31-956D-6C43236163B3}" type="pres">
      <dgm:prSet presAssocID="{10CA5812-604D-4259-8D25-60DB4AA8911C}" presName="Name37" presStyleLbl="parChTrans1D2" presStyleIdx="4" presStyleCnt="5"/>
      <dgm:spPr/>
      <dgm:t>
        <a:bodyPr/>
        <a:lstStyle/>
        <a:p>
          <a:endParaRPr lang="es-ES"/>
        </a:p>
      </dgm:t>
    </dgm:pt>
    <dgm:pt modelId="{888F1CE7-9008-4246-B360-E61DD76F8EE7}" type="pres">
      <dgm:prSet presAssocID="{8410F684-9DD1-4E4F-AF0B-66CABC393CAE}" presName="hierRoot2" presStyleCnt="0">
        <dgm:presLayoutVars>
          <dgm:hierBranch val="init"/>
        </dgm:presLayoutVars>
      </dgm:prSet>
      <dgm:spPr/>
      <dgm:t>
        <a:bodyPr/>
        <a:lstStyle/>
        <a:p>
          <a:endParaRPr lang="es-ES"/>
        </a:p>
      </dgm:t>
    </dgm:pt>
    <dgm:pt modelId="{0F16B075-BD74-43B7-B7C3-7694FEACB334}" type="pres">
      <dgm:prSet presAssocID="{8410F684-9DD1-4E4F-AF0B-66CABC393CAE}" presName="rootComposite" presStyleCnt="0"/>
      <dgm:spPr/>
      <dgm:t>
        <a:bodyPr/>
        <a:lstStyle/>
        <a:p>
          <a:endParaRPr lang="es-ES"/>
        </a:p>
      </dgm:t>
    </dgm:pt>
    <dgm:pt modelId="{785FE9BB-8A6D-4CD8-8D30-9748E06B49A9}" type="pres">
      <dgm:prSet presAssocID="{8410F684-9DD1-4E4F-AF0B-66CABC393CAE}" presName="rootText" presStyleLbl="node2" presStyleIdx="4" presStyleCnt="5" custScaleX="97231" custScaleY="65572">
        <dgm:presLayoutVars>
          <dgm:chPref val="3"/>
        </dgm:presLayoutVars>
      </dgm:prSet>
      <dgm:spPr/>
      <dgm:t>
        <a:bodyPr/>
        <a:lstStyle/>
        <a:p>
          <a:endParaRPr lang="es-ES"/>
        </a:p>
      </dgm:t>
    </dgm:pt>
    <dgm:pt modelId="{BB5C8A98-77B2-4E7A-9ACC-BAFE966C55D2}" type="pres">
      <dgm:prSet presAssocID="{8410F684-9DD1-4E4F-AF0B-66CABC393CAE}" presName="rootConnector" presStyleLbl="node2" presStyleIdx="4" presStyleCnt="5"/>
      <dgm:spPr/>
      <dgm:t>
        <a:bodyPr/>
        <a:lstStyle/>
        <a:p>
          <a:endParaRPr lang="es-ES"/>
        </a:p>
      </dgm:t>
    </dgm:pt>
    <dgm:pt modelId="{B763CF25-9A00-46CB-BBC0-77030FADED2C}" type="pres">
      <dgm:prSet presAssocID="{8410F684-9DD1-4E4F-AF0B-66CABC393CAE}" presName="hierChild4" presStyleCnt="0"/>
      <dgm:spPr/>
      <dgm:t>
        <a:bodyPr/>
        <a:lstStyle/>
        <a:p>
          <a:endParaRPr lang="es-ES"/>
        </a:p>
      </dgm:t>
    </dgm:pt>
    <dgm:pt modelId="{3A0028D2-C99E-4128-A7C3-D880B2F80295}" type="pres">
      <dgm:prSet presAssocID="{8410F684-9DD1-4E4F-AF0B-66CABC393CAE}" presName="hierChild5" presStyleCnt="0"/>
      <dgm:spPr/>
      <dgm:t>
        <a:bodyPr/>
        <a:lstStyle/>
        <a:p>
          <a:endParaRPr lang="es-ES"/>
        </a:p>
      </dgm:t>
    </dgm:pt>
    <dgm:pt modelId="{A004B12F-2517-42D8-BEBC-2D73A40B00F8}" type="pres">
      <dgm:prSet presAssocID="{6E141CD1-F154-480E-A0D1-32BAD2E866F5}" presName="hierChild3" presStyleCnt="0"/>
      <dgm:spPr/>
      <dgm:t>
        <a:bodyPr/>
        <a:lstStyle/>
        <a:p>
          <a:endParaRPr lang="es-ES"/>
        </a:p>
      </dgm:t>
    </dgm:pt>
    <dgm:pt modelId="{D64D29DD-7158-4C5C-891C-3E800EA5993C}" type="pres">
      <dgm:prSet presAssocID="{69932BED-37D0-44E0-A391-E271870BB37B}" presName="hierRoot1" presStyleCnt="0">
        <dgm:presLayoutVars>
          <dgm:hierBranch val="init"/>
        </dgm:presLayoutVars>
      </dgm:prSet>
      <dgm:spPr/>
    </dgm:pt>
    <dgm:pt modelId="{936A1D80-AE8B-426F-9307-97D84FC5CE91}" type="pres">
      <dgm:prSet presAssocID="{69932BED-37D0-44E0-A391-E271870BB37B}" presName="rootComposite1" presStyleCnt="0"/>
      <dgm:spPr/>
    </dgm:pt>
    <dgm:pt modelId="{6DCB337C-87EF-4858-8C66-5FF90A0F79E9}" type="pres">
      <dgm:prSet presAssocID="{69932BED-37D0-44E0-A391-E271870BB37B}" presName="rootText1" presStyleLbl="node0" presStyleIdx="2" presStyleCnt="3">
        <dgm:presLayoutVars>
          <dgm:chPref val="3"/>
        </dgm:presLayoutVars>
      </dgm:prSet>
      <dgm:spPr/>
      <dgm:t>
        <a:bodyPr/>
        <a:lstStyle/>
        <a:p>
          <a:endParaRPr lang="es-ES"/>
        </a:p>
      </dgm:t>
    </dgm:pt>
    <dgm:pt modelId="{78355628-F6E0-407B-8625-E85A823AF6F0}" type="pres">
      <dgm:prSet presAssocID="{69932BED-37D0-44E0-A391-E271870BB37B}" presName="rootConnector1" presStyleLbl="node1" presStyleIdx="0" presStyleCnt="0"/>
      <dgm:spPr/>
      <dgm:t>
        <a:bodyPr/>
        <a:lstStyle/>
        <a:p>
          <a:endParaRPr lang="es-ES"/>
        </a:p>
      </dgm:t>
    </dgm:pt>
    <dgm:pt modelId="{AF9743EA-3193-46C6-B71B-6EE6AD98E518}" type="pres">
      <dgm:prSet presAssocID="{69932BED-37D0-44E0-A391-E271870BB37B}" presName="hierChild2" presStyleCnt="0"/>
      <dgm:spPr/>
    </dgm:pt>
    <dgm:pt modelId="{F5576D25-ADD5-47B9-84CE-6AE83C9F171A}" type="pres">
      <dgm:prSet presAssocID="{69932BED-37D0-44E0-A391-E271870BB37B}" presName="hierChild3" presStyleCnt="0"/>
      <dgm:spPr/>
    </dgm:pt>
  </dgm:ptLst>
  <dgm:cxnLst>
    <dgm:cxn modelId="{B2BA4EC1-30A2-407F-8163-98048C1AB5A3}" type="presOf" srcId="{5CC30E4A-B130-4945-A60C-32FFF1DFA839}" destId="{BBFA00DC-A280-4779-91D1-A843534B0709}" srcOrd="0" destOrd="0" presId="urn:microsoft.com/office/officeart/2005/8/layout/orgChart1"/>
    <dgm:cxn modelId="{D4756A27-089F-4D8B-BF4F-5A9DBA755E00}" type="presOf" srcId="{8A4583FD-0385-411B-9CE6-2141FC1D6938}" destId="{107B3E57-AB57-44AE-AB35-C92674AD4883}" srcOrd="0" destOrd="0" presId="urn:microsoft.com/office/officeart/2005/8/layout/orgChart1"/>
    <dgm:cxn modelId="{C562E6E3-23A2-4457-9444-084228E7B778}" type="presOf" srcId="{1FE8F3D4-0AA8-455F-9DFE-51B73E8D47FF}" destId="{8845C591-8D90-48E5-8F40-4D64E134E134}" srcOrd="0" destOrd="0" presId="urn:microsoft.com/office/officeart/2005/8/layout/orgChart1"/>
    <dgm:cxn modelId="{9B6C846C-2D34-4023-8330-3B490A67C505}" type="presOf" srcId="{C9CA1CD9-FBBB-4FE0-85AF-A52B20AABCBF}" destId="{FD467192-4A36-49FF-9168-1F4A9073AF69}" srcOrd="0" destOrd="0" presId="urn:microsoft.com/office/officeart/2005/8/layout/orgChart1"/>
    <dgm:cxn modelId="{BFCF73BE-9733-4D17-A3AC-48123424D287}" type="presOf" srcId="{10CA5812-604D-4259-8D25-60DB4AA8911C}" destId="{CC9D3E7D-3B44-4F31-956D-6C43236163B3}" srcOrd="0" destOrd="0" presId="urn:microsoft.com/office/officeart/2005/8/layout/orgChart1"/>
    <dgm:cxn modelId="{A2BA028C-5577-4D22-B9DD-4F5A0F33D359}" type="presOf" srcId="{5CC30E4A-B130-4945-A60C-32FFF1DFA839}" destId="{1A46F092-E415-47E8-94DB-B1895E2CC67E}" srcOrd="1" destOrd="0" presId="urn:microsoft.com/office/officeart/2005/8/layout/orgChart1"/>
    <dgm:cxn modelId="{2A2F4CED-68E1-4705-87DC-B8EB005B208D}" type="presOf" srcId="{405E20CC-D2E8-4030-B304-C87FF6CA9DF9}" destId="{A55515F7-4140-40C3-B08D-6EC83836EFD1}" srcOrd="0" destOrd="0" presId="urn:microsoft.com/office/officeart/2005/8/layout/orgChart1"/>
    <dgm:cxn modelId="{DAE2BC61-DD7E-4C3A-B1CA-AAAF516ACA31}" srcId="{5CC30E4A-B130-4945-A60C-32FFF1DFA839}" destId="{243B9DC4-12BA-4AB9-99E3-B0DB376976A6}" srcOrd="0" destOrd="0" parTransId="{0301C348-2D2B-44B6-9106-56CF081D1C6D}" sibTransId="{F05C3E05-A7AD-438E-9463-D1D43979BDFF}"/>
    <dgm:cxn modelId="{BF618D11-6B2D-4E91-AC63-3669D9B1B6C9}" type="presOf" srcId="{405E20CC-D2E8-4030-B304-C87FF6CA9DF9}" destId="{6EDB7E8C-ACCD-4740-AC09-D92E6C50AAA4}" srcOrd="1" destOrd="0" presId="urn:microsoft.com/office/officeart/2005/8/layout/orgChart1"/>
    <dgm:cxn modelId="{FF4FC837-D005-4A94-B2EA-BD969B1A3BE5}" type="presOf" srcId="{243B9DC4-12BA-4AB9-99E3-B0DB376976A6}" destId="{B412BE99-F09E-482E-9D0A-AB12BF51AA58}" srcOrd="1" destOrd="0" presId="urn:microsoft.com/office/officeart/2005/8/layout/orgChart1"/>
    <dgm:cxn modelId="{60C62A75-1821-4EED-8FA5-06D082EB9EE5}" srcId="{C9CA1CD9-FBBB-4FE0-85AF-A52B20AABCBF}" destId="{5CC30E4A-B130-4945-A60C-32FFF1DFA839}" srcOrd="0" destOrd="0" parTransId="{36D031C3-258B-4B54-A4B2-A569AB63B4FA}" sibTransId="{524433DA-B6D7-4164-80E6-028A12AFE7B8}"/>
    <dgm:cxn modelId="{5ED3B1B1-0683-4D8B-BCE2-8F3EFC990641}" type="presOf" srcId="{D9685B47-3654-45B3-8631-3411E60BF9A7}" destId="{4749071B-A8D5-445D-84B9-1D837A3B2FAB}" srcOrd="0" destOrd="0" presId="urn:microsoft.com/office/officeart/2005/8/layout/orgChart1"/>
    <dgm:cxn modelId="{3ECD8FE4-691E-43B7-80FA-05B6633C602C}" type="presOf" srcId="{8410F684-9DD1-4E4F-AF0B-66CABC393CAE}" destId="{785FE9BB-8A6D-4CD8-8D30-9748E06B49A9}" srcOrd="0" destOrd="0" presId="urn:microsoft.com/office/officeart/2005/8/layout/orgChart1"/>
    <dgm:cxn modelId="{4A923FF3-DE93-4433-9EAC-4ADC4F8599CF}" type="presOf" srcId="{69932BED-37D0-44E0-A391-E271870BB37B}" destId="{6DCB337C-87EF-4858-8C66-5FF90A0F79E9}" srcOrd="0" destOrd="0" presId="urn:microsoft.com/office/officeart/2005/8/layout/orgChart1"/>
    <dgm:cxn modelId="{6C44343D-BBD7-4759-A739-0A452329D67D}" srcId="{6E141CD1-F154-480E-A0D1-32BAD2E866F5}" destId="{0A406A20-F05C-46CC-88B4-4C7DF619BAC5}" srcOrd="1" destOrd="0" parTransId="{0910D27C-40FB-4665-92A9-1884C8AC14EA}" sibTransId="{F502A46B-E6BA-4B44-9C07-8EC763F4FD3F}"/>
    <dgm:cxn modelId="{90055D1F-7E8C-46D3-9707-38CA2471243E}" type="presOf" srcId="{E972B80F-6FA2-4166-9C3E-B38D5553EF9F}" destId="{A452F31A-39C6-4150-AAB3-41FA0FD8F385}" srcOrd="1" destOrd="0" presId="urn:microsoft.com/office/officeart/2005/8/layout/orgChart1"/>
    <dgm:cxn modelId="{4CE6277F-4717-4A82-B9A5-DF0211B5F580}" type="presOf" srcId="{0301C348-2D2B-44B6-9106-56CF081D1C6D}" destId="{23038E5C-E72B-4D59-ACFF-F2BBA0E16AA1}" srcOrd="0" destOrd="0" presId="urn:microsoft.com/office/officeart/2005/8/layout/orgChart1"/>
    <dgm:cxn modelId="{18B617F3-6A21-4143-813F-349195874617}" type="presOf" srcId="{0910D27C-40FB-4665-92A9-1884C8AC14EA}" destId="{01D41FE4-B288-45D0-A26E-DDF0D7771D06}" srcOrd="0" destOrd="0" presId="urn:microsoft.com/office/officeart/2005/8/layout/orgChart1"/>
    <dgm:cxn modelId="{F5E9B395-268A-4C59-AB43-9808A9B26366}" type="presOf" srcId="{33289669-EE2C-47D2-BD56-3BF8AC808558}" destId="{71A1143F-065C-43D9-A800-19D8AB80B48F}" srcOrd="1" destOrd="0" presId="urn:microsoft.com/office/officeart/2005/8/layout/orgChart1"/>
    <dgm:cxn modelId="{8FED1BDF-524D-472C-B273-88CD088964B4}" type="presOf" srcId="{6E141CD1-F154-480E-A0D1-32BAD2E866F5}" destId="{7B3675B1-1723-469C-9F92-F06E1BDB146D}" srcOrd="0" destOrd="0" presId="urn:microsoft.com/office/officeart/2005/8/layout/orgChart1"/>
    <dgm:cxn modelId="{CCA77334-15FB-4E83-9F40-347EB20327C3}" type="presOf" srcId="{6E141CD1-F154-480E-A0D1-32BAD2E866F5}" destId="{66C36007-77C0-4873-A5E7-3C99F2181678}" srcOrd="1" destOrd="0" presId="urn:microsoft.com/office/officeart/2005/8/layout/orgChart1"/>
    <dgm:cxn modelId="{5494780B-BCBB-4C43-8C48-0182262652F6}" type="presOf" srcId="{0A406A20-F05C-46CC-88B4-4C7DF619BAC5}" destId="{91DE2A02-CB8E-4494-8C9E-9EC1BE94A24D}" srcOrd="1" destOrd="0" presId="urn:microsoft.com/office/officeart/2005/8/layout/orgChart1"/>
    <dgm:cxn modelId="{EBAC107D-70B6-4494-88E9-94753E9820DC}" type="presOf" srcId="{E972B80F-6FA2-4166-9C3E-B38D5553EF9F}" destId="{8360025B-7010-4F8B-8BDC-8998F8A0176C}" srcOrd="0" destOrd="0" presId="urn:microsoft.com/office/officeart/2005/8/layout/orgChart1"/>
    <dgm:cxn modelId="{6F15E5D1-5B40-4E42-BFD3-0C85F2105156}" srcId="{243B9DC4-12BA-4AB9-99E3-B0DB376976A6}" destId="{E972B80F-6FA2-4166-9C3E-B38D5553EF9F}" srcOrd="0" destOrd="0" parTransId="{8A4583FD-0385-411B-9CE6-2141FC1D6938}" sibTransId="{7E460494-4739-41D1-B0AA-ED32F81771B7}"/>
    <dgm:cxn modelId="{7BAE3A56-054B-430E-A2C9-E3BE728987C7}" type="presOf" srcId="{243B9DC4-12BA-4AB9-99E3-B0DB376976A6}" destId="{D9E5E42D-E708-412E-8CD5-5642BDFBE0C1}" srcOrd="0" destOrd="0" presId="urn:microsoft.com/office/officeart/2005/8/layout/orgChart1"/>
    <dgm:cxn modelId="{4BF2044B-AAC6-4155-B745-35E131472CFF}" type="presOf" srcId="{33289669-EE2C-47D2-BD56-3BF8AC808558}" destId="{D6B3C48F-CA31-433A-8795-C655A6513587}" srcOrd="0" destOrd="0" presId="urn:microsoft.com/office/officeart/2005/8/layout/orgChart1"/>
    <dgm:cxn modelId="{FDC7BC80-BC74-4244-90C6-61A3DF7DC6AA}" srcId="{6E141CD1-F154-480E-A0D1-32BAD2E866F5}" destId="{8410F684-9DD1-4E4F-AF0B-66CABC393CAE}" srcOrd="3" destOrd="0" parTransId="{10CA5812-604D-4259-8D25-60DB4AA8911C}" sibTransId="{B1DC189D-3DCF-4204-85A2-49FD51CE1BBD}"/>
    <dgm:cxn modelId="{CE87FDE7-1B25-426C-A7B8-5EA9D5C70B0E}" type="presOf" srcId="{8410F684-9DD1-4E4F-AF0B-66CABC393CAE}" destId="{BB5C8A98-77B2-4E7A-9ACC-BAFE966C55D2}" srcOrd="1" destOrd="0" presId="urn:microsoft.com/office/officeart/2005/8/layout/orgChart1"/>
    <dgm:cxn modelId="{498A159D-1D3A-4CF6-9F58-2C510637FBEC}" srcId="{6E141CD1-F154-480E-A0D1-32BAD2E866F5}" destId="{405E20CC-D2E8-4030-B304-C87FF6CA9DF9}" srcOrd="0" destOrd="0" parTransId="{1FE8F3D4-0AA8-455F-9DFE-51B73E8D47FF}" sibTransId="{FCB4076C-BDEE-43FA-A92B-D22BA4F0D538}"/>
    <dgm:cxn modelId="{0FDBCEFA-217B-491A-8C7F-14574F93A494}" type="presOf" srcId="{0A406A20-F05C-46CC-88B4-4C7DF619BAC5}" destId="{015D6FDD-B7C5-4767-B794-AD90DBF12F2C}" srcOrd="0" destOrd="0" presId="urn:microsoft.com/office/officeart/2005/8/layout/orgChart1"/>
    <dgm:cxn modelId="{E8213755-8241-4CD1-96E7-2B42FCF7FBB1}" srcId="{C9CA1CD9-FBBB-4FE0-85AF-A52B20AABCBF}" destId="{69932BED-37D0-44E0-A391-E271870BB37B}" srcOrd="2" destOrd="0" parTransId="{07E78EB3-B6E7-4BEC-8FF8-70D601882D27}" sibTransId="{97992F31-52B5-475B-B060-EFD337C26BCB}"/>
    <dgm:cxn modelId="{66309D03-DD20-4A1B-A85B-3D8AD2910311}" srcId="{C9CA1CD9-FBBB-4FE0-85AF-A52B20AABCBF}" destId="{6E141CD1-F154-480E-A0D1-32BAD2E866F5}" srcOrd="1" destOrd="0" parTransId="{7BA6A351-B5EA-48E3-A8B5-E0549AC84C8C}" sibTransId="{3A448D5A-6B95-4414-9732-6E9ACF3A66E2}"/>
    <dgm:cxn modelId="{92721949-2750-492F-AD88-3DCCB0BE8D1E}" type="presOf" srcId="{69932BED-37D0-44E0-A391-E271870BB37B}" destId="{78355628-F6E0-407B-8625-E85A823AF6F0}" srcOrd="1" destOrd="0" presId="urn:microsoft.com/office/officeart/2005/8/layout/orgChart1"/>
    <dgm:cxn modelId="{5946D477-E582-4173-974C-A3C812F2D4AB}" srcId="{6E141CD1-F154-480E-A0D1-32BAD2E866F5}" destId="{33289669-EE2C-47D2-BD56-3BF8AC808558}" srcOrd="2" destOrd="0" parTransId="{D9685B47-3654-45B3-8631-3411E60BF9A7}" sibTransId="{E00CDC38-EB7B-4984-B6DD-F5140806C1DD}"/>
    <dgm:cxn modelId="{55D147AA-C4D8-41F5-9183-9C6C1F484B4D}" type="presParOf" srcId="{FD467192-4A36-49FF-9168-1F4A9073AF69}" destId="{4560A0C2-FB3A-4BDA-A8D3-ECA80DD0BAEF}" srcOrd="0" destOrd="0" presId="urn:microsoft.com/office/officeart/2005/8/layout/orgChart1"/>
    <dgm:cxn modelId="{607C59E1-B270-4534-909E-6778A0B5BC9C}" type="presParOf" srcId="{4560A0C2-FB3A-4BDA-A8D3-ECA80DD0BAEF}" destId="{AE77292E-0F4C-4D0A-B190-65B1B9F42E52}" srcOrd="0" destOrd="0" presId="urn:microsoft.com/office/officeart/2005/8/layout/orgChart1"/>
    <dgm:cxn modelId="{C57D590D-1EFC-4320-8E7D-050066457280}" type="presParOf" srcId="{AE77292E-0F4C-4D0A-B190-65B1B9F42E52}" destId="{BBFA00DC-A280-4779-91D1-A843534B0709}" srcOrd="0" destOrd="0" presId="urn:microsoft.com/office/officeart/2005/8/layout/orgChart1"/>
    <dgm:cxn modelId="{DA27E0EB-8590-4F21-AF17-264C0507F2FD}" type="presParOf" srcId="{AE77292E-0F4C-4D0A-B190-65B1B9F42E52}" destId="{1A46F092-E415-47E8-94DB-B1895E2CC67E}" srcOrd="1" destOrd="0" presId="urn:microsoft.com/office/officeart/2005/8/layout/orgChart1"/>
    <dgm:cxn modelId="{46B77A77-4A27-46F3-8EBB-2B786E9AAFD6}" type="presParOf" srcId="{4560A0C2-FB3A-4BDA-A8D3-ECA80DD0BAEF}" destId="{889BDA1A-9AD8-42AC-9473-CCC6373993BA}" srcOrd="1" destOrd="0" presId="urn:microsoft.com/office/officeart/2005/8/layout/orgChart1"/>
    <dgm:cxn modelId="{D114E66D-C41D-4D68-B371-4E883A323487}" type="presParOf" srcId="{889BDA1A-9AD8-42AC-9473-CCC6373993BA}" destId="{23038E5C-E72B-4D59-ACFF-F2BBA0E16AA1}" srcOrd="0" destOrd="0" presId="urn:microsoft.com/office/officeart/2005/8/layout/orgChart1"/>
    <dgm:cxn modelId="{81F8F9EB-57F6-41A5-AE3C-DDDD85648C5F}" type="presParOf" srcId="{889BDA1A-9AD8-42AC-9473-CCC6373993BA}" destId="{6D46FF8B-A718-4868-B7AE-2D0C697DC9CE}" srcOrd="1" destOrd="0" presId="urn:microsoft.com/office/officeart/2005/8/layout/orgChart1"/>
    <dgm:cxn modelId="{6CBE02FA-FD72-4CD3-9B56-B0A8F942B729}" type="presParOf" srcId="{6D46FF8B-A718-4868-B7AE-2D0C697DC9CE}" destId="{5C5D678B-D139-4792-8594-78B770109CD6}" srcOrd="0" destOrd="0" presId="urn:microsoft.com/office/officeart/2005/8/layout/orgChart1"/>
    <dgm:cxn modelId="{7F3222DA-2633-4BC1-A0D9-747AB8B678FB}" type="presParOf" srcId="{5C5D678B-D139-4792-8594-78B770109CD6}" destId="{D9E5E42D-E708-412E-8CD5-5642BDFBE0C1}" srcOrd="0" destOrd="0" presId="urn:microsoft.com/office/officeart/2005/8/layout/orgChart1"/>
    <dgm:cxn modelId="{CEFB4AB1-699E-4279-AF55-CE306B4A8636}" type="presParOf" srcId="{5C5D678B-D139-4792-8594-78B770109CD6}" destId="{B412BE99-F09E-482E-9D0A-AB12BF51AA58}" srcOrd="1" destOrd="0" presId="urn:microsoft.com/office/officeart/2005/8/layout/orgChart1"/>
    <dgm:cxn modelId="{B39AFC29-C6CA-4C47-97AD-EE98107EA064}" type="presParOf" srcId="{6D46FF8B-A718-4868-B7AE-2D0C697DC9CE}" destId="{01F657CB-94D1-47E6-9A35-6FBA9FC2C1EC}" srcOrd="1" destOrd="0" presId="urn:microsoft.com/office/officeart/2005/8/layout/orgChart1"/>
    <dgm:cxn modelId="{962A466C-ED83-44D5-A594-018742EE4FBC}" type="presParOf" srcId="{01F657CB-94D1-47E6-9A35-6FBA9FC2C1EC}" destId="{107B3E57-AB57-44AE-AB35-C92674AD4883}" srcOrd="0" destOrd="0" presId="urn:microsoft.com/office/officeart/2005/8/layout/orgChart1"/>
    <dgm:cxn modelId="{9FA27AE8-C6AC-43CF-9C15-E3419DF2CB73}" type="presParOf" srcId="{01F657CB-94D1-47E6-9A35-6FBA9FC2C1EC}" destId="{4EB64AFD-656B-4F80-8646-CACDCE84AF4F}" srcOrd="1" destOrd="0" presId="urn:microsoft.com/office/officeart/2005/8/layout/orgChart1"/>
    <dgm:cxn modelId="{F2907503-3C23-4282-933A-8CE911A65EB7}" type="presParOf" srcId="{4EB64AFD-656B-4F80-8646-CACDCE84AF4F}" destId="{852F50B0-DEC6-4E6C-960F-DFA693F3850E}" srcOrd="0" destOrd="0" presId="urn:microsoft.com/office/officeart/2005/8/layout/orgChart1"/>
    <dgm:cxn modelId="{48A457B3-9FE7-4479-AB8B-C56A4F18D9B5}" type="presParOf" srcId="{852F50B0-DEC6-4E6C-960F-DFA693F3850E}" destId="{8360025B-7010-4F8B-8BDC-8998F8A0176C}" srcOrd="0" destOrd="0" presId="urn:microsoft.com/office/officeart/2005/8/layout/orgChart1"/>
    <dgm:cxn modelId="{F4C78252-8D4E-4420-8A2E-BB3FCE9A2139}" type="presParOf" srcId="{852F50B0-DEC6-4E6C-960F-DFA693F3850E}" destId="{A452F31A-39C6-4150-AAB3-41FA0FD8F385}" srcOrd="1" destOrd="0" presId="urn:microsoft.com/office/officeart/2005/8/layout/orgChart1"/>
    <dgm:cxn modelId="{1F69EBDA-6F24-4315-85FE-99B92963AD50}" type="presParOf" srcId="{4EB64AFD-656B-4F80-8646-CACDCE84AF4F}" destId="{89528E2E-8596-4232-8C76-527A3A6AA952}" srcOrd="1" destOrd="0" presId="urn:microsoft.com/office/officeart/2005/8/layout/orgChart1"/>
    <dgm:cxn modelId="{52132B71-51ED-462D-B464-C79C815AF842}" type="presParOf" srcId="{4EB64AFD-656B-4F80-8646-CACDCE84AF4F}" destId="{9F5BF283-CFCA-4882-A394-429CFC788274}" srcOrd="2" destOrd="0" presId="urn:microsoft.com/office/officeart/2005/8/layout/orgChart1"/>
    <dgm:cxn modelId="{BDA7954D-41E7-4A3F-913D-17D4B6D39312}" type="presParOf" srcId="{6D46FF8B-A718-4868-B7AE-2D0C697DC9CE}" destId="{3555408F-D860-4A0D-8853-D611869D857B}" srcOrd="2" destOrd="0" presId="urn:microsoft.com/office/officeart/2005/8/layout/orgChart1"/>
    <dgm:cxn modelId="{62925EDB-AA66-4691-90A6-342C123910AA}" type="presParOf" srcId="{4560A0C2-FB3A-4BDA-A8D3-ECA80DD0BAEF}" destId="{7DB5FDF7-EB96-484F-8590-298D8F8CA289}" srcOrd="2" destOrd="0" presId="urn:microsoft.com/office/officeart/2005/8/layout/orgChart1"/>
    <dgm:cxn modelId="{C677EB61-43AE-4569-B952-7B328C397B69}" type="presParOf" srcId="{FD467192-4A36-49FF-9168-1F4A9073AF69}" destId="{36AE14DF-0A1F-415B-8DE7-594A50613371}" srcOrd="1" destOrd="0" presId="urn:microsoft.com/office/officeart/2005/8/layout/orgChart1"/>
    <dgm:cxn modelId="{AA706224-3805-4CEB-9048-18DE4538A75F}" type="presParOf" srcId="{36AE14DF-0A1F-415B-8DE7-594A50613371}" destId="{97FB1470-3657-4E27-B833-F244D95CB95C}" srcOrd="0" destOrd="0" presId="urn:microsoft.com/office/officeart/2005/8/layout/orgChart1"/>
    <dgm:cxn modelId="{D7747EB8-E1FE-43A0-A405-2179A045AE6E}" type="presParOf" srcId="{97FB1470-3657-4E27-B833-F244D95CB95C}" destId="{7B3675B1-1723-469C-9F92-F06E1BDB146D}" srcOrd="0" destOrd="0" presId="urn:microsoft.com/office/officeart/2005/8/layout/orgChart1"/>
    <dgm:cxn modelId="{B3681945-E5B1-4A2F-B7EF-EB56A7145BFA}" type="presParOf" srcId="{97FB1470-3657-4E27-B833-F244D95CB95C}" destId="{66C36007-77C0-4873-A5E7-3C99F2181678}" srcOrd="1" destOrd="0" presId="urn:microsoft.com/office/officeart/2005/8/layout/orgChart1"/>
    <dgm:cxn modelId="{42BD1589-3153-4F24-8B76-F1B7EBB8BB38}" type="presParOf" srcId="{36AE14DF-0A1F-415B-8DE7-594A50613371}" destId="{DAEDC695-42CE-41B2-9851-EF185A401C5D}" srcOrd="1" destOrd="0" presId="urn:microsoft.com/office/officeart/2005/8/layout/orgChart1"/>
    <dgm:cxn modelId="{CC691DED-0108-4853-81A4-BB0259C4568A}" type="presParOf" srcId="{DAEDC695-42CE-41B2-9851-EF185A401C5D}" destId="{8845C591-8D90-48E5-8F40-4D64E134E134}" srcOrd="0" destOrd="0" presId="urn:microsoft.com/office/officeart/2005/8/layout/orgChart1"/>
    <dgm:cxn modelId="{3B935D6C-0768-4CB7-B775-F3B73E140268}" type="presParOf" srcId="{DAEDC695-42CE-41B2-9851-EF185A401C5D}" destId="{931CA423-9924-49C9-8B9B-7C406B9DB1D6}" srcOrd="1" destOrd="0" presId="urn:microsoft.com/office/officeart/2005/8/layout/orgChart1"/>
    <dgm:cxn modelId="{64C8BDB7-8A58-45BE-9328-CE5EA0D7DD21}" type="presParOf" srcId="{931CA423-9924-49C9-8B9B-7C406B9DB1D6}" destId="{51D83A7E-EE4A-4997-9BDE-512199E0E6D1}" srcOrd="0" destOrd="0" presId="urn:microsoft.com/office/officeart/2005/8/layout/orgChart1"/>
    <dgm:cxn modelId="{D3064532-BA5D-48BB-AFE5-A1B363728BBA}" type="presParOf" srcId="{51D83A7E-EE4A-4997-9BDE-512199E0E6D1}" destId="{A55515F7-4140-40C3-B08D-6EC83836EFD1}" srcOrd="0" destOrd="0" presId="urn:microsoft.com/office/officeart/2005/8/layout/orgChart1"/>
    <dgm:cxn modelId="{5DCF6657-F480-47D4-841E-FD54CF4025DE}" type="presParOf" srcId="{51D83A7E-EE4A-4997-9BDE-512199E0E6D1}" destId="{6EDB7E8C-ACCD-4740-AC09-D92E6C50AAA4}" srcOrd="1" destOrd="0" presId="urn:microsoft.com/office/officeart/2005/8/layout/orgChart1"/>
    <dgm:cxn modelId="{6FD0CC7A-DBBB-4242-B28A-1E2DDCA92945}" type="presParOf" srcId="{931CA423-9924-49C9-8B9B-7C406B9DB1D6}" destId="{673C3C3B-F09C-4397-8A46-3976770CEAA3}" srcOrd="1" destOrd="0" presId="urn:microsoft.com/office/officeart/2005/8/layout/orgChart1"/>
    <dgm:cxn modelId="{25CD2E5A-B864-4573-B638-4F3D321983B0}" type="presParOf" srcId="{931CA423-9924-49C9-8B9B-7C406B9DB1D6}" destId="{28781B7F-A1C8-4B83-A92B-9EC553141547}" srcOrd="2" destOrd="0" presId="urn:microsoft.com/office/officeart/2005/8/layout/orgChart1"/>
    <dgm:cxn modelId="{D502F3B3-75AC-4304-B337-2B5CA4F9DA5A}" type="presParOf" srcId="{DAEDC695-42CE-41B2-9851-EF185A401C5D}" destId="{01D41FE4-B288-45D0-A26E-DDF0D7771D06}" srcOrd="2" destOrd="0" presId="urn:microsoft.com/office/officeart/2005/8/layout/orgChart1"/>
    <dgm:cxn modelId="{27A20585-C3C4-46E3-9974-AFBBB0518569}" type="presParOf" srcId="{DAEDC695-42CE-41B2-9851-EF185A401C5D}" destId="{CF22D3CD-ED46-48A8-BC8A-7DBB9C802175}" srcOrd="3" destOrd="0" presId="urn:microsoft.com/office/officeart/2005/8/layout/orgChart1"/>
    <dgm:cxn modelId="{6B5765DB-2B3F-4156-8AFB-1F7B4D05D206}" type="presParOf" srcId="{CF22D3CD-ED46-48A8-BC8A-7DBB9C802175}" destId="{028EC493-FD75-4D7B-AAC7-AEF52EC29255}" srcOrd="0" destOrd="0" presId="urn:microsoft.com/office/officeart/2005/8/layout/orgChart1"/>
    <dgm:cxn modelId="{7DE976E4-2DEA-41BC-AB9D-5384BF1A8F7D}" type="presParOf" srcId="{028EC493-FD75-4D7B-AAC7-AEF52EC29255}" destId="{015D6FDD-B7C5-4767-B794-AD90DBF12F2C}" srcOrd="0" destOrd="0" presId="urn:microsoft.com/office/officeart/2005/8/layout/orgChart1"/>
    <dgm:cxn modelId="{EBCC7249-1FEC-4B1A-A64D-18F90940B5EF}" type="presParOf" srcId="{028EC493-FD75-4D7B-AAC7-AEF52EC29255}" destId="{91DE2A02-CB8E-4494-8C9E-9EC1BE94A24D}" srcOrd="1" destOrd="0" presId="urn:microsoft.com/office/officeart/2005/8/layout/orgChart1"/>
    <dgm:cxn modelId="{9BE543D1-081B-47FF-887F-9134EE5E157F}" type="presParOf" srcId="{CF22D3CD-ED46-48A8-BC8A-7DBB9C802175}" destId="{44C010EE-CF31-45A4-9E88-DDC9BBD2FAFD}" srcOrd="1" destOrd="0" presId="urn:microsoft.com/office/officeart/2005/8/layout/orgChart1"/>
    <dgm:cxn modelId="{18C0CBC8-0F55-4526-A64E-4F88B7857CD0}" type="presParOf" srcId="{CF22D3CD-ED46-48A8-BC8A-7DBB9C802175}" destId="{63B92E5B-902D-46C2-9F7B-65FDC156CA03}" srcOrd="2" destOrd="0" presId="urn:microsoft.com/office/officeart/2005/8/layout/orgChart1"/>
    <dgm:cxn modelId="{6F45CE7A-D437-4F0D-9E46-38007BCD7FEB}" type="presParOf" srcId="{DAEDC695-42CE-41B2-9851-EF185A401C5D}" destId="{4749071B-A8D5-445D-84B9-1D837A3B2FAB}" srcOrd="4" destOrd="0" presId="urn:microsoft.com/office/officeart/2005/8/layout/orgChart1"/>
    <dgm:cxn modelId="{13EB8289-5082-40FC-9419-B77136671C3B}" type="presParOf" srcId="{DAEDC695-42CE-41B2-9851-EF185A401C5D}" destId="{67CCC6AB-FB3D-46E2-86EF-CCCAC11ACACC}" srcOrd="5" destOrd="0" presId="urn:microsoft.com/office/officeart/2005/8/layout/orgChart1"/>
    <dgm:cxn modelId="{0BDC617B-445D-481E-9404-9B37159DB5A2}" type="presParOf" srcId="{67CCC6AB-FB3D-46E2-86EF-CCCAC11ACACC}" destId="{6C98CC80-9748-4666-9E89-C2169BB5DD55}" srcOrd="0" destOrd="0" presId="urn:microsoft.com/office/officeart/2005/8/layout/orgChart1"/>
    <dgm:cxn modelId="{53F53F21-A163-45B1-9B05-59E236E1C4F8}" type="presParOf" srcId="{6C98CC80-9748-4666-9E89-C2169BB5DD55}" destId="{D6B3C48F-CA31-433A-8795-C655A6513587}" srcOrd="0" destOrd="0" presId="urn:microsoft.com/office/officeart/2005/8/layout/orgChart1"/>
    <dgm:cxn modelId="{7833BC92-9E52-4782-8624-E54104BC557A}" type="presParOf" srcId="{6C98CC80-9748-4666-9E89-C2169BB5DD55}" destId="{71A1143F-065C-43D9-A800-19D8AB80B48F}" srcOrd="1" destOrd="0" presId="urn:microsoft.com/office/officeart/2005/8/layout/orgChart1"/>
    <dgm:cxn modelId="{15B2EFE4-6FC2-4EBF-B7DE-D1E159B186FB}" type="presParOf" srcId="{67CCC6AB-FB3D-46E2-86EF-CCCAC11ACACC}" destId="{B2B92CF6-163C-4493-8C8C-ADECB73F9AE1}" srcOrd="1" destOrd="0" presId="urn:microsoft.com/office/officeart/2005/8/layout/orgChart1"/>
    <dgm:cxn modelId="{648CACCA-D1F8-4E69-A5EE-771F8E62B5DD}" type="presParOf" srcId="{67CCC6AB-FB3D-46E2-86EF-CCCAC11ACACC}" destId="{C53B9548-E65F-40A4-ABDA-F7D7D0488C9D}" srcOrd="2" destOrd="0" presId="urn:microsoft.com/office/officeart/2005/8/layout/orgChart1"/>
    <dgm:cxn modelId="{3131D1BB-C090-48E8-8FDA-0B2D37EB6EFC}" type="presParOf" srcId="{DAEDC695-42CE-41B2-9851-EF185A401C5D}" destId="{CC9D3E7D-3B44-4F31-956D-6C43236163B3}" srcOrd="6" destOrd="0" presId="urn:microsoft.com/office/officeart/2005/8/layout/orgChart1"/>
    <dgm:cxn modelId="{44CE2C15-58DC-4E0D-8EAC-A98E4510D311}" type="presParOf" srcId="{DAEDC695-42CE-41B2-9851-EF185A401C5D}" destId="{888F1CE7-9008-4246-B360-E61DD76F8EE7}" srcOrd="7" destOrd="0" presId="urn:microsoft.com/office/officeart/2005/8/layout/orgChart1"/>
    <dgm:cxn modelId="{FC29FB83-ECFD-4AE2-8015-CC0F400927C8}" type="presParOf" srcId="{888F1CE7-9008-4246-B360-E61DD76F8EE7}" destId="{0F16B075-BD74-43B7-B7C3-7694FEACB334}" srcOrd="0" destOrd="0" presId="urn:microsoft.com/office/officeart/2005/8/layout/orgChart1"/>
    <dgm:cxn modelId="{2AAE2224-AA8B-4398-91D5-9919B444696B}" type="presParOf" srcId="{0F16B075-BD74-43B7-B7C3-7694FEACB334}" destId="{785FE9BB-8A6D-4CD8-8D30-9748E06B49A9}" srcOrd="0" destOrd="0" presId="urn:microsoft.com/office/officeart/2005/8/layout/orgChart1"/>
    <dgm:cxn modelId="{4377F0A4-D6A0-4CBE-A5E1-848FB4742C88}" type="presParOf" srcId="{0F16B075-BD74-43B7-B7C3-7694FEACB334}" destId="{BB5C8A98-77B2-4E7A-9ACC-BAFE966C55D2}" srcOrd="1" destOrd="0" presId="urn:microsoft.com/office/officeart/2005/8/layout/orgChart1"/>
    <dgm:cxn modelId="{5596B022-5C92-4E8C-87DB-35BF62F2B465}" type="presParOf" srcId="{888F1CE7-9008-4246-B360-E61DD76F8EE7}" destId="{B763CF25-9A00-46CB-BBC0-77030FADED2C}" srcOrd="1" destOrd="0" presId="urn:microsoft.com/office/officeart/2005/8/layout/orgChart1"/>
    <dgm:cxn modelId="{5B81920E-F6AB-4D50-8B91-32CF075761C7}" type="presParOf" srcId="{888F1CE7-9008-4246-B360-E61DD76F8EE7}" destId="{3A0028D2-C99E-4128-A7C3-D880B2F80295}" srcOrd="2" destOrd="0" presId="urn:microsoft.com/office/officeart/2005/8/layout/orgChart1"/>
    <dgm:cxn modelId="{85B2295E-A351-4838-96E7-458491E377DC}" type="presParOf" srcId="{36AE14DF-0A1F-415B-8DE7-594A50613371}" destId="{A004B12F-2517-42D8-BEBC-2D73A40B00F8}" srcOrd="2" destOrd="0" presId="urn:microsoft.com/office/officeart/2005/8/layout/orgChart1"/>
    <dgm:cxn modelId="{E8D0255F-6568-450C-8A06-CA5ABC26A632}" type="presParOf" srcId="{FD467192-4A36-49FF-9168-1F4A9073AF69}" destId="{D64D29DD-7158-4C5C-891C-3E800EA5993C}" srcOrd="2" destOrd="0" presId="urn:microsoft.com/office/officeart/2005/8/layout/orgChart1"/>
    <dgm:cxn modelId="{82F5CD7E-1EFE-4A00-9725-82EF7EBA193F}" type="presParOf" srcId="{D64D29DD-7158-4C5C-891C-3E800EA5993C}" destId="{936A1D80-AE8B-426F-9307-97D84FC5CE91}" srcOrd="0" destOrd="0" presId="urn:microsoft.com/office/officeart/2005/8/layout/orgChart1"/>
    <dgm:cxn modelId="{5C944E65-12A0-4200-ADDE-80BE8DF1F2D6}" type="presParOf" srcId="{936A1D80-AE8B-426F-9307-97D84FC5CE91}" destId="{6DCB337C-87EF-4858-8C66-5FF90A0F79E9}" srcOrd="0" destOrd="0" presId="urn:microsoft.com/office/officeart/2005/8/layout/orgChart1"/>
    <dgm:cxn modelId="{3AA421FD-81EF-446D-89FB-39BC3BD43254}" type="presParOf" srcId="{936A1D80-AE8B-426F-9307-97D84FC5CE91}" destId="{78355628-F6E0-407B-8625-E85A823AF6F0}" srcOrd="1" destOrd="0" presId="urn:microsoft.com/office/officeart/2005/8/layout/orgChart1"/>
    <dgm:cxn modelId="{526D962F-95CB-45C5-B1D5-9EFE9F139B61}" type="presParOf" srcId="{D64D29DD-7158-4C5C-891C-3E800EA5993C}" destId="{AF9743EA-3193-46C6-B71B-6EE6AD98E518}" srcOrd="1" destOrd="0" presId="urn:microsoft.com/office/officeart/2005/8/layout/orgChart1"/>
    <dgm:cxn modelId="{AE2428DC-DE7E-43B0-8D6B-3FC5F3FEABEB}" type="presParOf" srcId="{D64D29DD-7158-4C5C-891C-3E800EA5993C}" destId="{F5576D25-ADD5-47B9-84CE-6AE83C9F171A}"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6AFF3DC-0A3F-4E9F-81B7-429589ED3D29}" type="doc">
      <dgm:prSet loTypeId="urn:microsoft.com/office/officeart/2005/8/layout/orgChart1" loCatId="hierarchy" qsTypeId="urn:microsoft.com/office/officeart/2005/8/quickstyle/simple1" qsCatId="simple" csTypeId="urn:microsoft.com/office/officeart/2005/8/colors/accent0_1" csCatId="mainScheme" phldr="1"/>
      <dgm:spPr/>
      <dgm:t>
        <a:bodyPr/>
        <a:lstStyle/>
        <a:p>
          <a:endParaRPr lang="es-ES"/>
        </a:p>
      </dgm:t>
    </dgm:pt>
    <dgm:pt modelId="{C3F23B2A-2035-47C3-86D4-60B3C79552D2}">
      <dgm:prSet phldrT="[Texto]" custT="1"/>
      <dgm:spPr/>
      <dgm:t>
        <a:bodyPr/>
        <a:lstStyle/>
        <a:p>
          <a:r>
            <a:rPr lang="es-ES" sz="1800" smtClean="0">
              <a:latin typeface="Arial" panose="020B0604020202020204" pitchFamily="34" charset="0"/>
              <a:cs typeface="Arial" panose="020B0604020202020204" pitchFamily="34" charset="0"/>
            </a:rPr>
            <a:t>LA LEY</a:t>
          </a:r>
          <a:endParaRPr lang="es-ES" sz="1800" dirty="0">
            <a:latin typeface="Arial" panose="020B0604020202020204" pitchFamily="34" charset="0"/>
            <a:cs typeface="Arial" panose="020B0604020202020204" pitchFamily="34" charset="0"/>
          </a:endParaRPr>
        </a:p>
      </dgm:t>
    </dgm:pt>
    <dgm:pt modelId="{810F61E1-3732-4B27-81A9-E5090B3D6CAA}" type="parTrans" cxnId="{126BDE8D-0298-4278-8BA7-0101A2C79D30}">
      <dgm:prSet/>
      <dgm:spPr/>
      <dgm:t>
        <a:bodyPr/>
        <a:lstStyle/>
        <a:p>
          <a:endParaRPr lang="es-ES" sz="1800">
            <a:solidFill>
              <a:schemeClr val="tx1"/>
            </a:solidFill>
            <a:latin typeface="Arial" panose="020B0604020202020204" pitchFamily="34" charset="0"/>
            <a:cs typeface="Arial" panose="020B0604020202020204" pitchFamily="34" charset="0"/>
          </a:endParaRPr>
        </a:p>
      </dgm:t>
    </dgm:pt>
    <dgm:pt modelId="{64C65D3D-305A-40B6-ACDB-4A452C8B3867}" type="sibTrans" cxnId="{126BDE8D-0298-4278-8BA7-0101A2C79D30}">
      <dgm:prSet/>
      <dgm:spPr/>
      <dgm:t>
        <a:bodyPr/>
        <a:lstStyle/>
        <a:p>
          <a:endParaRPr lang="es-ES" sz="1800">
            <a:solidFill>
              <a:schemeClr val="tx1"/>
            </a:solidFill>
            <a:latin typeface="Arial" panose="020B0604020202020204" pitchFamily="34" charset="0"/>
            <a:cs typeface="Arial" panose="020B0604020202020204" pitchFamily="34" charset="0"/>
          </a:endParaRPr>
        </a:p>
      </dgm:t>
    </dgm:pt>
    <dgm:pt modelId="{00E4BB19-85AE-417B-AFBE-361A913A4DF1}">
      <dgm:prSet phldrT="[Texto]" custT="1"/>
      <dgm:spPr/>
      <dgm:t>
        <a:bodyPr/>
        <a:lstStyle/>
        <a:p>
          <a:r>
            <a:rPr lang="es-ES" sz="1800" dirty="0" smtClean="0">
              <a:solidFill>
                <a:schemeClr val="tx1"/>
              </a:solidFill>
              <a:latin typeface="Arial" panose="020B0604020202020204" pitchFamily="34" charset="0"/>
              <a:cs typeface="Arial" panose="020B0604020202020204" pitchFamily="34" charset="0"/>
            </a:rPr>
            <a:t>CONCEPTO</a:t>
          </a:r>
          <a:endParaRPr lang="es-ES" sz="1800" dirty="0">
            <a:solidFill>
              <a:schemeClr val="tx1"/>
            </a:solidFill>
            <a:latin typeface="Arial" panose="020B0604020202020204" pitchFamily="34" charset="0"/>
            <a:cs typeface="Arial" panose="020B0604020202020204" pitchFamily="34" charset="0"/>
          </a:endParaRPr>
        </a:p>
      </dgm:t>
    </dgm:pt>
    <dgm:pt modelId="{12607755-6E42-45D6-8A7F-3DE997203097}" type="parTrans" cxnId="{F6F3899A-28A2-4C9F-9C5E-E8B35421270B}">
      <dgm:prSet/>
      <dgm:spPr/>
      <dgm:t>
        <a:bodyPr/>
        <a:lstStyle/>
        <a:p>
          <a:endParaRPr lang="es-ES" sz="1800">
            <a:solidFill>
              <a:schemeClr val="tx1"/>
            </a:solidFill>
            <a:latin typeface="Arial" panose="020B0604020202020204" pitchFamily="34" charset="0"/>
            <a:cs typeface="Arial" panose="020B0604020202020204" pitchFamily="34" charset="0"/>
          </a:endParaRPr>
        </a:p>
      </dgm:t>
    </dgm:pt>
    <dgm:pt modelId="{4E3076A9-674D-46E0-8268-43542E7DC975}" type="sibTrans" cxnId="{F6F3899A-28A2-4C9F-9C5E-E8B35421270B}">
      <dgm:prSet/>
      <dgm:spPr/>
      <dgm:t>
        <a:bodyPr/>
        <a:lstStyle/>
        <a:p>
          <a:endParaRPr lang="es-ES" sz="1800">
            <a:solidFill>
              <a:schemeClr val="tx1"/>
            </a:solidFill>
            <a:latin typeface="Arial" panose="020B0604020202020204" pitchFamily="34" charset="0"/>
            <a:cs typeface="Arial" panose="020B0604020202020204" pitchFamily="34" charset="0"/>
          </a:endParaRPr>
        </a:p>
      </dgm:t>
    </dgm:pt>
    <dgm:pt modelId="{243F9907-F0BA-4A48-9DAF-989B50CC23BC}">
      <dgm:prSet phldrT="[Texto]" custT="1"/>
      <dgm:spPr/>
      <dgm:t>
        <a:bodyPr/>
        <a:lstStyle/>
        <a:p>
          <a:r>
            <a:rPr lang="es-ES" sz="1800" dirty="0" smtClean="0">
              <a:latin typeface="Arial" panose="020B0604020202020204" pitchFamily="34" charset="0"/>
              <a:cs typeface="Arial" panose="020B0604020202020204" pitchFamily="34" charset="0"/>
            </a:rPr>
            <a:t>ELEMENTOS</a:t>
          </a:r>
          <a:endParaRPr lang="es-ES" sz="1800" dirty="0">
            <a:latin typeface="Arial" panose="020B0604020202020204" pitchFamily="34" charset="0"/>
            <a:cs typeface="Arial" panose="020B0604020202020204" pitchFamily="34" charset="0"/>
          </a:endParaRPr>
        </a:p>
      </dgm:t>
    </dgm:pt>
    <dgm:pt modelId="{D3647232-9689-44EF-9273-E3224B6F9DD2}" type="parTrans" cxnId="{D1216FB2-D72E-4F28-994F-F264FA5314D0}">
      <dgm:prSet/>
      <dgm:spPr/>
      <dgm:t>
        <a:bodyPr/>
        <a:lstStyle/>
        <a:p>
          <a:endParaRPr lang="es-ES" sz="1800">
            <a:solidFill>
              <a:schemeClr val="tx1"/>
            </a:solidFill>
            <a:latin typeface="Arial" panose="020B0604020202020204" pitchFamily="34" charset="0"/>
            <a:cs typeface="Arial" panose="020B0604020202020204" pitchFamily="34" charset="0"/>
          </a:endParaRPr>
        </a:p>
      </dgm:t>
    </dgm:pt>
    <dgm:pt modelId="{4F001663-AE84-4D2D-BC3C-48179860F47E}" type="sibTrans" cxnId="{D1216FB2-D72E-4F28-994F-F264FA5314D0}">
      <dgm:prSet/>
      <dgm:spPr/>
      <dgm:t>
        <a:bodyPr/>
        <a:lstStyle/>
        <a:p>
          <a:endParaRPr lang="es-ES" sz="1800">
            <a:solidFill>
              <a:schemeClr val="tx1"/>
            </a:solidFill>
            <a:latin typeface="Arial" panose="020B0604020202020204" pitchFamily="34" charset="0"/>
            <a:cs typeface="Arial" panose="020B0604020202020204" pitchFamily="34" charset="0"/>
          </a:endParaRPr>
        </a:p>
      </dgm:t>
    </dgm:pt>
    <dgm:pt modelId="{BD520100-2461-4937-8F3C-34936D7DBA21}">
      <dgm:prSet phldrT="[Texto]" custT="1"/>
      <dgm:spPr/>
      <dgm:t>
        <a:bodyPr/>
        <a:lstStyle/>
        <a:p>
          <a:r>
            <a:rPr lang="es-ES" sz="1800" dirty="0" smtClean="0">
              <a:latin typeface="Arial" panose="020B0604020202020204" pitchFamily="34" charset="0"/>
              <a:cs typeface="Arial" panose="020B0604020202020204" pitchFamily="34" charset="0"/>
            </a:rPr>
            <a:t>TIPOS DE LEYES</a:t>
          </a:r>
          <a:endParaRPr lang="es-ES" sz="1800" dirty="0">
            <a:latin typeface="Arial" panose="020B0604020202020204" pitchFamily="34" charset="0"/>
            <a:cs typeface="Arial" panose="020B0604020202020204" pitchFamily="34" charset="0"/>
          </a:endParaRPr>
        </a:p>
      </dgm:t>
    </dgm:pt>
    <dgm:pt modelId="{D5516703-BFD9-4F00-A59E-D2249968DEAE}" type="parTrans" cxnId="{7B33B243-4489-4E3F-832B-E081902F577F}">
      <dgm:prSet/>
      <dgm:spPr/>
      <dgm:t>
        <a:bodyPr/>
        <a:lstStyle/>
        <a:p>
          <a:endParaRPr lang="es-ES" sz="1800">
            <a:solidFill>
              <a:schemeClr val="tx1"/>
            </a:solidFill>
            <a:latin typeface="Arial" panose="020B0604020202020204" pitchFamily="34" charset="0"/>
            <a:cs typeface="Arial" panose="020B0604020202020204" pitchFamily="34" charset="0"/>
          </a:endParaRPr>
        </a:p>
      </dgm:t>
    </dgm:pt>
    <dgm:pt modelId="{F08A1A09-91D9-4731-9833-5CDE9937E214}" type="sibTrans" cxnId="{7B33B243-4489-4E3F-832B-E081902F577F}">
      <dgm:prSet/>
      <dgm:spPr/>
      <dgm:t>
        <a:bodyPr/>
        <a:lstStyle/>
        <a:p>
          <a:endParaRPr lang="es-ES" sz="1800">
            <a:solidFill>
              <a:schemeClr val="tx1"/>
            </a:solidFill>
            <a:latin typeface="Arial" panose="020B0604020202020204" pitchFamily="34" charset="0"/>
            <a:cs typeface="Arial" panose="020B0604020202020204" pitchFamily="34" charset="0"/>
          </a:endParaRPr>
        </a:p>
      </dgm:t>
    </dgm:pt>
    <dgm:pt modelId="{10F54583-82A9-4507-AF03-AD7D0983C425}">
      <dgm:prSet custT="1"/>
      <dgm:spPr/>
      <dgm:t>
        <a:bodyPr/>
        <a:lstStyle/>
        <a:p>
          <a:r>
            <a:rPr lang="es-ES" sz="1800" dirty="0" smtClean="0">
              <a:latin typeface="Arial" panose="020B0604020202020204" pitchFamily="34" charset="0"/>
              <a:cs typeface="Arial" panose="020B0604020202020204" pitchFamily="34" charset="0"/>
            </a:rPr>
            <a:t>FORMACIÓN DE LA LEY</a:t>
          </a:r>
          <a:endParaRPr lang="es-ES" sz="1800" dirty="0">
            <a:latin typeface="Arial" panose="020B0604020202020204" pitchFamily="34" charset="0"/>
            <a:cs typeface="Arial" panose="020B0604020202020204" pitchFamily="34" charset="0"/>
          </a:endParaRPr>
        </a:p>
      </dgm:t>
    </dgm:pt>
    <dgm:pt modelId="{0D74E095-96B4-48D8-B356-91AF90FEC9AB}" type="parTrans" cxnId="{4B1D4E78-5DF4-4F16-98D4-7AE97CF0B268}">
      <dgm:prSet/>
      <dgm:spPr/>
      <dgm:t>
        <a:bodyPr/>
        <a:lstStyle/>
        <a:p>
          <a:endParaRPr lang="es-ES" sz="1800">
            <a:solidFill>
              <a:schemeClr val="tx1"/>
            </a:solidFill>
            <a:latin typeface="Arial" panose="020B0604020202020204" pitchFamily="34" charset="0"/>
            <a:cs typeface="Arial" panose="020B0604020202020204" pitchFamily="34" charset="0"/>
          </a:endParaRPr>
        </a:p>
      </dgm:t>
    </dgm:pt>
    <dgm:pt modelId="{CBB46F09-24DE-45A9-9A8C-196CAE46872A}" type="sibTrans" cxnId="{4B1D4E78-5DF4-4F16-98D4-7AE97CF0B268}">
      <dgm:prSet/>
      <dgm:spPr/>
      <dgm:t>
        <a:bodyPr/>
        <a:lstStyle/>
        <a:p>
          <a:endParaRPr lang="es-ES" sz="1800">
            <a:solidFill>
              <a:schemeClr val="tx1"/>
            </a:solidFill>
            <a:latin typeface="Arial" panose="020B0604020202020204" pitchFamily="34" charset="0"/>
            <a:cs typeface="Arial" panose="020B0604020202020204" pitchFamily="34" charset="0"/>
          </a:endParaRPr>
        </a:p>
      </dgm:t>
    </dgm:pt>
    <dgm:pt modelId="{42C00543-6160-4936-B003-13E86EA93335}">
      <dgm:prSet custT="1"/>
      <dgm:spPr/>
      <dgm:t>
        <a:bodyPr/>
        <a:lstStyle/>
        <a:p>
          <a:pPr algn="just"/>
          <a:r>
            <a:rPr lang="es-ES" altLang="es-ES" sz="1200" b="1" i="1" dirty="0" smtClean="0">
              <a:latin typeface="Arial" panose="020B0604020202020204" pitchFamily="34" charset="0"/>
              <a:cs typeface="Arial" panose="020B0604020202020204" pitchFamily="34" charset="0"/>
            </a:rPr>
            <a:t>“</a:t>
          </a:r>
          <a:r>
            <a:rPr lang="es-ES" altLang="es-ES" sz="1200" b="0" i="1" dirty="0" smtClean="0">
              <a:solidFill>
                <a:schemeClr val="tx1"/>
              </a:solidFill>
              <a:latin typeface="Arial" panose="020B0604020202020204" pitchFamily="34" charset="0"/>
              <a:cs typeface="Arial" panose="020B0604020202020204" pitchFamily="34" charset="0"/>
            </a:rPr>
            <a:t>Declaración de la </a:t>
          </a:r>
          <a:r>
            <a:rPr lang="es-ES" altLang="es-ES" sz="1200" b="0" i="1" dirty="0" smtClean="0">
              <a:solidFill>
                <a:schemeClr val="tx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voluntad soberana</a:t>
          </a:r>
          <a:r>
            <a:rPr lang="es-ES" altLang="es-ES" sz="1200" b="0" i="1" dirty="0" smtClean="0">
              <a:solidFill>
                <a:schemeClr val="tx1"/>
              </a:solidFill>
              <a:latin typeface="Arial" panose="020B0604020202020204" pitchFamily="34" charset="0"/>
              <a:cs typeface="Arial" panose="020B0604020202020204" pitchFamily="34" charset="0"/>
            </a:rPr>
            <a:t>, que manifestada en la forma  prescrita</a:t>
          </a:r>
          <a:r>
            <a:rPr lang="es-MX" altLang="es-ES" sz="1200" b="0" i="1" dirty="0" smtClean="0">
              <a:solidFill>
                <a:schemeClr val="tx1"/>
              </a:solidFill>
              <a:latin typeface="Arial" panose="020B0604020202020204" pitchFamily="34" charset="0"/>
              <a:cs typeface="Arial" panose="020B0604020202020204" pitchFamily="34" charset="0"/>
            </a:rPr>
            <a:t> </a:t>
          </a:r>
          <a:r>
            <a:rPr lang="es-ES" altLang="es-ES" sz="1200" b="0" i="1" dirty="0" smtClean="0">
              <a:solidFill>
                <a:schemeClr val="tx1"/>
              </a:solidFill>
              <a:latin typeface="Arial" panose="020B0604020202020204" pitchFamily="34" charset="0"/>
              <a:cs typeface="Arial" panose="020B0604020202020204" pitchFamily="34" charset="0"/>
            </a:rPr>
            <a:t>por la Constitución, </a:t>
          </a:r>
          <a:r>
            <a:rPr lang="es-ES" altLang="es-ES" sz="1200" b="0" i="1" u="sng" dirty="0" smtClean="0">
              <a:solidFill>
                <a:schemeClr val="tx1"/>
              </a:solidFill>
              <a:latin typeface="Arial" panose="020B0604020202020204" pitchFamily="34" charset="0"/>
              <a:cs typeface="Arial" panose="020B0604020202020204" pitchFamily="34" charset="0"/>
            </a:rPr>
            <a:t>manda</a:t>
          </a:r>
          <a:r>
            <a:rPr lang="es-ES" altLang="es-ES" sz="1200" b="0" i="1" dirty="0" smtClean="0">
              <a:solidFill>
                <a:schemeClr val="tx1"/>
              </a:solidFill>
              <a:latin typeface="Arial" panose="020B0604020202020204" pitchFamily="34" charset="0"/>
              <a:cs typeface="Arial" panose="020B0604020202020204" pitchFamily="34" charset="0"/>
            </a:rPr>
            <a:t>, </a:t>
          </a:r>
          <a:r>
            <a:rPr lang="es-ES" altLang="es-ES" sz="1200" b="0" i="1" u="sng" dirty="0" smtClean="0">
              <a:solidFill>
                <a:schemeClr val="tx1"/>
              </a:solidFill>
              <a:latin typeface="Arial" panose="020B0604020202020204" pitchFamily="34" charset="0"/>
              <a:cs typeface="Arial" panose="020B0604020202020204" pitchFamily="34" charset="0"/>
            </a:rPr>
            <a:t>prohíbe</a:t>
          </a:r>
          <a:r>
            <a:rPr lang="es-ES" altLang="es-ES" sz="1200" b="0" i="1" dirty="0" smtClean="0">
              <a:solidFill>
                <a:schemeClr val="tx1"/>
              </a:solidFill>
              <a:latin typeface="Arial" panose="020B0604020202020204" pitchFamily="34" charset="0"/>
              <a:cs typeface="Arial" panose="020B0604020202020204" pitchFamily="34" charset="0"/>
            </a:rPr>
            <a:t> o </a:t>
          </a:r>
          <a:r>
            <a:rPr lang="es-ES" altLang="es-ES" sz="1200" b="0" i="1" u="sng" dirty="0" smtClean="0">
              <a:solidFill>
                <a:schemeClr val="tx1"/>
              </a:solidFill>
              <a:latin typeface="Arial" panose="020B0604020202020204" pitchFamily="34" charset="0"/>
              <a:cs typeface="Arial" panose="020B0604020202020204" pitchFamily="34" charset="0"/>
            </a:rPr>
            <a:t>permite</a:t>
          </a:r>
          <a:r>
            <a:rPr lang="es-ES" altLang="es-ES" sz="1200" b="0" i="1" dirty="0" smtClean="0">
              <a:solidFill>
                <a:schemeClr val="tx1"/>
              </a:solidFill>
              <a:latin typeface="Arial" panose="020B0604020202020204" pitchFamily="34" charset="0"/>
              <a:cs typeface="Arial" panose="020B0604020202020204" pitchFamily="34" charset="0"/>
            </a:rPr>
            <a:t>”.  </a:t>
          </a:r>
          <a:r>
            <a:rPr lang="es-ES" altLang="es-ES" sz="1200" b="0" dirty="0" smtClean="0">
              <a:solidFill>
                <a:schemeClr val="tx1"/>
              </a:solidFill>
              <a:latin typeface="Arial" panose="020B0604020202020204" pitchFamily="34" charset="0"/>
              <a:cs typeface="Arial" panose="020B0604020202020204" pitchFamily="34" charset="0"/>
            </a:rPr>
            <a:t>(Código Civil)</a:t>
          </a:r>
        </a:p>
      </dgm:t>
    </dgm:pt>
    <dgm:pt modelId="{8F151D36-E0E8-43EA-B482-1B7E183E5C24}" type="parTrans" cxnId="{69A1D647-8989-4F76-B457-29BD1CCF0671}">
      <dgm:prSet/>
      <dgm:spPr/>
      <dgm:t>
        <a:bodyPr/>
        <a:lstStyle/>
        <a:p>
          <a:endParaRPr lang="es-ES">
            <a:latin typeface="Arial" panose="020B0604020202020204" pitchFamily="34" charset="0"/>
            <a:cs typeface="Arial" panose="020B0604020202020204" pitchFamily="34" charset="0"/>
          </a:endParaRPr>
        </a:p>
      </dgm:t>
    </dgm:pt>
    <dgm:pt modelId="{3941FEAA-831F-4887-A32F-4B2D6D47FA71}" type="sibTrans" cxnId="{69A1D647-8989-4F76-B457-29BD1CCF0671}">
      <dgm:prSet/>
      <dgm:spPr/>
      <dgm:t>
        <a:bodyPr/>
        <a:lstStyle/>
        <a:p>
          <a:endParaRPr lang="es-ES">
            <a:latin typeface="Arial" panose="020B0604020202020204" pitchFamily="34" charset="0"/>
            <a:cs typeface="Arial" panose="020B0604020202020204" pitchFamily="34" charset="0"/>
          </a:endParaRPr>
        </a:p>
      </dgm:t>
    </dgm:pt>
    <dgm:pt modelId="{7051BBCE-E81D-4FD4-809C-C2E597B6A92A}">
      <dgm:prSet custT="1"/>
      <dgm:spPr/>
      <dgm:t>
        <a:bodyPr/>
        <a:lstStyle/>
        <a:p>
          <a:r>
            <a:rPr lang="es-ES" altLang="es-ES" sz="1200" b="1" i="1" dirty="0" smtClean="0">
              <a:latin typeface="Arial" panose="020B0604020202020204" pitchFamily="34" charset="0"/>
              <a:cs typeface="Arial" panose="020B0604020202020204" pitchFamily="34" charset="0"/>
            </a:rPr>
            <a:t>“</a:t>
          </a:r>
          <a:r>
            <a:rPr lang="es-ES" altLang="es-ES" sz="1200" b="0" i="1" dirty="0" smtClean="0">
              <a:solidFill>
                <a:schemeClr val="tx1"/>
              </a:solidFill>
              <a:latin typeface="Arial" panose="020B0604020202020204" pitchFamily="34" charset="0"/>
              <a:cs typeface="Arial" panose="020B0604020202020204" pitchFamily="34" charset="0"/>
            </a:rPr>
            <a:t>Ordenación </a:t>
          </a:r>
          <a:r>
            <a:rPr lang="es-ES" altLang="es-ES" sz="1200" b="0" i="1" dirty="0" smtClean="0">
              <a:solidFill>
                <a:schemeClr val="tx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de la razón </a:t>
          </a:r>
          <a:r>
            <a:rPr lang="es-ES" altLang="es-ES" sz="1200" b="0" i="1" dirty="0" smtClean="0">
              <a:solidFill>
                <a:schemeClr val="tx1"/>
              </a:solidFill>
              <a:latin typeface="Arial" panose="020B0604020202020204" pitchFamily="34" charset="0"/>
              <a:cs typeface="Arial" panose="020B0604020202020204" pitchFamily="34" charset="0"/>
            </a:rPr>
            <a:t>para el bien común, promulgada por el que tiene a su cargo el cuidado de la comunidad”. Santo Tomás de Aquino”</a:t>
          </a:r>
        </a:p>
      </dgm:t>
    </dgm:pt>
    <dgm:pt modelId="{4B1B8BDB-4554-475F-A9E2-94ABF6AB403F}" type="parTrans" cxnId="{E7FAAE1E-C0B7-4978-9337-9E5D13570B5D}">
      <dgm:prSet/>
      <dgm:spPr/>
      <dgm:t>
        <a:bodyPr/>
        <a:lstStyle/>
        <a:p>
          <a:endParaRPr lang="es-ES">
            <a:latin typeface="Arial" panose="020B0604020202020204" pitchFamily="34" charset="0"/>
            <a:cs typeface="Arial" panose="020B0604020202020204" pitchFamily="34" charset="0"/>
          </a:endParaRPr>
        </a:p>
      </dgm:t>
    </dgm:pt>
    <dgm:pt modelId="{2E5096F5-FFCD-42C2-ADEE-0A5D6F35F623}" type="sibTrans" cxnId="{E7FAAE1E-C0B7-4978-9337-9E5D13570B5D}">
      <dgm:prSet/>
      <dgm:spPr/>
      <dgm:t>
        <a:bodyPr/>
        <a:lstStyle/>
        <a:p>
          <a:endParaRPr lang="es-ES">
            <a:latin typeface="Arial" panose="020B0604020202020204" pitchFamily="34" charset="0"/>
            <a:cs typeface="Arial" panose="020B0604020202020204" pitchFamily="34" charset="0"/>
          </a:endParaRPr>
        </a:p>
      </dgm:t>
    </dgm:pt>
    <dgm:pt modelId="{C2DDFF8A-4C12-465D-8976-93DA8428E2F4}">
      <dgm:prSet custT="1"/>
      <dgm:spPr/>
      <dgm:t>
        <a:bodyPr/>
        <a:lstStyle/>
        <a:p>
          <a:r>
            <a:rPr lang="es-ES" sz="1400" smtClean="0">
              <a:latin typeface="Arial" panose="020B0604020202020204" pitchFamily="34" charset="0"/>
              <a:cs typeface="Arial" panose="020B0604020202020204" pitchFamily="34" charset="0"/>
            </a:rPr>
            <a:t>Rige convivencia humana</a:t>
          </a:r>
          <a:endParaRPr lang="es-ES" sz="1400" dirty="0">
            <a:latin typeface="Arial" panose="020B0604020202020204" pitchFamily="34" charset="0"/>
            <a:cs typeface="Arial" panose="020B0604020202020204" pitchFamily="34" charset="0"/>
          </a:endParaRPr>
        </a:p>
      </dgm:t>
    </dgm:pt>
    <dgm:pt modelId="{BA18CF06-5ABC-4C1A-9A0A-ED7993EE1CCE}" type="parTrans" cxnId="{E6DC0DFB-CE44-4C1E-BAC9-C6A648F21B92}">
      <dgm:prSet/>
      <dgm:spPr/>
      <dgm:t>
        <a:bodyPr/>
        <a:lstStyle/>
        <a:p>
          <a:endParaRPr lang="es-ES">
            <a:latin typeface="Arial" panose="020B0604020202020204" pitchFamily="34" charset="0"/>
            <a:cs typeface="Arial" panose="020B0604020202020204" pitchFamily="34" charset="0"/>
          </a:endParaRPr>
        </a:p>
      </dgm:t>
    </dgm:pt>
    <dgm:pt modelId="{B82B3457-D7C3-4761-8DB8-B4D3A1DF4AF2}" type="sibTrans" cxnId="{E6DC0DFB-CE44-4C1E-BAC9-C6A648F21B92}">
      <dgm:prSet/>
      <dgm:spPr/>
      <dgm:t>
        <a:bodyPr/>
        <a:lstStyle/>
        <a:p>
          <a:endParaRPr lang="es-ES">
            <a:latin typeface="Arial" panose="020B0604020202020204" pitchFamily="34" charset="0"/>
            <a:cs typeface="Arial" panose="020B0604020202020204" pitchFamily="34" charset="0"/>
          </a:endParaRPr>
        </a:p>
      </dgm:t>
    </dgm:pt>
    <dgm:pt modelId="{C2F57970-2D6C-4C2E-A587-10F2B0CD3C25}">
      <dgm:prSet custT="1"/>
      <dgm:spPr/>
      <dgm:t>
        <a:bodyPr/>
        <a:lstStyle/>
        <a:p>
          <a:r>
            <a:rPr lang="es-ES" sz="1400" dirty="0" smtClean="0">
              <a:latin typeface="Arial" panose="020B0604020202020204" pitchFamily="34" charset="0"/>
              <a:cs typeface="Arial" panose="020B0604020202020204" pitchFamily="34" charset="0"/>
            </a:rPr>
            <a:t>Carácter obligatorio</a:t>
          </a:r>
          <a:endParaRPr lang="es-ES" sz="1400" dirty="0">
            <a:latin typeface="Arial" panose="020B0604020202020204" pitchFamily="34" charset="0"/>
            <a:cs typeface="Arial" panose="020B0604020202020204" pitchFamily="34" charset="0"/>
          </a:endParaRPr>
        </a:p>
      </dgm:t>
    </dgm:pt>
    <dgm:pt modelId="{B459C269-3E6B-4D37-BB9E-09F21709B8CB}" type="parTrans" cxnId="{9E9CD365-BEEC-4808-B04E-8AFF8B30BD44}">
      <dgm:prSet/>
      <dgm:spPr/>
      <dgm:t>
        <a:bodyPr/>
        <a:lstStyle/>
        <a:p>
          <a:endParaRPr lang="es-ES">
            <a:latin typeface="Arial" panose="020B0604020202020204" pitchFamily="34" charset="0"/>
            <a:cs typeface="Arial" panose="020B0604020202020204" pitchFamily="34" charset="0"/>
          </a:endParaRPr>
        </a:p>
      </dgm:t>
    </dgm:pt>
    <dgm:pt modelId="{ABCD0631-DC3A-483E-B189-CB60B435136A}" type="sibTrans" cxnId="{9E9CD365-BEEC-4808-B04E-8AFF8B30BD44}">
      <dgm:prSet/>
      <dgm:spPr/>
      <dgm:t>
        <a:bodyPr/>
        <a:lstStyle/>
        <a:p>
          <a:endParaRPr lang="es-ES">
            <a:latin typeface="Arial" panose="020B0604020202020204" pitchFamily="34" charset="0"/>
            <a:cs typeface="Arial" panose="020B0604020202020204" pitchFamily="34" charset="0"/>
          </a:endParaRPr>
        </a:p>
      </dgm:t>
    </dgm:pt>
    <dgm:pt modelId="{1311E4A6-720B-4575-A5E6-92BD9FB241A3}">
      <dgm:prSet custT="1"/>
      <dgm:spPr/>
      <dgm:t>
        <a:bodyPr/>
        <a:lstStyle/>
        <a:p>
          <a:r>
            <a:rPr lang="es-ES" sz="1400" dirty="0" smtClean="0">
              <a:latin typeface="Arial" panose="020B0604020202020204" pitchFamily="34" charset="0"/>
              <a:cs typeface="Arial" panose="020B0604020202020204" pitchFamily="34" charset="0"/>
            </a:rPr>
            <a:t>Permanente y general</a:t>
          </a:r>
          <a:endParaRPr lang="es-ES" sz="1400" dirty="0">
            <a:latin typeface="Arial" panose="020B0604020202020204" pitchFamily="34" charset="0"/>
            <a:cs typeface="Arial" panose="020B0604020202020204" pitchFamily="34" charset="0"/>
          </a:endParaRPr>
        </a:p>
      </dgm:t>
    </dgm:pt>
    <dgm:pt modelId="{6D3892B6-7567-4525-BEE5-42E92A7469B3}" type="parTrans" cxnId="{54BE6FED-9E8C-4EF4-A6C0-90429427345B}">
      <dgm:prSet/>
      <dgm:spPr/>
      <dgm:t>
        <a:bodyPr/>
        <a:lstStyle/>
        <a:p>
          <a:endParaRPr lang="es-ES">
            <a:latin typeface="Arial" panose="020B0604020202020204" pitchFamily="34" charset="0"/>
            <a:cs typeface="Arial" panose="020B0604020202020204" pitchFamily="34" charset="0"/>
          </a:endParaRPr>
        </a:p>
      </dgm:t>
    </dgm:pt>
    <dgm:pt modelId="{197952E6-F0E6-4E06-ADAC-280D7761156B}" type="sibTrans" cxnId="{54BE6FED-9E8C-4EF4-A6C0-90429427345B}">
      <dgm:prSet/>
      <dgm:spPr/>
      <dgm:t>
        <a:bodyPr/>
        <a:lstStyle/>
        <a:p>
          <a:endParaRPr lang="es-ES">
            <a:latin typeface="Arial" panose="020B0604020202020204" pitchFamily="34" charset="0"/>
            <a:cs typeface="Arial" panose="020B0604020202020204" pitchFamily="34" charset="0"/>
          </a:endParaRPr>
        </a:p>
      </dgm:t>
    </dgm:pt>
    <dgm:pt modelId="{5AB24D39-5DBC-47C8-9E59-8FA5FACD76E1}">
      <dgm:prSet custT="1"/>
      <dgm:spPr/>
      <dgm:t>
        <a:bodyPr/>
        <a:lstStyle/>
        <a:p>
          <a:r>
            <a:rPr lang="es-ES" sz="1400" smtClean="0">
              <a:latin typeface="Arial" panose="020B0604020202020204" pitchFamily="34" charset="0"/>
              <a:cs typeface="Arial" panose="020B0604020202020204" pitchFamily="34" charset="0"/>
            </a:rPr>
            <a:t>Emana autoridad pública (CN)</a:t>
          </a:r>
          <a:endParaRPr lang="es-ES" sz="1400" dirty="0">
            <a:latin typeface="Arial" panose="020B0604020202020204" pitchFamily="34" charset="0"/>
            <a:cs typeface="Arial" panose="020B0604020202020204" pitchFamily="34" charset="0"/>
          </a:endParaRPr>
        </a:p>
      </dgm:t>
    </dgm:pt>
    <dgm:pt modelId="{D1345CF5-0C0D-4583-A13C-E48046B81AC2}" type="parTrans" cxnId="{4C0B810B-ACD4-4E5A-9F1A-06F080095E2E}">
      <dgm:prSet/>
      <dgm:spPr/>
      <dgm:t>
        <a:bodyPr/>
        <a:lstStyle/>
        <a:p>
          <a:endParaRPr lang="es-ES">
            <a:latin typeface="Arial" panose="020B0604020202020204" pitchFamily="34" charset="0"/>
            <a:cs typeface="Arial" panose="020B0604020202020204" pitchFamily="34" charset="0"/>
          </a:endParaRPr>
        </a:p>
      </dgm:t>
    </dgm:pt>
    <dgm:pt modelId="{4509328B-5699-45C8-9119-D824FD92F3E9}" type="sibTrans" cxnId="{4C0B810B-ACD4-4E5A-9F1A-06F080095E2E}">
      <dgm:prSet/>
      <dgm:spPr/>
      <dgm:t>
        <a:bodyPr/>
        <a:lstStyle/>
        <a:p>
          <a:endParaRPr lang="es-ES">
            <a:latin typeface="Arial" panose="020B0604020202020204" pitchFamily="34" charset="0"/>
            <a:cs typeface="Arial" panose="020B0604020202020204" pitchFamily="34" charset="0"/>
          </a:endParaRPr>
        </a:p>
      </dgm:t>
    </dgm:pt>
    <dgm:pt modelId="{9705BDB0-2EE6-45F9-A1C0-685150F492A7}">
      <dgm:prSet custT="1"/>
      <dgm:spPr/>
      <dgm:t>
        <a:bodyPr/>
        <a:lstStyle/>
        <a:p>
          <a:pPr algn="just"/>
          <a:r>
            <a:rPr lang="es-ES" sz="1400" smtClean="0">
              <a:latin typeface="Arial" panose="020B0604020202020204" pitchFamily="34" charset="0"/>
              <a:cs typeface="Arial" panose="020B0604020202020204" pitchFamily="34" charset="0"/>
            </a:rPr>
            <a:t>Sancionada por la fuerza</a:t>
          </a:r>
          <a:endParaRPr lang="es-ES" sz="1400" dirty="0">
            <a:latin typeface="Arial" panose="020B0604020202020204" pitchFamily="34" charset="0"/>
            <a:cs typeface="Arial" panose="020B0604020202020204" pitchFamily="34" charset="0"/>
          </a:endParaRPr>
        </a:p>
      </dgm:t>
    </dgm:pt>
    <dgm:pt modelId="{42D66C6C-2C3A-4B7A-A7E4-CF7144474A0D}" type="parTrans" cxnId="{1B06914C-CB54-4CC9-9648-8005B07E2B2B}">
      <dgm:prSet/>
      <dgm:spPr/>
      <dgm:t>
        <a:bodyPr/>
        <a:lstStyle/>
        <a:p>
          <a:endParaRPr lang="es-ES">
            <a:latin typeface="Arial" panose="020B0604020202020204" pitchFamily="34" charset="0"/>
            <a:cs typeface="Arial" panose="020B0604020202020204" pitchFamily="34" charset="0"/>
          </a:endParaRPr>
        </a:p>
      </dgm:t>
    </dgm:pt>
    <dgm:pt modelId="{1BA63E7F-5DF0-4D77-8F98-C43DD5C5CE58}" type="sibTrans" cxnId="{1B06914C-CB54-4CC9-9648-8005B07E2B2B}">
      <dgm:prSet/>
      <dgm:spPr/>
      <dgm:t>
        <a:bodyPr/>
        <a:lstStyle/>
        <a:p>
          <a:endParaRPr lang="es-ES">
            <a:latin typeface="Arial" panose="020B0604020202020204" pitchFamily="34" charset="0"/>
            <a:cs typeface="Arial" panose="020B0604020202020204" pitchFamily="34" charset="0"/>
          </a:endParaRPr>
        </a:p>
      </dgm:t>
    </dgm:pt>
    <dgm:pt modelId="{28BE4C3B-B657-4DAC-832E-8A81064C3A9F}">
      <dgm:prSet custT="1"/>
      <dgm:spPr/>
      <dgm:t>
        <a:bodyPr/>
        <a:lstStyle/>
        <a:p>
          <a:r>
            <a:rPr lang="es-ES" sz="1400" smtClean="0">
              <a:latin typeface="Arial" panose="020B0604020202020204" pitchFamily="34" charset="0"/>
              <a:cs typeface="Arial" panose="020B0604020202020204" pitchFamily="34" charset="0"/>
            </a:rPr>
            <a:t>Reforma constitucional</a:t>
          </a:r>
          <a:endParaRPr lang="es-ES" sz="1400" dirty="0">
            <a:latin typeface="Arial" panose="020B0604020202020204" pitchFamily="34" charset="0"/>
            <a:cs typeface="Arial" panose="020B0604020202020204" pitchFamily="34" charset="0"/>
          </a:endParaRPr>
        </a:p>
      </dgm:t>
    </dgm:pt>
    <dgm:pt modelId="{EA6C9971-7F1C-4E89-BFA5-CA8F9284D517}" type="parTrans" cxnId="{D01AB9EC-AD1B-42C4-B343-FCE0DDE51D65}">
      <dgm:prSet/>
      <dgm:spPr/>
      <dgm:t>
        <a:bodyPr/>
        <a:lstStyle/>
        <a:p>
          <a:endParaRPr lang="es-ES">
            <a:latin typeface="Arial" panose="020B0604020202020204" pitchFamily="34" charset="0"/>
            <a:cs typeface="Arial" panose="020B0604020202020204" pitchFamily="34" charset="0"/>
          </a:endParaRPr>
        </a:p>
      </dgm:t>
    </dgm:pt>
    <dgm:pt modelId="{2699C90A-D146-4A71-A0D5-858A4CFB9FF2}" type="sibTrans" cxnId="{D01AB9EC-AD1B-42C4-B343-FCE0DDE51D65}">
      <dgm:prSet/>
      <dgm:spPr/>
      <dgm:t>
        <a:bodyPr/>
        <a:lstStyle/>
        <a:p>
          <a:endParaRPr lang="es-ES">
            <a:latin typeface="Arial" panose="020B0604020202020204" pitchFamily="34" charset="0"/>
            <a:cs typeface="Arial" panose="020B0604020202020204" pitchFamily="34" charset="0"/>
          </a:endParaRPr>
        </a:p>
      </dgm:t>
    </dgm:pt>
    <dgm:pt modelId="{FB6606BE-A635-45B5-AD80-BAAE666AB523}">
      <dgm:prSet custT="1"/>
      <dgm:spPr/>
      <dgm:t>
        <a:bodyPr/>
        <a:lstStyle/>
        <a:p>
          <a:r>
            <a:rPr lang="es-ES" sz="1400" dirty="0" smtClean="0">
              <a:latin typeface="Arial" panose="020B0604020202020204" pitchFamily="34" charset="0"/>
              <a:cs typeface="Arial" panose="020B0604020202020204" pitchFamily="34" charset="0"/>
            </a:rPr>
            <a:t>Orgánica constitucional</a:t>
          </a:r>
          <a:endParaRPr lang="es-ES" sz="1400" dirty="0">
            <a:latin typeface="Arial" panose="020B0604020202020204" pitchFamily="34" charset="0"/>
            <a:cs typeface="Arial" panose="020B0604020202020204" pitchFamily="34" charset="0"/>
          </a:endParaRPr>
        </a:p>
      </dgm:t>
    </dgm:pt>
    <dgm:pt modelId="{75C988C7-37A9-49DC-B4AF-76D71B294992}" type="parTrans" cxnId="{06C305B7-40F2-4974-B6F9-0879EA00DC6E}">
      <dgm:prSet/>
      <dgm:spPr/>
      <dgm:t>
        <a:bodyPr/>
        <a:lstStyle/>
        <a:p>
          <a:endParaRPr lang="es-ES">
            <a:latin typeface="Arial" panose="020B0604020202020204" pitchFamily="34" charset="0"/>
            <a:cs typeface="Arial" panose="020B0604020202020204" pitchFamily="34" charset="0"/>
          </a:endParaRPr>
        </a:p>
      </dgm:t>
    </dgm:pt>
    <dgm:pt modelId="{3B4DAACE-78F8-41F8-B10A-9A79A3E251A6}" type="sibTrans" cxnId="{06C305B7-40F2-4974-B6F9-0879EA00DC6E}">
      <dgm:prSet/>
      <dgm:spPr/>
      <dgm:t>
        <a:bodyPr/>
        <a:lstStyle/>
        <a:p>
          <a:endParaRPr lang="es-ES">
            <a:latin typeface="Arial" panose="020B0604020202020204" pitchFamily="34" charset="0"/>
            <a:cs typeface="Arial" panose="020B0604020202020204" pitchFamily="34" charset="0"/>
          </a:endParaRPr>
        </a:p>
      </dgm:t>
    </dgm:pt>
    <dgm:pt modelId="{882076FA-7C11-4D9B-A5FF-84E31DC350A6}">
      <dgm:prSet custT="1"/>
      <dgm:spPr/>
      <dgm:t>
        <a:bodyPr/>
        <a:lstStyle/>
        <a:p>
          <a:r>
            <a:rPr lang="es-ES" sz="1400" dirty="0" smtClean="0">
              <a:latin typeface="Arial" panose="020B0604020202020204" pitchFamily="34" charset="0"/>
              <a:cs typeface="Arial" panose="020B0604020202020204" pitchFamily="34" charset="0"/>
            </a:rPr>
            <a:t>Quorum Calificado</a:t>
          </a:r>
          <a:endParaRPr lang="es-ES" sz="1400" dirty="0">
            <a:latin typeface="Arial" panose="020B0604020202020204" pitchFamily="34" charset="0"/>
            <a:cs typeface="Arial" panose="020B0604020202020204" pitchFamily="34" charset="0"/>
          </a:endParaRPr>
        </a:p>
      </dgm:t>
    </dgm:pt>
    <dgm:pt modelId="{7B117815-6458-4EA9-8C44-8D9F3928C258}" type="parTrans" cxnId="{DC664DBE-4E4F-400B-9E70-6D57F3FA90B6}">
      <dgm:prSet/>
      <dgm:spPr/>
      <dgm:t>
        <a:bodyPr/>
        <a:lstStyle/>
        <a:p>
          <a:endParaRPr lang="es-ES">
            <a:latin typeface="Arial" panose="020B0604020202020204" pitchFamily="34" charset="0"/>
            <a:cs typeface="Arial" panose="020B0604020202020204" pitchFamily="34" charset="0"/>
          </a:endParaRPr>
        </a:p>
      </dgm:t>
    </dgm:pt>
    <dgm:pt modelId="{C200338B-F932-49DD-8A67-C20D250E6B95}" type="sibTrans" cxnId="{DC664DBE-4E4F-400B-9E70-6D57F3FA90B6}">
      <dgm:prSet/>
      <dgm:spPr/>
      <dgm:t>
        <a:bodyPr/>
        <a:lstStyle/>
        <a:p>
          <a:endParaRPr lang="es-ES">
            <a:latin typeface="Arial" panose="020B0604020202020204" pitchFamily="34" charset="0"/>
            <a:cs typeface="Arial" panose="020B0604020202020204" pitchFamily="34" charset="0"/>
          </a:endParaRPr>
        </a:p>
      </dgm:t>
    </dgm:pt>
    <dgm:pt modelId="{1928DC66-AFAC-494F-AE06-83CF22146086}">
      <dgm:prSet custT="1"/>
      <dgm:spPr/>
      <dgm:t>
        <a:bodyPr/>
        <a:lstStyle/>
        <a:p>
          <a:r>
            <a:rPr lang="es-ES" sz="1400" dirty="0" smtClean="0">
              <a:latin typeface="Arial" panose="020B0604020202020204" pitchFamily="34" charset="0"/>
              <a:cs typeface="Arial" panose="020B0604020202020204" pitchFamily="34" charset="0"/>
            </a:rPr>
            <a:t>Ley Ordinaria </a:t>
          </a:r>
          <a:endParaRPr lang="es-ES" sz="1400" dirty="0">
            <a:latin typeface="Arial" panose="020B0604020202020204" pitchFamily="34" charset="0"/>
            <a:cs typeface="Arial" panose="020B0604020202020204" pitchFamily="34" charset="0"/>
          </a:endParaRPr>
        </a:p>
      </dgm:t>
    </dgm:pt>
    <dgm:pt modelId="{193D79CF-CD50-4B8F-809D-B1326A06072C}" type="parTrans" cxnId="{C312F435-C0FA-407E-985E-7A91E896335D}">
      <dgm:prSet/>
      <dgm:spPr/>
      <dgm:t>
        <a:bodyPr/>
        <a:lstStyle/>
        <a:p>
          <a:endParaRPr lang="es-ES">
            <a:latin typeface="Arial" panose="020B0604020202020204" pitchFamily="34" charset="0"/>
            <a:cs typeface="Arial" panose="020B0604020202020204" pitchFamily="34" charset="0"/>
          </a:endParaRPr>
        </a:p>
      </dgm:t>
    </dgm:pt>
    <dgm:pt modelId="{95C5CD6E-770B-4EBA-98D7-A52564BD76DE}" type="sibTrans" cxnId="{C312F435-C0FA-407E-985E-7A91E896335D}">
      <dgm:prSet/>
      <dgm:spPr/>
      <dgm:t>
        <a:bodyPr/>
        <a:lstStyle/>
        <a:p>
          <a:endParaRPr lang="es-ES">
            <a:latin typeface="Arial" panose="020B0604020202020204" pitchFamily="34" charset="0"/>
            <a:cs typeface="Arial" panose="020B0604020202020204" pitchFamily="34" charset="0"/>
          </a:endParaRPr>
        </a:p>
      </dgm:t>
    </dgm:pt>
    <dgm:pt modelId="{FDAD03F8-0C93-4C2F-9DE4-84FC6FA043A0}">
      <dgm:prSet custT="1"/>
      <dgm:spPr/>
      <dgm:t>
        <a:bodyPr/>
        <a:lstStyle/>
        <a:p>
          <a:r>
            <a:rPr lang="es-ES" sz="1400" dirty="0" smtClean="0">
              <a:latin typeface="Arial" panose="020B0604020202020204" pitchFamily="34" charset="0"/>
              <a:cs typeface="Arial" panose="020B0604020202020204" pitchFamily="34" charset="0"/>
            </a:rPr>
            <a:t>Iniciativa</a:t>
          </a:r>
          <a:endParaRPr lang="es-ES" sz="1400" dirty="0">
            <a:latin typeface="Arial" panose="020B0604020202020204" pitchFamily="34" charset="0"/>
            <a:cs typeface="Arial" panose="020B0604020202020204" pitchFamily="34" charset="0"/>
          </a:endParaRPr>
        </a:p>
      </dgm:t>
    </dgm:pt>
    <dgm:pt modelId="{0C8B9D5E-E992-44C4-A0D1-5886537DC642}" type="parTrans" cxnId="{32157C73-90B9-4E05-B026-588EA1C2D4C8}">
      <dgm:prSet/>
      <dgm:spPr/>
      <dgm:t>
        <a:bodyPr/>
        <a:lstStyle/>
        <a:p>
          <a:endParaRPr lang="es-ES">
            <a:latin typeface="Arial" panose="020B0604020202020204" pitchFamily="34" charset="0"/>
            <a:cs typeface="Arial" panose="020B0604020202020204" pitchFamily="34" charset="0"/>
          </a:endParaRPr>
        </a:p>
      </dgm:t>
    </dgm:pt>
    <dgm:pt modelId="{78BF04B5-0B02-4F05-BC45-B8E081A0B96E}" type="sibTrans" cxnId="{32157C73-90B9-4E05-B026-588EA1C2D4C8}">
      <dgm:prSet/>
      <dgm:spPr/>
      <dgm:t>
        <a:bodyPr/>
        <a:lstStyle/>
        <a:p>
          <a:endParaRPr lang="es-ES">
            <a:latin typeface="Arial" panose="020B0604020202020204" pitchFamily="34" charset="0"/>
            <a:cs typeface="Arial" panose="020B0604020202020204" pitchFamily="34" charset="0"/>
          </a:endParaRPr>
        </a:p>
      </dgm:t>
    </dgm:pt>
    <dgm:pt modelId="{A7906B2A-2EC1-419A-AE14-B4BDA5E4ED08}">
      <dgm:prSet custT="1"/>
      <dgm:spPr/>
      <dgm:t>
        <a:bodyPr/>
        <a:lstStyle/>
        <a:p>
          <a:r>
            <a:rPr lang="es-ES" sz="1400" dirty="0" smtClean="0">
              <a:latin typeface="Arial" panose="020B0604020202020204" pitchFamily="34" charset="0"/>
              <a:cs typeface="Arial" panose="020B0604020202020204" pitchFamily="34" charset="0"/>
            </a:rPr>
            <a:t>Discusión</a:t>
          </a:r>
          <a:endParaRPr lang="es-ES" sz="1400" dirty="0">
            <a:latin typeface="Arial" panose="020B0604020202020204" pitchFamily="34" charset="0"/>
            <a:cs typeface="Arial" panose="020B0604020202020204" pitchFamily="34" charset="0"/>
          </a:endParaRPr>
        </a:p>
      </dgm:t>
    </dgm:pt>
    <dgm:pt modelId="{856C21FC-EB07-4028-A4B4-5199369A3F12}" type="parTrans" cxnId="{8E67D5AB-A7CD-4C5C-8F0E-8FD217A90B5E}">
      <dgm:prSet/>
      <dgm:spPr/>
      <dgm:t>
        <a:bodyPr/>
        <a:lstStyle/>
        <a:p>
          <a:endParaRPr lang="es-ES">
            <a:latin typeface="Arial" panose="020B0604020202020204" pitchFamily="34" charset="0"/>
            <a:cs typeface="Arial" panose="020B0604020202020204" pitchFamily="34" charset="0"/>
          </a:endParaRPr>
        </a:p>
      </dgm:t>
    </dgm:pt>
    <dgm:pt modelId="{A06030D5-CD4D-4D12-BF52-21E469D3C988}" type="sibTrans" cxnId="{8E67D5AB-A7CD-4C5C-8F0E-8FD217A90B5E}">
      <dgm:prSet/>
      <dgm:spPr/>
      <dgm:t>
        <a:bodyPr/>
        <a:lstStyle/>
        <a:p>
          <a:endParaRPr lang="es-ES">
            <a:latin typeface="Arial" panose="020B0604020202020204" pitchFamily="34" charset="0"/>
            <a:cs typeface="Arial" panose="020B0604020202020204" pitchFamily="34" charset="0"/>
          </a:endParaRPr>
        </a:p>
      </dgm:t>
    </dgm:pt>
    <dgm:pt modelId="{3F4A3361-6C13-4484-8533-2B748E10791C}">
      <dgm:prSet custT="1"/>
      <dgm:spPr/>
      <dgm:t>
        <a:bodyPr/>
        <a:lstStyle/>
        <a:p>
          <a:r>
            <a:rPr lang="es-ES" sz="1400" dirty="0" smtClean="0">
              <a:latin typeface="Arial" panose="020B0604020202020204" pitchFamily="34" charset="0"/>
              <a:cs typeface="Arial" panose="020B0604020202020204" pitchFamily="34" charset="0"/>
            </a:rPr>
            <a:t>Aprobación</a:t>
          </a:r>
          <a:endParaRPr lang="es-ES" sz="1400" dirty="0">
            <a:latin typeface="Arial" panose="020B0604020202020204" pitchFamily="34" charset="0"/>
            <a:cs typeface="Arial" panose="020B0604020202020204" pitchFamily="34" charset="0"/>
          </a:endParaRPr>
        </a:p>
      </dgm:t>
    </dgm:pt>
    <dgm:pt modelId="{30E7898A-106B-48B5-80AA-B3FBDE15E7EB}" type="parTrans" cxnId="{C054A7D1-1D98-4A42-ACDA-0E59E613C954}">
      <dgm:prSet/>
      <dgm:spPr/>
      <dgm:t>
        <a:bodyPr/>
        <a:lstStyle/>
        <a:p>
          <a:endParaRPr lang="es-ES">
            <a:latin typeface="Arial" panose="020B0604020202020204" pitchFamily="34" charset="0"/>
            <a:cs typeface="Arial" panose="020B0604020202020204" pitchFamily="34" charset="0"/>
          </a:endParaRPr>
        </a:p>
      </dgm:t>
    </dgm:pt>
    <dgm:pt modelId="{8C006C64-D6A9-411F-A401-400C0BAFD84E}" type="sibTrans" cxnId="{C054A7D1-1D98-4A42-ACDA-0E59E613C954}">
      <dgm:prSet/>
      <dgm:spPr/>
      <dgm:t>
        <a:bodyPr/>
        <a:lstStyle/>
        <a:p>
          <a:endParaRPr lang="es-ES">
            <a:latin typeface="Arial" panose="020B0604020202020204" pitchFamily="34" charset="0"/>
            <a:cs typeface="Arial" panose="020B0604020202020204" pitchFamily="34" charset="0"/>
          </a:endParaRPr>
        </a:p>
      </dgm:t>
    </dgm:pt>
    <dgm:pt modelId="{6DA4B284-9655-4A50-B3EF-53258CFA73BD}">
      <dgm:prSet custT="1"/>
      <dgm:spPr/>
      <dgm:t>
        <a:bodyPr/>
        <a:lstStyle/>
        <a:p>
          <a:r>
            <a:rPr lang="es-ES" sz="1400" dirty="0" smtClean="0">
              <a:latin typeface="Arial" panose="020B0604020202020204" pitchFamily="34" charset="0"/>
              <a:cs typeface="Arial" panose="020B0604020202020204" pitchFamily="34" charset="0"/>
            </a:rPr>
            <a:t>Promulgación</a:t>
          </a:r>
          <a:endParaRPr lang="es-ES" sz="1400" dirty="0">
            <a:latin typeface="Arial" panose="020B0604020202020204" pitchFamily="34" charset="0"/>
            <a:cs typeface="Arial" panose="020B0604020202020204" pitchFamily="34" charset="0"/>
          </a:endParaRPr>
        </a:p>
      </dgm:t>
    </dgm:pt>
    <dgm:pt modelId="{A87AC4F8-BDFA-4CE1-BE1B-06421FA22B5A}" type="parTrans" cxnId="{440AB977-FD6D-45E7-9F5C-DCC92E5C4DB0}">
      <dgm:prSet/>
      <dgm:spPr/>
      <dgm:t>
        <a:bodyPr/>
        <a:lstStyle/>
        <a:p>
          <a:endParaRPr lang="es-ES">
            <a:latin typeface="Arial" panose="020B0604020202020204" pitchFamily="34" charset="0"/>
            <a:cs typeface="Arial" panose="020B0604020202020204" pitchFamily="34" charset="0"/>
          </a:endParaRPr>
        </a:p>
      </dgm:t>
    </dgm:pt>
    <dgm:pt modelId="{F212F045-B274-40B4-AB4F-7251B2D7800F}" type="sibTrans" cxnId="{440AB977-FD6D-45E7-9F5C-DCC92E5C4DB0}">
      <dgm:prSet/>
      <dgm:spPr/>
      <dgm:t>
        <a:bodyPr/>
        <a:lstStyle/>
        <a:p>
          <a:endParaRPr lang="es-ES">
            <a:latin typeface="Arial" panose="020B0604020202020204" pitchFamily="34" charset="0"/>
            <a:cs typeface="Arial" panose="020B0604020202020204" pitchFamily="34" charset="0"/>
          </a:endParaRPr>
        </a:p>
      </dgm:t>
    </dgm:pt>
    <dgm:pt modelId="{9F8FC8BA-C257-4F81-AA82-594BF737389B}">
      <dgm:prSet custT="1"/>
      <dgm:spPr/>
      <dgm:t>
        <a:bodyPr/>
        <a:lstStyle/>
        <a:p>
          <a:r>
            <a:rPr lang="es-ES" sz="1400" dirty="0" smtClean="0">
              <a:latin typeface="Arial" panose="020B0604020202020204" pitchFamily="34" charset="0"/>
              <a:cs typeface="Arial" panose="020B0604020202020204" pitchFamily="34" charset="0"/>
            </a:rPr>
            <a:t>Publicación</a:t>
          </a:r>
          <a:endParaRPr lang="es-ES" sz="1400" dirty="0">
            <a:latin typeface="Arial" panose="020B0604020202020204" pitchFamily="34" charset="0"/>
            <a:cs typeface="Arial" panose="020B0604020202020204" pitchFamily="34" charset="0"/>
          </a:endParaRPr>
        </a:p>
      </dgm:t>
    </dgm:pt>
    <dgm:pt modelId="{2CE464B3-F475-47F1-BD0E-E2A525C73535}" type="parTrans" cxnId="{9A635EE0-89E6-4163-B588-33C734BD138A}">
      <dgm:prSet/>
      <dgm:spPr/>
      <dgm:t>
        <a:bodyPr/>
        <a:lstStyle/>
        <a:p>
          <a:endParaRPr lang="es-ES">
            <a:latin typeface="Arial" panose="020B0604020202020204" pitchFamily="34" charset="0"/>
            <a:cs typeface="Arial" panose="020B0604020202020204" pitchFamily="34" charset="0"/>
          </a:endParaRPr>
        </a:p>
      </dgm:t>
    </dgm:pt>
    <dgm:pt modelId="{98232FDE-B2B4-4E06-A1A3-324E10A5C1BC}" type="sibTrans" cxnId="{9A635EE0-89E6-4163-B588-33C734BD138A}">
      <dgm:prSet/>
      <dgm:spPr/>
      <dgm:t>
        <a:bodyPr/>
        <a:lstStyle/>
        <a:p>
          <a:endParaRPr lang="es-ES">
            <a:latin typeface="Arial" panose="020B0604020202020204" pitchFamily="34" charset="0"/>
            <a:cs typeface="Arial" panose="020B0604020202020204" pitchFamily="34" charset="0"/>
          </a:endParaRPr>
        </a:p>
      </dgm:t>
    </dgm:pt>
    <dgm:pt modelId="{B5F9FC59-2E17-4838-B395-DE4ADC07E20C}" type="pres">
      <dgm:prSet presAssocID="{A6AFF3DC-0A3F-4E9F-81B7-429589ED3D29}" presName="hierChild1" presStyleCnt="0">
        <dgm:presLayoutVars>
          <dgm:orgChart val="1"/>
          <dgm:chPref val="1"/>
          <dgm:dir/>
          <dgm:animOne val="branch"/>
          <dgm:animLvl val="lvl"/>
          <dgm:resizeHandles/>
        </dgm:presLayoutVars>
      </dgm:prSet>
      <dgm:spPr/>
      <dgm:t>
        <a:bodyPr/>
        <a:lstStyle/>
        <a:p>
          <a:endParaRPr lang="es-ES"/>
        </a:p>
      </dgm:t>
    </dgm:pt>
    <dgm:pt modelId="{D8293040-97EA-4D54-BEF5-9995435A9286}" type="pres">
      <dgm:prSet presAssocID="{C3F23B2A-2035-47C3-86D4-60B3C79552D2}" presName="hierRoot1" presStyleCnt="0">
        <dgm:presLayoutVars>
          <dgm:hierBranch val="init"/>
        </dgm:presLayoutVars>
      </dgm:prSet>
      <dgm:spPr/>
    </dgm:pt>
    <dgm:pt modelId="{540FB5F9-E479-43A5-A02B-DFD30C261394}" type="pres">
      <dgm:prSet presAssocID="{C3F23B2A-2035-47C3-86D4-60B3C79552D2}" presName="rootComposite1" presStyleCnt="0"/>
      <dgm:spPr/>
    </dgm:pt>
    <dgm:pt modelId="{FB8C386B-4553-47F7-BB58-4C8B2B5EEDF9}" type="pres">
      <dgm:prSet presAssocID="{C3F23B2A-2035-47C3-86D4-60B3C79552D2}" presName="rootText1" presStyleLbl="node0" presStyleIdx="0" presStyleCnt="1">
        <dgm:presLayoutVars>
          <dgm:chPref val="3"/>
        </dgm:presLayoutVars>
      </dgm:prSet>
      <dgm:spPr/>
      <dgm:t>
        <a:bodyPr/>
        <a:lstStyle/>
        <a:p>
          <a:endParaRPr lang="es-ES"/>
        </a:p>
      </dgm:t>
    </dgm:pt>
    <dgm:pt modelId="{D87BC934-EA69-42B5-8D88-2C7743315D92}" type="pres">
      <dgm:prSet presAssocID="{C3F23B2A-2035-47C3-86D4-60B3C79552D2}" presName="rootConnector1" presStyleLbl="node1" presStyleIdx="0" presStyleCnt="0"/>
      <dgm:spPr/>
      <dgm:t>
        <a:bodyPr/>
        <a:lstStyle/>
        <a:p>
          <a:endParaRPr lang="es-ES"/>
        </a:p>
      </dgm:t>
    </dgm:pt>
    <dgm:pt modelId="{20B927DD-1663-4E12-BF58-B6D5BACFA705}" type="pres">
      <dgm:prSet presAssocID="{C3F23B2A-2035-47C3-86D4-60B3C79552D2}" presName="hierChild2" presStyleCnt="0"/>
      <dgm:spPr/>
    </dgm:pt>
    <dgm:pt modelId="{569BDF65-818E-46DE-BB4E-00CB74FB4329}" type="pres">
      <dgm:prSet presAssocID="{12607755-6E42-45D6-8A7F-3DE997203097}" presName="Name37" presStyleLbl="parChTrans1D2" presStyleIdx="0" presStyleCnt="4"/>
      <dgm:spPr/>
      <dgm:t>
        <a:bodyPr/>
        <a:lstStyle/>
        <a:p>
          <a:endParaRPr lang="es-ES"/>
        </a:p>
      </dgm:t>
    </dgm:pt>
    <dgm:pt modelId="{A40440B8-CC1F-4F0E-AD88-C290177F3F22}" type="pres">
      <dgm:prSet presAssocID="{00E4BB19-85AE-417B-AFBE-361A913A4DF1}" presName="hierRoot2" presStyleCnt="0">
        <dgm:presLayoutVars>
          <dgm:hierBranch val="init"/>
        </dgm:presLayoutVars>
      </dgm:prSet>
      <dgm:spPr/>
    </dgm:pt>
    <dgm:pt modelId="{BB17DA84-7DC6-45F5-A777-00B0DA329F6F}" type="pres">
      <dgm:prSet presAssocID="{00E4BB19-85AE-417B-AFBE-361A913A4DF1}" presName="rootComposite" presStyleCnt="0"/>
      <dgm:spPr/>
    </dgm:pt>
    <dgm:pt modelId="{D8DCD2AD-F02C-43B5-A23C-A5B530357C94}" type="pres">
      <dgm:prSet presAssocID="{00E4BB19-85AE-417B-AFBE-361A913A4DF1}" presName="rootText" presStyleLbl="node2" presStyleIdx="0" presStyleCnt="4" custScaleX="128933">
        <dgm:presLayoutVars>
          <dgm:chPref val="3"/>
        </dgm:presLayoutVars>
      </dgm:prSet>
      <dgm:spPr/>
      <dgm:t>
        <a:bodyPr/>
        <a:lstStyle/>
        <a:p>
          <a:endParaRPr lang="es-ES"/>
        </a:p>
      </dgm:t>
    </dgm:pt>
    <dgm:pt modelId="{98D1892C-C2F2-4E70-BBF1-D614CF9BCC5F}" type="pres">
      <dgm:prSet presAssocID="{00E4BB19-85AE-417B-AFBE-361A913A4DF1}" presName="rootConnector" presStyleLbl="node2" presStyleIdx="0" presStyleCnt="4"/>
      <dgm:spPr/>
      <dgm:t>
        <a:bodyPr/>
        <a:lstStyle/>
        <a:p>
          <a:endParaRPr lang="es-ES"/>
        </a:p>
      </dgm:t>
    </dgm:pt>
    <dgm:pt modelId="{23A6BC8A-4E0F-44C5-A5ED-73A97BB72431}" type="pres">
      <dgm:prSet presAssocID="{00E4BB19-85AE-417B-AFBE-361A913A4DF1}" presName="hierChild4" presStyleCnt="0"/>
      <dgm:spPr/>
    </dgm:pt>
    <dgm:pt modelId="{83342C3E-DE54-46B6-B22B-9BCAC1509D30}" type="pres">
      <dgm:prSet presAssocID="{8F151D36-E0E8-43EA-B482-1B7E183E5C24}" presName="Name37" presStyleLbl="parChTrans1D3" presStyleIdx="0" presStyleCnt="15"/>
      <dgm:spPr/>
      <dgm:t>
        <a:bodyPr/>
        <a:lstStyle/>
        <a:p>
          <a:endParaRPr lang="es-ES"/>
        </a:p>
      </dgm:t>
    </dgm:pt>
    <dgm:pt modelId="{62892F1D-9600-4FD8-BCD1-3C95D10626B5}" type="pres">
      <dgm:prSet presAssocID="{42C00543-6160-4936-B003-13E86EA93335}" presName="hierRoot2" presStyleCnt="0">
        <dgm:presLayoutVars>
          <dgm:hierBranch val="init"/>
        </dgm:presLayoutVars>
      </dgm:prSet>
      <dgm:spPr/>
    </dgm:pt>
    <dgm:pt modelId="{56BDF61A-0F40-4DCB-993C-A5100E0F8CD7}" type="pres">
      <dgm:prSet presAssocID="{42C00543-6160-4936-B003-13E86EA93335}" presName="rootComposite" presStyleCnt="0"/>
      <dgm:spPr/>
    </dgm:pt>
    <dgm:pt modelId="{72970BD9-F661-4AE7-96D3-BDBAEC02E377}" type="pres">
      <dgm:prSet presAssocID="{42C00543-6160-4936-B003-13E86EA93335}" presName="rootText" presStyleLbl="node3" presStyleIdx="0" presStyleCnt="15" custScaleX="187868" custScaleY="138218" custLinFactNeighborY="-1988">
        <dgm:presLayoutVars>
          <dgm:chPref val="3"/>
        </dgm:presLayoutVars>
      </dgm:prSet>
      <dgm:spPr/>
      <dgm:t>
        <a:bodyPr/>
        <a:lstStyle/>
        <a:p>
          <a:endParaRPr lang="es-ES"/>
        </a:p>
      </dgm:t>
    </dgm:pt>
    <dgm:pt modelId="{AA81351E-1314-434F-93BC-E6ADBD562100}" type="pres">
      <dgm:prSet presAssocID="{42C00543-6160-4936-B003-13E86EA93335}" presName="rootConnector" presStyleLbl="node3" presStyleIdx="0" presStyleCnt="15"/>
      <dgm:spPr/>
      <dgm:t>
        <a:bodyPr/>
        <a:lstStyle/>
        <a:p>
          <a:endParaRPr lang="es-ES"/>
        </a:p>
      </dgm:t>
    </dgm:pt>
    <dgm:pt modelId="{FDCE3520-84CD-4654-AA5E-574DE47AB82F}" type="pres">
      <dgm:prSet presAssocID="{42C00543-6160-4936-B003-13E86EA93335}" presName="hierChild4" presStyleCnt="0"/>
      <dgm:spPr/>
    </dgm:pt>
    <dgm:pt modelId="{80723504-3FB1-40FF-A993-7AD476824E34}" type="pres">
      <dgm:prSet presAssocID="{42C00543-6160-4936-B003-13E86EA93335}" presName="hierChild5" presStyleCnt="0"/>
      <dgm:spPr/>
    </dgm:pt>
    <dgm:pt modelId="{5B3E77E5-D333-4B0D-9A15-BEA636A1F985}" type="pres">
      <dgm:prSet presAssocID="{4B1B8BDB-4554-475F-A9E2-94ABF6AB403F}" presName="Name37" presStyleLbl="parChTrans1D3" presStyleIdx="1" presStyleCnt="15"/>
      <dgm:spPr/>
      <dgm:t>
        <a:bodyPr/>
        <a:lstStyle/>
        <a:p>
          <a:endParaRPr lang="es-ES"/>
        </a:p>
      </dgm:t>
    </dgm:pt>
    <dgm:pt modelId="{C08C04E5-E009-4279-9C31-0EA3F77C95D3}" type="pres">
      <dgm:prSet presAssocID="{7051BBCE-E81D-4FD4-809C-C2E597B6A92A}" presName="hierRoot2" presStyleCnt="0">
        <dgm:presLayoutVars>
          <dgm:hierBranch val="init"/>
        </dgm:presLayoutVars>
      </dgm:prSet>
      <dgm:spPr/>
    </dgm:pt>
    <dgm:pt modelId="{D1250B41-8B63-43E5-8CFB-291C5E97D18B}" type="pres">
      <dgm:prSet presAssocID="{7051BBCE-E81D-4FD4-809C-C2E597B6A92A}" presName="rootComposite" presStyleCnt="0"/>
      <dgm:spPr/>
    </dgm:pt>
    <dgm:pt modelId="{F140C590-DFF8-4191-9643-09C72EB16833}" type="pres">
      <dgm:prSet presAssocID="{7051BBCE-E81D-4FD4-809C-C2E597B6A92A}" presName="rootText" presStyleLbl="node3" presStyleIdx="1" presStyleCnt="15" custScaleX="196243" custScaleY="128873">
        <dgm:presLayoutVars>
          <dgm:chPref val="3"/>
        </dgm:presLayoutVars>
      </dgm:prSet>
      <dgm:spPr/>
      <dgm:t>
        <a:bodyPr/>
        <a:lstStyle/>
        <a:p>
          <a:endParaRPr lang="es-ES"/>
        </a:p>
      </dgm:t>
    </dgm:pt>
    <dgm:pt modelId="{8D34A73B-BC06-4AC1-BE90-FDE9107093EE}" type="pres">
      <dgm:prSet presAssocID="{7051BBCE-E81D-4FD4-809C-C2E597B6A92A}" presName="rootConnector" presStyleLbl="node3" presStyleIdx="1" presStyleCnt="15"/>
      <dgm:spPr/>
      <dgm:t>
        <a:bodyPr/>
        <a:lstStyle/>
        <a:p>
          <a:endParaRPr lang="es-ES"/>
        </a:p>
      </dgm:t>
    </dgm:pt>
    <dgm:pt modelId="{3B369746-679E-467E-9974-FC01CB86A0E0}" type="pres">
      <dgm:prSet presAssocID="{7051BBCE-E81D-4FD4-809C-C2E597B6A92A}" presName="hierChild4" presStyleCnt="0"/>
      <dgm:spPr/>
    </dgm:pt>
    <dgm:pt modelId="{B397E81A-6CDD-4771-A010-2D9CEBEF7AC8}" type="pres">
      <dgm:prSet presAssocID="{7051BBCE-E81D-4FD4-809C-C2E597B6A92A}" presName="hierChild5" presStyleCnt="0"/>
      <dgm:spPr/>
    </dgm:pt>
    <dgm:pt modelId="{EA2F04BE-15C9-4830-9D81-4BD9741FE29F}" type="pres">
      <dgm:prSet presAssocID="{00E4BB19-85AE-417B-AFBE-361A913A4DF1}" presName="hierChild5" presStyleCnt="0"/>
      <dgm:spPr/>
    </dgm:pt>
    <dgm:pt modelId="{FE65FD1F-FEE2-4B58-B2ED-ACAEABF880D1}" type="pres">
      <dgm:prSet presAssocID="{D3647232-9689-44EF-9273-E3224B6F9DD2}" presName="Name37" presStyleLbl="parChTrans1D2" presStyleIdx="1" presStyleCnt="4"/>
      <dgm:spPr/>
      <dgm:t>
        <a:bodyPr/>
        <a:lstStyle/>
        <a:p>
          <a:endParaRPr lang="es-ES"/>
        </a:p>
      </dgm:t>
    </dgm:pt>
    <dgm:pt modelId="{4964DD17-7258-4B0A-8631-8E6EF76C8C6B}" type="pres">
      <dgm:prSet presAssocID="{243F9907-F0BA-4A48-9DAF-989B50CC23BC}" presName="hierRoot2" presStyleCnt="0">
        <dgm:presLayoutVars>
          <dgm:hierBranch val="init"/>
        </dgm:presLayoutVars>
      </dgm:prSet>
      <dgm:spPr/>
    </dgm:pt>
    <dgm:pt modelId="{EA9B0B76-F99A-446C-A234-71E865632BE9}" type="pres">
      <dgm:prSet presAssocID="{243F9907-F0BA-4A48-9DAF-989B50CC23BC}" presName="rootComposite" presStyleCnt="0"/>
      <dgm:spPr/>
    </dgm:pt>
    <dgm:pt modelId="{516E7FA7-9732-45BA-8569-F0C78F2AFE01}" type="pres">
      <dgm:prSet presAssocID="{243F9907-F0BA-4A48-9DAF-989B50CC23BC}" presName="rootText" presStyleLbl="node2" presStyleIdx="1" presStyleCnt="4" custScaleX="159918">
        <dgm:presLayoutVars>
          <dgm:chPref val="3"/>
        </dgm:presLayoutVars>
      </dgm:prSet>
      <dgm:spPr/>
      <dgm:t>
        <a:bodyPr/>
        <a:lstStyle/>
        <a:p>
          <a:endParaRPr lang="es-ES"/>
        </a:p>
      </dgm:t>
    </dgm:pt>
    <dgm:pt modelId="{91A8FFCC-2634-4FE1-B2EC-EBB8AF532183}" type="pres">
      <dgm:prSet presAssocID="{243F9907-F0BA-4A48-9DAF-989B50CC23BC}" presName="rootConnector" presStyleLbl="node2" presStyleIdx="1" presStyleCnt="4"/>
      <dgm:spPr/>
      <dgm:t>
        <a:bodyPr/>
        <a:lstStyle/>
        <a:p>
          <a:endParaRPr lang="es-ES"/>
        </a:p>
      </dgm:t>
    </dgm:pt>
    <dgm:pt modelId="{B28DDF1D-4ED1-4761-9741-006537581C15}" type="pres">
      <dgm:prSet presAssocID="{243F9907-F0BA-4A48-9DAF-989B50CC23BC}" presName="hierChild4" presStyleCnt="0"/>
      <dgm:spPr/>
    </dgm:pt>
    <dgm:pt modelId="{0C414D5D-76AF-4A55-9549-0E9AEE5815EB}" type="pres">
      <dgm:prSet presAssocID="{BA18CF06-5ABC-4C1A-9A0A-ED7993EE1CCE}" presName="Name37" presStyleLbl="parChTrans1D3" presStyleIdx="2" presStyleCnt="15"/>
      <dgm:spPr/>
      <dgm:t>
        <a:bodyPr/>
        <a:lstStyle/>
        <a:p>
          <a:endParaRPr lang="es-ES"/>
        </a:p>
      </dgm:t>
    </dgm:pt>
    <dgm:pt modelId="{2D5654EF-F657-41E8-8556-78486EA8142C}" type="pres">
      <dgm:prSet presAssocID="{C2DDFF8A-4C12-465D-8976-93DA8428E2F4}" presName="hierRoot2" presStyleCnt="0">
        <dgm:presLayoutVars>
          <dgm:hierBranch val="init"/>
        </dgm:presLayoutVars>
      </dgm:prSet>
      <dgm:spPr/>
    </dgm:pt>
    <dgm:pt modelId="{64E5B936-D6BB-41E5-A35A-D358578F3F83}" type="pres">
      <dgm:prSet presAssocID="{C2DDFF8A-4C12-465D-8976-93DA8428E2F4}" presName="rootComposite" presStyleCnt="0"/>
      <dgm:spPr/>
    </dgm:pt>
    <dgm:pt modelId="{B9FFF7BA-D98E-4C03-B47D-8BFFD368C19B}" type="pres">
      <dgm:prSet presAssocID="{C2DDFF8A-4C12-465D-8976-93DA8428E2F4}" presName="rootText" presStyleLbl="node3" presStyleIdx="2" presStyleCnt="15">
        <dgm:presLayoutVars>
          <dgm:chPref val="3"/>
        </dgm:presLayoutVars>
      </dgm:prSet>
      <dgm:spPr/>
      <dgm:t>
        <a:bodyPr/>
        <a:lstStyle/>
        <a:p>
          <a:endParaRPr lang="es-ES"/>
        </a:p>
      </dgm:t>
    </dgm:pt>
    <dgm:pt modelId="{A6705F14-83C1-4B97-B23E-6E679B0FE108}" type="pres">
      <dgm:prSet presAssocID="{C2DDFF8A-4C12-465D-8976-93DA8428E2F4}" presName="rootConnector" presStyleLbl="node3" presStyleIdx="2" presStyleCnt="15"/>
      <dgm:spPr/>
      <dgm:t>
        <a:bodyPr/>
        <a:lstStyle/>
        <a:p>
          <a:endParaRPr lang="es-ES"/>
        </a:p>
      </dgm:t>
    </dgm:pt>
    <dgm:pt modelId="{3B87BDE8-8248-4D8E-9C74-AD5466CCEFA3}" type="pres">
      <dgm:prSet presAssocID="{C2DDFF8A-4C12-465D-8976-93DA8428E2F4}" presName="hierChild4" presStyleCnt="0"/>
      <dgm:spPr/>
    </dgm:pt>
    <dgm:pt modelId="{7C8DECA4-F53C-4BBE-9055-89AAABF255C0}" type="pres">
      <dgm:prSet presAssocID="{C2DDFF8A-4C12-465D-8976-93DA8428E2F4}" presName="hierChild5" presStyleCnt="0"/>
      <dgm:spPr/>
    </dgm:pt>
    <dgm:pt modelId="{07E7CC35-52D0-435B-AB94-8045B42F3D63}" type="pres">
      <dgm:prSet presAssocID="{B459C269-3E6B-4D37-BB9E-09F21709B8CB}" presName="Name37" presStyleLbl="parChTrans1D3" presStyleIdx="3" presStyleCnt="15"/>
      <dgm:spPr/>
      <dgm:t>
        <a:bodyPr/>
        <a:lstStyle/>
        <a:p>
          <a:endParaRPr lang="es-ES"/>
        </a:p>
      </dgm:t>
    </dgm:pt>
    <dgm:pt modelId="{E72ECE00-DBD2-46E3-9BCF-46442D0BE6E5}" type="pres">
      <dgm:prSet presAssocID="{C2F57970-2D6C-4C2E-A587-10F2B0CD3C25}" presName="hierRoot2" presStyleCnt="0">
        <dgm:presLayoutVars>
          <dgm:hierBranch val="init"/>
        </dgm:presLayoutVars>
      </dgm:prSet>
      <dgm:spPr/>
    </dgm:pt>
    <dgm:pt modelId="{64886266-A8B6-4F5D-963B-E5681E0A6F64}" type="pres">
      <dgm:prSet presAssocID="{C2F57970-2D6C-4C2E-A587-10F2B0CD3C25}" presName="rootComposite" presStyleCnt="0"/>
      <dgm:spPr/>
    </dgm:pt>
    <dgm:pt modelId="{C69292B1-6FE3-4CE9-BD1B-094696E1689E}" type="pres">
      <dgm:prSet presAssocID="{C2F57970-2D6C-4C2E-A587-10F2B0CD3C25}" presName="rootText" presStyleLbl="node3" presStyleIdx="3" presStyleCnt="15">
        <dgm:presLayoutVars>
          <dgm:chPref val="3"/>
        </dgm:presLayoutVars>
      </dgm:prSet>
      <dgm:spPr/>
      <dgm:t>
        <a:bodyPr/>
        <a:lstStyle/>
        <a:p>
          <a:endParaRPr lang="es-ES"/>
        </a:p>
      </dgm:t>
    </dgm:pt>
    <dgm:pt modelId="{CE38BC06-CC3C-4ADF-A075-72F1776FB798}" type="pres">
      <dgm:prSet presAssocID="{C2F57970-2D6C-4C2E-A587-10F2B0CD3C25}" presName="rootConnector" presStyleLbl="node3" presStyleIdx="3" presStyleCnt="15"/>
      <dgm:spPr/>
      <dgm:t>
        <a:bodyPr/>
        <a:lstStyle/>
        <a:p>
          <a:endParaRPr lang="es-ES"/>
        </a:p>
      </dgm:t>
    </dgm:pt>
    <dgm:pt modelId="{FF8B22C9-9B55-4DE6-BBAB-F677B7510A2C}" type="pres">
      <dgm:prSet presAssocID="{C2F57970-2D6C-4C2E-A587-10F2B0CD3C25}" presName="hierChild4" presStyleCnt="0"/>
      <dgm:spPr/>
    </dgm:pt>
    <dgm:pt modelId="{9CFFB2F4-045D-4251-BC41-075797E2149A}" type="pres">
      <dgm:prSet presAssocID="{C2F57970-2D6C-4C2E-A587-10F2B0CD3C25}" presName="hierChild5" presStyleCnt="0"/>
      <dgm:spPr/>
    </dgm:pt>
    <dgm:pt modelId="{7EC0709E-D0B7-432C-80AD-736B0CACA5E4}" type="pres">
      <dgm:prSet presAssocID="{6D3892B6-7567-4525-BEE5-42E92A7469B3}" presName="Name37" presStyleLbl="parChTrans1D3" presStyleIdx="4" presStyleCnt="15"/>
      <dgm:spPr/>
      <dgm:t>
        <a:bodyPr/>
        <a:lstStyle/>
        <a:p>
          <a:endParaRPr lang="es-ES"/>
        </a:p>
      </dgm:t>
    </dgm:pt>
    <dgm:pt modelId="{B76C9DAC-8E65-4B73-ADF4-14CD5920F83C}" type="pres">
      <dgm:prSet presAssocID="{1311E4A6-720B-4575-A5E6-92BD9FB241A3}" presName="hierRoot2" presStyleCnt="0">
        <dgm:presLayoutVars>
          <dgm:hierBranch val="init"/>
        </dgm:presLayoutVars>
      </dgm:prSet>
      <dgm:spPr/>
    </dgm:pt>
    <dgm:pt modelId="{73651CA8-2212-4BF8-98EA-42F5714F6F5F}" type="pres">
      <dgm:prSet presAssocID="{1311E4A6-720B-4575-A5E6-92BD9FB241A3}" presName="rootComposite" presStyleCnt="0"/>
      <dgm:spPr/>
    </dgm:pt>
    <dgm:pt modelId="{803777AE-BB09-43A7-91D5-103C0F866DAA}" type="pres">
      <dgm:prSet presAssocID="{1311E4A6-720B-4575-A5E6-92BD9FB241A3}" presName="rootText" presStyleLbl="node3" presStyleIdx="4" presStyleCnt="15">
        <dgm:presLayoutVars>
          <dgm:chPref val="3"/>
        </dgm:presLayoutVars>
      </dgm:prSet>
      <dgm:spPr/>
      <dgm:t>
        <a:bodyPr/>
        <a:lstStyle/>
        <a:p>
          <a:endParaRPr lang="es-ES"/>
        </a:p>
      </dgm:t>
    </dgm:pt>
    <dgm:pt modelId="{5E80B68F-ED03-4C6F-905E-4C0E55BE20A2}" type="pres">
      <dgm:prSet presAssocID="{1311E4A6-720B-4575-A5E6-92BD9FB241A3}" presName="rootConnector" presStyleLbl="node3" presStyleIdx="4" presStyleCnt="15"/>
      <dgm:spPr/>
      <dgm:t>
        <a:bodyPr/>
        <a:lstStyle/>
        <a:p>
          <a:endParaRPr lang="es-ES"/>
        </a:p>
      </dgm:t>
    </dgm:pt>
    <dgm:pt modelId="{2F7776F8-784F-4A50-9A5E-8FA32F6A1D20}" type="pres">
      <dgm:prSet presAssocID="{1311E4A6-720B-4575-A5E6-92BD9FB241A3}" presName="hierChild4" presStyleCnt="0"/>
      <dgm:spPr/>
    </dgm:pt>
    <dgm:pt modelId="{3FB7F22A-ECAC-4CC9-AAB4-D8BC7F9C652E}" type="pres">
      <dgm:prSet presAssocID="{1311E4A6-720B-4575-A5E6-92BD9FB241A3}" presName="hierChild5" presStyleCnt="0"/>
      <dgm:spPr/>
    </dgm:pt>
    <dgm:pt modelId="{B4FFA920-C761-41A9-822E-FE6B5F088EDD}" type="pres">
      <dgm:prSet presAssocID="{D1345CF5-0C0D-4583-A13C-E48046B81AC2}" presName="Name37" presStyleLbl="parChTrans1D3" presStyleIdx="5" presStyleCnt="15"/>
      <dgm:spPr/>
      <dgm:t>
        <a:bodyPr/>
        <a:lstStyle/>
        <a:p>
          <a:endParaRPr lang="es-ES"/>
        </a:p>
      </dgm:t>
    </dgm:pt>
    <dgm:pt modelId="{79BE85E1-0E26-46AE-8B2D-DB61580F113F}" type="pres">
      <dgm:prSet presAssocID="{5AB24D39-5DBC-47C8-9E59-8FA5FACD76E1}" presName="hierRoot2" presStyleCnt="0">
        <dgm:presLayoutVars>
          <dgm:hierBranch val="init"/>
        </dgm:presLayoutVars>
      </dgm:prSet>
      <dgm:spPr/>
    </dgm:pt>
    <dgm:pt modelId="{425F853F-666E-49ED-9540-D393D03B6B05}" type="pres">
      <dgm:prSet presAssocID="{5AB24D39-5DBC-47C8-9E59-8FA5FACD76E1}" presName="rootComposite" presStyleCnt="0"/>
      <dgm:spPr/>
    </dgm:pt>
    <dgm:pt modelId="{8C532B81-9CAE-4E53-A55D-420063CBF2F6}" type="pres">
      <dgm:prSet presAssocID="{5AB24D39-5DBC-47C8-9E59-8FA5FACD76E1}" presName="rootText" presStyleLbl="node3" presStyleIdx="5" presStyleCnt="15">
        <dgm:presLayoutVars>
          <dgm:chPref val="3"/>
        </dgm:presLayoutVars>
      </dgm:prSet>
      <dgm:spPr/>
      <dgm:t>
        <a:bodyPr/>
        <a:lstStyle/>
        <a:p>
          <a:endParaRPr lang="es-ES"/>
        </a:p>
      </dgm:t>
    </dgm:pt>
    <dgm:pt modelId="{7E2DC6DA-F8FB-4444-8DE4-70C500E2497B}" type="pres">
      <dgm:prSet presAssocID="{5AB24D39-5DBC-47C8-9E59-8FA5FACD76E1}" presName="rootConnector" presStyleLbl="node3" presStyleIdx="5" presStyleCnt="15"/>
      <dgm:spPr/>
      <dgm:t>
        <a:bodyPr/>
        <a:lstStyle/>
        <a:p>
          <a:endParaRPr lang="es-ES"/>
        </a:p>
      </dgm:t>
    </dgm:pt>
    <dgm:pt modelId="{15914D91-F22E-4063-B1FB-6A2C57C71003}" type="pres">
      <dgm:prSet presAssocID="{5AB24D39-5DBC-47C8-9E59-8FA5FACD76E1}" presName="hierChild4" presStyleCnt="0"/>
      <dgm:spPr/>
    </dgm:pt>
    <dgm:pt modelId="{3B5D9851-5C4E-4CF5-A3F6-A710C3995704}" type="pres">
      <dgm:prSet presAssocID="{5AB24D39-5DBC-47C8-9E59-8FA5FACD76E1}" presName="hierChild5" presStyleCnt="0"/>
      <dgm:spPr/>
    </dgm:pt>
    <dgm:pt modelId="{0BA679DC-F607-4170-AD51-008D79E60F8C}" type="pres">
      <dgm:prSet presAssocID="{42D66C6C-2C3A-4B7A-A7E4-CF7144474A0D}" presName="Name37" presStyleLbl="parChTrans1D3" presStyleIdx="6" presStyleCnt="15"/>
      <dgm:spPr/>
      <dgm:t>
        <a:bodyPr/>
        <a:lstStyle/>
        <a:p>
          <a:endParaRPr lang="es-ES"/>
        </a:p>
      </dgm:t>
    </dgm:pt>
    <dgm:pt modelId="{C4706F17-E7EC-4A46-BD83-768BE50EEEB4}" type="pres">
      <dgm:prSet presAssocID="{9705BDB0-2EE6-45F9-A1C0-685150F492A7}" presName="hierRoot2" presStyleCnt="0">
        <dgm:presLayoutVars>
          <dgm:hierBranch val="init"/>
        </dgm:presLayoutVars>
      </dgm:prSet>
      <dgm:spPr/>
    </dgm:pt>
    <dgm:pt modelId="{29704398-75B1-4302-B185-CD20C45F8739}" type="pres">
      <dgm:prSet presAssocID="{9705BDB0-2EE6-45F9-A1C0-685150F492A7}" presName="rootComposite" presStyleCnt="0"/>
      <dgm:spPr/>
    </dgm:pt>
    <dgm:pt modelId="{169981F5-D1D9-4DCC-95DB-838B60380A0D}" type="pres">
      <dgm:prSet presAssocID="{9705BDB0-2EE6-45F9-A1C0-685150F492A7}" presName="rootText" presStyleLbl="node3" presStyleIdx="6" presStyleCnt="15">
        <dgm:presLayoutVars>
          <dgm:chPref val="3"/>
        </dgm:presLayoutVars>
      </dgm:prSet>
      <dgm:spPr/>
      <dgm:t>
        <a:bodyPr/>
        <a:lstStyle/>
        <a:p>
          <a:endParaRPr lang="es-ES"/>
        </a:p>
      </dgm:t>
    </dgm:pt>
    <dgm:pt modelId="{0505F8C9-875C-46C1-97F9-9D5FDD85A604}" type="pres">
      <dgm:prSet presAssocID="{9705BDB0-2EE6-45F9-A1C0-685150F492A7}" presName="rootConnector" presStyleLbl="node3" presStyleIdx="6" presStyleCnt="15"/>
      <dgm:spPr/>
      <dgm:t>
        <a:bodyPr/>
        <a:lstStyle/>
        <a:p>
          <a:endParaRPr lang="es-ES"/>
        </a:p>
      </dgm:t>
    </dgm:pt>
    <dgm:pt modelId="{95E53077-AC4B-42A7-BE34-8DAB1FDACC69}" type="pres">
      <dgm:prSet presAssocID="{9705BDB0-2EE6-45F9-A1C0-685150F492A7}" presName="hierChild4" presStyleCnt="0"/>
      <dgm:spPr/>
    </dgm:pt>
    <dgm:pt modelId="{737FA070-6B35-44EA-B9E2-029F162D97A3}" type="pres">
      <dgm:prSet presAssocID="{9705BDB0-2EE6-45F9-A1C0-685150F492A7}" presName="hierChild5" presStyleCnt="0"/>
      <dgm:spPr/>
    </dgm:pt>
    <dgm:pt modelId="{0D152C4F-D315-4B6F-99ED-E6709B086F8E}" type="pres">
      <dgm:prSet presAssocID="{243F9907-F0BA-4A48-9DAF-989B50CC23BC}" presName="hierChild5" presStyleCnt="0"/>
      <dgm:spPr/>
    </dgm:pt>
    <dgm:pt modelId="{59BC4B23-B70B-4392-A40D-383EF26BDC90}" type="pres">
      <dgm:prSet presAssocID="{D5516703-BFD9-4F00-A59E-D2249968DEAE}" presName="Name37" presStyleLbl="parChTrans1D2" presStyleIdx="2" presStyleCnt="4"/>
      <dgm:spPr/>
      <dgm:t>
        <a:bodyPr/>
        <a:lstStyle/>
        <a:p>
          <a:endParaRPr lang="es-ES"/>
        </a:p>
      </dgm:t>
    </dgm:pt>
    <dgm:pt modelId="{01C7116E-8061-4908-A699-B34E6C512510}" type="pres">
      <dgm:prSet presAssocID="{BD520100-2461-4937-8F3C-34936D7DBA21}" presName="hierRoot2" presStyleCnt="0">
        <dgm:presLayoutVars>
          <dgm:hierBranch val="init"/>
        </dgm:presLayoutVars>
      </dgm:prSet>
      <dgm:spPr/>
    </dgm:pt>
    <dgm:pt modelId="{0B68D6B1-AD6B-4A12-9263-B4404F466145}" type="pres">
      <dgm:prSet presAssocID="{BD520100-2461-4937-8F3C-34936D7DBA21}" presName="rootComposite" presStyleCnt="0"/>
      <dgm:spPr/>
    </dgm:pt>
    <dgm:pt modelId="{C5023D6D-5586-49A6-9F2C-085CD25E8564}" type="pres">
      <dgm:prSet presAssocID="{BD520100-2461-4937-8F3C-34936D7DBA21}" presName="rootText" presStyleLbl="node2" presStyleIdx="2" presStyleCnt="4" custScaleX="175239">
        <dgm:presLayoutVars>
          <dgm:chPref val="3"/>
        </dgm:presLayoutVars>
      </dgm:prSet>
      <dgm:spPr/>
      <dgm:t>
        <a:bodyPr/>
        <a:lstStyle/>
        <a:p>
          <a:endParaRPr lang="es-ES"/>
        </a:p>
      </dgm:t>
    </dgm:pt>
    <dgm:pt modelId="{8A9D0C1E-81EF-47CA-9528-D5EA8700D4BB}" type="pres">
      <dgm:prSet presAssocID="{BD520100-2461-4937-8F3C-34936D7DBA21}" presName="rootConnector" presStyleLbl="node2" presStyleIdx="2" presStyleCnt="4"/>
      <dgm:spPr/>
      <dgm:t>
        <a:bodyPr/>
        <a:lstStyle/>
        <a:p>
          <a:endParaRPr lang="es-ES"/>
        </a:p>
      </dgm:t>
    </dgm:pt>
    <dgm:pt modelId="{A471D5D0-9974-4194-A7E1-EED5EFD3D9FF}" type="pres">
      <dgm:prSet presAssocID="{BD520100-2461-4937-8F3C-34936D7DBA21}" presName="hierChild4" presStyleCnt="0"/>
      <dgm:spPr/>
    </dgm:pt>
    <dgm:pt modelId="{B4AF7970-289D-40A1-8FF9-CEFCA0BBEA48}" type="pres">
      <dgm:prSet presAssocID="{EA6C9971-7F1C-4E89-BFA5-CA8F9284D517}" presName="Name37" presStyleLbl="parChTrans1D3" presStyleIdx="7" presStyleCnt="15"/>
      <dgm:spPr/>
      <dgm:t>
        <a:bodyPr/>
        <a:lstStyle/>
        <a:p>
          <a:endParaRPr lang="es-ES"/>
        </a:p>
      </dgm:t>
    </dgm:pt>
    <dgm:pt modelId="{57A84925-5272-46CD-B015-3CD442AD9586}" type="pres">
      <dgm:prSet presAssocID="{28BE4C3B-B657-4DAC-832E-8A81064C3A9F}" presName="hierRoot2" presStyleCnt="0">
        <dgm:presLayoutVars>
          <dgm:hierBranch val="init"/>
        </dgm:presLayoutVars>
      </dgm:prSet>
      <dgm:spPr/>
    </dgm:pt>
    <dgm:pt modelId="{FC5339CE-969A-4373-8D47-7B0D6A099E53}" type="pres">
      <dgm:prSet presAssocID="{28BE4C3B-B657-4DAC-832E-8A81064C3A9F}" presName="rootComposite" presStyleCnt="0"/>
      <dgm:spPr/>
    </dgm:pt>
    <dgm:pt modelId="{A246F1A6-E104-4C28-91EC-667D3A83C69D}" type="pres">
      <dgm:prSet presAssocID="{28BE4C3B-B657-4DAC-832E-8A81064C3A9F}" presName="rootText" presStyleLbl="node3" presStyleIdx="7" presStyleCnt="15">
        <dgm:presLayoutVars>
          <dgm:chPref val="3"/>
        </dgm:presLayoutVars>
      </dgm:prSet>
      <dgm:spPr/>
      <dgm:t>
        <a:bodyPr/>
        <a:lstStyle/>
        <a:p>
          <a:endParaRPr lang="es-ES"/>
        </a:p>
      </dgm:t>
    </dgm:pt>
    <dgm:pt modelId="{99DB740A-F756-4EB3-BFE1-162994835239}" type="pres">
      <dgm:prSet presAssocID="{28BE4C3B-B657-4DAC-832E-8A81064C3A9F}" presName="rootConnector" presStyleLbl="node3" presStyleIdx="7" presStyleCnt="15"/>
      <dgm:spPr/>
      <dgm:t>
        <a:bodyPr/>
        <a:lstStyle/>
        <a:p>
          <a:endParaRPr lang="es-ES"/>
        </a:p>
      </dgm:t>
    </dgm:pt>
    <dgm:pt modelId="{F7AA25FC-B93B-43FC-90CE-2BFBA32A3EDE}" type="pres">
      <dgm:prSet presAssocID="{28BE4C3B-B657-4DAC-832E-8A81064C3A9F}" presName="hierChild4" presStyleCnt="0"/>
      <dgm:spPr/>
    </dgm:pt>
    <dgm:pt modelId="{2F0763D7-2097-4134-A946-E555740BDA86}" type="pres">
      <dgm:prSet presAssocID="{28BE4C3B-B657-4DAC-832E-8A81064C3A9F}" presName="hierChild5" presStyleCnt="0"/>
      <dgm:spPr/>
    </dgm:pt>
    <dgm:pt modelId="{83A22CFC-3FAF-477B-89A3-EABCFCB93BB5}" type="pres">
      <dgm:prSet presAssocID="{75C988C7-37A9-49DC-B4AF-76D71B294992}" presName="Name37" presStyleLbl="parChTrans1D3" presStyleIdx="8" presStyleCnt="15"/>
      <dgm:spPr/>
      <dgm:t>
        <a:bodyPr/>
        <a:lstStyle/>
        <a:p>
          <a:endParaRPr lang="es-ES"/>
        </a:p>
      </dgm:t>
    </dgm:pt>
    <dgm:pt modelId="{C4488CE6-90BD-4AEB-AAAB-3C5BC2BF1F4A}" type="pres">
      <dgm:prSet presAssocID="{FB6606BE-A635-45B5-AD80-BAAE666AB523}" presName="hierRoot2" presStyleCnt="0">
        <dgm:presLayoutVars>
          <dgm:hierBranch val="init"/>
        </dgm:presLayoutVars>
      </dgm:prSet>
      <dgm:spPr/>
    </dgm:pt>
    <dgm:pt modelId="{FAA6CCE0-552D-4E16-9DBD-60178778AC20}" type="pres">
      <dgm:prSet presAssocID="{FB6606BE-A635-45B5-AD80-BAAE666AB523}" presName="rootComposite" presStyleCnt="0"/>
      <dgm:spPr/>
    </dgm:pt>
    <dgm:pt modelId="{FA298346-F49F-481E-8017-8234FD18FDF2}" type="pres">
      <dgm:prSet presAssocID="{FB6606BE-A635-45B5-AD80-BAAE666AB523}" presName="rootText" presStyleLbl="node3" presStyleIdx="8" presStyleCnt="15">
        <dgm:presLayoutVars>
          <dgm:chPref val="3"/>
        </dgm:presLayoutVars>
      </dgm:prSet>
      <dgm:spPr/>
      <dgm:t>
        <a:bodyPr/>
        <a:lstStyle/>
        <a:p>
          <a:endParaRPr lang="es-ES"/>
        </a:p>
      </dgm:t>
    </dgm:pt>
    <dgm:pt modelId="{D5D7373C-36DA-4F4F-9606-962E6A052550}" type="pres">
      <dgm:prSet presAssocID="{FB6606BE-A635-45B5-AD80-BAAE666AB523}" presName="rootConnector" presStyleLbl="node3" presStyleIdx="8" presStyleCnt="15"/>
      <dgm:spPr/>
      <dgm:t>
        <a:bodyPr/>
        <a:lstStyle/>
        <a:p>
          <a:endParaRPr lang="es-ES"/>
        </a:p>
      </dgm:t>
    </dgm:pt>
    <dgm:pt modelId="{891CCC50-3867-4945-8539-C7A442D92008}" type="pres">
      <dgm:prSet presAssocID="{FB6606BE-A635-45B5-AD80-BAAE666AB523}" presName="hierChild4" presStyleCnt="0"/>
      <dgm:spPr/>
    </dgm:pt>
    <dgm:pt modelId="{67C94037-CE59-45A4-8AC8-F5C82EC7987E}" type="pres">
      <dgm:prSet presAssocID="{FB6606BE-A635-45B5-AD80-BAAE666AB523}" presName="hierChild5" presStyleCnt="0"/>
      <dgm:spPr/>
    </dgm:pt>
    <dgm:pt modelId="{E8B1F72E-D462-4E9A-95AD-90635126096D}" type="pres">
      <dgm:prSet presAssocID="{7B117815-6458-4EA9-8C44-8D9F3928C258}" presName="Name37" presStyleLbl="parChTrans1D3" presStyleIdx="9" presStyleCnt="15"/>
      <dgm:spPr/>
      <dgm:t>
        <a:bodyPr/>
        <a:lstStyle/>
        <a:p>
          <a:endParaRPr lang="es-ES"/>
        </a:p>
      </dgm:t>
    </dgm:pt>
    <dgm:pt modelId="{050F8AF8-7537-4AF6-8D97-FD4D59AF4179}" type="pres">
      <dgm:prSet presAssocID="{882076FA-7C11-4D9B-A5FF-84E31DC350A6}" presName="hierRoot2" presStyleCnt="0">
        <dgm:presLayoutVars>
          <dgm:hierBranch val="init"/>
        </dgm:presLayoutVars>
      </dgm:prSet>
      <dgm:spPr/>
    </dgm:pt>
    <dgm:pt modelId="{8599E3C9-FED0-4F2E-A269-BEFFC0372525}" type="pres">
      <dgm:prSet presAssocID="{882076FA-7C11-4D9B-A5FF-84E31DC350A6}" presName="rootComposite" presStyleCnt="0"/>
      <dgm:spPr/>
    </dgm:pt>
    <dgm:pt modelId="{C2C7F52A-6F7A-4A3B-AFAF-57587D4B35CC}" type="pres">
      <dgm:prSet presAssocID="{882076FA-7C11-4D9B-A5FF-84E31DC350A6}" presName="rootText" presStyleLbl="node3" presStyleIdx="9" presStyleCnt="15">
        <dgm:presLayoutVars>
          <dgm:chPref val="3"/>
        </dgm:presLayoutVars>
      </dgm:prSet>
      <dgm:spPr/>
      <dgm:t>
        <a:bodyPr/>
        <a:lstStyle/>
        <a:p>
          <a:endParaRPr lang="es-ES"/>
        </a:p>
      </dgm:t>
    </dgm:pt>
    <dgm:pt modelId="{8BEF93D9-86FE-41BC-BF59-2EBD26B2BEBD}" type="pres">
      <dgm:prSet presAssocID="{882076FA-7C11-4D9B-A5FF-84E31DC350A6}" presName="rootConnector" presStyleLbl="node3" presStyleIdx="9" presStyleCnt="15"/>
      <dgm:spPr/>
      <dgm:t>
        <a:bodyPr/>
        <a:lstStyle/>
        <a:p>
          <a:endParaRPr lang="es-ES"/>
        </a:p>
      </dgm:t>
    </dgm:pt>
    <dgm:pt modelId="{88A88735-DC3D-4BBE-86E2-B69A3351DE09}" type="pres">
      <dgm:prSet presAssocID="{882076FA-7C11-4D9B-A5FF-84E31DC350A6}" presName="hierChild4" presStyleCnt="0"/>
      <dgm:spPr/>
    </dgm:pt>
    <dgm:pt modelId="{9CB233A4-B901-41CA-84DC-881137CBE5E7}" type="pres">
      <dgm:prSet presAssocID="{193D79CF-CD50-4B8F-809D-B1326A06072C}" presName="Name37" presStyleLbl="parChTrans1D4" presStyleIdx="0" presStyleCnt="1"/>
      <dgm:spPr/>
      <dgm:t>
        <a:bodyPr/>
        <a:lstStyle/>
        <a:p>
          <a:endParaRPr lang="es-ES"/>
        </a:p>
      </dgm:t>
    </dgm:pt>
    <dgm:pt modelId="{BAB66A8E-9DF4-4841-BB92-B5A245B6B499}" type="pres">
      <dgm:prSet presAssocID="{1928DC66-AFAC-494F-AE06-83CF22146086}" presName="hierRoot2" presStyleCnt="0">
        <dgm:presLayoutVars>
          <dgm:hierBranch val="init"/>
        </dgm:presLayoutVars>
      </dgm:prSet>
      <dgm:spPr/>
    </dgm:pt>
    <dgm:pt modelId="{E0EB1989-0489-4D36-95C5-9242EC417CB5}" type="pres">
      <dgm:prSet presAssocID="{1928DC66-AFAC-494F-AE06-83CF22146086}" presName="rootComposite" presStyleCnt="0"/>
      <dgm:spPr/>
    </dgm:pt>
    <dgm:pt modelId="{A0C990A1-5524-4E8B-8314-0C1553A061A7}" type="pres">
      <dgm:prSet presAssocID="{1928DC66-AFAC-494F-AE06-83CF22146086}" presName="rootText" presStyleLbl="node4" presStyleIdx="0" presStyleCnt="1" custLinFactNeighborY="1988">
        <dgm:presLayoutVars>
          <dgm:chPref val="3"/>
        </dgm:presLayoutVars>
      </dgm:prSet>
      <dgm:spPr/>
      <dgm:t>
        <a:bodyPr/>
        <a:lstStyle/>
        <a:p>
          <a:endParaRPr lang="es-ES"/>
        </a:p>
      </dgm:t>
    </dgm:pt>
    <dgm:pt modelId="{411C4CE5-7C73-48C0-A9F5-752B85EAFE48}" type="pres">
      <dgm:prSet presAssocID="{1928DC66-AFAC-494F-AE06-83CF22146086}" presName="rootConnector" presStyleLbl="node4" presStyleIdx="0" presStyleCnt="1"/>
      <dgm:spPr/>
      <dgm:t>
        <a:bodyPr/>
        <a:lstStyle/>
        <a:p>
          <a:endParaRPr lang="es-ES"/>
        </a:p>
      </dgm:t>
    </dgm:pt>
    <dgm:pt modelId="{DAB5BD9D-7A82-4B9C-B840-CFFC4CB70C30}" type="pres">
      <dgm:prSet presAssocID="{1928DC66-AFAC-494F-AE06-83CF22146086}" presName="hierChild4" presStyleCnt="0"/>
      <dgm:spPr/>
    </dgm:pt>
    <dgm:pt modelId="{66F824E8-1E43-4EE6-8D66-2FE20A99036A}" type="pres">
      <dgm:prSet presAssocID="{1928DC66-AFAC-494F-AE06-83CF22146086}" presName="hierChild5" presStyleCnt="0"/>
      <dgm:spPr/>
    </dgm:pt>
    <dgm:pt modelId="{B5DC7D90-48C1-4104-9AE1-CE1738D0C533}" type="pres">
      <dgm:prSet presAssocID="{882076FA-7C11-4D9B-A5FF-84E31DC350A6}" presName="hierChild5" presStyleCnt="0"/>
      <dgm:spPr/>
    </dgm:pt>
    <dgm:pt modelId="{93CA7AFB-3B34-49FD-8A43-F921398FE10B}" type="pres">
      <dgm:prSet presAssocID="{BD520100-2461-4937-8F3C-34936D7DBA21}" presName="hierChild5" presStyleCnt="0"/>
      <dgm:spPr/>
    </dgm:pt>
    <dgm:pt modelId="{6C1E20BE-34D6-4CC7-B4C1-7BED7780FC11}" type="pres">
      <dgm:prSet presAssocID="{0D74E095-96B4-48D8-B356-91AF90FEC9AB}" presName="Name37" presStyleLbl="parChTrans1D2" presStyleIdx="3" presStyleCnt="4"/>
      <dgm:spPr/>
      <dgm:t>
        <a:bodyPr/>
        <a:lstStyle/>
        <a:p>
          <a:endParaRPr lang="es-ES"/>
        </a:p>
      </dgm:t>
    </dgm:pt>
    <dgm:pt modelId="{30DE86F8-C34C-43DB-9385-568D14B9C8D9}" type="pres">
      <dgm:prSet presAssocID="{10F54583-82A9-4507-AF03-AD7D0983C425}" presName="hierRoot2" presStyleCnt="0">
        <dgm:presLayoutVars>
          <dgm:hierBranch val="init"/>
        </dgm:presLayoutVars>
      </dgm:prSet>
      <dgm:spPr/>
    </dgm:pt>
    <dgm:pt modelId="{FC7ED44A-FA5A-4769-AF7F-CAF8AAABF5E8}" type="pres">
      <dgm:prSet presAssocID="{10F54583-82A9-4507-AF03-AD7D0983C425}" presName="rootComposite" presStyleCnt="0"/>
      <dgm:spPr/>
    </dgm:pt>
    <dgm:pt modelId="{2E46E9D2-CE9A-4B6B-A8E9-6A6AD79839FD}" type="pres">
      <dgm:prSet presAssocID="{10F54583-82A9-4507-AF03-AD7D0983C425}" presName="rootText" presStyleLbl="node2" presStyleIdx="3" presStyleCnt="4" custScaleX="140355">
        <dgm:presLayoutVars>
          <dgm:chPref val="3"/>
        </dgm:presLayoutVars>
      </dgm:prSet>
      <dgm:spPr/>
      <dgm:t>
        <a:bodyPr/>
        <a:lstStyle/>
        <a:p>
          <a:endParaRPr lang="es-ES"/>
        </a:p>
      </dgm:t>
    </dgm:pt>
    <dgm:pt modelId="{E9F0E7D7-1767-4402-AF25-2BD4CED194E2}" type="pres">
      <dgm:prSet presAssocID="{10F54583-82A9-4507-AF03-AD7D0983C425}" presName="rootConnector" presStyleLbl="node2" presStyleIdx="3" presStyleCnt="4"/>
      <dgm:spPr/>
      <dgm:t>
        <a:bodyPr/>
        <a:lstStyle/>
        <a:p>
          <a:endParaRPr lang="es-ES"/>
        </a:p>
      </dgm:t>
    </dgm:pt>
    <dgm:pt modelId="{44C09D1F-5DEE-4B4E-8ED1-2E9F03611E83}" type="pres">
      <dgm:prSet presAssocID="{10F54583-82A9-4507-AF03-AD7D0983C425}" presName="hierChild4" presStyleCnt="0"/>
      <dgm:spPr/>
    </dgm:pt>
    <dgm:pt modelId="{90E72250-2E26-481D-9F1B-3115AF1119FA}" type="pres">
      <dgm:prSet presAssocID="{0C8B9D5E-E992-44C4-A0D1-5886537DC642}" presName="Name37" presStyleLbl="parChTrans1D3" presStyleIdx="10" presStyleCnt="15"/>
      <dgm:spPr/>
      <dgm:t>
        <a:bodyPr/>
        <a:lstStyle/>
        <a:p>
          <a:endParaRPr lang="es-ES"/>
        </a:p>
      </dgm:t>
    </dgm:pt>
    <dgm:pt modelId="{E955ED98-458F-4427-A9F2-D86E43D8926D}" type="pres">
      <dgm:prSet presAssocID="{FDAD03F8-0C93-4C2F-9DE4-84FC6FA043A0}" presName="hierRoot2" presStyleCnt="0">
        <dgm:presLayoutVars>
          <dgm:hierBranch val="init"/>
        </dgm:presLayoutVars>
      </dgm:prSet>
      <dgm:spPr/>
    </dgm:pt>
    <dgm:pt modelId="{CD6395B2-E8B7-40B2-9DD2-0C8C32C03AE0}" type="pres">
      <dgm:prSet presAssocID="{FDAD03F8-0C93-4C2F-9DE4-84FC6FA043A0}" presName="rootComposite" presStyleCnt="0"/>
      <dgm:spPr/>
    </dgm:pt>
    <dgm:pt modelId="{44EFF76D-108C-442F-9D20-65391462CB19}" type="pres">
      <dgm:prSet presAssocID="{FDAD03F8-0C93-4C2F-9DE4-84FC6FA043A0}" presName="rootText" presStyleLbl="node3" presStyleIdx="10" presStyleCnt="15">
        <dgm:presLayoutVars>
          <dgm:chPref val="3"/>
        </dgm:presLayoutVars>
      </dgm:prSet>
      <dgm:spPr/>
      <dgm:t>
        <a:bodyPr/>
        <a:lstStyle/>
        <a:p>
          <a:endParaRPr lang="es-ES"/>
        </a:p>
      </dgm:t>
    </dgm:pt>
    <dgm:pt modelId="{B90A2E18-1E48-4ABF-AB49-9A987150BF80}" type="pres">
      <dgm:prSet presAssocID="{FDAD03F8-0C93-4C2F-9DE4-84FC6FA043A0}" presName="rootConnector" presStyleLbl="node3" presStyleIdx="10" presStyleCnt="15"/>
      <dgm:spPr/>
      <dgm:t>
        <a:bodyPr/>
        <a:lstStyle/>
        <a:p>
          <a:endParaRPr lang="es-ES"/>
        </a:p>
      </dgm:t>
    </dgm:pt>
    <dgm:pt modelId="{B3EBD47E-03A7-4DBD-AC60-E058B69B4238}" type="pres">
      <dgm:prSet presAssocID="{FDAD03F8-0C93-4C2F-9DE4-84FC6FA043A0}" presName="hierChild4" presStyleCnt="0"/>
      <dgm:spPr/>
    </dgm:pt>
    <dgm:pt modelId="{8CE26237-A282-4767-95D1-72E018BBF499}" type="pres">
      <dgm:prSet presAssocID="{FDAD03F8-0C93-4C2F-9DE4-84FC6FA043A0}" presName="hierChild5" presStyleCnt="0"/>
      <dgm:spPr/>
    </dgm:pt>
    <dgm:pt modelId="{38824BF3-A804-4AFA-898E-DE826A198F2F}" type="pres">
      <dgm:prSet presAssocID="{856C21FC-EB07-4028-A4B4-5199369A3F12}" presName="Name37" presStyleLbl="parChTrans1D3" presStyleIdx="11" presStyleCnt="15"/>
      <dgm:spPr/>
      <dgm:t>
        <a:bodyPr/>
        <a:lstStyle/>
        <a:p>
          <a:endParaRPr lang="es-ES"/>
        </a:p>
      </dgm:t>
    </dgm:pt>
    <dgm:pt modelId="{7AFF47AA-A3F5-418E-B271-07D510E16B3F}" type="pres">
      <dgm:prSet presAssocID="{A7906B2A-2EC1-419A-AE14-B4BDA5E4ED08}" presName="hierRoot2" presStyleCnt="0">
        <dgm:presLayoutVars>
          <dgm:hierBranch val="init"/>
        </dgm:presLayoutVars>
      </dgm:prSet>
      <dgm:spPr/>
    </dgm:pt>
    <dgm:pt modelId="{7E0E3AAF-8CAA-4636-B9B7-F66F8CBA6A68}" type="pres">
      <dgm:prSet presAssocID="{A7906B2A-2EC1-419A-AE14-B4BDA5E4ED08}" presName="rootComposite" presStyleCnt="0"/>
      <dgm:spPr/>
    </dgm:pt>
    <dgm:pt modelId="{B01078BB-C844-4BA6-8330-D308E6C2F903}" type="pres">
      <dgm:prSet presAssocID="{A7906B2A-2EC1-419A-AE14-B4BDA5E4ED08}" presName="rootText" presStyleLbl="node3" presStyleIdx="11" presStyleCnt="15">
        <dgm:presLayoutVars>
          <dgm:chPref val="3"/>
        </dgm:presLayoutVars>
      </dgm:prSet>
      <dgm:spPr/>
      <dgm:t>
        <a:bodyPr/>
        <a:lstStyle/>
        <a:p>
          <a:endParaRPr lang="es-ES"/>
        </a:p>
      </dgm:t>
    </dgm:pt>
    <dgm:pt modelId="{F7F9126D-C96A-49E2-8C3B-074D2FF84CBA}" type="pres">
      <dgm:prSet presAssocID="{A7906B2A-2EC1-419A-AE14-B4BDA5E4ED08}" presName="rootConnector" presStyleLbl="node3" presStyleIdx="11" presStyleCnt="15"/>
      <dgm:spPr/>
      <dgm:t>
        <a:bodyPr/>
        <a:lstStyle/>
        <a:p>
          <a:endParaRPr lang="es-ES"/>
        </a:p>
      </dgm:t>
    </dgm:pt>
    <dgm:pt modelId="{F9D3FE44-AD28-4A5F-A698-C45067045FF2}" type="pres">
      <dgm:prSet presAssocID="{A7906B2A-2EC1-419A-AE14-B4BDA5E4ED08}" presName="hierChild4" presStyleCnt="0"/>
      <dgm:spPr/>
    </dgm:pt>
    <dgm:pt modelId="{CF88311E-A142-4327-AFFD-A93C897C6768}" type="pres">
      <dgm:prSet presAssocID="{A7906B2A-2EC1-419A-AE14-B4BDA5E4ED08}" presName="hierChild5" presStyleCnt="0"/>
      <dgm:spPr/>
    </dgm:pt>
    <dgm:pt modelId="{95A845BE-C3F0-4DA5-A08B-A1D597016373}" type="pres">
      <dgm:prSet presAssocID="{30E7898A-106B-48B5-80AA-B3FBDE15E7EB}" presName="Name37" presStyleLbl="parChTrans1D3" presStyleIdx="12" presStyleCnt="15"/>
      <dgm:spPr/>
      <dgm:t>
        <a:bodyPr/>
        <a:lstStyle/>
        <a:p>
          <a:endParaRPr lang="es-ES"/>
        </a:p>
      </dgm:t>
    </dgm:pt>
    <dgm:pt modelId="{B8EDBA87-F966-43BE-B581-18FFB02ECC8E}" type="pres">
      <dgm:prSet presAssocID="{3F4A3361-6C13-4484-8533-2B748E10791C}" presName="hierRoot2" presStyleCnt="0">
        <dgm:presLayoutVars>
          <dgm:hierBranch val="init"/>
        </dgm:presLayoutVars>
      </dgm:prSet>
      <dgm:spPr/>
    </dgm:pt>
    <dgm:pt modelId="{65657EEF-C5FC-497D-9E48-0B4B9568ABDF}" type="pres">
      <dgm:prSet presAssocID="{3F4A3361-6C13-4484-8533-2B748E10791C}" presName="rootComposite" presStyleCnt="0"/>
      <dgm:spPr/>
    </dgm:pt>
    <dgm:pt modelId="{8BD038EA-2F5A-49A8-9FA8-E64B0419F353}" type="pres">
      <dgm:prSet presAssocID="{3F4A3361-6C13-4484-8533-2B748E10791C}" presName="rootText" presStyleLbl="node3" presStyleIdx="12" presStyleCnt="15">
        <dgm:presLayoutVars>
          <dgm:chPref val="3"/>
        </dgm:presLayoutVars>
      </dgm:prSet>
      <dgm:spPr/>
      <dgm:t>
        <a:bodyPr/>
        <a:lstStyle/>
        <a:p>
          <a:endParaRPr lang="es-ES"/>
        </a:p>
      </dgm:t>
    </dgm:pt>
    <dgm:pt modelId="{F0C06621-D26B-4DCD-929C-7EF95EEED105}" type="pres">
      <dgm:prSet presAssocID="{3F4A3361-6C13-4484-8533-2B748E10791C}" presName="rootConnector" presStyleLbl="node3" presStyleIdx="12" presStyleCnt="15"/>
      <dgm:spPr/>
      <dgm:t>
        <a:bodyPr/>
        <a:lstStyle/>
        <a:p>
          <a:endParaRPr lang="es-ES"/>
        </a:p>
      </dgm:t>
    </dgm:pt>
    <dgm:pt modelId="{34ABB294-8835-4E88-ADCC-47D58E6343E0}" type="pres">
      <dgm:prSet presAssocID="{3F4A3361-6C13-4484-8533-2B748E10791C}" presName="hierChild4" presStyleCnt="0"/>
      <dgm:spPr/>
    </dgm:pt>
    <dgm:pt modelId="{B04ACF0A-04D0-45D4-A3FB-93FEA7DD6762}" type="pres">
      <dgm:prSet presAssocID="{3F4A3361-6C13-4484-8533-2B748E10791C}" presName="hierChild5" presStyleCnt="0"/>
      <dgm:spPr/>
    </dgm:pt>
    <dgm:pt modelId="{9AEBEEBC-DF86-4370-8D38-F8DC5614D861}" type="pres">
      <dgm:prSet presAssocID="{A87AC4F8-BDFA-4CE1-BE1B-06421FA22B5A}" presName="Name37" presStyleLbl="parChTrans1D3" presStyleIdx="13" presStyleCnt="15"/>
      <dgm:spPr/>
      <dgm:t>
        <a:bodyPr/>
        <a:lstStyle/>
        <a:p>
          <a:endParaRPr lang="es-ES"/>
        </a:p>
      </dgm:t>
    </dgm:pt>
    <dgm:pt modelId="{3322310A-577D-4A4D-9543-26B396B75C8B}" type="pres">
      <dgm:prSet presAssocID="{6DA4B284-9655-4A50-B3EF-53258CFA73BD}" presName="hierRoot2" presStyleCnt="0">
        <dgm:presLayoutVars>
          <dgm:hierBranch val="init"/>
        </dgm:presLayoutVars>
      </dgm:prSet>
      <dgm:spPr/>
    </dgm:pt>
    <dgm:pt modelId="{696C4392-D848-4122-A37E-C18C3C4E7EFB}" type="pres">
      <dgm:prSet presAssocID="{6DA4B284-9655-4A50-B3EF-53258CFA73BD}" presName="rootComposite" presStyleCnt="0"/>
      <dgm:spPr/>
    </dgm:pt>
    <dgm:pt modelId="{EC21B7A5-CAE4-41B0-B7A1-509159236CBA}" type="pres">
      <dgm:prSet presAssocID="{6DA4B284-9655-4A50-B3EF-53258CFA73BD}" presName="rootText" presStyleLbl="node3" presStyleIdx="13" presStyleCnt="15">
        <dgm:presLayoutVars>
          <dgm:chPref val="3"/>
        </dgm:presLayoutVars>
      </dgm:prSet>
      <dgm:spPr/>
      <dgm:t>
        <a:bodyPr/>
        <a:lstStyle/>
        <a:p>
          <a:endParaRPr lang="es-ES"/>
        </a:p>
      </dgm:t>
    </dgm:pt>
    <dgm:pt modelId="{41E7A336-A3D3-4060-A30B-8844BB82C2A0}" type="pres">
      <dgm:prSet presAssocID="{6DA4B284-9655-4A50-B3EF-53258CFA73BD}" presName="rootConnector" presStyleLbl="node3" presStyleIdx="13" presStyleCnt="15"/>
      <dgm:spPr/>
      <dgm:t>
        <a:bodyPr/>
        <a:lstStyle/>
        <a:p>
          <a:endParaRPr lang="es-ES"/>
        </a:p>
      </dgm:t>
    </dgm:pt>
    <dgm:pt modelId="{E6995B25-1C0C-406A-8119-F969DCD7EF2D}" type="pres">
      <dgm:prSet presAssocID="{6DA4B284-9655-4A50-B3EF-53258CFA73BD}" presName="hierChild4" presStyleCnt="0"/>
      <dgm:spPr/>
    </dgm:pt>
    <dgm:pt modelId="{FE6A2484-DE89-41CE-8CCD-CE87C89A1EA2}" type="pres">
      <dgm:prSet presAssocID="{6DA4B284-9655-4A50-B3EF-53258CFA73BD}" presName="hierChild5" presStyleCnt="0"/>
      <dgm:spPr/>
    </dgm:pt>
    <dgm:pt modelId="{B236410E-464A-43EE-BF3D-B2E706CCCAC3}" type="pres">
      <dgm:prSet presAssocID="{2CE464B3-F475-47F1-BD0E-E2A525C73535}" presName="Name37" presStyleLbl="parChTrans1D3" presStyleIdx="14" presStyleCnt="15"/>
      <dgm:spPr/>
      <dgm:t>
        <a:bodyPr/>
        <a:lstStyle/>
        <a:p>
          <a:endParaRPr lang="es-ES"/>
        </a:p>
      </dgm:t>
    </dgm:pt>
    <dgm:pt modelId="{E2982626-52F6-4E8A-B7C5-99F437491066}" type="pres">
      <dgm:prSet presAssocID="{9F8FC8BA-C257-4F81-AA82-594BF737389B}" presName="hierRoot2" presStyleCnt="0">
        <dgm:presLayoutVars>
          <dgm:hierBranch val="init"/>
        </dgm:presLayoutVars>
      </dgm:prSet>
      <dgm:spPr/>
    </dgm:pt>
    <dgm:pt modelId="{BA930772-27C4-4FBC-B14A-612D38C46E41}" type="pres">
      <dgm:prSet presAssocID="{9F8FC8BA-C257-4F81-AA82-594BF737389B}" presName="rootComposite" presStyleCnt="0"/>
      <dgm:spPr/>
    </dgm:pt>
    <dgm:pt modelId="{D3EA36A1-3B5B-46E7-A3E9-200080634195}" type="pres">
      <dgm:prSet presAssocID="{9F8FC8BA-C257-4F81-AA82-594BF737389B}" presName="rootText" presStyleLbl="node3" presStyleIdx="14" presStyleCnt="15">
        <dgm:presLayoutVars>
          <dgm:chPref val="3"/>
        </dgm:presLayoutVars>
      </dgm:prSet>
      <dgm:spPr/>
      <dgm:t>
        <a:bodyPr/>
        <a:lstStyle/>
        <a:p>
          <a:endParaRPr lang="es-ES"/>
        </a:p>
      </dgm:t>
    </dgm:pt>
    <dgm:pt modelId="{6863DF55-B393-4DA4-AB69-707F574FA567}" type="pres">
      <dgm:prSet presAssocID="{9F8FC8BA-C257-4F81-AA82-594BF737389B}" presName="rootConnector" presStyleLbl="node3" presStyleIdx="14" presStyleCnt="15"/>
      <dgm:spPr/>
      <dgm:t>
        <a:bodyPr/>
        <a:lstStyle/>
        <a:p>
          <a:endParaRPr lang="es-ES"/>
        </a:p>
      </dgm:t>
    </dgm:pt>
    <dgm:pt modelId="{F664D228-B61A-4108-9D7D-7F7099C406A5}" type="pres">
      <dgm:prSet presAssocID="{9F8FC8BA-C257-4F81-AA82-594BF737389B}" presName="hierChild4" presStyleCnt="0"/>
      <dgm:spPr/>
    </dgm:pt>
    <dgm:pt modelId="{3337954C-4112-4ECA-81D5-6FB10D4E6847}" type="pres">
      <dgm:prSet presAssocID="{9F8FC8BA-C257-4F81-AA82-594BF737389B}" presName="hierChild5" presStyleCnt="0"/>
      <dgm:spPr/>
    </dgm:pt>
    <dgm:pt modelId="{AE5776D0-34DA-4630-B5E0-02B62BA75AFC}" type="pres">
      <dgm:prSet presAssocID="{10F54583-82A9-4507-AF03-AD7D0983C425}" presName="hierChild5" presStyleCnt="0"/>
      <dgm:spPr/>
    </dgm:pt>
    <dgm:pt modelId="{EB525B12-E21C-4276-AD7A-06CCE1AD1F60}" type="pres">
      <dgm:prSet presAssocID="{C3F23B2A-2035-47C3-86D4-60B3C79552D2}" presName="hierChild3" presStyleCnt="0"/>
      <dgm:spPr/>
    </dgm:pt>
  </dgm:ptLst>
  <dgm:cxnLst>
    <dgm:cxn modelId="{D01AB9EC-AD1B-42C4-B343-FCE0DDE51D65}" srcId="{BD520100-2461-4937-8F3C-34936D7DBA21}" destId="{28BE4C3B-B657-4DAC-832E-8A81064C3A9F}" srcOrd="0" destOrd="0" parTransId="{EA6C9971-7F1C-4E89-BFA5-CA8F9284D517}" sibTransId="{2699C90A-D146-4A71-A0D5-858A4CFB9FF2}"/>
    <dgm:cxn modelId="{F30E5287-153D-4C0A-8732-328A967658DF}" type="presOf" srcId="{C3F23B2A-2035-47C3-86D4-60B3C79552D2}" destId="{FB8C386B-4553-47F7-BB58-4C8B2B5EEDF9}" srcOrd="0" destOrd="0" presId="urn:microsoft.com/office/officeart/2005/8/layout/orgChart1"/>
    <dgm:cxn modelId="{9E9CD365-BEEC-4808-B04E-8AFF8B30BD44}" srcId="{243F9907-F0BA-4A48-9DAF-989B50CC23BC}" destId="{C2F57970-2D6C-4C2E-A587-10F2B0CD3C25}" srcOrd="1" destOrd="0" parTransId="{B459C269-3E6B-4D37-BB9E-09F21709B8CB}" sibTransId="{ABCD0631-DC3A-483E-B189-CB60B435136A}"/>
    <dgm:cxn modelId="{77B66DD2-B459-491B-A6DD-6864F8B16E92}" type="presOf" srcId="{10F54583-82A9-4507-AF03-AD7D0983C425}" destId="{E9F0E7D7-1767-4402-AF25-2BD4CED194E2}" srcOrd="1" destOrd="0" presId="urn:microsoft.com/office/officeart/2005/8/layout/orgChart1"/>
    <dgm:cxn modelId="{6C49866E-C8A6-4B79-A198-689185A06FFE}" type="presOf" srcId="{882076FA-7C11-4D9B-A5FF-84E31DC350A6}" destId="{8BEF93D9-86FE-41BC-BF59-2EBD26B2BEBD}" srcOrd="1" destOrd="0" presId="urn:microsoft.com/office/officeart/2005/8/layout/orgChart1"/>
    <dgm:cxn modelId="{D927A9FD-A23B-4C82-8FC0-12CF72FA372F}" type="presOf" srcId="{1928DC66-AFAC-494F-AE06-83CF22146086}" destId="{A0C990A1-5524-4E8B-8314-0C1553A061A7}" srcOrd="0" destOrd="0" presId="urn:microsoft.com/office/officeart/2005/8/layout/orgChart1"/>
    <dgm:cxn modelId="{146B57F1-F00A-4707-AA78-C5CFD159D0CE}" type="presOf" srcId="{5AB24D39-5DBC-47C8-9E59-8FA5FACD76E1}" destId="{7E2DC6DA-F8FB-4444-8DE4-70C500E2497B}" srcOrd="1" destOrd="0" presId="urn:microsoft.com/office/officeart/2005/8/layout/orgChart1"/>
    <dgm:cxn modelId="{A65E1AC3-C70A-400D-9FAC-FA2B7703F9E9}" type="presOf" srcId="{8F151D36-E0E8-43EA-B482-1B7E183E5C24}" destId="{83342C3E-DE54-46B6-B22B-9BCAC1509D30}" srcOrd="0" destOrd="0" presId="urn:microsoft.com/office/officeart/2005/8/layout/orgChart1"/>
    <dgm:cxn modelId="{CDB21945-04D1-476C-9B1D-4320187AD794}" type="presOf" srcId="{EA6C9971-7F1C-4E89-BFA5-CA8F9284D517}" destId="{B4AF7970-289D-40A1-8FF9-CEFCA0BBEA48}" srcOrd="0" destOrd="0" presId="urn:microsoft.com/office/officeart/2005/8/layout/orgChart1"/>
    <dgm:cxn modelId="{4C0B810B-ACD4-4E5A-9F1A-06F080095E2E}" srcId="{243F9907-F0BA-4A48-9DAF-989B50CC23BC}" destId="{5AB24D39-5DBC-47C8-9E59-8FA5FACD76E1}" srcOrd="3" destOrd="0" parTransId="{D1345CF5-0C0D-4583-A13C-E48046B81AC2}" sibTransId="{4509328B-5699-45C8-9119-D824FD92F3E9}"/>
    <dgm:cxn modelId="{9DD490EB-E5ED-45EC-A1E3-63510E6B9FAC}" type="presOf" srcId="{1928DC66-AFAC-494F-AE06-83CF22146086}" destId="{411C4CE5-7C73-48C0-A9F5-752B85EAFE48}" srcOrd="1" destOrd="0" presId="urn:microsoft.com/office/officeart/2005/8/layout/orgChart1"/>
    <dgm:cxn modelId="{52CFB5D3-B104-4EE8-8CEF-E15FA54B19D0}" type="presOf" srcId="{0D74E095-96B4-48D8-B356-91AF90FEC9AB}" destId="{6C1E20BE-34D6-4CC7-B4C1-7BED7780FC11}" srcOrd="0" destOrd="0" presId="urn:microsoft.com/office/officeart/2005/8/layout/orgChart1"/>
    <dgm:cxn modelId="{09195557-DAB0-46DF-B9BF-E6DE407356B8}" type="presOf" srcId="{FB6606BE-A635-45B5-AD80-BAAE666AB523}" destId="{FA298346-F49F-481E-8017-8234FD18FDF2}" srcOrd="0" destOrd="0" presId="urn:microsoft.com/office/officeart/2005/8/layout/orgChart1"/>
    <dgm:cxn modelId="{B43A6A45-1AFD-4870-A248-3FEE5B90164A}" type="presOf" srcId="{A6AFF3DC-0A3F-4E9F-81B7-429589ED3D29}" destId="{B5F9FC59-2E17-4838-B395-DE4ADC07E20C}" srcOrd="0" destOrd="0" presId="urn:microsoft.com/office/officeart/2005/8/layout/orgChart1"/>
    <dgm:cxn modelId="{5113A4B1-15C7-4798-A8AF-83E04B652BE6}" type="presOf" srcId="{D3647232-9689-44EF-9273-E3224B6F9DD2}" destId="{FE65FD1F-FEE2-4B58-B2ED-ACAEABF880D1}" srcOrd="0" destOrd="0" presId="urn:microsoft.com/office/officeart/2005/8/layout/orgChart1"/>
    <dgm:cxn modelId="{492A2C1C-8BB1-47DD-BBEC-7808A910F990}" type="presOf" srcId="{9705BDB0-2EE6-45F9-A1C0-685150F492A7}" destId="{0505F8C9-875C-46C1-97F9-9D5FDD85A604}" srcOrd="1" destOrd="0" presId="urn:microsoft.com/office/officeart/2005/8/layout/orgChart1"/>
    <dgm:cxn modelId="{DAF3BD03-5668-4732-8774-FFC70555319D}" type="presOf" srcId="{6D3892B6-7567-4525-BEE5-42E92A7469B3}" destId="{7EC0709E-D0B7-432C-80AD-736B0CACA5E4}" srcOrd="0" destOrd="0" presId="urn:microsoft.com/office/officeart/2005/8/layout/orgChart1"/>
    <dgm:cxn modelId="{C395385D-221D-4EDD-B58A-8E3C24E315CD}" type="presOf" srcId="{C3F23B2A-2035-47C3-86D4-60B3C79552D2}" destId="{D87BC934-EA69-42B5-8D88-2C7743315D92}" srcOrd="1" destOrd="0" presId="urn:microsoft.com/office/officeart/2005/8/layout/orgChart1"/>
    <dgm:cxn modelId="{DC0F2E28-2CAD-4F25-9550-E4CFC8B1C459}" type="presOf" srcId="{C2DDFF8A-4C12-465D-8976-93DA8428E2F4}" destId="{B9FFF7BA-D98E-4C03-B47D-8BFFD368C19B}" srcOrd="0" destOrd="0" presId="urn:microsoft.com/office/officeart/2005/8/layout/orgChart1"/>
    <dgm:cxn modelId="{D3AC90A3-81F6-40B1-83F4-7C60AEBB6FA7}" type="presOf" srcId="{9705BDB0-2EE6-45F9-A1C0-685150F492A7}" destId="{169981F5-D1D9-4DCC-95DB-838B60380A0D}" srcOrd="0" destOrd="0" presId="urn:microsoft.com/office/officeart/2005/8/layout/orgChart1"/>
    <dgm:cxn modelId="{32157C73-90B9-4E05-B026-588EA1C2D4C8}" srcId="{10F54583-82A9-4507-AF03-AD7D0983C425}" destId="{FDAD03F8-0C93-4C2F-9DE4-84FC6FA043A0}" srcOrd="0" destOrd="0" parTransId="{0C8B9D5E-E992-44C4-A0D1-5886537DC642}" sibTransId="{78BF04B5-0B02-4F05-BC45-B8E081A0B96E}"/>
    <dgm:cxn modelId="{9A635EE0-89E6-4163-B588-33C734BD138A}" srcId="{10F54583-82A9-4507-AF03-AD7D0983C425}" destId="{9F8FC8BA-C257-4F81-AA82-594BF737389B}" srcOrd="4" destOrd="0" parTransId="{2CE464B3-F475-47F1-BD0E-E2A525C73535}" sibTransId="{98232FDE-B2B4-4E06-A1A3-324E10A5C1BC}"/>
    <dgm:cxn modelId="{8E67D5AB-A7CD-4C5C-8F0E-8FD217A90B5E}" srcId="{10F54583-82A9-4507-AF03-AD7D0983C425}" destId="{A7906B2A-2EC1-419A-AE14-B4BDA5E4ED08}" srcOrd="1" destOrd="0" parTransId="{856C21FC-EB07-4028-A4B4-5199369A3F12}" sibTransId="{A06030D5-CD4D-4D12-BF52-21E469D3C988}"/>
    <dgm:cxn modelId="{E6DC0DFB-CE44-4C1E-BAC9-C6A648F21B92}" srcId="{243F9907-F0BA-4A48-9DAF-989B50CC23BC}" destId="{C2DDFF8A-4C12-465D-8976-93DA8428E2F4}" srcOrd="0" destOrd="0" parTransId="{BA18CF06-5ABC-4C1A-9A0A-ED7993EE1CCE}" sibTransId="{B82B3457-D7C3-4761-8DB8-B4D3A1DF4AF2}"/>
    <dgm:cxn modelId="{06C305B7-40F2-4974-B6F9-0879EA00DC6E}" srcId="{BD520100-2461-4937-8F3C-34936D7DBA21}" destId="{FB6606BE-A635-45B5-AD80-BAAE666AB523}" srcOrd="1" destOrd="0" parTransId="{75C988C7-37A9-49DC-B4AF-76D71B294992}" sibTransId="{3B4DAACE-78F8-41F8-B10A-9A79A3E251A6}"/>
    <dgm:cxn modelId="{D1216FB2-D72E-4F28-994F-F264FA5314D0}" srcId="{C3F23B2A-2035-47C3-86D4-60B3C79552D2}" destId="{243F9907-F0BA-4A48-9DAF-989B50CC23BC}" srcOrd="1" destOrd="0" parTransId="{D3647232-9689-44EF-9273-E3224B6F9DD2}" sibTransId="{4F001663-AE84-4D2D-BC3C-48179860F47E}"/>
    <dgm:cxn modelId="{E314BC1E-EF53-4542-93FD-72F93A10A772}" type="presOf" srcId="{00E4BB19-85AE-417B-AFBE-361A913A4DF1}" destId="{98D1892C-C2F2-4E70-BBF1-D614CF9BCC5F}" srcOrd="1" destOrd="0" presId="urn:microsoft.com/office/officeart/2005/8/layout/orgChart1"/>
    <dgm:cxn modelId="{9E893DCF-A4F7-45BE-B375-7FD7C280908D}" type="presOf" srcId="{6DA4B284-9655-4A50-B3EF-53258CFA73BD}" destId="{41E7A336-A3D3-4060-A30B-8844BB82C2A0}" srcOrd="1" destOrd="0" presId="urn:microsoft.com/office/officeart/2005/8/layout/orgChart1"/>
    <dgm:cxn modelId="{F026AD50-5A24-44FC-83E8-647CC95FE06B}" type="presOf" srcId="{856C21FC-EB07-4028-A4B4-5199369A3F12}" destId="{38824BF3-A804-4AFA-898E-DE826A198F2F}" srcOrd="0" destOrd="0" presId="urn:microsoft.com/office/officeart/2005/8/layout/orgChart1"/>
    <dgm:cxn modelId="{8E1074AF-ED84-459D-9E91-90310FA00C84}" type="presOf" srcId="{FB6606BE-A635-45B5-AD80-BAAE666AB523}" destId="{D5D7373C-36DA-4F4F-9606-962E6A052550}" srcOrd="1" destOrd="0" presId="urn:microsoft.com/office/officeart/2005/8/layout/orgChart1"/>
    <dgm:cxn modelId="{35FA8EAA-939B-4A4D-8082-A5A080FA46B2}" type="presOf" srcId="{9F8FC8BA-C257-4F81-AA82-594BF737389B}" destId="{6863DF55-B393-4DA4-AB69-707F574FA567}" srcOrd="1" destOrd="0" presId="urn:microsoft.com/office/officeart/2005/8/layout/orgChart1"/>
    <dgm:cxn modelId="{6ED08FB1-7E70-48C7-9052-47FC97743BAE}" type="presOf" srcId="{7051BBCE-E81D-4FD4-809C-C2E597B6A92A}" destId="{F140C590-DFF8-4191-9643-09C72EB16833}" srcOrd="0" destOrd="0" presId="urn:microsoft.com/office/officeart/2005/8/layout/orgChart1"/>
    <dgm:cxn modelId="{8E42033F-8423-48AD-A260-C4C765FD5D0B}" type="presOf" srcId="{B459C269-3E6B-4D37-BB9E-09F21709B8CB}" destId="{07E7CC35-52D0-435B-AB94-8045B42F3D63}" srcOrd="0" destOrd="0" presId="urn:microsoft.com/office/officeart/2005/8/layout/orgChart1"/>
    <dgm:cxn modelId="{35F56C55-4262-42C7-AD9E-BAB97500C96C}" type="presOf" srcId="{BA18CF06-5ABC-4C1A-9A0A-ED7993EE1CCE}" destId="{0C414D5D-76AF-4A55-9549-0E9AEE5815EB}" srcOrd="0" destOrd="0" presId="urn:microsoft.com/office/officeart/2005/8/layout/orgChart1"/>
    <dgm:cxn modelId="{440AB977-FD6D-45E7-9F5C-DCC92E5C4DB0}" srcId="{10F54583-82A9-4507-AF03-AD7D0983C425}" destId="{6DA4B284-9655-4A50-B3EF-53258CFA73BD}" srcOrd="3" destOrd="0" parTransId="{A87AC4F8-BDFA-4CE1-BE1B-06421FA22B5A}" sibTransId="{F212F045-B274-40B4-AB4F-7251B2D7800F}"/>
    <dgm:cxn modelId="{AFA7A564-3289-486C-A6FA-7244731A81E7}" type="presOf" srcId="{0C8B9D5E-E992-44C4-A0D1-5886537DC642}" destId="{90E72250-2E26-481D-9F1B-3115AF1119FA}" srcOrd="0" destOrd="0" presId="urn:microsoft.com/office/officeart/2005/8/layout/orgChart1"/>
    <dgm:cxn modelId="{0AC3C87F-D8C1-460B-8FEE-88C5AA1A7EDB}" type="presOf" srcId="{7B117815-6458-4EA9-8C44-8D9F3928C258}" destId="{E8B1F72E-D462-4E9A-95AD-90635126096D}" srcOrd="0" destOrd="0" presId="urn:microsoft.com/office/officeart/2005/8/layout/orgChart1"/>
    <dgm:cxn modelId="{FF3F267A-FFD8-469E-9A15-977D9BFE1A93}" type="presOf" srcId="{75C988C7-37A9-49DC-B4AF-76D71B294992}" destId="{83A22CFC-3FAF-477B-89A3-EABCFCB93BB5}" srcOrd="0" destOrd="0" presId="urn:microsoft.com/office/officeart/2005/8/layout/orgChart1"/>
    <dgm:cxn modelId="{E732C13C-73CC-4472-8381-91FF649499A4}" type="presOf" srcId="{C2F57970-2D6C-4C2E-A587-10F2B0CD3C25}" destId="{CE38BC06-CC3C-4ADF-A075-72F1776FB798}" srcOrd="1" destOrd="0" presId="urn:microsoft.com/office/officeart/2005/8/layout/orgChart1"/>
    <dgm:cxn modelId="{5F058BAA-64D0-4573-9D5F-D459D3CE37DA}" type="presOf" srcId="{243F9907-F0BA-4A48-9DAF-989B50CC23BC}" destId="{516E7FA7-9732-45BA-8569-F0C78F2AFE01}" srcOrd="0" destOrd="0" presId="urn:microsoft.com/office/officeart/2005/8/layout/orgChart1"/>
    <dgm:cxn modelId="{51CFCBAE-31FF-4BF0-8CA9-C94E53079A8B}" type="presOf" srcId="{C2DDFF8A-4C12-465D-8976-93DA8428E2F4}" destId="{A6705F14-83C1-4B97-B23E-6E679B0FE108}" srcOrd="1" destOrd="0" presId="urn:microsoft.com/office/officeart/2005/8/layout/orgChart1"/>
    <dgm:cxn modelId="{69A1D647-8989-4F76-B457-29BD1CCF0671}" srcId="{00E4BB19-85AE-417B-AFBE-361A913A4DF1}" destId="{42C00543-6160-4936-B003-13E86EA93335}" srcOrd="0" destOrd="0" parTransId="{8F151D36-E0E8-43EA-B482-1B7E183E5C24}" sibTransId="{3941FEAA-831F-4887-A32F-4B2D6D47FA71}"/>
    <dgm:cxn modelId="{4B1D4E78-5DF4-4F16-98D4-7AE97CF0B268}" srcId="{C3F23B2A-2035-47C3-86D4-60B3C79552D2}" destId="{10F54583-82A9-4507-AF03-AD7D0983C425}" srcOrd="3" destOrd="0" parTransId="{0D74E095-96B4-48D8-B356-91AF90FEC9AB}" sibTransId="{CBB46F09-24DE-45A9-9A8C-196CAE46872A}"/>
    <dgm:cxn modelId="{126BDE8D-0298-4278-8BA7-0101A2C79D30}" srcId="{A6AFF3DC-0A3F-4E9F-81B7-429589ED3D29}" destId="{C3F23B2A-2035-47C3-86D4-60B3C79552D2}" srcOrd="0" destOrd="0" parTransId="{810F61E1-3732-4B27-81A9-E5090B3D6CAA}" sibTransId="{64C65D3D-305A-40B6-ACDB-4A452C8B3867}"/>
    <dgm:cxn modelId="{D9EB4C4F-1001-4775-8F60-397DDD3959D7}" type="presOf" srcId="{00E4BB19-85AE-417B-AFBE-361A913A4DF1}" destId="{D8DCD2AD-F02C-43B5-A23C-A5B530357C94}" srcOrd="0" destOrd="0" presId="urn:microsoft.com/office/officeart/2005/8/layout/orgChart1"/>
    <dgm:cxn modelId="{F212CEAE-406E-4E16-B491-3AB886108A37}" type="presOf" srcId="{4B1B8BDB-4554-475F-A9E2-94ABF6AB403F}" destId="{5B3E77E5-D333-4B0D-9A15-BEA636A1F985}" srcOrd="0" destOrd="0" presId="urn:microsoft.com/office/officeart/2005/8/layout/orgChart1"/>
    <dgm:cxn modelId="{D91FB04C-6ED5-4DDC-BE1F-C5E1A14A36D7}" type="presOf" srcId="{BD520100-2461-4937-8F3C-34936D7DBA21}" destId="{8A9D0C1E-81EF-47CA-9528-D5EA8700D4BB}" srcOrd="1" destOrd="0" presId="urn:microsoft.com/office/officeart/2005/8/layout/orgChart1"/>
    <dgm:cxn modelId="{B5588C42-8CB2-4DFC-BFBA-805180393C6A}" type="presOf" srcId="{28BE4C3B-B657-4DAC-832E-8A81064C3A9F}" destId="{A246F1A6-E104-4C28-91EC-667D3A83C69D}" srcOrd="0" destOrd="0" presId="urn:microsoft.com/office/officeart/2005/8/layout/orgChart1"/>
    <dgm:cxn modelId="{C2E845A9-DBA9-4C4F-A4B3-DF0CC747B1AB}" type="presOf" srcId="{3F4A3361-6C13-4484-8533-2B748E10791C}" destId="{F0C06621-D26B-4DCD-929C-7EF95EEED105}" srcOrd="1" destOrd="0" presId="urn:microsoft.com/office/officeart/2005/8/layout/orgChart1"/>
    <dgm:cxn modelId="{1B06914C-CB54-4CC9-9648-8005B07E2B2B}" srcId="{243F9907-F0BA-4A48-9DAF-989B50CC23BC}" destId="{9705BDB0-2EE6-45F9-A1C0-685150F492A7}" srcOrd="4" destOrd="0" parTransId="{42D66C6C-2C3A-4B7A-A7E4-CF7144474A0D}" sibTransId="{1BA63E7F-5DF0-4D77-8F98-C43DD5C5CE58}"/>
    <dgm:cxn modelId="{32B1D72C-4DE6-4F06-B321-6CCC615E9ED9}" type="presOf" srcId="{5AB24D39-5DBC-47C8-9E59-8FA5FACD76E1}" destId="{8C532B81-9CAE-4E53-A55D-420063CBF2F6}" srcOrd="0" destOrd="0" presId="urn:microsoft.com/office/officeart/2005/8/layout/orgChart1"/>
    <dgm:cxn modelId="{DC664DBE-4E4F-400B-9E70-6D57F3FA90B6}" srcId="{BD520100-2461-4937-8F3C-34936D7DBA21}" destId="{882076FA-7C11-4D9B-A5FF-84E31DC350A6}" srcOrd="2" destOrd="0" parTransId="{7B117815-6458-4EA9-8C44-8D9F3928C258}" sibTransId="{C200338B-F932-49DD-8A67-C20D250E6B95}"/>
    <dgm:cxn modelId="{2D16EDBC-51B4-4D38-87B8-B374040FDA61}" type="presOf" srcId="{42C00543-6160-4936-B003-13E86EA93335}" destId="{72970BD9-F661-4AE7-96D3-BDBAEC02E377}" srcOrd="0" destOrd="0" presId="urn:microsoft.com/office/officeart/2005/8/layout/orgChart1"/>
    <dgm:cxn modelId="{0EE64F7A-B3DD-49C5-80FF-5E7C75F1E5EF}" type="presOf" srcId="{7051BBCE-E81D-4FD4-809C-C2E597B6A92A}" destId="{8D34A73B-BC06-4AC1-BE90-FDE9107093EE}" srcOrd="1" destOrd="0" presId="urn:microsoft.com/office/officeart/2005/8/layout/orgChart1"/>
    <dgm:cxn modelId="{54BE6FED-9E8C-4EF4-A6C0-90429427345B}" srcId="{243F9907-F0BA-4A48-9DAF-989B50CC23BC}" destId="{1311E4A6-720B-4575-A5E6-92BD9FB241A3}" srcOrd="2" destOrd="0" parTransId="{6D3892B6-7567-4525-BEE5-42E92A7469B3}" sibTransId="{197952E6-F0E6-4E06-ADAC-280D7761156B}"/>
    <dgm:cxn modelId="{A4A54A90-1439-44BB-A1C0-1606229A505E}" type="presOf" srcId="{2CE464B3-F475-47F1-BD0E-E2A525C73535}" destId="{B236410E-464A-43EE-BF3D-B2E706CCCAC3}" srcOrd="0" destOrd="0" presId="urn:microsoft.com/office/officeart/2005/8/layout/orgChart1"/>
    <dgm:cxn modelId="{F146F208-21C8-41AC-81C4-7A74855FEBB3}" type="presOf" srcId="{BD520100-2461-4937-8F3C-34936D7DBA21}" destId="{C5023D6D-5586-49A6-9F2C-085CD25E8564}" srcOrd="0" destOrd="0" presId="urn:microsoft.com/office/officeart/2005/8/layout/orgChart1"/>
    <dgm:cxn modelId="{C054A7D1-1D98-4A42-ACDA-0E59E613C954}" srcId="{10F54583-82A9-4507-AF03-AD7D0983C425}" destId="{3F4A3361-6C13-4484-8533-2B748E10791C}" srcOrd="2" destOrd="0" parTransId="{30E7898A-106B-48B5-80AA-B3FBDE15E7EB}" sibTransId="{8C006C64-D6A9-411F-A401-400C0BAFD84E}"/>
    <dgm:cxn modelId="{546B3B76-3EAE-408C-9E72-261FD522233C}" type="presOf" srcId="{C2F57970-2D6C-4C2E-A587-10F2B0CD3C25}" destId="{C69292B1-6FE3-4CE9-BD1B-094696E1689E}" srcOrd="0" destOrd="0" presId="urn:microsoft.com/office/officeart/2005/8/layout/orgChart1"/>
    <dgm:cxn modelId="{2416DD48-BE8F-418D-BE83-75BF9A61DEA0}" type="presOf" srcId="{FDAD03F8-0C93-4C2F-9DE4-84FC6FA043A0}" destId="{44EFF76D-108C-442F-9D20-65391462CB19}" srcOrd="0" destOrd="0" presId="urn:microsoft.com/office/officeart/2005/8/layout/orgChart1"/>
    <dgm:cxn modelId="{7D74A7D6-2D25-4B46-9BD0-7BBFECEF339E}" type="presOf" srcId="{A7906B2A-2EC1-419A-AE14-B4BDA5E4ED08}" destId="{B01078BB-C844-4BA6-8330-D308E6C2F903}" srcOrd="0" destOrd="0" presId="urn:microsoft.com/office/officeart/2005/8/layout/orgChart1"/>
    <dgm:cxn modelId="{650BD009-7D20-4284-AB91-1BB0428BCE3D}" type="presOf" srcId="{10F54583-82A9-4507-AF03-AD7D0983C425}" destId="{2E46E9D2-CE9A-4B6B-A8E9-6A6AD79839FD}" srcOrd="0" destOrd="0" presId="urn:microsoft.com/office/officeart/2005/8/layout/orgChart1"/>
    <dgm:cxn modelId="{E0F52E7F-1DD7-472D-AEEF-6BF41A3A5626}" type="presOf" srcId="{243F9907-F0BA-4A48-9DAF-989B50CC23BC}" destId="{91A8FFCC-2634-4FE1-B2EC-EBB8AF532183}" srcOrd="1" destOrd="0" presId="urn:microsoft.com/office/officeart/2005/8/layout/orgChart1"/>
    <dgm:cxn modelId="{A9778CD9-BD09-4F4B-8209-779D0ACE984E}" type="presOf" srcId="{12607755-6E42-45D6-8A7F-3DE997203097}" destId="{569BDF65-818E-46DE-BB4E-00CB74FB4329}" srcOrd="0" destOrd="0" presId="urn:microsoft.com/office/officeart/2005/8/layout/orgChart1"/>
    <dgm:cxn modelId="{E648AA4F-0A21-420A-8CE0-2BCDDD2A119E}" type="presOf" srcId="{28BE4C3B-B657-4DAC-832E-8A81064C3A9F}" destId="{99DB740A-F756-4EB3-BFE1-162994835239}" srcOrd="1" destOrd="0" presId="urn:microsoft.com/office/officeart/2005/8/layout/orgChart1"/>
    <dgm:cxn modelId="{52D51616-A014-4424-8AD8-010C725060B3}" type="presOf" srcId="{6DA4B284-9655-4A50-B3EF-53258CFA73BD}" destId="{EC21B7A5-CAE4-41B0-B7A1-509159236CBA}" srcOrd="0" destOrd="0" presId="urn:microsoft.com/office/officeart/2005/8/layout/orgChart1"/>
    <dgm:cxn modelId="{6743F01F-D823-4243-9D79-0384FF6B7E35}" type="presOf" srcId="{30E7898A-106B-48B5-80AA-B3FBDE15E7EB}" destId="{95A845BE-C3F0-4DA5-A08B-A1D597016373}" srcOrd="0" destOrd="0" presId="urn:microsoft.com/office/officeart/2005/8/layout/orgChart1"/>
    <dgm:cxn modelId="{5BAD2DB5-E38D-44B4-9473-E37E1CD67612}" type="presOf" srcId="{3F4A3361-6C13-4484-8533-2B748E10791C}" destId="{8BD038EA-2F5A-49A8-9FA8-E64B0419F353}" srcOrd="0" destOrd="0" presId="urn:microsoft.com/office/officeart/2005/8/layout/orgChart1"/>
    <dgm:cxn modelId="{512356D7-438A-4BEB-B3B7-BC7CFAEB8419}" type="presOf" srcId="{42D66C6C-2C3A-4B7A-A7E4-CF7144474A0D}" destId="{0BA679DC-F607-4170-AD51-008D79E60F8C}" srcOrd="0" destOrd="0" presId="urn:microsoft.com/office/officeart/2005/8/layout/orgChart1"/>
    <dgm:cxn modelId="{F9673C0E-3BD2-4B1F-AC2E-C6CC80648621}" type="presOf" srcId="{193D79CF-CD50-4B8F-809D-B1326A06072C}" destId="{9CB233A4-B901-41CA-84DC-881137CBE5E7}" srcOrd="0" destOrd="0" presId="urn:microsoft.com/office/officeart/2005/8/layout/orgChart1"/>
    <dgm:cxn modelId="{BDE3DCFB-2D16-41A1-BB25-336874BF334F}" type="presOf" srcId="{42C00543-6160-4936-B003-13E86EA93335}" destId="{AA81351E-1314-434F-93BC-E6ADBD562100}" srcOrd="1" destOrd="0" presId="urn:microsoft.com/office/officeart/2005/8/layout/orgChart1"/>
    <dgm:cxn modelId="{309E8CDD-69B8-42CB-9F8A-B1F03C116C54}" type="presOf" srcId="{D1345CF5-0C0D-4583-A13C-E48046B81AC2}" destId="{B4FFA920-C761-41A9-822E-FE6B5F088EDD}" srcOrd="0" destOrd="0" presId="urn:microsoft.com/office/officeart/2005/8/layout/orgChart1"/>
    <dgm:cxn modelId="{F6F3899A-28A2-4C9F-9C5E-E8B35421270B}" srcId="{C3F23B2A-2035-47C3-86D4-60B3C79552D2}" destId="{00E4BB19-85AE-417B-AFBE-361A913A4DF1}" srcOrd="0" destOrd="0" parTransId="{12607755-6E42-45D6-8A7F-3DE997203097}" sibTransId="{4E3076A9-674D-46E0-8268-43542E7DC975}"/>
    <dgm:cxn modelId="{BFD03EE8-3315-4EA1-B872-4721DC1949A8}" type="presOf" srcId="{1311E4A6-720B-4575-A5E6-92BD9FB241A3}" destId="{803777AE-BB09-43A7-91D5-103C0F866DAA}" srcOrd="0" destOrd="0" presId="urn:microsoft.com/office/officeart/2005/8/layout/orgChart1"/>
    <dgm:cxn modelId="{3FD84ADD-DD23-4FAB-9CD8-B8F1E2D67CC5}" type="presOf" srcId="{D5516703-BFD9-4F00-A59E-D2249968DEAE}" destId="{59BC4B23-B70B-4392-A40D-383EF26BDC90}" srcOrd="0" destOrd="0" presId="urn:microsoft.com/office/officeart/2005/8/layout/orgChart1"/>
    <dgm:cxn modelId="{3B48EC5D-5E04-4CF4-8574-9914B8E9F4FE}" type="presOf" srcId="{FDAD03F8-0C93-4C2F-9DE4-84FC6FA043A0}" destId="{B90A2E18-1E48-4ABF-AB49-9A987150BF80}" srcOrd="1" destOrd="0" presId="urn:microsoft.com/office/officeart/2005/8/layout/orgChart1"/>
    <dgm:cxn modelId="{EE73CEE8-A2E6-4E56-808D-5803D3766D25}" type="presOf" srcId="{9F8FC8BA-C257-4F81-AA82-594BF737389B}" destId="{D3EA36A1-3B5B-46E7-A3E9-200080634195}" srcOrd="0" destOrd="0" presId="urn:microsoft.com/office/officeart/2005/8/layout/orgChart1"/>
    <dgm:cxn modelId="{7B33B243-4489-4E3F-832B-E081902F577F}" srcId="{C3F23B2A-2035-47C3-86D4-60B3C79552D2}" destId="{BD520100-2461-4937-8F3C-34936D7DBA21}" srcOrd="2" destOrd="0" parTransId="{D5516703-BFD9-4F00-A59E-D2249968DEAE}" sibTransId="{F08A1A09-91D9-4731-9833-5CDE9937E214}"/>
    <dgm:cxn modelId="{350D2A83-5925-4E68-89A8-48829D62BCDE}" type="presOf" srcId="{A7906B2A-2EC1-419A-AE14-B4BDA5E4ED08}" destId="{F7F9126D-C96A-49E2-8C3B-074D2FF84CBA}" srcOrd="1" destOrd="0" presId="urn:microsoft.com/office/officeart/2005/8/layout/orgChart1"/>
    <dgm:cxn modelId="{1A476926-2D35-480E-AEF0-3F01D7E721F9}" type="presOf" srcId="{1311E4A6-720B-4575-A5E6-92BD9FB241A3}" destId="{5E80B68F-ED03-4C6F-905E-4C0E55BE20A2}" srcOrd="1" destOrd="0" presId="urn:microsoft.com/office/officeart/2005/8/layout/orgChart1"/>
    <dgm:cxn modelId="{7DF6A195-C9F0-4D51-83F8-F7F4E8901AE8}" type="presOf" srcId="{A87AC4F8-BDFA-4CE1-BE1B-06421FA22B5A}" destId="{9AEBEEBC-DF86-4370-8D38-F8DC5614D861}" srcOrd="0" destOrd="0" presId="urn:microsoft.com/office/officeart/2005/8/layout/orgChart1"/>
    <dgm:cxn modelId="{282E9A64-7652-490A-BB0F-5C14AA4BBA13}" type="presOf" srcId="{882076FA-7C11-4D9B-A5FF-84E31DC350A6}" destId="{C2C7F52A-6F7A-4A3B-AFAF-57587D4B35CC}" srcOrd="0" destOrd="0" presId="urn:microsoft.com/office/officeart/2005/8/layout/orgChart1"/>
    <dgm:cxn modelId="{E7FAAE1E-C0B7-4978-9337-9E5D13570B5D}" srcId="{00E4BB19-85AE-417B-AFBE-361A913A4DF1}" destId="{7051BBCE-E81D-4FD4-809C-C2E597B6A92A}" srcOrd="1" destOrd="0" parTransId="{4B1B8BDB-4554-475F-A9E2-94ABF6AB403F}" sibTransId="{2E5096F5-FFCD-42C2-ADEE-0A5D6F35F623}"/>
    <dgm:cxn modelId="{C312F435-C0FA-407E-985E-7A91E896335D}" srcId="{882076FA-7C11-4D9B-A5FF-84E31DC350A6}" destId="{1928DC66-AFAC-494F-AE06-83CF22146086}" srcOrd="0" destOrd="0" parTransId="{193D79CF-CD50-4B8F-809D-B1326A06072C}" sibTransId="{95C5CD6E-770B-4EBA-98D7-A52564BD76DE}"/>
    <dgm:cxn modelId="{EF5AB0E2-76E5-477E-A01E-E00BC25FE3C0}" type="presParOf" srcId="{B5F9FC59-2E17-4838-B395-DE4ADC07E20C}" destId="{D8293040-97EA-4D54-BEF5-9995435A9286}" srcOrd="0" destOrd="0" presId="urn:microsoft.com/office/officeart/2005/8/layout/orgChart1"/>
    <dgm:cxn modelId="{385200A6-0923-40F0-BA2E-7A3E0018C2E7}" type="presParOf" srcId="{D8293040-97EA-4D54-BEF5-9995435A9286}" destId="{540FB5F9-E479-43A5-A02B-DFD30C261394}" srcOrd="0" destOrd="0" presId="urn:microsoft.com/office/officeart/2005/8/layout/orgChart1"/>
    <dgm:cxn modelId="{C636805D-BE7D-4BE8-A279-9FFC4F32876C}" type="presParOf" srcId="{540FB5F9-E479-43A5-A02B-DFD30C261394}" destId="{FB8C386B-4553-47F7-BB58-4C8B2B5EEDF9}" srcOrd="0" destOrd="0" presId="urn:microsoft.com/office/officeart/2005/8/layout/orgChart1"/>
    <dgm:cxn modelId="{A3BE162E-A450-4EDA-B6A7-27C92888D9BA}" type="presParOf" srcId="{540FB5F9-E479-43A5-A02B-DFD30C261394}" destId="{D87BC934-EA69-42B5-8D88-2C7743315D92}" srcOrd="1" destOrd="0" presId="urn:microsoft.com/office/officeart/2005/8/layout/orgChart1"/>
    <dgm:cxn modelId="{61A9190A-950F-430D-9A49-27DD0446FF43}" type="presParOf" srcId="{D8293040-97EA-4D54-BEF5-9995435A9286}" destId="{20B927DD-1663-4E12-BF58-B6D5BACFA705}" srcOrd="1" destOrd="0" presId="urn:microsoft.com/office/officeart/2005/8/layout/orgChart1"/>
    <dgm:cxn modelId="{BD65558E-4C05-4F22-8458-7E603614BEFF}" type="presParOf" srcId="{20B927DD-1663-4E12-BF58-B6D5BACFA705}" destId="{569BDF65-818E-46DE-BB4E-00CB74FB4329}" srcOrd="0" destOrd="0" presId="urn:microsoft.com/office/officeart/2005/8/layout/orgChart1"/>
    <dgm:cxn modelId="{C51A32E9-ED7F-4CF5-91B4-C68EE9B01456}" type="presParOf" srcId="{20B927DD-1663-4E12-BF58-B6D5BACFA705}" destId="{A40440B8-CC1F-4F0E-AD88-C290177F3F22}" srcOrd="1" destOrd="0" presId="urn:microsoft.com/office/officeart/2005/8/layout/orgChart1"/>
    <dgm:cxn modelId="{FF07380D-01D9-4987-9724-F9EA60435F28}" type="presParOf" srcId="{A40440B8-CC1F-4F0E-AD88-C290177F3F22}" destId="{BB17DA84-7DC6-45F5-A777-00B0DA329F6F}" srcOrd="0" destOrd="0" presId="urn:microsoft.com/office/officeart/2005/8/layout/orgChart1"/>
    <dgm:cxn modelId="{83EFFFE7-D54E-421E-AB3D-2D3C481BE2E4}" type="presParOf" srcId="{BB17DA84-7DC6-45F5-A777-00B0DA329F6F}" destId="{D8DCD2AD-F02C-43B5-A23C-A5B530357C94}" srcOrd="0" destOrd="0" presId="urn:microsoft.com/office/officeart/2005/8/layout/orgChart1"/>
    <dgm:cxn modelId="{E85DD910-3156-4055-8F90-2AF4E6D44A32}" type="presParOf" srcId="{BB17DA84-7DC6-45F5-A777-00B0DA329F6F}" destId="{98D1892C-C2F2-4E70-BBF1-D614CF9BCC5F}" srcOrd="1" destOrd="0" presId="urn:microsoft.com/office/officeart/2005/8/layout/orgChart1"/>
    <dgm:cxn modelId="{F27B7890-63A2-4A44-AC29-6721358EDA0A}" type="presParOf" srcId="{A40440B8-CC1F-4F0E-AD88-C290177F3F22}" destId="{23A6BC8A-4E0F-44C5-A5ED-73A97BB72431}" srcOrd="1" destOrd="0" presId="urn:microsoft.com/office/officeart/2005/8/layout/orgChart1"/>
    <dgm:cxn modelId="{EC8E2401-1B10-4A39-B47C-46124F278C5E}" type="presParOf" srcId="{23A6BC8A-4E0F-44C5-A5ED-73A97BB72431}" destId="{83342C3E-DE54-46B6-B22B-9BCAC1509D30}" srcOrd="0" destOrd="0" presId="urn:microsoft.com/office/officeart/2005/8/layout/orgChart1"/>
    <dgm:cxn modelId="{9027A860-96FC-4114-B31B-8704F8AD132A}" type="presParOf" srcId="{23A6BC8A-4E0F-44C5-A5ED-73A97BB72431}" destId="{62892F1D-9600-4FD8-BCD1-3C95D10626B5}" srcOrd="1" destOrd="0" presId="urn:microsoft.com/office/officeart/2005/8/layout/orgChart1"/>
    <dgm:cxn modelId="{5967D105-3404-42C0-BAC1-F74057A2396B}" type="presParOf" srcId="{62892F1D-9600-4FD8-BCD1-3C95D10626B5}" destId="{56BDF61A-0F40-4DCB-993C-A5100E0F8CD7}" srcOrd="0" destOrd="0" presId="urn:microsoft.com/office/officeart/2005/8/layout/orgChart1"/>
    <dgm:cxn modelId="{ECEC4811-AB40-4D69-963B-15155D902C3B}" type="presParOf" srcId="{56BDF61A-0F40-4DCB-993C-A5100E0F8CD7}" destId="{72970BD9-F661-4AE7-96D3-BDBAEC02E377}" srcOrd="0" destOrd="0" presId="urn:microsoft.com/office/officeart/2005/8/layout/orgChart1"/>
    <dgm:cxn modelId="{E759FB9C-1440-43D9-824C-4DF49E1674E1}" type="presParOf" srcId="{56BDF61A-0F40-4DCB-993C-A5100E0F8CD7}" destId="{AA81351E-1314-434F-93BC-E6ADBD562100}" srcOrd="1" destOrd="0" presId="urn:microsoft.com/office/officeart/2005/8/layout/orgChart1"/>
    <dgm:cxn modelId="{1CD05065-92AF-4E9B-86DF-91C088D205B0}" type="presParOf" srcId="{62892F1D-9600-4FD8-BCD1-3C95D10626B5}" destId="{FDCE3520-84CD-4654-AA5E-574DE47AB82F}" srcOrd="1" destOrd="0" presId="urn:microsoft.com/office/officeart/2005/8/layout/orgChart1"/>
    <dgm:cxn modelId="{5487E50F-0AB4-4A08-A6AA-EB490C54090B}" type="presParOf" srcId="{62892F1D-9600-4FD8-BCD1-3C95D10626B5}" destId="{80723504-3FB1-40FF-A993-7AD476824E34}" srcOrd="2" destOrd="0" presId="urn:microsoft.com/office/officeart/2005/8/layout/orgChart1"/>
    <dgm:cxn modelId="{2E198738-EE94-42B4-BFB0-27EF345AB506}" type="presParOf" srcId="{23A6BC8A-4E0F-44C5-A5ED-73A97BB72431}" destId="{5B3E77E5-D333-4B0D-9A15-BEA636A1F985}" srcOrd="2" destOrd="0" presId="urn:microsoft.com/office/officeart/2005/8/layout/orgChart1"/>
    <dgm:cxn modelId="{A117FF2D-FC1B-47AE-AE59-BD5801F97421}" type="presParOf" srcId="{23A6BC8A-4E0F-44C5-A5ED-73A97BB72431}" destId="{C08C04E5-E009-4279-9C31-0EA3F77C95D3}" srcOrd="3" destOrd="0" presId="urn:microsoft.com/office/officeart/2005/8/layout/orgChart1"/>
    <dgm:cxn modelId="{5987DCB2-2627-47B8-951F-0FB7AFBD3EF0}" type="presParOf" srcId="{C08C04E5-E009-4279-9C31-0EA3F77C95D3}" destId="{D1250B41-8B63-43E5-8CFB-291C5E97D18B}" srcOrd="0" destOrd="0" presId="urn:microsoft.com/office/officeart/2005/8/layout/orgChart1"/>
    <dgm:cxn modelId="{F68913FF-185E-4898-8A38-2F8FAE4BE3BA}" type="presParOf" srcId="{D1250B41-8B63-43E5-8CFB-291C5E97D18B}" destId="{F140C590-DFF8-4191-9643-09C72EB16833}" srcOrd="0" destOrd="0" presId="urn:microsoft.com/office/officeart/2005/8/layout/orgChart1"/>
    <dgm:cxn modelId="{FDC28D08-3283-4024-BF1C-03BD1785D72E}" type="presParOf" srcId="{D1250B41-8B63-43E5-8CFB-291C5E97D18B}" destId="{8D34A73B-BC06-4AC1-BE90-FDE9107093EE}" srcOrd="1" destOrd="0" presId="urn:microsoft.com/office/officeart/2005/8/layout/orgChart1"/>
    <dgm:cxn modelId="{C333B451-A456-4B89-9C79-61FA1C8AECDA}" type="presParOf" srcId="{C08C04E5-E009-4279-9C31-0EA3F77C95D3}" destId="{3B369746-679E-467E-9974-FC01CB86A0E0}" srcOrd="1" destOrd="0" presId="urn:microsoft.com/office/officeart/2005/8/layout/orgChart1"/>
    <dgm:cxn modelId="{7472C5A6-FA18-4636-87ED-C3DAFA683EDE}" type="presParOf" srcId="{C08C04E5-E009-4279-9C31-0EA3F77C95D3}" destId="{B397E81A-6CDD-4771-A010-2D9CEBEF7AC8}" srcOrd="2" destOrd="0" presId="urn:microsoft.com/office/officeart/2005/8/layout/orgChart1"/>
    <dgm:cxn modelId="{0DB788A9-197A-4F0C-98A4-B918E957A3A9}" type="presParOf" srcId="{A40440B8-CC1F-4F0E-AD88-C290177F3F22}" destId="{EA2F04BE-15C9-4830-9D81-4BD9741FE29F}" srcOrd="2" destOrd="0" presId="urn:microsoft.com/office/officeart/2005/8/layout/orgChart1"/>
    <dgm:cxn modelId="{355998D4-CD14-4F4E-9809-30C0BBEBAA11}" type="presParOf" srcId="{20B927DD-1663-4E12-BF58-B6D5BACFA705}" destId="{FE65FD1F-FEE2-4B58-B2ED-ACAEABF880D1}" srcOrd="2" destOrd="0" presId="urn:microsoft.com/office/officeart/2005/8/layout/orgChart1"/>
    <dgm:cxn modelId="{6FDB75FA-742E-4E46-8552-C8DFD3E62F75}" type="presParOf" srcId="{20B927DD-1663-4E12-BF58-B6D5BACFA705}" destId="{4964DD17-7258-4B0A-8631-8E6EF76C8C6B}" srcOrd="3" destOrd="0" presId="urn:microsoft.com/office/officeart/2005/8/layout/orgChart1"/>
    <dgm:cxn modelId="{BE4538F1-7185-4A09-B52A-2FD2BD45CEAF}" type="presParOf" srcId="{4964DD17-7258-4B0A-8631-8E6EF76C8C6B}" destId="{EA9B0B76-F99A-446C-A234-71E865632BE9}" srcOrd="0" destOrd="0" presId="urn:microsoft.com/office/officeart/2005/8/layout/orgChart1"/>
    <dgm:cxn modelId="{80C00C94-6D81-454F-9121-8F104C53414D}" type="presParOf" srcId="{EA9B0B76-F99A-446C-A234-71E865632BE9}" destId="{516E7FA7-9732-45BA-8569-F0C78F2AFE01}" srcOrd="0" destOrd="0" presId="urn:microsoft.com/office/officeart/2005/8/layout/orgChart1"/>
    <dgm:cxn modelId="{B2F21BF8-E446-43B2-9BA4-E7A0ACD7F34B}" type="presParOf" srcId="{EA9B0B76-F99A-446C-A234-71E865632BE9}" destId="{91A8FFCC-2634-4FE1-B2EC-EBB8AF532183}" srcOrd="1" destOrd="0" presId="urn:microsoft.com/office/officeart/2005/8/layout/orgChart1"/>
    <dgm:cxn modelId="{57BA5EB6-5710-4FF1-B6EA-C45CF043DB20}" type="presParOf" srcId="{4964DD17-7258-4B0A-8631-8E6EF76C8C6B}" destId="{B28DDF1D-4ED1-4761-9741-006537581C15}" srcOrd="1" destOrd="0" presId="urn:microsoft.com/office/officeart/2005/8/layout/orgChart1"/>
    <dgm:cxn modelId="{B997A6F8-7F82-40E5-AEE0-B62E4E67F7C5}" type="presParOf" srcId="{B28DDF1D-4ED1-4761-9741-006537581C15}" destId="{0C414D5D-76AF-4A55-9549-0E9AEE5815EB}" srcOrd="0" destOrd="0" presId="urn:microsoft.com/office/officeart/2005/8/layout/orgChart1"/>
    <dgm:cxn modelId="{643EE870-2C21-44DC-B08D-C8D1226F8849}" type="presParOf" srcId="{B28DDF1D-4ED1-4761-9741-006537581C15}" destId="{2D5654EF-F657-41E8-8556-78486EA8142C}" srcOrd="1" destOrd="0" presId="urn:microsoft.com/office/officeart/2005/8/layout/orgChart1"/>
    <dgm:cxn modelId="{F752E43B-4297-4B40-B68A-195EEE11DFB0}" type="presParOf" srcId="{2D5654EF-F657-41E8-8556-78486EA8142C}" destId="{64E5B936-D6BB-41E5-A35A-D358578F3F83}" srcOrd="0" destOrd="0" presId="urn:microsoft.com/office/officeart/2005/8/layout/orgChart1"/>
    <dgm:cxn modelId="{D5400FA9-187E-48C2-99AE-BE0A3A0B1F7F}" type="presParOf" srcId="{64E5B936-D6BB-41E5-A35A-D358578F3F83}" destId="{B9FFF7BA-D98E-4C03-B47D-8BFFD368C19B}" srcOrd="0" destOrd="0" presId="urn:microsoft.com/office/officeart/2005/8/layout/orgChart1"/>
    <dgm:cxn modelId="{80D6789B-54D5-4B43-90CA-1D0C5D710EC3}" type="presParOf" srcId="{64E5B936-D6BB-41E5-A35A-D358578F3F83}" destId="{A6705F14-83C1-4B97-B23E-6E679B0FE108}" srcOrd="1" destOrd="0" presId="urn:microsoft.com/office/officeart/2005/8/layout/orgChart1"/>
    <dgm:cxn modelId="{CC83A0C4-ED34-480D-A145-3968CE0EBF13}" type="presParOf" srcId="{2D5654EF-F657-41E8-8556-78486EA8142C}" destId="{3B87BDE8-8248-4D8E-9C74-AD5466CCEFA3}" srcOrd="1" destOrd="0" presId="urn:microsoft.com/office/officeart/2005/8/layout/orgChart1"/>
    <dgm:cxn modelId="{42E9177E-0489-478F-81D5-38A99420E838}" type="presParOf" srcId="{2D5654EF-F657-41E8-8556-78486EA8142C}" destId="{7C8DECA4-F53C-4BBE-9055-89AAABF255C0}" srcOrd="2" destOrd="0" presId="urn:microsoft.com/office/officeart/2005/8/layout/orgChart1"/>
    <dgm:cxn modelId="{EFB28BA8-88C0-487F-9F9B-CCD386134C56}" type="presParOf" srcId="{B28DDF1D-4ED1-4761-9741-006537581C15}" destId="{07E7CC35-52D0-435B-AB94-8045B42F3D63}" srcOrd="2" destOrd="0" presId="urn:microsoft.com/office/officeart/2005/8/layout/orgChart1"/>
    <dgm:cxn modelId="{9A6557AE-64E5-4C0D-A126-156ED66017AB}" type="presParOf" srcId="{B28DDF1D-4ED1-4761-9741-006537581C15}" destId="{E72ECE00-DBD2-46E3-9BCF-46442D0BE6E5}" srcOrd="3" destOrd="0" presId="urn:microsoft.com/office/officeart/2005/8/layout/orgChart1"/>
    <dgm:cxn modelId="{3F753D4A-08CE-4D72-B491-BE0407D5F946}" type="presParOf" srcId="{E72ECE00-DBD2-46E3-9BCF-46442D0BE6E5}" destId="{64886266-A8B6-4F5D-963B-E5681E0A6F64}" srcOrd="0" destOrd="0" presId="urn:microsoft.com/office/officeart/2005/8/layout/orgChart1"/>
    <dgm:cxn modelId="{030C274A-6FC9-4952-AABE-FBDC8C2AC009}" type="presParOf" srcId="{64886266-A8B6-4F5D-963B-E5681E0A6F64}" destId="{C69292B1-6FE3-4CE9-BD1B-094696E1689E}" srcOrd="0" destOrd="0" presId="urn:microsoft.com/office/officeart/2005/8/layout/orgChart1"/>
    <dgm:cxn modelId="{F47D7C88-825F-4AF2-9161-902C0A430A9E}" type="presParOf" srcId="{64886266-A8B6-4F5D-963B-E5681E0A6F64}" destId="{CE38BC06-CC3C-4ADF-A075-72F1776FB798}" srcOrd="1" destOrd="0" presId="urn:microsoft.com/office/officeart/2005/8/layout/orgChart1"/>
    <dgm:cxn modelId="{515D024F-C0B7-4F5F-BA5D-8725DF42C040}" type="presParOf" srcId="{E72ECE00-DBD2-46E3-9BCF-46442D0BE6E5}" destId="{FF8B22C9-9B55-4DE6-BBAB-F677B7510A2C}" srcOrd="1" destOrd="0" presId="urn:microsoft.com/office/officeart/2005/8/layout/orgChart1"/>
    <dgm:cxn modelId="{F5E1CD47-49AE-4FF4-B211-17001C5AAF0E}" type="presParOf" srcId="{E72ECE00-DBD2-46E3-9BCF-46442D0BE6E5}" destId="{9CFFB2F4-045D-4251-BC41-075797E2149A}" srcOrd="2" destOrd="0" presId="urn:microsoft.com/office/officeart/2005/8/layout/orgChart1"/>
    <dgm:cxn modelId="{AA64EBF7-1C43-44DF-8E1F-976A91F978DF}" type="presParOf" srcId="{B28DDF1D-4ED1-4761-9741-006537581C15}" destId="{7EC0709E-D0B7-432C-80AD-736B0CACA5E4}" srcOrd="4" destOrd="0" presId="urn:microsoft.com/office/officeart/2005/8/layout/orgChart1"/>
    <dgm:cxn modelId="{2301495E-8D36-4BE7-AF8D-C7D1AA7B588C}" type="presParOf" srcId="{B28DDF1D-4ED1-4761-9741-006537581C15}" destId="{B76C9DAC-8E65-4B73-ADF4-14CD5920F83C}" srcOrd="5" destOrd="0" presId="urn:microsoft.com/office/officeart/2005/8/layout/orgChart1"/>
    <dgm:cxn modelId="{55AF6701-2646-4FE1-B457-83C85E1005D1}" type="presParOf" srcId="{B76C9DAC-8E65-4B73-ADF4-14CD5920F83C}" destId="{73651CA8-2212-4BF8-98EA-42F5714F6F5F}" srcOrd="0" destOrd="0" presId="urn:microsoft.com/office/officeart/2005/8/layout/orgChart1"/>
    <dgm:cxn modelId="{2FFBF843-34C1-4F5A-8410-60DB14750C8E}" type="presParOf" srcId="{73651CA8-2212-4BF8-98EA-42F5714F6F5F}" destId="{803777AE-BB09-43A7-91D5-103C0F866DAA}" srcOrd="0" destOrd="0" presId="urn:microsoft.com/office/officeart/2005/8/layout/orgChart1"/>
    <dgm:cxn modelId="{D6635515-5A4B-4B04-853D-67E4F3C550A7}" type="presParOf" srcId="{73651CA8-2212-4BF8-98EA-42F5714F6F5F}" destId="{5E80B68F-ED03-4C6F-905E-4C0E55BE20A2}" srcOrd="1" destOrd="0" presId="urn:microsoft.com/office/officeart/2005/8/layout/orgChart1"/>
    <dgm:cxn modelId="{9664F33E-0DA6-443F-84A9-4AC7F5E82FC1}" type="presParOf" srcId="{B76C9DAC-8E65-4B73-ADF4-14CD5920F83C}" destId="{2F7776F8-784F-4A50-9A5E-8FA32F6A1D20}" srcOrd="1" destOrd="0" presId="urn:microsoft.com/office/officeart/2005/8/layout/orgChart1"/>
    <dgm:cxn modelId="{D1FE66BF-FB56-4703-B14A-65354E950690}" type="presParOf" srcId="{B76C9DAC-8E65-4B73-ADF4-14CD5920F83C}" destId="{3FB7F22A-ECAC-4CC9-AAB4-D8BC7F9C652E}" srcOrd="2" destOrd="0" presId="urn:microsoft.com/office/officeart/2005/8/layout/orgChart1"/>
    <dgm:cxn modelId="{D26DC3A8-8A4F-476A-BA09-D92842F88A4C}" type="presParOf" srcId="{B28DDF1D-4ED1-4761-9741-006537581C15}" destId="{B4FFA920-C761-41A9-822E-FE6B5F088EDD}" srcOrd="6" destOrd="0" presId="urn:microsoft.com/office/officeart/2005/8/layout/orgChart1"/>
    <dgm:cxn modelId="{97E2746C-F7E0-4ECB-ACC9-90188362738A}" type="presParOf" srcId="{B28DDF1D-4ED1-4761-9741-006537581C15}" destId="{79BE85E1-0E26-46AE-8B2D-DB61580F113F}" srcOrd="7" destOrd="0" presId="urn:microsoft.com/office/officeart/2005/8/layout/orgChart1"/>
    <dgm:cxn modelId="{9A57C2C1-6133-45A9-B460-5830D0F0920A}" type="presParOf" srcId="{79BE85E1-0E26-46AE-8B2D-DB61580F113F}" destId="{425F853F-666E-49ED-9540-D393D03B6B05}" srcOrd="0" destOrd="0" presId="urn:microsoft.com/office/officeart/2005/8/layout/orgChart1"/>
    <dgm:cxn modelId="{6C781E26-8920-42C7-9991-687CA34DBE9E}" type="presParOf" srcId="{425F853F-666E-49ED-9540-D393D03B6B05}" destId="{8C532B81-9CAE-4E53-A55D-420063CBF2F6}" srcOrd="0" destOrd="0" presId="urn:microsoft.com/office/officeart/2005/8/layout/orgChart1"/>
    <dgm:cxn modelId="{BEA01998-2B69-48E8-A7CE-2150D709923B}" type="presParOf" srcId="{425F853F-666E-49ED-9540-D393D03B6B05}" destId="{7E2DC6DA-F8FB-4444-8DE4-70C500E2497B}" srcOrd="1" destOrd="0" presId="urn:microsoft.com/office/officeart/2005/8/layout/orgChart1"/>
    <dgm:cxn modelId="{9634D205-FE1E-4D9C-88DD-1806D0BC0C24}" type="presParOf" srcId="{79BE85E1-0E26-46AE-8B2D-DB61580F113F}" destId="{15914D91-F22E-4063-B1FB-6A2C57C71003}" srcOrd="1" destOrd="0" presId="urn:microsoft.com/office/officeart/2005/8/layout/orgChart1"/>
    <dgm:cxn modelId="{A093BE48-3AFD-41BA-BACD-C540BAF29D7B}" type="presParOf" srcId="{79BE85E1-0E26-46AE-8B2D-DB61580F113F}" destId="{3B5D9851-5C4E-4CF5-A3F6-A710C3995704}" srcOrd="2" destOrd="0" presId="urn:microsoft.com/office/officeart/2005/8/layout/orgChart1"/>
    <dgm:cxn modelId="{09BE8858-318F-4A7E-93EF-729779EBE8BB}" type="presParOf" srcId="{B28DDF1D-4ED1-4761-9741-006537581C15}" destId="{0BA679DC-F607-4170-AD51-008D79E60F8C}" srcOrd="8" destOrd="0" presId="urn:microsoft.com/office/officeart/2005/8/layout/orgChart1"/>
    <dgm:cxn modelId="{585C6F85-D513-415E-B704-294D79D0196C}" type="presParOf" srcId="{B28DDF1D-4ED1-4761-9741-006537581C15}" destId="{C4706F17-E7EC-4A46-BD83-768BE50EEEB4}" srcOrd="9" destOrd="0" presId="urn:microsoft.com/office/officeart/2005/8/layout/orgChart1"/>
    <dgm:cxn modelId="{F8DC8680-15D5-4817-9745-88E6829ADE8D}" type="presParOf" srcId="{C4706F17-E7EC-4A46-BD83-768BE50EEEB4}" destId="{29704398-75B1-4302-B185-CD20C45F8739}" srcOrd="0" destOrd="0" presId="urn:microsoft.com/office/officeart/2005/8/layout/orgChart1"/>
    <dgm:cxn modelId="{293C92A4-1A76-4D48-96EF-DBDF1C072E75}" type="presParOf" srcId="{29704398-75B1-4302-B185-CD20C45F8739}" destId="{169981F5-D1D9-4DCC-95DB-838B60380A0D}" srcOrd="0" destOrd="0" presId="urn:microsoft.com/office/officeart/2005/8/layout/orgChart1"/>
    <dgm:cxn modelId="{9CB8ABB4-E68A-468E-8430-7151B6022D2D}" type="presParOf" srcId="{29704398-75B1-4302-B185-CD20C45F8739}" destId="{0505F8C9-875C-46C1-97F9-9D5FDD85A604}" srcOrd="1" destOrd="0" presId="urn:microsoft.com/office/officeart/2005/8/layout/orgChart1"/>
    <dgm:cxn modelId="{4C0C525D-56A0-4C32-8FE5-771607169341}" type="presParOf" srcId="{C4706F17-E7EC-4A46-BD83-768BE50EEEB4}" destId="{95E53077-AC4B-42A7-BE34-8DAB1FDACC69}" srcOrd="1" destOrd="0" presId="urn:microsoft.com/office/officeart/2005/8/layout/orgChart1"/>
    <dgm:cxn modelId="{8730AC07-981D-45C4-8A2C-CCA3BF58C45D}" type="presParOf" srcId="{C4706F17-E7EC-4A46-BD83-768BE50EEEB4}" destId="{737FA070-6B35-44EA-B9E2-029F162D97A3}" srcOrd="2" destOrd="0" presId="urn:microsoft.com/office/officeart/2005/8/layout/orgChart1"/>
    <dgm:cxn modelId="{F57969D7-0744-4FAB-BC5E-003934500CFC}" type="presParOf" srcId="{4964DD17-7258-4B0A-8631-8E6EF76C8C6B}" destId="{0D152C4F-D315-4B6F-99ED-E6709B086F8E}" srcOrd="2" destOrd="0" presId="urn:microsoft.com/office/officeart/2005/8/layout/orgChart1"/>
    <dgm:cxn modelId="{03B18942-6E3A-4FF5-A635-DC870348EA02}" type="presParOf" srcId="{20B927DD-1663-4E12-BF58-B6D5BACFA705}" destId="{59BC4B23-B70B-4392-A40D-383EF26BDC90}" srcOrd="4" destOrd="0" presId="urn:microsoft.com/office/officeart/2005/8/layout/orgChart1"/>
    <dgm:cxn modelId="{49C846E6-5677-4319-8620-8D962E4D1EF3}" type="presParOf" srcId="{20B927DD-1663-4E12-BF58-B6D5BACFA705}" destId="{01C7116E-8061-4908-A699-B34E6C512510}" srcOrd="5" destOrd="0" presId="urn:microsoft.com/office/officeart/2005/8/layout/orgChart1"/>
    <dgm:cxn modelId="{354BAFC5-B8E3-4A42-BE0A-D5BC98AADF1D}" type="presParOf" srcId="{01C7116E-8061-4908-A699-B34E6C512510}" destId="{0B68D6B1-AD6B-4A12-9263-B4404F466145}" srcOrd="0" destOrd="0" presId="urn:microsoft.com/office/officeart/2005/8/layout/orgChart1"/>
    <dgm:cxn modelId="{D3E54366-5045-428E-9F94-7DB4A0D765F1}" type="presParOf" srcId="{0B68D6B1-AD6B-4A12-9263-B4404F466145}" destId="{C5023D6D-5586-49A6-9F2C-085CD25E8564}" srcOrd="0" destOrd="0" presId="urn:microsoft.com/office/officeart/2005/8/layout/orgChart1"/>
    <dgm:cxn modelId="{FC977B85-4B4E-4E5F-9F42-FAE522D1F666}" type="presParOf" srcId="{0B68D6B1-AD6B-4A12-9263-B4404F466145}" destId="{8A9D0C1E-81EF-47CA-9528-D5EA8700D4BB}" srcOrd="1" destOrd="0" presId="urn:microsoft.com/office/officeart/2005/8/layout/orgChart1"/>
    <dgm:cxn modelId="{AC0CB9DF-109E-487E-94D0-A6069F0A6610}" type="presParOf" srcId="{01C7116E-8061-4908-A699-B34E6C512510}" destId="{A471D5D0-9974-4194-A7E1-EED5EFD3D9FF}" srcOrd="1" destOrd="0" presId="urn:microsoft.com/office/officeart/2005/8/layout/orgChart1"/>
    <dgm:cxn modelId="{244AA874-496A-47AB-B8C7-FE25555C524C}" type="presParOf" srcId="{A471D5D0-9974-4194-A7E1-EED5EFD3D9FF}" destId="{B4AF7970-289D-40A1-8FF9-CEFCA0BBEA48}" srcOrd="0" destOrd="0" presId="urn:microsoft.com/office/officeart/2005/8/layout/orgChart1"/>
    <dgm:cxn modelId="{089551F0-191F-47CA-B6A1-D99C6DCA550C}" type="presParOf" srcId="{A471D5D0-9974-4194-A7E1-EED5EFD3D9FF}" destId="{57A84925-5272-46CD-B015-3CD442AD9586}" srcOrd="1" destOrd="0" presId="urn:microsoft.com/office/officeart/2005/8/layout/orgChart1"/>
    <dgm:cxn modelId="{CBDE1A3B-2C71-46E6-BD89-573A5E3BABE8}" type="presParOf" srcId="{57A84925-5272-46CD-B015-3CD442AD9586}" destId="{FC5339CE-969A-4373-8D47-7B0D6A099E53}" srcOrd="0" destOrd="0" presId="urn:microsoft.com/office/officeart/2005/8/layout/orgChart1"/>
    <dgm:cxn modelId="{5272523A-31F4-484B-8498-8B26D6727893}" type="presParOf" srcId="{FC5339CE-969A-4373-8D47-7B0D6A099E53}" destId="{A246F1A6-E104-4C28-91EC-667D3A83C69D}" srcOrd="0" destOrd="0" presId="urn:microsoft.com/office/officeart/2005/8/layout/orgChart1"/>
    <dgm:cxn modelId="{E5E5A8CC-3035-4580-8F11-9A83268229F8}" type="presParOf" srcId="{FC5339CE-969A-4373-8D47-7B0D6A099E53}" destId="{99DB740A-F756-4EB3-BFE1-162994835239}" srcOrd="1" destOrd="0" presId="urn:microsoft.com/office/officeart/2005/8/layout/orgChart1"/>
    <dgm:cxn modelId="{67AA6975-77DB-44AB-A8F7-634A106B4068}" type="presParOf" srcId="{57A84925-5272-46CD-B015-3CD442AD9586}" destId="{F7AA25FC-B93B-43FC-90CE-2BFBA32A3EDE}" srcOrd="1" destOrd="0" presId="urn:microsoft.com/office/officeart/2005/8/layout/orgChart1"/>
    <dgm:cxn modelId="{0BA64CED-0EC4-4A1E-B6A5-F71F1E292EC4}" type="presParOf" srcId="{57A84925-5272-46CD-B015-3CD442AD9586}" destId="{2F0763D7-2097-4134-A946-E555740BDA86}" srcOrd="2" destOrd="0" presId="urn:microsoft.com/office/officeart/2005/8/layout/orgChart1"/>
    <dgm:cxn modelId="{A677FB8A-7D36-4344-8EB1-602425694F12}" type="presParOf" srcId="{A471D5D0-9974-4194-A7E1-EED5EFD3D9FF}" destId="{83A22CFC-3FAF-477B-89A3-EABCFCB93BB5}" srcOrd="2" destOrd="0" presId="urn:microsoft.com/office/officeart/2005/8/layout/orgChart1"/>
    <dgm:cxn modelId="{6625FE80-77F1-4783-9A7B-32E34CAE7C14}" type="presParOf" srcId="{A471D5D0-9974-4194-A7E1-EED5EFD3D9FF}" destId="{C4488CE6-90BD-4AEB-AAAB-3C5BC2BF1F4A}" srcOrd="3" destOrd="0" presId="urn:microsoft.com/office/officeart/2005/8/layout/orgChart1"/>
    <dgm:cxn modelId="{EAE1031C-037A-405A-8322-32978CE7B19B}" type="presParOf" srcId="{C4488CE6-90BD-4AEB-AAAB-3C5BC2BF1F4A}" destId="{FAA6CCE0-552D-4E16-9DBD-60178778AC20}" srcOrd="0" destOrd="0" presId="urn:microsoft.com/office/officeart/2005/8/layout/orgChart1"/>
    <dgm:cxn modelId="{DFAE55FB-1228-4399-BFF7-4E2E6CAA20A0}" type="presParOf" srcId="{FAA6CCE0-552D-4E16-9DBD-60178778AC20}" destId="{FA298346-F49F-481E-8017-8234FD18FDF2}" srcOrd="0" destOrd="0" presId="urn:microsoft.com/office/officeart/2005/8/layout/orgChart1"/>
    <dgm:cxn modelId="{3727B4D7-5E55-4B0A-94E9-374024B11C1C}" type="presParOf" srcId="{FAA6CCE0-552D-4E16-9DBD-60178778AC20}" destId="{D5D7373C-36DA-4F4F-9606-962E6A052550}" srcOrd="1" destOrd="0" presId="urn:microsoft.com/office/officeart/2005/8/layout/orgChart1"/>
    <dgm:cxn modelId="{8512D057-C76F-483E-A79E-ED41BE5961D2}" type="presParOf" srcId="{C4488CE6-90BD-4AEB-AAAB-3C5BC2BF1F4A}" destId="{891CCC50-3867-4945-8539-C7A442D92008}" srcOrd="1" destOrd="0" presId="urn:microsoft.com/office/officeart/2005/8/layout/orgChart1"/>
    <dgm:cxn modelId="{EDD9BB81-07C4-4DFE-A468-6E50C0FDD0E7}" type="presParOf" srcId="{C4488CE6-90BD-4AEB-AAAB-3C5BC2BF1F4A}" destId="{67C94037-CE59-45A4-8AC8-F5C82EC7987E}" srcOrd="2" destOrd="0" presId="urn:microsoft.com/office/officeart/2005/8/layout/orgChart1"/>
    <dgm:cxn modelId="{6F976231-25FD-4B49-90C2-B82759809243}" type="presParOf" srcId="{A471D5D0-9974-4194-A7E1-EED5EFD3D9FF}" destId="{E8B1F72E-D462-4E9A-95AD-90635126096D}" srcOrd="4" destOrd="0" presId="urn:microsoft.com/office/officeart/2005/8/layout/orgChart1"/>
    <dgm:cxn modelId="{D47FAD4B-0C64-410F-83B9-AE723FEC32B4}" type="presParOf" srcId="{A471D5D0-9974-4194-A7E1-EED5EFD3D9FF}" destId="{050F8AF8-7537-4AF6-8D97-FD4D59AF4179}" srcOrd="5" destOrd="0" presId="urn:microsoft.com/office/officeart/2005/8/layout/orgChart1"/>
    <dgm:cxn modelId="{3A001CF2-1CDD-4A14-9F20-69DB5394CA94}" type="presParOf" srcId="{050F8AF8-7537-4AF6-8D97-FD4D59AF4179}" destId="{8599E3C9-FED0-4F2E-A269-BEFFC0372525}" srcOrd="0" destOrd="0" presId="urn:microsoft.com/office/officeart/2005/8/layout/orgChart1"/>
    <dgm:cxn modelId="{282A9475-7164-43F0-8BBC-3031B9677A36}" type="presParOf" srcId="{8599E3C9-FED0-4F2E-A269-BEFFC0372525}" destId="{C2C7F52A-6F7A-4A3B-AFAF-57587D4B35CC}" srcOrd="0" destOrd="0" presId="urn:microsoft.com/office/officeart/2005/8/layout/orgChart1"/>
    <dgm:cxn modelId="{908AFBF7-9874-4102-B783-65C95A9CE2D3}" type="presParOf" srcId="{8599E3C9-FED0-4F2E-A269-BEFFC0372525}" destId="{8BEF93D9-86FE-41BC-BF59-2EBD26B2BEBD}" srcOrd="1" destOrd="0" presId="urn:microsoft.com/office/officeart/2005/8/layout/orgChart1"/>
    <dgm:cxn modelId="{CDE7389C-843E-4FCB-B51F-B07030E01DC3}" type="presParOf" srcId="{050F8AF8-7537-4AF6-8D97-FD4D59AF4179}" destId="{88A88735-DC3D-4BBE-86E2-B69A3351DE09}" srcOrd="1" destOrd="0" presId="urn:microsoft.com/office/officeart/2005/8/layout/orgChart1"/>
    <dgm:cxn modelId="{BFA5305A-ACA5-4A8A-9E61-F82A2FF376BA}" type="presParOf" srcId="{88A88735-DC3D-4BBE-86E2-B69A3351DE09}" destId="{9CB233A4-B901-41CA-84DC-881137CBE5E7}" srcOrd="0" destOrd="0" presId="urn:microsoft.com/office/officeart/2005/8/layout/orgChart1"/>
    <dgm:cxn modelId="{CF94B97D-6855-4DB7-8FCD-281ADCFC60A7}" type="presParOf" srcId="{88A88735-DC3D-4BBE-86E2-B69A3351DE09}" destId="{BAB66A8E-9DF4-4841-BB92-B5A245B6B499}" srcOrd="1" destOrd="0" presId="urn:microsoft.com/office/officeart/2005/8/layout/orgChart1"/>
    <dgm:cxn modelId="{4E4705CF-391A-4695-B956-B07653AD9CB2}" type="presParOf" srcId="{BAB66A8E-9DF4-4841-BB92-B5A245B6B499}" destId="{E0EB1989-0489-4D36-95C5-9242EC417CB5}" srcOrd="0" destOrd="0" presId="urn:microsoft.com/office/officeart/2005/8/layout/orgChart1"/>
    <dgm:cxn modelId="{5006045E-7F5C-4E01-958C-BA09F9EE7CDA}" type="presParOf" srcId="{E0EB1989-0489-4D36-95C5-9242EC417CB5}" destId="{A0C990A1-5524-4E8B-8314-0C1553A061A7}" srcOrd="0" destOrd="0" presId="urn:microsoft.com/office/officeart/2005/8/layout/orgChart1"/>
    <dgm:cxn modelId="{B40B8CBF-CEBC-4C16-A99A-A53CB7327A0C}" type="presParOf" srcId="{E0EB1989-0489-4D36-95C5-9242EC417CB5}" destId="{411C4CE5-7C73-48C0-A9F5-752B85EAFE48}" srcOrd="1" destOrd="0" presId="urn:microsoft.com/office/officeart/2005/8/layout/orgChart1"/>
    <dgm:cxn modelId="{2EF1E43F-BEC8-4599-BAA6-51B02550B4A4}" type="presParOf" srcId="{BAB66A8E-9DF4-4841-BB92-B5A245B6B499}" destId="{DAB5BD9D-7A82-4B9C-B840-CFFC4CB70C30}" srcOrd="1" destOrd="0" presId="urn:microsoft.com/office/officeart/2005/8/layout/orgChart1"/>
    <dgm:cxn modelId="{6DDAA850-0D19-4D2E-91CD-8491151EE50D}" type="presParOf" srcId="{BAB66A8E-9DF4-4841-BB92-B5A245B6B499}" destId="{66F824E8-1E43-4EE6-8D66-2FE20A99036A}" srcOrd="2" destOrd="0" presId="urn:microsoft.com/office/officeart/2005/8/layout/orgChart1"/>
    <dgm:cxn modelId="{1A158664-4E91-4C42-8197-89F07454E7B2}" type="presParOf" srcId="{050F8AF8-7537-4AF6-8D97-FD4D59AF4179}" destId="{B5DC7D90-48C1-4104-9AE1-CE1738D0C533}" srcOrd="2" destOrd="0" presId="urn:microsoft.com/office/officeart/2005/8/layout/orgChart1"/>
    <dgm:cxn modelId="{BD70F8E2-E38F-4FFB-B887-627402A76431}" type="presParOf" srcId="{01C7116E-8061-4908-A699-B34E6C512510}" destId="{93CA7AFB-3B34-49FD-8A43-F921398FE10B}" srcOrd="2" destOrd="0" presId="urn:microsoft.com/office/officeart/2005/8/layout/orgChart1"/>
    <dgm:cxn modelId="{9B2B089F-7E95-4E50-B242-9F1FE603CAB4}" type="presParOf" srcId="{20B927DD-1663-4E12-BF58-B6D5BACFA705}" destId="{6C1E20BE-34D6-4CC7-B4C1-7BED7780FC11}" srcOrd="6" destOrd="0" presId="urn:microsoft.com/office/officeart/2005/8/layout/orgChart1"/>
    <dgm:cxn modelId="{0073B43F-85D6-4FF5-A205-37FC2E0A3C56}" type="presParOf" srcId="{20B927DD-1663-4E12-BF58-B6D5BACFA705}" destId="{30DE86F8-C34C-43DB-9385-568D14B9C8D9}" srcOrd="7" destOrd="0" presId="urn:microsoft.com/office/officeart/2005/8/layout/orgChart1"/>
    <dgm:cxn modelId="{003868F3-B69F-4325-8FC1-32E69CF7F972}" type="presParOf" srcId="{30DE86F8-C34C-43DB-9385-568D14B9C8D9}" destId="{FC7ED44A-FA5A-4769-AF7F-CAF8AAABF5E8}" srcOrd="0" destOrd="0" presId="urn:microsoft.com/office/officeart/2005/8/layout/orgChart1"/>
    <dgm:cxn modelId="{482426C4-01C6-4F0E-99F7-5BB28D5F849A}" type="presParOf" srcId="{FC7ED44A-FA5A-4769-AF7F-CAF8AAABF5E8}" destId="{2E46E9D2-CE9A-4B6B-A8E9-6A6AD79839FD}" srcOrd="0" destOrd="0" presId="urn:microsoft.com/office/officeart/2005/8/layout/orgChart1"/>
    <dgm:cxn modelId="{EA641968-D61F-450F-BA11-D9DFBC08CFE2}" type="presParOf" srcId="{FC7ED44A-FA5A-4769-AF7F-CAF8AAABF5E8}" destId="{E9F0E7D7-1767-4402-AF25-2BD4CED194E2}" srcOrd="1" destOrd="0" presId="urn:microsoft.com/office/officeart/2005/8/layout/orgChart1"/>
    <dgm:cxn modelId="{2DE7361C-1ED5-4B4A-8D0F-05E930F4BC19}" type="presParOf" srcId="{30DE86F8-C34C-43DB-9385-568D14B9C8D9}" destId="{44C09D1F-5DEE-4B4E-8ED1-2E9F03611E83}" srcOrd="1" destOrd="0" presId="urn:microsoft.com/office/officeart/2005/8/layout/orgChart1"/>
    <dgm:cxn modelId="{C77BBC6F-26A8-4D08-BD21-874DCC10EA60}" type="presParOf" srcId="{44C09D1F-5DEE-4B4E-8ED1-2E9F03611E83}" destId="{90E72250-2E26-481D-9F1B-3115AF1119FA}" srcOrd="0" destOrd="0" presId="urn:microsoft.com/office/officeart/2005/8/layout/orgChart1"/>
    <dgm:cxn modelId="{AE18854F-8293-406D-8D55-5D50861D414A}" type="presParOf" srcId="{44C09D1F-5DEE-4B4E-8ED1-2E9F03611E83}" destId="{E955ED98-458F-4427-A9F2-D86E43D8926D}" srcOrd="1" destOrd="0" presId="urn:microsoft.com/office/officeart/2005/8/layout/orgChart1"/>
    <dgm:cxn modelId="{37BEB4EB-045D-4B16-B4A7-3D964433015F}" type="presParOf" srcId="{E955ED98-458F-4427-A9F2-D86E43D8926D}" destId="{CD6395B2-E8B7-40B2-9DD2-0C8C32C03AE0}" srcOrd="0" destOrd="0" presId="urn:microsoft.com/office/officeart/2005/8/layout/orgChart1"/>
    <dgm:cxn modelId="{1EB71DB3-A4E7-4E41-800D-9A941EFA8F26}" type="presParOf" srcId="{CD6395B2-E8B7-40B2-9DD2-0C8C32C03AE0}" destId="{44EFF76D-108C-442F-9D20-65391462CB19}" srcOrd="0" destOrd="0" presId="urn:microsoft.com/office/officeart/2005/8/layout/orgChart1"/>
    <dgm:cxn modelId="{AA777E86-6913-4776-B655-5830FF8870CE}" type="presParOf" srcId="{CD6395B2-E8B7-40B2-9DD2-0C8C32C03AE0}" destId="{B90A2E18-1E48-4ABF-AB49-9A987150BF80}" srcOrd="1" destOrd="0" presId="urn:microsoft.com/office/officeart/2005/8/layout/orgChart1"/>
    <dgm:cxn modelId="{908511B6-DAEC-4A06-AEB7-51C99DFBF32B}" type="presParOf" srcId="{E955ED98-458F-4427-A9F2-D86E43D8926D}" destId="{B3EBD47E-03A7-4DBD-AC60-E058B69B4238}" srcOrd="1" destOrd="0" presId="urn:microsoft.com/office/officeart/2005/8/layout/orgChart1"/>
    <dgm:cxn modelId="{0FF02F4E-48A6-4893-A5D9-BE3304526509}" type="presParOf" srcId="{E955ED98-458F-4427-A9F2-D86E43D8926D}" destId="{8CE26237-A282-4767-95D1-72E018BBF499}" srcOrd="2" destOrd="0" presId="urn:microsoft.com/office/officeart/2005/8/layout/orgChart1"/>
    <dgm:cxn modelId="{422A5D22-1CB5-4804-A71D-B6596B18B848}" type="presParOf" srcId="{44C09D1F-5DEE-4B4E-8ED1-2E9F03611E83}" destId="{38824BF3-A804-4AFA-898E-DE826A198F2F}" srcOrd="2" destOrd="0" presId="urn:microsoft.com/office/officeart/2005/8/layout/orgChart1"/>
    <dgm:cxn modelId="{C4FDF2CF-E836-4192-827F-57FA361122FB}" type="presParOf" srcId="{44C09D1F-5DEE-4B4E-8ED1-2E9F03611E83}" destId="{7AFF47AA-A3F5-418E-B271-07D510E16B3F}" srcOrd="3" destOrd="0" presId="urn:microsoft.com/office/officeart/2005/8/layout/orgChart1"/>
    <dgm:cxn modelId="{ABE96291-50CD-496A-97ED-3A90E49F4E5B}" type="presParOf" srcId="{7AFF47AA-A3F5-418E-B271-07D510E16B3F}" destId="{7E0E3AAF-8CAA-4636-B9B7-F66F8CBA6A68}" srcOrd="0" destOrd="0" presId="urn:microsoft.com/office/officeart/2005/8/layout/orgChart1"/>
    <dgm:cxn modelId="{2FD0C4A0-4812-4E7A-9E6C-47D8025EFB8E}" type="presParOf" srcId="{7E0E3AAF-8CAA-4636-B9B7-F66F8CBA6A68}" destId="{B01078BB-C844-4BA6-8330-D308E6C2F903}" srcOrd="0" destOrd="0" presId="urn:microsoft.com/office/officeart/2005/8/layout/orgChart1"/>
    <dgm:cxn modelId="{5A65F33C-5C38-4A8A-8C4D-8629FA6BC973}" type="presParOf" srcId="{7E0E3AAF-8CAA-4636-B9B7-F66F8CBA6A68}" destId="{F7F9126D-C96A-49E2-8C3B-074D2FF84CBA}" srcOrd="1" destOrd="0" presId="urn:microsoft.com/office/officeart/2005/8/layout/orgChart1"/>
    <dgm:cxn modelId="{C8397E45-8550-469F-AFA0-8EC913AF9C43}" type="presParOf" srcId="{7AFF47AA-A3F5-418E-B271-07D510E16B3F}" destId="{F9D3FE44-AD28-4A5F-A698-C45067045FF2}" srcOrd="1" destOrd="0" presId="urn:microsoft.com/office/officeart/2005/8/layout/orgChart1"/>
    <dgm:cxn modelId="{7884FB98-7720-4CFA-AA90-70FBAC40AFFF}" type="presParOf" srcId="{7AFF47AA-A3F5-418E-B271-07D510E16B3F}" destId="{CF88311E-A142-4327-AFFD-A93C897C6768}" srcOrd="2" destOrd="0" presId="urn:microsoft.com/office/officeart/2005/8/layout/orgChart1"/>
    <dgm:cxn modelId="{6FD877BE-20D6-4F2A-B422-EF84D95C93BA}" type="presParOf" srcId="{44C09D1F-5DEE-4B4E-8ED1-2E9F03611E83}" destId="{95A845BE-C3F0-4DA5-A08B-A1D597016373}" srcOrd="4" destOrd="0" presId="urn:microsoft.com/office/officeart/2005/8/layout/orgChart1"/>
    <dgm:cxn modelId="{3A511E66-EE59-48FF-9512-ED3D62B14628}" type="presParOf" srcId="{44C09D1F-5DEE-4B4E-8ED1-2E9F03611E83}" destId="{B8EDBA87-F966-43BE-B581-18FFB02ECC8E}" srcOrd="5" destOrd="0" presId="urn:microsoft.com/office/officeart/2005/8/layout/orgChart1"/>
    <dgm:cxn modelId="{E9D1402E-78D6-41E6-9EBD-B494FE620C8D}" type="presParOf" srcId="{B8EDBA87-F966-43BE-B581-18FFB02ECC8E}" destId="{65657EEF-C5FC-497D-9E48-0B4B9568ABDF}" srcOrd="0" destOrd="0" presId="urn:microsoft.com/office/officeart/2005/8/layout/orgChart1"/>
    <dgm:cxn modelId="{46758695-BE2B-4FEB-B4E5-4325B2731DDA}" type="presParOf" srcId="{65657EEF-C5FC-497D-9E48-0B4B9568ABDF}" destId="{8BD038EA-2F5A-49A8-9FA8-E64B0419F353}" srcOrd="0" destOrd="0" presId="urn:microsoft.com/office/officeart/2005/8/layout/orgChart1"/>
    <dgm:cxn modelId="{D09AA8A6-7794-45BE-A3F0-F433ABC1A64E}" type="presParOf" srcId="{65657EEF-C5FC-497D-9E48-0B4B9568ABDF}" destId="{F0C06621-D26B-4DCD-929C-7EF95EEED105}" srcOrd="1" destOrd="0" presId="urn:microsoft.com/office/officeart/2005/8/layout/orgChart1"/>
    <dgm:cxn modelId="{3A1C8DD5-D2C1-48A5-B1D7-1123A42A869E}" type="presParOf" srcId="{B8EDBA87-F966-43BE-B581-18FFB02ECC8E}" destId="{34ABB294-8835-4E88-ADCC-47D58E6343E0}" srcOrd="1" destOrd="0" presId="urn:microsoft.com/office/officeart/2005/8/layout/orgChart1"/>
    <dgm:cxn modelId="{9EE01004-FD0D-48EC-8940-501603520E83}" type="presParOf" srcId="{B8EDBA87-F966-43BE-B581-18FFB02ECC8E}" destId="{B04ACF0A-04D0-45D4-A3FB-93FEA7DD6762}" srcOrd="2" destOrd="0" presId="urn:microsoft.com/office/officeart/2005/8/layout/orgChart1"/>
    <dgm:cxn modelId="{BE969D03-DDB7-40B1-8241-296440CDC4DC}" type="presParOf" srcId="{44C09D1F-5DEE-4B4E-8ED1-2E9F03611E83}" destId="{9AEBEEBC-DF86-4370-8D38-F8DC5614D861}" srcOrd="6" destOrd="0" presId="urn:microsoft.com/office/officeart/2005/8/layout/orgChart1"/>
    <dgm:cxn modelId="{67BC4A12-61E9-4B0F-B473-3144F69ECA03}" type="presParOf" srcId="{44C09D1F-5DEE-4B4E-8ED1-2E9F03611E83}" destId="{3322310A-577D-4A4D-9543-26B396B75C8B}" srcOrd="7" destOrd="0" presId="urn:microsoft.com/office/officeart/2005/8/layout/orgChart1"/>
    <dgm:cxn modelId="{AAEFDC05-6CDD-4FC2-8B4C-EECBA15E5BF0}" type="presParOf" srcId="{3322310A-577D-4A4D-9543-26B396B75C8B}" destId="{696C4392-D848-4122-A37E-C18C3C4E7EFB}" srcOrd="0" destOrd="0" presId="urn:microsoft.com/office/officeart/2005/8/layout/orgChart1"/>
    <dgm:cxn modelId="{CEA6FC59-D83D-4811-A63B-53768B80022C}" type="presParOf" srcId="{696C4392-D848-4122-A37E-C18C3C4E7EFB}" destId="{EC21B7A5-CAE4-41B0-B7A1-509159236CBA}" srcOrd="0" destOrd="0" presId="urn:microsoft.com/office/officeart/2005/8/layout/orgChart1"/>
    <dgm:cxn modelId="{16831656-9A69-4CF8-AC48-B82EB32D8E19}" type="presParOf" srcId="{696C4392-D848-4122-A37E-C18C3C4E7EFB}" destId="{41E7A336-A3D3-4060-A30B-8844BB82C2A0}" srcOrd="1" destOrd="0" presId="urn:microsoft.com/office/officeart/2005/8/layout/orgChart1"/>
    <dgm:cxn modelId="{94574516-5418-44F6-9CFD-7F30B3A9190A}" type="presParOf" srcId="{3322310A-577D-4A4D-9543-26B396B75C8B}" destId="{E6995B25-1C0C-406A-8119-F969DCD7EF2D}" srcOrd="1" destOrd="0" presId="urn:microsoft.com/office/officeart/2005/8/layout/orgChart1"/>
    <dgm:cxn modelId="{B1AEADE4-9E71-492B-82CF-29E4BF285569}" type="presParOf" srcId="{3322310A-577D-4A4D-9543-26B396B75C8B}" destId="{FE6A2484-DE89-41CE-8CCD-CE87C89A1EA2}" srcOrd="2" destOrd="0" presId="urn:microsoft.com/office/officeart/2005/8/layout/orgChart1"/>
    <dgm:cxn modelId="{4D3F6584-B2BB-4D05-A07B-A09693A463EC}" type="presParOf" srcId="{44C09D1F-5DEE-4B4E-8ED1-2E9F03611E83}" destId="{B236410E-464A-43EE-BF3D-B2E706CCCAC3}" srcOrd="8" destOrd="0" presId="urn:microsoft.com/office/officeart/2005/8/layout/orgChart1"/>
    <dgm:cxn modelId="{640F26F4-2E7E-4B68-8709-72C2A2B783A8}" type="presParOf" srcId="{44C09D1F-5DEE-4B4E-8ED1-2E9F03611E83}" destId="{E2982626-52F6-4E8A-B7C5-99F437491066}" srcOrd="9" destOrd="0" presId="urn:microsoft.com/office/officeart/2005/8/layout/orgChart1"/>
    <dgm:cxn modelId="{E8AEED01-5CDF-4FBC-B004-306C59F192F3}" type="presParOf" srcId="{E2982626-52F6-4E8A-B7C5-99F437491066}" destId="{BA930772-27C4-4FBC-B14A-612D38C46E41}" srcOrd="0" destOrd="0" presId="urn:microsoft.com/office/officeart/2005/8/layout/orgChart1"/>
    <dgm:cxn modelId="{AB62F27C-06F2-46CB-8A48-D2CC3B01FD14}" type="presParOf" srcId="{BA930772-27C4-4FBC-B14A-612D38C46E41}" destId="{D3EA36A1-3B5B-46E7-A3E9-200080634195}" srcOrd="0" destOrd="0" presId="urn:microsoft.com/office/officeart/2005/8/layout/orgChart1"/>
    <dgm:cxn modelId="{4B697F56-AB08-4DEC-8F86-6CDD875024C7}" type="presParOf" srcId="{BA930772-27C4-4FBC-B14A-612D38C46E41}" destId="{6863DF55-B393-4DA4-AB69-707F574FA567}" srcOrd="1" destOrd="0" presId="urn:microsoft.com/office/officeart/2005/8/layout/orgChart1"/>
    <dgm:cxn modelId="{928C32C6-A9AD-475A-9FD0-408FA4CF9EF6}" type="presParOf" srcId="{E2982626-52F6-4E8A-B7C5-99F437491066}" destId="{F664D228-B61A-4108-9D7D-7F7099C406A5}" srcOrd="1" destOrd="0" presId="urn:microsoft.com/office/officeart/2005/8/layout/orgChart1"/>
    <dgm:cxn modelId="{E0458910-3DED-4FB8-9521-CBB6E17ACE3D}" type="presParOf" srcId="{E2982626-52F6-4E8A-B7C5-99F437491066}" destId="{3337954C-4112-4ECA-81D5-6FB10D4E6847}" srcOrd="2" destOrd="0" presId="urn:microsoft.com/office/officeart/2005/8/layout/orgChart1"/>
    <dgm:cxn modelId="{5EA0E171-3657-437C-BF97-22227AD8FA4F}" type="presParOf" srcId="{30DE86F8-C34C-43DB-9385-568D14B9C8D9}" destId="{AE5776D0-34DA-4630-B5E0-02B62BA75AFC}" srcOrd="2" destOrd="0" presId="urn:microsoft.com/office/officeart/2005/8/layout/orgChart1"/>
    <dgm:cxn modelId="{A74F24B1-00EE-4616-9455-CE2BD04C868F}" type="presParOf" srcId="{D8293040-97EA-4D54-BEF5-9995435A9286}" destId="{EB525B12-E21C-4276-AD7A-06CCE1AD1F60}"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B0FB43D-1B86-4C4B-B88C-38A5D83130C4}" type="doc">
      <dgm:prSet loTypeId="urn:microsoft.com/office/officeart/2005/8/layout/hList2" loCatId="list" qsTypeId="urn:microsoft.com/office/officeart/2005/8/quickstyle/simple1" qsCatId="simple" csTypeId="urn:microsoft.com/office/officeart/2005/8/colors/accent0_1" csCatId="mainScheme" phldr="1"/>
      <dgm:spPr/>
      <dgm:t>
        <a:bodyPr/>
        <a:lstStyle/>
        <a:p>
          <a:endParaRPr lang="es-ES"/>
        </a:p>
      </dgm:t>
    </dgm:pt>
    <dgm:pt modelId="{17C2AEF0-BA9E-40F2-A4ED-493D3581743F}">
      <dgm:prSet phldrT="[Texto]" custT="1"/>
      <dgm:spPr/>
      <dgm:t>
        <a:bodyPr/>
        <a:lstStyle/>
        <a:p>
          <a:r>
            <a:rPr lang="es-ES" sz="2800" dirty="0" smtClean="0">
              <a:latin typeface="Arial" panose="020B0604020202020204" pitchFamily="34" charset="0"/>
              <a:cs typeface="Arial" panose="020B0604020202020204" pitchFamily="34" charset="0"/>
            </a:rPr>
            <a:t>PERMISIVAS</a:t>
          </a:r>
        </a:p>
        <a:p>
          <a:r>
            <a:rPr lang="es-ES" sz="2800" dirty="0" smtClean="0">
              <a:latin typeface="Arial" panose="020B0604020202020204" pitchFamily="34" charset="0"/>
              <a:cs typeface="Arial" panose="020B0604020202020204" pitchFamily="34" charset="0"/>
            </a:rPr>
            <a:t>Art. 582 CC</a:t>
          </a:r>
        </a:p>
      </dgm:t>
    </dgm:pt>
    <dgm:pt modelId="{E92D4B09-572C-4B51-B4DB-A9CB438F4840}" type="parTrans" cxnId="{5B4B9C42-469C-406E-BA84-C4E5F187818F}">
      <dgm:prSet/>
      <dgm:spPr/>
      <dgm:t>
        <a:bodyPr/>
        <a:lstStyle/>
        <a:p>
          <a:endParaRPr lang="es-ES"/>
        </a:p>
      </dgm:t>
    </dgm:pt>
    <dgm:pt modelId="{DF00AECB-AD63-4EEC-A4FD-8AEC25E3CEF5}" type="sibTrans" cxnId="{5B4B9C42-469C-406E-BA84-C4E5F187818F}">
      <dgm:prSet/>
      <dgm:spPr/>
      <dgm:t>
        <a:bodyPr/>
        <a:lstStyle/>
        <a:p>
          <a:endParaRPr lang="es-ES"/>
        </a:p>
      </dgm:t>
    </dgm:pt>
    <dgm:pt modelId="{C93010D9-861D-4274-AA7F-DFE2AB8F41FA}">
      <dgm:prSet phldrT="[Texto]" custT="1"/>
      <dgm:spPr/>
      <dgm:t>
        <a:bodyPr/>
        <a:lstStyle/>
        <a:p>
          <a:pPr algn="just"/>
          <a:r>
            <a:rPr lang="es-ES" sz="2000" dirty="0" smtClean="0">
              <a:latin typeface="Arial" panose="020B0604020202020204" pitchFamily="34" charset="0"/>
              <a:cs typeface="Arial" panose="020B0604020202020204" pitchFamily="34" charset="0"/>
            </a:rPr>
            <a:t>El dominio (que se llama también propiedad) es el derecho real en una cosa corporal, </a:t>
          </a:r>
          <a:r>
            <a:rPr lang="es-ES" sz="2000" u="sng" dirty="0" smtClean="0">
              <a:latin typeface="Arial" panose="020B0604020202020204" pitchFamily="34" charset="0"/>
              <a:cs typeface="Arial" panose="020B0604020202020204" pitchFamily="34" charset="0"/>
            </a:rPr>
            <a:t>para gozar y disponer de ella arbitrariamente</a:t>
          </a:r>
          <a:r>
            <a:rPr lang="es-ES" sz="2000" dirty="0" smtClean="0">
              <a:latin typeface="Arial" panose="020B0604020202020204" pitchFamily="34" charset="0"/>
              <a:cs typeface="Arial" panose="020B0604020202020204" pitchFamily="34" charset="0"/>
            </a:rPr>
            <a:t>; no siendo contra ley o contra derecho ajeno.</a:t>
          </a:r>
          <a:endParaRPr lang="es-ES" sz="2000" dirty="0">
            <a:latin typeface="Arial" panose="020B0604020202020204" pitchFamily="34" charset="0"/>
            <a:cs typeface="Arial" panose="020B0604020202020204" pitchFamily="34" charset="0"/>
          </a:endParaRPr>
        </a:p>
      </dgm:t>
    </dgm:pt>
    <dgm:pt modelId="{5051083D-AFAC-4351-A951-3B2CE77E119D}" type="parTrans" cxnId="{53307494-170A-4485-87F4-85E8EFE4073B}">
      <dgm:prSet/>
      <dgm:spPr/>
      <dgm:t>
        <a:bodyPr/>
        <a:lstStyle/>
        <a:p>
          <a:endParaRPr lang="es-ES"/>
        </a:p>
      </dgm:t>
    </dgm:pt>
    <dgm:pt modelId="{409F1E0E-5592-4AB7-9B2C-33A4CF19BF51}" type="sibTrans" cxnId="{53307494-170A-4485-87F4-85E8EFE4073B}">
      <dgm:prSet/>
      <dgm:spPr/>
      <dgm:t>
        <a:bodyPr/>
        <a:lstStyle/>
        <a:p>
          <a:endParaRPr lang="es-ES"/>
        </a:p>
      </dgm:t>
    </dgm:pt>
    <dgm:pt modelId="{424AAFE8-3578-4F40-B518-6B25D7D7BBEA}">
      <dgm:prSet phldrT="[Texto]" custT="1"/>
      <dgm:spPr/>
      <dgm:t>
        <a:bodyPr/>
        <a:lstStyle/>
        <a:p>
          <a:r>
            <a:rPr lang="es-ES" sz="2800" dirty="0" smtClean="0">
              <a:latin typeface="Arial" panose="020B0604020202020204" pitchFamily="34" charset="0"/>
              <a:cs typeface="Arial" panose="020B0604020202020204" pitchFamily="34" charset="0"/>
            </a:rPr>
            <a:t>IMPERATIVAS</a:t>
          </a:r>
        </a:p>
        <a:p>
          <a:r>
            <a:rPr lang="es-ES" sz="2800" dirty="0" smtClean="0">
              <a:latin typeface="Arial" panose="020B0604020202020204" pitchFamily="34" charset="0"/>
              <a:cs typeface="Arial" panose="020B0604020202020204" pitchFamily="34" charset="0"/>
            </a:rPr>
            <a:t>Art. 1464 N°3 CC</a:t>
          </a:r>
          <a:endParaRPr lang="es-ES" sz="2800" dirty="0">
            <a:latin typeface="Arial" panose="020B0604020202020204" pitchFamily="34" charset="0"/>
            <a:cs typeface="Arial" panose="020B0604020202020204" pitchFamily="34" charset="0"/>
          </a:endParaRPr>
        </a:p>
      </dgm:t>
    </dgm:pt>
    <dgm:pt modelId="{C3069808-6422-4532-85E2-49B074A22E30}" type="parTrans" cxnId="{BCD9FCC5-A033-46E8-88DD-0EAA7496047A}">
      <dgm:prSet/>
      <dgm:spPr/>
      <dgm:t>
        <a:bodyPr/>
        <a:lstStyle/>
        <a:p>
          <a:endParaRPr lang="es-ES"/>
        </a:p>
      </dgm:t>
    </dgm:pt>
    <dgm:pt modelId="{EE078D5E-AACF-41AE-ABE9-FB6FD7D1666C}" type="sibTrans" cxnId="{BCD9FCC5-A033-46E8-88DD-0EAA7496047A}">
      <dgm:prSet/>
      <dgm:spPr/>
      <dgm:t>
        <a:bodyPr/>
        <a:lstStyle/>
        <a:p>
          <a:endParaRPr lang="es-ES"/>
        </a:p>
      </dgm:t>
    </dgm:pt>
    <dgm:pt modelId="{9E95A7CE-A110-4E17-8580-734541BDD3C5}">
      <dgm:prSet phldrT="[Texto]" custT="1"/>
      <dgm:spPr/>
      <dgm:t>
        <a:bodyPr/>
        <a:lstStyle/>
        <a:p>
          <a:r>
            <a:rPr lang="es-ES" sz="2800" dirty="0" smtClean="0">
              <a:latin typeface="Arial" panose="020B0604020202020204" pitchFamily="34" charset="0"/>
              <a:cs typeface="Arial" panose="020B0604020202020204" pitchFamily="34" charset="0"/>
            </a:rPr>
            <a:t>PROHIBITIVAS</a:t>
          </a:r>
        </a:p>
        <a:p>
          <a:r>
            <a:rPr lang="es-ES" sz="2800" dirty="0" smtClean="0">
              <a:latin typeface="Arial" panose="020B0604020202020204" pitchFamily="34" charset="0"/>
              <a:cs typeface="Arial" panose="020B0604020202020204" pitchFamily="34" charset="0"/>
            </a:rPr>
            <a:t>Art. 402 CC</a:t>
          </a:r>
          <a:endParaRPr lang="es-ES" sz="2800" dirty="0">
            <a:latin typeface="Arial" panose="020B0604020202020204" pitchFamily="34" charset="0"/>
            <a:cs typeface="Arial" panose="020B0604020202020204" pitchFamily="34" charset="0"/>
          </a:endParaRPr>
        </a:p>
      </dgm:t>
    </dgm:pt>
    <dgm:pt modelId="{E25DD6DE-7035-483D-B1D1-217B966C851A}" type="parTrans" cxnId="{EC233574-74E0-41A6-A188-6C9130B4D251}">
      <dgm:prSet/>
      <dgm:spPr/>
      <dgm:t>
        <a:bodyPr/>
        <a:lstStyle/>
        <a:p>
          <a:endParaRPr lang="es-ES"/>
        </a:p>
      </dgm:t>
    </dgm:pt>
    <dgm:pt modelId="{1A27AA35-4E1B-4086-8C4D-DF2D9AFD0F92}" type="sibTrans" cxnId="{EC233574-74E0-41A6-A188-6C9130B4D251}">
      <dgm:prSet/>
      <dgm:spPr/>
      <dgm:t>
        <a:bodyPr/>
        <a:lstStyle/>
        <a:p>
          <a:endParaRPr lang="es-ES"/>
        </a:p>
      </dgm:t>
    </dgm:pt>
    <dgm:pt modelId="{02CA2C04-4A97-4C90-9C0F-6FF072271229}">
      <dgm:prSet/>
      <dgm:spPr/>
      <dgm:t>
        <a:bodyPr/>
        <a:lstStyle/>
        <a:p>
          <a:pPr algn="just"/>
          <a:r>
            <a:rPr lang="es-ES" dirty="0" smtClean="0">
              <a:latin typeface="Arial" panose="020B0604020202020204" pitchFamily="34" charset="0"/>
              <a:cs typeface="Arial" panose="020B0604020202020204" pitchFamily="34" charset="0"/>
            </a:rPr>
            <a:t>Hay un objeto ilícito en la enajenación:</a:t>
          </a:r>
          <a:endParaRPr lang="es-ES" dirty="0">
            <a:latin typeface="Arial" panose="020B0604020202020204" pitchFamily="34" charset="0"/>
            <a:cs typeface="Arial" panose="020B0604020202020204" pitchFamily="34" charset="0"/>
          </a:endParaRPr>
        </a:p>
      </dgm:t>
    </dgm:pt>
    <dgm:pt modelId="{EEF5D33C-BDD7-4270-A7E5-07FFE6479C8D}" type="parTrans" cxnId="{F8CF9FD4-4E0B-4319-882E-26FD512A968D}">
      <dgm:prSet/>
      <dgm:spPr/>
      <dgm:t>
        <a:bodyPr/>
        <a:lstStyle/>
        <a:p>
          <a:endParaRPr lang="es-ES"/>
        </a:p>
      </dgm:t>
    </dgm:pt>
    <dgm:pt modelId="{CFC7AE53-0547-4A2F-9258-8358D651E39C}" type="sibTrans" cxnId="{F8CF9FD4-4E0B-4319-882E-26FD512A968D}">
      <dgm:prSet/>
      <dgm:spPr/>
      <dgm:t>
        <a:bodyPr/>
        <a:lstStyle/>
        <a:p>
          <a:endParaRPr lang="es-ES"/>
        </a:p>
      </dgm:t>
    </dgm:pt>
    <dgm:pt modelId="{BB72F651-CBC8-43A9-8313-D9B712AB9505}">
      <dgm:prSet/>
      <dgm:spPr/>
      <dgm:t>
        <a:bodyPr/>
        <a:lstStyle/>
        <a:p>
          <a:pPr algn="just"/>
          <a:r>
            <a:rPr lang="es-ES" dirty="0" smtClean="0">
              <a:latin typeface="Arial" panose="020B0604020202020204" pitchFamily="34" charset="0"/>
              <a:cs typeface="Arial" panose="020B0604020202020204" pitchFamily="34" charset="0"/>
            </a:rPr>
            <a:t>3°: De las cosas embargadas por decreto judicial, </a:t>
          </a:r>
          <a:r>
            <a:rPr lang="es-ES" u="sng" dirty="0" smtClean="0">
              <a:latin typeface="Arial" panose="020B0604020202020204" pitchFamily="34" charset="0"/>
              <a:cs typeface="Arial" panose="020B0604020202020204" pitchFamily="34" charset="0"/>
            </a:rPr>
            <a:t>a menos que el juez lo autorice o el acreedor consienta en ello.</a:t>
          </a:r>
          <a:endParaRPr lang="es-ES" u="sng" dirty="0">
            <a:latin typeface="Arial" panose="020B0604020202020204" pitchFamily="34" charset="0"/>
            <a:cs typeface="Arial" panose="020B0604020202020204" pitchFamily="34" charset="0"/>
          </a:endParaRPr>
        </a:p>
      </dgm:t>
    </dgm:pt>
    <dgm:pt modelId="{E50717B8-9B85-43D6-B125-E7E39E6D1CE6}" type="parTrans" cxnId="{956A2B69-5931-4FC6-BFE2-9F13F11B8162}">
      <dgm:prSet/>
      <dgm:spPr/>
      <dgm:t>
        <a:bodyPr/>
        <a:lstStyle/>
        <a:p>
          <a:endParaRPr lang="es-ES"/>
        </a:p>
      </dgm:t>
    </dgm:pt>
    <dgm:pt modelId="{EF19B387-33F9-4D8F-B12B-93AF924237BE}" type="sibTrans" cxnId="{956A2B69-5931-4FC6-BFE2-9F13F11B8162}">
      <dgm:prSet/>
      <dgm:spPr/>
      <dgm:t>
        <a:bodyPr/>
        <a:lstStyle/>
        <a:p>
          <a:endParaRPr lang="es-ES"/>
        </a:p>
      </dgm:t>
    </dgm:pt>
    <dgm:pt modelId="{24B5E649-3128-4DB9-808E-4E0586BB6C5B}">
      <dgm:prSet phldrT="[Texto]" custT="1"/>
      <dgm:spPr/>
      <dgm:t>
        <a:bodyPr/>
        <a:lstStyle/>
        <a:p>
          <a:pPr algn="ctr"/>
          <a:r>
            <a:rPr lang="es-ES" sz="2000" u="sng" dirty="0" smtClean="0">
              <a:latin typeface="Arial" panose="020B0604020202020204" pitchFamily="34" charset="0"/>
              <a:cs typeface="Arial" panose="020B0604020202020204" pitchFamily="34" charset="0"/>
            </a:rPr>
            <a:t>ART. 582</a:t>
          </a:r>
          <a:endParaRPr lang="es-ES" sz="2000" u="sng" dirty="0">
            <a:latin typeface="Arial" panose="020B0604020202020204" pitchFamily="34" charset="0"/>
            <a:cs typeface="Arial" panose="020B0604020202020204" pitchFamily="34" charset="0"/>
          </a:endParaRPr>
        </a:p>
      </dgm:t>
    </dgm:pt>
    <dgm:pt modelId="{FAA0D2FA-0E85-4B43-8C94-D711BAE846AD}" type="parTrans" cxnId="{D20B3012-6EA7-45C7-98C9-20CBDDA9C724}">
      <dgm:prSet/>
      <dgm:spPr/>
      <dgm:t>
        <a:bodyPr/>
        <a:lstStyle/>
        <a:p>
          <a:endParaRPr lang="es-ES"/>
        </a:p>
      </dgm:t>
    </dgm:pt>
    <dgm:pt modelId="{04E6DD43-10F9-42B2-88AA-2CD2F7641011}" type="sibTrans" cxnId="{D20B3012-6EA7-45C7-98C9-20CBDDA9C724}">
      <dgm:prSet/>
      <dgm:spPr/>
      <dgm:t>
        <a:bodyPr/>
        <a:lstStyle/>
        <a:p>
          <a:endParaRPr lang="es-ES"/>
        </a:p>
      </dgm:t>
    </dgm:pt>
    <dgm:pt modelId="{6212481B-CAE5-4098-81DB-AB066A5B007C}">
      <dgm:prSet/>
      <dgm:spPr/>
      <dgm:t>
        <a:bodyPr/>
        <a:lstStyle/>
        <a:p>
          <a:pPr algn="ctr"/>
          <a:r>
            <a:rPr lang="es-ES" u="sng" dirty="0" smtClean="0">
              <a:latin typeface="Arial" panose="020B0604020202020204" pitchFamily="34" charset="0"/>
              <a:cs typeface="Arial" panose="020B0604020202020204" pitchFamily="34" charset="0"/>
            </a:rPr>
            <a:t>ART. 1464</a:t>
          </a:r>
          <a:endParaRPr lang="es-ES" u="sng" dirty="0">
            <a:latin typeface="Arial" panose="020B0604020202020204" pitchFamily="34" charset="0"/>
            <a:cs typeface="Arial" panose="020B0604020202020204" pitchFamily="34" charset="0"/>
          </a:endParaRPr>
        </a:p>
      </dgm:t>
    </dgm:pt>
    <dgm:pt modelId="{A7AE404A-4452-4C6D-B224-1CAE0493E8C5}" type="parTrans" cxnId="{A651FDBB-2DB5-47CB-AEBE-5DC0E46920C1}">
      <dgm:prSet/>
      <dgm:spPr/>
      <dgm:t>
        <a:bodyPr/>
        <a:lstStyle/>
        <a:p>
          <a:endParaRPr lang="es-ES"/>
        </a:p>
      </dgm:t>
    </dgm:pt>
    <dgm:pt modelId="{DDE0E4EF-1758-4CBE-9D34-A14CFD4E1BFB}" type="sibTrans" cxnId="{A651FDBB-2DB5-47CB-AEBE-5DC0E46920C1}">
      <dgm:prSet/>
      <dgm:spPr/>
      <dgm:t>
        <a:bodyPr/>
        <a:lstStyle/>
        <a:p>
          <a:endParaRPr lang="es-ES"/>
        </a:p>
      </dgm:t>
    </dgm:pt>
    <dgm:pt modelId="{7296E3AE-32DC-4CCB-899C-327E4DBC90FB}">
      <dgm:prSet phldrT="[Texto]"/>
      <dgm:spPr/>
      <dgm:t>
        <a:bodyPr/>
        <a:lstStyle/>
        <a:p>
          <a:pPr algn="ctr"/>
          <a:r>
            <a:rPr lang="es-ES" u="sng" dirty="0" smtClean="0">
              <a:latin typeface="Arial" panose="020B0604020202020204" pitchFamily="34" charset="0"/>
              <a:cs typeface="Arial" panose="020B0604020202020204" pitchFamily="34" charset="0"/>
            </a:rPr>
            <a:t>ART. 402</a:t>
          </a:r>
          <a:endParaRPr lang="es-ES" u="sng" dirty="0">
            <a:latin typeface="Arial" panose="020B0604020202020204" pitchFamily="34" charset="0"/>
            <a:cs typeface="Arial" panose="020B0604020202020204" pitchFamily="34" charset="0"/>
          </a:endParaRPr>
        </a:p>
      </dgm:t>
    </dgm:pt>
    <dgm:pt modelId="{F049C9E6-DE41-4B1A-841C-B1EB61004C68}" type="parTrans" cxnId="{86E8D510-E69C-452E-967F-13B50638EFE2}">
      <dgm:prSet/>
      <dgm:spPr/>
      <dgm:t>
        <a:bodyPr/>
        <a:lstStyle/>
        <a:p>
          <a:endParaRPr lang="es-ES"/>
        </a:p>
      </dgm:t>
    </dgm:pt>
    <dgm:pt modelId="{88D0E647-B890-46D6-AE1A-1A4FAF7512EF}" type="sibTrans" cxnId="{86E8D510-E69C-452E-967F-13B50638EFE2}">
      <dgm:prSet/>
      <dgm:spPr/>
      <dgm:t>
        <a:bodyPr/>
        <a:lstStyle/>
        <a:p>
          <a:endParaRPr lang="es-ES"/>
        </a:p>
      </dgm:t>
    </dgm:pt>
    <dgm:pt modelId="{4A4DEB9D-E29A-4208-8B3A-50E09701843E}">
      <dgm:prSet phldrT="[Texto]"/>
      <dgm:spPr/>
      <dgm:t>
        <a:bodyPr/>
        <a:lstStyle/>
        <a:p>
          <a:pPr algn="just"/>
          <a:r>
            <a:rPr lang="es-ES" dirty="0" smtClean="0">
              <a:latin typeface="Arial" panose="020B0604020202020204" pitchFamily="34" charset="0"/>
              <a:cs typeface="Arial" panose="020B0604020202020204" pitchFamily="34" charset="0"/>
            </a:rPr>
            <a:t>Es </a:t>
          </a:r>
          <a:r>
            <a:rPr lang="es-ES" u="sng" dirty="0" smtClean="0">
              <a:latin typeface="Arial" panose="020B0604020202020204" pitchFamily="34" charset="0"/>
              <a:cs typeface="Arial" panose="020B0604020202020204" pitchFamily="34" charset="0"/>
            </a:rPr>
            <a:t>prohibida</a:t>
          </a:r>
          <a:r>
            <a:rPr lang="es-ES" dirty="0" smtClean="0">
              <a:latin typeface="Arial" panose="020B0604020202020204" pitchFamily="34" charset="0"/>
              <a:cs typeface="Arial" panose="020B0604020202020204" pitchFamily="34" charset="0"/>
            </a:rPr>
            <a:t> la donación de bienes raíces del pupilo, aun con previo decreto de juez.</a:t>
          </a:r>
          <a:endParaRPr lang="es-ES" dirty="0">
            <a:latin typeface="Arial" panose="020B0604020202020204" pitchFamily="34" charset="0"/>
            <a:cs typeface="Arial" panose="020B0604020202020204" pitchFamily="34" charset="0"/>
          </a:endParaRPr>
        </a:p>
      </dgm:t>
    </dgm:pt>
    <dgm:pt modelId="{3849F21C-9C5D-4706-BB4D-479DE2DDE088}" type="sibTrans" cxnId="{0ECE6343-E95D-4BDB-80D8-8B5AA102A0FD}">
      <dgm:prSet/>
      <dgm:spPr/>
      <dgm:t>
        <a:bodyPr/>
        <a:lstStyle/>
        <a:p>
          <a:endParaRPr lang="es-ES"/>
        </a:p>
      </dgm:t>
    </dgm:pt>
    <dgm:pt modelId="{54AEBB31-BC7B-4084-B7B0-481B73FCE6D2}" type="parTrans" cxnId="{0ECE6343-E95D-4BDB-80D8-8B5AA102A0FD}">
      <dgm:prSet/>
      <dgm:spPr/>
      <dgm:t>
        <a:bodyPr/>
        <a:lstStyle/>
        <a:p>
          <a:endParaRPr lang="es-ES"/>
        </a:p>
      </dgm:t>
    </dgm:pt>
    <dgm:pt modelId="{F50DD676-7C41-4D4E-B8E9-81EF069B680B}" type="pres">
      <dgm:prSet presAssocID="{3B0FB43D-1B86-4C4B-B88C-38A5D83130C4}" presName="linearFlow" presStyleCnt="0">
        <dgm:presLayoutVars>
          <dgm:dir/>
          <dgm:animLvl val="lvl"/>
          <dgm:resizeHandles/>
        </dgm:presLayoutVars>
      </dgm:prSet>
      <dgm:spPr/>
      <dgm:t>
        <a:bodyPr/>
        <a:lstStyle/>
        <a:p>
          <a:endParaRPr lang="es-ES"/>
        </a:p>
      </dgm:t>
    </dgm:pt>
    <dgm:pt modelId="{B1AC1DBF-4259-4AA4-A27D-ACE56D9D20E1}" type="pres">
      <dgm:prSet presAssocID="{17C2AEF0-BA9E-40F2-A4ED-493D3581743F}" presName="compositeNode" presStyleCnt="0">
        <dgm:presLayoutVars>
          <dgm:bulletEnabled val="1"/>
        </dgm:presLayoutVars>
      </dgm:prSet>
      <dgm:spPr/>
    </dgm:pt>
    <dgm:pt modelId="{AA7AB5AF-7CE2-49F4-BF96-8EB63A7EB7C1}" type="pres">
      <dgm:prSet presAssocID="{17C2AEF0-BA9E-40F2-A4ED-493D3581743F}" presName="image" presStyleLbl="fgImgPlace1" presStyleIdx="0" presStyleCnt="3"/>
      <dgm:spPr>
        <a:blipFill>
          <a:blip xmlns:r="http://schemas.openxmlformats.org/officeDocument/2006/relationships" r:embed="rId1" cstate="print">
            <a:extLst>
              <a:ext uri="{28A0092B-C50C-407E-A947-70E740481C1C}">
                <a14:useLocalDpi xmlns:a14="http://schemas.microsoft.com/office/drawing/2010/main" val="0"/>
              </a:ext>
            </a:extLst>
          </a:blip>
          <a:srcRect/>
          <a:stretch>
            <a:fillRect t="-22000" b="-22000"/>
          </a:stretch>
        </a:blipFill>
      </dgm:spPr>
      <dgm:t>
        <a:bodyPr/>
        <a:lstStyle/>
        <a:p>
          <a:endParaRPr lang="es-ES"/>
        </a:p>
      </dgm:t>
    </dgm:pt>
    <dgm:pt modelId="{4D139469-6126-4C29-A13E-6290BDBA2638}" type="pres">
      <dgm:prSet presAssocID="{17C2AEF0-BA9E-40F2-A4ED-493D3581743F}" presName="childNode" presStyleLbl="node1" presStyleIdx="0" presStyleCnt="3" custScaleX="119321" custLinFactNeighborX="5283">
        <dgm:presLayoutVars>
          <dgm:bulletEnabled val="1"/>
        </dgm:presLayoutVars>
      </dgm:prSet>
      <dgm:spPr/>
      <dgm:t>
        <a:bodyPr/>
        <a:lstStyle/>
        <a:p>
          <a:endParaRPr lang="es-ES"/>
        </a:p>
      </dgm:t>
    </dgm:pt>
    <dgm:pt modelId="{1D4091CE-63F0-48FF-BC5F-8AF5CC5D3AAB}" type="pres">
      <dgm:prSet presAssocID="{17C2AEF0-BA9E-40F2-A4ED-493D3581743F}" presName="parentNode" presStyleLbl="revTx" presStyleIdx="0" presStyleCnt="3">
        <dgm:presLayoutVars>
          <dgm:chMax val="0"/>
          <dgm:bulletEnabled val="1"/>
        </dgm:presLayoutVars>
      </dgm:prSet>
      <dgm:spPr/>
      <dgm:t>
        <a:bodyPr/>
        <a:lstStyle/>
        <a:p>
          <a:endParaRPr lang="es-ES"/>
        </a:p>
      </dgm:t>
    </dgm:pt>
    <dgm:pt modelId="{D3EE1C72-C0AB-4281-B6D5-E676FAC889C8}" type="pres">
      <dgm:prSet presAssocID="{DF00AECB-AD63-4EEC-A4FD-8AEC25E3CEF5}" presName="sibTrans" presStyleCnt="0"/>
      <dgm:spPr/>
    </dgm:pt>
    <dgm:pt modelId="{53B6F2D6-1B08-4E8A-B990-41599C7B677D}" type="pres">
      <dgm:prSet presAssocID="{424AAFE8-3578-4F40-B518-6B25D7D7BBEA}" presName="compositeNode" presStyleCnt="0">
        <dgm:presLayoutVars>
          <dgm:bulletEnabled val="1"/>
        </dgm:presLayoutVars>
      </dgm:prSet>
      <dgm:spPr/>
    </dgm:pt>
    <dgm:pt modelId="{21621073-34BB-483A-9987-DE696C35A4E5}" type="pres">
      <dgm:prSet presAssocID="{424AAFE8-3578-4F40-B518-6B25D7D7BBEA}" presName="image" presStyleLbl="fgImgPlace1" presStyleIdx="1" presStyleCnt="3"/>
      <dgm:spPr>
        <a:blipFill>
          <a:blip xmlns:r="http://schemas.openxmlformats.org/officeDocument/2006/relationships" r:embed="rId1" cstate="print">
            <a:extLst>
              <a:ext uri="{28A0092B-C50C-407E-A947-70E740481C1C}">
                <a14:useLocalDpi xmlns:a14="http://schemas.microsoft.com/office/drawing/2010/main" val="0"/>
              </a:ext>
            </a:extLst>
          </a:blip>
          <a:srcRect/>
          <a:stretch>
            <a:fillRect t="-22000" b="-22000"/>
          </a:stretch>
        </a:blipFill>
      </dgm:spPr>
      <dgm:t>
        <a:bodyPr/>
        <a:lstStyle/>
        <a:p>
          <a:endParaRPr lang="es-ES"/>
        </a:p>
      </dgm:t>
    </dgm:pt>
    <dgm:pt modelId="{70B600B5-1A3B-45D7-AE12-35C21A2463E6}" type="pres">
      <dgm:prSet presAssocID="{424AAFE8-3578-4F40-B518-6B25D7D7BBEA}" presName="childNode" presStyleLbl="node1" presStyleIdx="1" presStyleCnt="3" custScaleX="126829" custLinFactNeighborX="11733" custLinFactNeighborY="829">
        <dgm:presLayoutVars>
          <dgm:bulletEnabled val="1"/>
        </dgm:presLayoutVars>
      </dgm:prSet>
      <dgm:spPr/>
      <dgm:t>
        <a:bodyPr/>
        <a:lstStyle/>
        <a:p>
          <a:endParaRPr lang="es-ES"/>
        </a:p>
      </dgm:t>
    </dgm:pt>
    <dgm:pt modelId="{C9CFBCB7-9D14-473F-8F05-9A3E73382303}" type="pres">
      <dgm:prSet presAssocID="{424AAFE8-3578-4F40-B518-6B25D7D7BBEA}" presName="parentNode" presStyleLbl="revTx" presStyleIdx="1" presStyleCnt="3">
        <dgm:presLayoutVars>
          <dgm:chMax val="0"/>
          <dgm:bulletEnabled val="1"/>
        </dgm:presLayoutVars>
      </dgm:prSet>
      <dgm:spPr/>
      <dgm:t>
        <a:bodyPr/>
        <a:lstStyle/>
        <a:p>
          <a:endParaRPr lang="es-ES"/>
        </a:p>
      </dgm:t>
    </dgm:pt>
    <dgm:pt modelId="{A1EF8AAD-E3F4-4356-B404-6BB294EB8918}" type="pres">
      <dgm:prSet presAssocID="{EE078D5E-AACF-41AE-ABE9-FB6FD7D1666C}" presName="sibTrans" presStyleCnt="0"/>
      <dgm:spPr/>
    </dgm:pt>
    <dgm:pt modelId="{49F401D7-54FC-406C-8999-C91C3AF94B0B}" type="pres">
      <dgm:prSet presAssocID="{9E95A7CE-A110-4E17-8580-734541BDD3C5}" presName="compositeNode" presStyleCnt="0">
        <dgm:presLayoutVars>
          <dgm:bulletEnabled val="1"/>
        </dgm:presLayoutVars>
      </dgm:prSet>
      <dgm:spPr/>
    </dgm:pt>
    <dgm:pt modelId="{B95F01A1-7721-487B-892F-7D3747C10F23}" type="pres">
      <dgm:prSet presAssocID="{9E95A7CE-A110-4E17-8580-734541BDD3C5}" presName="image" presStyleLbl="fgImgPlace1" presStyleIdx="2" presStyleCnt="3"/>
      <dgm:spPr>
        <a:blipFill>
          <a:blip xmlns:r="http://schemas.openxmlformats.org/officeDocument/2006/relationships" r:embed="rId1" cstate="print">
            <a:extLst>
              <a:ext uri="{28A0092B-C50C-407E-A947-70E740481C1C}">
                <a14:useLocalDpi xmlns:a14="http://schemas.microsoft.com/office/drawing/2010/main" val="0"/>
              </a:ext>
            </a:extLst>
          </a:blip>
          <a:srcRect/>
          <a:stretch>
            <a:fillRect t="-22000" b="-22000"/>
          </a:stretch>
        </a:blipFill>
      </dgm:spPr>
      <dgm:t>
        <a:bodyPr/>
        <a:lstStyle/>
        <a:p>
          <a:endParaRPr lang="es-ES"/>
        </a:p>
      </dgm:t>
    </dgm:pt>
    <dgm:pt modelId="{FB0D4BFD-AA29-424B-9C4E-EF19DCBF1685}" type="pres">
      <dgm:prSet presAssocID="{9E95A7CE-A110-4E17-8580-734541BDD3C5}" presName="childNode" presStyleLbl="node1" presStyleIdx="2" presStyleCnt="3">
        <dgm:presLayoutVars>
          <dgm:bulletEnabled val="1"/>
        </dgm:presLayoutVars>
      </dgm:prSet>
      <dgm:spPr/>
      <dgm:t>
        <a:bodyPr/>
        <a:lstStyle/>
        <a:p>
          <a:endParaRPr lang="es-ES"/>
        </a:p>
      </dgm:t>
    </dgm:pt>
    <dgm:pt modelId="{9EEF3920-00CD-40CF-B705-8BB61DFBABBA}" type="pres">
      <dgm:prSet presAssocID="{9E95A7CE-A110-4E17-8580-734541BDD3C5}" presName="parentNode" presStyleLbl="revTx" presStyleIdx="2" presStyleCnt="3">
        <dgm:presLayoutVars>
          <dgm:chMax val="0"/>
          <dgm:bulletEnabled val="1"/>
        </dgm:presLayoutVars>
      </dgm:prSet>
      <dgm:spPr/>
      <dgm:t>
        <a:bodyPr/>
        <a:lstStyle/>
        <a:p>
          <a:endParaRPr lang="es-ES"/>
        </a:p>
      </dgm:t>
    </dgm:pt>
  </dgm:ptLst>
  <dgm:cxnLst>
    <dgm:cxn modelId="{A6A9AB30-91FF-446A-84E9-E3A50FF215FE}" type="presOf" srcId="{C93010D9-861D-4274-AA7F-DFE2AB8F41FA}" destId="{4D139469-6126-4C29-A13E-6290BDBA2638}" srcOrd="0" destOrd="1" presId="urn:microsoft.com/office/officeart/2005/8/layout/hList2"/>
    <dgm:cxn modelId="{BCD9FCC5-A033-46E8-88DD-0EAA7496047A}" srcId="{3B0FB43D-1B86-4C4B-B88C-38A5D83130C4}" destId="{424AAFE8-3578-4F40-B518-6B25D7D7BBEA}" srcOrd="1" destOrd="0" parTransId="{C3069808-6422-4532-85E2-49B074A22E30}" sibTransId="{EE078D5E-AACF-41AE-ABE9-FB6FD7D1666C}"/>
    <dgm:cxn modelId="{53307494-170A-4485-87F4-85E8EFE4073B}" srcId="{17C2AEF0-BA9E-40F2-A4ED-493D3581743F}" destId="{C93010D9-861D-4274-AA7F-DFE2AB8F41FA}" srcOrd="1" destOrd="0" parTransId="{5051083D-AFAC-4351-A951-3B2CE77E119D}" sibTransId="{409F1E0E-5592-4AB7-9B2C-33A4CF19BF51}"/>
    <dgm:cxn modelId="{86E8D510-E69C-452E-967F-13B50638EFE2}" srcId="{9E95A7CE-A110-4E17-8580-734541BDD3C5}" destId="{7296E3AE-32DC-4CCB-899C-327E4DBC90FB}" srcOrd="0" destOrd="0" parTransId="{F049C9E6-DE41-4B1A-841C-B1EB61004C68}" sibTransId="{88D0E647-B890-46D6-AE1A-1A4FAF7512EF}"/>
    <dgm:cxn modelId="{59413280-680C-4889-908E-447D62A6EF09}" type="presOf" srcId="{02CA2C04-4A97-4C90-9C0F-6FF072271229}" destId="{70B600B5-1A3B-45D7-AE12-35C21A2463E6}" srcOrd="0" destOrd="1" presId="urn:microsoft.com/office/officeart/2005/8/layout/hList2"/>
    <dgm:cxn modelId="{1BC4C3AC-3C8C-4163-8739-C90334CAAB7B}" type="presOf" srcId="{7296E3AE-32DC-4CCB-899C-327E4DBC90FB}" destId="{FB0D4BFD-AA29-424B-9C4E-EF19DCBF1685}" srcOrd="0" destOrd="0" presId="urn:microsoft.com/office/officeart/2005/8/layout/hList2"/>
    <dgm:cxn modelId="{D20B3012-6EA7-45C7-98C9-20CBDDA9C724}" srcId="{17C2AEF0-BA9E-40F2-A4ED-493D3581743F}" destId="{24B5E649-3128-4DB9-808E-4E0586BB6C5B}" srcOrd="0" destOrd="0" parTransId="{FAA0D2FA-0E85-4B43-8C94-D711BAE846AD}" sibTransId="{04E6DD43-10F9-42B2-88AA-2CD2F7641011}"/>
    <dgm:cxn modelId="{B756A3A4-8C50-43E1-BF64-CC5FB785F70C}" type="presOf" srcId="{4A4DEB9D-E29A-4208-8B3A-50E09701843E}" destId="{FB0D4BFD-AA29-424B-9C4E-EF19DCBF1685}" srcOrd="0" destOrd="1" presId="urn:microsoft.com/office/officeart/2005/8/layout/hList2"/>
    <dgm:cxn modelId="{A651FDBB-2DB5-47CB-AEBE-5DC0E46920C1}" srcId="{424AAFE8-3578-4F40-B518-6B25D7D7BBEA}" destId="{6212481B-CAE5-4098-81DB-AB066A5B007C}" srcOrd="0" destOrd="0" parTransId="{A7AE404A-4452-4C6D-B224-1CAE0493E8C5}" sibTransId="{DDE0E4EF-1758-4CBE-9D34-A14CFD4E1BFB}"/>
    <dgm:cxn modelId="{6A3512A7-0841-4AE9-977C-39ECAA5ED6F7}" type="presOf" srcId="{6212481B-CAE5-4098-81DB-AB066A5B007C}" destId="{70B600B5-1A3B-45D7-AE12-35C21A2463E6}" srcOrd="0" destOrd="0" presId="urn:microsoft.com/office/officeart/2005/8/layout/hList2"/>
    <dgm:cxn modelId="{5B4B9C42-469C-406E-BA84-C4E5F187818F}" srcId="{3B0FB43D-1B86-4C4B-B88C-38A5D83130C4}" destId="{17C2AEF0-BA9E-40F2-A4ED-493D3581743F}" srcOrd="0" destOrd="0" parTransId="{E92D4B09-572C-4B51-B4DB-A9CB438F4840}" sibTransId="{DF00AECB-AD63-4EEC-A4FD-8AEC25E3CEF5}"/>
    <dgm:cxn modelId="{ED53E99B-6312-42C6-BB42-0BD96F31A02C}" type="presOf" srcId="{24B5E649-3128-4DB9-808E-4E0586BB6C5B}" destId="{4D139469-6126-4C29-A13E-6290BDBA2638}" srcOrd="0" destOrd="0" presId="urn:microsoft.com/office/officeart/2005/8/layout/hList2"/>
    <dgm:cxn modelId="{1E939B6D-2100-4116-AFF7-C1E785807631}" type="presOf" srcId="{424AAFE8-3578-4F40-B518-6B25D7D7BBEA}" destId="{C9CFBCB7-9D14-473F-8F05-9A3E73382303}" srcOrd="0" destOrd="0" presId="urn:microsoft.com/office/officeart/2005/8/layout/hList2"/>
    <dgm:cxn modelId="{0ECE6343-E95D-4BDB-80D8-8B5AA102A0FD}" srcId="{9E95A7CE-A110-4E17-8580-734541BDD3C5}" destId="{4A4DEB9D-E29A-4208-8B3A-50E09701843E}" srcOrd="1" destOrd="0" parTransId="{54AEBB31-BC7B-4084-B7B0-481B73FCE6D2}" sibTransId="{3849F21C-9C5D-4706-BB4D-479DE2DDE088}"/>
    <dgm:cxn modelId="{956A2B69-5931-4FC6-BFE2-9F13F11B8162}" srcId="{424AAFE8-3578-4F40-B518-6B25D7D7BBEA}" destId="{BB72F651-CBC8-43A9-8313-D9B712AB9505}" srcOrd="2" destOrd="0" parTransId="{E50717B8-9B85-43D6-B125-E7E39E6D1CE6}" sibTransId="{EF19B387-33F9-4D8F-B12B-93AF924237BE}"/>
    <dgm:cxn modelId="{EC233574-74E0-41A6-A188-6C9130B4D251}" srcId="{3B0FB43D-1B86-4C4B-B88C-38A5D83130C4}" destId="{9E95A7CE-A110-4E17-8580-734541BDD3C5}" srcOrd="2" destOrd="0" parTransId="{E25DD6DE-7035-483D-B1D1-217B966C851A}" sibTransId="{1A27AA35-4E1B-4086-8C4D-DF2D9AFD0F92}"/>
    <dgm:cxn modelId="{F8CF9FD4-4E0B-4319-882E-26FD512A968D}" srcId="{424AAFE8-3578-4F40-B518-6B25D7D7BBEA}" destId="{02CA2C04-4A97-4C90-9C0F-6FF072271229}" srcOrd="1" destOrd="0" parTransId="{EEF5D33C-BDD7-4270-A7E5-07FFE6479C8D}" sibTransId="{CFC7AE53-0547-4A2F-9258-8358D651E39C}"/>
    <dgm:cxn modelId="{D46668C7-2D99-4C40-A4B2-09051EBBB091}" type="presOf" srcId="{3B0FB43D-1B86-4C4B-B88C-38A5D83130C4}" destId="{F50DD676-7C41-4D4E-B8E9-81EF069B680B}" srcOrd="0" destOrd="0" presId="urn:microsoft.com/office/officeart/2005/8/layout/hList2"/>
    <dgm:cxn modelId="{8E049651-F21C-4548-9E63-D8C2B8E040D6}" type="presOf" srcId="{9E95A7CE-A110-4E17-8580-734541BDD3C5}" destId="{9EEF3920-00CD-40CF-B705-8BB61DFBABBA}" srcOrd="0" destOrd="0" presId="urn:microsoft.com/office/officeart/2005/8/layout/hList2"/>
    <dgm:cxn modelId="{A055BFC6-36E6-4CF2-BE16-0E78BD93AB16}" type="presOf" srcId="{BB72F651-CBC8-43A9-8313-D9B712AB9505}" destId="{70B600B5-1A3B-45D7-AE12-35C21A2463E6}" srcOrd="0" destOrd="2" presId="urn:microsoft.com/office/officeart/2005/8/layout/hList2"/>
    <dgm:cxn modelId="{9AE5583B-30AE-4DE0-ADBD-C29FD58D790D}" type="presOf" srcId="{17C2AEF0-BA9E-40F2-A4ED-493D3581743F}" destId="{1D4091CE-63F0-48FF-BC5F-8AF5CC5D3AAB}" srcOrd="0" destOrd="0" presId="urn:microsoft.com/office/officeart/2005/8/layout/hList2"/>
    <dgm:cxn modelId="{2D972E38-D2C5-4597-9000-DB8652FE55EF}" type="presParOf" srcId="{F50DD676-7C41-4D4E-B8E9-81EF069B680B}" destId="{B1AC1DBF-4259-4AA4-A27D-ACE56D9D20E1}" srcOrd="0" destOrd="0" presId="urn:microsoft.com/office/officeart/2005/8/layout/hList2"/>
    <dgm:cxn modelId="{4F9FB745-C156-47D9-98C2-918A3B39B8BF}" type="presParOf" srcId="{B1AC1DBF-4259-4AA4-A27D-ACE56D9D20E1}" destId="{AA7AB5AF-7CE2-49F4-BF96-8EB63A7EB7C1}" srcOrd="0" destOrd="0" presId="urn:microsoft.com/office/officeart/2005/8/layout/hList2"/>
    <dgm:cxn modelId="{7D2D470E-607D-41D1-BB00-A2C53FB18F76}" type="presParOf" srcId="{B1AC1DBF-4259-4AA4-A27D-ACE56D9D20E1}" destId="{4D139469-6126-4C29-A13E-6290BDBA2638}" srcOrd="1" destOrd="0" presId="urn:microsoft.com/office/officeart/2005/8/layout/hList2"/>
    <dgm:cxn modelId="{B8B3C3AA-09FD-44E7-8A47-174439093A59}" type="presParOf" srcId="{B1AC1DBF-4259-4AA4-A27D-ACE56D9D20E1}" destId="{1D4091CE-63F0-48FF-BC5F-8AF5CC5D3AAB}" srcOrd="2" destOrd="0" presId="urn:microsoft.com/office/officeart/2005/8/layout/hList2"/>
    <dgm:cxn modelId="{080DDA9C-3231-4911-8BE0-54A575B4F2E2}" type="presParOf" srcId="{F50DD676-7C41-4D4E-B8E9-81EF069B680B}" destId="{D3EE1C72-C0AB-4281-B6D5-E676FAC889C8}" srcOrd="1" destOrd="0" presId="urn:microsoft.com/office/officeart/2005/8/layout/hList2"/>
    <dgm:cxn modelId="{C7569C83-3404-4A8E-AC55-40E3ED2C0415}" type="presParOf" srcId="{F50DD676-7C41-4D4E-B8E9-81EF069B680B}" destId="{53B6F2D6-1B08-4E8A-B990-41599C7B677D}" srcOrd="2" destOrd="0" presId="urn:microsoft.com/office/officeart/2005/8/layout/hList2"/>
    <dgm:cxn modelId="{0E260CDA-6BB1-4490-A642-30473D6E7FEE}" type="presParOf" srcId="{53B6F2D6-1B08-4E8A-B990-41599C7B677D}" destId="{21621073-34BB-483A-9987-DE696C35A4E5}" srcOrd="0" destOrd="0" presId="urn:microsoft.com/office/officeart/2005/8/layout/hList2"/>
    <dgm:cxn modelId="{347B139C-1B71-4A33-BB4D-CEABC55ED93A}" type="presParOf" srcId="{53B6F2D6-1B08-4E8A-B990-41599C7B677D}" destId="{70B600B5-1A3B-45D7-AE12-35C21A2463E6}" srcOrd="1" destOrd="0" presId="urn:microsoft.com/office/officeart/2005/8/layout/hList2"/>
    <dgm:cxn modelId="{72C1F670-BD75-462F-B3C6-70CCF37B7341}" type="presParOf" srcId="{53B6F2D6-1B08-4E8A-B990-41599C7B677D}" destId="{C9CFBCB7-9D14-473F-8F05-9A3E73382303}" srcOrd="2" destOrd="0" presId="urn:microsoft.com/office/officeart/2005/8/layout/hList2"/>
    <dgm:cxn modelId="{15DC710A-6929-4436-8C39-CDC02D38A1C7}" type="presParOf" srcId="{F50DD676-7C41-4D4E-B8E9-81EF069B680B}" destId="{A1EF8AAD-E3F4-4356-B404-6BB294EB8918}" srcOrd="3" destOrd="0" presId="urn:microsoft.com/office/officeart/2005/8/layout/hList2"/>
    <dgm:cxn modelId="{699D5E1B-E982-49C8-A641-513CB6FC8BB7}" type="presParOf" srcId="{F50DD676-7C41-4D4E-B8E9-81EF069B680B}" destId="{49F401D7-54FC-406C-8999-C91C3AF94B0B}" srcOrd="4" destOrd="0" presId="urn:microsoft.com/office/officeart/2005/8/layout/hList2"/>
    <dgm:cxn modelId="{AF4C331C-375A-4044-9CAA-FD994A40161E}" type="presParOf" srcId="{49F401D7-54FC-406C-8999-C91C3AF94B0B}" destId="{B95F01A1-7721-487B-892F-7D3747C10F23}" srcOrd="0" destOrd="0" presId="urn:microsoft.com/office/officeart/2005/8/layout/hList2"/>
    <dgm:cxn modelId="{9BECD483-B6EE-49D7-8E64-656D28DC1307}" type="presParOf" srcId="{49F401D7-54FC-406C-8999-C91C3AF94B0B}" destId="{FB0D4BFD-AA29-424B-9C4E-EF19DCBF1685}" srcOrd="1" destOrd="0" presId="urn:microsoft.com/office/officeart/2005/8/layout/hList2"/>
    <dgm:cxn modelId="{3A935C11-A8B6-4431-8E21-E263B75DCD19}" type="presParOf" srcId="{49F401D7-54FC-406C-8999-C91C3AF94B0B}" destId="{9EEF3920-00CD-40CF-B705-8BB61DFBABBA}" srcOrd="2" destOrd="0" presId="urn:microsoft.com/office/officeart/2005/8/layout/h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6AFF3DC-0A3F-4E9F-81B7-429589ED3D29}" type="doc">
      <dgm:prSet loTypeId="urn:microsoft.com/office/officeart/2005/8/layout/orgChart1" loCatId="hierarchy" qsTypeId="urn:microsoft.com/office/officeart/2005/8/quickstyle/simple1" qsCatId="simple" csTypeId="urn:microsoft.com/office/officeart/2005/8/colors/accent0_1" csCatId="mainScheme" phldr="1"/>
      <dgm:spPr/>
      <dgm:t>
        <a:bodyPr/>
        <a:lstStyle/>
        <a:p>
          <a:endParaRPr lang="es-ES"/>
        </a:p>
      </dgm:t>
    </dgm:pt>
    <dgm:pt modelId="{BD520100-2461-4937-8F3C-34936D7DBA21}">
      <dgm:prSet phldrT="[Texto]" custT="1"/>
      <dgm:spPr/>
      <dgm:t>
        <a:bodyPr/>
        <a:lstStyle/>
        <a:p>
          <a:r>
            <a:rPr lang="es-ES" sz="1600" dirty="0" smtClean="0">
              <a:latin typeface="Arial" panose="020B0604020202020204" pitchFamily="34" charset="0"/>
              <a:cs typeface="Arial" panose="020B0604020202020204" pitchFamily="34" charset="0"/>
            </a:rPr>
            <a:t>TIPOS DE LEYES</a:t>
          </a:r>
          <a:endParaRPr lang="es-ES" sz="1600" dirty="0">
            <a:latin typeface="Arial" panose="020B0604020202020204" pitchFamily="34" charset="0"/>
            <a:cs typeface="Arial" panose="020B0604020202020204" pitchFamily="34" charset="0"/>
          </a:endParaRPr>
        </a:p>
      </dgm:t>
    </dgm:pt>
    <dgm:pt modelId="{D5516703-BFD9-4F00-A59E-D2249968DEAE}" type="parTrans" cxnId="{7B33B243-4489-4E3F-832B-E081902F577F}">
      <dgm:prSet/>
      <dgm:spPr/>
      <dgm:t>
        <a:bodyPr/>
        <a:lstStyle/>
        <a:p>
          <a:endParaRPr lang="es-ES" sz="1800">
            <a:solidFill>
              <a:schemeClr val="tx1"/>
            </a:solidFill>
            <a:latin typeface="Arial" panose="020B0604020202020204" pitchFamily="34" charset="0"/>
            <a:cs typeface="Arial" panose="020B0604020202020204" pitchFamily="34" charset="0"/>
          </a:endParaRPr>
        </a:p>
      </dgm:t>
    </dgm:pt>
    <dgm:pt modelId="{F08A1A09-91D9-4731-9833-5CDE9937E214}" type="sibTrans" cxnId="{7B33B243-4489-4E3F-832B-E081902F577F}">
      <dgm:prSet/>
      <dgm:spPr/>
      <dgm:t>
        <a:bodyPr/>
        <a:lstStyle/>
        <a:p>
          <a:endParaRPr lang="es-ES" sz="1800">
            <a:solidFill>
              <a:schemeClr val="tx1"/>
            </a:solidFill>
            <a:latin typeface="Arial" panose="020B0604020202020204" pitchFamily="34" charset="0"/>
            <a:cs typeface="Arial" panose="020B0604020202020204" pitchFamily="34" charset="0"/>
          </a:endParaRPr>
        </a:p>
      </dgm:t>
    </dgm:pt>
    <dgm:pt modelId="{28BE4C3B-B657-4DAC-832E-8A81064C3A9F}">
      <dgm:prSet custT="1"/>
      <dgm:spPr/>
      <dgm:t>
        <a:bodyPr/>
        <a:lstStyle/>
        <a:p>
          <a:r>
            <a:rPr lang="es-ES" sz="1400" dirty="0" smtClean="0">
              <a:latin typeface="Arial" panose="020B0604020202020204" pitchFamily="34" charset="0"/>
              <a:cs typeface="Arial" panose="020B0604020202020204" pitchFamily="34" charset="0"/>
            </a:rPr>
            <a:t>Reforma constitucional</a:t>
          </a:r>
          <a:endParaRPr lang="es-ES" sz="1400" dirty="0">
            <a:latin typeface="Arial" panose="020B0604020202020204" pitchFamily="34" charset="0"/>
            <a:cs typeface="Arial" panose="020B0604020202020204" pitchFamily="34" charset="0"/>
          </a:endParaRPr>
        </a:p>
      </dgm:t>
    </dgm:pt>
    <dgm:pt modelId="{EA6C9971-7F1C-4E89-BFA5-CA8F9284D517}" type="parTrans" cxnId="{D01AB9EC-AD1B-42C4-B343-FCE0DDE51D65}">
      <dgm:prSet/>
      <dgm:spPr/>
      <dgm:t>
        <a:bodyPr/>
        <a:lstStyle/>
        <a:p>
          <a:endParaRPr lang="es-ES">
            <a:latin typeface="Arial" panose="020B0604020202020204" pitchFamily="34" charset="0"/>
            <a:cs typeface="Arial" panose="020B0604020202020204" pitchFamily="34" charset="0"/>
          </a:endParaRPr>
        </a:p>
      </dgm:t>
    </dgm:pt>
    <dgm:pt modelId="{2699C90A-D146-4A71-A0D5-858A4CFB9FF2}" type="sibTrans" cxnId="{D01AB9EC-AD1B-42C4-B343-FCE0DDE51D65}">
      <dgm:prSet/>
      <dgm:spPr/>
      <dgm:t>
        <a:bodyPr/>
        <a:lstStyle/>
        <a:p>
          <a:endParaRPr lang="es-ES">
            <a:latin typeface="Arial" panose="020B0604020202020204" pitchFamily="34" charset="0"/>
            <a:cs typeface="Arial" panose="020B0604020202020204" pitchFamily="34" charset="0"/>
          </a:endParaRPr>
        </a:p>
      </dgm:t>
    </dgm:pt>
    <dgm:pt modelId="{FB6606BE-A635-45B5-AD80-BAAE666AB523}">
      <dgm:prSet custT="1"/>
      <dgm:spPr/>
      <dgm:t>
        <a:bodyPr/>
        <a:lstStyle/>
        <a:p>
          <a:r>
            <a:rPr lang="es-ES" sz="1400" dirty="0" smtClean="0">
              <a:latin typeface="Arial" panose="020B0604020202020204" pitchFamily="34" charset="0"/>
              <a:cs typeface="Arial" panose="020B0604020202020204" pitchFamily="34" charset="0"/>
            </a:rPr>
            <a:t>Orgánica constitucional</a:t>
          </a:r>
          <a:endParaRPr lang="es-ES" sz="1400" dirty="0">
            <a:latin typeface="Arial" panose="020B0604020202020204" pitchFamily="34" charset="0"/>
            <a:cs typeface="Arial" panose="020B0604020202020204" pitchFamily="34" charset="0"/>
          </a:endParaRPr>
        </a:p>
      </dgm:t>
    </dgm:pt>
    <dgm:pt modelId="{75C988C7-37A9-49DC-B4AF-76D71B294992}" type="parTrans" cxnId="{06C305B7-40F2-4974-B6F9-0879EA00DC6E}">
      <dgm:prSet/>
      <dgm:spPr/>
      <dgm:t>
        <a:bodyPr/>
        <a:lstStyle/>
        <a:p>
          <a:endParaRPr lang="es-ES">
            <a:latin typeface="Arial" panose="020B0604020202020204" pitchFamily="34" charset="0"/>
            <a:cs typeface="Arial" panose="020B0604020202020204" pitchFamily="34" charset="0"/>
          </a:endParaRPr>
        </a:p>
      </dgm:t>
    </dgm:pt>
    <dgm:pt modelId="{3B4DAACE-78F8-41F8-B10A-9A79A3E251A6}" type="sibTrans" cxnId="{06C305B7-40F2-4974-B6F9-0879EA00DC6E}">
      <dgm:prSet/>
      <dgm:spPr/>
      <dgm:t>
        <a:bodyPr/>
        <a:lstStyle/>
        <a:p>
          <a:endParaRPr lang="es-ES">
            <a:latin typeface="Arial" panose="020B0604020202020204" pitchFamily="34" charset="0"/>
            <a:cs typeface="Arial" panose="020B0604020202020204" pitchFamily="34" charset="0"/>
          </a:endParaRPr>
        </a:p>
      </dgm:t>
    </dgm:pt>
    <dgm:pt modelId="{882076FA-7C11-4D9B-A5FF-84E31DC350A6}">
      <dgm:prSet custT="1"/>
      <dgm:spPr/>
      <dgm:t>
        <a:bodyPr/>
        <a:lstStyle/>
        <a:p>
          <a:r>
            <a:rPr lang="es-ES" sz="1400" dirty="0" smtClean="0">
              <a:latin typeface="Arial" panose="020B0604020202020204" pitchFamily="34" charset="0"/>
              <a:cs typeface="Arial" panose="020B0604020202020204" pitchFamily="34" charset="0"/>
            </a:rPr>
            <a:t>Quorum Calificado</a:t>
          </a:r>
          <a:endParaRPr lang="es-ES" sz="1400" dirty="0">
            <a:latin typeface="Arial" panose="020B0604020202020204" pitchFamily="34" charset="0"/>
            <a:cs typeface="Arial" panose="020B0604020202020204" pitchFamily="34" charset="0"/>
          </a:endParaRPr>
        </a:p>
      </dgm:t>
    </dgm:pt>
    <dgm:pt modelId="{7B117815-6458-4EA9-8C44-8D9F3928C258}" type="parTrans" cxnId="{DC664DBE-4E4F-400B-9E70-6D57F3FA90B6}">
      <dgm:prSet/>
      <dgm:spPr/>
      <dgm:t>
        <a:bodyPr/>
        <a:lstStyle/>
        <a:p>
          <a:endParaRPr lang="es-ES">
            <a:latin typeface="Arial" panose="020B0604020202020204" pitchFamily="34" charset="0"/>
            <a:cs typeface="Arial" panose="020B0604020202020204" pitchFamily="34" charset="0"/>
          </a:endParaRPr>
        </a:p>
      </dgm:t>
    </dgm:pt>
    <dgm:pt modelId="{C200338B-F932-49DD-8A67-C20D250E6B95}" type="sibTrans" cxnId="{DC664DBE-4E4F-400B-9E70-6D57F3FA90B6}">
      <dgm:prSet/>
      <dgm:spPr/>
      <dgm:t>
        <a:bodyPr/>
        <a:lstStyle/>
        <a:p>
          <a:endParaRPr lang="es-ES">
            <a:latin typeface="Arial" panose="020B0604020202020204" pitchFamily="34" charset="0"/>
            <a:cs typeface="Arial" panose="020B0604020202020204" pitchFamily="34" charset="0"/>
          </a:endParaRPr>
        </a:p>
      </dgm:t>
    </dgm:pt>
    <dgm:pt modelId="{F0E42516-E50A-4583-979C-BFE4C973C595}">
      <dgm:prSet custT="1"/>
      <dgm:spPr/>
      <dgm:t>
        <a:bodyPr/>
        <a:lstStyle/>
        <a:p>
          <a:pPr marL="0" marR="0" indent="0" defTabSz="914400" eaLnBrk="1" fontAlgn="auto" latinLnBrk="0" hangingPunct="1">
            <a:lnSpc>
              <a:spcPct val="100000"/>
            </a:lnSpc>
            <a:spcBef>
              <a:spcPts val="0"/>
            </a:spcBef>
            <a:spcAft>
              <a:spcPts val="0"/>
            </a:spcAft>
            <a:buClrTx/>
            <a:buSzTx/>
            <a:buFontTx/>
            <a:buNone/>
            <a:tabLst/>
            <a:defRPr/>
          </a:pPr>
          <a:endParaRPr lang="es-ES" sz="1400" dirty="0" smtClean="0">
            <a:latin typeface="Arial" panose="020B0604020202020204" pitchFamily="34" charset="0"/>
            <a:cs typeface="Arial" panose="020B0604020202020204" pitchFamily="34" charset="0"/>
          </a:endParaRPr>
        </a:p>
        <a:p>
          <a:pPr marL="0" marR="0" indent="0" defTabSz="914400" eaLnBrk="1" fontAlgn="auto" latinLnBrk="0" hangingPunct="1">
            <a:lnSpc>
              <a:spcPct val="100000"/>
            </a:lnSpc>
            <a:spcBef>
              <a:spcPts val="0"/>
            </a:spcBef>
            <a:spcAft>
              <a:spcPts val="0"/>
            </a:spcAft>
            <a:buClrTx/>
            <a:buSzTx/>
            <a:buFontTx/>
            <a:buNone/>
            <a:tabLst/>
            <a:defRPr/>
          </a:pPr>
          <a:r>
            <a:rPr lang="es-ES" sz="1400" dirty="0" smtClean="0">
              <a:latin typeface="Arial" panose="020B0604020202020204" pitchFamily="34" charset="0"/>
              <a:cs typeface="Arial" panose="020B0604020202020204" pitchFamily="34" charset="0"/>
            </a:rPr>
            <a:t>Ley Ordinaria </a:t>
          </a:r>
        </a:p>
        <a:p>
          <a:pPr defTabSz="2889250">
            <a:lnSpc>
              <a:spcPct val="90000"/>
            </a:lnSpc>
            <a:spcBef>
              <a:spcPct val="0"/>
            </a:spcBef>
            <a:spcAft>
              <a:spcPct val="35000"/>
            </a:spcAft>
          </a:pPr>
          <a:endParaRPr lang="es-ES" sz="2800" dirty="0"/>
        </a:p>
      </dgm:t>
    </dgm:pt>
    <dgm:pt modelId="{D63EDFFC-F3F5-47FD-903C-55FABDE8061D}" type="parTrans" cxnId="{5A2B6563-A135-4102-BE0A-BDEE96E3B7AC}">
      <dgm:prSet/>
      <dgm:spPr/>
      <dgm:t>
        <a:bodyPr/>
        <a:lstStyle/>
        <a:p>
          <a:endParaRPr lang="es-ES"/>
        </a:p>
      </dgm:t>
    </dgm:pt>
    <dgm:pt modelId="{F4987FAA-253B-42EA-AB52-EA39D0D2534C}" type="sibTrans" cxnId="{5A2B6563-A135-4102-BE0A-BDEE96E3B7AC}">
      <dgm:prSet/>
      <dgm:spPr/>
      <dgm:t>
        <a:bodyPr/>
        <a:lstStyle/>
        <a:p>
          <a:endParaRPr lang="es-ES"/>
        </a:p>
      </dgm:t>
    </dgm:pt>
    <dgm:pt modelId="{B6C6E68A-260F-456B-8BCE-2C4BABED9496}">
      <dgm:prSet/>
      <dgm:spPr/>
      <dgm:t>
        <a:bodyPr/>
        <a:lstStyle/>
        <a:p>
          <a:pPr algn="just"/>
          <a:r>
            <a:rPr lang="es-MX" altLang="es-ES" b="1" dirty="0" smtClean="0">
              <a:solidFill>
                <a:schemeClr val="tx1"/>
              </a:solidFill>
              <a:latin typeface="Arial" panose="020B0604020202020204" pitchFamily="34" charset="0"/>
              <a:cs typeface="Arial" panose="020B0604020202020204" pitchFamily="34" charset="0"/>
            </a:rPr>
            <a:t>Es aquella dictada en ejercicio de la potestad constituyente y tiene por finalidad modificar la Constitución de acuerdo al procedimiento establecido en ella. Para su aprobación requerirá del voto favorable de los </a:t>
          </a:r>
          <a:r>
            <a:rPr lang="es-MX" altLang="es-ES" b="1" dirty="0" smtClean="0">
              <a:solidFill>
                <a:srgbClr val="FF0000"/>
              </a:solidFill>
              <a:latin typeface="Arial" panose="020B0604020202020204" pitchFamily="34" charset="0"/>
              <a:cs typeface="Arial" panose="020B0604020202020204" pitchFamily="34" charset="0"/>
            </a:rPr>
            <a:t>4/7 </a:t>
          </a:r>
          <a:r>
            <a:rPr lang="es-MX" altLang="es-ES" b="1" dirty="0" smtClean="0">
              <a:solidFill>
                <a:schemeClr val="tx1"/>
              </a:solidFill>
              <a:latin typeface="Arial" panose="020B0604020202020204" pitchFamily="34" charset="0"/>
              <a:cs typeface="Arial" panose="020B0604020202020204" pitchFamily="34" charset="0"/>
            </a:rPr>
            <a:t>de los diputados y senadores en ejercicio.</a:t>
          </a:r>
        </a:p>
      </dgm:t>
    </dgm:pt>
    <dgm:pt modelId="{94F839EE-B28C-4B77-AC68-7BB1E7D9C92D}" type="parTrans" cxnId="{19BE6C5E-99A5-4EAD-ACD2-8696026B4739}">
      <dgm:prSet/>
      <dgm:spPr/>
      <dgm:t>
        <a:bodyPr/>
        <a:lstStyle/>
        <a:p>
          <a:endParaRPr lang="es-ES"/>
        </a:p>
      </dgm:t>
    </dgm:pt>
    <dgm:pt modelId="{22185662-6887-47AF-8986-90E37A3FC88D}" type="sibTrans" cxnId="{19BE6C5E-99A5-4EAD-ACD2-8696026B4739}">
      <dgm:prSet/>
      <dgm:spPr/>
      <dgm:t>
        <a:bodyPr/>
        <a:lstStyle/>
        <a:p>
          <a:endParaRPr lang="es-ES"/>
        </a:p>
      </dgm:t>
    </dgm:pt>
    <dgm:pt modelId="{EC4802ED-1ADB-44C6-A791-A7EDFAC55F65}">
      <dgm:prSet/>
      <dgm:spPr/>
      <dgm:t>
        <a:bodyPr/>
        <a:lstStyle/>
        <a:p>
          <a:pPr marL="0" marR="0" indent="0" algn="just" defTabSz="914400" eaLnBrk="1" fontAlgn="auto" latinLnBrk="0" hangingPunct="1">
            <a:lnSpc>
              <a:spcPct val="100000"/>
            </a:lnSpc>
            <a:spcBef>
              <a:spcPts val="0"/>
            </a:spcBef>
            <a:spcAft>
              <a:spcPts val="0"/>
            </a:spcAft>
            <a:buClrTx/>
            <a:buSzTx/>
            <a:buFontTx/>
            <a:buNone/>
            <a:tabLst/>
            <a:defRPr/>
          </a:pPr>
          <a:r>
            <a:rPr lang="es-MX" altLang="es-ES" b="1" dirty="0" smtClean="0">
              <a:solidFill>
                <a:schemeClr val="tx1"/>
              </a:solidFill>
              <a:latin typeface="Arial" panose="020B0604020202020204" pitchFamily="34" charset="0"/>
              <a:cs typeface="Arial" panose="020B0604020202020204" pitchFamily="34" charset="0"/>
            </a:rPr>
            <a:t>Es aquella dictada en ejercicio de la potestad legislativa sobre aquellas materias que específicamente señala el texto constitucional y requiere para su aprobación el voto favorable de la </a:t>
          </a:r>
          <a:r>
            <a:rPr lang="es-MX" altLang="es-ES" b="1" dirty="0" smtClean="0">
              <a:solidFill>
                <a:srgbClr val="FF0000"/>
              </a:solidFill>
              <a:latin typeface="Arial" panose="020B0604020202020204" pitchFamily="34" charset="0"/>
              <a:cs typeface="Arial" panose="020B0604020202020204" pitchFamily="34" charset="0"/>
            </a:rPr>
            <a:t>mayoría absoluta de los diputados y senadores en ejercicio.</a:t>
          </a:r>
        </a:p>
        <a:p>
          <a:pPr algn="just" defTabSz="444500">
            <a:lnSpc>
              <a:spcPct val="90000"/>
            </a:lnSpc>
            <a:spcBef>
              <a:spcPct val="0"/>
            </a:spcBef>
            <a:spcAft>
              <a:spcPct val="35000"/>
            </a:spcAft>
          </a:pPr>
          <a:endParaRPr lang="es-MX" altLang="es-ES" b="1" dirty="0" smtClean="0">
            <a:solidFill>
              <a:schemeClr val="tx1"/>
            </a:solidFill>
            <a:latin typeface="Arial" panose="020B0604020202020204" pitchFamily="34" charset="0"/>
            <a:cs typeface="Arial" panose="020B0604020202020204" pitchFamily="34" charset="0"/>
          </a:endParaRPr>
        </a:p>
      </dgm:t>
    </dgm:pt>
    <dgm:pt modelId="{BC46585F-2B50-4D91-A10E-BB217D2E98EE}" type="parTrans" cxnId="{8A077820-EB56-47F7-AD19-EDEDCCC19EE8}">
      <dgm:prSet/>
      <dgm:spPr/>
      <dgm:t>
        <a:bodyPr/>
        <a:lstStyle/>
        <a:p>
          <a:endParaRPr lang="es-ES"/>
        </a:p>
      </dgm:t>
    </dgm:pt>
    <dgm:pt modelId="{B876EFEB-BD0D-4E6A-B751-26AFE455A62A}" type="sibTrans" cxnId="{8A077820-EB56-47F7-AD19-EDEDCCC19EE8}">
      <dgm:prSet/>
      <dgm:spPr/>
      <dgm:t>
        <a:bodyPr/>
        <a:lstStyle/>
        <a:p>
          <a:endParaRPr lang="es-ES"/>
        </a:p>
      </dgm:t>
    </dgm:pt>
    <dgm:pt modelId="{0B06E87C-9D34-429E-9713-0ABD9D3D083C}">
      <dgm:prSet/>
      <dgm:spPr/>
      <dgm:t>
        <a:bodyPr/>
        <a:lstStyle/>
        <a:p>
          <a:pPr algn="just"/>
          <a:r>
            <a:rPr lang="es-MX" altLang="es-ES" b="1" dirty="0" smtClean="0">
              <a:solidFill>
                <a:schemeClr val="tx1"/>
              </a:solidFill>
              <a:latin typeface="Arial" panose="020B0604020202020204" pitchFamily="34" charset="0"/>
            </a:rPr>
            <a:t>Es aquella que la Constitución establece para regular determinadas materias y que requiere para su aprobación el voto de la </a:t>
          </a:r>
          <a:r>
            <a:rPr lang="es-MX" altLang="es-ES" b="1" dirty="0" smtClean="0">
              <a:solidFill>
                <a:srgbClr val="FF0000"/>
              </a:solidFill>
              <a:latin typeface="Arial" panose="020B0604020202020204" pitchFamily="34" charset="0"/>
            </a:rPr>
            <a:t>mayoría absoluta de los diputados y senadores en ejercicio.</a:t>
          </a:r>
        </a:p>
      </dgm:t>
    </dgm:pt>
    <dgm:pt modelId="{72F6BE6E-565E-49C3-B2C4-F1627F0A3BF0}" type="parTrans" cxnId="{CC788020-2BFA-449E-A845-A08C2C04075B}">
      <dgm:prSet/>
      <dgm:spPr/>
      <dgm:t>
        <a:bodyPr/>
        <a:lstStyle/>
        <a:p>
          <a:endParaRPr lang="es-ES"/>
        </a:p>
      </dgm:t>
    </dgm:pt>
    <dgm:pt modelId="{716705A7-1989-4B7D-9092-B84CA27E9922}" type="sibTrans" cxnId="{CC788020-2BFA-449E-A845-A08C2C04075B}">
      <dgm:prSet/>
      <dgm:spPr/>
      <dgm:t>
        <a:bodyPr/>
        <a:lstStyle/>
        <a:p>
          <a:endParaRPr lang="es-ES"/>
        </a:p>
      </dgm:t>
    </dgm:pt>
    <dgm:pt modelId="{B1C4B9DF-E5C4-4C23-BD37-91E45E15BF54}">
      <dgm:prSet/>
      <dgm:spPr/>
      <dgm:t>
        <a:bodyPr/>
        <a:lstStyle/>
        <a:p>
          <a:pPr algn="just"/>
          <a:r>
            <a:rPr lang="es-MX" altLang="es-ES" b="1" dirty="0" smtClean="0">
              <a:solidFill>
                <a:schemeClr val="tx1"/>
              </a:solidFill>
              <a:latin typeface="Arial" panose="020B0604020202020204" pitchFamily="34" charset="0"/>
            </a:rPr>
            <a:t>Es aquella que requiere para su aprobación, modificación o derogación, el voto de la </a:t>
          </a:r>
          <a:r>
            <a:rPr lang="es-MX" altLang="es-ES" b="1" dirty="0" smtClean="0">
              <a:solidFill>
                <a:srgbClr val="FF0000"/>
              </a:solidFill>
              <a:latin typeface="Arial" panose="020B0604020202020204" pitchFamily="34" charset="0"/>
            </a:rPr>
            <a:t>simple mayoría de los diputados y senadores presentes.</a:t>
          </a:r>
        </a:p>
      </dgm:t>
    </dgm:pt>
    <dgm:pt modelId="{94D69186-A3D9-4639-B17D-6BF48D915FDD}" type="parTrans" cxnId="{F42696D7-907F-449B-8995-EE03736386BD}">
      <dgm:prSet/>
      <dgm:spPr/>
      <dgm:t>
        <a:bodyPr/>
        <a:lstStyle/>
        <a:p>
          <a:endParaRPr lang="es-ES"/>
        </a:p>
      </dgm:t>
    </dgm:pt>
    <dgm:pt modelId="{D367A21E-6FE7-487D-966B-9017BF083F3C}" type="sibTrans" cxnId="{F42696D7-907F-449B-8995-EE03736386BD}">
      <dgm:prSet/>
      <dgm:spPr/>
      <dgm:t>
        <a:bodyPr/>
        <a:lstStyle/>
        <a:p>
          <a:endParaRPr lang="es-ES"/>
        </a:p>
      </dgm:t>
    </dgm:pt>
    <dgm:pt modelId="{61A18DF0-D652-4C32-93C7-F9FC715675FB}">
      <dgm:prSet custT="1"/>
      <dgm:spPr/>
      <dgm:t>
        <a:bodyPr/>
        <a:lstStyle/>
        <a:p>
          <a:r>
            <a:rPr lang="es-ES" sz="1400" dirty="0" smtClean="0">
              <a:latin typeface="Arial" panose="020B0604020202020204" pitchFamily="34" charset="0"/>
              <a:cs typeface="Arial" panose="020B0604020202020204" pitchFamily="34" charset="0"/>
            </a:rPr>
            <a:t>Ejemplo</a:t>
          </a:r>
        </a:p>
        <a:p>
          <a:r>
            <a:rPr lang="es-ES" sz="1400" dirty="0" smtClean="0">
              <a:latin typeface="Arial" panose="020B0604020202020204" pitchFamily="34" charset="0"/>
              <a:cs typeface="Arial" panose="020B0604020202020204" pitchFamily="34" charset="0"/>
              <a:hlinkClick xmlns:r="http://schemas.openxmlformats.org/officeDocument/2006/relationships" r:id="rId1" action="ppaction://hlinkfile"/>
            </a:rPr>
            <a:t>Ley N° 21.200</a:t>
          </a:r>
          <a:endParaRPr lang="es-ES" sz="1400" dirty="0" smtClean="0">
            <a:latin typeface="Arial" panose="020B0604020202020204" pitchFamily="34" charset="0"/>
            <a:cs typeface="Arial" panose="020B0604020202020204" pitchFamily="34" charset="0"/>
          </a:endParaRPr>
        </a:p>
        <a:p>
          <a:r>
            <a:rPr lang="es-ES" sz="1400" dirty="0" smtClean="0">
              <a:latin typeface="Arial" panose="020B0604020202020204" pitchFamily="34" charset="0"/>
              <a:cs typeface="Arial" panose="020B0604020202020204" pitchFamily="34" charset="0"/>
              <a:hlinkClick xmlns:r="http://schemas.openxmlformats.org/officeDocument/2006/relationships" r:id="rId2" action="ppaction://hlinkfile"/>
            </a:rPr>
            <a:t>Ley N° 21.533</a:t>
          </a:r>
          <a:endParaRPr lang="es-ES" sz="1400" dirty="0">
            <a:latin typeface="Arial" panose="020B0604020202020204" pitchFamily="34" charset="0"/>
            <a:cs typeface="Arial" panose="020B0604020202020204" pitchFamily="34" charset="0"/>
          </a:endParaRPr>
        </a:p>
      </dgm:t>
    </dgm:pt>
    <dgm:pt modelId="{2B952A1D-22CA-49CB-9CC2-20F8FF3D9514}" type="parTrans" cxnId="{1811B93E-4429-4916-B3FB-E5FBAE40C79D}">
      <dgm:prSet/>
      <dgm:spPr/>
      <dgm:t>
        <a:bodyPr/>
        <a:lstStyle/>
        <a:p>
          <a:endParaRPr lang="es-ES"/>
        </a:p>
      </dgm:t>
    </dgm:pt>
    <dgm:pt modelId="{042C38EB-F5E8-438E-87E6-004C42C7F279}" type="sibTrans" cxnId="{1811B93E-4429-4916-B3FB-E5FBAE40C79D}">
      <dgm:prSet/>
      <dgm:spPr/>
      <dgm:t>
        <a:bodyPr/>
        <a:lstStyle/>
        <a:p>
          <a:endParaRPr lang="es-ES"/>
        </a:p>
      </dgm:t>
    </dgm:pt>
    <dgm:pt modelId="{ED8D2B21-ECE9-4728-89B6-737E7EE7B70A}">
      <dgm:prSet custT="1"/>
      <dgm:spPr/>
      <dgm:t>
        <a:bodyPr/>
        <a:lstStyle/>
        <a:p>
          <a:r>
            <a:rPr lang="es-ES" sz="1400" dirty="0" smtClean="0">
              <a:latin typeface="Arial" panose="020B0604020202020204" pitchFamily="34" charset="0"/>
              <a:cs typeface="Arial" panose="020B0604020202020204" pitchFamily="34" charset="0"/>
            </a:rPr>
            <a:t>Ejemplo</a:t>
          </a:r>
        </a:p>
        <a:p>
          <a:r>
            <a:rPr lang="es-ES" sz="1400" dirty="0" smtClean="0">
              <a:latin typeface="Arial" panose="020B0604020202020204" pitchFamily="34" charset="0"/>
              <a:cs typeface="Arial" panose="020B0604020202020204" pitchFamily="34" charset="0"/>
              <a:hlinkClick xmlns:r="http://schemas.openxmlformats.org/officeDocument/2006/relationships" r:id="rId3" action="ppaction://hlinkfile"/>
            </a:rPr>
            <a:t>Ley N° 18.948</a:t>
          </a:r>
          <a:endParaRPr lang="es-ES" sz="1400" dirty="0">
            <a:latin typeface="Arial" panose="020B0604020202020204" pitchFamily="34" charset="0"/>
            <a:cs typeface="Arial" panose="020B0604020202020204" pitchFamily="34" charset="0"/>
          </a:endParaRPr>
        </a:p>
      </dgm:t>
    </dgm:pt>
    <dgm:pt modelId="{D593DF89-B395-4070-BF4D-4E6C5F27835B}" type="parTrans" cxnId="{C946DFB2-8E03-46A5-B681-A2E577F77B23}">
      <dgm:prSet/>
      <dgm:spPr/>
      <dgm:t>
        <a:bodyPr/>
        <a:lstStyle/>
        <a:p>
          <a:endParaRPr lang="es-ES"/>
        </a:p>
      </dgm:t>
    </dgm:pt>
    <dgm:pt modelId="{9B009A06-EB89-4D03-A6D6-3742C351746A}" type="sibTrans" cxnId="{C946DFB2-8E03-46A5-B681-A2E577F77B23}">
      <dgm:prSet/>
      <dgm:spPr/>
      <dgm:t>
        <a:bodyPr/>
        <a:lstStyle/>
        <a:p>
          <a:endParaRPr lang="es-ES"/>
        </a:p>
      </dgm:t>
    </dgm:pt>
    <dgm:pt modelId="{3A88619B-A16B-4EA5-8E13-1A75471D2333}">
      <dgm:prSet custT="1"/>
      <dgm:spPr/>
      <dgm:t>
        <a:bodyPr/>
        <a:lstStyle/>
        <a:p>
          <a:r>
            <a:rPr lang="es-ES" sz="1400" dirty="0" smtClean="0">
              <a:latin typeface="Arial" panose="020B0604020202020204" pitchFamily="34" charset="0"/>
              <a:cs typeface="Arial" panose="020B0604020202020204" pitchFamily="34" charset="0"/>
            </a:rPr>
            <a:t>Ejemplo </a:t>
          </a:r>
        </a:p>
        <a:p>
          <a:r>
            <a:rPr lang="es-ES" sz="1400" dirty="0" smtClean="0">
              <a:latin typeface="Arial" panose="020B0604020202020204" pitchFamily="34" charset="0"/>
              <a:cs typeface="Arial" panose="020B0604020202020204" pitchFamily="34" charset="0"/>
              <a:hlinkClick xmlns:r="http://schemas.openxmlformats.org/officeDocument/2006/relationships" r:id="rId4" action="ppaction://hlinkfile"/>
            </a:rPr>
            <a:t>Ley N° 18.314</a:t>
          </a:r>
          <a:endParaRPr lang="es-ES" sz="1400" dirty="0">
            <a:latin typeface="Arial" panose="020B0604020202020204" pitchFamily="34" charset="0"/>
            <a:cs typeface="Arial" panose="020B0604020202020204" pitchFamily="34" charset="0"/>
          </a:endParaRPr>
        </a:p>
      </dgm:t>
    </dgm:pt>
    <dgm:pt modelId="{FD94C913-6CC3-4540-A4AB-B6996238574A}" type="parTrans" cxnId="{31B93164-66AD-467A-869A-38E9C1DB4F0C}">
      <dgm:prSet/>
      <dgm:spPr/>
      <dgm:t>
        <a:bodyPr/>
        <a:lstStyle/>
        <a:p>
          <a:endParaRPr lang="es-ES"/>
        </a:p>
      </dgm:t>
    </dgm:pt>
    <dgm:pt modelId="{04DE63B0-13F1-42ED-9A6F-8FCA5E2CB7C3}" type="sibTrans" cxnId="{31B93164-66AD-467A-869A-38E9C1DB4F0C}">
      <dgm:prSet/>
      <dgm:spPr/>
      <dgm:t>
        <a:bodyPr/>
        <a:lstStyle/>
        <a:p>
          <a:endParaRPr lang="es-ES"/>
        </a:p>
      </dgm:t>
    </dgm:pt>
    <dgm:pt modelId="{E402F6EC-7642-4060-A081-F55E7AB1A500}">
      <dgm:prSet custT="1"/>
      <dgm:spPr/>
      <dgm:t>
        <a:bodyPr/>
        <a:lstStyle/>
        <a:p>
          <a:r>
            <a:rPr lang="es-ES" sz="1400" dirty="0" smtClean="0">
              <a:solidFill>
                <a:schemeClr val="tx1"/>
              </a:solidFill>
              <a:latin typeface="Arial" panose="020B0604020202020204" pitchFamily="34" charset="0"/>
              <a:cs typeface="Arial" panose="020B0604020202020204" pitchFamily="34" charset="0"/>
            </a:rPr>
            <a:t>Ejemplos</a:t>
          </a:r>
        </a:p>
        <a:p>
          <a:r>
            <a:rPr lang="es-ES" sz="1400" dirty="0" smtClean="0">
              <a:solidFill>
                <a:schemeClr val="tx1"/>
              </a:solidFill>
              <a:latin typeface="Arial" panose="020B0604020202020204" pitchFamily="34" charset="0"/>
              <a:cs typeface="Arial" panose="020B0604020202020204" pitchFamily="34" charset="0"/>
            </a:rPr>
            <a:t>Código Civil, Penal, Laboral, entre otros.</a:t>
          </a:r>
        </a:p>
        <a:p>
          <a:endParaRPr lang="es-ES" sz="1000" dirty="0">
            <a:solidFill>
              <a:schemeClr val="tx1"/>
            </a:solidFill>
          </a:endParaRPr>
        </a:p>
      </dgm:t>
    </dgm:pt>
    <dgm:pt modelId="{5CA6939F-D11B-49B2-ACA6-677C815CBA24}" type="parTrans" cxnId="{47C064FB-D8BD-4D7E-AFB9-A13A07B71A0F}">
      <dgm:prSet/>
      <dgm:spPr/>
      <dgm:t>
        <a:bodyPr/>
        <a:lstStyle/>
        <a:p>
          <a:endParaRPr lang="es-ES"/>
        </a:p>
      </dgm:t>
    </dgm:pt>
    <dgm:pt modelId="{37569EDA-6B91-47E2-9D6D-BF08F72D76F8}" type="sibTrans" cxnId="{47C064FB-D8BD-4D7E-AFB9-A13A07B71A0F}">
      <dgm:prSet/>
      <dgm:spPr/>
      <dgm:t>
        <a:bodyPr/>
        <a:lstStyle/>
        <a:p>
          <a:endParaRPr lang="es-ES"/>
        </a:p>
      </dgm:t>
    </dgm:pt>
    <dgm:pt modelId="{B5F9FC59-2E17-4838-B395-DE4ADC07E20C}" type="pres">
      <dgm:prSet presAssocID="{A6AFF3DC-0A3F-4E9F-81B7-429589ED3D29}" presName="hierChild1" presStyleCnt="0">
        <dgm:presLayoutVars>
          <dgm:orgChart val="1"/>
          <dgm:chPref val="1"/>
          <dgm:dir/>
          <dgm:animOne val="branch"/>
          <dgm:animLvl val="lvl"/>
          <dgm:resizeHandles/>
        </dgm:presLayoutVars>
      </dgm:prSet>
      <dgm:spPr/>
      <dgm:t>
        <a:bodyPr/>
        <a:lstStyle/>
        <a:p>
          <a:endParaRPr lang="es-ES"/>
        </a:p>
      </dgm:t>
    </dgm:pt>
    <dgm:pt modelId="{BB314EB2-FA3C-4209-AAFA-8765DB8A8EC6}" type="pres">
      <dgm:prSet presAssocID="{BD520100-2461-4937-8F3C-34936D7DBA21}" presName="hierRoot1" presStyleCnt="0">
        <dgm:presLayoutVars>
          <dgm:hierBranch val="init"/>
        </dgm:presLayoutVars>
      </dgm:prSet>
      <dgm:spPr/>
    </dgm:pt>
    <dgm:pt modelId="{1DFA85A0-6879-4A09-B200-9018565D513E}" type="pres">
      <dgm:prSet presAssocID="{BD520100-2461-4937-8F3C-34936D7DBA21}" presName="rootComposite1" presStyleCnt="0"/>
      <dgm:spPr/>
    </dgm:pt>
    <dgm:pt modelId="{317C90BF-CD8E-49D8-98A6-745A9034FE29}" type="pres">
      <dgm:prSet presAssocID="{BD520100-2461-4937-8F3C-34936D7DBA21}" presName="rootText1" presStyleLbl="node0" presStyleIdx="0" presStyleCnt="1" custScaleX="101883" custScaleY="58352">
        <dgm:presLayoutVars>
          <dgm:chPref val="3"/>
        </dgm:presLayoutVars>
      </dgm:prSet>
      <dgm:spPr/>
      <dgm:t>
        <a:bodyPr/>
        <a:lstStyle/>
        <a:p>
          <a:endParaRPr lang="es-ES"/>
        </a:p>
      </dgm:t>
    </dgm:pt>
    <dgm:pt modelId="{A5148668-4C5F-4F0A-92FB-C7D613CB7142}" type="pres">
      <dgm:prSet presAssocID="{BD520100-2461-4937-8F3C-34936D7DBA21}" presName="rootConnector1" presStyleLbl="node1" presStyleIdx="0" presStyleCnt="0"/>
      <dgm:spPr/>
      <dgm:t>
        <a:bodyPr/>
        <a:lstStyle/>
        <a:p>
          <a:endParaRPr lang="es-ES"/>
        </a:p>
      </dgm:t>
    </dgm:pt>
    <dgm:pt modelId="{5D9CB1E2-2486-4DA8-AB7E-00627B3E4645}" type="pres">
      <dgm:prSet presAssocID="{BD520100-2461-4937-8F3C-34936D7DBA21}" presName="hierChild2" presStyleCnt="0"/>
      <dgm:spPr/>
    </dgm:pt>
    <dgm:pt modelId="{B4AF7970-289D-40A1-8FF9-CEFCA0BBEA48}" type="pres">
      <dgm:prSet presAssocID="{EA6C9971-7F1C-4E89-BFA5-CA8F9284D517}" presName="Name37" presStyleLbl="parChTrans1D2" presStyleIdx="0" presStyleCnt="4"/>
      <dgm:spPr/>
      <dgm:t>
        <a:bodyPr/>
        <a:lstStyle/>
        <a:p>
          <a:endParaRPr lang="es-ES"/>
        </a:p>
      </dgm:t>
    </dgm:pt>
    <dgm:pt modelId="{57A84925-5272-46CD-B015-3CD442AD9586}" type="pres">
      <dgm:prSet presAssocID="{28BE4C3B-B657-4DAC-832E-8A81064C3A9F}" presName="hierRoot2" presStyleCnt="0">
        <dgm:presLayoutVars>
          <dgm:hierBranch val="init"/>
        </dgm:presLayoutVars>
      </dgm:prSet>
      <dgm:spPr/>
    </dgm:pt>
    <dgm:pt modelId="{FC5339CE-969A-4373-8D47-7B0D6A099E53}" type="pres">
      <dgm:prSet presAssocID="{28BE4C3B-B657-4DAC-832E-8A81064C3A9F}" presName="rootComposite" presStyleCnt="0"/>
      <dgm:spPr/>
    </dgm:pt>
    <dgm:pt modelId="{A246F1A6-E104-4C28-91EC-667D3A83C69D}" type="pres">
      <dgm:prSet presAssocID="{28BE4C3B-B657-4DAC-832E-8A81064C3A9F}" presName="rootText" presStyleLbl="node2" presStyleIdx="0" presStyleCnt="4" custScaleX="90899" custScaleY="48735">
        <dgm:presLayoutVars>
          <dgm:chPref val="3"/>
        </dgm:presLayoutVars>
      </dgm:prSet>
      <dgm:spPr/>
      <dgm:t>
        <a:bodyPr/>
        <a:lstStyle/>
        <a:p>
          <a:endParaRPr lang="es-ES"/>
        </a:p>
      </dgm:t>
    </dgm:pt>
    <dgm:pt modelId="{99DB740A-F756-4EB3-BFE1-162994835239}" type="pres">
      <dgm:prSet presAssocID="{28BE4C3B-B657-4DAC-832E-8A81064C3A9F}" presName="rootConnector" presStyleLbl="node2" presStyleIdx="0" presStyleCnt="4"/>
      <dgm:spPr/>
      <dgm:t>
        <a:bodyPr/>
        <a:lstStyle/>
        <a:p>
          <a:endParaRPr lang="es-ES"/>
        </a:p>
      </dgm:t>
    </dgm:pt>
    <dgm:pt modelId="{F7AA25FC-B93B-43FC-90CE-2BFBA32A3EDE}" type="pres">
      <dgm:prSet presAssocID="{28BE4C3B-B657-4DAC-832E-8A81064C3A9F}" presName="hierChild4" presStyleCnt="0"/>
      <dgm:spPr/>
    </dgm:pt>
    <dgm:pt modelId="{4B0A1181-3E49-402C-A496-EB02ED024336}" type="pres">
      <dgm:prSet presAssocID="{94F839EE-B28C-4B77-AC68-7BB1E7D9C92D}" presName="Name37" presStyleLbl="parChTrans1D3" presStyleIdx="0" presStyleCnt="4"/>
      <dgm:spPr/>
      <dgm:t>
        <a:bodyPr/>
        <a:lstStyle/>
        <a:p>
          <a:endParaRPr lang="es-ES"/>
        </a:p>
      </dgm:t>
    </dgm:pt>
    <dgm:pt modelId="{31AAA8D5-1449-41B0-A1F3-848E8207BA3C}" type="pres">
      <dgm:prSet presAssocID="{B6C6E68A-260F-456B-8BCE-2C4BABED9496}" presName="hierRoot2" presStyleCnt="0">
        <dgm:presLayoutVars>
          <dgm:hierBranch val="init"/>
        </dgm:presLayoutVars>
      </dgm:prSet>
      <dgm:spPr/>
    </dgm:pt>
    <dgm:pt modelId="{B9A80D89-3FF7-4C53-B6DF-EFD32F24BD26}" type="pres">
      <dgm:prSet presAssocID="{B6C6E68A-260F-456B-8BCE-2C4BABED9496}" presName="rootComposite" presStyleCnt="0"/>
      <dgm:spPr/>
    </dgm:pt>
    <dgm:pt modelId="{41366EAD-2F2F-4A8B-8740-8165D0108076}" type="pres">
      <dgm:prSet presAssocID="{B6C6E68A-260F-456B-8BCE-2C4BABED9496}" presName="rootText" presStyleLbl="node3" presStyleIdx="0" presStyleCnt="4" custScaleX="121003">
        <dgm:presLayoutVars>
          <dgm:chPref val="3"/>
        </dgm:presLayoutVars>
      </dgm:prSet>
      <dgm:spPr/>
      <dgm:t>
        <a:bodyPr/>
        <a:lstStyle/>
        <a:p>
          <a:endParaRPr lang="es-ES"/>
        </a:p>
      </dgm:t>
    </dgm:pt>
    <dgm:pt modelId="{29A6EFF3-B440-464D-91D0-EB3035499BF2}" type="pres">
      <dgm:prSet presAssocID="{B6C6E68A-260F-456B-8BCE-2C4BABED9496}" presName="rootConnector" presStyleLbl="node3" presStyleIdx="0" presStyleCnt="4"/>
      <dgm:spPr/>
      <dgm:t>
        <a:bodyPr/>
        <a:lstStyle/>
        <a:p>
          <a:endParaRPr lang="es-ES"/>
        </a:p>
      </dgm:t>
    </dgm:pt>
    <dgm:pt modelId="{AB281D6E-694D-453D-BE5E-7C78905C452C}" type="pres">
      <dgm:prSet presAssocID="{B6C6E68A-260F-456B-8BCE-2C4BABED9496}" presName="hierChild4" presStyleCnt="0"/>
      <dgm:spPr/>
    </dgm:pt>
    <dgm:pt modelId="{F825F29E-824B-4DC3-B88D-53E263032EE4}" type="pres">
      <dgm:prSet presAssocID="{2B952A1D-22CA-49CB-9CC2-20F8FF3D9514}" presName="Name37" presStyleLbl="parChTrans1D4" presStyleIdx="0" presStyleCnt="4"/>
      <dgm:spPr/>
      <dgm:t>
        <a:bodyPr/>
        <a:lstStyle/>
        <a:p>
          <a:endParaRPr lang="es-ES"/>
        </a:p>
      </dgm:t>
    </dgm:pt>
    <dgm:pt modelId="{FB46F432-566B-4F5B-B611-8EE2797FB625}" type="pres">
      <dgm:prSet presAssocID="{61A18DF0-D652-4C32-93C7-F9FC715675FB}" presName="hierRoot2" presStyleCnt="0">
        <dgm:presLayoutVars>
          <dgm:hierBranch val="init"/>
        </dgm:presLayoutVars>
      </dgm:prSet>
      <dgm:spPr/>
    </dgm:pt>
    <dgm:pt modelId="{0468768D-C753-4676-B1D7-1933FA7F0592}" type="pres">
      <dgm:prSet presAssocID="{61A18DF0-D652-4C32-93C7-F9FC715675FB}" presName="rootComposite" presStyleCnt="0"/>
      <dgm:spPr/>
    </dgm:pt>
    <dgm:pt modelId="{AB18970F-4933-45B7-9376-2270CCAC0E8B}" type="pres">
      <dgm:prSet presAssocID="{61A18DF0-D652-4C32-93C7-F9FC715675FB}" presName="rootText" presStyleLbl="node4" presStyleIdx="0" presStyleCnt="4" custScaleX="78226" custScaleY="76195" custLinFactNeighborX="1847" custLinFactNeighborY="-1231">
        <dgm:presLayoutVars>
          <dgm:chPref val="3"/>
        </dgm:presLayoutVars>
      </dgm:prSet>
      <dgm:spPr/>
      <dgm:t>
        <a:bodyPr/>
        <a:lstStyle/>
        <a:p>
          <a:endParaRPr lang="es-ES"/>
        </a:p>
      </dgm:t>
    </dgm:pt>
    <dgm:pt modelId="{8BDBC995-0FE8-46CC-8E5C-4DCCCCF5E332}" type="pres">
      <dgm:prSet presAssocID="{61A18DF0-D652-4C32-93C7-F9FC715675FB}" presName="rootConnector" presStyleLbl="node4" presStyleIdx="0" presStyleCnt="4"/>
      <dgm:spPr/>
      <dgm:t>
        <a:bodyPr/>
        <a:lstStyle/>
        <a:p>
          <a:endParaRPr lang="es-ES"/>
        </a:p>
      </dgm:t>
    </dgm:pt>
    <dgm:pt modelId="{3BF0DA13-33E2-482F-9A42-4B7D271F189A}" type="pres">
      <dgm:prSet presAssocID="{61A18DF0-D652-4C32-93C7-F9FC715675FB}" presName="hierChild4" presStyleCnt="0"/>
      <dgm:spPr/>
    </dgm:pt>
    <dgm:pt modelId="{B88D95E8-5192-4916-BB78-00B7B76DBEBA}" type="pres">
      <dgm:prSet presAssocID="{61A18DF0-D652-4C32-93C7-F9FC715675FB}" presName="hierChild5" presStyleCnt="0"/>
      <dgm:spPr/>
    </dgm:pt>
    <dgm:pt modelId="{6CCADADA-27BC-4C5D-9487-64B4B4797110}" type="pres">
      <dgm:prSet presAssocID="{B6C6E68A-260F-456B-8BCE-2C4BABED9496}" presName="hierChild5" presStyleCnt="0"/>
      <dgm:spPr/>
    </dgm:pt>
    <dgm:pt modelId="{2F0763D7-2097-4134-A946-E555740BDA86}" type="pres">
      <dgm:prSet presAssocID="{28BE4C3B-B657-4DAC-832E-8A81064C3A9F}" presName="hierChild5" presStyleCnt="0"/>
      <dgm:spPr/>
    </dgm:pt>
    <dgm:pt modelId="{83A22CFC-3FAF-477B-89A3-EABCFCB93BB5}" type="pres">
      <dgm:prSet presAssocID="{75C988C7-37A9-49DC-B4AF-76D71B294992}" presName="Name37" presStyleLbl="parChTrans1D2" presStyleIdx="1" presStyleCnt="4"/>
      <dgm:spPr/>
      <dgm:t>
        <a:bodyPr/>
        <a:lstStyle/>
        <a:p>
          <a:endParaRPr lang="es-ES"/>
        </a:p>
      </dgm:t>
    </dgm:pt>
    <dgm:pt modelId="{C4488CE6-90BD-4AEB-AAAB-3C5BC2BF1F4A}" type="pres">
      <dgm:prSet presAssocID="{FB6606BE-A635-45B5-AD80-BAAE666AB523}" presName="hierRoot2" presStyleCnt="0">
        <dgm:presLayoutVars>
          <dgm:hierBranch val="init"/>
        </dgm:presLayoutVars>
      </dgm:prSet>
      <dgm:spPr/>
    </dgm:pt>
    <dgm:pt modelId="{FAA6CCE0-552D-4E16-9DBD-60178778AC20}" type="pres">
      <dgm:prSet presAssocID="{FB6606BE-A635-45B5-AD80-BAAE666AB523}" presName="rootComposite" presStyleCnt="0"/>
      <dgm:spPr/>
    </dgm:pt>
    <dgm:pt modelId="{FA298346-F49F-481E-8017-8234FD18FDF2}" type="pres">
      <dgm:prSet presAssocID="{FB6606BE-A635-45B5-AD80-BAAE666AB523}" presName="rootText" presStyleLbl="node2" presStyleIdx="1" presStyleCnt="4" custScaleX="95666" custScaleY="36668">
        <dgm:presLayoutVars>
          <dgm:chPref val="3"/>
        </dgm:presLayoutVars>
      </dgm:prSet>
      <dgm:spPr/>
      <dgm:t>
        <a:bodyPr/>
        <a:lstStyle/>
        <a:p>
          <a:endParaRPr lang="es-ES"/>
        </a:p>
      </dgm:t>
    </dgm:pt>
    <dgm:pt modelId="{D5D7373C-36DA-4F4F-9606-962E6A052550}" type="pres">
      <dgm:prSet presAssocID="{FB6606BE-A635-45B5-AD80-BAAE666AB523}" presName="rootConnector" presStyleLbl="node2" presStyleIdx="1" presStyleCnt="4"/>
      <dgm:spPr/>
      <dgm:t>
        <a:bodyPr/>
        <a:lstStyle/>
        <a:p>
          <a:endParaRPr lang="es-ES"/>
        </a:p>
      </dgm:t>
    </dgm:pt>
    <dgm:pt modelId="{891CCC50-3867-4945-8539-C7A442D92008}" type="pres">
      <dgm:prSet presAssocID="{FB6606BE-A635-45B5-AD80-BAAE666AB523}" presName="hierChild4" presStyleCnt="0"/>
      <dgm:spPr/>
    </dgm:pt>
    <dgm:pt modelId="{817E3624-1B8A-4E85-A4D7-26B8F308A572}" type="pres">
      <dgm:prSet presAssocID="{BC46585F-2B50-4D91-A10E-BB217D2E98EE}" presName="Name37" presStyleLbl="parChTrans1D3" presStyleIdx="1" presStyleCnt="4"/>
      <dgm:spPr/>
      <dgm:t>
        <a:bodyPr/>
        <a:lstStyle/>
        <a:p>
          <a:endParaRPr lang="es-ES"/>
        </a:p>
      </dgm:t>
    </dgm:pt>
    <dgm:pt modelId="{CFDE87F8-09C3-413B-97A2-47FB66C4D8C8}" type="pres">
      <dgm:prSet presAssocID="{EC4802ED-1ADB-44C6-A791-A7EDFAC55F65}" presName="hierRoot2" presStyleCnt="0">
        <dgm:presLayoutVars>
          <dgm:hierBranch val="init"/>
        </dgm:presLayoutVars>
      </dgm:prSet>
      <dgm:spPr/>
    </dgm:pt>
    <dgm:pt modelId="{3E8A2ADD-3F86-4B97-B8AE-69CA88E7A047}" type="pres">
      <dgm:prSet presAssocID="{EC4802ED-1ADB-44C6-A791-A7EDFAC55F65}" presName="rootComposite" presStyleCnt="0"/>
      <dgm:spPr/>
    </dgm:pt>
    <dgm:pt modelId="{87C1D435-9F63-4B70-B174-7EB6A4A2BFC9}" type="pres">
      <dgm:prSet presAssocID="{EC4802ED-1ADB-44C6-A791-A7EDFAC55F65}" presName="rootText" presStyleLbl="node3" presStyleIdx="1" presStyleCnt="4" custScaleX="115755">
        <dgm:presLayoutVars>
          <dgm:chPref val="3"/>
        </dgm:presLayoutVars>
      </dgm:prSet>
      <dgm:spPr/>
      <dgm:t>
        <a:bodyPr/>
        <a:lstStyle/>
        <a:p>
          <a:endParaRPr lang="es-ES"/>
        </a:p>
      </dgm:t>
    </dgm:pt>
    <dgm:pt modelId="{221C37A1-A116-4B80-BB8D-FC67F557C5F0}" type="pres">
      <dgm:prSet presAssocID="{EC4802ED-1ADB-44C6-A791-A7EDFAC55F65}" presName="rootConnector" presStyleLbl="node3" presStyleIdx="1" presStyleCnt="4"/>
      <dgm:spPr/>
      <dgm:t>
        <a:bodyPr/>
        <a:lstStyle/>
        <a:p>
          <a:endParaRPr lang="es-ES"/>
        </a:p>
      </dgm:t>
    </dgm:pt>
    <dgm:pt modelId="{5BA226B7-F678-43AF-B1DA-D8F1D115A337}" type="pres">
      <dgm:prSet presAssocID="{EC4802ED-1ADB-44C6-A791-A7EDFAC55F65}" presName="hierChild4" presStyleCnt="0"/>
      <dgm:spPr/>
    </dgm:pt>
    <dgm:pt modelId="{5E8347BA-9A58-44E7-A07C-BCD2F3E97D50}" type="pres">
      <dgm:prSet presAssocID="{D593DF89-B395-4070-BF4D-4E6C5F27835B}" presName="Name37" presStyleLbl="parChTrans1D4" presStyleIdx="1" presStyleCnt="4"/>
      <dgm:spPr/>
      <dgm:t>
        <a:bodyPr/>
        <a:lstStyle/>
        <a:p>
          <a:endParaRPr lang="es-ES"/>
        </a:p>
      </dgm:t>
    </dgm:pt>
    <dgm:pt modelId="{A2BF0F60-2C6C-44F5-B1F0-112C9BCABEF8}" type="pres">
      <dgm:prSet presAssocID="{ED8D2B21-ECE9-4728-89B6-737E7EE7B70A}" presName="hierRoot2" presStyleCnt="0">
        <dgm:presLayoutVars>
          <dgm:hierBranch val="init"/>
        </dgm:presLayoutVars>
      </dgm:prSet>
      <dgm:spPr/>
    </dgm:pt>
    <dgm:pt modelId="{7568751A-036F-4631-B822-EDB016C09091}" type="pres">
      <dgm:prSet presAssocID="{ED8D2B21-ECE9-4728-89B6-737E7EE7B70A}" presName="rootComposite" presStyleCnt="0"/>
      <dgm:spPr/>
    </dgm:pt>
    <dgm:pt modelId="{69B37E6D-26A6-4F20-BAF8-8682A983E9C2}" type="pres">
      <dgm:prSet presAssocID="{ED8D2B21-ECE9-4728-89B6-737E7EE7B70A}" presName="rootText" presStyleLbl="node4" presStyleIdx="1" presStyleCnt="4" custScaleX="89955" custScaleY="69581">
        <dgm:presLayoutVars>
          <dgm:chPref val="3"/>
        </dgm:presLayoutVars>
      </dgm:prSet>
      <dgm:spPr/>
      <dgm:t>
        <a:bodyPr/>
        <a:lstStyle/>
        <a:p>
          <a:endParaRPr lang="es-ES"/>
        </a:p>
      </dgm:t>
    </dgm:pt>
    <dgm:pt modelId="{E2BFAFA7-B034-4FCD-A838-80B850FDB2DC}" type="pres">
      <dgm:prSet presAssocID="{ED8D2B21-ECE9-4728-89B6-737E7EE7B70A}" presName="rootConnector" presStyleLbl="node4" presStyleIdx="1" presStyleCnt="4"/>
      <dgm:spPr/>
      <dgm:t>
        <a:bodyPr/>
        <a:lstStyle/>
        <a:p>
          <a:endParaRPr lang="es-ES"/>
        </a:p>
      </dgm:t>
    </dgm:pt>
    <dgm:pt modelId="{0BD31616-CB08-4CC4-92AF-35310FE6080C}" type="pres">
      <dgm:prSet presAssocID="{ED8D2B21-ECE9-4728-89B6-737E7EE7B70A}" presName="hierChild4" presStyleCnt="0"/>
      <dgm:spPr/>
    </dgm:pt>
    <dgm:pt modelId="{CA47524C-2A85-4D47-8202-CE6209F22633}" type="pres">
      <dgm:prSet presAssocID="{ED8D2B21-ECE9-4728-89B6-737E7EE7B70A}" presName="hierChild5" presStyleCnt="0"/>
      <dgm:spPr/>
    </dgm:pt>
    <dgm:pt modelId="{EE3ADEA2-4A1A-413A-92D6-955C6B5EBD67}" type="pres">
      <dgm:prSet presAssocID="{EC4802ED-1ADB-44C6-A791-A7EDFAC55F65}" presName="hierChild5" presStyleCnt="0"/>
      <dgm:spPr/>
    </dgm:pt>
    <dgm:pt modelId="{67C94037-CE59-45A4-8AC8-F5C82EC7987E}" type="pres">
      <dgm:prSet presAssocID="{FB6606BE-A635-45B5-AD80-BAAE666AB523}" presName="hierChild5" presStyleCnt="0"/>
      <dgm:spPr/>
    </dgm:pt>
    <dgm:pt modelId="{E8B1F72E-D462-4E9A-95AD-90635126096D}" type="pres">
      <dgm:prSet presAssocID="{7B117815-6458-4EA9-8C44-8D9F3928C258}" presName="Name37" presStyleLbl="parChTrans1D2" presStyleIdx="2" presStyleCnt="4"/>
      <dgm:spPr/>
      <dgm:t>
        <a:bodyPr/>
        <a:lstStyle/>
        <a:p>
          <a:endParaRPr lang="es-ES"/>
        </a:p>
      </dgm:t>
    </dgm:pt>
    <dgm:pt modelId="{050F8AF8-7537-4AF6-8D97-FD4D59AF4179}" type="pres">
      <dgm:prSet presAssocID="{882076FA-7C11-4D9B-A5FF-84E31DC350A6}" presName="hierRoot2" presStyleCnt="0">
        <dgm:presLayoutVars>
          <dgm:hierBranch val="init"/>
        </dgm:presLayoutVars>
      </dgm:prSet>
      <dgm:spPr/>
    </dgm:pt>
    <dgm:pt modelId="{8599E3C9-FED0-4F2E-A269-BEFFC0372525}" type="pres">
      <dgm:prSet presAssocID="{882076FA-7C11-4D9B-A5FF-84E31DC350A6}" presName="rootComposite" presStyleCnt="0"/>
      <dgm:spPr/>
    </dgm:pt>
    <dgm:pt modelId="{C2C7F52A-6F7A-4A3B-AFAF-57587D4B35CC}" type="pres">
      <dgm:prSet presAssocID="{882076FA-7C11-4D9B-A5FF-84E31DC350A6}" presName="rootText" presStyleLbl="node2" presStyleIdx="2" presStyleCnt="4" custScaleX="96145" custScaleY="39059">
        <dgm:presLayoutVars>
          <dgm:chPref val="3"/>
        </dgm:presLayoutVars>
      </dgm:prSet>
      <dgm:spPr/>
      <dgm:t>
        <a:bodyPr/>
        <a:lstStyle/>
        <a:p>
          <a:endParaRPr lang="es-ES"/>
        </a:p>
      </dgm:t>
    </dgm:pt>
    <dgm:pt modelId="{8BEF93D9-86FE-41BC-BF59-2EBD26B2BEBD}" type="pres">
      <dgm:prSet presAssocID="{882076FA-7C11-4D9B-A5FF-84E31DC350A6}" presName="rootConnector" presStyleLbl="node2" presStyleIdx="2" presStyleCnt="4"/>
      <dgm:spPr/>
      <dgm:t>
        <a:bodyPr/>
        <a:lstStyle/>
        <a:p>
          <a:endParaRPr lang="es-ES"/>
        </a:p>
      </dgm:t>
    </dgm:pt>
    <dgm:pt modelId="{88A88735-DC3D-4BBE-86E2-B69A3351DE09}" type="pres">
      <dgm:prSet presAssocID="{882076FA-7C11-4D9B-A5FF-84E31DC350A6}" presName="hierChild4" presStyleCnt="0"/>
      <dgm:spPr/>
    </dgm:pt>
    <dgm:pt modelId="{D3DF2953-E59A-4E5F-8379-CCA8B44CDF5C}" type="pres">
      <dgm:prSet presAssocID="{72F6BE6E-565E-49C3-B2C4-F1627F0A3BF0}" presName="Name37" presStyleLbl="parChTrans1D3" presStyleIdx="2" presStyleCnt="4"/>
      <dgm:spPr/>
      <dgm:t>
        <a:bodyPr/>
        <a:lstStyle/>
        <a:p>
          <a:endParaRPr lang="es-ES"/>
        </a:p>
      </dgm:t>
    </dgm:pt>
    <dgm:pt modelId="{0FEB0579-21C7-430C-9E52-670AE385852C}" type="pres">
      <dgm:prSet presAssocID="{0B06E87C-9D34-429E-9713-0ABD9D3D083C}" presName="hierRoot2" presStyleCnt="0">
        <dgm:presLayoutVars>
          <dgm:hierBranch val="init"/>
        </dgm:presLayoutVars>
      </dgm:prSet>
      <dgm:spPr/>
    </dgm:pt>
    <dgm:pt modelId="{E9F2150C-6FBB-4623-9484-9C6FBC14B261}" type="pres">
      <dgm:prSet presAssocID="{0B06E87C-9D34-429E-9713-0ABD9D3D083C}" presName="rootComposite" presStyleCnt="0"/>
      <dgm:spPr/>
    </dgm:pt>
    <dgm:pt modelId="{BBAB1697-F3E8-4CBE-BB1E-5274CC9997C0}" type="pres">
      <dgm:prSet presAssocID="{0B06E87C-9D34-429E-9713-0ABD9D3D083C}" presName="rootText" presStyleLbl="node3" presStyleIdx="2" presStyleCnt="4" custScaleX="117285">
        <dgm:presLayoutVars>
          <dgm:chPref val="3"/>
        </dgm:presLayoutVars>
      </dgm:prSet>
      <dgm:spPr/>
      <dgm:t>
        <a:bodyPr/>
        <a:lstStyle/>
        <a:p>
          <a:endParaRPr lang="es-ES"/>
        </a:p>
      </dgm:t>
    </dgm:pt>
    <dgm:pt modelId="{AD74B2C3-0067-4097-B693-2150BDDF1385}" type="pres">
      <dgm:prSet presAssocID="{0B06E87C-9D34-429E-9713-0ABD9D3D083C}" presName="rootConnector" presStyleLbl="node3" presStyleIdx="2" presStyleCnt="4"/>
      <dgm:spPr/>
      <dgm:t>
        <a:bodyPr/>
        <a:lstStyle/>
        <a:p>
          <a:endParaRPr lang="es-ES"/>
        </a:p>
      </dgm:t>
    </dgm:pt>
    <dgm:pt modelId="{606B3533-7D08-4169-AC11-4A7A6A13C5CA}" type="pres">
      <dgm:prSet presAssocID="{0B06E87C-9D34-429E-9713-0ABD9D3D083C}" presName="hierChild4" presStyleCnt="0"/>
      <dgm:spPr/>
    </dgm:pt>
    <dgm:pt modelId="{99EE71B5-529B-4F97-896E-E13726C8F6F0}" type="pres">
      <dgm:prSet presAssocID="{FD94C913-6CC3-4540-A4AB-B6996238574A}" presName="Name37" presStyleLbl="parChTrans1D4" presStyleIdx="2" presStyleCnt="4"/>
      <dgm:spPr/>
      <dgm:t>
        <a:bodyPr/>
        <a:lstStyle/>
        <a:p>
          <a:endParaRPr lang="es-ES"/>
        </a:p>
      </dgm:t>
    </dgm:pt>
    <dgm:pt modelId="{39491DDC-EB10-40C7-8145-F6E81173FB8E}" type="pres">
      <dgm:prSet presAssocID="{3A88619B-A16B-4EA5-8E13-1A75471D2333}" presName="hierRoot2" presStyleCnt="0">
        <dgm:presLayoutVars>
          <dgm:hierBranch val="init"/>
        </dgm:presLayoutVars>
      </dgm:prSet>
      <dgm:spPr/>
    </dgm:pt>
    <dgm:pt modelId="{5F96C9BA-924D-471F-84BE-4D12C1742494}" type="pres">
      <dgm:prSet presAssocID="{3A88619B-A16B-4EA5-8E13-1A75471D2333}" presName="rootComposite" presStyleCnt="0"/>
      <dgm:spPr/>
    </dgm:pt>
    <dgm:pt modelId="{543F1FEE-EA4C-4BE3-804E-3DE1E568E11D}" type="pres">
      <dgm:prSet presAssocID="{3A88619B-A16B-4EA5-8E13-1A75471D2333}" presName="rootText" presStyleLbl="node4" presStyleIdx="2" presStyleCnt="4" custScaleX="100039" custScaleY="76513" custLinFactNeighborX="674" custLinFactNeighborY="-1199">
        <dgm:presLayoutVars>
          <dgm:chPref val="3"/>
        </dgm:presLayoutVars>
      </dgm:prSet>
      <dgm:spPr/>
      <dgm:t>
        <a:bodyPr/>
        <a:lstStyle/>
        <a:p>
          <a:endParaRPr lang="es-ES"/>
        </a:p>
      </dgm:t>
    </dgm:pt>
    <dgm:pt modelId="{B193F1BB-5938-400F-B8B9-6BF7F575F247}" type="pres">
      <dgm:prSet presAssocID="{3A88619B-A16B-4EA5-8E13-1A75471D2333}" presName="rootConnector" presStyleLbl="node4" presStyleIdx="2" presStyleCnt="4"/>
      <dgm:spPr/>
      <dgm:t>
        <a:bodyPr/>
        <a:lstStyle/>
        <a:p>
          <a:endParaRPr lang="es-ES"/>
        </a:p>
      </dgm:t>
    </dgm:pt>
    <dgm:pt modelId="{D9048FEA-8BB1-46D9-A62C-0964D1D2B64A}" type="pres">
      <dgm:prSet presAssocID="{3A88619B-A16B-4EA5-8E13-1A75471D2333}" presName="hierChild4" presStyleCnt="0"/>
      <dgm:spPr/>
    </dgm:pt>
    <dgm:pt modelId="{5E663922-5FF6-4218-9D1B-0CBEBE15FD75}" type="pres">
      <dgm:prSet presAssocID="{3A88619B-A16B-4EA5-8E13-1A75471D2333}" presName="hierChild5" presStyleCnt="0"/>
      <dgm:spPr/>
    </dgm:pt>
    <dgm:pt modelId="{334E9E8C-A37F-4F98-A2E8-7A6EC7F139D3}" type="pres">
      <dgm:prSet presAssocID="{0B06E87C-9D34-429E-9713-0ABD9D3D083C}" presName="hierChild5" presStyleCnt="0"/>
      <dgm:spPr/>
    </dgm:pt>
    <dgm:pt modelId="{B5DC7D90-48C1-4104-9AE1-CE1738D0C533}" type="pres">
      <dgm:prSet presAssocID="{882076FA-7C11-4D9B-A5FF-84E31DC350A6}" presName="hierChild5" presStyleCnt="0"/>
      <dgm:spPr/>
    </dgm:pt>
    <dgm:pt modelId="{19479811-EF15-4FF4-9D63-C792A26C4ED7}" type="pres">
      <dgm:prSet presAssocID="{D63EDFFC-F3F5-47FD-903C-55FABDE8061D}" presName="Name37" presStyleLbl="parChTrans1D2" presStyleIdx="3" presStyleCnt="4"/>
      <dgm:spPr/>
      <dgm:t>
        <a:bodyPr/>
        <a:lstStyle/>
        <a:p>
          <a:endParaRPr lang="es-ES"/>
        </a:p>
      </dgm:t>
    </dgm:pt>
    <dgm:pt modelId="{CF17F1B9-7277-43D4-884B-5CAB5CA33850}" type="pres">
      <dgm:prSet presAssocID="{F0E42516-E50A-4583-979C-BFE4C973C595}" presName="hierRoot2" presStyleCnt="0">
        <dgm:presLayoutVars>
          <dgm:hierBranch val="init"/>
        </dgm:presLayoutVars>
      </dgm:prSet>
      <dgm:spPr/>
    </dgm:pt>
    <dgm:pt modelId="{A578A3F4-7C41-426D-9A30-76199BC9D0F7}" type="pres">
      <dgm:prSet presAssocID="{F0E42516-E50A-4583-979C-BFE4C973C595}" presName="rootComposite" presStyleCnt="0"/>
      <dgm:spPr/>
    </dgm:pt>
    <dgm:pt modelId="{21CF7C72-2790-4509-9A31-1F9C4E263D5D}" type="pres">
      <dgm:prSet presAssocID="{F0E42516-E50A-4583-979C-BFE4C973C595}" presName="rootText" presStyleLbl="node2" presStyleIdx="3" presStyleCnt="4" custScaleX="84888" custScaleY="56329">
        <dgm:presLayoutVars>
          <dgm:chPref val="3"/>
        </dgm:presLayoutVars>
      </dgm:prSet>
      <dgm:spPr/>
      <dgm:t>
        <a:bodyPr/>
        <a:lstStyle/>
        <a:p>
          <a:endParaRPr lang="es-ES"/>
        </a:p>
      </dgm:t>
    </dgm:pt>
    <dgm:pt modelId="{496AF606-1F25-4306-A2EA-6983B92607C5}" type="pres">
      <dgm:prSet presAssocID="{F0E42516-E50A-4583-979C-BFE4C973C595}" presName="rootConnector" presStyleLbl="node2" presStyleIdx="3" presStyleCnt="4"/>
      <dgm:spPr/>
      <dgm:t>
        <a:bodyPr/>
        <a:lstStyle/>
        <a:p>
          <a:endParaRPr lang="es-ES"/>
        </a:p>
      </dgm:t>
    </dgm:pt>
    <dgm:pt modelId="{5665276C-906A-4A2E-BE80-854305BAAD81}" type="pres">
      <dgm:prSet presAssocID="{F0E42516-E50A-4583-979C-BFE4C973C595}" presName="hierChild4" presStyleCnt="0"/>
      <dgm:spPr/>
    </dgm:pt>
    <dgm:pt modelId="{5829D4BB-FF2C-42FB-91C3-2AB9D3F72660}" type="pres">
      <dgm:prSet presAssocID="{94D69186-A3D9-4639-B17D-6BF48D915FDD}" presName="Name37" presStyleLbl="parChTrans1D3" presStyleIdx="3" presStyleCnt="4"/>
      <dgm:spPr/>
      <dgm:t>
        <a:bodyPr/>
        <a:lstStyle/>
        <a:p>
          <a:endParaRPr lang="es-ES"/>
        </a:p>
      </dgm:t>
    </dgm:pt>
    <dgm:pt modelId="{40C9CAA9-3365-42C4-AD11-F75224B1BEC3}" type="pres">
      <dgm:prSet presAssocID="{B1C4B9DF-E5C4-4C23-BD37-91E45E15BF54}" presName="hierRoot2" presStyleCnt="0">
        <dgm:presLayoutVars>
          <dgm:hierBranch val="init"/>
        </dgm:presLayoutVars>
      </dgm:prSet>
      <dgm:spPr/>
    </dgm:pt>
    <dgm:pt modelId="{88E1A851-BB13-490D-A3A2-E0771C06F99D}" type="pres">
      <dgm:prSet presAssocID="{B1C4B9DF-E5C4-4C23-BD37-91E45E15BF54}" presName="rootComposite" presStyleCnt="0"/>
      <dgm:spPr/>
    </dgm:pt>
    <dgm:pt modelId="{622E94AC-CBFF-4800-A053-4EDEE2D51B85}" type="pres">
      <dgm:prSet presAssocID="{B1C4B9DF-E5C4-4C23-BD37-91E45E15BF54}" presName="rootText" presStyleLbl="node3" presStyleIdx="3" presStyleCnt="4">
        <dgm:presLayoutVars>
          <dgm:chPref val="3"/>
        </dgm:presLayoutVars>
      </dgm:prSet>
      <dgm:spPr/>
      <dgm:t>
        <a:bodyPr/>
        <a:lstStyle/>
        <a:p>
          <a:endParaRPr lang="es-ES"/>
        </a:p>
      </dgm:t>
    </dgm:pt>
    <dgm:pt modelId="{A78473B3-628E-4724-9438-1946CE84C87B}" type="pres">
      <dgm:prSet presAssocID="{B1C4B9DF-E5C4-4C23-BD37-91E45E15BF54}" presName="rootConnector" presStyleLbl="node3" presStyleIdx="3" presStyleCnt="4"/>
      <dgm:spPr/>
      <dgm:t>
        <a:bodyPr/>
        <a:lstStyle/>
        <a:p>
          <a:endParaRPr lang="es-ES"/>
        </a:p>
      </dgm:t>
    </dgm:pt>
    <dgm:pt modelId="{D19B19B0-ABBC-4486-B866-0742E39743EA}" type="pres">
      <dgm:prSet presAssocID="{B1C4B9DF-E5C4-4C23-BD37-91E45E15BF54}" presName="hierChild4" presStyleCnt="0"/>
      <dgm:spPr/>
    </dgm:pt>
    <dgm:pt modelId="{84C02109-6A79-46C8-BEFB-429F9F76152B}" type="pres">
      <dgm:prSet presAssocID="{5CA6939F-D11B-49B2-ACA6-677C815CBA24}" presName="Name37" presStyleLbl="parChTrans1D4" presStyleIdx="3" presStyleCnt="4"/>
      <dgm:spPr/>
      <dgm:t>
        <a:bodyPr/>
        <a:lstStyle/>
        <a:p>
          <a:endParaRPr lang="es-ES"/>
        </a:p>
      </dgm:t>
    </dgm:pt>
    <dgm:pt modelId="{42E229D3-698E-4BA0-AAF9-9A74E616EE70}" type="pres">
      <dgm:prSet presAssocID="{E402F6EC-7642-4060-A081-F55E7AB1A500}" presName="hierRoot2" presStyleCnt="0">
        <dgm:presLayoutVars>
          <dgm:hierBranch val="init"/>
        </dgm:presLayoutVars>
      </dgm:prSet>
      <dgm:spPr/>
    </dgm:pt>
    <dgm:pt modelId="{F411E3A5-44F2-422C-BB60-16A66E0A9DEF}" type="pres">
      <dgm:prSet presAssocID="{E402F6EC-7642-4060-A081-F55E7AB1A500}" presName="rootComposite" presStyleCnt="0"/>
      <dgm:spPr/>
    </dgm:pt>
    <dgm:pt modelId="{76A377A4-C238-46F9-943F-69EF2F4CA090}" type="pres">
      <dgm:prSet presAssocID="{E402F6EC-7642-4060-A081-F55E7AB1A500}" presName="rootText" presStyleLbl="node4" presStyleIdx="3" presStyleCnt="4">
        <dgm:presLayoutVars>
          <dgm:chPref val="3"/>
        </dgm:presLayoutVars>
      </dgm:prSet>
      <dgm:spPr/>
      <dgm:t>
        <a:bodyPr/>
        <a:lstStyle/>
        <a:p>
          <a:endParaRPr lang="es-ES"/>
        </a:p>
      </dgm:t>
    </dgm:pt>
    <dgm:pt modelId="{9C4FCA3F-6B20-41CE-AC5E-99E0F5BA82C6}" type="pres">
      <dgm:prSet presAssocID="{E402F6EC-7642-4060-A081-F55E7AB1A500}" presName="rootConnector" presStyleLbl="node4" presStyleIdx="3" presStyleCnt="4"/>
      <dgm:spPr/>
      <dgm:t>
        <a:bodyPr/>
        <a:lstStyle/>
        <a:p>
          <a:endParaRPr lang="es-ES"/>
        </a:p>
      </dgm:t>
    </dgm:pt>
    <dgm:pt modelId="{468C85D6-1B1B-4957-88DE-47CAABDFA8B3}" type="pres">
      <dgm:prSet presAssocID="{E402F6EC-7642-4060-A081-F55E7AB1A500}" presName="hierChild4" presStyleCnt="0"/>
      <dgm:spPr/>
    </dgm:pt>
    <dgm:pt modelId="{37AD5315-6C19-49E8-855A-51388BF1D0D6}" type="pres">
      <dgm:prSet presAssocID="{E402F6EC-7642-4060-A081-F55E7AB1A500}" presName="hierChild5" presStyleCnt="0"/>
      <dgm:spPr/>
    </dgm:pt>
    <dgm:pt modelId="{11A2DA3C-E794-4658-A405-F5CF0E06536A}" type="pres">
      <dgm:prSet presAssocID="{B1C4B9DF-E5C4-4C23-BD37-91E45E15BF54}" presName="hierChild5" presStyleCnt="0"/>
      <dgm:spPr/>
    </dgm:pt>
    <dgm:pt modelId="{96A68091-DA9D-4D87-BCB9-663FAACA7E7A}" type="pres">
      <dgm:prSet presAssocID="{F0E42516-E50A-4583-979C-BFE4C973C595}" presName="hierChild5" presStyleCnt="0"/>
      <dgm:spPr/>
    </dgm:pt>
    <dgm:pt modelId="{4AC3D627-54C6-4468-A27D-26DD12B340B6}" type="pres">
      <dgm:prSet presAssocID="{BD520100-2461-4937-8F3C-34936D7DBA21}" presName="hierChild3" presStyleCnt="0"/>
      <dgm:spPr/>
    </dgm:pt>
  </dgm:ptLst>
  <dgm:cxnLst>
    <dgm:cxn modelId="{0D8384D3-FB82-4B36-B627-BB42D5007906}" type="presOf" srcId="{0B06E87C-9D34-429E-9713-0ABD9D3D083C}" destId="{BBAB1697-F3E8-4CBE-BB1E-5274CC9997C0}" srcOrd="0" destOrd="0" presId="urn:microsoft.com/office/officeart/2005/8/layout/orgChart1"/>
    <dgm:cxn modelId="{19BE6C5E-99A5-4EAD-ACD2-8696026B4739}" srcId="{28BE4C3B-B657-4DAC-832E-8A81064C3A9F}" destId="{B6C6E68A-260F-456B-8BCE-2C4BABED9496}" srcOrd="0" destOrd="0" parTransId="{94F839EE-B28C-4B77-AC68-7BB1E7D9C92D}" sibTransId="{22185662-6887-47AF-8986-90E37A3FC88D}"/>
    <dgm:cxn modelId="{0F6B8FCE-0133-4873-AC00-C9AC14B62263}" type="presOf" srcId="{882076FA-7C11-4D9B-A5FF-84E31DC350A6}" destId="{8BEF93D9-86FE-41BC-BF59-2EBD26B2BEBD}" srcOrd="1" destOrd="0" presId="urn:microsoft.com/office/officeart/2005/8/layout/orgChart1"/>
    <dgm:cxn modelId="{DC664DBE-4E4F-400B-9E70-6D57F3FA90B6}" srcId="{BD520100-2461-4937-8F3C-34936D7DBA21}" destId="{882076FA-7C11-4D9B-A5FF-84E31DC350A6}" srcOrd="2" destOrd="0" parTransId="{7B117815-6458-4EA9-8C44-8D9F3928C258}" sibTransId="{C200338B-F932-49DD-8A67-C20D250E6B95}"/>
    <dgm:cxn modelId="{FE30F585-20AC-4A54-A29B-DDF63D07D06F}" type="presOf" srcId="{72F6BE6E-565E-49C3-B2C4-F1627F0A3BF0}" destId="{D3DF2953-E59A-4E5F-8379-CCA8B44CDF5C}" srcOrd="0" destOrd="0" presId="urn:microsoft.com/office/officeart/2005/8/layout/orgChart1"/>
    <dgm:cxn modelId="{B8082B23-E8AA-444D-B7D4-E30FDD3A5629}" type="presOf" srcId="{28BE4C3B-B657-4DAC-832E-8A81064C3A9F}" destId="{A246F1A6-E104-4C28-91EC-667D3A83C69D}" srcOrd="0" destOrd="0" presId="urn:microsoft.com/office/officeart/2005/8/layout/orgChart1"/>
    <dgm:cxn modelId="{B0B34A59-CBAD-4B36-A8F6-4C66182C9533}" type="presOf" srcId="{3A88619B-A16B-4EA5-8E13-1A75471D2333}" destId="{B193F1BB-5938-400F-B8B9-6BF7F575F247}" srcOrd="1" destOrd="0" presId="urn:microsoft.com/office/officeart/2005/8/layout/orgChart1"/>
    <dgm:cxn modelId="{39510377-7225-4779-ADA9-61DDAB5B67FD}" type="presOf" srcId="{F0E42516-E50A-4583-979C-BFE4C973C595}" destId="{21CF7C72-2790-4509-9A31-1F9C4E263D5D}" srcOrd="0" destOrd="0" presId="urn:microsoft.com/office/officeart/2005/8/layout/orgChart1"/>
    <dgm:cxn modelId="{21309B8A-551D-4FCD-BAE2-2212B3A3E061}" type="presOf" srcId="{75C988C7-37A9-49DC-B4AF-76D71B294992}" destId="{83A22CFC-3FAF-477B-89A3-EABCFCB93BB5}" srcOrd="0" destOrd="0" presId="urn:microsoft.com/office/officeart/2005/8/layout/orgChart1"/>
    <dgm:cxn modelId="{F0B807AF-8C77-492B-A028-94E90A635767}" type="presOf" srcId="{D63EDFFC-F3F5-47FD-903C-55FABDE8061D}" destId="{19479811-EF15-4FF4-9D63-C792A26C4ED7}" srcOrd="0" destOrd="0" presId="urn:microsoft.com/office/officeart/2005/8/layout/orgChart1"/>
    <dgm:cxn modelId="{B43A6A45-1AFD-4870-A248-3FEE5B90164A}" type="presOf" srcId="{A6AFF3DC-0A3F-4E9F-81B7-429589ED3D29}" destId="{B5F9FC59-2E17-4838-B395-DE4ADC07E20C}" srcOrd="0" destOrd="0" presId="urn:microsoft.com/office/officeart/2005/8/layout/orgChart1"/>
    <dgm:cxn modelId="{51C91B22-573C-4FBC-86E3-FD6C4F4C654A}" type="presOf" srcId="{2B952A1D-22CA-49CB-9CC2-20F8FF3D9514}" destId="{F825F29E-824B-4DC3-B88D-53E263032EE4}" srcOrd="0" destOrd="0" presId="urn:microsoft.com/office/officeart/2005/8/layout/orgChart1"/>
    <dgm:cxn modelId="{31B93164-66AD-467A-869A-38E9C1DB4F0C}" srcId="{0B06E87C-9D34-429E-9713-0ABD9D3D083C}" destId="{3A88619B-A16B-4EA5-8E13-1A75471D2333}" srcOrd="0" destOrd="0" parTransId="{FD94C913-6CC3-4540-A4AB-B6996238574A}" sibTransId="{04DE63B0-13F1-42ED-9A6F-8FCA5E2CB7C3}"/>
    <dgm:cxn modelId="{B8B3BF28-84D8-458F-B8D7-E366D0E8FBD5}" type="presOf" srcId="{EA6C9971-7F1C-4E89-BFA5-CA8F9284D517}" destId="{B4AF7970-289D-40A1-8FF9-CEFCA0BBEA48}" srcOrd="0" destOrd="0" presId="urn:microsoft.com/office/officeart/2005/8/layout/orgChart1"/>
    <dgm:cxn modelId="{C0BB5ABF-73F0-483A-A5AB-39D7689884D2}" type="presOf" srcId="{7B117815-6458-4EA9-8C44-8D9F3928C258}" destId="{E8B1F72E-D462-4E9A-95AD-90635126096D}" srcOrd="0" destOrd="0" presId="urn:microsoft.com/office/officeart/2005/8/layout/orgChart1"/>
    <dgm:cxn modelId="{F812CC36-1436-4FEF-B528-1FDCF531F443}" type="presOf" srcId="{94D69186-A3D9-4639-B17D-6BF48D915FDD}" destId="{5829D4BB-FF2C-42FB-91C3-2AB9D3F72660}" srcOrd="0" destOrd="0" presId="urn:microsoft.com/office/officeart/2005/8/layout/orgChart1"/>
    <dgm:cxn modelId="{9C049863-242B-4EEA-A266-AF2CB5314E79}" type="presOf" srcId="{94F839EE-B28C-4B77-AC68-7BB1E7D9C92D}" destId="{4B0A1181-3E49-402C-A496-EB02ED024336}" srcOrd="0" destOrd="0" presId="urn:microsoft.com/office/officeart/2005/8/layout/orgChart1"/>
    <dgm:cxn modelId="{26AA729F-B6DA-42EC-8286-793D6A0D3CE0}" type="presOf" srcId="{5CA6939F-D11B-49B2-ACA6-677C815CBA24}" destId="{84C02109-6A79-46C8-BEFB-429F9F76152B}" srcOrd="0" destOrd="0" presId="urn:microsoft.com/office/officeart/2005/8/layout/orgChart1"/>
    <dgm:cxn modelId="{D429CDE3-E081-4B59-B39B-FC2C53775637}" type="presOf" srcId="{B6C6E68A-260F-456B-8BCE-2C4BABED9496}" destId="{41366EAD-2F2F-4A8B-8740-8165D0108076}" srcOrd="0" destOrd="0" presId="urn:microsoft.com/office/officeart/2005/8/layout/orgChart1"/>
    <dgm:cxn modelId="{69E39EE9-A5A5-4285-A310-602ABC933059}" type="presOf" srcId="{0B06E87C-9D34-429E-9713-0ABD9D3D083C}" destId="{AD74B2C3-0067-4097-B693-2150BDDF1385}" srcOrd="1" destOrd="0" presId="urn:microsoft.com/office/officeart/2005/8/layout/orgChart1"/>
    <dgm:cxn modelId="{22BFBAC4-B43E-4E61-B21F-305B9B5D3046}" type="presOf" srcId="{E402F6EC-7642-4060-A081-F55E7AB1A500}" destId="{76A377A4-C238-46F9-943F-69EF2F4CA090}" srcOrd="0" destOrd="0" presId="urn:microsoft.com/office/officeart/2005/8/layout/orgChart1"/>
    <dgm:cxn modelId="{A43344D5-0178-408B-8EE4-FB370FA0425D}" type="presOf" srcId="{FB6606BE-A635-45B5-AD80-BAAE666AB523}" destId="{D5D7373C-36DA-4F4F-9606-962E6A052550}" srcOrd="1" destOrd="0" presId="urn:microsoft.com/office/officeart/2005/8/layout/orgChart1"/>
    <dgm:cxn modelId="{308BC9A5-6D1A-4D50-BC32-E3FA25DC5C02}" type="presOf" srcId="{BD520100-2461-4937-8F3C-34936D7DBA21}" destId="{A5148668-4C5F-4F0A-92FB-C7D613CB7142}" srcOrd="1" destOrd="0" presId="urn:microsoft.com/office/officeart/2005/8/layout/orgChart1"/>
    <dgm:cxn modelId="{EAF2B208-957B-4AE2-B0B1-E61034DA9085}" type="presOf" srcId="{F0E42516-E50A-4583-979C-BFE4C973C595}" destId="{496AF606-1F25-4306-A2EA-6983B92607C5}" srcOrd="1" destOrd="0" presId="urn:microsoft.com/office/officeart/2005/8/layout/orgChart1"/>
    <dgm:cxn modelId="{4F16E219-64B0-4F5A-9E7A-4BB76732276C}" type="presOf" srcId="{EC4802ED-1ADB-44C6-A791-A7EDFAC55F65}" destId="{87C1D435-9F63-4B70-B174-7EB6A4A2BFC9}" srcOrd="0" destOrd="0" presId="urn:microsoft.com/office/officeart/2005/8/layout/orgChart1"/>
    <dgm:cxn modelId="{3F7EEDD2-4EEF-4BF3-A4D0-EB22E18F9D1B}" type="presOf" srcId="{BC46585F-2B50-4D91-A10E-BB217D2E98EE}" destId="{817E3624-1B8A-4E85-A4D7-26B8F308A572}" srcOrd="0" destOrd="0" presId="urn:microsoft.com/office/officeart/2005/8/layout/orgChart1"/>
    <dgm:cxn modelId="{47C064FB-D8BD-4D7E-AFB9-A13A07B71A0F}" srcId="{B1C4B9DF-E5C4-4C23-BD37-91E45E15BF54}" destId="{E402F6EC-7642-4060-A081-F55E7AB1A500}" srcOrd="0" destOrd="0" parTransId="{5CA6939F-D11B-49B2-ACA6-677C815CBA24}" sibTransId="{37569EDA-6B91-47E2-9D6D-BF08F72D76F8}"/>
    <dgm:cxn modelId="{02749554-EDED-4810-9656-5C5EEC45D6E1}" type="presOf" srcId="{B1C4B9DF-E5C4-4C23-BD37-91E45E15BF54}" destId="{622E94AC-CBFF-4800-A053-4EDEE2D51B85}" srcOrd="0" destOrd="0" presId="urn:microsoft.com/office/officeart/2005/8/layout/orgChart1"/>
    <dgm:cxn modelId="{CC788020-2BFA-449E-A845-A08C2C04075B}" srcId="{882076FA-7C11-4D9B-A5FF-84E31DC350A6}" destId="{0B06E87C-9D34-429E-9713-0ABD9D3D083C}" srcOrd="0" destOrd="0" parTransId="{72F6BE6E-565E-49C3-B2C4-F1627F0A3BF0}" sibTransId="{716705A7-1989-4B7D-9092-B84CA27E9922}"/>
    <dgm:cxn modelId="{F8915721-54B8-4927-8717-D5E205CF7CCC}" type="presOf" srcId="{FB6606BE-A635-45B5-AD80-BAAE666AB523}" destId="{FA298346-F49F-481E-8017-8234FD18FDF2}" srcOrd="0" destOrd="0" presId="urn:microsoft.com/office/officeart/2005/8/layout/orgChart1"/>
    <dgm:cxn modelId="{5535E9F5-60A6-4DC9-8E8B-DF1D74E87FB1}" type="presOf" srcId="{882076FA-7C11-4D9B-A5FF-84E31DC350A6}" destId="{C2C7F52A-6F7A-4A3B-AFAF-57587D4B35CC}" srcOrd="0" destOrd="0" presId="urn:microsoft.com/office/officeart/2005/8/layout/orgChart1"/>
    <dgm:cxn modelId="{9EA7A4EE-36CE-4FD3-8E70-3D9A4C66798E}" type="presOf" srcId="{E402F6EC-7642-4060-A081-F55E7AB1A500}" destId="{9C4FCA3F-6B20-41CE-AC5E-99E0F5BA82C6}" srcOrd="1" destOrd="0" presId="urn:microsoft.com/office/officeart/2005/8/layout/orgChart1"/>
    <dgm:cxn modelId="{F42696D7-907F-449B-8995-EE03736386BD}" srcId="{F0E42516-E50A-4583-979C-BFE4C973C595}" destId="{B1C4B9DF-E5C4-4C23-BD37-91E45E15BF54}" srcOrd="0" destOrd="0" parTransId="{94D69186-A3D9-4639-B17D-6BF48D915FDD}" sibTransId="{D367A21E-6FE7-487D-966B-9017BF083F3C}"/>
    <dgm:cxn modelId="{4398759E-BAC8-4CB2-9398-989D5F837AD8}" type="presOf" srcId="{61A18DF0-D652-4C32-93C7-F9FC715675FB}" destId="{8BDBC995-0FE8-46CC-8E5C-4DCCCCF5E332}" srcOrd="1" destOrd="0" presId="urn:microsoft.com/office/officeart/2005/8/layout/orgChart1"/>
    <dgm:cxn modelId="{FCAB0378-85B1-4689-B111-B16C5D1D8958}" type="presOf" srcId="{B6C6E68A-260F-456B-8BCE-2C4BABED9496}" destId="{29A6EFF3-B440-464D-91D0-EB3035499BF2}" srcOrd="1" destOrd="0" presId="urn:microsoft.com/office/officeart/2005/8/layout/orgChart1"/>
    <dgm:cxn modelId="{06C305B7-40F2-4974-B6F9-0879EA00DC6E}" srcId="{BD520100-2461-4937-8F3C-34936D7DBA21}" destId="{FB6606BE-A635-45B5-AD80-BAAE666AB523}" srcOrd="1" destOrd="0" parTransId="{75C988C7-37A9-49DC-B4AF-76D71B294992}" sibTransId="{3B4DAACE-78F8-41F8-B10A-9A79A3E251A6}"/>
    <dgm:cxn modelId="{5A2B6563-A135-4102-BE0A-BDEE96E3B7AC}" srcId="{BD520100-2461-4937-8F3C-34936D7DBA21}" destId="{F0E42516-E50A-4583-979C-BFE4C973C595}" srcOrd="3" destOrd="0" parTransId="{D63EDFFC-F3F5-47FD-903C-55FABDE8061D}" sibTransId="{F4987FAA-253B-42EA-AB52-EA39D0D2534C}"/>
    <dgm:cxn modelId="{C429958B-81A0-4720-831C-E1E1ED2BF037}" type="presOf" srcId="{28BE4C3B-B657-4DAC-832E-8A81064C3A9F}" destId="{99DB740A-F756-4EB3-BFE1-162994835239}" srcOrd="1" destOrd="0" presId="urn:microsoft.com/office/officeart/2005/8/layout/orgChart1"/>
    <dgm:cxn modelId="{1811B93E-4429-4916-B3FB-E5FBAE40C79D}" srcId="{B6C6E68A-260F-456B-8BCE-2C4BABED9496}" destId="{61A18DF0-D652-4C32-93C7-F9FC715675FB}" srcOrd="0" destOrd="0" parTransId="{2B952A1D-22CA-49CB-9CC2-20F8FF3D9514}" sibTransId="{042C38EB-F5E8-438E-87E6-004C42C7F279}"/>
    <dgm:cxn modelId="{4B0E84D1-31BF-4260-A590-70610E12431B}" type="presOf" srcId="{BD520100-2461-4937-8F3C-34936D7DBA21}" destId="{317C90BF-CD8E-49D8-98A6-745A9034FE29}" srcOrd="0" destOrd="0" presId="urn:microsoft.com/office/officeart/2005/8/layout/orgChart1"/>
    <dgm:cxn modelId="{7A3B241C-8F7C-471F-A5C1-19091D45A921}" type="presOf" srcId="{EC4802ED-1ADB-44C6-A791-A7EDFAC55F65}" destId="{221C37A1-A116-4B80-BB8D-FC67F557C5F0}" srcOrd="1" destOrd="0" presId="urn:microsoft.com/office/officeart/2005/8/layout/orgChart1"/>
    <dgm:cxn modelId="{8A077820-EB56-47F7-AD19-EDEDCCC19EE8}" srcId="{FB6606BE-A635-45B5-AD80-BAAE666AB523}" destId="{EC4802ED-1ADB-44C6-A791-A7EDFAC55F65}" srcOrd="0" destOrd="0" parTransId="{BC46585F-2B50-4D91-A10E-BB217D2E98EE}" sibTransId="{B876EFEB-BD0D-4E6A-B751-26AFE455A62A}"/>
    <dgm:cxn modelId="{C946DFB2-8E03-46A5-B681-A2E577F77B23}" srcId="{EC4802ED-1ADB-44C6-A791-A7EDFAC55F65}" destId="{ED8D2B21-ECE9-4728-89B6-737E7EE7B70A}" srcOrd="0" destOrd="0" parTransId="{D593DF89-B395-4070-BF4D-4E6C5F27835B}" sibTransId="{9B009A06-EB89-4D03-A6D6-3742C351746A}"/>
    <dgm:cxn modelId="{E1B6E102-F3FC-466B-8B4B-6BA177B1A962}" type="presOf" srcId="{ED8D2B21-ECE9-4728-89B6-737E7EE7B70A}" destId="{69B37E6D-26A6-4F20-BAF8-8682A983E9C2}" srcOrd="0" destOrd="0" presId="urn:microsoft.com/office/officeart/2005/8/layout/orgChart1"/>
    <dgm:cxn modelId="{18BF6E40-E4AB-4A33-9EAC-B217BE84A73D}" type="presOf" srcId="{61A18DF0-D652-4C32-93C7-F9FC715675FB}" destId="{AB18970F-4933-45B7-9376-2270CCAC0E8B}" srcOrd="0" destOrd="0" presId="urn:microsoft.com/office/officeart/2005/8/layout/orgChart1"/>
    <dgm:cxn modelId="{D01AB9EC-AD1B-42C4-B343-FCE0DDE51D65}" srcId="{BD520100-2461-4937-8F3C-34936D7DBA21}" destId="{28BE4C3B-B657-4DAC-832E-8A81064C3A9F}" srcOrd="0" destOrd="0" parTransId="{EA6C9971-7F1C-4E89-BFA5-CA8F9284D517}" sibTransId="{2699C90A-D146-4A71-A0D5-858A4CFB9FF2}"/>
    <dgm:cxn modelId="{1FBFCF2E-BA8C-43AD-B16E-907A80C0523E}" type="presOf" srcId="{B1C4B9DF-E5C4-4C23-BD37-91E45E15BF54}" destId="{A78473B3-628E-4724-9438-1946CE84C87B}" srcOrd="1" destOrd="0" presId="urn:microsoft.com/office/officeart/2005/8/layout/orgChart1"/>
    <dgm:cxn modelId="{90CD0969-C3F7-4861-9512-D00B18BDF515}" type="presOf" srcId="{FD94C913-6CC3-4540-A4AB-B6996238574A}" destId="{99EE71B5-529B-4F97-896E-E13726C8F6F0}" srcOrd="0" destOrd="0" presId="urn:microsoft.com/office/officeart/2005/8/layout/orgChart1"/>
    <dgm:cxn modelId="{13FE0C7B-3D87-45EE-89CF-7E66E3380CED}" type="presOf" srcId="{D593DF89-B395-4070-BF4D-4E6C5F27835B}" destId="{5E8347BA-9A58-44E7-A07C-BCD2F3E97D50}" srcOrd="0" destOrd="0" presId="urn:microsoft.com/office/officeart/2005/8/layout/orgChart1"/>
    <dgm:cxn modelId="{7B33B243-4489-4E3F-832B-E081902F577F}" srcId="{A6AFF3DC-0A3F-4E9F-81B7-429589ED3D29}" destId="{BD520100-2461-4937-8F3C-34936D7DBA21}" srcOrd="0" destOrd="0" parTransId="{D5516703-BFD9-4F00-A59E-D2249968DEAE}" sibTransId="{F08A1A09-91D9-4731-9833-5CDE9937E214}"/>
    <dgm:cxn modelId="{2FE923B0-8BB3-4AFB-86D1-4AF93B34D8BE}" type="presOf" srcId="{ED8D2B21-ECE9-4728-89B6-737E7EE7B70A}" destId="{E2BFAFA7-B034-4FCD-A838-80B850FDB2DC}" srcOrd="1" destOrd="0" presId="urn:microsoft.com/office/officeart/2005/8/layout/orgChart1"/>
    <dgm:cxn modelId="{77BB1F45-7EFD-4986-BB4E-EE2375F17770}" type="presOf" srcId="{3A88619B-A16B-4EA5-8E13-1A75471D2333}" destId="{543F1FEE-EA4C-4BE3-804E-3DE1E568E11D}" srcOrd="0" destOrd="0" presId="urn:microsoft.com/office/officeart/2005/8/layout/orgChart1"/>
    <dgm:cxn modelId="{76B40EA5-2E42-4188-98DD-804C88FF0A4F}" type="presParOf" srcId="{B5F9FC59-2E17-4838-B395-DE4ADC07E20C}" destId="{BB314EB2-FA3C-4209-AAFA-8765DB8A8EC6}" srcOrd="0" destOrd="0" presId="urn:microsoft.com/office/officeart/2005/8/layout/orgChart1"/>
    <dgm:cxn modelId="{B511E745-AE06-415B-9990-8B71D263916B}" type="presParOf" srcId="{BB314EB2-FA3C-4209-AAFA-8765DB8A8EC6}" destId="{1DFA85A0-6879-4A09-B200-9018565D513E}" srcOrd="0" destOrd="0" presId="urn:microsoft.com/office/officeart/2005/8/layout/orgChart1"/>
    <dgm:cxn modelId="{4537D539-F492-4863-9E88-B3873F7FD6A7}" type="presParOf" srcId="{1DFA85A0-6879-4A09-B200-9018565D513E}" destId="{317C90BF-CD8E-49D8-98A6-745A9034FE29}" srcOrd="0" destOrd="0" presId="urn:microsoft.com/office/officeart/2005/8/layout/orgChart1"/>
    <dgm:cxn modelId="{E669DAD1-0E4B-4334-B94A-0104B36AC6F7}" type="presParOf" srcId="{1DFA85A0-6879-4A09-B200-9018565D513E}" destId="{A5148668-4C5F-4F0A-92FB-C7D613CB7142}" srcOrd="1" destOrd="0" presId="urn:microsoft.com/office/officeart/2005/8/layout/orgChart1"/>
    <dgm:cxn modelId="{A7DF6426-884F-4889-8B3F-00FA1FADF470}" type="presParOf" srcId="{BB314EB2-FA3C-4209-AAFA-8765DB8A8EC6}" destId="{5D9CB1E2-2486-4DA8-AB7E-00627B3E4645}" srcOrd="1" destOrd="0" presId="urn:microsoft.com/office/officeart/2005/8/layout/orgChart1"/>
    <dgm:cxn modelId="{F49ED4A4-2F6A-4C1A-9B83-96ADF08E43DF}" type="presParOf" srcId="{5D9CB1E2-2486-4DA8-AB7E-00627B3E4645}" destId="{B4AF7970-289D-40A1-8FF9-CEFCA0BBEA48}" srcOrd="0" destOrd="0" presId="urn:microsoft.com/office/officeart/2005/8/layout/orgChart1"/>
    <dgm:cxn modelId="{3753866D-2359-4C7E-A5C0-631A5C767491}" type="presParOf" srcId="{5D9CB1E2-2486-4DA8-AB7E-00627B3E4645}" destId="{57A84925-5272-46CD-B015-3CD442AD9586}" srcOrd="1" destOrd="0" presId="urn:microsoft.com/office/officeart/2005/8/layout/orgChart1"/>
    <dgm:cxn modelId="{9A13465D-2C33-40F5-9EE8-0769A951CC74}" type="presParOf" srcId="{57A84925-5272-46CD-B015-3CD442AD9586}" destId="{FC5339CE-969A-4373-8D47-7B0D6A099E53}" srcOrd="0" destOrd="0" presId="urn:microsoft.com/office/officeart/2005/8/layout/orgChart1"/>
    <dgm:cxn modelId="{EC5070A1-147F-43C7-BE7C-944EFE0F5276}" type="presParOf" srcId="{FC5339CE-969A-4373-8D47-7B0D6A099E53}" destId="{A246F1A6-E104-4C28-91EC-667D3A83C69D}" srcOrd="0" destOrd="0" presId="urn:microsoft.com/office/officeart/2005/8/layout/orgChart1"/>
    <dgm:cxn modelId="{9E167838-32A9-4A1F-8CDE-2FC8AB1B8AD6}" type="presParOf" srcId="{FC5339CE-969A-4373-8D47-7B0D6A099E53}" destId="{99DB740A-F756-4EB3-BFE1-162994835239}" srcOrd="1" destOrd="0" presId="urn:microsoft.com/office/officeart/2005/8/layout/orgChart1"/>
    <dgm:cxn modelId="{DFBC4645-FC16-4EF2-8344-CDA81F9229AD}" type="presParOf" srcId="{57A84925-5272-46CD-B015-3CD442AD9586}" destId="{F7AA25FC-B93B-43FC-90CE-2BFBA32A3EDE}" srcOrd="1" destOrd="0" presId="urn:microsoft.com/office/officeart/2005/8/layout/orgChart1"/>
    <dgm:cxn modelId="{D110CEC6-025B-46E5-898F-A30CC0E21B9F}" type="presParOf" srcId="{F7AA25FC-B93B-43FC-90CE-2BFBA32A3EDE}" destId="{4B0A1181-3E49-402C-A496-EB02ED024336}" srcOrd="0" destOrd="0" presId="urn:microsoft.com/office/officeart/2005/8/layout/orgChart1"/>
    <dgm:cxn modelId="{822553D5-5673-48B9-B968-F1833333B72B}" type="presParOf" srcId="{F7AA25FC-B93B-43FC-90CE-2BFBA32A3EDE}" destId="{31AAA8D5-1449-41B0-A1F3-848E8207BA3C}" srcOrd="1" destOrd="0" presId="urn:microsoft.com/office/officeart/2005/8/layout/orgChart1"/>
    <dgm:cxn modelId="{F024AC36-034D-44D6-BD24-693E46C4ABC3}" type="presParOf" srcId="{31AAA8D5-1449-41B0-A1F3-848E8207BA3C}" destId="{B9A80D89-3FF7-4C53-B6DF-EFD32F24BD26}" srcOrd="0" destOrd="0" presId="urn:microsoft.com/office/officeart/2005/8/layout/orgChart1"/>
    <dgm:cxn modelId="{7D28D74D-2035-4311-9A2A-A4ECE77E0529}" type="presParOf" srcId="{B9A80D89-3FF7-4C53-B6DF-EFD32F24BD26}" destId="{41366EAD-2F2F-4A8B-8740-8165D0108076}" srcOrd="0" destOrd="0" presId="urn:microsoft.com/office/officeart/2005/8/layout/orgChart1"/>
    <dgm:cxn modelId="{8789D9DF-D178-402B-8EB9-2A5284036861}" type="presParOf" srcId="{B9A80D89-3FF7-4C53-B6DF-EFD32F24BD26}" destId="{29A6EFF3-B440-464D-91D0-EB3035499BF2}" srcOrd="1" destOrd="0" presId="urn:microsoft.com/office/officeart/2005/8/layout/orgChart1"/>
    <dgm:cxn modelId="{69553546-90D7-409F-BDEA-C7F16E63ABE8}" type="presParOf" srcId="{31AAA8D5-1449-41B0-A1F3-848E8207BA3C}" destId="{AB281D6E-694D-453D-BE5E-7C78905C452C}" srcOrd="1" destOrd="0" presId="urn:microsoft.com/office/officeart/2005/8/layout/orgChart1"/>
    <dgm:cxn modelId="{4ADE4459-1A3A-4402-9A58-F721D080873D}" type="presParOf" srcId="{AB281D6E-694D-453D-BE5E-7C78905C452C}" destId="{F825F29E-824B-4DC3-B88D-53E263032EE4}" srcOrd="0" destOrd="0" presId="urn:microsoft.com/office/officeart/2005/8/layout/orgChart1"/>
    <dgm:cxn modelId="{8CF917CC-EE56-4711-A576-81B3E2C60EED}" type="presParOf" srcId="{AB281D6E-694D-453D-BE5E-7C78905C452C}" destId="{FB46F432-566B-4F5B-B611-8EE2797FB625}" srcOrd="1" destOrd="0" presId="urn:microsoft.com/office/officeart/2005/8/layout/orgChart1"/>
    <dgm:cxn modelId="{C604D53B-7700-41EB-8AAA-29F4F20DC677}" type="presParOf" srcId="{FB46F432-566B-4F5B-B611-8EE2797FB625}" destId="{0468768D-C753-4676-B1D7-1933FA7F0592}" srcOrd="0" destOrd="0" presId="urn:microsoft.com/office/officeart/2005/8/layout/orgChart1"/>
    <dgm:cxn modelId="{25D8BC6F-7207-4187-8236-F379AEF875EB}" type="presParOf" srcId="{0468768D-C753-4676-B1D7-1933FA7F0592}" destId="{AB18970F-4933-45B7-9376-2270CCAC0E8B}" srcOrd="0" destOrd="0" presId="urn:microsoft.com/office/officeart/2005/8/layout/orgChart1"/>
    <dgm:cxn modelId="{C43646C8-52CD-4BF8-A19E-6161C571F77B}" type="presParOf" srcId="{0468768D-C753-4676-B1D7-1933FA7F0592}" destId="{8BDBC995-0FE8-46CC-8E5C-4DCCCCF5E332}" srcOrd="1" destOrd="0" presId="urn:microsoft.com/office/officeart/2005/8/layout/orgChart1"/>
    <dgm:cxn modelId="{AFEAB408-E518-4E9D-AAA4-F87FA909566C}" type="presParOf" srcId="{FB46F432-566B-4F5B-B611-8EE2797FB625}" destId="{3BF0DA13-33E2-482F-9A42-4B7D271F189A}" srcOrd="1" destOrd="0" presId="urn:microsoft.com/office/officeart/2005/8/layout/orgChart1"/>
    <dgm:cxn modelId="{7A6EFDD3-C42A-4B31-B834-7E278A644AE1}" type="presParOf" srcId="{FB46F432-566B-4F5B-B611-8EE2797FB625}" destId="{B88D95E8-5192-4916-BB78-00B7B76DBEBA}" srcOrd="2" destOrd="0" presId="urn:microsoft.com/office/officeart/2005/8/layout/orgChart1"/>
    <dgm:cxn modelId="{3BF5ED5D-825E-4619-B498-935C585BDB34}" type="presParOf" srcId="{31AAA8D5-1449-41B0-A1F3-848E8207BA3C}" destId="{6CCADADA-27BC-4C5D-9487-64B4B4797110}" srcOrd="2" destOrd="0" presId="urn:microsoft.com/office/officeart/2005/8/layout/orgChart1"/>
    <dgm:cxn modelId="{FD17FE16-6451-4617-B281-6B0445058D0C}" type="presParOf" srcId="{57A84925-5272-46CD-B015-3CD442AD9586}" destId="{2F0763D7-2097-4134-A946-E555740BDA86}" srcOrd="2" destOrd="0" presId="urn:microsoft.com/office/officeart/2005/8/layout/orgChart1"/>
    <dgm:cxn modelId="{C81E4B96-1447-4471-A0B1-86E97A4F40E7}" type="presParOf" srcId="{5D9CB1E2-2486-4DA8-AB7E-00627B3E4645}" destId="{83A22CFC-3FAF-477B-89A3-EABCFCB93BB5}" srcOrd="2" destOrd="0" presId="urn:microsoft.com/office/officeart/2005/8/layout/orgChart1"/>
    <dgm:cxn modelId="{0A505EA2-C71E-4ABF-B41C-38D640696F4E}" type="presParOf" srcId="{5D9CB1E2-2486-4DA8-AB7E-00627B3E4645}" destId="{C4488CE6-90BD-4AEB-AAAB-3C5BC2BF1F4A}" srcOrd="3" destOrd="0" presId="urn:microsoft.com/office/officeart/2005/8/layout/orgChart1"/>
    <dgm:cxn modelId="{057909AE-B183-4466-8CBA-F14BECB030D6}" type="presParOf" srcId="{C4488CE6-90BD-4AEB-AAAB-3C5BC2BF1F4A}" destId="{FAA6CCE0-552D-4E16-9DBD-60178778AC20}" srcOrd="0" destOrd="0" presId="urn:microsoft.com/office/officeart/2005/8/layout/orgChart1"/>
    <dgm:cxn modelId="{8D2DBF34-5280-45AE-B2E7-CB1EA618E92D}" type="presParOf" srcId="{FAA6CCE0-552D-4E16-9DBD-60178778AC20}" destId="{FA298346-F49F-481E-8017-8234FD18FDF2}" srcOrd="0" destOrd="0" presId="urn:microsoft.com/office/officeart/2005/8/layout/orgChart1"/>
    <dgm:cxn modelId="{738B18AC-6FE0-43BC-9F5F-48DD71D5C1EE}" type="presParOf" srcId="{FAA6CCE0-552D-4E16-9DBD-60178778AC20}" destId="{D5D7373C-36DA-4F4F-9606-962E6A052550}" srcOrd="1" destOrd="0" presId="urn:microsoft.com/office/officeart/2005/8/layout/orgChart1"/>
    <dgm:cxn modelId="{82C76A71-9AB5-416A-BA7C-628D3BCDE7E1}" type="presParOf" srcId="{C4488CE6-90BD-4AEB-AAAB-3C5BC2BF1F4A}" destId="{891CCC50-3867-4945-8539-C7A442D92008}" srcOrd="1" destOrd="0" presId="urn:microsoft.com/office/officeart/2005/8/layout/orgChart1"/>
    <dgm:cxn modelId="{65166158-5F9F-418F-A52B-A44BFBD73691}" type="presParOf" srcId="{891CCC50-3867-4945-8539-C7A442D92008}" destId="{817E3624-1B8A-4E85-A4D7-26B8F308A572}" srcOrd="0" destOrd="0" presId="urn:microsoft.com/office/officeart/2005/8/layout/orgChart1"/>
    <dgm:cxn modelId="{785868B1-A04E-4EB4-8415-D2B02D7B7C60}" type="presParOf" srcId="{891CCC50-3867-4945-8539-C7A442D92008}" destId="{CFDE87F8-09C3-413B-97A2-47FB66C4D8C8}" srcOrd="1" destOrd="0" presId="urn:microsoft.com/office/officeart/2005/8/layout/orgChart1"/>
    <dgm:cxn modelId="{4E42F590-FA0E-4F4E-8AF3-2909CB926D4B}" type="presParOf" srcId="{CFDE87F8-09C3-413B-97A2-47FB66C4D8C8}" destId="{3E8A2ADD-3F86-4B97-B8AE-69CA88E7A047}" srcOrd="0" destOrd="0" presId="urn:microsoft.com/office/officeart/2005/8/layout/orgChart1"/>
    <dgm:cxn modelId="{E03C01D1-2F8A-4147-8726-FFDE71659B56}" type="presParOf" srcId="{3E8A2ADD-3F86-4B97-B8AE-69CA88E7A047}" destId="{87C1D435-9F63-4B70-B174-7EB6A4A2BFC9}" srcOrd="0" destOrd="0" presId="urn:microsoft.com/office/officeart/2005/8/layout/orgChart1"/>
    <dgm:cxn modelId="{EE7FBEA0-06A2-48F3-8A48-6AC0D3F01896}" type="presParOf" srcId="{3E8A2ADD-3F86-4B97-B8AE-69CA88E7A047}" destId="{221C37A1-A116-4B80-BB8D-FC67F557C5F0}" srcOrd="1" destOrd="0" presId="urn:microsoft.com/office/officeart/2005/8/layout/orgChart1"/>
    <dgm:cxn modelId="{876ED876-9D09-4EE4-909D-E4ECB30FC5B6}" type="presParOf" srcId="{CFDE87F8-09C3-413B-97A2-47FB66C4D8C8}" destId="{5BA226B7-F678-43AF-B1DA-D8F1D115A337}" srcOrd="1" destOrd="0" presId="urn:microsoft.com/office/officeart/2005/8/layout/orgChart1"/>
    <dgm:cxn modelId="{733EFFA4-6298-459C-9580-2ECF9684F6CC}" type="presParOf" srcId="{5BA226B7-F678-43AF-B1DA-D8F1D115A337}" destId="{5E8347BA-9A58-44E7-A07C-BCD2F3E97D50}" srcOrd="0" destOrd="0" presId="urn:microsoft.com/office/officeart/2005/8/layout/orgChart1"/>
    <dgm:cxn modelId="{A08B1222-F490-49D1-B949-885D55D77CB6}" type="presParOf" srcId="{5BA226B7-F678-43AF-B1DA-D8F1D115A337}" destId="{A2BF0F60-2C6C-44F5-B1F0-112C9BCABEF8}" srcOrd="1" destOrd="0" presId="urn:microsoft.com/office/officeart/2005/8/layout/orgChart1"/>
    <dgm:cxn modelId="{8EF39F14-4D05-42D6-A426-9DC946B4F9B1}" type="presParOf" srcId="{A2BF0F60-2C6C-44F5-B1F0-112C9BCABEF8}" destId="{7568751A-036F-4631-B822-EDB016C09091}" srcOrd="0" destOrd="0" presId="urn:microsoft.com/office/officeart/2005/8/layout/orgChart1"/>
    <dgm:cxn modelId="{929978A4-43C8-4257-8053-394315A13401}" type="presParOf" srcId="{7568751A-036F-4631-B822-EDB016C09091}" destId="{69B37E6D-26A6-4F20-BAF8-8682A983E9C2}" srcOrd="0" destOrd="0" presId="urn:microsoft.com/office/officeart/2005/8/layout/orgChart1"/>
    <dgm:cxn modelId="{D96457F5-803B-425C-BC25-9EAF6B02E1C0}" type="presParOf" srcId="{7568751A-036F-4631-B822-EDB016C09091}" destId="{E2BFAFA7-B034-4FCD-A838-80B850FDB2DC}" srcOrd="1" destOrd="0" presId="urn:microsoft.com/office/officeart/2005/8/layout/orgChart1"/>
    <dgm:cxn modelId="{B8017F3E-5E6A-4FC5-A9DB-4E82EE1AFAEB}" type="presParOf" srcId="{A2BF0F60-2C6C-44F5-B1F0-112C9BCABEF8}" destId="{0BD31616-CB08-4CC4-92AF-35310FE6080C}" srcOrd="1" destOrd="0" presId="urn:microsoft.com/office/officeart/2005/8/layout/orgChart1"/>
    <dgm:cxn modelId="{8B180E5B-D0F5-4163-812F-96CAF2290649}" type="presParOf" srcId="{A2BF0F60-2C6C-44F5-B1F0-112C9BCABEF8}" destId="{CA47524C-2A85-4D47-8202-CE6209F22633}" srcOrd="2" destOrd="0" presId="urn:microsoft.com/office/officeart/2005/8/layout/orgChart1"/>
    <dgm:cxn modelId="{651B586C-F80A-4428-B8DB-93107FFC9349}" type="presParOf" srcId="{CFDE87F8-09C3-413B-97A2-47FB66C4D8C8}" destId="{EE3ADEA2-4A1A-413A-92D6-955C6B5EBD67}" srcOrd="2" destOrd="0" presId="urn:microsoft.com/office/officeart/2005/8/layout/orgChart1"/>
    <dgm:cxn modelId="{B5E380CC-6DF3-446E-BB1A-863CB1B6950A}" type="presParOf" srcId="{C4488CE6-90BD-4AEB-AAAB-3C5BC2BF1F4A}" destId="{67C94037-CE59-45A4-8AC8-F5C82EC7987E}" srcOrd="2" destOrd="0" presId="urn:microsoft.com/office/officeart/2005/8/layout/orgChart1"/>
    <dgm:cxn modelId="{4C54AA0E-D1DE-4FAF-BD1C-84A379BF4421}" type="presParOf" srcId="{5D9CB1E2-2486-4DA8-AB7E-00627B3E4645}" destId="{E8B1F72E-D462-4E9A-95AD-90635126096D}" srcOrd="4" destOrd="0" presId="urn:microsoft.com/office/officeart/2005/8/layout/orgChart1"/>
    <dgm:cxn modelId="{2FF4AA0F-1D7B-4D31-91AB-D20E5882AE22}" type="presParOf" srcId="{5D9CB1E2-2486-4DA8-AB7E-00627B3E4645}" destId="{050F8AF8-7537-4AF6-8D97-FD4D59AF4179}" srcOrd="5" destOrd="0" presId="urn:microsoft.com/office/officeart/2005/8/layout/orgChart1"/>
    <dgm:cxn modelId="{EDE20569-88A8-48B8-AD32-3EA5153FC30C}" type="presParOf" srcId="{050F8AF8-7537-4AF6-8D97-FD4D59AF4179}" destId="{8599E3C9-FED0-4F2E-A269-BEFFC0372525}" srcOrd="0" destOrd="0" presId="urn:microsoft.com/office/officeart/2005/8/layout/orgChart1"/>
    <dgm:cxn modelId="{09972AD6-A80D-43E0-BE5E-1AE2DD48FCD6}" type="presParOf" srcId="{8599E3C9-FED0-4F2E-A269-BEFFC0372525}" destId="{C2C7F52A-6F7A-4A3B-AFAF-57587D4B35CC}" srcOrd="0" destOrd="0" presId="urn:microsoft.com/office/officeart/2005/8/layout/orgChart1"/>
    <dgm:cxn modelId="{7DC87369-F5E0-477C-AD86-F72FAA20498E}" type="presParOf" srcId="{8599E3C9-FED0-4F2E-A269-BEFFC0372525}" destId="{8BEF93D9-86FE-41BC-BF59-2EBD26B2BEBD}" srcOrd="1" destOrd="0" presId="urn:microsoft.com/office/officeart/2005/8/layout/orgChart1"/>
    <dgm:cxn modelId="{580F7671-A1AB-4E0A-B44C-CA626EB7B9EC}" type="presParOf" srcId="{050F8AF8-7537-4AF6-8D97-FD4D59AF4179}" destId="{88A88735-DC3D-4BBE-86E2-B69A3351DE09}" srcOrd="1" destOrd="0" presId="urn:microsoft.com/office/officeart/2005/8/layout/orgChart1"/>
    <dgm:cxn modelId="{8FA30B12-311C-4B8D-ACB5-946C6B4474C4}" type="presParOf" srcId="{88A88735-DC3D-4BBE-86E2-B69A3351DE09}" destId="{D3DF2953-E59A-4E5F-8379-CCA8B44CDF5C}" srcOrd="0" destOrd="0" presId="urn:microsoft.com/office/officeart/2005/8/layout/orgChart1"/>
    <dgm:cxn modelId="{BC936A09-576C-4E05-A063-2D2E21667CF0}" type="presParOf" srcId="{88A88735-DC3D-4BBE-86E2-B69A3351DE09}" destId="{0FEB0579-21C7-430C-9E52-670AE385852C}" srcOrd="1" destOrd="0" presId="urn:microsoft.com/office/officeart/2005/8/layout/orgChart1"/>
    <dgm:cxn modelId="{536DEC55-7664-4A20-B491-B6CE4980682A}" type="presParOf" srcId="{0FEB0579-21C7-430C-9E52-670AE385852C}" destId="{E9F2150C-6FBB-4623-9484-9C6FBC14B261}" srcOrd="0" destOrd="0" presId="urn:microsoft.com/office/officeart/2005/8/layout/orgChart1"/>
    <dgm:cxn modelId="{3D33ECC9-53D2-4F2E-AC73-E3FD8AB0CD81}" type="presParOf" srcId="{E9F2150C-6FBB-4623-9484-9C6FBC14B261}" destId="{BBAB1697-F3E8-4CBE-BB1E-5274CC9997C0}" srcOrd="0" destOrd="0" presId="urn:microsoft.com/office/officeart/2005/8/layout/orgChart1"/>
    <dgm:cxn modelId="{0F364B4D-FBF4-48D7-B0D2-8E74AA30B3AA}" type="presParOf" srcId="{E9F2150C-6FBB-4623-9484-9C6FBC14B261}" destId="{AD74B2C3-0067-4097-B693-2150BDDF1385}" srcOrd="1" destOrd="0" presId="urn:microsoft.com/office/officeart/2005/8/layout/orgChart1"/>
    <dgm:cxn modelId="{E4FFFCA8-1B77-4717-9B54-5C4A21F93817}" type="presParOf" srcId="{0FEB0579-21C7-430C-9E52-670AE385852C}" destId="{606B3533-7D08-4169-AC11-4A7A6A13C5CA}" srcOrd="1" destOrd="0" presId="urn:microsoft.com/office/officeart/2005/8/layout/orgChart1"/>
    <dgm:cxn modelId="{A6BE81D6-0511-4319-B5C1-7F5E9C7DE8F4}" type="presParOf" srcId="{606B3533-7D08-4169-AC11-4A7A6A13C5CA}" destId="{99EE71B5-529B-4F97-896E-E13726C8F6F0}" srcOrd="0" destOrd="0" presId="urn:microsoft.com/office/officeart/2005/8/layout/orgChart1"/>
    <dgm:cxn modelId="{9957A619-B844-4A7B-9FF7-FAD465F91896}" type="presParOf" srcId="{606B3533-7D08-4169-AC11-4A7A6A13C5CA}" destId="{39491DDC-EB10-40C7-8145-F6E81173FB8E}" srcOrd="1" destOrd="0" presId="urn:microsoft.com/office/officeart/2005/8/layout/orgChart1"/>
    <dgm:cxn modelId="{9CE7EE4D-F506-4618-89BC-8E0F66A7D4AD}" type="presParOf" srcId="{39491DDC-EB10-40C7-8145-F6E81173FB8E}" destId="{5F96C9BA-924D-471F-84BE-4D12C1742494}" srcOrd="0" destOrd="0" presId="urn:microsoft.com/office/officeart/2005/8/layout/orgChart1"/>
    <dgm:cxn modelId="{DD0C7F83-61CE-46A8-88A3-F16A7923F828}" type="presParOf" srcId="{5F96C9BA-924D-471F-84BE-4D12C1742494}" destId="{543F1FEE-EA4C-4BE3-804E-3DE1E568E11D}" srcOrd="0" destOrd="0" presId="urn:microsoft.com/office/officeart/2005/8/layout/orgChart1"/>
    <dgm:cxn modelId="{7BA947A0-A83D-4581-989F-E3F718CA493C}" type="presParOf" srcId="{5F96C9BA-924D-471F-84BE-4D12C1742494}" destId="{B193F1BB-5938-400F-B8B9-6BF7F575F247}" srcOrd="1" destOrd="0" presId="urn:microsoft.com/office/officeart/2005/8/layout/orgChart1"/>
    <dgm:cxn modelId="{B7428371-4466-4100-8C54-7870A5017199}" type="presParOf" srcId="{39491DDC-EB10-40C7-8145-F6E81173FB8E}" destId="{D9048FEA-8BB1-46D9-A62C-0964D1D2B64A}" srcOrd="1" destOrd="0" presId="urn:microsoft.com/office/officeart/2005/8/layout/orgChart1"/>
    <dgm:cxn modelId="{849205B9-B105-4989-AAA8-994FC3311B53}" type="presParOf" srcId="{39491DDC-EB10-40C7-8145-F6E81173FB8E}" destId="{5E663922-5FF6-4218-9D1B-0CBEBE15FD75}" srcOrd="2" destOrd="0" presId="urn:microsoft.com/office/officeart/2005/8/layout/orgChart1"/>
    <dgm:cxn modelId="{6D05E2A8-770A-4753-BB94-7EA58F819D4B}" type="presParOf" srcId="{0FEB0579-21C7-430C-9E52-670AE385852C}" destId="{334E9E8C-A37F-4F98-A2E8-7A6EC7F139D3}" srcOrd="2" destOrd="0" presId="urn:microsoft.com/office/officeart/2005/8/layout/orgChart1"/>
    <dgm:cxn modelId="{BDE7080D-FB63-4888-B5A3-64F17935C77F}" type="presParOf" srcId="{050F8AF8-7537-4AF6-8D97-FD4D59AF4179}" destId="{B5DC7D90-48C1-4104-9AE1-CE1738D0C533}" srcOrd="2" destOrd="0" presId="urn:microsoft.com/office/officeart/2005/8/layout/orgChart1"/>
    <dgm:cxn modelId="{47CB48FD-02C6-40E9-9D13-F9D766FB96BD}" type="presParOf" srcId="{5D9CB1E2-2486-4DA8-AB7E-00627B3E4645}" destId="{19479811-EF15-4FF4-9D63-C792A26C4ED7}" srcOrd="6" destOrd="0" presId="urn:microsoft.com/office/officeart/2005/8/layout/orgChart1"/>
    <dgm:cxn modelId="{BDB13922-CA4A-45E5-AC36-C50B8A54C0FC}" type="presParOf" srcId="{5D9CB1E2-2486-4DA8-AB7E-00627B3E4645}" destId="{CF17F1B9-7277-43D4-884B-5CAB5CA33850}" srcOrd="7" destOrd="0" presId="urn:microsoft.com/office/officeart/2005/8/layout/orgChart1"/>
    <dgm:cxn modelId="{A2C61DDD-95B9-4AB9-9FDC-FAC0B14A0763}" type="presParOf" srcId="{CF17F1B9-7277-43D4-884B-5CAB5CA33850}" destId="{A578A3F4-7C41-426D-9A30-76199BC9D0F7}" srcOrd="0" destOrd="0" presId="urn:microsoft.com/office/officeart/2005/8/layout/orgChart1"/>
    <dgm:cxn modelId="{9DC4697B-4899-4DBC-B391-588B13A23640}" type="presParOf" srcId="{A578A3F4-7C41-426D-9A30-76199BC9D0F7}" destId="{21CF7C72-2790-4509-9A31-1F9C4E263D5D}" srcOrd="0" destOrd="0" presId="urn:microsoft.com/office/officeart/2005/8/layout/orgChart1"/>
    <dgm:cxn modelId="{17415AE1-5BDF-4331-A0DB-FE341DAF1EC7}" type="presParOf" srcId="{A578A3F4-7C41-426D-9A30-76199BC9D0F7}" destId="{496AF606-1F25-4306-A2EA-6983B92607C5}" srcOrd="1" destOrd="0" presId="urn:microsoft.com/office/officeart/2005/8/layout/orgChart1"/>
    <dgm:cxn modelId="{724E0065-767D-4516-902F-6073F8A34AE4}" type="presParOf" srcId="{CF17F1B9-7277-43D4-884B-5CAB5CA33850}" destId="{5665276C-906A-4A2E-BE80-854305BAAD81}" srcOrd="1" destOrd="0" presId="urn:microsoft.com/office/officeart/2005/8/layout/orgChart1"/>
    <dgm:cxn modelId="{FF6E5A99-84BE-4421-A2A2-A3B00D8C5741}" type="presParOf" srcId="{5665276C-906A-4A2E-BE80-854305BAAD81}" destId="{5829D4BB-FF2C-42FB-91C3-2AB9D3F72660}" srcOrd="0" destOrd="0" presId="urn:microsoft.com/office/officeart/2005/8/layout/orgChart1"/>
    <dgm:cxn modelId="{9811F59E-5ADD-405C-AD7B-ACAE21C65073}" type="presParOf" srcId="{5665276C-906A-4A2E-BE80-854305BAAD81}" destId="{40C9CAA9-3365-42C4-AD11-F75224B1BEC3}" srcOrd="1" destOrd="0" presId="urn:microsoft.com/office/officeart/2005/8/layout/orgChart1"/>
    <dgm:cxn modelId="{F1E38914-6A42-4A58-B695-30E891414D7F}" type="presParOf" srcId="{40C9CAA9-3365-42C4-AD11-F75224B1BEC3}" destId="{88E1A851-BB13-490D-A3A2-E0771C06F99D}" srcOrd="0" destOrd="0" presId="urn:microsoft.com/office/officeart/2005/8/layout/orgChart1"/>
    <dgm:cxn modelId="{66044AC6-DE62-400E-AFCA-6532D21C0007}" type="presParOf" srcId="{88E1A851-BB13-490D-A3A2-E0771C06F99D}" destId="{622E94AC-CBFF-4800-A053-4EDEE2D51B85}" srcOrd="0" destOrd="0" presId="urn:microsoft.com/office/officeart/2005/8/layout/orgChart1"/>
    <dgm:cxn modelId="{21DF3202-039D-46E8-8BEC-D8BDAC2F43D9}" type="presParOf" srcId="{88E1A851-BB13-490D-A3A2-E0771C06F99D}" destId="{A78473B3-628E-4724-9438-1946CE84C87B}" srcOrd="1" destOrd="0" presId="urn:microsoft.com/office/officeart/2005/8/layout/orgChart1"/>
    <dgm:cxn modelId="{D6B1C6CB-DE0F-46E0-A7A7-9A99872E3187}" type="presParOf" srcId="{40C9CAA9-3365-42C4-AD11-F75224B1BEC3}" destId="{D19B19B0-ABBC-4486-B866-0742E39743EA}" srcOrd="1" destOrd="0" presId="urn:microsoft.com/office/officeart/2005/8/layout/orgChart1"/>
    <dgm:cxn modelId="{5625E96C-250C-4902-A5F8-E7996E76CF88}" type="presParOf" srcId="{D19B19B0-ABBC-4486-B866-0742E39743EA}" destId="{84C02109-6A79-46C8-BEFB-429F9F76152B}" srcOrd="0" destOrd="0" presId="urn:microsoft.com/office/officeart/2005/8/layout/orgChart1"/>
    <dgm:cxn modelId="{7E1C7108-0E3C-49B0-A315-C28A2D77825C}" type="presParOf" srcId="{D19B19B0-ABBC-4486-B866-0742E39743EA}" destId="{42E229D3-698E-4BA0-AAF9-9A74E616EE70}" srcOrd="1" destOrd="0" presId="urn:microsoft.com/office/officeart/2005/8/layout/orgChart1"/>
    <dgm:cxn modelId="{EE1F3DA6-8574-4E71-88E5-91CC4F497C4C}" type="presParOf" srcId="{42E229D3-698E-4BA0-AAF9-9A74E616EE70}" destId="{F411E3A5-44F2-422C-BB60-16A66E0A9DEF}" srcOrd="0" destOrd="0" presId="urn:microsoft.com/office/officeart/2005/8/layout/orgChart1"/>
    <dgm:cxn modelId="{3051C8EB-4617-4A37-81E5-359793AAD3E7}" type="presParOf" srcId="{F411E3A5-44F2-422C-BB60-16A66E0A9DEF}" destId="{76A377A4-C238-46F9-943F-69EF2F4CA090}" srcOrd="0" destOrd="0" presId="urn:microsoft.com/office/officeart/2005/8/layout/orgChart1"/>
    <dgm:cxn modelId="{4706970A-5CAE-4D89-965C-429434C717FB}" type="presParOf" srcId="{F411E3A5-44F2-422C-BB60-16A66E0A9DEF}" destId="{9C4FCA3F-6B20-41CE-AC5E-99E0F5BA82C6}" srcOrd="1" destOrd="0" presId="urn:microsoft.com/office/officeart/2005/8/layout/orgChart1"/>
    <dgm:cxn modelId="{32EFDF4B-0EED-4DE3-BDBC-3D5638E37305}" type="presParOf" srcId="{42E229D3-698E-4BA0-AAF9-9A74E616EE70}" destId="{468C85D6-1B1B-4957-88DE-47CAABDFA8B3}" srcOrd="1" destOrd="0" presId="urn:microsoft.com/office/officeart/2005/8/layout/orgChart1"/>
    <dgm:cxn modelId="{9D41C3F4-D526-4A09-98E0-7FABAB34E983}" type="presParOf" srcId="{42E229D3-698E-4BA0-AAF9-9A74E616EE70}" destId="{37AD5315-6C19-49E8-855A-51388BF1D0D6}" srcOrd="2" destOrd="0" presId="urn:microsoft.com/office/officeart/2005/8/layout/orgChart1"/>
    <dgm:cxn modelId="{A6EFC13A-F4B0-4540-83E5-D98E330CD336}" type="presParOf" srcId="{40C9CAA9-3365-42C4-AD11-F75224B1BEC3}" destId="{11A2DA3C-E794-4658-A405-F5CF0E06536A}" srcOrd="2" destOrd="0" presId="urn:microsoft.com/office/officeart/2005/8/layout/orgChart1"/>
    <dgm:cxn modelId="{E5D33C50-E366-4BEE-8E32-170EA7ABA82D}" type="presParOf" srcId="{CF17F1B9-7277-43D4-884B-5CAB5CA33850}" destId="{96A68091-DA9D-4D87-BCB9-663FAACA7E7A}" srcOrd="2" destOrd="0" presId="urn:microsoft.com/office/officeart/2005/8/layout/orgChart1"/>
    <dgm:cxn modelId="{1273BCDE-4D44-48CA-A4C9-DCCF9BE9550E}" type="presParOf" srcId="{BB314EB2-FA3C-4209-AAFA-8765DB8A8EC6}" destId="{4AC3D627-54C6-4468-A27D-26DD12B340B6}"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A6AFF3DC-0A3F-4E9F-81B7-429589ED3D29}" type="doc">
      <dgm:prSet loTypeId="urn:microsoft.com/office/officeart/2005/8/layout/orgChart1" loCatId="hierarchy" qsTypeId="urn:microsoft.com/office/officeart/2005/8/quickstyle/simple1" qsCatId="simple" csTypeId="urn:microsoft.com/office/officeart/2005/8/colors/accent0_1" csCatId="mainScheme" phldr="1"/>
      <dgm:spPr/>
      <dgm:t>
        <a:bodyPr/>
        <a:lstStyle/>
        <a:p>
          <a:endParaRPr lang="es-ES"/>
        </a:p>
      </dgm:t>
    </dgm:pt>
    <dgm:pt modelId="{B5F9FC59-2E17-4838-B395-DE4ADC07E20C}" type="pres">
      <dgm:prSet presAssocID="{A6AFF3DC-0A3F-4E9F-81B7-429589ED3D29}" presName="hierChild1" presStyleCnt="0">
        <dgm:presLayoutVars>
          <dgm:orgChart val="1"/>
          <dgm:chPref val="1"/>
          <dgm:dir/>
          <dgm:animOne val="branch"/>
          <dgm:animLvl val="lvl"/>
          <dgm:resizeHandles/>
        </dgm:presLayoutVars>
      </dgm:prSet>
      <dgm:spPr/>
      <dgm:t>
        <a:bodyPr/>
        <a:lstStyle/>
        <a:p>
          <a:endParaRPr lang="es-ES"/>
        </a:p>
      </dgm:t>
    </dgm:pt>
  </dgm:ptLst>
  <dgm:cxnLst>
    <dgm:cxn modelId="{B43A6A45-1AFD-4870-A248-3FEE5B90164A}" type="presOf" srcId="{A6AFF3DC-0A3F-4E9F-81B7-429589ED3D29}" destId="{B5F9FC59-2E17-4838-B395-DE4ADC07E20C}" srcOrd="0" destOrd="0" presId="urn:microsoft.com/office/officeart/2005/8/layout/orgChart1"/>
  </dgm:cxnLst>
  <dgm:bg/>
  <dgm:whole>
    <a:ln>
      <a:solidFill>
        <a:srgbClr val="FF0000"/>
      </a:solidFill>
    </a:ln>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23706C11-81AB-4F06-A0A8-8580AE005448}" type="doc">
      <dgm:prSet loTypeId="urn:microsoft.com/office/officeart/2005/8/layout/hProcess11" loCatId="process" qsTypeId="urn:microsoft.com/office/officeart/2005/8/quickstyle/simple1" qsCatId="simple" csTypeId="urn:microsoft.com/office/officeart/2005/8/colors/accent0_2" csCatId="mainScheme" phldr="1"/>
      <dgm:spPr/>
    </dgm:pt>
    <dgm:pt modelId="{718984E6-2F26-4C5F-A535-7A330EDBE002}">
      <dgm:prSet phldrT="[Texto]" custT="1"/>
      <dgm:spPr/>
      <dgm:t>
        <a:bodyPr/>
        <a:lstStyle/>
        <a:p>
          <a:r>
            <a:rPr lang="es-ES" sz="1600" dirty="0" smtClean="0">
              <a:latin typeface="Arial" panose="020B0604020202020204" pitchFamily="34" charset="0"/>
              <a:cs typeface="Arial" panose="020B0604020202020204" pitchFamily="34" charset="0"/>
            </a:rPr>
            <a:t>INICIATIVA</a:t>
          </a:r>
          <a:endParaRPr lang="es-ES" sz="1600" dirty="0">
            <a:latin typeface="Arial" panose="020B0604020202020204" pitchFamily="34" charset="0"/>
            <a:cs typeface="Arial" panose="020B0604020202020204" pitchFamily="34" charset="0"/>
          </a:endParaRPr>
        </a:p>
      </dgm:t>
    </dgm:pt>
    <dgm:pt modelId="{DB5EAFC2-64AB-42E8-861B-11F16A95A7B9}" type="parTrans" cxnId="{8AE3B2ED-26AF-4A6A-A000-AAA035539B7A}">
      <dgm:prSet/>
      <dgm:spPr/>
      <dgm:t>
        <a:bodyPr/>
        <a:lstStyle/>
        <a:p>
          <a:endParaRPr lang="es-ES"/>
        </a:p>
      </dgm:t>
    </dgm:pt>
    <dgm:pt modelId="{1930E7A3-49AA-43EB-84E7-487A45C47B81}" type="sibTrans" cxnId="{8AE3B2ED-26AF-4A6A-A000-AAA035539B7A}">
      <dgm:prSet/>
      <dgm:spPr/>
      <dgm:t>
        <a:bodyPr/>
        <a:lstStyle/>
        <a:p>
          <a:endParaRPr lang="es-ES"/>
        </a:p>
      </dgm:t>
    </dgm:pt>
    <dgm:pt modelId="{84082BE0-EE86-4D16-9DCB-3134DA8B5D43}">
      <dgm:prSet phldrT="[Texto]" custT="1"/>
      <dgm:spPr/>
      <dgm:t>
        <a:bodyPr/>
        <a:lstStyle/>
        <a:p>
          <a:r>
            <a:rPr lang="es-ES" sz="1600" dirty="0" smtClean="0">
              <a:latin typeface="Arial" panose="020B0604020202020204" pitchFamily="34" charset="0"/>
              <a:cs typeface="Arial" panose="020B0604020202020204" pitchFamily="34" charset="0"/>
            </a:rPr>
            <a:t>DISCUSIÓN</a:t>
          </a:r>
          <a:endParaRPr lang="es-ES" sz="1600" dirty="0">
            <a:latin typeface="Arial" panose="020B0604020202020204" pitchFamily="34" charset="0"/>
            <a:cs typeface="Arial" panose="020B0604020202020204" pitchFamily="34" charset="0"/>
          </a:endParaRPr>
        </a:p>
      </dgm:t>
    </dgm:pt>
    <dgm:pt modelId="{ECD5B884-C379-4B18-82A4-39B44F7E144E}" type="parTrans" cxnId="{45A5C699-8084-4F78-8EC8-E789AC0E03D9}">
      <dgm:prSet/>
      <dgm:spPr/>
      <dgm:t>
        <a:bodyPr/>
        <a:lstStyle/>
        <a:p>
          <a:endParaRPr lang="es-ES"/>
        </a:p>
      </dgm:t>
    </dgm:pt>
    <dgm:pt modelId="{8E140F08-8CC2-4337-AC77-8595123DE70A}" type="sibTrans" cxnId="{45A5C699-8084-4F78-8EC8-E789AC0E03D9}">
      <dgm:prSet/>
      <dgm:spPr/>
      <dgm:t>
        <a:bodyPr/>
        <a:lstStyle/>
        <a:p>
          <a:endParaRPr lang="es-ES"/>
        </a:p>
      </dgm:t>
    </dgm:pt>
    <dgm:pt modelId="{D5F29823-176C-49D6-8E8D-A08264FB8FDB}">
      <dgm:prSet phldrT="[Texto]" custT="1"/>
      <dgm:spPr/>
      <dgm:t>
        <a:bodyPr/>
        <a:lstStyle/>
        <a:p>
          <a:r>
            <a:rPr lang="es-ES" sz="1600" dirty="0" smtClean="0">
              <a:latin typeface="Arial" panose="020B0604020202020204" pitchFamily="34" charset="0"/>
              <a:cs typeface="Arial" panose="020B0604020202020204" pitchFamily="34" charset="0"/>
            </a:rPr>
            <a:t>APROBACIÓN</a:t>
          </a:r>
          <a:endParaRPr lang="es-ES" sz="1600" dirty="0">
            <a:latin typeface="Arial" panose="020B0604020202020204" pitchFamily="34" charset="0"/>
            <a:cs typeface="Arial" panose="020B0604020202020204" pitchFamily="34" charset="0"/>
          </a:endParaRPr>
        </a:p>
      </dgm:t>
    </dgm:pt>
    <dgm:pt modelId="{1DA803E5-E74C-4DB0-B744-EE0E62AC0FC7}" type="parTrans" cxnId="{F58BB739-647C-40CD-B429-E759A4231B05}">
      <dgm:prSet/>
      <dgm:spPr/>
      <dgm:t>
        <a:bodyPr/>
        <a:lstStyle/>
        <a:p>
          <a:endParaRPr lang="es-ES"/>
        </a:p>
      </dgm:t>
    </dgm:pt>
    <dgm:pt modelId="{FC7B186C-9986-4694-AB35-2E5EE6947FD1}" type="sibTrans" cxnId="{F58BB739-647C-40CD-B429-E759A4231B05}">
      <dgm:prSet/>
      <dgm:spPr/>
      <dgm:t>
        <a:bodyPr/>
        <a:lstStyle/>
        <a:p>
          <a:endParaRPr lang="es-ES"/>
        </a:p>
      </dgm:t>
    </dgm:pt>
    <dgm:pt modelId="{06605EE6-3122-4D06-8FCD-3B3034E727F5}">
      <dgm:prSet phldrT="[Texto]" custT="1"/>
      <dgm:spPr/>
      <dgm:t>
        <a:bodyPr/>
        <a:lstStyle/>
        <a:p>
          <a:r>
            <a:rPr lang="es-ES" sz="1600" dirty="0" smtClean="0">
              <a:latin typeface="Arial" panose="020B0604020202020204" pitchFamily="34" charset="0"/>
              <a:cs typeface="Arial" panose="020B0604020202020204" pitchFamily="34" charset="0"/>
            </a:rPr>
            <a:t>PROMULGACIÓN</a:t>
          </a:r>
          <a:endParaRPr lang="es-ES" sz="1600" dirty="0">
            <a:latin typeface="Arial" panose="020B0604020202020204" pitchFamily="34" charset="0"/>
            <a:cs typeface="Arial" panose="020B0604020202020204" pitchFamily="34" charset="0"/>
          </a:endParaRPr>
        </a:p>
      </dgm:t>
    </dgm:pt>
    <dgm:pt modelId="{02D5B72A-647F-4640-8A01-F4647374EF6D}" type="parTrans" cxnId="{E2EF2D0A-2935-4671-B16B-E147E9D2CF1B}">
      <dgm:prSet/>
      <dgm:spPr/>
      <dgm:t>
        <a:bodyPr/>
        <a:lstStyle/>
        <a:p>
          <a:endParaRPr lang="es-ES"/>
        </a:p>
      </dgm:t>
    </dgm:pt>
    <dgm:pt modelId="{CA172D4E-C31E-4958-8B33-298F00B222A1}" type="sibTrans" cxnId="{E2EF2D0A-2935-4671-B16B-E147E9D2CF1B}">
      <dgm:prSet/>
      <dgm:spPr/>
      <dgm:t>
        <a:bodyPr/>
        <a:lstStyle/>
        <a:p>
          <a:endParaRPr lang="es-ES"/>
        </a:p>
      </dgm:t>
    </dgm:pt>
    <dgm:pt modelId="{C8DD4147-2EEE-4C9A-A831-1E4F9239FC33}">
      <dgm:prSet phldrT="[Texto]" custT="1"/>
      <dgm:spPr/>
      <dgm:t>
        <a:bodyPr/>
        <a:lstStyle/>
        <a:p>
          <a:r>
            <a:rPr lang="es-ES" sz="1600" dirty="0" smtClean="0">
              <a:latin typeface="Arial" panose="020B0604020202020204" pitchFamily="34" charset="0"/>
              <a:cs typeface="Arial" panose="020B0604020202020204" pitchFamily="34" charset="0"/>
            </a:rPr>
            <a:t>PUBLICACIÓN</a:t>
          </a:r>
          <a:endParaRPr lang="es-ES" sz="1600" dirty="0">
            <a:latin typeface="Arial" panose="020B0604020202020204" pitchFamily="34" charset="0"/>
            <a:cs typeface="Arial" panose="020B0604020202020204" pitchFamily="34" charset="0"/>
          </a:endParaRPr>
        </a:p>
      </dgm:t>
    </dgm:pt>
    <dgm:pt modelId="{A8727A7D-7BC5-4A1C-8451-3F1DE820FA06}" type="parTrans" cxnId="{01132009-D1C3-421C-93F8-432D8C6090FF}">
      <dgm:prSet/>
      <dgm:spPr/>
      <dgm:t>
        <a:bodyPr/>
        <a:lstStyle/>
        <a:p>
          <a:endParaRPr lang="es-ES"/>
        </a:p>
      </dgm:t>
    </dgm:pt>
    <dgm:pt modelId="{9F3E41F2-C1C7-4240-B36E-7A6299FF3F9F}" type="sibTrans" cxnId="{01132009-D1C3-421C-93F8-432D8C6090FF}">
      <dgm:prSet/>
      <dgm:spPr/>
      <dgm:t>
        <a:bodyPr/>
        <a:lstStyle/>
        <a:p>
          <a:endParaRPr lang="es-ES"/>
        </a:p>
      </dgm:t>
    </dgm:pt>
    <dgm:pt modelId="{732245F1-7A60-4DCF-B575-FD1643CDABB3}" type="pres">
      <dgm:prSet presAssocID="{23706C11-81AB-4F06-A0A8-8580AE005448}" presName="Name0" presStyleCnt="0">
        <dgm:presLayoutVars>
          <dgm:dir/>
          <dgm:resizeHandles val="exact"/>
        </dgm:presLayoutVars>
      </dgm:prSet>
      <dgm:spPr/>
    </dgm:pt>
    <dgm:pt modelId="{76B91E98-0CAB-4BE7-9240-543784B6EFB1}" type="pres">
      <dgm:prSet presAssocID="{23706C11-81AB-4F06-A0A8-8580AE005448}" presName="arrow" presStyleLbl="bgShp" presStyleIdx="0" presStyleCnt="1"/>
      <dgm:spPr>
        <a:ln w="38100">
          <a:solidFill>
            <a:schemeClr val="tx1"/>
          </a:solidFill>
          <a:prstDash val="dash"/>
        </a:ln>
      </dgm:spPr>
    </dgm:pt>
    <dgm:pt modelId="{6DA0786D-0642-4DC6-8E54-C6C5E2BF6EDD}" type="pres">
      <dgm:prSet presAssocID="{23706C11-81AB-4F06-A0A8-8580AE005448}" presName="points" presStyleCnt="0"/>
      <dgm:spPr/>
    </dgm:pt>
    <dgm:pt modelId="{4ADE180C-7EF3-4C00-A3CB-DB93BE51F2AF}" type="pres">
      <dgm:prSet presAssocID="{718984E6-2F26-4C5F-A535-7A330EDBE002}" presName="compositeA" presStyleCnt="0"/>
      <dgm:spPr/>
    </dgm:pt>
    <dgm:pt modelId="{72AAEA3F-20E9-4257-A5E4-375C279C5DA1}" type="pres">
      <dgm:prSet presAssocID="{718984E6-2F26-4C5F-A535-7A330EDBE002}" presName="textA" presStyleLbl="revTx" presStyleIdx="0" presStyleCnt="5">
        <dgm:presLayoutVars>
          <dgm:bulletEnabled val="1"/>
        </dgm:presLayoutVars>
      </dgm:prSet>
      <dgm:spPr/>
      <dgm:t>
        <a:bodyPr/>
        <a:lstStyle/>
        <a:p>
          <a:endParaRPr lang="es-ES"/>
        </a:p>
      </dgm:t>
    </dgm:pt>
    <dgm:pt modelId="{875AB4D1-5FAE-4BE3-AAC1-E41E356AFAC7}" type="pres">
      <dgm:prSet presAssocID="{718984E6-2F26-4C5F-A535-7A330EDBE002}" presName="circleA" presStyleLbl="node1" presStyleIdx="0" presStyleCnt="5"/>
      <dgm:spPr/>
    </dgm:pt>
    <dgm:pt modelId="{D79DD7AD-465B-49C3-9EB4-E23FFCF0ABEE}" type="pres">
      <dgm:prSet presAssocID="{718984E6-2F26-4C5F-A535-7A330EDBE002}" presName="spaceA" presStyleCnt="0"/>
      <dgm:spPr/>
    </dgm:pt>
    <dgm:pt modelId="{58499C5C-329F-4408-A4D5-66A0C3E65DD4}" type="pres">
      <dgm:prSet presAssocID="{1930E7A3-49AA-43EB-84E7-487A45C47B81}" presName="space" presStyleCnt="0"/>
      <dgm:spPr/>
    </dgm:pt>
    <dgm:pt modelId="{B1DFA437-7B91-4B9E-94F4-35EE323680D5}" type="pres">
      <dgm:prSet presAssocID="{84082BE0-EE86-4D16-9DCB-3134DA8B5D43}" presName="compositeB" presStyleCnt="0"/>
      <dgm:spPr/>
    </dgm:pt>
    <dgm:pt modelId="{FA324B68-5443-4F70-A81E-E6E51B8E963A}" type="pres">
      <dgm:prSet presAssocID="{84082BE0-EE86-4D16-9DCB-3134DA8B5D43}" presName="textB" presStyleLbl="revTx" presStyleIdx="1" presStyleCnt="5">
        <dgm:presLayoutVars>
          <dgm:bulletEnabled val="1"/>
        </dgm:presLayoutVars>
      </dgm:prSet>
      <dgm:spPr/>
      <dgm:t>
        <a:bodyPr/>
        <a:lstStyle/>
        <a:p>
          <a:endParaRPr lang="es-ES"/>
        </a:p>
      </dgm:t>
    </dgm:pt>
    <dgm:pt modelId="{D359F86D-2BA2-4D0A-98A8-801584B5149C}" type="pres">
      <dgm:prSet presAssocID="{84082BE0-EE86-4D16-9DCB-3134DA8B5D43}" presName="circleB" presStyleLbl="node1" presStyleIdx="1" presStyleCnt="5"/>
      <dgm:spPr/>
    </dgm:pt>
    <dgm:pt modelId="{595AA9E1-ED2F-4F21-BA1C-43C501C582EA}" type="pres">
      <dgm:prSet presAssocID="{84082BE0-EE86-4D16-9DCB-3134DA8B5D43}" presName="spaceB" presStyleCnt="0"/>
      <dgm:spPr/>
    </dgm:pt>
    <dgm:pt modelId="{BDF35512-13D0-4500-A3F8-A00404C2AEFB}" type="pres">
      <dgm:prSet presAssocID="{8E140F08-8CC2-4337-AC77-8595123DE70A}" presName="space" presStyleCnt="0"/>
      <dgm:spPr/>
    </dgm:pt>
    <dgm:pt modelId="{A3615264-BD9E-4859-A249-6BA9EEE21680}" type="pres">
      <dgm:prSet presAssocID="{D5F29823-176C-49D6-8E8D-A08264FB8FDB}" presName="compositeA" presStyleCnt="0"/>
      <dgm:spPr/>
    </dgm:pt>
    <dgm:pt modelId="{E8A778EC-7462-4F90-8097-923DC2344C82}" type="pres">
      <dgm:prSet presAssocID="{D5F29823-176C-49D6-8E8D-A08264FB8FDB}" presName="textA" presStyleLbl="revTx" presStyleIdx="2" presStyleCnt="5">
        <dgm:presLayoutVars>
          <dgm:bulletEnabled val="1"/>
        </dgm:presLayoutVars>
      </dgm:prSet>
      <dgm:spPr/>
      <dgm:t>
        <a:bodyPr/>
        <a:lstStyle/>
        <a:p>
          <a:endParaRPr lang="es-ES"/>
        </a:p>
      </dgm:t>
    </dgm:pt>
    <dgm:pt modelId="{0EFF25C7-63F6-464B-9126-1584BF8A42A8}" type="pres">
      <dgm:prSet presAssocID="{D5F29823-176C-49D6-8E8D-A08264FB8FDB}" presName="circleA" presStyleLbl="node1" presStyleIdx="2" presStyleCnt="5"/>
      <dgm:spPr/>
    </dgm:pt>
    <dgm:pt modelId="{952D5047-915B-4CAC-917C-9306AC732705}" type="pres">
      <dgm:prSet presAssocID="{D5F29823-176C-49D6-8E8D-A08264FB8FDB}" presName="spaceA" presStyleCnt="0"/>
      <dgm:spPr/>
    </dgm:pt>
    <dgm:pt modelId="{96424765-1FCC-4CB2-8474-D5EB06201EBB}" type="pres">
      <dgm:prSet presAssocID="{FC7B186C-9986-4694-AB35-2E5EE6947FD1}" presName="space" presStyleCnt="0"/>
      <dgm:spPr/>
    </dgm:pt>
    <dgm:pt modelId="{B77AC929-6137-4D94-B2CA-453E6E6AC744}" type="pres">
      <dgm:prSet presAssocID="{06605EE6-3122-4D06-8FCD-3B3034E727F5}" presName="compositeB" presStyleCnt="0"/>
      <dgm:spPr/>
    </dgm:pt>
    <dgm:pt modelId="{1DD4C963-EA07-4047-9B25-B3CC4A25E2AE}" type="pres">
      <dgm:prSet presAssocID="{06605EE6-3122-4D06-8FCD-3B3034E727F5}" presName="textB" presStyleLbl="revTx" presStyleIdx="3" presStyleCnt="5">
        <dgm:presLayoutVars>
          <dgm:bulletEnabled val="1"/>
        </dgm:presLayoutVars>
      </dgm:prSet>
      <dgm:spPr/>
      <dgm:t>
        <a:bodyPr/>
        <a:lstStyle/>
        <a:p>
          <a:endParaRPr lang="es-ES"/>
        </a:p>
      </dgm:t>
    </dgm:pt>
    <dgm:pt modelId="{BCE9FDE3-3E9D-413C-9922-42AB7BC19A6B}" type="pres">
      <dgm:prSet presAssocID="{06605EE6-3122-4D06-8FCD-3B3034E727F5}" presName="circleB" presStyleLbl="node1" presStyleIdx="3" presStyleCnt="5"/>
      <dgm:spPr/>
    </dgm:pt>
    <dgm:pt modelId="{0F40F038-9F2C-4782-A4A9-D4D027D81F73}" type="pres">
      <dgm:prSet presAssocID="{06605EE6-3122-4D06-8FCD-3B3034E727F5}" presName="spaceB" presStyleCnt="0"/>
      <dgm:spPr/>
    </dgm:pt>
    <dgm:pt modelId="{515E42E3-7508-4F65-86E7-3B3D9B8A12EF}" type="pres">
      <dgm:prSet presAssocID="{CA172D4E-C31E-4958-8B33-298F00B222A1}" presName="space" presStyleCnt="0"/>
      <dgm:spPr/>
    </dgm:pt>
    <dgm:pt modelId="{84E98561-508C-4627-92CD-A45BB17AFC34}" type="pres">
      <dgm:prSet presAssocID="{C8DD4147-2EEE-4C9A-A831-1E4F9239FC33}" presName="compositeA" presStyleCnt="0"/>
      <dgm:spPr/>
    </dgm:pt>
    <dgm:pt modelId="{5190484F-0338-4B8F-B3BC-3AA70A381B25}" type="pres">
      <dgm:prSet presAssocID="{C8DD4147-2EEE-4C9A-A831-1E4F9239FC33}" presName="textA" presStyleLbl="revTx" presStyleIdx="4" presStyleCnt="5">
        <dgm:presLayoutVars>
          <dgm:bulletEnabled val="1"/>
        </dgm:presLayoutVars>
      </dgm:prSet>
      <dgm:spPr/>
      <dgm:t>
        <a:bodyPr/>
        <a:lstStyle/>
        <a:p>
          <a:endParaRPr lang="es-ES"/>
        </a:p>
      </dgm:t>
    </dgm:pt>
    <dgm:pt modelId="{21FBA788-0771-4FF2-AC07-BE14EADCF4ED}" type="pres">
      <dgm:prSet presAssocID="{C8DD4147-2EEE-4C9A-A831-1E4F9239FC33}" presName="circleA" presStyleLbl="node1" presStyleIdx="4" presStyleCnt="5"/>
      <dgm:spPr/>
    </dgm:pt>
    <dgm:pt modelId="{D2D8C127-C7AB-40A9-B6B0-4BC3B5EAA2BA}" type="pres">
      <dgm:prSet presAssocID="{C8DD4147-2EEE-4C9A-A831-1E4F9239FC33}" presName="spaceA" presStyleCnt="0"/>
      <dgm:spPr/>
    </dgm:pt>
  </dgm:ptLst>
  <dgm:cxnLst>
    <dgm:cxn modelId="{F58BB739-647C-40CD-B429-E759A4231B05}" srcId="{23706C11-81AB-4F06-A0A8-8580AE005448}" destId="{D5F29823-176C-49D6-8E8D-A08264FB8FDB}" srcOrd="2" destOrd="0" parTransId="{1DA803E5-E74C-4DB0-B744-EE0E62AC0FC7}" sibTransId="{FC7B186C-9986-4694-AB35-2E5EE6947FD1}"/>
    <dgm:cxn modelId="{01132009-D1C3-421C-93F8-432D8C6090FF}" srcId="{23706C11-81AB-4F06-A0A8-8580AE005448}" destId="{C8DD4147-2EEE-4C9A-A831-1E4F9239FC33}" srcOrd="4" destOrd="0" parTransId="{A8727A7D-7BC5-4A1C-8451-3F1DE820FA06}" sibTransId="{9F3E41F2-C1C7-4240-B36E-7A6299FF3F9F}"/>
    <dgm:cxn modelId="{E2EF2D0A-2935-4671-B16B-E147E9D2CF1B}" srcId="{23706C11-81AB-4F06-A0A8-8580AE005448}" destId="{06605EE6-3122-4D06-8FCD-3B3034E727F5}" srcOrd="3" destOrd="0" parTransId="{02D5B72A-647F-4640-8A01-F4647374EF6D}" sibTransId="{CA172D4E-C31E-4958-8B33-298F00B222A1}"/>
    <dgm:cxn modelId="{4782AC3E-36D9-44A9-A196-D599E2D356D6}" type="presOf" srcId="{D5F29823-176C-49D6-8E8D-A08264FB8FDB}" destId="{E8A778EC-7462-4F90-8097-923DC2344C82}" srcOrd="0" destOrd="0" presId="urn:microsoft.com/office/officeart/2005/8/layout/hProcess11"/>
    <dgm:cxn modelId="{3F36552F-0096-4D9D-9D24-EE0724F55159}" type="presOf" srcId="{718984E6-2F26-4C5F-A535-7A330EDBE002}" destId="{72AAEA3F-20E9-4257-A5E4-375C279C5DA1}" srcOrd="0" destOrd="0" presId="urn:microsoft.com/office/officeart/2005/8/layout/hProcess11"/>
    <dgm:cxn modelId="{DE0774CB-AD8B-482C-AEB4-F95863DC9D4E}" type="presOf" srcId="{84082BE0-EE86-4D16-9DCB-3134DA8B5D43}" destId="{FA324B68-5443-4F70-A81E-E6E51B8E963A}" srcOrd="0" destOrd="0" presId="urn:microsoft.com/office/officeart/2005/8/layout/hProcess11"/>
    <dgm:cxn modelId="{8AE3B2ED-26AF-4A6A-A000-AAA035539B7A}" srcId="{23706C11-81AB-4F06-A0A8-8580AE005448}" destId="{718984E6-2F26-4C5F-A535-7A330EDBE002}" srcOrd="0" destOrd="0" parTransId="{DB5EAFC2-64AB-42E8-861B-11F16A95A7B9}" sibTransId="{1930E7A3-49AA-43EB-84E7-487A45C47B81}"/>
    <dgm:cxn modelId="{FFF59DF9-F02F-4973-B867-67FD4044026A}" type="presOf" srcId="{23706C11-81AB-4F06-A0A8-8580AE005448}" destId="{732245F1-7A60-4DCF-B575-FD1643CDABB3}" srcOrd="0" destOrd="0" presId="urn:microsoft.com/office/officeart/2005/8/layout/hProcess11"/>
    <dgm:cxn modelId="{BEA8AEF4-DD5E-4E64-8703-7AB81F871BFD}" type="presOf" srcId="{C8DD4147-2EEE-4C9A-A831-1E4F9239FC33}" destId="{5190484F-0338-4B8F-B3BC-3AA70A381B25}" srcOrd="0" destOrd="0" presId="urn:microsoft.com/office/officeart/2005/8/layout/hProcess11"/>
    <dgm:cxn modelId="{45A5C699-8084-4F78-8EC8-E789AC0E03D9}" srcId="{23706C11-81AB-4F06-A0A8-8580AE005448}" destId="{84082BE0-EE86-4D16-9DCB-3134DA8B5D43}" srcOrd="1" destOrd="0" parTransId="{ECD5B884-C379-4B18-82A4-39B44F7E144E}" sibTransId="{8E140F08-8CC2-4337-AC77-8595123DE70A}"/>
    <dgm:cxn modelId="{FF56CEFF-24E5-47C1-B941-30B4C1010078}" type="presOf" srcId="{06605EE6-3122-4D06-8FCD-3B3034E727F5}" destId="{1DD4C963-EA07-4047-9B25-B3CC4A25E2AE}" srcOrd="0" destOrd="0" presId="urn:microsoft.com/office/officeart/2005/8/layout/hProcess11"/>
    <dgm:cxn modelId="{72E4A61D-0119-4B6D-A22C-C0ADBFBB0034}" type="presParOf" srcId="{732245F1-7A60-4DCF-B575-FD1643CDABB3}" destId="{76B91E98-0CAB-4BE7-9240-543784B6EFB1}" srcOrd="0" destOrd="0" presId="urn:microsoft.com/office/officeart/2005/8/layout/hProcess11"/>
    <dgm:cxn modelId="{B591EB34-9EC9-4D77-B75B-E584DE83DDEC}" type="presParOf" srcId="{732245F1-7A60-4DCF-B575-FD1643CDABB3}" destId="{6DA0786D-0642-4DC6-8E54-C6C5E2BF6EDD}" srcOrd="1" destOrd="0" presId="urn:microsoft.com/office/officeart/2005/8/layout/hProcess11"/>
    <dgm:cxn modelId="{3F97109C-FAF5-4DA1-B47F-B9401F26752B}" type="presParOf" srcId="{6DA0786D-0642-4DC6-8E54-C6C5E2BF6EDD}" destId="{4ADE180C-7EF3-4C00-A3CB-DB93BE51F2AF}" srcOrd="0" destOrd="0" presId="urn:microsoft.com/office/officeart/2005/8/layout/hProcess11"/>
    <dgm:cxn modelId="{40AC03CC-6AAE-4515-8DD8-9B2710743FDA}" type="presParOf" srcId="{4ADE180C-7EF3-4C00-A3CB-DB93BE51F2AF}" destId="{72AAEA3F-20E9-4257-A5E4-375C279C5DA1}" srcOrd="0" destOrd="0" presId="urn:microsoft.com/office/officeart/2005/8/layout/hProcess11"/>
    <dgm:cxn modelId="{070A48AF-70C2-44AB-8100-1683B5EAD862}" type="presParOf" srcId="{4ADE180C-7EF3-4C00-A3CB-DB93BE51F2AF}" destId="{875AB4D1-5FAE-4BE3-AAC1-E41E356AFAC7}" srcOrd="1" destOrd="0" presId="urn:microsoft.com/office/officeart/2005/8/layout/hProcess11"/>
    <dgm:cxn modelId="{F0747684-7575-4267-964A-D4D2D1B44FCC}" type="presParOf" srcId="{4ADE180C-7EF3-4C00-A3CB-DB93BE51F2AF}" destId="{D79DD7AD-465B-49C3-9EB4-E23FFCF0ABEE}" srcOrd="2" destOrd="0" presId="urn:microsoft.com/office/officeart/2005/8/layout/hProcess11"/>
    <dgm:cxn modelId="{2D9CEDC4-6A44-426A-86E0-989105FCC4DF}" type="presParOf" srcId="{6DA0786D-0642-4DC6-8E54-C6C5E2BF6EDD}" destId="{58499C5C-329F-4408-A4D5-66A0C3E65DD4}" srcOrd="1" destOrd="0" presId="urn:microsoft.com/office/officeart/2005/8/layout/hProcess11"/>
    <dgm:cxn modelId="{26371025-2A9A-4FFA-868E-4E61194793D8}" type="presParOf" srcId="{6DA0786D-0642-4DC6-8E54-C6C5E2BF6EDD}" destId="{B1DFA437-7B91-4B9E-94F4-35EE323680D5}" srcOrd="2" destOrd="0" presId="urn:microsoft.com/office/officeart/2005/8/layout/hProcess11"/>
    <dgm:cxn modelId="{CC26218F-57A0-4ED7-BF2E-41070D37B0B6}" type="presParOf" srcId="{B1DFA437-7B91-4B9E-94F4-35EE323680D5}" destId="{FA324B68-5443-4F70-A81E-E6E51B8E963A}" srcOrd="0" destOrd="0" presId="urn:microsoft.com/office/officeart/2005/8/layout/hProcess11"/>
    <dgm:cxn modelId="{950ABEF5-0919-4778-B1EE-4A2D37A1EB06}" type="presParOf" srcId="{B1DFA437-7B91-4B9E-94F4-35EE323680D5}" destId="{D359F86D-2BA2-4D0A-98A8-801584B5149C}" srcOrd="1" destOrd="0" presId="urn:microsoft.com/office/officeart/2005/8/layout/hProcess11"/>
    <dgm:cxn modelId="{D6309578-85BB-4DB3-8BD7-3CF982361AD5}" type="presParOf" srcId="{B1DFA437-7B91-4B9E-94F4-35EE323680D5}" destId="{595AA9E1-ED2F-4F21-BA1C-43C501C582EA}" srcOrd="2" destOrd="0" presId="urn:microsoft.com/office/officeart/2005/8/layout/hProcess11"/>
    <dgm:cxn modelId="{F4F7FD02-9EBE-49BE-B2C2-9CC6164D1919}" type="presParOf" srcId="{6DA0786D-0642-4DC6-8E54-C6C5E2BF6EDD}" destId="{BDF35512-13D0-4500-A3F8-A00404C2AEFB}" srcOrd="3" destOrd="0" presId="urn:microsoft.com/office/officeart/2005/8/layout/hProcess11"/>
    <dgm:cxn modelId="{99C35009-1953-4AF9-AC27-A4D4FCC69488}" type="presParOf" srcId="{6DA0786D-0642-4DC6-8E54-C6C5E2BF6EDD}" destId="{A3615264-BD9E-4859-A249-6BA9EEE21680}" srcOrd="4" destOrd="0" presId="urn:microsoft.com/office/officeart/2005/8/layout/hProcess11"/>
    <dgm:cxn modelId="{DEBAAB03-D322-42BC-9FD4-016148D033C3}" type="presParOf" srcId="{A3615264-BD9E-4859-A249-6BA9EEE21680}" destId="{E8A778EC-7462-4F90-8097-923DC2344C82}" srcOrd="0" destOrd="0" presId="urn:microsoft.com/office/officeart/2005/8/layout/hProcess11"/>
    <dgm:cxn modelId="{570F7666-7541-42D0-BFD3-106DF5D4F15C}" type="presParOf" srcId="{A3615264-BD9E-4859-A249-6BA9EEE21680}" destId="{0EFF25C7-63F6-464B-9126-1584BF8A42A8}" srcOrd="1" destOrd="0" presId="urn:microsoft.com/office/officeart/2005/8/layout/hProcess11"/>
    <dgm:cxn modelId="{D54828F4-7992-48DB-879C-D7A48BFDE97E}" type="presParOf" srcId="{A3615264-BD9E-4859-A249-6BA9EEE21680}" destId="{952D5047-915B-4CAC-917C-9306AC732705}" srcOrd="2" destOrd="0" presId="urn:microsoft.com/office/officeart/2005/8/layout/hProcess11"/>
    <dgm:cxn modelId="{0F03EE12-B65F-4CB1-B691-643EF3D8C910}" type="presParOf" srcId="{6DA0786D-0642-4DC6-8E54-C6C5E2BF6EDD}" destId="{96424765-1FCC-4CB2-8474-D5EB06201EBB}" srcOrd="5" destOrd="0" presId="urn:microsoft.com/office/officeart/2005/8/layout/hProcess11"/>
    <dgm:cxn modelId="{366FB088-152F-45A4-8415-BCC5D8890968}" type="presParOf" srcId="{6DA0786D-0642-4DC6-8E54-C6C5E2BF6EDD}" destId="{B77AC929-6137-4D94-B2CA-453E6E6AC744}" srcOrd="6" destOrd="0" presId="urn:microsoft.com/office/officeart/2005/8/layout/hProcess11"/>
    <dgm:cxn modelId="{B0D2549B-A4A1-4F91-AD65-E0F746291818}" type="presParOf" srcId="{B77AC929-6137-4D94-B2CA-453E6E6AC744}" destId="{1DD4C963-EA07-4047-9B25-B3CC4A25E2AE}" srcOrd="0" destOrd="0" presId="urn:microsoft.com/office/officeart/2005/8/layout/hProcess11"/>
    <dgm:cxn modelId="{AA02294C-5F43-4A5F-8D5F-75362F6BA52D}" type="presParOf" srcId="{B77AC929-6137-4D94-B2CA-453E6E6AC744}" destId="{BCE9FDE3-3E9D-413C-9922-42AB7BC19A6B}" srcOrd="1" destOrd="0" presId="urn:microsoft.com/office/officeart/2005/8/layout/hProcess11"/>
    <dgm:cxn modelId="{AED89E04-E019-4649-9EF0-2EE1346E6FB3}" type="presParOf" srcId="{B77AC929-6137-4D94-B2CA-453E6E6AC744}" destId="{0F40F038-9F2C-4782-A4A9-D4D027D81F73}" srcOrd="2" destOrd="0" presId="urn:microsoft.com/office/officeart/2005/8/layout/hProcess11"/>
    <dgm:cxn modelId="{608EE0ED-F332-41A8-AC11-8095AB3E6280}" type="presParOf" srcId="{6DA0786D-0642-4DC6-8E54-C6C5E2BF6EDD}" destId="{515E42E3-7508-4F65-86E7-3B3D9B8A12EF}" srcOrd="7" destOrd="0" presId="urn:microsoft.com/office/officeart/2005/8/layout/hProcess11"/>
    <dgm:cxn modelId="{3D0BD979-F213-4357-9D85-E74A9CD67D06}" type="presParOf" srcId="{6DA0786D-0642-4DC6-8E54-C6C5E2BF6EDD}" destId="{84E98561-508C-4627-92CD-A45BB17AFC34}" srcOrd="8" destOrd="0" presId="urn:microsoft.com/office/officeart/2005/8/layout/hProcess11"/>
    <dgm:cxn modelId="{36351B4E-2C2F-4B04-9CA9-2A0F61CB2102}" type="presParOf" srcId="{84E98561-508C-4627-92CD-A45BB17AFC34}" destId="{5190484F-0338-4B8F-B3BC-3AA70A381B25}" srcOrd="0" destOrd="0" presId="urn:microsoft.com/office/officeart/2005/8/layout/hProcess11"/>
    <dgm:cxn modelId="{ECBC931C-0F18-426A-84D8-EC1708BBB69D}" type="presParOf" srcId="{84E98561-508C-4627-92CD-A45BB17AFC34}" destId="{21FBA788-0771-4FF2-AC07-BE14EADCF4ED}" srcOrd="1" destOrd="0" presId="urn:microsoft.com/office/officeart/2005/8/layout/hProcess11"/>
    <dgm:cxn modelId="{9D7B7EDE-1C16-42D2-A1BF-768E5ED35300}" type="presParOf" srcId="{84E98561-508C-4627-92CD-A45BB17AFC34}" destId="{D2D8C127-C7AB-40A9-B6B0-4BC3B5EAA2BA}" srcOrd="2" destOrd="0" presId="urn:microsoft.com/office/officeart/2005/8/layout/hProcess11"/>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A6AFF3DC-0A3F-4E9F-81B7-429589ED3D29}" type="doc">
      <dgm:prSet loTypeId="urn:microsoft.com/office/officeart/2005/8/layout/orgChart1" loCatId="hierarchy" qsTypeId="urn:microsoft.com/office/officeart/2005/8/quickstyle/simple1" qsCatId="simple" csTypeId="urn:microsoft.com/office/officeart/2005/8/colors/accent0_1" csCatId="mainScheme" phldr="1"/>
      <dgm:spPr/>
      <dgm:t>
        <a:bodyPr/>
        <a:lstStyle/>
        <a:p>
          <a:endParaRPr lang="es-ES"/>
        </a:p>
      </dgm:t>
    </dgm:pt>
    <dgm:pt modelId="{B5F9FC59-2E17-4838-B395-DE4ADC07E20C}" type="pres">
      <dgm:prSet presAssocID="{A6AFF3DC-0A3F-4E9F-81B7-429589ED3D29}" presName="hierChild1" presStyleCnt="0">
        <dgm:presLayoutVars>
          <dgm:orgChart val="1"/>
          <dgm:chPref val="1"/>
          <dgm:dir/>
          <dgm:animOne val="branch"/>
          <dgm:animLvl val="lvl"/>
          <dgm:resizeHandles/>
        </dgm:presLayoutVars>
      </dgm:prSet>
      <dgm:spPr/>
      <dgm:t>
        <a:bodyPr/>
        <a:lstStyle/>
        <a:p>
          <a:endParaRPr lang="es-ES"/>
        </a:p>
      </dgm:t>
    </dgm:pt>
  </dgm:ptLst>
  <dgm:cxnLst>
    <dgm:cxn modelId="{B43A6A45-1AFD-4870-A248-3FEE5B90164A}" type="presOf" srcId="{A6AFF3DC-0A3F-4E9F-81B7-429589ED3D29}" destId="{B5F9FC59-2E17-4838-B395-DE4ADC07E20C}" srcOrd="0" destOrd="0" presId="urn:microsoft.com/office/officeart/2005/8/layout/orgChart1"/>
  </dgm:cxnLst>
  <dgm:bg/>
  <dgm:whole>
    <a:ln>
      <a:solidFill>
        <a:srgbClr val="FF0000"/>
      </a:solidFill>
    </a:ln>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A6AFF3DC-0A3F-4E9F-81B7-429589ED3D29}" type="doc">
      <dgm:prSet loTypeId="urn:microsoft.com/office/officeart/2005/8/layout/orgChart1" loCatId="hierarchy" qsTypeId="urn:microsoft.com/office/officeart/2005/8/quickstyle/simple1" qsCatId="simple" csTypeId="urn:microsoft.com/office/officeart/2005/8/colors/accent0_1" csCatId="mainScheme" phldr="1"/>
      <dgm:spPr/>
      <dgm:t>
        <a:bodyPr/>
        <a:lstStyle/>
        <a:p>
          <a:endParaRPr lang="es-ES"/>
        </a:p>
      </dgm:t>
    </dgm:pt>
    <dgm:pt modelId="{B5F9FC59-2E17-4838-B395-DE4ADC07E20C}" type="pres">
      <dgm:prSet presAssocID="{A6AFF3DC-0A3F-4E9F-81B7-429589ED3D29}" presName="hierChild1" presStyleCnt="0">
        <dgm:presLayoutVars>
          <dgm:orgChart val="1"/>
          <dgm:chPref val="1"/>
          <dgm:dir/>
          <dgm:animOne val="branch"/>
          <dgm:animLvl val="lvl"/>
          <dgm:resizeHandles/>
        </dgm:presLayoutVars>
      </dgm:prSet>
      <dgm:spPr/>
      <dgm:t>
        <a:bodyPr/>
        <a:lstStyle/>
        <a:p>
          <a:endParaRPr lang="es-ES"/>
        </a:p>
      </dgm:t>
    </dgm:pt>
  </dgm:ptLst>
  <dgm:cxnLst>
    <dgm:cxn modelId="{B43A6A45-1AFD-4870-A248-3FEE5B90164A}" type="presOf" srcId="{A6AFF3DC-0A3F-4E9F-81B7-429589ED3D29}" destId="{B5F9FC59-2E17-4838-B395-DE4ADC07E20C}" srcOrd="0" destOrd="0" presId="urn:microsoft.com/office/officeart/2005/8/layout/orgChart1"/>
  </dgm:cxnLst>
  <dgm:bg/>
  <dgm:whole>
    <a:ln>
      <a:solidFill>
        <a:srgbClr val="FF0000"/>
      </a:solidFill>
    </a:ln>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A6AFF3DC-0A3F-4E9F-81B7-429589ED3D29}" type="doc">
      <dgm:prSet loTypeId="urn:microsoft.com/office/officeart/2005/8/layout/orgChart1" loCatId="hierarchy" qsTypeId="urn:microsoft.com/office/officeart/2005/8/quickstyle/simple1" qsCatId="simple" csTypeId="urn:microsoft.com/office/officeart/2005/8/colors/accent0_1" csCatId="mainScheme" phldr="1"/>
      <dgm:spPr/>
      <dgm:t>
        <a:bodyPr/>
        <a:lstStyle/>
        <a:p>
          <a:endParaRPr lang="es-ES"/>
        </a:p>
      </dgm:t>
    </dgm:pt>
    <dgm:pt modelId="{B5F9FC59-2E17-4838-B395-DE4ADC07E20C}" type="pres">
      <dgm:prSet presAssocID="{A6AFF3DC-0A3F-4E9F-81B7-429589ED3D29}" presName="hierChild1" presStyleCnt="0">
        <dgm:presLayoutVars>
          <dgm:orgChart val="1"/>
          <dgm:chPref val="1"/>
          <dgm:dir/>
          <dgm:animOne val="branch"/>
          <dgm:animLvl val="lvl"/>
          <dgm:resizeHandles/>
        </dgm:presLayoutVars>
      </dgm:prSet>
      <dgm:spPr/>
      <dgm:t>
        <a:bodyPr/>
        <a:lstStyle/>
        <a:p>
          <a:endParaRPr lang="es-ES"/>
        </a:p>
      </dgm:t>
    </dgm:pt>
  </dgm:ptLst>
  <dgm:cxnLst>
    <dgm:cxn modelId="{B43A6A45-1AFD-4870-A248-3FEE5B90164A}" type="presOf" srcId="{A6AFF3DC-0A3F-4E9F-81B7-429589ED3D29}" destId="{B5F9FC59-2E17-4838-B395-DE4ADC07E20C}" srcOrd="0" destOrd="0" presId="urn:microsoft.com/office/officeart/2005/8/layout/orgChart1"/>
  </dgm:cxnLst>
  <dgm:bg/>
  <dgm:whole>
    <a:ln>
      <a:solidFill>
        <a:srgbClr val="FF0000"/>
      </a:solidFill>
    </a:ln>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A6AFF3DC-0A3F-4E9F-81B7-429589ED3D29}" type="doc">
      <dgm:prSet loTypeId="urn:microsoft.com/office/officeart/2005/8/layout/orgChart1" loCatId="hierarchy" qsTypeId="urn:microsoft.com/office/officeart/2005/8/quickstyle/simple1" qsCatId="simple" csTypeId="urn:microsoft.com/office/officeart/2005/8/colors/accent0_1" csCatId="mainScheme" phldr="1"/>
      <dgm:spPr/>
      <dgm:t>
        <a:bodyPr/>
        <a:lstStyle/>
        <a:p>
          <a:endParaRPr lang="es-ES"/>
        </a:p>
      </dgm:t>
    </dgm:pt>
    <dgm:pt modelId="{B5F9FC59-2E17-4838-B395-DE4ADC07E20C}" type="pres">
      <dgm:prSet presAssocID="{A6AFF3DC-0A3F-4E9F-81B7-429589ED3D29}" presName="hierChild1" presStyleCnt="0">
        <dgm:presLayoutVars>
          <dgm:orgChart val="1"/>
          <dgm:chPref val="1"/>
          <dgm:dir/>
          <dgm:animOne val="branch"/>
          <dgm:animLvl val="lvl"/>
          <dgm:resizeHandles/>
        </dgm:presLayoutVars>
      </dgm:prSet>
      <dgm:spPr/>
      <dgm:t>
        <a:bodyPr/>
        <a:lstStyle/>
        <a:p>
          <a:endParaRPr lang="es-ES"/>
        </a:p>
      </dgm:t>
    </dgm:pt>
  </dgm:ptLst>
  <dgm:cxnLst>
    <dgm:cxn modelId="{B43A6A45-1AFD-4870-A248-3FEE5B90164A}" type="presOf" srcId="{A6AFF3DC-0A3F-4E9F-81B7-429589ED3D29}" destId="{B5F9FC59-2E17-4838-B395-DE4ADC07E20C}" srcOrd="0" destOrd="0" presId="urn:microsoft.com/office/officeart/2005/8/layout/orgChart1"/>
  </dgm:cxnLst>
  <dgm:bg/>
  <dgm:whole>
    <a:ln>
      <a:solidFill>
        <a:srgbClr val="FF0000"/>
      </a:solidFill>
    </a:ln>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C9D3E7D-3B44-4F31-956D-6C43236163B3}">
      <dsp:nvSpPr>
        <dsp:cNvPr id="0" name=""/>
        <dsp:cNvSpPr/>
      </dsp:nvSpPr>
      <dsp:spPr>
        <a:xfrm>
          <a:off x="7085448" y="1396048"/>
          <a:ext cx="3487786" cy="404331"/>
        </a:xfrm>
        <a:custGeom>
          <a:avLst/>
          <a:gdLst/>
          <a:ahLst/>
          <a:cxnLst/>
          <a:rect l="0" t="0" r="0" b="0"/>
          <a:pathLst>
            <a:path>
              <a:moveTo>
                <a:pt x="0" y="0"/>
              </a:moveTo>
              <a:lnTo>
                <a:pt x="0" y="202165"/>
              </a:lnTo>
              <a:lnTo>
                <a:pt x="3487786" y="202165"/>
              </a:lnTo>
              <a:lnTo>
                <a:pt x="3487786" y="404331"/>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749071B-A8D5-445D-84B9-1D837A3B2FAB}">
      <dsp:nvSpPr>
        <dsp:cNvPr id="0" name=""/>
        <dsp:cNvSpPr/>
      </dsp:nvSpPr>
      <dsp:spPr>
        <a:xfrm>
          <a:off x="7085448" y="1396048"/>
          <a:ext cx="1129674" cy="430998"/>
        </a:xfrm>
        <a:custGeom>
          <a:avLst/>
          <a:gdLst/>
          <a:ahLst/>
          <a:cxnLst/>
          <a:rect l="0" t="0" r="0" b="0"/>
          <a:pathLst>
            <a:path>
              <a:moveTo>
                <a:pt x="0" y="0"/>
              </a:moveTo>
              <a:lnTo>
                <a:pt x="0" y="228832"/>
              </a:lnTo>
              <a:lnTo>
                <a:pt x="1129674" y="228832"/>
              </a:lnTo>
              <a:lnTo>
                <a:pt x="1129674" y="430998"/>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1D41FE4-B288-45D0-A26E-DDF0D7771D06}">
      <dsp:nvSpPr>
        <dsp:cNvPr id="0" name=""/>
        <dsp:cNvSpPr/>
      </dsp:nvSpPr>
      <dsp:spPr>
        <a:xfrm>
          <a:off x="5895441" y="1396048"/>
          <a:ext cx="1190006" cy="364409"/>
        </a:xfrm>
        <a:custGeom>
          <a:avLst/>
          <a:gdLst/>
          <a:ahLst/>
          <a:cxnLst/>
          <a:rect l="0" t="0" r="0" b="0"/>
          <a:pathLst>
            <a:path>
              <a:moveTo>
                <a:pt x="1190006" y="0"/>
              </a:moveTo>
              <a:lnTo>
                <a:pt x="1190006" y="162243"/>
              </a:lnTo>
              <a:lnTo>
                <a:pt x="0" y="162243"/>
              </a:lnTo>
              <a:lnTo>
                <a:pt x="0" y="364409"/>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845C591-8D90-48E5-8F40-4D64E134E134}">
      <dsp:nvSpPr>
        <dsp:cNvPr id="0" name=""/>
        <dsp:cNvSpPr/>
      </dsp:nvSpPr>
      <dsp:spPr>
        <a:xfrm>
          <a:off x="3614238" y="1396048"/>
          <a:ext cx="3471209" cy="404331"/>
        </a:xfrm>
        <a:custGeom>
          <a:avLst/>
          <a:gdLst/>
          <a:ahLst/>
          <a:cxnLst/>
          <a:rect l="0" t="0" r="0" b="0"/>
          <a:pathLst>
            <a:path>
              <a:moveTo>
                <a:pt x="3471209" y="0"/>
              </a:moveTo>
              <a:lnTo>
                <a:pt x="3471209" y="202165"/>
              </a:lnTo>
              <a:lnTo>
                <a:pt x="0" y="202165"/>
              </a:lnTo>
              <a:lnTo>
                <a:pt x="0" y="404331"/>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07B3E57-AB57-44AE-AB35-C92674AD4883}">
      <dsp:nvSpPr>
        <dsp:cNvPr id="0" name=""/>
        <dsp:cNvSpPr/>
      </dsp:nvSpPr>
      <dsp:spPr>
        <a:xfrm>
          <a:off x="229075" y="3140336"/>
          <a:ext cx="338035" cy="885679"/>
        </a:xfrm>
        <a:custGeom>
          <a:avLst/>
          <a:gdLst/>
          <a:ahLst/>
          <a:cxnLst/>
          <a:rect l="0" t="0" r="0" b="0"/>
          <a:pathLst>
            <a:path>
              <a:moveTo>
                <a:pt x="0" y="0"/>
              </a:moveTo>
              <a:lnTo>
                <a:pt x="0" y="885679"/>
              </a:lnTo>
              <a:lnTo>
                <a:pt x="338035" y="885679"/>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3038E5C-E72B-4D59-ACFF-F2BBA0E16AA1}">
      <dsp:nvSpPr>
        <dsp:cNvPr id="0" name=""/>
        <dsp:cNvSpPr/>
      </dsp:nvSpPr>
      <dsp:spPr>
        <a:xfrm>
          <a:off x="1084784" y="1396048"/>
          <a:ext cx="91440" cy="404331"/>
        </a:xfrm>
        <a:custGeom>
          <a:avLst/>
          <a:gdLst/>
          <a:ahLst/>
          <a:cxnLst/>
          <a:rect l="0" t="0" r="0" b="0"/>
          <a:pathLst>
            <a:path>
              <a:moveTo>
                <a:pt x="45720" y="0"/>
              </a:moveTo>
              <a:lnTo>
                <a:pt x="45720" y="404331"/>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BFA00DC-A280-4779-91D1-A843534B0709}">
      <dsp:nvSpPr>
        <dsp:cNvPr id="0" name=""/>
        <dsp:cNvSpPr/>
      </dsp:nvSpPr>
      <dsp:spPr>
        <a:xfrm>
          <a:off x="167809" y="433353"/>
          <a:ext cx="1925390" cy="962695"/>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s-MX" sz="2000" b="1" kern="1200" dirty="0" smtClean="0">
              <a:latin typeface="Arial" panose="020B0604020202020204" pitchFamily="34" charset="0"/>
              <a:cs typeface="Arial" panose="020B0604020202020204" pitchFamily="34" charset="0"/>
            </a:rPr>
            <a:t>MATERIALES</a:t>
          </a:r>
          <a:endParaRPr lang="es-CL" sz="2000" b="1" kern="1200" dirty="0">
            <a:latin typeface="Arial" panose="020B0604020202020204" pitchFamily="34" charset="0"/>
            <a:cs typeface="Arial" panose="020B0604020202020204" pitchFamily="34" charset="0"/>
          </a:endParaRPr>
        </a:p>
      </dsp:txBody>
      <dsp:txXfrm>
        <a:off x="167809" y="433353"/>
        <a:ext cx="1925390" cy="962695"/>
      </dsp:txXfrm>
    </dsp:sp>
    <dsp:sp modelId="{D9E5E42D-E708-412E-8CD5-5642BDFBE0C1}">
      <dsp:nvSpPr>
        <dsp:cNvPr id="0" name=""/>
        <dsp:cNvSpPr/>
      </dsp:nvSpPr>
      <dsp:spPr>
        <a:xfrm>
          <a:off x="3717" y="1800380"/>
          <a:ext cx="2253573" cy="1339956"/>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altLang="es-ES" sz="1400" kern="1200" dirty="0" smtClean="0">
              <a:latin typeface="Arial" panose="020B0604020202020204" pitchFamily="34" charset="0"/>
              <a:cs typeface="Arial" panose="020B0604020202020204" pitchFamily="34" charset="0"/>
            </a:rPr>
            <a:t>Son todos aquellos factores (políticos, económicos, sociales), que influyen de manera decisiva en la </a:t>
          </a:r>
          <a:r>
            <a:rPr lang="es-ES" altLang="es-ES" sz="1400" kern="1200" dirty="0" smtClean="0">
              <a:solidFill>
                <a:srgbClr val="FF0000"/>
              </a:solidFill>
              <a:latin typeface="Arial" panose="020B0604020202020204" pitchFamily="34" charset="0"/>
              <a:cs typeface="Arial" panose="020B0604020202020204" pitchFamily="34" charset="0"/>
            </a:rPr>
            <a:t>creación, modificación y derogación </a:t>
          </a:r>
          <a:r>
            <a:rPr lang="es-ES" altLang="es-ES" sz="1400" kern="1200" dirty="0" smtClean="0">
              <a:latin typeface="Arial" panose="020B0604020202020204" pitchFamily="34" charset="0"/>
              <a:cs typeface="Arial" panose="020B0604020202020204" pitchFamily="34" charset="0"/>
            </a:rPr>
            <a:t>del Derecho</a:t>
          </a:r>
        </a:p>
      </dsp:txBody>
      <dsp:txXfrm>
        <a:off x="3717" y="1800380"/>
        <a:ext cx="2253573" cy="1339956"/>
      </dsp:txXfrm>
    </dsp:sp>
    <dsp:sp modelId="{8360025B-7010-4F8B-8BDC-8998F8A0176C}">
      <dsp:nvSpPr>
        <dsp:cNvPr id="0" name=""/>
        <dsp:cNvSpPr/>
      </dsp:nvSpPr>
      <dsp:spPr>
        <a:xfrm>
          <a:off x="567111" y="3544668"/>
          <a:ext cx="1925390" cy="962695"/>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Ley de Reconstrucción,  </a:t>
          </a:r>
          <a:r>
            <a:rPr lang="es-ES" sz="1400" kern="1200" dirty="0" smtClean="0">
              <a:latin typeface="Arial" panose="020B0604020202020204" pitchFamily="34" charset="0"/>
              <a:cs typeface="Arial" panose="020B0604020202020204" pitchFamily="34" charset="0"/>
              <a:hlinkClick xmlns:r="http://schemas.openxmlformats.org/officeDocument/2006/relationships" r:id="rId1" action="ppaction://hlinkfile"/>
            </a:rPr>
            <a:t>N° 20.444.</a:t>
          </a:r>
          <a:endParaRPr lang="es-ES" sz="1400" kern="1200" dirty="0" smtClean="0">
            <a:latin typeface="Arial" panose="020B0604020202020204" pitchFamily="34" charset="0"/>
            <a:cs typeface="Arial" panose="020B0604020202020204" pitchFamily="34" charset="0"/>
          </a:endParaRPr>
        </a:p>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Terremoto del 27/2/2010</a:t>
          </a:r>
          <a:endParaRPr lang="es-ES" sz="1400" kern="1200" dirty="0">
            <a:latin typeface="Arial" panose="020B0604020202020204" pitchFamily="34" charset="0"/>
            <a:cs typeface="Arial" panose="020B0604020202020204" pitchFamily="34" charset="0"/>
          </a:endParaRPr>
        </a:p>
      </dsp:txBody>
      <dsp:txXfrm>
        <a:off x="567111" y="3544668"/>
        <a:ext cx="1925390" cy="962695"/>
      </dsp:txXfrm>
    </dsp:sp>
    <dsp:sp modelId="{7B3675B1-1723-469C-9F92-F06E1BDB146D}">
      <dsp:nvSpPr>
        <dsp:cNvPr id="0" name=""/>
        <dsp:cNvSpPr/>
      </dsp:nvSpPr>
      <dsp:spPr>
        <a:xfrm>
          <a:off x="6122752" y="433353"/>
          <a:ext cx="1925390" cy="962695"/>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s-MX" sz="2000" b="1" kern="1200" dirty="0" smtClean="0">
              <a:latin typeface="Arial" panose="020B0604020202020204" pitchFamily="34" charset="0"/>
              <a:cs typeface="Arial" panose="020B0604020202020204" pitchFamily="34" charset="0"/>
            </a:rPr>
            <a:t>FORMALES</a:t>
          </a:r>
          <a:endParaRPr lang="es-CL" sz="2000" b="1" kern="1200" dirty="0">
            <a:latin typeface="Arial" panose="020B0604020202020204" pitchFamily="34" charset="0"/>
            <a:cs typeface="Arial" panose="020B0604020202020204" pitchFamily="34" charset="0"/>
          </a:endParaRPr>
        </a:p>
      </dsp:txBody>
      <dsp:txXfrm>
        <a:off x="6122752" y="433353"/>
        <a:ext cx="1925390" cy="962695"/>
      </dsp:txXfrm>
    </dsp:sp>
    <dsp:sp modelId="{A55515F7-4140-40C3-B08D-6EC83836EFD1}">
      <dsp:nvSpPr>
        <dsp:cNvPr id="0" name=""/>
        <dsp:cNvSpPr/>
      </dsp:nvSpPr>
      <dsp:spPr>
        <a:xfrm>
          <a:off x="2661623" y="1800380"/>
          <a:ext cx="1905231" cy="477708"/>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s-MX" sz="2000" kern="1200" dirty="0" smtClean="0">
              <a:latin typeface="Arial" panose="020B0604020202020204" pitchFamily="34" charset="0"/>
              <a:cs typeface="Arial" panose="020B0604020202020204" pitchFamily="34" charset="0"/>
            </a:rPr>
            <a:t>Ley</a:t>
          </a:r>
          <a:endParaRPr lang="es-CL" sz="2000" kern="1200" dirty="0">
            <a:latin typeface="Arial" panose="020B0604020202020204" pitchFamily="34" charset="0"/>
            <a:cs typeface="Arial" panose="020B0604020202020204" pitchFamily="34" charset="0"/>
          </a:endParaRPr>
        </a:p>
      </dsp:txBody>
      <dsp:txXfrm>
        <a:off x="2661623" y="1800380"/>
        <a:ext cx="1905231" cy="477708"/>
      </dsp:txXfrm>
    </dsp:sp>
    <dsp:sp modelId="{015D6FDD-B7C5-4767-B794-AD90DBF12F2C}">
      <dsp:nvSpPr>
        <dsp:cNvPr id="0" name=""/>
        <dsp:cNvSpPr/>
      </dsp:nvSpPr>
      <dsp:spPr>
        <a:xfrm>
          <a:off x="4971186" y="1760457"/>
          <a:ext cx="1848509" cy="585751"/>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s-CL" sz="2000" kern="1200" dirty="0" smtClean="0">
              <a:latin typeface="Arial" panose="020B0604020202020204" pitchFamily="34" charset="0"/>
              <a:cs typeface="Arial" panose="020B0604020202020204" pitchFamily="34" charset="0"/>
            </a:rPr>
            <a:t>Tratados</a:t>
          </a:r>
          <a:endParaRPr lang="es-CL" sz="2000" kern="1200" dirty="0">
            <a:latin typeface="Arial" panose="020B0604020202020204" pitchFamily="34" charset="0"/>
            <a:cs typeface="Arial" panose="020B0604020202020204" pitchFamily="34" charset="0"/>
          </a:endParaRPr>
        </a:p>
      </dsp:txBody>
      <dsp:txXfrm>
        <a:off x="4971186" y="1760457"/>
        <a:ext cx="1848509" cy="585751"/>
      </dsp:txXfrm>
    </dsp:sp>
    <dsp:sp modelId="{D6B3C48F-CA31-433A-8795-C655A6513587}">
      <dsp:nvSpPr>
        <dsp:cNvPr id="0" name=""/>
        <dsp:cNvSpPr/>
      </dsp:nvSpPr>
      <dsp:spPr>
        <a:xfrm>
          <a:off x="7210704" y="1827047"/>
          <a:ext cx="2008836" cy="570271"/>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endParaRPr lang="es-MX" sz="2000" kern="1200" dirty="0" smtClean="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ct val="0"/>
            </a:spcBef>
            <a:spcAft>
              <a:spcPts val="0"/>
            </a:spcAft>
            <a:buClrTx/>
            <a:buSzTx/>
            <a:buFontTx/>
            <a:buNone/>
            <a:tabLst/>
            <a:defRPr/>
          </a:pPr>
          <a:r>
            <a:rPr lang="es-MX" sz="2000" kern="1200" dirty="0" smtClean="0">
              <a:latin typeface="Arial" panose="020B0604020202020204" pitchFamily="34" charset="0"/>
              <a:cs typeface="Arial" panose="020B0604020202020204" pitchFamily="34" charset="0"/>
            </a:rPr>
            <a:t>Costumbre</a:t>
          </a:r>
          <a:endParaRPr lang="es-CL" sz="2000" kern="1200" dirty="0" smtClean="0">
            <a:latin typeface="Arial" panose="020B0604020202020204" pitchFamily="34" charset="0"/>
            <a:cs typeface="Arial" panose="020B0604020202020204" pitchFamily="34" charset="0"/>
          </a:endParaRPr>
        </a:p>
        <a:p>
          <a:pPr lvl="0" algn="ctr" defTabSz="622300">
            <a:lnSpc>
              <a:spcPct val="90000"/>
            </a:lnSpc>
            <a:spcBef>
              <a:spcPct val="0"/>
            </a:spcBef>
            <a:spcAft>
              <a:spcPct val="35000"/>
            </a:spcAft>
          </a:pPr>
          <a:endParaRPr lang="es-CL" sz="2000" kern="1200" dirty="0">
            <a:latin typeface="Arial" panose="020B0604020202020204" pitchFamily="34" charset="0"/>
            <a:cs typeface="Arial" panose="020B0604020202020204" pitchFamily="34" charset="0"/>
          </a:endParaRPr>
        </a:p>
      </dsp:txBody>
      <dsp:txXfrm>
        <a:off x="7210704" y="1827047"/>
        <a:ext cx="2008836" cy="570271"/>
      </dsp:txXfrm>
    </dsp:sp>
    <dsp:sp modelId="{785FE9BB-8A6D-4CD8-8D30-9748E06B49A9}">
      <dsp:nvSpPr>
        <dsp:cNvPr id="0" name=""/>
        <dsp:cNvSpPr/>
      </dsp:nvSpPr>
      <dsp:spPr>
        <a:xfrm>
          <a:off x="9637196" y="1800380"/>
          <a:ext cx="1872076" cy="631258"/>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endParaRPr lang="es-MX" sz="2000" kern="1200" dirty="0" smtClean="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ct val="0"/>
            </a:spcBef>
            <a:spcAft>
              <a:spcPts val="0"/>
            </a:spcAft>
            <a:buClrTx/>
            <a:buSzTx/>
            <a:buFontTx/>
            <a:buNone/>
            <a:tabLst/>
            <a:defRPr/>
          </a:pPr>
          <a:r>
            <a:rPr lang="es-MX" sz="2000" kern="1200" dirty="0" smtClean="0">
              <a:latin typeface="Arial" panose="020B0604020202020204" pitchFamily="34" charset="0"/>
              <a:cs typeface="Arial" panose="020B0604020202020204" pitchFamily="34" charset="0"/>
            </a:rPr>
            <a:t>Jurisprudencia</a:t>
          </a:r>
          <a:endParaRPr lang="es-CL" sz="2000" kern="1200" dirty="0" smtClean="0">
            <a:latin typeface="Arial" panose="020B0604020202020204" pitchFamily="34" charset="0"/>
            <a:cs typeface="Arial" panose="020B0604020202020204" pitchFamily="34" charset="0"/>
          </a:endParaRPr>
        </a:p>
        <a:p>
          <a:pPr lvl="0" algn="ctr">
            <a:spcBef>
              <a:spcPct val="0"/>
            </a:spcBef>
          </a:pPr>
          <a:endParaRPr lang="es-CL" sz="1400" kern="1200" dirty="0">
            <a:latin typeface="Arial" panose="020B0604020202020204" pitchFamily="34" charset="0"/>
            <a:cs typeface="Arial" panose="020B0604020202020204" pitchFamily="34" charset="0"/>
          </a:endParaRPr>
        </a:p>
      </dsp:txBody>
      <dsp:txXfrm>
        <a:off x="9637196" y="1800380"/>
        <a:ext cx="1872076" cy="631258"/>
      </dsp:txXfrm>
    </dsp:sp>
    <dsp:sp modelId="{6DCB337C-87EF-4858-8C66-5FF90A0F79E9}">
      <dsp:nvSpPr>
        <dsp:cNvPr id="0" name=""/>
        <dsp:cNvSpPr/>
      </dsp:nvSpPr>
      <dsp:spPr>
        <a:xfrm>
          <a:off x="8452475" y="433353"/>
          <a:ext cx="1925390" cy="962695"/>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Forma de expresión del Derecho Positivo a la comunidad</a:t>
          </a:r>
          <a:endParaRPr lang="es-ES" sz="1400" kern="1200" dirty="0">
            <a:latin typeface="Arial" panose="020B0604020202020204" pitchFamily="34" charset="0"/>
            <a:cs typeface="Arial" panose="020B0604020202020204" pitchFamily="34" charset="0"/>
          </a:endParaRPr>
        </a:p>
      </dsp:txBody>
      <dsp:txXfrm>
        <a:off x="8452475" y="433353"/>
        <a:ext cx="1925390" cy="96269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236410E-464A-43EE-BF3D-B2E706CCCAC3}">
      <dsp:nvSpPr>
        <dsp:cNvPr id="0" name=""/>
        <dsp:cNvSpPr/>
      </dsp:nvSpPr>
      <dsp:spPr>
        <a:xfrm>
          <a:off x="10209820" y="1662019"/>
          <a:ext cx="289056" cy="4530823"/>
        </a:xfrm>
        <a:custGeom>
          <a:avLst/>
          <a:gdLst/>
          <a:ahLst/>
          <a:cxnLst/>
          <a:rect l="0" t="0" r="0" b="0"/>
          <a:pathLst>
            <a:path>
              <a:moveTo>
                <a:pt x="0" y="0"/>
              </a:moveTo>
              <a:lnTo>
                <a:pt x="0" y="4530823"/>
              </a:lnTo>
              <a:lnTo>
                <a:pt x="289056" y="4530823"/>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AEBEEBC-DF86-4370-8D38-F8DC5614D861}">
      <dsp:nvSpPr>
        <dsp:cNvPr id="0" name=""/>
        <dsp:cNvSpPr/>
      </dsp:nvSpPr>
      <dsp:spPr>
        <a:xfrm>
          <a:off x="10209820" y="1662019"/>
          <a:ext cx="289056" cy="3556009"/>
        </a:xfrm>
        <a:custGeom>
          <a:avLst/>
          <a:gdLst/>
          <a:ahLst/>
          <a:cxnLst/>
          <a:rect l="0" t="0" r="0" b="0"/>
          <a:pathLst>
            <a:path>
              <a:moveTo>
                <a:pt x="0" y="0"/>
              </a:moveTo>
              <a:lnTo>
                <a:pt x="0" y="3556009"/>
              </a:lnTo>
              <a:lnTo>
                <a:pt x="289056" y="3556009"/>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5A845BE-C3F0-4DA5-A08B-A1D597016373}">
      <dsp:nvSpPr>
        <dsp:cNvPr id="0" name=""/>
        <dsp:cNvSpPr/>
      </dsp:nvSpPr>
      <dsp:spPr>
        <a:xfrm>
          <a:off x="10209820" y="1662019"/>
          <a:ext cx="289056" cy="2581196"/>
        </a:xfrm>
        <a:custGeom>
          <a:avLst/>
          <a:gdLst/>
          <a:ahLst/>
          <a:cxnLst/>
          <a:rect l="0" t="0" r="0" b="0"/>
          <a:pathLst>
            <a:path>
              <a:moveTo>
                <a:pt x="0" y="0"/>
              </a:moveTo>
              <a:lnTo>
                <a:pt x="0" y="2581196"/>
              </a:lnTo>
              <a:lnTo>
                <a:pt x="289056" y="2581196"/>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8824BF3-A804-4AFA-898E-DE826A198F2F}">
      <dsp:nvSpPr>
        <dsp:cNvPr id="0" name=""/>
        <dsp:cNvSpPr/>
      </dsp:nvSpPr>
      <dsp:spPr>
        <a:xfrm>
          <a:off x="10209820" y="1662019"/>
          <a:ext cx="289056" cy="1606382"/>
        </a:xfrm>
        <a:custGeom>
          <a:avLst/>
          <a:gdLst/>
          <a:ahLst/>
          <a:cxnLst/>
          <a:rect l="0" t="0" r="0" b="0"/>
          <a:pathLst>
            <a:path>
              <a:moveTo>
                <a:pt x="0" y="0"/>
              </a:moveTo>
              <a:lnTo>
                <a:pt x="0" y="1606382"/>
              </a:lnTo>
              <a:lnTo>
                <a:pt x="289056" y="1606382"/>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0E72250-2E26-481D-9F1B-3115AF1119FA}">
      <dsp:nvSpPr>
        <dsp:cNvPr id="0" name=""/>
        <dsp:cNvSpPr/>
      </dsp:nvSpPr>
      <dsp:spPr>
        <a:xfrm>
          <a:off x="10209820" y="1662019"/>
          <a:ext cx="289056" cy="631569"/>
        </a:xfrm>
        <a:custGeom>
          <a:avLst/>
          <a:gdLst/>
          <a:ahLst/>
          <a:cxnLst/>
          <a:rect l="0" t="0" r="0" b="0"/>
          <a:pathLst>
            <a:path>
              <a:moveTo>
                <a:pt x="0" y="0"/>
              </a:moveTo>
              <a:lnTo>
                <a:pt x="0" y="631569"/>
              </a:lnTo>
              <a:lnTo>
                <a:pt x="289056" y="631569"/>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C1E20BE-34D6-4CC7-B4C1-7BED7780FC11}">
      <dsp:nvSpPr>
        <dsp:cNvPr id="0" name=""/>
        <dsp:cNvSpPr/>
      </dsp:nvSpPr>
      <dsp:spPr>
        <a:xfrm>
          <a:off x="6014666" y="687205"/>
          <a:ext cx="4965971" cy="288325"/>
        </a:xfrm>
        <a:custGeom>
          <a:avLst/>
          <a:gdLst/>
          <a:ahLst/>
          <a:cxnLst/>
          <a:rect l="0" t="0" r="0" b="0"/>
          <a:pathLst>
            <a:path>
              <a:moveTo>
                <a:pt x="0" y="0"/>
              </a:moveTo>
              <a:lnTo>
                <a:pt x="0" y="144162"/>
              </a:lnTo>
              <a:lnTo>
                <a:pt x="4965971" y="144162"/>
              </a:lnTo>
              <a:lnTo>
                <a:pt x="4965971" y="288325"/>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CB233A4-B901-41CA-84DC-881137CBE5E7}">
      <dsp:nvSpPr>
        <dsp:cNvPr id="0" name=""/>
        <dsp:cNvSpPr/>
      </dsp:nvSpPr>
      <dsp:spPr>
        <a:xfrm>
          <a:off x="8631628" y="2636832"/>
          <a:ext cx="205946" cy="645216"/>
        </a:xfrm>
        <a:custGeom>
          <a:avLst/>
          <a:gdLst/>
          <a:ahLst/>
          <a:cxnLst/>
          <a:rect l="0" t="0" r="0" b="0"/>
          <a:pathLst>
            <a:path>
              <a:moveTo>
                <a:pt x="0" y="0"/>
              </a:moveTo>
              <a:lnTo>
                <a:pt x="0" y="645216"/>
              </a:lnTo>
              <a:lnTo>
                <a:pt x="205946" y="645216"/>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8B1F72E-D462-4E9A-95AD-90635126096D}">
      <dsp:nvSpPr>
        <dsp:cNvPr id="0" name=""/>
        <dsp:cNvSpPr/>
      </dsp:nvSpPr>
      <dsp:spPr>
        <a:xfrm>
          <a:off x="7519517" y="1662019"/>
          <a:ext cx="1661301" cy="288325"/>
        </a:xfrm>
        <a:custGeom>
          <a:avLst/>
          <a:gdLst/>
          <a:ahLst/>
          <a:cxnLst/>
          <a:rect l="0" t="0" r="0" b="0"/>
          <a:pathLst>
            <a:path>
              <a:moveTo>
                <a:pt x="0" y="0"/>
              </a:moveTo>
              <a:lnTo>
                <a:pt x="0" y="144162"/>
              </a:lnTo>
              <a:lnTo>
                <a:pt x="1661301" y="144162"/>
              </a:lnTo>
              <a:lnTo>
                <a:pt x="1661301" y="288325"/>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3A22CFC-3FAF-477B-89A3-EABCFCB93BB5}">
      <dsp:nvSpPr>
        <dsp:cNvPr id="0" name=""/>
        <dsp:cNvSpPr/>
      </dsp:nvSpPr>
      <dsp:spPr>
        <a:xfrm>
          <a:off x="7473797" y="1662019"/>
          <a:ext cx="91440" cy="288325"/>
        </a:xfrm>
        <a:custGeom>
          <a:avLst/>
          <a:gdLst/>
          <a:ahLst/>
          <a:cxnLst/>
          <a:rect l="0" t="0" r="0" b="0"/>
          <a:pathLst>
            <a:path>
              <a:moveTo>
                <a:pt x="45720" y="0"/>
              </a:moveTo>
              <a:lnTo>
                <a:pt x="45720" y="288325"/>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4AF7970-289D-40A1-8FF9-CEFCA0BBEA48}">
      <dsp:nvSpPr>
        <dsp:cNvPr id="0" name=""/>
        <dsp:cNvSpPr/>
      </dsp:nvSpPr>
      <dsp:spPr>
        <a:xfrm>
          <a:off x="5858215" y="1662019"/>
          <a:ext cx="1661301" cy="288325"/>
        </a:xfrm>
        <a:custGeom>
          <a:avLst/>
          <a:gdLst/>
          <a:ahLst/>
          <a:cxnLst/>
          <a:rect l="0" t="0" r="0" b="0"/>
          <a:pathLst>
            <a:path>
              <a:moveTo>
                <a:pt x="1661301" y="0"/>
              </a:moveTo>
              <a:lnTo>
                <a:pt x="1661301" y="144162"/>
              </a:lnTo>
              <a:lnTo>
                <a:pt x="0" y="144162"/>
              </a:lnTo>
              <a:lnTo>
                <a:pt x="0" y="288325"/>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9BC4B23-B70B-4392-A40D-383EF26BDC90}">
      <dsp:nvSpPr>
        <dsp:cNvPr id="0" name=""/>
        <dsp:cNvSpPr/>
      </dsp:nvSpPr>
      <dsp:spPr>
        <a:xfrm>
          <a:off x="6014666" y="687205"/>
          <a:ext cx="1504851" cy="288325"/>
        </a:xfrm>
        <a:custGeom>
          <a:avLst/>
          <a:gdLst/>
          <a:ahLst/>
          <a:cxnLst/>
          <a:rect l="0" t="0" r="0" b="0"/>
          <a:pathLst>
            <a:path>
              <a:moveTo>
                <a:pt x="0" y="0"/>
              </a:moveTo>
              <a:lnTo>
                <a:pt x="0" y="144162"/>
              </a:lnTo>
              <a:lnTo>
                <a:pt x="1504851" y="144162"/>
              </a:lnTo>
              <a:lnTo>
                <a:pt x="1504851" y="288325"/>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BA679DC-F607-4170-AD51-008D79E60F8C}">
      <dsp:nvSpPr>
        <dsp:cNvPr id="0" name=""/>
        <dsp:cNvSpPr/>
      </dsp:nvSpPr>
      <dsp:spPr>
        <a:xfrm>
          <a:off x="3181079" y="1662019"/>
          <a:ext cx="329345" cy="4530823"/>
        </a:xfrm>
        <a:custGeom>
          <a:avLst/>
          <a:gdLst/>
          <a:ahLst/>
          <a:cxnLst/>
          <a:rect l="0" t="0" r="0" b="0"/>
          <a:pathLst>
            <a:path>
              <a:moveTo>
                <a:pt x="0" y="0"/>
              </a:moveTo>
              <a:lnTo>
                <a:pt x="0" y="4530823"/>
              </a:lnTo>
              <a:lnTo>
                <a:pt x="329345" y="4530823"/>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4FFA920-C761-41A9-822E-FE6B5F088EDD}">
      <dsp:nvSpPr>
        <dsp:cNvPr id="0" name=""/>
        <dsp:cNvSpPr/>
      </dsp:nvSpPr>
      <dsp:spPr>
        <a:xfrm>
          <a:off x="3181079" y="1662019"/>
          <a:ext cx="329345" cy="3556009"/>
        </a:xfrm>
        <a:custGeom>
          <a:avLst/>
          <a:gdLst/>
          <a:ahLst/>
          <a:cxnLst/>
          <a:rect l="0" t="0" r="0" b="0"/>
          <a:pathLst>
            <a:path>
              <a:moveTo>
                <a:pt x="0" y="0"/>
              </a:moveTo>
              <a:lnTo>
                <a:pt x="0" y="3556009"/>
              </a:lnTo>
              <a:lnTo>
                <a:pt x="329345" y="3556009"/>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EC0709E-D0B7-432C-80AD-736B0CACA5E4}">
      <dsp:nvSpPr>
        <dsp:cNvPr id="0" name=""/>
        <dsp:cNvSpPr/>
      </dsp:nvSpPr>
      <dsp:spPr>
        <a:xfrm>
          <a:off x="3181079" y="1662019"/>
          <a:ext cx="329345" cy="2581196"/>
        </a:xfrm>
        <a:custGeom>
          <a:avLst/>
          <a:gdLst/>
          <a:ahLst/>
          <a:cxnLst/>
          <a:rect l="0" t="0" r="0" b="0"/>
          <a:pathLst>
            <a:path>
              <a:moveTo>
                <a:pt x="0" y="0"/>
              </a:moveTo>
              <a:lnTo>
                <a:pt x="0" y="2581196"/>
              </a:lnTo>
              <a:lnTo>
                <a:pt x="329345" y="2581196"/>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7E7CC35-52D0-435B-AB94-8045B42F3D63}">
      <dsp:nvSpPr>
        <dsp:cNvPr id="0" name=""/>
        <dsp:cNvSpPr/>
      </dsp:nvSpPr>
      <dsp:spPr>
        <a:xfrm>
          <a:off x="3181079" y="1662019"/>
          <a:ext cx="329345" cy="1606382"/>
        </a:xfrm>
        <a:custGeom>
          <a:avLst/>
          <a:gdLst/>
          <a:ahLst/>
          <a:cxnLst/>
          <a:rect l="0" t="0" r="0" b="0"/>
          <a:pathLst>
            <a:path>
              <a:moveTo>
                <a:pt x="0" y="0"/>
              </a:moveTo>
              <a:lnTo>
                <a:pt x="0" y="1606382"/>
              </a:lnTo>
              <a:lnTo>
                <a:pt x="329345" y="1606382"/>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C414D5D-76AF-4A55-9549-0E9AEE5815EB}">
      <dsp:nvSpPr>
        <dsp:cNvPr id="0" name=""/>
        <dsp:cNvSpPr/>
      </dsp:nvSpPr>
      <dsp:spPr>
        <a:xfrm>
          <a:off x="3181079" y="1662019"/>
          <a:ext cx="329345" cy="631569"/>
        </a:xfrm>
        <a:custGeom>
          <a:avLst/>
          <a:gdLst/>
          <a:ahLst/>
          <a:cxnLst/>
          <a:rect l="0" t="0" r="0" b="0"/>
          <a:pathLst>
            <a:path>
              <a:moveTo>
                <a:pt x="0" y="0"/>
              </a:moveTo>
              <a:lnTo>
                <a:pt x="0" y="631569"/>
              </a:lnTo>
              <a:lnTo>
                <a:pt x="329345" y="631569"/>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E65FD1F-FEE2-4B58-B2ED-ACAEABF880D1}">
      <dsp:nvSpPr>
        <dsp:cNvPr id="0" name=""/>
        <dsp:cNvSpPr/>
      </dsp:nvSpPr>
      <dsp:spPr>
        <a:xfrm>
          <a:off x="4059334" y="687205"/>
          <a:ext cx="1955331" cy="288325"/>
        </a:xfrm>
        <a:custGeom>
          <a:avLst/>
          <a:gdLst/>
          <a:ahLst/>
          <a:cxnLst/>
          <a:rect l="0" t="0" r="0" b="0"/>
          <a:pathLst>
            <a:path>
              <a:moveTo>
                <a:pt x="1955331" y="0"/>
              </a:moveTo>
              <a:lnTo>
                <a:pt x="1955331" y="144162"/>
              </a:lnTo>
              <a:lnTo>
                <a:pt x="0" y="144162"/>
              </a:lnTo>
              <a:lnTo>
                <a:pt x="0" y="288325"/>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B3E77E5-D333-4B0D-9A15-BEA636A1F985}">
      <dsp:nvSpPr>
        <dsp:cNvPr id="0" name=""/>
        <dsp:cNvSpPr/>
      </dsp:nvSpPr>
      <dsp:spPr>
        <a:xfrm>
          <a:off x="262196" y="1662019"/>
          <a:ext cx="265533" cy="1967849"/>
        </a:xfrm>
        <a:custGeom>
          <a:avLst/>
          <a:gdLst/>
          <a:ahLst/>
          <a:cxnLst/>
          <a:rect l="0" t="0" r="0" b="0"/>
          <a:pathLst>
            <a:path>
              <a:moveTo>
                <a:pt x="0" y="0"/>
              </a:moveTo>
              <a:lnTo>
                <a:pt x="0" y="1967849"/>
              </a:lnTo>
              <a:lnTo>
                <a:pt x="265533" y="1967849"/>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3342C3E-DE54-46B6-B22B-9BCAC1509D30}">
      <dsp:nvSpPr>
        <dsp:cNvPr id="0" name=""/>
        <dsp:cNvSpPr/>
      </dsp:nvSpPr>
      <dsp:spPr>
        <a:xfrm>
          <a:off x="262196" y="1662019"/>
          <a:ext cx="265533" cy="749102"/>
        </a:xfrm>
        <a:custGeom>
          <a:avLst/>
          <a:gdLst/>
          <a:ahLst/>
          <a:cxnLst/>
          <a:rect l="0" t="0" r="0" b="0"/>
          <a:pathLst>
            <a:path>
              <a:moveTo>
                <a:pt x="0" y="0"/>
              </a:moveTo>
              <a:lnTo>
                <a:pt x="0" y="749102"/>
              </a:lnTo>
              <a:lnTo>
                <a:pt x="265533" y="749102"/>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69BDF65-818E-46DE-BB4E-00CB74FB4329}">
      <dsp:nvSpPr>
        <dsp:cNvPr id="0" name=""/>
        <dsp:cNvSpPr/>
      </dsp:nvSpPr>
      <dsp:spPr>
        <a:xfrm>
          <a:off x="970284" y="687205"/>
          <a:ext cx="5044381" cy="288325"/>
        </a:xfrm>
        <a:custGeom>
          <a:avLst/>
          <a:gdLst/>
          <a:ahLst/>
          <a:cxnLst/>
          <a:rect l="0" t="0" r="0" b="0"/>
          <a:pathLst>
            <a:path>
              <a:moveTo>
                <a:pt x="5044381" y="0"/>
              </a:moveTo>
              <a:lnTo>
                <a:pt x="5044381" y="144162"/>
              </a:lnTo>
              <a:lnTo>
                <a:pt x="0" y="144162"/>
              </a:lnTo>
              <a:lnTo>
                <a:pt x="0" y="288325"/>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B8C386B-4553-47F7-BB58-4C8B2B5EEDF9}">
      <dsp:nvSpPr>
        <dsp:cNvPr id="0" name=""/>
        <dsp:cNvSpPr/>
      </dsp:nvSpPr>
      <dsp:spPr>
        <a:xfrm>
          <a:off x="5328177" y="717"/>
          <a:ext cx="1372976" cy="686488"/>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es-ES" sz="1800" kern="1200" smtClean="0">
              <a:latin typeface="Arial" panose="020B0604020202020204" pitchFamily="34" charset="0"/>
              <a:cs typeface="Arial" panose="020B0604020202020204" pitchFamily="34" charset="0"/>
            </a:rPr>
            <a:t>LA LEY</a:t>
          </a:r>
          <a:endParaRPr lang="es-ES" sz="1800" kern="1200" dirty="0">
            <a:latin typeface="Arial" panose="020B0604020202020204" pitchFamily="34" charset="0"/>
            <a:cs typeface="Arial" panose="020B0604020202020204" pitchFamily="34" charset="0"/>
          </a:endParaRPr>
        </a:p>
      </dsp:txBody>
      <dsp:txXfrm>
        <a:off x="5328177" y="717"/>
        <a:ext cx="1372976" cy="686488"/>
      </dsp:txXfrm>
    </dsp:sp>
    <dsp:sp modelId="{D8DCD2AD-F02C-43B5-A23C-A5B530357C94}">
      <dsp:nvSpPr>
        <dsp:cNvPr id="0" name=""/>
        <dsp:cNvSpPr/>
      </dsp:nvSpPr>
      <dsp:spPr>
        <a:xfrm>
          <a:off x="85174" y="975530"/>
          <a:ext cx="1770220" cy="686488"/>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es-ES" sz="1800" kern="1200" dirty="0" smtClean="0">
              <a:solidFill>
                <a:schemeClr val="tx1"/>
              </a:solidFill>
              <a:latin typeface="Arial" panose="020B0604020202020204" pitchFamily="34" charset="0"/>
              <a:cs typeface="Arial" panose="020B0604020202020204" pitchFamily="34" charset="0"/>
            </a:rPr>
            <a:t>CONCEPTO</a:t>
          </a:r>
          <a:endParaRPr lang="es-ES" sz="1800" kern="1200" dirty="0">
            <a:solidFill>
              <a:schemeClr val="tx1"/>
            </a:solidFill>
            <a:latin typeface="Arial" panose="020B0604020202020204" pitchFamily="34" charset="0"/>
            <a:cs typeface="Arial" panose="020B0604020202020204" pitchFamily="34" charset="0"/>
          </a:endParaRPr>
        </a:p>
      </dsp:txBody>
      <dsp:txXfrm>
        <a:off x="85174" y="975530"/>
        <a:ext cx="1770220" cy="686488"/>
      </dsp:txXfrm>
    </dsp:sp>
    <dsp:sp modelId="{72970BD9-F661-4AE7-96D3-BDBAEC02E377}">
      <dsp:nvSpPr>
        <dsp:cNvPr id="0" name=""/>
        <dsp:cNvSpPr/>
      </dsp:nvSpPr>
      <dsp:spPr>
        <a:xfrm>
          <a:off x="527729" y="1936696"/>
          <a:ext cx="2579383" cy="948850"/>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just" defTabSz="533400">
            <a:lnSpc>
              <a:spcPct val="90000"/>
            </a:lnSpc>
            <a:spcBef>
              <a:spcPct val="0"/>
            </a:spcBef>
            <a:spcAft>
              <a:spcPct val="35000"/>
            </a:spcAft>
          </a:pPr>
          <a:r>
            <a:rPr lang="es-ES" altLang="es-ES" sz="1200" b="1" i="1" kern="1200" dirty="0" smtClean="0">
              <a:latin typeface="Arial" panose="020B0604020202020204" pitchFamily="34" charset="0"/>
              <a:cs typeface="Arial" panose="020B0604020202020204" pitchFamily="34" charset="0"/>
            </a:rPr>
            <a:t>“</a:t>
          </a:r>
          <a:r>
            <a:rPr lang="es-ES" altLang="es-ES" sz="1200" b="0" i="1" kern="1200" dirty="0" smtClean="0">
              <a:solidFill>
                <a:schemeClr val="tx1"/>
              </a:solidFill>
              <a:latin typeface="Arial" panose="020B0604020202020204" pitchFamily="34" charset="0"/>
              <a:cs typeface="Arial" panose="020B0604020202020204" pitchFamily="34" charset="0"/>
            </a:rPr>
            <a:t>Declaración de la </a:t>
          </a:r>
          <a:r>
            <a:rPr lang="es-ES" altLang="es-ES" sz="1200" b="0" i="1" kern="1200" dirty="0" smtClean="0">
              <a:solidFill>
                <a:schemeClr val="tx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voluntad soberana</a:t>
          </a:r>
          <a:r>
            <a:rPr lang="es-ES" altLang="es-ES" sz="1200" b="0" i="1" kern="1200" dirty="0" smtClean="0">
              <a:solidFill>
                <a:schemeClr val="tx1"/>
              </a:solidFill>
              <a:latin typeface="Arial" panose="020B0604020202020204" pitchFamily="34" charset="0"/>
              <a:cs typeface="Arial" panose="020B0604020202020204" pitchFamily="34" charset="0"/>
            </a:rPr>
            <a:t>, que manifestada en la forma  prescrita</a:t>
          </a:r>
          <a:r>
            <a:rPr lang="es-MX" altLang="es-ES" sz="1200" b="0" i="1" kern="1200" dirty="0" smtClean="0">
              <a:solidFill>
                <a:schemeClr val="tx1"/>
              </a:solidFill>
              <a:latin typeface="Arial" panose="020B0604020202020204" pitchFamily="34" charset="0"/>
              <a:cs typeface="Arial" panose="020B0604020202020204" pitchFamily="34" charset="0"/>
            </a:rPr>
            <a:t> </a:t>
          </a:r>
          <a:r>
            <a:rPr lang="es-ES" altLang="es-ES" sz="1200" b="0" i="1" kern="1200" dirty="0" smtClean="0">
              <a:solidFill>
                <a:schemeClr val="tx1"/>
              </a:solidFill>
              <a:latin typeface="Arial" panose="020B0604020202020204" pitchFamily="34" charset="0"/>
              <a:cs typeface="Arial" panose="020B0604020202020204" pitchFamily="34" charset="0"/>
            </a:rPr>
            <a:t>por la Constitución, </a:t>
          </a:r>
          <a:r>
            <a:rPr lang="es-ES" altLang="es-ES" sz="1200" b="0" i="1" u="sng" kern="1200" dirty="0" smtClean="0">
              <a:solidFill>
                <a:schemeClr val="tx1"/>
              </a:solidFill>
              <a:latin typeface="Arial" panose="020B0604020202020204" pitchFamily="34" charset="0"/>
              <a:cs typeface="Arial" panose="020B0604020202020204" pitchFamily="34" charset="0"/>
            </a:rPr>
            <a:t>manda</a:t>
          </a:r>
          <a:r>
            <a:rPr lang="es-ES" altLang="es-ES" sz="1200" b="0" i="1" kern="1200" dirty="0" smtClean="0">
              <a:solidFill>
                <a:schemeClr val="tx1"/>
              </a:solidFill>
              <a:latin typeface="Arial" panose="020B0604020202020204" pitchFamily="34" charset="0"/>
              <a:cs typeface="Arial" panose="020B0604020202020204" pitchFamily="34" charset="0"/>
            </a:rPr>
            <a:t>, </a:t>
          </a:r>
          <a:r>
            <a:rPr lang="es-ES" altLang="es-ES" sz="1200" b="0" i="1" u="sng" kern="1200" dirty="0" smtClean="0">
              <a:solidFill>
                <a:schemeClr val="tx1"/>
              </a:solidFill>
              <a:latin typeface="Arial" panose="020B0604020202020204" pitchFamily="34" charset="0"/>
              <a:cs typeface="Arial" panose="020B0604020202020204" pitchFamily="34" charset="0"/>
            </a:rPr>
            <a:t>prohíbe</a:t>
          </a:r>
          <a:r>
            <a:rPr lang="es-ES" altLang="es-ES" sz="1200" b="0" i="1" kern="1200" dirty="0" smtClean="0">
              <a:solidFill>
                <a:schemeClr val="tx1"/>
              </a:solidFill>
              <a:latin typeface="Arial" panose="020B0604020202020204" pitchFamily="34" charset="0"/>
              <a:cs typeface="Arial" panose="020B0604020202020204" pitchFamily="34" charset="0"/>
            </a:rPr>
            <a:t> o </a:t>
          </a:r>
          <a:r>
            <a:rPr lang="es-ES" altLang="es-ES" sz="1200" b="0" i="1" u="sng" kern="1200" dirty="0" smtClean="0">
              <a:solidFill>
                <a:schemeClr val="tx1"/>
              </a:solidFill>
              <a:latin typeface="Arial" panose="020B0604020202020204" pitchFamily="34" charset="0"/>
              <a:cs typeface="Arial" panose="020B0604020202020204" pitchFamily="34" charset="0"/>
            </a:rPr>
            <a:t>permite</a:t>
          </a:r>
          <a:r>
            <a:rPr lang="es-ES" altLang="es-ES" sz="1200" b="0" i="1" kern="1200" dirty="0" smtClean="0">
              <a:solidFill>
                <a:schemeClr val="tx1"/>
              </a:solidFill>
              <a:latin typeface="Arial" panose="020B0604020202020204" pitchFamily="34" charset="0"/>
              <a:cs typeface="Arial" panose="020B0604020202020204" pitchFamily="34" charset="0"/>
            </a:rPr>
            <a:t>”.  </a:t>
          </a:r>
          <a:r>
            <a:rPr lang="es-ES" altLang="es-ES" sz="1200" b="0" kern="1200" dirty="0" smtClean="0">
              <a:solidFill>
                <a:schemeClr val="tx1"/>
              </a:solidFill>
              <a:latin typeface="Arial" panose="020B0604020202020204" pitchFamily="34" charset="0"/>
              <a:cs typeface="Arial" panose="020B0604020202020204" pitchFamily="34" charset="0"/>
            </a:rPr>
            <a:t>(Código Civil)</a:t>
          </a:r>
        </a:p>
      </dsp:txBody>
      <dsp:txXfrm>
        <a:off x="527729" y="1936696"/>
        <a:ext cx="2579383" cy="948850"/>
      </dsp:txXfrm>
    </dsp:sp>
    <dsp:sp modelId="{F140C590-DFF8-4191-9643-09C72EB16833}">
      <dsp:nvSpPr>
        <dsp:cNvPr id="0" name=""/>
        <dsp:cNvSpPr/>
      </dsp:nvSpPr>
      <dsp:spPr>
        <a:xfrm>
          <a:off x="527729" y="3187519"/>
          <a:ext cx="2694370" cy="884698"/>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s-ES" altLang="es-ES" sz="1200" b="1" i="1" kern="1200" dirty="0" smtClean="0">
              <a:latin typeface="Arial" panose="020B0604020202020204" pitchFamily="34" charset="0"/>
              <a:cs typeface="Arial" panose="020B0604020202020204" pitchFamily="34" charset="0"/>
            </a:rPr>
            <a:t>“</a:t>
          </a:r>
          <a:r>
            <a:rPr lang="es-ES" altLang="es-ES" sz="1200" b="0" i="1" kern="1200" dirty="0" smtClean="0">
              <a:solidFill>
                <a:schemeClr val="tx1"/>
              </a:solidFill>
              <a:latin typeface="Arial" panose="020B0604020202020204" pitchFamily="34" charset="0"/>
              <a:cs typeface="Arial" panose="020B0604020202020204" pitchFamily="34" charset="0"/>
            </a:rPr>
            <a:t>Ordenación </a:t>
          </a:r>
          <a:r>
            <a:rPr lang="es-ES" altLang="es-ES" sz="1200" b="0" i="1" kern="1200" dirty="0" smtClean="0">
              <a:solidFill>
                <a:schemeClr val="tx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de la razón </a:t>
          </a:r>
          <a:r>
            <a:rPr lang="es-ES" altLang="es-ES" sz="1200" b="0" i="1" kern="1200" dirty="0" smtClean="0">
              <a:solidFill>
                <a:schemeClr val="tx1"/>
              </a:solidFill>
              <a:latin typeface="Arial" panose="020B0604020202020204" pitchFamily="34" charset="0"/>
              <a:cs typeface="Arial" panose="020B0604020202020204" pitchFamily="34" charset="0"/>
            </a:rPr>
            <a:t>para el bien común, promulgada por el que tiene a su cargo el cuidado de la comunidad”. Santo Tomás de Aquino”</a:t>
          </a:r>
        </a:p>
      </dsp:txBody>
      <dsp:txXfrm>
        <a:off x="527729" y="3187519"/>
        <a:ext cx="2694370" cy="884698"/>
      </dsp:txXfrm>
    </dsp:sp>
    <dsp:sp modelId="{516E7FA7-9732-45BA-8569-F0C78F2AFE01}">
      <dsp:nvSpPr>
        <dsp:cNvPr id="0" name=""/>
        <dsp:cNvSpPr/>
      </dsp:nvSpPr>
      <dsp:spPr>
        <a:xfrm>
          <a:off x="2961515" y="975530"/>
          <a:ext cx="2195636" cy="686488"/>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es-ES" sz="1800" kern="1200" dirty="0" smtClean="0">
              <a:latin typeface="Arial" panose="020B0604020202020204" pitchFamily="34" charset="0"/>
              <a:cs typeface="Arial" panose="020B0604020202020204" pitchFamily="34" charset="0"/>
            </a:rPr>
            <a:t>ELEMENTOS</a:t>
          </a:r>
          <a:endParaRPr lang="es-ES" sz="1800" kern="1200" dirty="0">
            <a:latin typeface="Arial" panose="020B0604020202020204" pitchFamily="34" charset="0"/>
            <a:cs typeface="Arial" panose="020B0604020202020204" pitchFamily="34" charset="0"/>
          </a:endParaRPr>
        </a:p>
      </dsp:txBody>
      <dsp:txXfrm>
        <a:off x="2961515" y="975530"/>
        <a:ext cx="2195636" cy="686488"/>
      </dsp:txXfrm>
    </dsp:sp>
    <dsp:sp modelId="{B9FFF7BA-D98E-4C03-B47D-8BFFD368C19B}">
      <dsp:nvSpPr>
        <dsp:cNvPr id="0" name=""/>
        <dsp:cNvSpPr/>
      </dsp:nvSpPr>
      <dsp:spPr>
        <a:xfrm>
          <a:off x="3510425" y="1950344"/>
          <a:ext cx="1372976" cy="686488"/>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smtClean="0">
              <a:latin typeface="Arial" panose="020B0604020202020204" pitchFamily="34" charset="0"/>
              <a:cs typeface="Arial" panose="020B0604020202020204" pitchFamily="34" charset="0"/>
            </a:rPr>
            <a:t>Rige convivencia humana</a:t>
          </a:r>
          <a:endParaRPr lang="es-ES" sz="1400" kern="1200" dirty="0">
            <a:latin typeface="Arial" panose="020B0604020202020204" pitchFamily="34" charset="0"/>
            <a:cs typeface="Arial" panose="020B0604020202020204" pitchFamily="34" charset="0"/>
          </a:endParaRPr>
        </a:p>
      </dsp:txBody>
      <dsp:txXfrm>
        <a:off x="3510425" y="1950344"/>
        <a:ext cx="1372976" cy="686488"/>
      </dsp:txXfrm>
    </dsp:sp>
    <dsp:sp modelId="{C69292B1-6FE3-4CE9-BD1B-094696E1689E}">
      <dsp:nvSpPr>
        <dsp:cNvPr id="0" name=""/>
        <dsp:cNvSpPr/>
      </dsp:nvSpPr>
      <dsp:spPr>
        <a:xfrm>
          <a:off x="3510425" y="2925157"/>
          <a:ext cx="1372976" cy="686488"/>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Carácter obligatorio</a:t>
          </a:r>
          <a:endParaRPr lang="es-ES" sz="1400" kern="1200" dirty="0">
            <a:latin typeface="Arial" panose="020B0604020202020204" pitchFamily="34" charset="0"/>
            <a:cs typeface="Arial" panose="020B0604020202020204" pitchFamily="34" charset="0"/>
          </a:endParaRPr>
        </a:p>
      </dsp:txBody>
      <dsp:txXfrm>
        <a:off x="3510425" y="2925157"/>
        <a:ext cx="1372976" cy="686488"/>
      </dsp:txXfrm>
    </dsp:sp>
    <dsp:sp modelId="{803777AE-BB09-43A7-91D5-103C0F866DAA}">
      <dsp:nvSpPr>
        <dsp:cNvPr id="0" name=""/>
        <dsp:cNvSpPr/>
      </dsp:nvSpPr>
      <dsp:spPr>
        <a:xfrm>
          <a:off x="3510425" y="3899971"/>
          <a:ext cx="1372976" cy="686488"/>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Permanente y general</a:t>
          </a:r>
          <a:endParaRPr lang="es-ES" sz="1400" kern="1200" dirty="0">
            <a:latin typeface="Arial" panose="020B0604020202020204" pitchFamily="34" charset="0"/>
            <a:cs typeface="Arial" panose="020B0604020202020204" pitchFamily="34" charset="0"/>
          </a:endParaRPr>
        </a:p>
      </dsp:txBody>
      <dsp:txXfrm>
        <a:off x="3510425" y="3899971"/>
        <a:ext cx="1372976" cy="686488"/>
      </dsp:txXfrm>
    </dsp:sp>
    <dsp:sp modelId="{8C532B81-9CAE-4E53-A55D-420063CBF2F6}">
      <dsp:nvSpPr>
        <dsp:cNvPr id="0" name=""/>
        <dsp:cNvSpPr/>
      </dsp:nvSpPr>
      <dsp:spPr>
        <a:xfrm>
          <a:off x="3510425" y="4874784"/>
          <a:ext cx="1372976" cy="686488"/>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smtClean="0">
              <a:latin typeface="Arial" panose="020B0604020202020204" pitchFamily="34" charset="0"/>
              <a:cs typeface="Arial" panose="020B0604020202020204" pitchFamily="34" charset="0"/>
            </a:rPr>
            <a:t>Emana autoridad pública (CN)</a:t>
          </a:r>
          <a:endParaRPr lang="es-ES" sz="1400" kern="1200" dirty="0">
            <a:latin typeface="Arial" panose="020B0604020202020204" pitchFamily="34" charset="0"/>
            <a:cs typeface="Arial" panose="020B0604020202020204" pitchFamily="34" charset="0"/>
          </a:endParaRPr>
        </a:p>
      </dsp:txBody>
      <dsp:txXfrm>
        <a:off x="3510425" y="4874784"/>
        <a:ext cx="1372976" cy="686488"/>
      </dsp:txXfrm>
    </dsp:sp>
    <dsp:sp modelId="{169981F5-D1D9-4DCC-95DB-838B60380A0D}">
      <dsp:nvSpPr>
        <dsp:cNvPr id="0" name=""/>
        <dsp:cNvSpPr/>
      </dsp:nvSpPr>
      <dsp:spPr>
        <a:xfrm>
          <a:off x="3510425" y="5849598"/>
          <a:ext cx="1372976" cy="686488"/>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just" defTabSz="622300">
            <a:lnSpc>
              <a:spcPct val="90000"/>
            </a:lnSpc>
            <a:spcBef>
              <a:spcPct val="0"/>
            </a:spcBef>
            <a:spcAft>
              <a:spcPct val="35000"/>
            </a:spcAft>
          </a:pPr>
          <a:r>
            <a:rPr lang="es-ES" sz="1400" kern="1200" smtClean="0">
              <a:latin typeface="Arial" panose="020B0604020202020204" pitchFamily="34" charset="0"/>
              <a:cs typeface="Arial" panose="020B0604020202020204" pitchFamily="34" charset="0"/>
            </a:rPr>
            <a:t>Sancionada por la fuerza</a:t>
          </a:r>
          <a:endParaRPr lang="es-ES" sz="1400" kern="1200" dirty="0">
            <a:latin typeface="Arial" panose="020B0604020202020204" pitchFamily="34" charset="0"/>
            <a:cs typeface="Arial" panose="020B0604020202020204" pitchFamily="34" charset="0"/>
          </a:endParaRPr>
        </a:p>
      </dsp:txBody>
      <dsp:txXfrm>
        <a:off x="3510425" y="5849598"/>
        <a:ext cx="1372976" cy="686488"/>
      </dsp:txXfrm>
    </dsp:sp>
    <dsp:sp modelId="{C5023D6D-5586-49A6-9F2C-085CD25E8564}">
      <dsp:nvSpPr>
        <dsp:cNvPr id="0" name=""/>
        <dsp:cNvSpPr/>
      </dsp:nvSpPr>
      <dsp:spPr>
        <a:xfrm>
          <a:off x="6316521" y="975530"/>
          <a:ext cx="2405990" cy="686488"/>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es-ES" sz="1800" kern="1200" dirty="0" smtClean="0">
              <a:latin typeface="Arial" panose="020B0604020202020204" pitchFamily="34" charset="0"/>
              <a:cs typeface="Arial" panose="020B0604020202020204" pitchFamily="34" charset="0"/>
            </a:rPr>
            <a:t>TIPOS DE LEYES</a:t>
          </a:r>
          <a:endParaRPr lang="es-ES" sz="1800" kern="1200" dirty="0">
            <a:latin typeface="Arial" panose="020B0604020202020204" pitchFamily="34" charset="0"/>
            <a:cs typeface="Arial" panose="020B0604020202020204" pitchFamily="34" charset="0"/>
          </a:endParaRPr>
        </a:p>
      </dsp:txBody>
      <dsp:txXfrm>
        <a:off x="6316521" y="975530"/>
        <a:ext cx="2405990" cy="686488"/>
      </dsp:txXfrm>
    </dsp:sp>
    <dsp:sp modelId="{A246F1A6-E104-4C28-91EC-667D3A83C69D}">
      <dsp:nvSpPr>
        <dsp:cNvPr id="0" name=""/>
        <dsp:cNvSpPr/>
      </dsp:nvSpPr>
      <dsp:spPr>
        <a:xfrm>
          <a:off x="5171726" y="1950344"/>
          <a:ext cx="1372976" cy="686488"/>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smtClean="0">
              <a:latin typeface="Arial" panose="020B0604020202020204" pitchFamily="34" charset="0"/>
              <a:cs typeface="Arial" panose="020B0604020202020204" pitchFamily="34" charset="0"/>
            </a:rPr>
            <a:t>Reforma constitucional</a:t>
          </a:r>
          <a:endParaRPr lang="es-ES" sz="1400" kern="1200" dirty="0">
            <a:latin typeface="Arial" panose="020B0604020202020204" pitchFamily="34" charset="0"/>
            <a:cs typeface="Arial" panose="020B0604020202020204" pitchFamily="34" charset="0"/>
          </a:endParaRPr>
        </a:p>
      </dsp:txBody>
      <dsp:txXfrm>
        <a:off x="5171726" y="1950344"/>
        <a:ext cx="1372976" cy="686488"/>
      </dsp:txXfrm>
    </dsp:sp>
    <dsp:sp modelId="{FA298346-F49F-481E-8017-8234FD18FDF2}">
      <dsp:nvSpPr>
        <dsp:cNvPr id="0" name=""/>
        <dsp:cNvSpPr/>
      </dsp:nvSpPr>
      <dsp:spPr>
        <a:xfrm>
          <a:off x="6833028" y="1950344"/>
          <a:ext cx="1372976" cy="686488"/>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Orgánica constitucional</a:t>
          </a:r>
          <a:endParaRPr lang="es-ES" sz="1400" kern="1200" dirty="0">
            <a:latin typeface="Arial" panose="020B0604020202020204" pitchFamily="34" charset="0"/>
            <a:cs typeface="Arial" panose="020B0604020202020204" pitchFamily="34" charset="0"/>
          </a:endParaRPr>
        </a:p>
      </dsp:txBody>
      <dsp:txXfrm>
        <a:off x="6833028" y="1950344"/>
        <a:ext cx="1372976" cy="686488"/>
      </dsp:txXfrm>
    </dsp:sp>
    <dsp:sp modelId="{C2C7F52A-6F7A-4A3B-AFAF-57587D4B35CC}">
      <dsp:nvSpPr>
        <dsp:cNvPr id="0" name=""/>
        <dsp:cNvSpPr/>
      </dsp:nvSpPr>
      <dsp:spPr>
        <a:xfrm>
          <a:off x="8494330" y="1950344"/>
          <a:ext cx="1372976" cy="686488"/>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Quorum Calificado</a:t>
          </a:r>
          <a:endParaRPr lang="es-ES" sz="1400" kern="1200" dirty="0">
            <a:latin typeface="Arial" panose="020B0604020202020204" pitchFamily="34" charset="0"/>
            <a:cs typeface="Arial" panose="020B0604020202020204" pitchFamily="34" charset="0"/>
          </a:endParaRPr>
        </a:p>
      </dsp:txBody>
      <dsp:txXfrm>
        <a:off x="8494330" y="1950344"/>
        <a:ext cx="1372976" cy="686488"/>
      </dsp:txXfrm>
    </dsp:sp>
    <dsp:sp modelId="{A0C990A1-5524-4E8B-8314-0C1553A061A7}">
      <dsp:nvSpPr>
        <dsp:cNvPr id="0" name=""/>
        <dsp:cNvSpPr/>
      </dsp:nvSpPr>
      <dsp:spPr>
        <a:xfrm>
          <a:off x="8837574" y="2938805"/>
          <a:ext cx="1372976" cy="686488"/>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Ley Ordinaria </a:t>
          </a:r>
          <a:endParaRPr lang="es-ES" sz="1400" kern="1200" dirty="0">
            <a:latin typeface="Arial" panose="020B0604020202020204" pitchFamily="34" charset="0"/>
            <a:cs typeface="Arial" panose="020B0604020202020204" pitchFamily="34" charset="0"/>
          </a:endParaRPr>
        </a:p>
      </dsp:txBody>
      <dsp:txXfrm>
        <a:off x="8837574" y="2938805"/>
        <a:ext cx="1372976" cy="686488"/>
      </dsp:txXfrm>
    </dsp:sp>
    <dsp:sp modelId="{2E46E9D2-CE9A-4B6B-A8E9-6A6AD79839FD}">
      <dsp:nvSpPr>
        <dsp:cNvPr id="0" name=""/>
        <dsp:cNvSpPr/>
      </dsp:nvSpPr>
      <dsp:spPr>
        <a:xfrm>
          <a:off x="10017116" y="975530"/>
          <a:ext cx="1927041" cy="686488"/>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es-ES" sz="1800" kern="1200" dirty="0" smtClean="0">
              <a:latin typeface="Arial" panose="020B0604020202020204" pitchFamily="34" charset="0"/>
              <a:cs typeface="Arial" panose="020B0604020202020204" pitchFamily="34" charset="0"/>
            </a:rPr>
            <a:t>FORMACIÓN DE LA LEY</a:t>
          </a:r>
          <a:endParaRPr lang="es-ES" sz="1800" kern="1200" dirty="0">
            <a:latin typeface="Arial" panose="020B0604020202020204" pitchFamily="34" charset="0"/>
            <a:cs typeface="Arial" panose="020B0604020202020204" pitchFamily="34" charset="0"/>
          </a:endParaRPr>
        </a:p>
      </dsp:txBody>
      <dsp:txXfrm>
        <a:off x="10017116" y="975530"/>
        <a:ext cx="1927041" cy="686488"/>
      </dsp:txXfrm>
    </dsp:sp>
    <dsp:sp modelId="{44EFF76D-108C-442F-9D20-65391462CB19}">
      <dsp:nvSpPr>
        <dsp:cNvPr id="0" name=""/>
        <dsp:cNvSpPr/>
      </dsp:nvSpPr>
      <dsp:spPr>
        <a:xfrm>
          <a:off x="10498876" y="1950344"/>
          <a:ext cx="1372976" cy="686488"/>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Iniciativa</a:t>
          </a:r>
          <a:endParaRPr lang="es-ES" sz="1400" kern="1200" dirty="0">
            <a:latin typeface="Arial" panose="020B0604020202020204" pitchFamily="34" charset="0"/>
            <a:cs typeface="Arial" panose="020B0604020202020204" pitchFamily="34" charset="0"/>
          </a:endParaRPr>
        </a:p>
      </dsp:txBody>
      <dsp:txXfrm>
        <a:off x="10498876" y="1950344"/>
        <a:ext cx="1372976" cy="686488"/>
      </dsp:txXfrm>
    </dsp:sp>
    <dsp:sp modelId="{B01078BB-C844-4BA6-8330-D308E6C2F903}">
      <dsp:nvSpPr>
        <dsp:cNvPr id="0" name=""/>
        <dsp:cNvSpPr/>
      </dsp:nvSpPr>
      <dsp:spPr>
        <a:xfrm>
          <a:off x="10498876" y="2925157"/>
          <a:ext cx="1372976" cy="686488"/>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Discusión</a:t>
          </a:r>
          <a:endParaRPr lang="es-ES" sz="1400" kern="1200" dirty="0">
            <a:latin typeface="Arial" panose="020B0604020202020204" pitchFamily="34" charset="0"/>
            <a:cs typeface="Arial" panose="020B0604020202020204" pitchFamily="34" charset="0"/>
          </a:endParaRPr>
        </a:p>
      </dsp:txBody>
      <dsp:txXfrm>
        <a:off x="10498876" y="2925157"/>
        <a:ext cx="1372976" cy="686488"/>
      </dsp:txXfrm>
    </dsp:sp>
    <dsp:sp modelId="{8BD038EA-2F5A-49A8-9FA8-E64B0419F353}">
      <dsp:nvSpPr>
        <dsp:cNvPr id="0" name=""/>
        <dsp:cNvSpPr/>
      </dsp:nvSpPr>
      <dsp:spPr>
        <a:xfrm>
          <a:off x="10498876" y="3899971"/>
          <a:ext cx="1372976" cy="686488"/>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Aprobación</a:t>
          </a:r>
          <a:endParaRPr lang="es-ES" sz="1400" kern="1200" dirty="0">
            <a:latin typeface="Arial" panose="020B0604020202020204" pitchFamily="34" charset="0"/>
            <a:cs typeface="Arial" panose="020B0604020202020204" pitchFamily="34" charset="0"/>
          </a:endParaRPr>
        </a:p>
      </dsp:txBody>
      <dsp:txXfrm>
        <a:off x="10498876" y="3899971"/>
        <a:ext cx="1372976" cy="686488"/>
      </dsp:txXfrm>
    </dsp:sp>
    <dsp:sp modelId="{EC21B7A5-CAE4-41B0-B7A1-509159236CBA}">
      <dsp:nvSpPr>
        <dsp:cNvPr id="0" name=""/>
        <dsp:cNvSpPr/>
      </dsp:nvSpPr>
      <dsp:spPr>
        <a:xfrm>
          <a:off x="10498876" y="4874784"/>
          <a:ext cx="1372976" cy="686488"/>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Promulgación</a:t>
          </a:r>
          <a:endParaRPr lang="es-ES" sz="1400" kern="1200" dirty="0">
            <a:latin typeface="Arial" panose="020B0604020202020204" pitchFamily="34" charset="0"/>
            <a:cs typeface="Arial" panose="020B0604020202020204" pitchFamily="34" charset="0"/>
          </a:endParaRPr>
        </a:p>
      </dsp:txBody>
      <dsp:txXfrm>
        <a:off x="10498876" y="4874784"/>
        <a:ext cx="1372976" cy="686488"/>
      </dsp:txXfrm>
    </dsp:sp>
    <dsp:sp modelId="{D3EA36A1-3B5B-46E7-A3E9-200080634195}">
      <dsp:nvSpPr>
        <dsp:cNvPr id="0" name=""/>
        <dsp:cNvSpPr/>
      </dsp:nvSpPr>
      <dsp:spPr>
        <a:xfrm>
          <a:off x="10498876" y="5849598"/>
          <a:ext cx="1372976" cy="686488"/>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Publicación</a:t>
          </a:r>
          <a:endParaRPr lang="es-ES" sz="1400" kern="1200" dirty="0">
            <a:latin typeface="Arial" panose="020B0604020202020204" pitchFamily="34" charset="0"/>
            <a:cs typeface="Arial" panose="020B0604020202020204" pitchFamily="34" charset="0"/>
          </a:endParaRPr>
        </a:p>
      </dsp:txBody>
      <dsp:txXfrm>
        <a:off x="10498876" y="5849598"/>
        <a:ext cx="1372976" cy="68648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D4091CE-63F0-48FF-BC5F-8AF5CC5D3AAB}">
      <dsp:nvSpPr>
        <dsp:cNvPr id="0" name=""/>
        <dsp:cNvSpPr/>
      </dsp:nvSpPr>
      <dsp:spPr>
        <a:xfrm rot="16200000">
          <a:off x="-1253185" y="2252694"/>
          <a:ext cx="3394043" cy="4814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424575" bIns="0" numCol="1" spcCol="1270" anchor="t" anchorCtr="0">
          <a:noAutofit/>
        </a:bodyPr>
        <a:lstStyle/>
        <a:p>
          <a:pPr lvl="0" algn="r" defTabSz="1244600">
            <a:lnSpc>
              <a:spcPct val="90000"/>
            </a:lnSpc>
            <a:spcBef>
              <a:spcPct val="0"/>
            </a:spcBef>
            <a:spcAft>
              <a:spcPct val="35000"/>
            </a:spcAft>
          </a:pPr>
          <a:r>
            <a:rPr lang="es-ES" sz="2800" kern="1200" dirty="0" smtClean="0">
              <a:latin typeface="Arial" panose="020B0604020202020204" pitchFamily="34" charset="0"/>
              <a:cs typeface="Arial" panose="020B0604020202020204" pitchFamily="34" charset="0"/>
            </a:rPr>
            <a:t>PERMISIVAS</a:t>
          </a:r>
        </a:p>
        <a:p>
          <a:pPr lvl="0" algn="r" defTabSz="1244600">
            <a:lnSpc>
              <a:spcPct val="90000"/>
            </a:lnSpc>
            <a:spcBef>
              <a:spcPct val="0"/>
            </a:spcBef>
            <a:spcAft>
              <a:spcPct val="35000"/>
            </a:spcAft>
          </a:pPr>
          <a:r>
            <a:rPr lang="es-ES" sz="2800" kern="1200" dirty="0" smtClean="0">
              <a:latin typeface="Arial" panose="020B0604020202020204" pitchFamily="34" charset="0"/>
              <a:cs typeface="Arial" panose="020B0604020202020204" pitchFamily="34" charset="0"/>
            </a:rPr>
            <a:t>Art. 582 CC</a:t>
          </a:r>
        </a:p>
      </dsp:txBody>
      <dsp:txXfrm>
        <a:off x="-1253185" y="2252694"/>
        <a:ext cx="3394043" cy="481407"/>
      </dsp:txXfrm>
    </dsp:sp>
    <dsp:sp modelId="{4D139469-6126-4C29-A13E-6290BDBA2638}">
      <dsp:nvSpPr>
        <dsp:cNvPr id="0" name=""/>
        <dsp:cNvSpPr/>
      </dsp:nvSpPr>
      <dsp:spPr>
        <a:xfrm>
          <a:off x="579570" y="796376"/>
          <a:ext cx="2861221" cy="3394043"/>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424575" rIns="142240" bIns="142240" numCol="1" spcCol="1270" anchor="t" anchorCtr="0">
          <a:noAutofit/>
        </a:bodyPr>
        <a:lstStyle/>
        <a:p>
          <a:pPr marL="228600" lvl="1" indent="-228600" algn="ctr" defTabSz="889000">
            <a:lnSpc>
              <a:spcPct val="90000"/>
            </a:lnSpc>
            <a:spcBef>
              <a:spcPct val="0"/>
            </a:spcBef>
            <a:spcAft>
              <a:spcPct val="15000"/>
            </a:spcAft>
            <a:buChar char="••"/>
          </a:pPr>
          <a:r>
            <a:rPr lang="es-ES" sz="2000" u="sng" kern="1200" dirty="0" smtClean="0">
              <a:latin typeface="Arial" panose="020B0604020202020204" pitchFamily="34" charset="0"/>
              <a:cs typeface="Arial" panose="020B0604020202020204" pitchFamily="34" charset="0"/>
            </a:rPr>
            <a:t>ART. 582</a:t>
          </a:r>
          <a:endParaRPr lang="es-ES" sz="2000" u="sng" kern="1200" dirty="0">
            <a:latin typeface="Arial" panose="020B0604020202020204" pitchFamily="34" charset="0"/>
            <a:cs typeface="Arial" panose="020B0604020202020204" pitchFamily="34" charset="0"/>
          </a:endParaRPr>
        </a:p>
        <a:p>
          <a:pPr marL="228600" lvl="1" indent="-228600" algn="just" defTabSz="889000">
            <a:lnSpc>
              <a:spcPct val="90000"/>
            </a:lnSpc>
            <a:spcBef>
              <a:spcPct val="0"/>
            </a:spcBef>
            <a:spcAft>
              <a:spcPct val="15000"/>
            </a:spcAft>
            <a:buChar char="••"/>
          </a:pPr>
          <a:r>
            <a:rPr lang="es-ES" sz="2000" kern="1200" dirty="0" smtClean="0">
              <a:latin typeface="Arial" panose="020B0604020202020204" pitchFamily="34" charset="0"/>
              <a:cs typeface="Arial" panose="020B0604020202020204" pitchFamily="34" charset="0"/>
            </a:rPr>
            <a:t>El dominio (que se llama también propiedad) es el derecho real en una cosa corporal, </a:t>
          </a:r>
          <a:r>
            <a:rPr lang="es-ES" sz="2000" u="sng" kern="1200" dirty="0" smtClean="0">
              <a:latin typeface="Arial" panose="020B0604020202020204" pitchFamily="34" charset="0"/>
              <a:cs typeface="Arial" panose="020B0604020202020204" pitchFamily="34" charset="0"/>
            </a:rPr>
            <a:t>para gozar y disponer de ella arbitrariamente</a:t>
          </a:r>
          <a:r>
            <a:rPr lang="es-ES" sz="2000" kern="1200" dirty="0" smtClean="0">
              <a:latin typeface="Arial" panose="020B0604020202020204" pitchFamily="34" charset="0"/>
              <a:cs typeface="Arial" panose="020B0604020202020204" pitchFamily="34" charset="0"/>
            </a:rPr>
            <a:t>; no siendo contra ley o contra derecho ajeno.</a:t>
          </a:r>
          <a:endParaRPr lang="es-ES" sz="2000" kern="1200" dirty="0">
            <a:latin typeface="Arial" panose="020B0604020202020204" pitchFamily="34" charset="0"/>
            <a:cs typeface="Arial" panose="020B0604020202020204" pitchFamily="34" charset="0"/>
          </a:endParaRPr>
        </a:p>
      </dsp:txBody>
      <dsp:txXfrm>
        <a:off x="579570" y="796376"/>
        <a:ext cx="2861221" cy="3394043"/>
      </dsp:txXfrm>
    </dsp:sp>
    <dsp:sp modelId="{AA7AB5AF-7CE2-49F4-BF96-8EB63A7EB7C1}">
      <dsp:nvSpPr>
        <dsp:cNvPr id="0" name=""/>
        <dsp:cNvSpPr/>
      </dsp:nvSpPr>
      <dsp:spPr>
        <a:xfrm>
          <a:off x="203132" y="160918"/>
          <a:ext cx="962814" cy="962814"/>
        </a:xfrm>
        <a:prstGeom prst="rect">
          <a:avLst/>
        </a:prstGeom>
        <a:blipFill>
          <a:blip xmlns:r="http://schemas.openxmlformats.org/officeDocument/2006/relationships" r:embed="rId1" cstate="print">
            <a:extLst>
              <a:ext uri="{28A0092B-C50C-407E-A947-70E740481C1C}">
                <a14:useLocalDpi xmlns:a14="http://schemas.microsoft.com/office/drawing/2010/main" val="0"/>
              </a:ext>
            </a:extLst>
          </a:blip>
          <a:srcRect/>
          <a:stretch>
            <a:fillRect t="-22000" b="-22000"/>
          </a:stretch>
        </a:blip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9CFBCB7-9D14-473F-8F05-9A3E73382303}">
      <dsp:nvSpPr>
        <dsp:cNvPr id="0" name=""/>
        <dsp:cNvSpPr/>
      </dsp:nvSpPr>
      <dsp:spPr>
        <a:xfrm rot="16200000">
          <a:off x="2494798" y="2252694"/>
          <a:ext cx="3394043" cy="4814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424575" bIns="0" numCol="1" spcCol="1270" anchor="t" anchorCtr="0">
          <a:noAutofit/>
        </a:bodyPr>
        <a:lstStyle/>
        <a:p>
          <a:pPr lvl="0" algn="r" defTabSz="1244600">
            <a:lnSpc>
              <a:spcPct val="90000"/>
            </a:lnSpc>
            <a:spcBef>
              <a:spcPct val="0"/>
            </a:spcBef>
            <a:spcAft>
              <a:spcPct val="35000"/>
            </a:spcAft>
          </a:pPr>
          <a:r>
            <a:rPr lang="es-ES" sz="2800" kern="1200" dirty="0" smtClean="0">
              <a:latin typeface="Arial" panose="020B0604020202020204" pitchFamily="34" charset="0"/>
              <a:cs typeface="Arial" panose="020B0604020202020204" pitchFamily="34" charset="0"/>
            </a:rPr>
            <a:t>IMPERATIVAS</a:t>
          </a:r>
        </a:p>
        <a:p>
          <a:pPr lvl="0" algn="r" defTabSz="1244600">
            <a:lnSpc>
              <a:spcPct val="90000"/>
            </a:lnSpc>
            <a:spcBef>
              <a:spcPct val="0"/>
            </a:spcBef>
            <a:spcAft>
              <a:spcPct val="35000"/>
            </a:spcAft>
          </a:pPr>
          <a:r>
            <a:rPr lang="es-ES" sz="2800" kern="1200" dirty="0" smtClean="0">
              <a:latin typeface="Arial" panose="020B0604020202020204" pitchFamily="34" charset="0"/>
              <a:cs typeface="Arial" panose="020B0604020202020204" pitchFamily="34" charset="0"/>
            </a:rPr>
            <a:t>Art. 1464 N°3 CC</a:t>
          </a:r>
          <a:endParaRPr lang="es-ES" sz="2800" kern="1200" dirty="0">
            <a:latin typeface="Arial" panose="020B0604020202020204" pitchFamily="34" charset="0"/>
            <a:cs typeface="Arial" panose="020B0604020202020204" pitchFamily="34" charset="0"/>
          </a:endParaRPr>
        </a:p>
      </dsp:txBody>
      <dsp:txXfrm>
        <a:off x="2494798" y="2252694"/>
        <a:ext cx="3394043" cy="481407"/>
      </dsp:txXfrm>
    </dsp:sp>
    <dsp:sp modelId="{70B600B5-1A3B-45D7-AE12-35C21A2463E6}">
      <dsp:nvSpPr>
        <dsp:cNvPr id="0" name=""/>
        <dsp:cNvSpPr/>
      </dsp:nvSpPr>
      <dsp:spPr>
        <a:xfrm>
          <a:off x="4392203" y="824512"/>
          <a:ext cx="3041257" cy="3394043"/>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4912" tIns="424575" rIns="184912" bIns="184912" numCol="1" spcCol="1270" anchor="t" anchorCtr="0">
          <a:noAutofit/>
        </a:bodyPr>
        <a:lstStyle/>
        <a:p>
          <a:pPr marL="228600" lvl="1" indent="-228600" algn="ctr" defTabSz="889000">
            <a:lnSpc>
              <a:spcPct val="90000"/>
            </a:lnSpc>
            <a:spcBef>
              <a:spcPct val="0"/>
            </a:spcBef>
            <a:spcAft>
              <a:spcPct val="15000"/>
            </a:spcAft>
            <a:buChar char="••"/>
          </a:pPr>
          <a:r>
            <a:rPr lang="es-ES" sz="2000" u="sng" kern="1200" dirty="0" smtClean="0">
              <a:latin typeface="Arial" panose="020B0604020202020204" pitchFamily="34" charset="0"/>
              <a:cs typeface="Arial" panose="020B0604020202020204" pitchFamily="34" charset="0"/>
            </a:rPr>
            <a:t>ART. 1464</a:t>
          </a:r>
          <a:endParaRPr lang="es-ES" sz="2000" u="sng" kern="1200" dirty="0">
            <a:latin typeface="Arial" panose="020B0604020202020204" pitchFamily="34" charset="0"/>
            <a:cs typeface="Arial" panose="020B0604020202020204" pitchFamily="34" charset="0"/>
          </a:endParaRPr>
        </a:p>
        <a:p>
          <a:pPr marL="228600" lvl="1" indent="-228600" algn="just" defTabSz="889000">
            <a:lnSpc>
              <a:spcPct val="90000"/>
            </a:lnSpc>
            <a:spcBef>
              <a:spcPct val="0"/>
            </a:spcBef>
            <a:spcAft>
              <a:spcPct val="15000"/>
            </a:spcAft>
            <a:buChar char="••"/>
          </a:pPr>
          <a:r>
            <a:rPr lang="es-ES" sz="2000" kern="1200" dirty="0" smtClean="0">
              <a:latin typeface="Arial" panose="020B0604020202020204" pitchFamily="34" charset="0"/>
              <a:cs typeface="Arial" panose="020B0604020202020204" pitchFamily="34" charset="0"/>
            </a:rPr>
            <a:t>Hay un objeto ilícito en la enajenación:</a:t>
          </a:r>
          <a:endParaRPr lang="es-ES" sz="2000" kern="1200" dirty="0">
            <a:latin typeface="Arial" panose="020B0604020202020204" pitchFamily="34" charset="0"/>
            <a:cs typeface="Arial" panose="020B0604020202020204" pitchFamily="34" charset="0"/>
          </a:endParaRPr>
        </a:p>
        <a:p>
          <a:pPr marL="228600" lvl="1" indent="-228600" algn="just" defTabSz="889000">
            <a:lnSpc>
              <a:spcPct val="90000"/>
            </a:lnSpc>
            <a:spcBef>
              <a:spcPct val="0"/>
            </a:spcBef>
            <a:spcAft>
              <a:spcPct val="15000"/>
            </a:spcAft>
            <a:buChar char="••"/>
          </a:pPr>
          <a:r>
            <a:rPr lang="es-ES" sz="2000" kern="1200" dirty="0" smtClean="0">
              <a:latin typeface="Arial" panose="020B0604020202020204" pitchFamily="34" charset="0"/>
              <a:cs typeface="Arial" panose="020B0604020202020204" pitchFamily="34" charset="0"/>
            </a:rPr>
            <a:t>3°: De las cosas embargadas por decreto judicial, </a:t>
          </a:r>
          <a:r>
            <a:rPr lang="es-ES" sz="2000" u="sng" kern="1200" dirty="0" smtClean="0">
              <a:latin typeface="Arial" panose="020B0604020202020204" pitchFamily="34" charset="0"/>
              <a:cs typeface="Arial" panose="020B0604020202020204" pitchFamily="34" charset="0"/>
            </a:rPr>
            <a:t>a menos que el juez lo autorice o el acreedor consienta en ello.</a:t>
          </a:r>
          <a:endParaRPr lang="es-ES" sz="2000" u="sng" kern="1200" dirty="0">
            <a:latin typeface="Arial" panose="020B0604020202020204" pitchFamily="34" charset="0"/>
            <a:cs typeface="Arial" panose="020B0604020202020204" pitchFamily="34" charset="0"/>
          </a:endParaRPr>
        </a:p>
      </dsp:txBody>
      <dsp:txXfrm>
        <a:off x="4392203" y="824512"/>
        <a:ext cx="3041257" cy="3394043"/>
      </dsp:txXfrm>
    </dsp:sp>
    <dsp:sp modelId="{21621073-34BB-483A-9987-DE696C35A4E5}">
      <dsp:nvSpPr>
        <dsp:cNvPr id="0" name=""/>
        <dsp:cNvSpPr/>
      </dsp:nvSpPr>
      <dsp:spPr>
        <a:xfrm>
          <a:off x="3951116" y="160918"/>
          <a:ext cx="962814" cy="962814"/>
        </a:xfrm>
        <a:prstGeom prst="rect">
          <a:avLst/>
        </a:prstGeom>
        <a:blipFill>
          <a:blip xmlns:r="http://schemas.openxmlformats.org/officeDocument/2006/relationships" r:embed="rId1" cstate="print">
            <a:extLst>
              <a:ext uri="{28A0092B-C50C-407E-A947-70E740481C1C}">
                <a14:useLocalDpi xmlns:a14="http://schemas.microsoft.com/office/drawing/2010/main" val="0"/>
              </a:ext>
            </a:extLst>
          </a:blip>
          <a:srcRect/>
          <a:stretch>
            <a:fillRect t="-22000" b="-22000"/>
          </a:stretch>
        </a:blip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EEF3920-00CD-40CF-B705-8BB61DFBABBA}">
      <dsp:nvSpPr>
        <dsp:cNvPr id="0" name=""/>
        <dsp:cNvSpPr/>
      </dsp:nvSpPr>
      <dsp:spPr>
        <a:xfrm rot="16200000">
          <a:off x="6332801" y="2252694"/>
          <a:ext cx="3394043" cy="4814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424575" bIns="0" numCol="1" spcCol="1270" anchor="t" anchorCtr="0">
          <a:noAutofit/>
        </a:bodyPr>
        <a:lstStyle/>
        <a:p>
          <a:pPr lvl="0" algn="r" defTabSz="1244600">
            <a:lnSpc>
              <a:spcPct val="90000"/>
            </a:lnSpc>
            <a:spcBef>
              <a:spcPct val="0"/>
            </a:spcBef>
            <a:spcAft>
              <a:spcPct val="35000"/>
            </a:spcAft>
          </a:pPr>
          <a:r>
            <a:rPr lang="es-ES" sz="2800" kern="1200" dirty="0" smtClean="0">
              <a:latin typeface="Arial" panose="020B0604020202020204" pitchFamily="34" charset="0"/>
              <a:cs typeface="Arial" panose="020B0604020202020204" pitchFamily="34" charset="0"/>
            </a:rPr>
            <a:t>PROHIBITIVAS</a:t>
          </a:r>
        </a:p>
        <a:p>
          <a:pPr lvl="0" algn="r" defTabSz="1244600">
            <a:lnSpc>
              <a:spcPct val="90000"/>
            </a:lnSpc>
            <a:spcBef>
              <a:spcPct val="0"/>
            </a:spcBef>
            <a:spcAft>
              <a:spcPct val="35000"/>
            </a:spcAft>
          </a:pPr>
          <a:r>
            <a:rPr lang="es-ES" sz="2800" kern="1200" dirty="0" smtClean="0">
              <a:latin typeface="Arial" panose="020B0604020202020204" pitchFamily="34" charset="0"/>
              <a:cs typeface="Arial" panose="020B0604020202020204" pitchFamily="34" charset="0"/>
            </a:rPr>
            <a:t>Art. 402 CC</a:t>
          </a:r>
          <a:endParaRPr lang="es-ES" sz="2800" kern="1200" dirty="0">
            <a:latin typeface="Arial" panose="020B0604020202020204" pitchFamily="34" charset="0"/>
            <a:cs typeface="Arial" panose="020B0604020202020204" pitchFamily="34" charset="0"/>
          </a:endParaRPr>
        </a:p>
      </dsp:txBody>
      <dsp:txXfrm>
        <a:off x="6332801" y="2252694"/>
        <a:ext cx="3394043" cy="481407"/>
      </dsp:txXfrm>
    </dsp:sp>
    <dsp:sp modelId="{FB0D4BFD-AA29-424B-9C4E-EF19DCBF1685}">
      <dsp:nvSpPr>
        <dsp:cNvPr id="0" name=""/>
        <dsp:cNvSpPr/>
      </dsp:nvSpPr>
      <dsp:spPr>
        <a:xfrm>
          <a:off x="8270527" y="796376"/>
          <a:ext cx="2397919" cy="3394043"/>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4912" tIns="424575" rIns="184912" bIns="184912" numCol="1" spcCol="1270" anchor="t" anchorCtr="0">
          <a:noAutofit/>
        </a:bodyPr>
        <a:lstStyle/>
        <a:p>
          <a:pPr marL="228600" lvl="1" indent="-228600" algn="ctr" defTabSz="889000">
            <a:lnSpc>
              <a:spcPct val="90000"/>
            </a:lnSpc>
            <a:spcBef>
              <a:spcPct val="0"/>
            </a:spcBef>
            <a:spcAft>
              <a:spcPct val="15000"/>
            </a:spcAft>
            <a:buChar char="••"/>
          </a:pPr>
          <a:r>
            <a:rPr lang="es-ES" sz="2000" u="sng" kern="1200" dirty="0" smtClean="0">
              <a:latin typeface="Arial" panose="020B0604020202020204" pitchFamily="34" charset="0"/>
              <a:cs typeface="Arial" panose="020B0604020202020204" pitchFamily="34" charset="0"/>
            </a:rPr>
            <a:t>ART. 402</a:t>
          </a:r>
          <a:endParaRPr lang="es-ES" sz="2000" u="sng" kern="1200" dirty="0">
            <a:latin typeface="Arial" panose="020B0604020202020204" pitchFamily="34" charset="0"/>
            <a:cs typeface="Arial" panose="020B0604020202020204" pitchFamily="34" charset="0"/>
          </a:endParaRPr>
        </a:p>
        <a:p>
          <a:pPr marL="228600" lvl="1" indent="-228600" algn="just" defTabSz="889000">
            <a:lnSpc>
              <a:spcPct val="90000"/>
            </a:lnSpc>
            <a:spcBef>
              <a:spcPct val="0"/>
            </a:spcBef>
            <a:spcAft>
              <a:spcPct val="15000"/>
            </a:spcAft>
            <a:buChar char="••"/>
          </a:pPr>
          <a:r>
            <a:rPr lang="es-ES" sz="2000" kern="1200" dirty="0" smtClean="0">
              <a:latin typeface="Arial" panose="020B0604020202020204" pitchFamily="34" charset="0"/>
              <a:cs typeface="Arial" panose="020B0604020202020204" pitchFamily="34" charset="0"/>
            </a:rPr>
            <a:t>Es </a:t>
          </a:r>
          <a:r>
            <a:rPr lang="es-ES" sz="2000" u="sng" kern="1200" dirty="0" smtClean="0">
              <a:latin typeface="Arial" panose="020B0604020202020204" pitchFamily="34" charset="0"/>
              <a:cs typeface="Arial" panose="020B0604020202020204" pitchFamily="34" charset="0"/>
            </a:rPr>
            <a:t>prohibida</a:t>
          </a:r>
          <a:r>
            <a:rPr lang="es-ES" sz="2000" kern="1200" dirty="0" smtClean="0">
              <a:latin typeface="Arial" panose="020B0604020202020204" pitchFamily="34" charset="0"/>
              <a:cs typeface="Arial" panose="020B0604020202020204" pitchFamily="34" charset="0"/>
            </a:rPr>
            <a:t> la donación de bienes raíces del pupilo, aun con previo decreto de juez.</a:t>
          </a:r>
          <a:endParaRPr lang="es-ES" sz="2000" kern="1200" dirty="0">
            <a:latin typeface="Arial" panose="020B0604020202020204" pitchFamily="34" charset="0"/>
            <a:cs typeface="Arial" panose="020B0604020202020204" pitchFamily="34" charset="0"/>
          </a:endParaRPr>
        </a:p>
      </dsp:txBody>
      <dsp:txXfrm>
        <a:off x="8270527" y="796376"/>
        <a:ext cx="2397919" cy="3394043"/>
      </dsp:txXfrm>
    </dsp:sp>
    <dsp:sp modelId="{B95F01A1-7721-487B-892F-7D3747C10F23}">
      <dsp:nvSpPr>
        <dsp:cNvPr id="0" name=""/>
        <dsp:cNvSpPr/>
      </dsp:nvSpPr>
      <dsp:spPr>
        <a:xfrm>
          <a:off x="7789119" y="160918"/>
          <a:ext cx="962814" cy="962814"/>
        </a:xfrm>
        <a:prstGeom prst="rect">
          <a:avLst/>
        </a:prstGeom>
        <a:blipFill>
          <a:blip xmlns:r="http://schemas.openxmlformats.org/officeDocument/2006/relationships" r:embed="rId1" cstate="print">
            <a:extLst>
              <a:ext uri="{28A0092B-C50C-407E-A947-70E740481C1C}">
                <a14:useLocalDpi xmlns:a14="http://schemas.microsoft.com/office/drawing/2010/main" val="0"/>
              </a:ext>
            </a:extLst>
          </a:blip>
          <a:srcRect/>
          <a:stretch>
            <a:fillRect t="-22000" b="-22000"/>
          </a:stretch>
        </a:blip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4C02109-6A79-46C8-BEFB-429F9F76152B}">
      <dsp:nvSpPr>
        <dsp:cNvPr id="0" name=""/>
        <dsp:cNvSpPr/>
      </dsp:nvSpPr>
      <dsp:spPr>
        <a:xfrm>
          <a:off x="9474163" y="4581020"/>
          <a:ext cx="332598" cy="1019967"/>
        </a:xfrm>
        <a:custGeom>
          <a:avLst/>
          <a:gdLst/>
          <a:ahLst/>
          <a:cxnLst/>
          <a:rect l="0" t="0" r="0" b="0"/>
          <a:pathLst>
            <a:path>
              <a:moveTo>
                <a:pt x="0" y="0"/>
              </a:moveTo>
              <a:lnTo>
                <a:pt x="0" y="1019967"/>
              </a:lnTo>
              <a:lnTo>
                <a:pt x="332598" y="1019967"/>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829D4BB-FF2C-42FB-91C3-2AB9D3F72660}">
      <dsp:nvSpPr>
        <dsp:cNvPr id="0" name=""/>
        <dsp:cNvSpPr/>
      </dsp:nvSpPr>
      <dsp:spPr>
        <a:xfrm>
          <a:off x="10315371" y="3006722"/>
          <a:ext cx="91440" cy="465637"/>
        </a:xfrm>
        <a:custGeom>
          <a:avLst/>
          <a:gdLst/>
          <a:ahLst/>
          <a:cxnLst/>
          <a:rect l="0" t="0" r="0" b="0"/>
          <a:pathLst>
            <a:path>
              <a:moveTo>
                <a:pt x="45720" y="0"/>
              </a:moveTo>
              <a:lnTo>
                <a:pt x="45720" y="465637"/>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9479811-EF15-4FF4-9D63-C792A26C4ED7}">
      <dsp:nvSpPr>
        <dsp:cNvPr id="0" name=""/>
        <dsp:cNvSpPr/>
      </dsp:nvSpPr>
      <dsp:spPr>
        <a:xfrm>
          <a:off x="5820606" y="1916588"/>
          <a:ext cx="4540485" cy="465637"/>
        </a:xfrm>
        <a:custGeom>
          <a:avLst/>
          <a:gdLst/>
          <a:ahLst/>
          <a:cxnLst/>
          <a:rect l="0" t="0" r="0" b="0"/>
          <a:pathLst>
            <a:path>
              <a:moveTo>
                <a:pt x="0" y="0"/>
              </a:moveTo>
              <a:lnTo>
                <a:pt x="0" y="232818"/>
              </a:lnTo>
              <a:lnTo>
                <a:pt x="4540485" y="232818"/>
              </a:lnTo>
              <a:lnTo>
                <a:pt x="4540485" y="465637"/>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9EE71B5-529B-4F97-896E-E13726C8F6F0}">
      <dsp:nvSpPr>
        <dsp:cNvPr id="0" name=""/>
        <dsp:cNvSpPr/>
      </dsp:nvSpPr>
      <dsp:spPr>
        <a:xfrm>
          <a:off x="6446267" y="4389554"/>
          <a:ext cx="405032" cy="876479"/>
        </a:xfrm>
        <a:custGeom>
          <a:avLst/>
          <a:gdLst/>
          <a:ahLst/>
          <a:cxnLst/>
          <a:rect l="0" t="0" r="0" b="0"/>
          <a:pathLst>
            <a:path>
              <a:moveTo>
                <a:pt x="0" y="0"/>
              </a:moveTo>
              <a:lnTo>
                <a:pt x="0" y="876479"/>
              </a:lnTo>
              <a:lnTo>
                <a:pt x="405032" y="876479"/>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3DF2953-E59A-4E5F-8379-CCA8B44CDF5C}">
      <dsp:nvSpPr>
        <dsp:cNvPr id="0" name=""/>
        <dsp:cNvSpPr/>
      </dsp:nvSpPr>
      <dsp:spPr>
        <a:xfrm>
          <a:off x="7440781" y="2815257"/>
          <a:ext cx="91440" cy="465637"/>
        </a:xfrm>
        <a:custGeom>
          <a:avLst/>
          <a:gdLst/>
          <a:ahLst/>
          <a:cxnLst/>
          <a:rect l="0" t="0" r="0" b="0"/>
          <a:pathLst>
            <a:path>
              <a:moveTo>
                <a:pt x="45720" y="0"/>
              </a:moveTo>
              <a:lnTo>
                <a:pt x="45720" y="465637"/>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8B1F72E-D462-4E9A-95AD-90635126096D}">
      <dsp:nvSpPr>
        <dsp:cNvPr id="0" name=""/>
        <dsp:cNvSpPr/>
      </dsp:nvSpPr>
      <dsp:spPr>
        <a:xfrm>
          <a:off x="5820606" y="1916588"/>
          <a:ext cx="1665895" cy="465637"/>
        </a:xfrm>
        <a:custGeom>
          <a:avLst/>
          <a:gdLst/>
          <a:ahLst/>
          <a:cxnLst/>
          <a:rect l="0" t="0" r="0" b="0"/>
          <a:pathLst>
            <a:path>
              <a:moveTo>
                <a:pt x="0" y="0"/>
              </a:moveTo>
              <a:lnTo>
                <a:pt x="0" y="232818"/>
              </a:lnTo>
              <a:lnTo>
                <a:pt x="1665895" y="232818"/>
              </a:lnTo>
              <a:lnTo>
                <a:pt x="1665895" y="465637"/>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E8347BA-9A58-44E7-A07C-BCD2F3E97D50}">
      <dsp:nvSpPr>
        <dsp:cNvPr id="0" name=""/>
        <dsp:cNvSpPr/>
      </dsp:nvSpPr>
      <dsp:spPr>
        <a:xfrm>
          <a:off x="3410578" y="4363046"/>
          <a:ext cx="384998" cy="851345"/>
        </a:xfrm>
        <a:custGeom>
          <a:avLst/>
          <a:gdLst/>
          <a:ahLst/>
          <a:cxnLst/>
          <a:rect l="0" t="0" r="0" b="0"/>
          <a:pathLst>
            <a:path>
              <a:moveTo>
                <a:pt x="0" y="0"/>
              </a:moveTo>
              <a:lnTo>
                <a:pt x="0" y="851345"/>
              </a:lnTo>
              <a:lnTo>
                <a:pt x="384998" y="851345"/>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17E3624-1B8A-4E85-A4D7-26B8F308A572}">
      <dsp:nvSpPr>
        <dsp:cNvPr id="0" name=""/>
        <dsp:cNvSpPr/>
      </dsp:nvSpPr>
      <dsp:spPr>
        <a:xfrm>
          <a:off x="4391521" y="2788749"/>
          <a:ext cx="91440" cy="465637"/>
        </a:xfrm>
        <a:custGeom>
          <a:avLst/>
          <a:gdLst/>
          <a:ahLst/>
          <a:cxnLst/>
          <a:rect l="0" t="0" r="0" b="0"/>
          <a:pathLst>
            <a:path>
              <a:moveTo>
                <a:pt x="45720" y="0"/>
              </a:moveTo>
              <a:lnTo>
                <a:pt x="45720" y="465637"/>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3A22CFC-3FAF-477B-89A3-EABCFCB93BB5}">
      <dsp:nvSpPr>
        <dsp:cNvPr id="0" name=""/>
        <dsp:cNvSpPr/>
      </dsp:nvSpPr>
      <dsp:spPr>
        <a:xfrm>
          <a:off x="4437241" y="1916588"/>
          <a:ext cx="1383364" cy="465637"/>
        </a:xfrm>
        <a:custGeom>
          <a:avLst/>
          <a:gdLst/>
          <a:ahLst/>
          <a:cxnLst/>
          <a:rect l="0" t="0" r="0" b="0"/>
          <a:pathLst>
            <a:path>
              <a:moveTo>
                <a:pt x="1383364" y="0"/>
              </a:moveTo>
              <a:lnTo>
                <a:pt x="1383364" y="232818"/>
              </a:lnTo>
              <a:lnTo>
                <a:pt x="0" y="232818"/>
              </a:lnTo>
              <a:lnTo>
                <a:pt x="0" y="465637"/>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825F29E-824B-4DC3-B88D-53E263032EE4}">
      <dsp:nvSpPr>
        <dsp:cNvPr id="0" name=""/>
        <dsp:cNvSpPr/>
      </dsp:nvSpPr>
      <dsp:spPr>
        <a:xfrm>
          <a:off x="273552" y="4496828"/>
          <a:ext cx="443407" cy="874361"/>
        </a:xfrm>
        <a:custGeom>
          <a:avLst/>
          <a:gdLst/>
          <a:ahLst/>
          <a:cxnLst/>
          <a:rect l="0" t="0" r="0" b="0"/>
          <a:pathLst>
            <a:path>
              <a:moveTo>
                <a:pt x="0" y="0"/>
              </a:moveTo>
              <a:lnTo>
                <a:pt x="0" y="874361"/>
              </a:lnTo>
              <a:lnTo>
                <a:pt x="443407" y="874361"/>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B0A1181-3E49-402C-A496-EB02ED024336}">
      <dsp:nvSpPr>
        <dsp:cNvPr id="0" name=""/>
        <dsp:cNvSpPr/>
      </dsp:nvSpPr>
      <dsp:spPr>
        <a:xfrm>
          <a:off x="1301042" y="2922531"/>
          <a:ext cx="91440" cy="465637"/>
        </a:xfrm>
        <a:custGeom>
          <a:avLst/>
          <a:gdLst/>
          <a:ahLst/>
          <a:cxnLst/>
          <a:rect l="0" t="0" r="0" b="0"/>
          <a:pathLst>
            <a:path>
              <a:moveTo>
                <a:pt x="45720" y="0"/>
              </a:moveTo>
              <a:lnTo>
                <a:pt x="45720" y="465637"/>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4AF7970-289D-40A1-8FF9-CEFCA0BBEA48}">
      <dsp:nvSpPr>
        <dsp:cNvPr id="0" name=""/>
        <dsp:cNvSpPr/>
      </dsp:nvSpPr>
      <dsp:spPr>
        <a:xfrm>
          <a:off x="1346762" y="1916588"/>
          <a:ext cx="4473843" cy="465637"/>
        </a:xfrm>
        <a:custGeom>
          <a:avLst/>
          <a:gdLst/>
          <a:ahLst/>
          <a:cxnLst/>
          <a:rect l="0" t="0" r="0" b="0"/>
          <a:pathLst>
            <a:path>
              <a:moveTo>
                <a:pt x="4473843" y="0"/>
              </a:moveTo>
              <a:lnTo>
                <a:pt x="4473843" y="232818"/>
              </a:lnTo>
              <a:lnTo>
                <a:pt x="0" y="232818"/>
              </a:lnTo>
              <a:lnTo>
                <a:pt x="0" y="465637"/>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17C90BF-CD8E-49D8-98A6-745A9034FE29}">
      <dsp:nvSpPr>
        <dsp:cNvPr id="0" name=""/>
        <dsp:cNvSpPr/>
      </dsp:nvSpPr>
      <dsp:spPr>
        <a:xfrm>
          <a:off x="4691069" y="1269662"/>
          <a:ext cx="2259072" cy="646925"/>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TIPOS DE LEYES</a:t>
          </a:r>
          <a:endParaRPr lang="es-ES" sz="1600" kern="1200" dirty="0">
            <a:latin typeface="Arial" panose="020B0604020202020204" pitchFamily="34" charset="0"/>
            <a:cs typeface="Arial" panose="020B0604020202020204" pitchFamily="34" charset="0"/>
          </a:endParaRPr>
        </a:p>
      </dsp:txBody>
      <dsp:txXfrm>
        <a:off x="4691069" y="1269662"/>
        <a:ext cx="2259072" cy="646925"/>
      </dsp:txXfrm>
    </dsp:sp>
    <dsp:sp modelId="{A246F1A6-E104-4C28-91EC-667D3A83C69D}">
      <dsp:nvSpPr>
        <dsp:cNvPr id="0" name=""/>
        <dsp:cNvSpPr/>
      </dsp:nvSpPr>
      <dsp:spPr>
        <a:xfrm>
          <a:off x="339001" y="2382225"/>
          <a:ext cx="2015522" cy="540305"/>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Reforma constitucional</a:t>
          </a:r>
          <a:endParaRPr lang="es-ES" sz="1400" kern="1200" dirty="0">
            <a:latin typeface="Arial" panose="020B0604020202020204" pitchFamily="34" charset="0"/>
            <a:cs typeface="Arial" panose="020B0604020202020204" pitchFamily="34" charset="0"/>
          </a:endParaRPr>
        </a:p>
      </dsp:txBody>
      <dsp:txXfrm>
        <a:off x="339001" y="2382225"/>
        <a:ext cx="2015522" cy="540305"/>
      </dsp:txXfrm>
    </dsp:sp>
    <dsp:sp modelId="{41366EAD-2F2F-4A8B-8740-8165D0108076}">
      <dsp:nvSpPr>
        <dsp:cNvPr id="0" name=""/>
        <dsp:cNvSpPr/>
      </dsp:nvSpPr>
      <dsp:spPr>
        <a:xfrm>
          <a:off x="5250" y="3388168"/>
          <a:ext cx="2683024" cy="1108660"/>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lvl="0" algn="just" defTabSz="400050">
            <a:lnSpc>
              <a:spcPct val="90000"/>
            </a:lnSpc>
            <a:spcBef>
              <a:spcPct val="0"/>
            </a:spcBef>
            <a:spcAft>
              <a:spcPct val="35000"/>
            </a:spcAft>
          </a:pPr>
          <a:r>
            <a:rPr lang="es-MX" altLang="es-ES" sz="900" b="1" kern="1200" dirty="0" smtClean="0">
              <a:solidFill>
                <a:schemeClr val="tx1"/>
              </a:solidFill>
              <a:latin typeface="Arial" panose="020B0604020202020204" pitchFamily="34" charset="0"/>
              <a:cs typeface="Arial" panose="020B0604020202020204" pitchFamily="34" charset="0"/>
            </a:rPr>
            <a:t>Es aquella dictada en ejercicio de la potestad constituyente y tiene por finalidad modificar la Constitución de acuerdo al procedimiento establecido en ella. Para su aprobación requerirá del voto favorable de los </a:t>
          </a:r>
          <a:r>
            <a:rPr lang="es-MX" altLang="es-ES" sz="900" b="1" kern="1200" dirty="0" smtClean="0">
              <a:solidFill>
                <a:srgbClr val="FF0000"/>
              </a:solidFill>
              <a:latin typeface="Arial" panose="020B0604020202020204" pitchFamily="34" charset="0"/>
              <a:cs typeface="Arial" panose="020B0604020202020204" pitchFamily="34" charset="0"/>
            </a:rPr>
            <a:t>4/7 </a:t>
          </a:r>
          <a:r>
            <a:rPr lang="es-MX" altLang="es-ES" sz="900" b="1" kern="1200" dirty="0" smtClean="0">
              <a:solidFill>
                <a:schemeClr val="tx1"/>
              </a:solidFill>
              <a:latin typeface="Arial" panose="020B0604020202020204" pitchFamily="34" charset="0"/>
              <a:cs typeface="Arial" panose="020B0604020202020204" pitchFamily="34" charset="0"/>
            </a:rPr>
            <a:t>de los diputados y senadores en ejercicio.</a:t>
          </a:r>
        </a:p>
      </dsp:txBody>
      <dsp:txXfrm>
        <a:off x="5250" y="3388168"/>
        <a:ext cx="2683024" cy="1108660"/>
      </dsp:txXfrm>
    </dsp:sp>
    <dsp:sp modelId="{AB18970F-4933-45B7-9376-2270CCAC0E8B}">
      <dsp:nvSpPr>
        <dsp:cNvPr id="0" name=""/>
        <dsp:cNvSpPr/>
      </dsp:nvSpPr>
      <dsp:spPr>
        <a:xfrm>
          <a:off x="716960" y="4948818"/>
          <a:ext cx="1734521" cy="844743"/>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Ejemplo</a:t>
          </a:r>
        </a:p>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hlinkClick xmlns:r="http://schemas.openxmlformats.org/officeDocument/2006/relationships" r:id="rId1" action="ppaction://hlinkfile"/>
            </a:rPr>
            <a:t>Ley N° 21.200</a:t>
          </a:r>
          <a:endParaRPr lang="es-ES" sz="1400" kern="1200" dirty="0" smtClean="0">
            <a:latin typeface="Arial" panose="020B0604020202020204" pitchFamily="34" charset="0"/>
            <a:cs typeface="Arial" panose="020B0604020202020204" pitchFamily="34" charset="0"/>
          </a:endParaRPr>
        </a:p>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hlinkClick xmlns:r="http://schemas.openxmlformats.org/officeDocument/2006/relationships" r:id="rId2" action="ppaction://hlinkfile"/>
            </a:rPr>
            <a:t>Ley N° 21.533</a:t>
          </a:r>
          <a:endParaRPr lang="es-ES" sz="1400" kern="1200" dirty="0">
            <a:latin typeface="Arial" panose="020B0604020202020204" pitchFamily="34" charset="0"/>
            <a:cs typeface="Arial" panose="020B0604020202020204" pitchFamily="34" charset="0"/>
          </a:endParaRPr>
        </a:p>
      </dsp:txBody>
      <dsp:txXfrm>
        <a:off x="716960" y="4948818"/>
        <a:ext cx="1734521" cy="844743"/>
      </dsp:txXfrm>
    </dsp:sp>
    <dsp:sp modelId="{FA298346-F49F-481E-8017-8234FD18FDF2}">
      <dsp:nvSpPr>
        <dsp:cNvPr id="0" name=""/>
        <dsp:cNvSpPr/>
      </dsp:nvSpPr>
      <dsp:spPr>
        <a:xfrm>
          <a:off x="3376630" y="2382225"/>
          <a:ext cx="2121222" cy="406523"/>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Orgánica constitucional</a:t>
          </a:r>
          <a:endParaRPr lang="es-ES" sz="1400" kern="1200" dirty="0">
            <a:latin typeface="Arial" panose="020B0604020202020204" pitchFamily="34" charset="0"/>
            <a:cs typeface="Arial" panose="020B0604020202020204" pitchFamily="34" charset="0"/>
          </a:endParaRPr>
        </a:p>
      </dsp:txBody>
      <dsp:txXfrm>
        <a:off x="3376630" y="2382225"/>
        <a:ext cx="2121222" cy="406523"/>
      </dsp:txXfrm>
    </dsp:sp>
    <dsp:sp modelId="{87C1D435-9F63-4B70-B174-7EB6A4A2BFC9}">
      <dsp:nvSpPr>
        <dsp:cNvPr id="0" name=""/>
        <dsp:cNvSpPr/>
      </dsp:nvSpPr>
      <dsp:spPr>
        <a:xfrm>
          <a:off x="3153912" y="3254386"/>
          <a:ext cx="2566659" cy="1108660"/>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marR="0" lvl="0" indent="0" algn="just" defTabSz="914400" eaLnBrk="1" fontAlgn="auto" latinLnBrk="0" hangingPunct="1">
            <a:lnSpc>
              <a:spcPct val="100000"/>
            </a:lnSpc>
            <a:spcBef>
              <a:spcPct val="0"/>
            </a:spcBef>
            <a:spcAft>
              <a:spcPts val="0"/>
            </a:spcAft>
            <a:buClrTx/>
            <a:buSzTx/>
            <a:buFontTx/>
            <a:buNone/>
            <a:tabLst/>
            <a:defRPr/>
          </a:pPr>
          <a:r>
            <a:rPr lang="es-MX" altLang="es-ES" sz="900" b="1" kern="1200" dirty="0" smtClean="0">
              <a:solidFill>
                <a:schemeClr val="tx1"/>
              </a:solidFill>
              <a:latin typeface="Arial" panose="020B0604020202020204" pitchFamily="34" charset="0"/>
              <a:cs typeface="Arial" panose="020B0604020202020204" pitchFamily="34" charset="0"/>
            </a:rPr>
            <a:t>Es aquella dictada en ejercicio de la potestad legislativa sobre aquellas materias que específicamente señala el texto constitucional y requiere para su aprobación el voto favorable de la </a:t>
          </a:r>
          <a:r>
            <a:rPr lang="es-MX" altLang="es-ES" sz="900" b="1" kern="1200" dirty="0" smtClean="0">
              <a:solidFill>
                <a:srgbClr val="FF0000"/>
              </a:solidFill>
              <a:latin typeface="Arial" panose="020B0604020202020204" pitchFamily="34" charset="0"/>
              <a:cs typeface="Arial" panose="020B0604020202020204" pitchFamily="34" charset="0"/>
            </a:rPr>
            <a:t>mayoría absoluta de los diputados y senadores en ejercicio.</a:t>
          </a:r>
        </a:p>
        <a:p>
          <a:pPr lvl="0" algn="just" defTabSz="444500">
            <a:lnSpc>
              <a:spcPct val="90000"/>
            </a:lnSpc>
            <a:spcBef>
              <a:spcPct val="0"/>
            </a:spcBef>
            <a:spcAft>
              <a:spcPct val="35000"/>
            </a:spcAft>
          </a:pPr>
          <a:endParaRPr lang="es-MX" altLang="es-ES" sz="900" b="1" kern="1200" dirty="0" smtClean="0">
            <a:solidFill>
              <a:schemeClr val="tx1"/>
            </a:solidFill>
            <a:latin typeface="Arial" panose="020B0604020202020204" pitchFamily="34" charset="0"/>
            <a:cs typeface="Arial" panose="020B0604020202020204" pitchFamily="34" charset="0"/>
          </a:endParaRPr>
        </a:p>
      </dsp:txBody>
      <dsp:txXfrm>
        <a:off x="3153912" y="3254386"/>
        <a:ext cx="2566659" cy="1108660"/>
      </dsp:txXfrm>
    </dsp:sp>
    <dsp:sp modelId="{69B37E6D-26A6-4F20-BAF8-8682A983E9C2}">
      <dsp:nvSpPr>
        <dsp:cNvPr id="0" name=""/>
        <dsp:cNvSpPr/>
      </dsp:nvSpPr>
      <dsp:spPr>
        <a:xfrm>
          <a:off x="3795576" y="4828684"/>
          <a:ext cx="1994590" cy="771416"/>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Ejemplo</a:t>
          </a:r>
        </a:p>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hlinkClick xmlns:r="http://schemas.openxmlformats.org/officeDocument/2006/relationships" r:id="rId3" action="ppaction://hlinkfile"/>
            </a:rPr>
            <a:t>Ley N° 18.948</a:t>
          </a:r>
          <a:endParaRPr lang="es-ES" sz="1400" kern="1200" dirty="0">
            <a:latin typeface="Arial" panose="020B0604020202020204" pitchFamily="34" charset="0"/>
            <a:cs typeface="Arial" panose="020B0604020202020204" pitchFamily="34" charset="0"/>
          </a:endParaRPr>
        </a:p>
      </dsp:txBody>
      <dsp:txXfrm>
        <a:off x="3795576" y="4828684"/>
        <a:ext cx="1994590" cy="771416"/>
      </dsp:txXfrm>
    </dsp:sp>
    <dsp:sp modelId="{C2C7F52A-6F7A-4A3B-AFAF-57587D4B35CC}">
      <dsp:nvSpPr>
        <dsp:cNvPr id="0" name=""/>
        <dsp:cNvSpPr/>
      </dsp:nvSpPr>
      <dsp:spPr>
        <a:xfrm>
          <a:off x="6420579" y="2382225"/>
          <a:ext cx="2131843" cy="433031"/>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Quorum Calificado</a:t>
          </a:r>
          <a:endParaRPr lang="es-ES" sz="1400" kern="1200" dirty="0">
            <a:latin typeface="Arial" panose="020B0604020202020204" pitchFamily="34" charset="0"/>
            <a:cs typeface="Arial" panose="020B0604020202020204" pitchFamily="34" charset="0"/>
          </a:endParaRPr>
        </a:p>
      </dsp:txBody>
      <dsp:txXfrm>
        <a:off x="6420579" y="2382225"/>
        <a:ext cx="2131843" cy="433031"/>
      </dsp:txXfrm>
    </dsp:sp>
    <dsp:sp modelId="{BBAB1697-F3E8-4CBE-BB1E-5274CC9997C0}">
      <dsp:nvSpPr>
        <dsp:cNvPr id="0" name=""/>
        <dsp:cNvSpPr/>
      </dsp:nvSpPr>
      <dsp:spPr>
        <a:xfrm>
          <a:off x="6186209" y="3280894"/>
          <a:ext cx="2600584" cy="1108660"/>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lvl="0" algn="just" defTabSz="400050">
            <a:lnSpc>
              <a:spcPct val="90000"/>
            </a:lnSpc>
            <a:spcBef>
              <a:spcPct val="0"/>
            </a:spcBef>
            <a:spcAft>
              <a:spcPct val="35000"/>
            </a:spcAft>
          </a:pPr>
          <a:r>
            <a:rPr lang="es-MX" altLang="es-ES" sz="900" b="1" kern="1200" dirty="0" smtClean="0">
              <a:solidFill>
                <a:schemeClr val="tx1"/>
              </a:solidFill>
              <a:latin typeface="Arial" panose="020B0604020202020204" pitchFamily="34" charset="0"/>
            </a:rPr>
            <a:t>Es aquella que la Constitución establece para regular determinadas materias y que requiere para su aprobación el voto de la </a:t>
          </a:r>
          <a:r>
            <a:rPr lang="es-MX" altLang="es-ES" sz="900" b="1" kern="1200" dirty="0" smtClean="0">
              <a:solidFill>
                <a:srgbClr val="FF0000"/>
              </a:solidFill>
              <a:latin typeface="Arial" panose="020B0604020202020204" pitchFamily="34" charset="0"/>
            </a:rPr>
            <a:t>mayoría absoluta de los diputados y senadores en ejercicio.</a:t>
          </a:r>
        </a:p>
      </dsp:txBody>
      <dsp:txXfrm>
        <a:off x="6186209" y="3280894"/>
        <a:ext cx="2600584" cy="1108660"/>
      </dsp:txXfrm>
    </dsp:sp>
    <dsp:sp modelId="{543F1FEE-EA4C-4BE3-804E-3DE1E568E11D}">
      <dsp:nvSpPr>
        <dsp:cNvPr id="0" name=""/>
        <dsp:cNvSpPr/>
      </dsp:nvSpPr>
      <dsp:spPr>
        <a:xfrm>
          <a:off x="6851299" y="4841899"/>
          <a:ext cx="2218185" cy="848269"/>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Ejemplo </a:t>
          </a:r>
        </a:p>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hlinkClick xmlns:r="http://schemas.openxmlformats.org/officeDocument/2006/relationships" r:id="rId4" action="ppaction://hlinkfile"/>
            </a:rPr>
            <a:t>Ley N° 18.314</a:t>
          </a:r>
          <a:endParaRPr lang="es-ES" sz="1400" kern="1200" dirty="0">
            <a:latin typeface="Arial" panose="020B0604020202020204" pitchFamily="34" charset="0"/>
            <a:cs typeface="Arial" panose="020B0604020202020204" pitchFamily="34" charset="0"/>
          </a:endParaRPr>
        </a:p>
      </dsp:txBody>
      <dsp:txXfrm>
        <a:off x="6851299" y="4841899"/>
        <a:ext cx="2218185" cy="848269"/>
      </dsp:txXfrm>
    </dsp:sp>
    <dsp:sp modelId="{21CF7C72-2790-4509-9A31-1F9C4E263D5D}">
      <dsp:nvSpPr>
        <dsp:cNvPr id="0" name=""/>
        <dsp:cNvSpPr/>
      </dsp:nvSpPr>
      <dsp:spPr>
        <a:xfrm>
          <a:off x="9419971" y="2382225"/>
          <a:ext cx="1882239" cy="624497"/>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endParaRPr lang="es-ES" sz="1400" kern="1200" dirty="0" smtClean="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ct val="0"/>
            </a:spcBef>
            <a:spcAft>
              <a:spcPts val="0"/>
            </a:spcAft>
            <a:buClrTx/>
            <a:buSzTx/>
            <a:buFontTx/>
            <a:buNone/>
            <a:tabLst/>
            <a:defRPr/>
          </a:pPr>
          <a:r>
            <a:rPr lang="es-ES" sz="1400" kern="1200" dirty="0" smtClean="0">
              <a:latin typeface="Arial" panose="020B0604020202020204" pitchFamily="34" charset="0"/>
              <a:cs typeface="Arial" panose="020B0604020202020204" pitchFamily="34" charset="0"/>
            </a:rPr>
            <a:t>Ley Ordinaria </a:t>
          </a:r>
        </a:p>
        <a:p>
          <a:pPr lvl="0" algn="ctr" defTabSz="2889250">
            <a:lnSpc>
              <a:spcPct val="90000"/>
            </a:lnSpc>
            <a:spcBef>
              <a:spcPct val="0"/>
            </a:spcBef>
            <a:spcAft>
              <a:spcPct val="35000"/>
            </a:spcAft>
          </a:pPr>
          <a:endParaRPr lang="es-ES" sz="2800" kern="1200" dirty="0"/>
        </a:p>
      </dsp:txBody>
      <dsp:txXfrm>
        <a:off x="9419971" y="2382225"/>
        <a:ext cx="1882239" cy="624497"/>
      </dsp:txXfrm>
    </dsp:sp>
    <dsp:sp modelId="{622E94AC-CBFF-4800-A053-4EDEE2D51B85}">
      <dsp:nvSpPr>
        <dsp:cNvPr id="0" name=""/>
        <dsp:cNvSpPr/>
      </dsp:nvSpPr>
      <dsp:spPr>
        <a:xfrm>
          <a:off x="9252430" y="3472360"/>
          <a:ext cx="2217320" cy="1108660"/>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lvl="0" algn="just" defTabSz="400050">
            <a:lnSpc>
              <a:spcPct val="90000"/>
            </a:lnSpc>
            <a:spcBef>
              <a:spcPct val="0"/>
            </a:spcBef>
            <a:spcAft>
              <a:spcPct val="35000"/>
            </a:spcAft>
          </a:pPr>
          <a:r>
            <a:rPr lang="es-MX" altLang="es-ES" sz="900" b="1" kern="1200" dirty="0" smtClean="0">
              <a:solidFill>
                <a:schemeClr val="tx1"/>
              </a:solidFill>
              <a:latin typeface="Arial" panose="020B0604020202020204" pitchFamily="34" charset="0"/>
            </a:rPr>
            <a:t>Es aquella que requiere para su aprobación, modificación o derogación, el voto de la </a:t>
          </a:r>
          <a:r>
            <a:rPr lang="es-MX" altLang="es-ES" sz="900" b="1" kern="1200" dirty="0" smtClean="0">
              <a:solidFill>
                <a:srgbClr val="FF0000"/>
              </a:solidFill>
              <a:latin typeface="Arial" panose="020B0604020202020204" pitchFamily="34" charset="0"/>
            </a:rPr>
            <a:t>simple mayoría de los diputados y senadores presentes.</a:t>
          </a:r>
        </a:p>
      </dsp:txBody>
      <dsp:txXfrm>
        <a:off x="9252430" y="3472360"/>
        <a:ext cx="2217320" cy="1108660"/>
      </dsp:txXfrm>
    </dsp:sp>
    <dsp:sp modelId="{76A377A4-C238-46F9-943F-69EF2F4CA090}">
      <dsp:nvSpPr>
        <dsp:cNvPr id="0" name=""/>
        <dsp:cNvSpPr/>
      </dsp:nvSpPr>
      <dsp:spPr>
        <a:xfrm>
          <a:off x="9806761" y="5046657"/>
          <a:ext cx="2217320" cy="1108660"/>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solidFill>
                <a:schemeClr val="tx1"/>
              </a:solidFill>
              <a:latin typeface="Arial" panose="020B0604020202020204" pitchFamily="34" charset="0"/>
              <a:cs typeface="Arial" panose="020B0604020202020204" pitchFamily="34" charset="0"/>
            </a:rPr>
            <a:t>Ejemplos</a:t>
          </a:r>
        </a:p>
        <a:p>
          <a:pPr lvl="0" algn="ctr" defTabSz="622300">
            <a:lnSpc>
              <a:spcPct val="90000"/>
            </a:lnSpc>
            <a:spcBef>
              <a:spcPct val="0"/>
            </a:spcBef>
            <a:spcAft>
              <a:spcPct val="35000"/>
            </a:spcAft>
          </a:pPr>
          <a:r>
            <a:rPr lang="es-ES" sz="1400" kern="1200" dirty="0" smtClean="0">
              <a:solidFill>
                <a:schemeClr val="tx1"/>
              </a:solidFill>
              <a:latin typeface="Arial" panose="020B0604020202020204" pitchFamily="34" charset="0"/>
              <a:cs typeface="Arial" panose="020B0604020202020204" pitchFamily="34" charset="0"/>
            </a:rPr>
            <a:t>Código Civil, Penal, Laboral, entre otros.</a:t>
          </a:r>
        </a:p>
        <a:p>
          <a:pPr lvl="0" algn="ctr" defTabSz="622300">
            <a:lnSpc>
              <a:spcPct val="90000"/>
            </a:lnSpc>
            <a:spcBef>
              <a:spcPct val="0"/>
            </a:spcBef>
            <a:spcAft>
              <a:spcPct val="35000"/>
            </a:spcAft>
          </a:pPr>
          <a:endParaRPr lang="es-ES" sz="1000" kern="1200" dirty="0">
            <a:solidFill>
              <a:schemeClr val="tx1"/>
            </a:solidFill>
          </a:endParaRPr>
        </a:p>
      </dsp:txBody>
      <dsp:txXfrm>
        <a:off x="9806761" y="5046657"/>
        <a:ext cx="2217320" cy="110866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6B91E98-0CAB-4BE7-9240-543784B6EFB1}">
      <dsp:nvSpPr>
        <dsp:cNvPr id="0" name=""/>
        <dsp:cNvSpPr/>
      </dsp:nvSpPr>
      <dsp:spPr>
        <a:xfrm>
          <a:off x="0" y="1625600"/>
          <a:ext cx="11873757" cy="2167466"/>
        </a:xfrm>
        <a:prstGeom prst="notchedRightArrow">
          <a:avLst/>
        </a:prstGeom>
        <a:solidFill>
          <a:schemeClr val="dk2">
            <a:tint val="40000"/>
            <a:hueOff val="0"/>
            <a:satOff val="0"/>
            <a:lumOff val="0"/>
            <a:alphaOff val="0"/>
          </a:schemeClr>
        </a:solidFill>
        <a:ln w="38100">
          <a:solidFill>
            <a:schemeClr val="tx1"/>
          </a:solidFill>
          <a:prstDash val="dash"/>
        </a:ln>
        <a:effectLst/>
      </dsp:spPr>
      <dsp:style>
        <a:lnRef idx="0">
          <a:scrgbClr r="0" g="0" b="0"/>
        </a:lnRef>
        <a:fillRef idx="1">
          <a:scrgbClr r="0" g="0" b="0"/>
        </a:fillRef>
        <a:effectRef idx="0">
          <a:scrgbClr r="0" g="0" b="0"/>
        </a:effectRef>
        <a:fontRef idx="minor"/>
      </dsp:style>
    </dsp:sp>
    <dsp:sp modelId="{72AAEA3F-20E9-4257-A5E4-375C279C5DA1}">
      <dsp:nvSpPr>
        <dsp:cNvPr id="0" name=""/>
        <dsp:cNvSpPr/>
      </dsp:nvSpPr>
      <dsp:spPr>
        <a:xfrm>
          <a:off x="4696" y="0"/>
          <a:ext cx="2053267" cy="21674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113792" rIns="113792" bIns="113792" numCol="1" spcCol="1270" anchor="b" anchorCtr="0">
          <a:noAutofit/>
        </a:bodyPr>
        <a:lstStyle/>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INICIATIVA</a:t>
          </a:r>
          <a:endParaRPr lang="es-ES" sz="1600" kern="1200" dirty="0">
            <a:latin typeface="Arial" panose="020B0604020202020204" pitchFamily="34" charset="0"/>
            <a:cs typeface="Arial" panose="020B0604020202020204" pitchFamily="34" charset="0"/>
          </a:endParaRPr>
        </a:p>
      </dsp:txBody>
      <dsp:txXfrm>
        <a:off x="4696" y="0"/>
        <a:ext cx="2053267" cy="2167466"/>
      </dsp:txXfrm>
    </dsp:sp>
    <dsp:sp modelId="{875AB4D1-5FAE-4BE3-AAC1-E41E356AFAC7}">
      <dsp:nvSpPr>
        <dsp:cNvPr id="0" name=""/>
        <dsp:cNvSpPr/>
      </dsp:nvSpPr>
      <dsp:spPr>
        <a:xfrm>
          <a:off x="760396" y="2438400"/>
          <a:ext cx="541866" cy="541866"/>
        </a:xfrm>
        <a:prstGeom prst="ellipse">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A324B68-5443-4F70-A81E-E6E51B8E963A}">
      <dsp:nvSpPr>
        <dsp:cNvPr id="0" name=""/>
        <dsp:cNvSpPr/>
      </dsp:nvSpPr>
      <dsp:spPr>
        <a:xfrm>
          <a:off x="2160626" y="3251200"/>
          <a:ext cx="2053267" cy="21674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113792" rIns="113792" bIns="113792" numCol="1" spcCol="1270" anchor="t" anchorCtr="0">
          <a:noAutofit/>
        </a:bodyPr>
        <a:lstStyle/>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DISCUSIÓN</a:t>
          </a:r>
          <a:endParaRPr lang="es-ES" sz="1600" kern="1200" dirty="0">
            <a:latin typeface="Arial" panose="020B0604020202020204" pitchFamily="34" charset="0"/>
            <a:cs typeface="Arial" panose="020B0604020202020204" pitchFamily="34" charset="0"/>
          </a:endParaRPr>
        </a:p>
      </dsp:txBody>
      <dsp:txXfrm>
        <a:off x="2160626" y="3251200"/>
        <a:ext cx="2053267" cy="2167466"/>
      </dsp:txXfrm>
    </dsp:sp>
    <dsp:sp modelId="{D359F86D-2BA2-4D0A-98A8-801584B5149C}">
      <dsp:nvSpPr>
        <dsp:cNvPr id="0" name=""/>
        <dsp:cNvSpPr/>
      </dsp:nvSpPr>
      <dsp:spPr>
        <a:xfrm>
          <a:off x="2916326" y="2438400"/>
          <a:ext cx="541866" cy="541866"/>
        </a:xfrm>
        <a:prstGeom prst="ellipse">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8A778EC-7462-4F90-8097-923DC2344C82}">
      <dsp:nvSpPr>
        <dsp:cNvPr id="0" name=""/>
        <dsp:cNvSpPr/>
      </dsp:nvSpPr>
      <dsp:spPr>
        <a:xfrm>
          <a:off x="4316557" y="0"/>
          <a:ext cx="2053267" cy="21674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113792" rIns="113792" bIns="113792" numCol="1" spcCol="1270" anchor="b" anchorCtr="0">
          <a:noAutofit/>
        </a:bodyPr>
        <a:lstStyle/>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APROBACIÓN</a:t>
          </a:r>
          <a:endParaRPr lang="es-ES" sz="1600" kern="1200" dirty="0">
            <a:latin typeface="Arial" panose="020B0604020202020204" pitchFamily="34" charset="0"/>
            <a:cs typeface="Arial" panose="020B0604020202020204" pitchFamily="34" charset="0"/>
          </a:endParaRPr>
        </a:p>
      </dsp:txBody>
      <dsp:txXfrm>
        <a:off x="4316557" y="0"/>
        <a:ext cx="2053267" cy="2167466"/>
      </dsp:txXfrm>
    </dsp:sp>
    <dsp:sp modelId="{0EFF25C7-63F6-464B-9126-1584BF8A42A8}">
      <dsp:nvSpPr>
        <dsp:cNvPr id="0" name=""/>
        <dsp:cNvSpPr/>
      </dsp:nvSpPr>
      <dsp:spPr>
        <a:xfrm>
          <a:off x="5072257" y="2438400"/>
          <a:ext cx="541866" cy="541866"/>
        </a:xfrm>
        <a:prstGeom prst="ellipse">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DD4C963-EA07-4047-9B25-B3CC4A25E2AE}">
      <dsp:nvSpPr>
        <dsp:cNvPr id="0" name=""/>
        <dsp:cNvSpPr/>
      </dsp:nvSpPr>
      <dsp:spPr>
        <a:xfrm>
          <a:off x="6472487" y="3251200"/>
          <a:ext cx="2053267" cy="21674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113792" rIns="113792" bIns="113792" numCol="1" spcCol="1270" anchor="t" anchorCtr="0">
          <a:noAutofit/>
        </a:bodyPr>
        <a:lstStyle/>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PROMULGACIÓN</a:t>
          </a:r>
          <a:endParaRPr lang="es-ES" sz="1600" kern="1200" dirty="0">
            <a:latin typeface="Arial" panose="020B0604020202020204" pitchFamily="34" charset="0"/>
            <a:cs typeface="Arial" panose="020B0604020202020204" pitchFamily="34" charset="0"/>
          </a:endParaRPr>
        </a:p>
      </dsp:txBody>
      <dsp:txXfrm>
        <a:off x="6472487" y="3251200"/>
        <a:ext cx="2053267" cy="2167466"/>
      </dsp:txXfrm>
    </dsp:sp>
    <dsp:sp modelId="{BCE9FDE3-3E9D-413C-9922-42AB7BC19A6B}">
      <dsp:nvSpPr>
        <dsp:cNvPr id="0" name=""/>
        <dsp:cNvSpPr/>
      </dsp:nvSpPr>
      <dsp:spPr>
        <a:xfrm>
          <a:off x="7228187" y="2438400"/>
          <a:ext cx="541866" cy="541866"/>
        </a:xfrm>
        <a:prstGeom prst="ellipse">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190484F-0338-4B8F-B3BC-3AA70A381B25}">
      <dsp:nvSpPr>
        <dsp:cNvPr id="0" name=""/>
        <dsp:cNvSpPr/>
      </dsp:nvSpPr>
      <dsp:spPr>
        <a:xfrm>
          <a:off x="8628418" y="0"/>
          <a:ext cx="2053267" cy="21674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113792" rIns="113792" bIns="113792" numCol="1" spcCol="1270" anchor="b" anchorCtr="0">
          <a:noAutofit/>
        </a:bodyPr>
        <a:lstStyle/>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PUBLICACIÓN</a:t>
          </a:r>
          <a:endParaRPr lang="es-ES" sz="1600" kern="1200" dirty="0">
            <a:latin typeface="Arial" panose="020B0604020202020204" pitchFamily="34" charset="0"/>
            <a:cs typeface="Arial" panose="020B0604020202020204" pitchFamily="34" charset="0"/>
          </a:endParaRPr>
        </a:p>
      </dsp:txBody>
      <dsp:txXfrm>
        <a:off x="8628418" y="0"/>
        <a:ext cx="2053267" cy="2167466"/>
      </dsp:txXfrm>
    </dsp:sp>
    <dsp:sp modelId="{21FBA788-0771-4FF2-AC07-BE14EADCF4ED}">
      <dsp:nvSpPr>
        <dsp:cNvPr id="0" name=""/>
        <dsp:cNvSpPr/>
      </dsp:nvSpPr>
      <dsp:spPr>
        <a:xfrm>
          <a:off x="9384118" y="2438400"/>
          <a:ext cx="541866" cy="541866"/>
        </a:xfrm>
        <a:prstGeom prst="ellipse">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List2">
  <dgm:title val=""/>
  <dgm:desc val=""/>
  <dgm:catLst>
    <dgm:cat type="list" pri="6000"/>
    <dgm:cat type="relationship" pri="16000"/>
    <dgm:cat type="picture" pri="29000"/>
    <dgm:cat type="pictureconvert" pri="29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dgm:varLst>
    <dgm:choose name="Name0">
      <dgm:if name="Name1" func="var" arg="dir" op="equ" val="norm">
        <dgm:alg type="lin">
          <dgm:param type="linDir" val="fromL"/>
          <dgm:param type="nodeVertAlign" val="t"/>
        </dgm:alg>
      </dgm:if>
      <dgm:else name="Name2">
        <dgm:alg type="lin">
          <dgm:param type="linDir" val="fromR"/>
          <dgm:param type="nodeVertAlign" val="t"/>
        </dgm:alg>
      </dgm:else>
    </dgm:choose>
    <dgm:shape xmlns:r="http://schemas.openxmlformats.org/officeDocument/2006/relationships" r:blip="">
      <dgm:adjLst/>
    </dgm:shape>
    <dgm:presOf/>
    <dgm:constrLst>
      <dgm:constr type="w" for="ch" forName="compositeNode" refType="w"/>
      <dgm:constr type="h" for="ch" forName="compositeNode" refType="h"/>
      <dgm:constr type="w" for="ch" forName="sibTrans" refType="w" refFor="ch" refForName="compositeNode" op="equ" fact="0.2"/>
      <dgm:constr type="h" for="des" forName="childNode" op="equ"/>
      <dgm:constr type="w" for="des" forName="childNode" op="equ"/>
      <dgm:constr type="w" for="des" forName="parentNode" op="equ"/>
      <dgm:constr type="h" for="des" forName="image" op="equ"/>
      <dgm:constr type="w" for="des" forName="image" op="equ"/>
      <dgm:constr type="primFontSz" for="des" forName="parentNode" op="equ" val="65"/>
      <dgm:constr type="primFontSz" for="des" forName="childNode" op="equ" val="65"/>
    </dgm:constrLst>
    <dgm:ruleLst/>
    <dgm:forEach name="Name3" axis="ch" ptType="node">
      <dgm:layoutNode name="compositeNode">
        <dgm:varLst>
          <dgm:bulletEnabled val="1"/>
        </dgm:varLst>
        <dgm:alg type="composite"/>
        <dgm:presOf/>
        <dgm:choose name="Name4">
          <dgm:if name="Name5" func="var" arg="dir" op="equ" val="norm">
            <dgm:constrLst>
              <dgm:constr type="w" for="ch" forName="image" refType="w"/>
              <dgm:constr type="h" for="ch" forName="image" refType="h"/>
              <dgm:constr type="h" for="ch" forName="image" refType="w" refFor="ch" refForName="image" op="lte"/>
              <dgm:constr type="w" for="ch" forName="image" refType="h" refFor="ch" refForName="image" op="lte"/>
              <dgm:constr type="w" for="ch" forName="image" refType="w" op="lte" fact="0.33"/>
              <dgm:constr type="h" for="ch" forName="image" refType="h" op="lte" fact="0.33"/>
              <dgm:constr type="t" for="ch" forName="image"/>
              <dgm:constr type="l" for="ch" forName="image"/>
              <dgm:constr type="w" for="ch" forName="childNode" refType="w" fact="0.85"/>
              <dgm:constr type="h" for="ch" forName="childNode" refType="h" fact="0.78"/>
              <dgm:constr type="t" for="ch" forName="childNode" refType="h" refFor="ch" refForName="image" fact="0.66"/>
              <dgm:constr type="l" for="ch" forName="childNode" refType="w" refFor="ch" refForName="image" fact="0.5"/>
              <dgm:constr type="tMarg" for="ch" forName="childNode" refType="w" refFor="ch" refForName="image" fact="1.25"/>
              <dgm:constr type="t" for="ch" forName="parentNode" refType="h" refFor="ch" refForName="image" fact="0.66"/>
              <dgm:constr type="b" for="ch" forName="parentNode" refType="b" refFor="ch" refForName="childNode"/>
              <dgm:constr type="l" for="ch" forName="parentNode"/>
              <dgm:constr type="r" for="ch" forName="parentNode" refType="l" refFor="ch" refForName="childNode"/>
              <dgm:constr type="rMarg" for="ch" forName="parentNode" refType="w" refFor="ch" refForName="image" fact="1.25"/>
            </dgm:constrLst>
          </dgm:if>
          <dgm:else name="Name6">
            <dgm:constrLst>
              <dgm:constr type="w" for="ch" forName="image" refType="w"/>
              <dgm:constr type="h" for="ch" forName="image" refType="h"/>
              <dgm:constr type="h" for="ch" forName="image" refType="w" refFor="ch" refForName="image" op="lte"/>
              <dgm:constr type="w" for="ch" forName="image" refType="h" refFor="ch" refForName="image" op="lte"/>
              <dgm:constr type="w" for="ch" forName="image" refType="w" op="lte" fact="0.33"/>
              <dgm:constr type="h" for="ch" forName="image" refType="h" op="lte" fact="0.33"/>
              <dgm:constr type="t" for="ch" forName="image"/>
              <dgm:constr type="r" for="ch" forName="image" refType="w"/>
              <dgm:constr type="w" for="ch" forName="childNode" refType="w" fact="0.85"/>
              <dgm:constr type="h" for="ch" forName="childNode" refType="h" fact="0.78"/>
              <dgm:constr type="t" for="ch" forName="childNode" refType="h" refFor="ch" refForName="image" fact="0.66"/>
              <dgm:constr type="r" for="ch" forName="childNode" refType="w"/>
              <dgm:constr type="rOff" for="ch" forName="childNode" refType="w" refFor="ch" refForName="image" fact="-0.5"/>
              <dgm:constr type="tMarg" for="ch" forName="childNode" refType="w" refFor="ch" refForName="image" fact="1.25"/>
              <dgm:constr type="t" for="ch" forName="parentNode" refType="h" refFor="ch" refForName="image" fact="0.66"/>
              <dgm:constr type="b" for="ch" forName="parentNode" refType="b" refFor="ch" refForName="childNode"/>
              <dgm:constr type="r" for="ch" forName="parentNode" refType="w"/>
              <dgm:constr type="l" for="ch" forName="parentNode" refType="r" refFor="ch" refForName="childNode"/>
              <dgm:constr type="lOff" for="ch" forName="parentNode" refType="rOff" refFor="ch" refForName="childNode"/>
              <dgm:constr type="lMarg" for="ch" forName="parentNode" refType="w" refFor="ch" refForName="image" fact="1.25"/>
            </dgm:constrLst>
          </dgm:else>
        </dgm:choose>
        <dgm:ruleLst>
          <dgm:rule type="w" for="ch" forName="childNode" val="NaN" fact="0.4" max="NaN"/>
          <dgm:rule type="h" for="ch" forName="childNode" val="NaN" fact="0.5" max="NaN"/>
        </dgm:ruleLst>
        <dgm:layoutNode name="image" styleLbl="fgImgPlace1">
          <dgm:alg type="sp"/>
          <dgm:shape xmlns:r="http://schemas.openxmlformats.org/officeDocument/2006/relationships" type="rect" r:blip="" zOrderOff="4" blipPhldr="1">
            <dgm:adjLst/>
          </dgm:shape>
          <dgm:presOf/>
          <dgm:constrLst/>
          <dgm:ruleLst/>
        </dgm:layoutNode>
        <dgm:layoutNode name="childNode" styleLbl="node1">
          <dgm:varLst>
            <dgm:bulletEnabled val="1"/>
          </dgm:varLst>
          <dgm:alg type="tx">
            <dgm:param type="stBulletLvl" val="1"/>
          </dgm:alg>
          <dgm:shape xmlns:r="http://schemas.openxmlformats.org/officeDocument/2006/relationships" type="rect" r:blip="" zOrderOff="2">
            <dgm:adjLst/>
          </dgm:shape>
          <dgm:presOf axis="des" ptType="node"/>
          <dgm:constrLst/>
          <dgm:ruleLst>
            <dgm:rule type="primFontSz" val="5" fact="NaN" max="NaN"/>
          </dgm:ruleLst>
        </dgm:layoutNode>
        <dgm:layoutNode name="parentNode" styleLbl="revTx">
          <dgm:varLst>
            <dgm:chMax val="0"/>
            <dgm:bulletEnabled val="1"/>
          </dgm:varLst>
          <dgm:choose name="Name7">
            <dgm:if name="Name8" func="var" arg="dir" op="equ" val="norm">
              <dgm:alg type="tx">
                <dgm:param type="autoTxRot" val="grav"/>
                <dgm:param type="txAnchorVert" val="t"/>
                <dgm:param type="parTxLTRAlign" val="r"/>
                <dgm:param type="parTxRTLAlign" val="r"/>
              </dgm:alg>
              <dgm:shape xmlns:r="http://schemas.openxmlformats.org/officeDocument/2006/relationships" rot="270" type="rect" r:blip="">
                <dgm:adjLst/>
              </dgm:shape>
              <dgm:presOf axis="self"/>
              <dgm:constrLst>
                <dgm:constr type="lMarg"/>
                <dgm:constr type="bMarg"/>
                <dgm:constr type="tMarg"/>
              </dgm:constrLst>
            </dgm:if>
            <dgm:else name="Name9">
              <dgm:alg type="tx">
                <dgm:param type="autoTxRot" val="grav"/>
                <dgm:param type="parTxLTRAlign" val="l"/>
                <dgm:param type="parTxRTLAlign" val="l"/>
              </dgm:alg>
              <dgm:shape xmlns:r="http://schemas.openxmlformats.org/officeDocument/2006/relationships" rot="90" type="rect" r:blip="">
                <dgm:adjLst/>
              </dgm:shape>
              <dgm:presOf axis="self"/>
              <dgm:constrLst>
                <dgm:constr type="rMarg"/>
                <dgm:constr type="bMarg"/>
                <dgm:constr type="tMarg"/>
              </dgm:constrLst>
            </dgm:else>
          </dgm:choose>
          <dgm:ruleLst>
            <dgm:rule type="primFontSz" val="5" fact="NaN" max="NaN"/>
          </dgm:ruleLst>
        </dgm:layoutNode>
      </dgm:layoutNode>
      <dgm:forEach name="Name10" axis="followSib" ptType="sibTrans" cnt="1">
        <dgm:layoutNode name="sibTrans">
          <dgm:alg type="sp"/>
          <dgm:shape xmlns:r="http://schemas.openxmlformats.org/officeDocument/2006/relationships" r:blip="">
            <dgm:adjLst/>
          </dgm:shape>
          <dgm:presOf axis="sel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hProcess11">
  <dgm:title val=""/>
  <dgm:desc val=""/>
  <dgm:catLst>
    <dgm:cat type="process" pri="8000"/>
    <dgm:cat type="convert" pri="14000"/>
  </dgm:catLst>
  <dgm:sampData useDef="1">
    <dgm:dataModel>
      <dgm:pt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hoose name="Name1">
      <dgm:if name="Name2" func="var" arg="dir" op="equ" val="norm">
        <dgm:constrLst>
          <dgm:constr type="w" for="ch" forName="arrow" refType="w"/>
          <dgm:constr type="h" for="ch" forName="arrow" refType="h" fact="0.4"/>
          <dgm:constr type="ctrY" for="ch" forName="arrow" refType="h" fact="0.5"/>
          <dgm:constr type="l" for="ch" forName="arrow"/>
          <dgm:constr type="w" for="ch" forName="points" refType="w" fact="0.9"/>
          <dgm:constr type="h" for="ch" forName="points" refType="h"/>
          <dgm:constr type="t" for="ch" forName="points"/>
          <dgm:constr type="l" for="ch" forName="points"/>
        </dgm:constrLst>
      </dgm:if>
      <dgm:else name="Name3">
        <dgm:constrLst>
          <dgm:constr type="w" for="ch" forName="arrow" refType="w"/>
          <dgm:constr type="h" for="ch" forName="arrow" refType="h" fact="0.4"/>
          <dgm:constr type="ctrY" for="ch" forName="arrow" refType="h" fact="0.5"/>
          <dgm:constr type="r" for="ch" forName="arrow" refType="w"/>
          <dgm:constr type="w" for="ch" forName="points" refType="w" fact="0.9"/>
          <dgm:constr type="h" for="ch" forName="points" refType="h"/>
          <dgm:constr type="t" for="ch" forName="points"/>
          <dgm:constr type="r" for="ch" forName="points" refType="w"/>
        </dgm:constrLst>
      </dgm:else>
    </dgm:choose>
    <dgm:ruleLst/>
    <dgm:layoutNode name="arrow" styleLbl="bgShp">
      <dgm:alg type="sp"/>
      <dgm:choose name="Name4">
        <dgm:if name="Name5" func="var" arg="dir" op="equ" val="norm">
          <dgm:shape xmlns:r="http://schemas.openxmlformats.org/officeDocument/2006/relationships" type="notchedRightArrow" r:blip="">
            <dgm:adjLst/>
          </dgm:shape>
        </dgm:if>
        <dgm:else name="Name6">
          <dgm:shape xmlns:r="http://schemas.openxmlformats.org/officeDocument/2006/relationships" rot="180" type="notchedRightArrow" r:blip="">
            <dgm:adjLst/>
          </dgm:shape>
        </dgm:else>
      </dgm:choose>
      <dgm:presOf/>
      <dgm:constrLst/>
      <dgm:ruleLst/>
    </dgm:layoutNode>
    <dgm:layoutNode name="points">
      <dgm:choose name="Name7">
        <dgm:if name="Name8" func="var" arg="dir" op="equ" val="norm">
          <dgm:alg type="lin">
            <dgm:param type="linDir" val="fromL"/>
          </dgm:alg>
        </dgm:if>
        <dgm:else name="Name9">
          <dgm:alg type="lin">
            <dgm:param type="linDir" val="fromR"/>
          </dgm:alg>
        </dgm:else>
      </dgm:choose>
      <dgm:shape xmlns:r="http://schemas.openxmlformats.org/officeDocument/2006/relationships" r:blip="">
        <dgm:adjLst/>
      </dgm:shape>
      <dgm:presOf/>
      <dgm:constrLst>
        <dgm:constr type="w" for="ch" forName="compositeA" refType="w"/>
        <dgm:constr type="h" for="ch" forName="compositeA" refType="h"/>
        <dgm:constr type="w" for="ch" forName="compositeB" refType="w" refFor="ch" refForName="compositeA" op="equ"/>
        <dgm:constr type="h" for="ch" forName="compositeB" refType="h" refFor="ch" refForName="compositeA" op="equ"/>
        <dgm:constr type="primFontSz" for="des" ptType="node" op="equ" val="65"/>
        <dgm:constr type="w" for="ch" forName="space" refType="w" refFor="ch" refForName="compositeA" op="equ" fact="0.05"/>
      </dgm:constrLst>
      <dgm:ruleLst/>
      <dgm:forEach name="Name10" axis="ch" ptType="node">
        <dgm:choose name="Name11">
          <dgm:if name="Name12" axis="self" ptType="node" func="posOdd" op="equ" val="1">
            <dgm:layoutNode name="compositeA">
              <dgm:alg type="composite"/>
              <dgm:shape xmlns:r="http://schemas.openxmlformats.org/officeDocument/2006/relationships" r:blip="">
                <dgm:adjLst/>
              </dgm:shape>
              <dgm:presOf/>
              <dgm:constrLst>
                <dgm:constr type="w" for="ch" forName="textA" refType="w"/>
                <dgm:constr type="h" for="ch" forName="textA" refType="h" fact="0.4"/>
                <dgm:constr type="t" for="ch" forName="textA"/>
                <dgm:constr type="l" for="ch" forName="textA"/>
                <dgm:constr type="h" for="ch" forName="circleA" refType="h" fact="0.1"/>
                <dgm:constr type="h" for="ch" forName="circleA" refType="w" op="lte"/>
                <dgm:constr type="w" for="ch" forName="circleA" refType="h" refFor="ch" refForName="circleA" op="equ"/>
                <dgm:constr type="ctrY" for="ch" forName="circleA" refType="h" fact="0.5"/>
                <dgm:constr type="ctrX" for="ch" forName="circleA" refType="w" refFor="ch" refForName="textA" fact="0.5"/>
                <dgm:constr type="w" for="ch" forName="spaceA" refType="w"/>
                <dgm:constr type="h" for="ch" forName="spaceA" refType="h" fact="0.4"/>
                <dgm:constr type="b" for="ch" forName="spaceA" refType="h"/>
                <dgm:constr type="l" for="ch" forName="spaceA"/>
              </dgm:constrLst>
              <dgm:ruleLst/>
              <dgm:layoutNode name="textA" styleLbl="revTx">
                <dgm:varLst>
                  <dgm:bulletEnabled val="1"/>
                </dgm:varLst>
                <dgm:alg type="tx">
                  <dgm:param type="txAnchorVert" val="b"/>
                  <dgm:param type="txAnchorVertCh" val="b"/>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A">
                <dgm:alg type="sp"/>
                <dgm:shape xmlns:r="http://schemas.openxmlformats.org/officeDocument/2006/relationships" type="ellipse" r:blip="">
                  <dgm:adjLst/>
                </dgm:shape>
                <dgm:presOf/>
                <dgm:constrLst/>
                <dgm:ruleLst/>
              </dgm:layoutNode>
              <dgm:layoutNode name="spaceA">
                <dgm:alg type="sp"/>
                <dgm:shape xmlns:r="http://schemas.openxmlformats.org/officeDocument/2006/relationships" r:blip="">
                  <dgm:adjLst/>
                </dgm:shape>
                <dgm:presOf/>
                <dgm:constrLst/>
                <dgm:ruleLst/>
              </dgm:layoutNode>
            </dgm:layoutNode>
          </dgm:if>
          <dgm:else name="Name13">
            <dgm:layoutNode name="compositeB">
              <dgm:alg type="composite"/>
              <dgm:shape xmlns:r="http://schemas.openxmlformats.org/officeDocument/2006/relationships" r:blip="">
                <dgm:adjLst/>
              </dgm:shape>
              <dgm:presOf/>
              <dgm:constrLst>
                <dgm:constr type="w" for="ch" forName="textB" refType="w"/>
                <dgm:constr type="h" for="ch" forName="textB" refType="h" fact="0.4"/>
                <dgm:constr type="b" for="ch" forName="textB" refType="h"/>
                <dgm:constr type="l" for="ch" forName="textB"/>
                <dgm:constr type="h" for="ch" forName="circleB" refType="h" fact="0.1"/>
                <dgm:constr type="w" for="ch" forName="circleB" refType="h" refFor="ch" refForName="circleB" op="equ"/>
                <dgm:constr type="h" for="ch" forName="circleB" refType="w" op="lte"/>
                <dgm:constr type="ctrY" for="ch" forName="circleB" refType="h" fact="0.5"/>
                <dgm:constr type="ctrX" for="ch" forName="circleB" refType="w" refFor="ch" refForName="textB" fact="0.5"/>
                <dgm:constr type="w" for="ch" forName="spaceB" refType="w"/>
                <dgm:constr type="h" for="ch" forName="spaceB" refType="h" fact="0.4"/>
                <dgm:constr type="t" for="ch" forName="spaceB"/>
                <dgm:constr type="l" for="ch" forName="spaceB"/>
              </dgm:constrLst>
              <dgm:ruleLst/>
              <dgm:layoutNode name="textB" styleLbl="revTx">
                <dgm:varLst>
                  <dgm:bulletEnabled val="1"/>
                </dgm:varLst>
                <dgm:alg type="tx">
                  <dgm:param type="txAnchorVert" val="t"/>
                  <dgm:param type="txAnchorVertCh" val="t"/>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B">
                <dgm:alg type="sp"/>
                <dgm:shape xmlns:r="http://schemas.openxmlformats.org/officeDocument/2006/relationships" type="ellipse" r:blip="">
                  <dgm:adjLst/>
                </dgm:shape>
                <dgm:presOf/>
                <dgm:constrLst/>
                <dgm:ruleLst/>
              </dgm:layoutNode>
              <dgm:layoutNode name="spaceB">
                <dgm:alg type="sp"/>
                <dgm:shape xmlns:r="http://schemas.openxmlformats.org/officeDocument/2006/relationships" r:blip="">
                  <dgm:adjLst/>
                </dgm:shape>
                <dgm:presOf/>
                <dgm:constrLst/>
                <dgm:ruleLst/>
              </dgm:layoutNode>
            </dgm:layoutNode>
          </dgm:else>
        </dgm:choose>
        <dgm:forEach name="Name14" axis="followSib" ptType="sibTrans" cnt="1">
          <dgm:layoutNode name="space">
            <dgm:alg type="sp"/>
            <dgm:shape xmlns:r="http://schemas.openxmlformats.org/officeDocument/2006/relationships" r:blip="">
              <dgm:adjLst/>
            </dgm:shape>
            <dgm:presOf/>
            <dgm:constrLst/>
            <dgm:ruleLst/>
          </dgm:layoutNode>
        </dgm:forEach>
      </dgm:forEach>
    </dgm:layoutNode>
  </dgm:layoutNode>
</dgm:layoutDef>
</file>

<file path=ppt/diagrams/layout7.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3"/>
            <a:ext cx="3038604" cy="556883"/>
          </a:xfrm>
          <a:prstGeom prst="rect">
            <a:avLst/>
          </a:prstGeom>
        </p:spPr>
        <p:txBody>
          <a:bodyPr vert="horz" lIns="91428" tIns="45714" rIns="91428" bIns="45714" rtlCol="0"/>
          <a:lstStyle>
            <a:lvl1pPr algn="l">
              <a:defRPr sz="1200"/>
            </a:lvl1pPr>
          </a:lstStyle>
          <a:p>
            <a:endParaRPr lang="es-CL"/>
          </a:p>
        </p:txBody>
      </p:sp>
      <p:sp>
        <p:nvSpPr>
          <p:cNvPr id="3" name="2 Marcador de fecha"/>
          <p:cNvSpPr>
            <a:spLocks noGrp="1"/>
          </p:cNvSpPr>
          <p:nvPr>
            <p:ph type="dt" sz="quarter" idx="1"/>
          </p:nvPr>
        </p:nvSpPr>
        <p:spPr>
          <a:xfrm>
            <a:off x="3970159" y="3"/>
            <a:ext cx="3038604" cy="556883"/>
          </a:xfrm>
          <a:prstGeom prst="rect">
            <a:avLst/>
          </a:prstGeom>
        </p:spPr>
        <p:txBody>
          <a:bodyPr vert="horz" lIns="91428" tIns="45714" rIns="91428" bIns="45714" rtlCol="0"/>
          <a:lstStyle>
            <a:lvl1pPr algn="r">
              <a:defRPr sz="1200"/>
            </a:lvl1pPr>
          </a:lstStyle>
          <a:p>
            <a:fld id="{1D46DD8E-8965-4001-96CE-7D3C574ED5D8}" type="datetimeFigureOut">
              <a:rPr lang="es-CL" smtClean="0"/>
              <a:t>24-07-2023</a:t>
            </a:fld>
            <a:endParaRPr lang="es-CL"/>
          </a:p>
        </p:txBody>
      </p:sp>
      <p:sp>
        <p:nvSpPr>
          <p:cNvPr id="4" name="3 Marcador de pie de página"/>
          <p:cNvSpPr>
            <a:spLocks noGrp="1"/>
          </p:cNvSpPr>
          <p:nvPr>
            <p:ph type="ftr" sz="quarter" idx="2"/>
          </p:nvPr>
        </p:nvSpPr>
        <p:spPr>
          <a:xfrm>
            <a:off x="0" y="10566538"/>
            <a:ext cx="3038604" cy="556882"/>
          </a:xfrm>
          <a:prstGeom prst="rect">
            <a:avLst/>
          </a:prstGeom>
        </p:spPr>
        <p:txBody>
          <a:bodyPr vert="horz" lIns="91428" tIns="45714" rIns="91428" bIns="45714" rtlCol="0" anchor="b"/>
          <a:lstStyle>
            <a:lvl1pPr algn="l">
              <a:defRPr sz="1200"/>
            </a:lvl1pPr>
          </a:lstStyle>
          <a:p>
            <a:endParaRPr lang="es-CL"/>
          </a:p>
        </p:txBody>
      </p:sp>
      <p:sp>
        <p:nvSpPr>
          <p:cNvPr id="5" name="4 Marcador de número de diapositiva"/>
          <p:cNvSpPr>
            <a:spLocks noGrp="1"/>
          </p:cNvSpPr>
          <p:nvPr>
            <p:ph type="sldNum" sz="quarter" idx="3"/>
          </p:nvPr>
        </p:nvSpPr>
        <p:spPr>
          <a:xfrm>
            <a:off x="3970159" y="10566538"/>
            <a:ext cx="3038604" cy="556882"/>
          </a:xfrm>
          <a:prstGeom prst="rect">
            <a:avLst/>
          </a:prstGeom>
        </p:spPr>
        <p:txBody>
          <a:bodyPr vert="horz" lIns="91428" tIns="45714" rIns="91428" bIns="45714" rtlCol="0" anchor="b"/>
          <a:lstStyle>
            <a:lvl1pPr algn="r">
              <a:defRPr sz="1200"/>
            </a:lvl1pPr>
          </a:lstStyle>
          <a:p>
            <a:fld id="{FB210550-6982-4B84-AACA-D84A7353A125}" type="slidenum">
              <a:rPr lang="es-CL" smtClean="0"/>
              <a:t>‹Nº›</a:t>
            </a:fld>
            <a:endParaRPr lang="es-CL"/>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42495" y="1396449"/>
            <a:ext cx="12495389" cy="8343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1"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p:cNvSpPr>
            <a:spLocks noGrp="1"/>
          </p:cNvSpPr>
          <p:nvPr>
            <p:ph type="subTitle" idx="1" hasCustomPrompt="1"/>
          </p:nvPr>
        </p:nvSpPr>
        <p:spPr>
          <a:xfrm>
            <a:off x="1524001"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a:p>
        </p:txBody>
      </p:sp>
      <p:sp>
        <p:nvSpPr>
          <p:cNvPr id="4" name="Marcador de fecha 3"/>
          <p:cNvSpPr>
            <a:spLocks noGrp="1"/>
          </p:cNvSpPr>
          <p:nvPr>
            <p:ph type="dt" sz="half" idx="10"/>
          </p:nvPr>
        </p:nvSpPr>
        <p:spPr/>
        <p:txBody>
          <a:bodyPr/>
          <a:lstStyle/>
          <a:p>
            <a:fld id="{3144C7FA-D2DA-4C93-AA6D-482386E504F2}" type="datetimeFigureOut">
              <a:rPr lang="es-CL" smtClean="0">
                <a:solidFill>
                  <a:prstClr val="black">
                    <a:tint val="75000"/>
                  </a:prstClr>
                </a:solidFill>
              </a:rPr>
              <a:t>24-07-2023</a:t>
            </a:fld>
            <a:endParaRPr lang="es-CL">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CL">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idx="1" hasCustomPrompt="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3144C7FA-D2DA-4C93-AA6D-482386E504F2}" type="datetimeFigureOut">
              <a:rPr lang="es-CL" smtClean="0">
                <a:solidFill>
                  <a:prstClr val="black">
                    <a:tint val="75000"/>
                  </a:prstClr>
                </a:solidFill>
              </a:rPr>
              <a:t>24-07-2023</a:t>
            </a:fld>
            <a:endParaRPr lang="es-CL">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CL">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85" y="1710195"/>
            <a:ext cx="10515600" cy="2852737"/>
          </a:xfrm>
        </p:spPr>
        <p:txBody>
          <a:bodyPr anchor="b"/>
          <a:lstStyle>
            <a:lvl1pPr>
              <a:defRPr sz="6000"/>
            </a:lvl1pPr>
          </a:lstStyle>
          <a:p>
            <a:r>
              <a:rPr lang="es-ES"/>
              <a:t>Haga clic para modificar el estilo de título del patrón</a:t>
            </a:r>
            <a:endParaRPr lang="es-CL"/>
          </a:p>
        </p:txBody>
      </p:sp>
      <p:sp>
        <p:nvSpPr>
          <p:cNvPr id="3" name="Marcador de texto 2"/>
          <p:cNvSpPr>
            <a:spLocks noGrp="1"/>
          </p:cNvSpPr>
          <p:nvPr>
            <p:ph type="body" idx="1" hasCustomPrompt="1"/>
          </p:nvPr>
        </p:nvSpPr>
        <p:spPr>
          <a:xfrm>
            <a:off x="831885" y="4590031"/>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el estilo de texto del patrón</a:t>
            </a:r>
          </a:p>
        </p:txBody>
      </p:sp>
      <p:sp>
        <p:nvSpPr>
          <p:cNvPr id="4" name="Marcador de fecha 3"/>
          <p:cNvSpPr>
            <a:spLocks noGrp="1"/>
          </p:cNvSpPr>
          <p:nvPr>
            <p:ph type="dt" sz="half" idx="10"/>
          </p:nvPr>
        </p:nvSpPr>
        <p:spPr/>
        <p:txBody>
          <a:bodyPr/>
          <a:lstStyle/>
          <a:p>
            <a:fld id="{3144C7FA-D2DA-4C93-AA6D-482386E504F2}" type="datetimeFigureOut">
              <a:rPr lang="es-CL" smtClean="0">
                <a:solidFill>
                  <a:prstClr val="black">
                    <a:tint val="75000"/>
                  </a:prstClr>
                </a:solidFill>
              </a:rPr>
              <a:t>24-07-2023</a:t>
            </a:fld>
            <a:endParaRPr lang="es-CL">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CL">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sz="half" idx="1" hasCustomPrompt="1"/>
          </p:nvPr>
        </p:nvSpPr>
        <p:spPr>
          <a:xfrm>
            <a:off x="838200" y="1825625"/>
            <a:ext cx="5181600" cy="435133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p:cNvSpPr>
            <a:spLocks noGrp="1"/>
          </p:cNvSpPr>
          <p:nvPr>
            <p:ph sz="half" idx="2" hasCustomPrompt="1"/>
          </p:nvPr>
        </p:nvSpPr>
        <p:spPr>
          <a:xfrm>
            <a:off x="6172200" y="1825625"/>
            <a:ext cx="5181600" cy="435133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fecha 4"/>
          <p:cNvSpPr>
            <a:spLocks noGrp="1"/>
          </p:cNvSpPr>
          <p:nvPr>
            <p:ph type="dt" sz="half" idx="10"/>
          </p:nvPr>
        </p:nvSpPr>
        <p:spPr/>
        <p:txBody>
          <a:bodyPr/>
          <a:lstStyle/>
          <a:p>
            <a:fld id="{3144C7FA-D2DA-4C93-AA6D-482386E504F2}" type="datetimeFigureOut">
              <a:rPr lang="es-CL" smtClean="0">
                <a:solidFill>
                  <a:prstClr val="black">
                    <a:tint val="75000"/>
                  </a:prstClr>
                </a:solidFill>
              </a:rPr>
              <a:t>24-07-2023</a:t>
            </a:fld>
            <a:endParaRPr lang="es-CL">
              <a:solidFill>
                <a:prstClr val="black">
                  <a:tint val="75000"/>
                </a:prstClr>
              </a:solidFill>
            </a:endParaRPr>
          </a:p>
        </p:txBody>
      </p:sp>
      <p:sp>
        <p:nvSpPr>
          <p:cNvPr id="6" name="Marcador de pie de página 5"/>
          <p:cNvSpPr>
            <a:spLocks noGrp="1"/>
          </p:cNvSpPr>
          <p:nvPr>
            <p:ph type="ftr" sz="quarter" idx="11"/>
          </p:nvPr>
        </p:nvSpPr>
        <p:spPr/>
        <p:txBody>
          <a:bodyPr/>
          <a:lstStyle/>
          <a:p>
            <a:endParaRPr lang="es-CL">
              <a:solidFill>
                <a:prstClr val="black">
                  <a:tint val="75000"/>
                </a:prstClr>
              </a:solidFill>
            </a:endParaRPr>
          </a:p>
        </p:txBody>
      </p:sp>
      <p:sp>
        <p:nvSpPr>
          <p:cNvPr id="7" name="Marcador de número de diapositiva 6"/>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821" y="365129"/>
            <a:ext cx="10515600" cy="1325563"/>
          </a:xfrm>
        </p:spPr>
        <p:txBody>
          <a:bodyPr/>
          <a:lstStyle/>
          <a:p>
            <a:r>
              <a:rPr lang="es-ES"/>
              <a:t>Haga clic para modificar el estilo de título del patrón</a:t>
            </a:r>
            <a:endParaRPr lang="es-CL"/>
          </a:p>
        </p:txBody>
      </p:sp>
      <p:sp>
        <p:nvSpPr>
          <p:cNvPr id="3" name="Marcador de texto 2"/>
          <p:cNvSpPr>
            <a:spLocks noGrp="1"/>
          </p:cNvSpPr>
          <p:nvPr>
            <p:ph type="body" idx="1" hasCustomPrompt="1"/>
          </p:nvPr>
        </p:nvSpPr>
        <p:spPr>
          <a:xfrm>
            <a:off x="839823"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Marcador de contenido 3"/>
          <p:cNvSpPr>
            <a:spLocks noGrp="1"/>
          </p:cNvSpPr>
          <p:nvPr>
            <p:ph sz="half" idx="2" hasCustomPrompt="1"/>
          </p:nvPr>
        </p:nvSpPr>
        <p:spPr>
          <a:xfrm>
            <a:off x="839823" y="2505075"/>
            <a:ext cx="5157787" cy="36845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texto 4"/>
          <p:cNvSpPr>
            <a:spLocks noGrp="1"/>
          </p:cNvSpPr>
          <p:nvPr>
            <p:ph type="body" sz="quarter" idx="3" hasCustomPrompt="1"/>
          </p:nvPr>
        </p:nvSpPr>
        <p:spPr>
          <a:xfrm>
            <a:off x="6172237"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Marcador de contenido 5"/>
          <p:cNvSpPr>
            <a:spLocks noGrp="1"/>
          </p:cNvSpPr>
          <p:nvPr>
            <p:ph sz="quarter" idx="4" hasCustomPrompt="1"/>
          </p:nvPr>
        </p:nvSpPr>
        <p:spPr>
          <a:xfrm>
            <a:off x="6172237" y="2505075"/>
            <a:ext cx="5183188" cy="36845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Marcador de fecha 6"/>
          <p:cNvSpPr>
            <a:spLocks noGrp="1"/>
          </p:cNvSpPr>
          <p:nvPr>
            <p:ph type="dt" sz="half" idx="10"/>
          </p:nvPr>
        </p:nvSpPr>
        <p:spPr/>
        <p:txBody>
          <a:bodyPr/>
          <a:lstStyle/>
          <a:p>
            <a:fld id="{3144C7FA-D2DA-4C93-AA6D-482386E504F2}" type="datetimeFigureOut">
              <a:rPr lang="es-CL" smtClean="0">
                <a:solidFill>
                  <a:prstClr val="black">
                    <a:tint val="75000"/>
                  </a:prstClr>
                </a:solidFill>
              </a:rPr>
              <a:t>24-07-2023</a:t>
            </a:fld>
            <a:endParaRPr lang="es-CL">
              <a:solidFill>
                <a:prstClr val="black">
                  <a:tint val="75000"/>
                </a:prstClr>
              </a:solidFill>
            </a:endParaRPr>
          </a:p>
        </p:txBody>
      </p:sp>
      <p:sp>
        <p:nvSpPr>
          <p:cNvPr id="8" name="Marcador de pie de página 7"/>
          <p:cNvSpPr>
            <a:spLocks noGrp="1"/>
          </p:cNvSpPr>
          <p:nvPr>
            <p:ph type="ftr" sz="quarter" idx="11"/>
          </p:nvPr>
        </p:nvSpPr>
        <p:spPr/>
        <p:txBody>
          <a:bodyPr/>
          <a:lstStyle/>
          <a:p>
            <a:endParaRPr lang="es-CL">
              <a:solidFill>
                <a:prstClr val="black">
                  <a:tint val="75000"/>
                </a:prstClr>
              </a:solidFill>
            </a:endParaRPr>
          </a:p>
        </p:txBody>
      </p:sp>
      <p:sp>
        <p:nvSpPr>
          <p:cNvPr id="9" name="Marcador de número de diapositiva 8"/>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fecha 2"/>
          <p:cNvSpPr>
            <a:spLocks noGrp="1"/>
          </p:cNvSpPr>
          <p:nvPr>
            <p:ph type="dt" sz="half" idx="10"/>
          </p:nvPr>
        </p:nvSpPr>
        <p:spPr/>
        <p:txBody>
          <a:bodyPr/>
          <a:lstStyle/>
          <a:p>
            <a:fld id="{3144C7FA-D2DA-4C93-AA6D-482386E504F2}" type="datetimeFigureOut">
              <a:rPr lang="es-CL" smtClean="0">
                <a:solidFill>
                  <a:prstClr val="black">
                    <a:tint val="75000"/>
                  </a:prstClr>
                </a:solidFill>
              </a:rPr>
              <a:t>24-07-2023</a:t>
            </a:fld>
            <a:endParaRPr lang="es-CL">
              <a:solidFill>
                <a:prstClr val="black">
                  <a:tint val="75000"/>
                </a:prstClr>
              </a:solidFill>
            </a:endParaRPr>
          </a:p>
        </p:txBody>
      </p:sp>
      <p:sp>
        <p:nvSpPr>
          <p:cNvPr id="4" name="Marcador de pie de página 3"/>
          <p:cNvSpPr>
            <a:spLocks noGrp="1"/>
          </p:cNvSpPr>
          <p:nvPr>
            <p:ph type="ftr" sz="quarter" idx="11"/>
          </p:nvPr>
        </p:nvSpPr>
        <p:spPr/>
        <p:txBody>
          <a:bodyPr/>
          <a:lstStyle/>
          <a:p>
            <a:endParaRPr lang="es-CL">
              <a:solidFill>
                <a:prstClr val="black">
                  <a:tint val="75000"/>
                </a:prstClr>
              </a:solidFill>
            </a:endParaRPr>
          </a:p>
        </p:txBody>
      </p:sp>
      <p:sp>
        <p:nvSpPr>
          <p:cNvPr id="5" name="Marcador de número de diapositiva 4"/>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3144C7FA-D2DA-4C93-AA6D-482386E504F2}" type="datetimeFigureOut">
              <a:rPr lang="es-CL" smtClean="0">
                <a:solidFill>
                  <a:prstClr val="black">
                    <a:tint val="75000"/>
                  </a:prstClr>
                </a:solidFill>
              </a:rPr>
              <a:t>24-07-2023</a:t>
            </a:fld>
            <a:endParaRPr lang="es-CL">
              <a:solidFill>
                <a:prstClr val="black">
                  <a:tint val="75000"/>
                </a:prstClr>
              </a:solidFill>
            </a:endParaRPr>
          </a:p>
        </p:txBody>
      </p:sp>
      <p:sp>
        <p:nvSpPr>
          <p:cNvPr id="3" name="Marcador de pie de página 2"/>
          <p:cNvSpPr>
            <a:spLocks noGrp="1"/>
          </p:cNvSpPr>
          <p:nvPr>
            <p:ph type="ftr" sz="quarter" idx="11"/>
          </p:nvPr>
        </p:nvSpPr>
        <p:spPr/>
        <p:txBody>
          <a:bodyPr/>
          <a:lstStyle/>
          <a:p>
            <a:endParaRPr lang="es-CL">
              <a:solidFill>
                <a:prstClr val="black">
                  <a:tint val="75000"/>
                </a:prstClr>
              </a:solidFill>
            </a:endParaRPr>
          </a:p>
        </p:txBody>
      </p:sp>
      <p:sp>
        <p:nvSpPr>
          <p:cNvPr id="4" name="Marcador de número de diapositiva 3"/>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822"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contenido 2"/>
          <p:cNvSpPr>
            <a:spLocks noGrp="1"/>
          </p:cNvSpPr>
          <p:nvPr>
            <p:ph idx="1" hasCustomPrompt="1"/>
          </p:nvPr>
        </p:nvSpPr>
        <p:spPr>
          <a:xfrm>
            <a:off x="5183188" y="987884"/>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texto 3"/>
          <p:cNvSpPr>
            <a:spLocks noGrp="1"/>
          </p:cNvSpPr>
          <p:nvPr>
            <p:ph type="body" sz="half" idx="2" hasCustomPrompt="1"/>
          </p:nvPr>
        </p:nvSpPr>
        <p:spPr>
          <a:xfrm>
            <a:off x="839822"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el estilo de texto del patrón</a:t>
            </a:r>
          </a:p>
        </p:txBody>
      </p:sp>
      <p:sp>
        <p:nvSpPr>
          <p:cNvPr id="5" name="Marcador de fecha 4"/>
          <p:cNvSpPr>
            <a:spLocks noGrp="1"/>
          </p:cNvSpPr>
          <p:nvPr>
            <p:ph type="dt" sz="half" idx="10"/>
          </p:nvPr>
        </p:nvSpPr>
        <p:spPr/>
        <p:txBody>
          <a:bodyPr/>
          <a:lstStyle/>
          <a:p>
            <a:fld id="{3144C7FA-D2DA-4C93-AA6D-482386E504F2}" type="datetimeFigureOut">
              <a:rPr lang="es-CL" smtClean="0">
                <a:solidFill>
                  <a:prstClr val="black">
                    <a:tint val="75000"/>
                  </a:prstClr>
                </a:solidFill>
              </a:rPr>
              <a:t>24-07-2023</a:t>
            </a:fld>
            <a:endParaRPr lang="es-CL">
              <a:solidFill>
                <a:prstClr val="black">
                  <a:tint val="75000"/>
                </a:prstClr>
              </a:solidFill>
            </a:endParaRPr>
          </a:p>
        </p:txBody>
      </p:sp>
      <p:sp>
        <p:nvSpPr>
          <p:cNvPr id="6" name="Marcador de pie de página 5"/>
          <p:cNvSpPr>
            <a:spLocks noGrp="1"/>
          </p:cNvSpPr>
          <p:nvPr>
            <p:ph type="ftr" sz="quarter" idx="11"/>
          </p:nvPr>
        </p:nvSpPr>
        <p:spPr/>
        <p:txBody>
          <a:bodyPr/>
          <a:lstStyle/>
          <a:p>
            <a:endParaRPr lang="es-CL">
              <a:solidFill>
                <a:prstClr val="black">
                  <a:tint val="75000"/>
                </a:prstClr>
              </a:solidFill>
            </a:endParaRPr>
          </a:p>
        </p:txBody>
      </p:sp>
      <p:sp>
        <p:nvSpPr>
          <p:cNvPr id="7" name="Marcador de número de diapositiva 6"/>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822"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posición de imagen 2"/>
          <p:cNvSpPr>
            <a:spLocks noGrp="1"/>
          </p:cNvSpPr>
          <p:nvPr>
            <p:ph type="pic" idx="1"/>
          </p:nvPr>
        </p:nvSpPr>
        <p:spPr>
          <a:xfrm>
            <a:off x="5183188" y="987884"/>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Marcador de texto 3"/>
          <p:cNvSpPr>
            <a:spLocks noGrp="1"/>
          </p:cNvSpPr>
          <p:nvPr>
            <p:ph type="body" sz="half" idx="2" hasCustomPrompt="1"/>
          </p:nvPr>
        </p:nvSpPr>
        <p:spPr>
          <a:xfrm>
            <a:off x="839822"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el estilo de texto del patrón</a:t>
            </a:r>
          </a:p>
        </p:txBody>
      </p:sp>
      <p:sp>
        <p:nvSpPr>
          <p:cNvPr id="5" name="Marcador de fecha 4"/>
          <p:cNvSpPr>
            <a:spLocks noGrp="1"/>
          </p:cNvSpPr>
          <p:nvPr>
            <p:ph type="dt" sz="half" idx="10"/>
          </p:nvPr>
        </p:nvSpPr>
        <p:spPr/>
        <p:txBody>
          <a:bodyPr/>
          <a:lstStyle/>
          <a:p>
            <a:fld id="{3144C7FA-D2DA-4C93-AA6D-482386E504F2}" type="datetimeFigureOut">
              <a:rPr lang="es-CL" smtClean="0">
                <a:solidFill>
                  <a:prstClr val="black">
                    <a:tint val="75000"/>
                  </a:prstClr>
                </a:solidFill>
              </a:rPr>
              <a:t>24-07-2023</a:t>
            </a:fld>
            <a:endParaRPr lang="es-CL">
              <a:solidFill>
                <a:prstClr val="black">
                  <a:tint val="75000"/>
                </a:prstClr>
              </a:solidFill>
            </a:endParaRPr>
          </a:p>
        </p:txBody>
      </p:sp>
      <p:sp>
        <p:nvSpPr>
          <p:cNvPr id="6" name="Marcador de pie de página 5"/>
          <p:cNvSpPr>
            <a:spLocks noGrp="1"/>
          </p:cNvSpPr>
          <p:nvPr>
            <p:ph type="ftr" sz="quarter" idx="11"/>
          </p:nvPr>
        </p:nvSpPr>
        <p:spPr/>
        <p:txBody>
          <a:bodyPr/>
          <a:lstStyle/>
          <a:p>
            <a:endParaRPr lang="es-CL">
              <a:solidFill>
                <a:prstClr val="black">
                  <a:tint val="75000"/>
                </a:prstClr>
              </a:solidFill>
            </a:endParaRPr>
          </a:p>
        </p:txBody>
      </p:sp>
      <p:sp>
        <p:nvSpPr>
          <p:cNvPr id="7" name="Marcador de número de diapositiva 6"/>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texto vertical 2"/>
          <p:cNvSpPr>
            <a:spLocks noGrp="1"/>
          </p:cNvSpPr>
          <p:nvPr>
            <p:ph type="body" orient="vert" idx="1" hasCustomPrompt="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3144C7FA-D2DA-4C93-AA6D-482386E504F2}" type="datetimeFigureOut">
              <a:rPr lang="es-CL" smtClean="0">
                <a:solidFill>
                  <a:prstClr val="black">
                    <a:tint val="75000"/>
                  </a:prstClr>
                </a:solidFill>
              </a:rPr>
              <a:t>24-07-2023</a:t>
            </a:fld>
            <a:endParaRPr lang="es-CL">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CL">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2" y="365125"/>
            <a:ext cx="2628900" cy="5811838"/>
          </a:xfrm>
        </p:spPr>
        <p:txBody>
          <a:bodyPr vert="eaVert"/>
          <a:lstStyle/>
          <a:p>
            <a:r>
              <a:rPr lang="es-ES"/>
              <a:t>Haga clic para modificar el estilo de título del patrón</a:t>
            </a:r>
            <a:endParaRPr lang="es-CL"/>
          </a:p>
        </p:txBody>
      </p:sp>
      <p:sp>
        <p:nvSpPr>
          <p:cNvPr id="3" name="Marcador de texto vertical 2"/>
          <p:cNvSpPr>
            <a:spLocks noGrp="1"/>
          </p:cNvSpPr>
          <p:nvPr>
            <p:ph type="body" orient="vert" idx="1" hasCustomPrompt="1"/>
          </p:nvPr>
        </p:nvSpPr>
        <p:spPr>
          <a:xfrm>
            <a:off x="838203" y="365125"/>
            <a:ext cx="7734300" cy="5811838"/>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3144C7FA-D2DA-4C93-AA6D-482386E504F2}" type="datetimeFigureOut">
              <a:rPr lang="es-CL" smtClean="0">
                <a:solidFill>
                  <a:prstClr val="black">
                    <a:tint val="75000"/>
                  </a:prstClr>
                </a:solidFill>
              </a:rPr>
              <a:t>24-07-2023</a:t>
            </a:fld>
            <a:endParaRPr lang="es-CL">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CL">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33" y="365129"/>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Marcador de texto 2"/>
          <p:cNvSpPr>
            <a:spLocks noGrp="1"/>
          </p:cNvSpPr>
          <p:nvPr>
            <p:ph type="body" idx="1"/>
          </p:nvPr>
        </p:nvSpPr>
        <p:spPr>
          <a:xfrm>
            <a:off x="838233" y="1825625"/>
            <a:ext cx="10515600" cy="4351338"/>
          </a:xfrm>
          <a:prstGeom prst="rect">
            <a:avLst/>
          </a:prstGeom>
        </p:spPr>
        <p:txBody>
          <a:bodyPr vert="horz" lIns="91440" tIns="45720" rIns="91440" bIns="45720" rtlCol="0">
            <a:normAutofit/>
          </a:bodyPr>
          <a:lstStyle/>
          <a:p>
            <a:pPr lvl="0"/>
            <a:r>
              <a:rPr lang="es-ES" dirty="0"/>
              <a:t>Haga clic para modificar el estilo de texto del patrón</a:t>
            </a:r>
          </a:p>
          <a:p>
            <a:pPr lvl="1"/>
            <a:r>
              <a:rPr lang="es-ES" dirty="0"/>
              <a:t>Segundo nivel</a:t>
            </a:r>
          </a:p>
          <a:p>
            <a:pPr lvl="2"/>
            <a:r>
              <a:rPr lang="es-ES" dirty="0"/>
              <a:t>Tercer nivel</a:t>
            </a:r>
          </a:p>
          <a:p>
            <a:pPr lvl="3"/>
            <a:r>
              <a:rPr lang="es-ES" dirty="0"/>
              <a:t>Cuarto nivel</a:t>
            </a:r>
          </a:p>
          <a:p>
            <a:pPr lvl="4"/>
            <a:r>
              <a:rPr lang="es-ES" dirty="0"/>
              <a:t>Quinto nivel</a:t>
            </a:r>
            <a:endParaRPr lang="es-CL" dirty="0"/>
          </a:p>
        </p:txBody>
      </p:sp>
      <p:sp>
        <p:nvSpPr>
          <p:cNvPr id="4" name="Marcador de fecha 3"/>
          <p:cNvSpPr>
            <a:spLocks noGrp="1"/>
          </p:cNvSpPr>
          <p:nvPr>
            <p:ph type="dt" sz="half" idx="2"/>
          </p:nvPr>
        </p:nvSpPr>
        <p:spPr>
          <a:xfrm>
            <a:off x="838233" y="6356918"/>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144C7FA-D2DA-4C93-AA6D-482386E504F2}" type="datetimeFigureOut">
              <a:rPr lang="es-CL" smtClean="0">
                <a:solidFill>
                  <a:prstClr val="black">
                    <a:tint val="75000"/>
                  </a:prstClr>
                </a:solidFill>
              </a:rPr>
              <a:t>24-07-2023</a:t>
            </a:fld>
            <a:endParaRPr lang="es-CL">
              <a:solidFill>
                <a:prstClr val="black">
                  <a:tint val="75000"/>
                </a:prstClr>
              </a:solidFill>
            </a:endParaRPr>
          </a:p>
        </p:txBody>
      </p:sp>
      <p:sp>
        <p:nvSpPr>
          <p:cNvPr id="5" name="Marcador de pie de página 4"/>
          <p:cNvSpPr>
            <a:spLocks noGrp="1"/>
          </p:cNvSpPr>
          <p:nvPr>
            <p:ph type="ftr" sz="quarter" idx="3"/>
          </p:nvPr>
        </p:nvSpPr>
        <p:spPr>
          <a:xfrm>
            <a:off x="4038601" y="6356918"/>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solidFill>
                <a:prstClr val="black">
                  <a:tint val="75000"/>
                </a:prstClr>
              </a:solidFill>
            </a:endParaRPr>
          </a:p>
        </p:txBody>
      </p:sp>
      <p:sp>
        <p:nvSpPr>
          <p:cNvPr id="6" name="Marcador de número de diapositiva 5"/>
          <p:cNvSpPr>
            <a:spLocks noGrp="1"/>
          </p:cNvSpPr>
          <p:nvPr>
            <p:ph type="sldNum" sz="quarter" idx="4"/>
          </p:nvPr>
        </p:nvSpPr>
        <p:spPr>
          <a:xfrm>
            <a:off x="8610600" y="6356918"/>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pic>
        <p:nvPicPr>
          <p:cNvPr id="7" name="Picture 2"/>
          <p:cNvPicPr>
            <a:picLocks noChangeAspect="1" noChangeArrowheads="1"/>
          </p:cNvPicPr>
          <p:nvPr userDrawn="1"/>
        </p:nvPicPr>
        <p:blipFill>
          <a:blip r:embed="rId13" cstate="print">
            <a:extLst>
              <a:ext uri="{28A0092B-C50C-407E-A947-70E740481C1C}">
                <a14:useLocalDpi xmlns:a14="http://schemas.microsoft.com/office/drawing/2010/main" val="0"/>
              </a:ext>
            </a:extLst>
          </a:blip>
          <a:srcRect/>
          <a:stretch>
            <a:fillRect/>
          </a:stretch>
        </p:blipFill>
        <p:spPr bwMode="auto">
          <a:xfrm>
            <a:off x="-17422" y="3175"/>
            <a:ext cx="12223751"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 Id="rId5" Type="http://schemas.openxmlformats.org/officeDocument/2006/relationships/image" Target="../media/image5.jpeg"/><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hyperlink" Target="https://www.youtube.com/watch?v=bzbPAwlG3Xk" TargetMode="Externa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7.xml.rels><?xml version="1.0" encoding="UTF-8" standalone="yes"?>
<Relationships xmlns="http://schemas.openxmlformats.org/package/2006/relationships"><Relationship Id="rId8" Type="http://schemas.openxmlformats.org/officeDocument/2006/relationships/diagramLayout" Target="../diagrams/layout6.xml"/><Relationship Id="rId3" Type="http://schemas.openxmlformats.org/officeDocument/2006/relationships/diagramLayout" Target="../diagrams/layout5.xml"/><Relationship Id="rId7" Type="http://schemas.openxmlformats.org/officeDocument/2006/relationships/diagramData" Target="../diagrams/data6.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11" Type="http://schemas.microsoft.com/office/2007/relationships/diagramDrawing" Target="../diagrams/drawing6.xml"/><Relationship Id="rId5" Type="http://schemas.openxmlformats.org/officeDocument/2006/relationships/diagramColors" Target="../diagrams/colors5.xml"/><Relationship Id="rId10" Type="http://schemas.openxmlformats.org/officeDocument/2006/relationships/diagramColors" Target="../diagrams/colors6.xml"/><Relationship Id="rId4" Type="http://schemas.openxmlformats.org/officeDocument/2006/relationships/diagramQuickStyle" Target="../diagrams/quickStyle5.xml"/><Relationship Id="rId9" Type="http://schemas.openxmlformats.org/officeDocument/2006/relationships/diagramQuickStyle" Target="../diagrams/quickStyle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9.xml"/><Relationship Id="rId7" Type="http://schemas.openxmlformats.org/officeDocument/2006/relationships/hyperlink" Target="../../material%20de%20apoyo/LEY-20285_20-AGO-2008.pdf" TargetMode="Externa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Una Ilustración Vectorial De Los Estudiantes Universitarios En Clase Con El  Profesor De Enseñanza Ilustraciones Svg, Vectoriales, Clip Art Vectorizado  Libre De Derechos. Image 42723304.">
            <a:extLst>
              <a:ext uri="{FF2B5EF4-FFF2-40B4-BE49-F238E27FC236}">
                <a16:creationId xmlns:a16="http://schemas.microsoft.com/office/drawing/2014/main" id="{20B6AF40-3FAF-40FD-A590-EBF4853109D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5236" y="640080"/>
            <a:ext cx="4376073" cy="2912078"/>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Escuela Naval Arturo Prat - Wikipedia, la enciclopedia libre">
            <a:extLst>
              <a:ext uri="{FF2B5EF4-FFF2-40B4-BE49-F238E27FC236}">
                <a16:creationId xmlns:a16="http://schemas.microsoft.com/office/drawing/2014/main" id="{3CF9A9F3-2D70-88EA-5B69-D8BBC2CE5E9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68633" y="2434367"/>
            <a:ext cx="2836377" cy="3268589"/>
          </a:xfrm>
          <a:prstGeom prst="rect">
            <a:avLst/>
          </a:prstGeom>
          <a:noFill/>
          <a:extLst>
            <a:ext uri="{909E8E84-426E-40DD-AFC4-6F175D3DCCD1}">
              <a14:hiddenFill xmlns:a14="http://schemas.microsoft.com/office/drawing/2010/main">
                <a:solidFill>
                  <a:srgbClr val="FFFFFF"/>
                </a:solidFill>
              </a14:hiddenFill>
            </a:ext>
          </a:extLst>
        </p:spPr>
      </p:pic>
      <p:sp>
        <p:nvSpPr>
          <p:cNvPr id="2" name="CuadroTexto 1">
            <a:extLst>
              <a:ext uri="{FF2B5EF4-FFF2-40B4-BE49-F238E27FC236}">
                <a16:creationId xmlns:a16="http://schemas.microsoft.com/office/drawing/2014/main" id="{65211FE0-FF38-E483-4FE2-0C6762C284F4}"/>
              </a:ext>
            </a:extLst>
          </p:cNvPr>
          <p:cNvSpPr txBox="1"/>
          <p:nvPr/>
        </p:nvSpPr>
        <p:spPr>
          <a:xfrm>
            <a:off x="5712050" y="961088"/>
            <a:ext cx="5577982" cy="830997"/>
          </a:xfrm>
          <a:prstGeom prst="rect">
            <a:avLst/>
          </a:prstGeom>
          <a:noFill/>
        </p:spPr>
        <p:txBody>
          <a:bodyPr wrap="square" rtlCol="0">
            <a:spAutoFit/>
          </a:bodyPr>
          <a:lstStyle/>
          <a:p>
            <a:pPr algn="ctr"/>
            <a:r>
              <a:rPr lang="es-MX" sz="2400" b="1" dirty="0">
                <a:latin typeface="Arial" panose="020B0604020202020204" pitchFamily="34" charset="0"/>
                <a:cs typeface="Arial" panose="020B0604020202020204" pitchFamily="34" charset="0"/>
              </a:rPr>
              <a:t>ASIGNATURA DERECHO</a:t>
            </a:r>
          </a:p>
          <a:p>
            <a:pPr algn="ctr"/>
            <a:r>
              <a:rPr lang="es-MX" sz="2400" b="1" dirty="0">
                <a:latin typeface="Arial" panose="020B0604020202020204" pitchFamily="34" charset="0"/>
                <a:cs typeface="Arial" panose="020B0604020202020204" pitchFamily="34" charset="0"/>
              </a:rPr>
              <a:t>CURSO </a:t>
            </a:r>
            <a:r>
              <a:rPr lang="es-MX" sz="2400" b="1" dirty="0" smtClean="0">
                <a:latin typeface="Arial" panose="020B0604020202020204" pitchFamily="34" charset="0"/>
                <a:cs typeface="Arial" panose="020B0604020202020204" pitchFamily="34" charset="0"/>
              </a:rPr>
              <a:t>4 “BOTE” (EJECUTIVO). </a:t>
            </a:r>
            <a:endParaRPr lang="es-CL" sz="2400" b="1" dirty="0">
              <a:latin typeface="Arial" panose="020B0604020202020204" pitchFamily="34" charset="0"/>
              <a:cs typeface="Arial" panose="020B0604020202020204" pitchFamily="34" charset="0"/>
            </a:endParaRPr>
          </a:p>
        </p:txBody>
      </p:sp>
      <p:sp>
        <p:nvSpPr>
          <p:cNvPr id="3" name="CuadroTexto 2">
            <a:extLst>
              <a:ext uri="{FF2B5EF4-FFF2-40B4-BE49-F238E27FC236}">
                <a16:creationId xmlns:a16="http://schemas.microsoft.com/office/drawing/2014/main" id="{49404DFF-1A51-B751-73DC-840B2384D7E9}"/>
              </a:ext>
            </a:extLst>
          </p:cNvPr>
          <p:cNvSpPr txBox="1"/>
          <p:nvPr/>
        </p:nvSpPr>
        <p:spPr>
          <a:xfrm>
            <a:off x="225083" y="5702956"/>
            <a:ext cx="4079631" cy="707886"/>
          </a:xfrm>
          <a:prstGeom prst="rect">
            <a:avLst/>
          </a:prstGeom>
          <a:noFill/>
        </p:spPr>
        <p:txBody>
          <a:bodyPr wrap="square" rtlCol="0">
            <a:spAutoFit/>
          </a:bodyPr>
          <a:lstStyle/>
          <a:p>
            <a:r>
              <a:rPr lang="es-MX" sz="2000" b="1" dirty="0">
                <a:latin typeface="Arial" panose="020B0604020202020204" pitchFamily="34" charset="0"/>
                <a:cs typeface="Arial" panose="020B0604020202020204" pitchFamily="34" charset="0"/>
              </a:rPr>
              <a:t>Profesor: </a:t>
            </a:r>
            <a:r>
              <a:rPr lang="es-MX" sz="2000" dirty="0">
                <a:latin typeface="Arial" panose="020B0604020202020204" pitchFamily="34" charset="0"/>
                <a:cs typeface="Arial" panose="020B0604020202020204" pitchFamily="34" charset="0"/>
              </a:rPr>
              <a:t>Diego Silva Arenas.</a:t>
            </a:r>
          </a:p>
          <a:p>
            <a:r>
              <a:rPr lang="es-MX" sz="2000" b="1" dirty="0">
                <a:latin typeface="Arial" panose="020B0604020202020204" pitchFamily="34" charset="0"/>
                <a:cs typeface="Arial" panose="020B0604020202020204" pitchFamily="34" charset="0"/>
              </a:rPr>
              <a:t>Fecha</a:t>
            </a:r>
            <a:r>
              <a:rPr lang="es-MX" sz="2000" b="1">
                <a:latin typeface="Arial" panose="020B0604020202020204" pitchFamily="34" charset="0"/>
                <a:cs typeface="Arial" panose="020B0604020202020204" pitchFamily="34" charset="0"/>
              </a:rPr>
              <a:t>:  </a:t>
            </a:r>
            <a:r>
              <a:rPr lang="es-MX" sz="2000" smtClean="0">
                <a:latin typeface="Arial" panose="020B0604020202020204" pitchFamily="34" charset="0"/>
                <a:cs typeface="Arial" panose="020B0604020202020204" pitchFamily="34" charset="0"/>
              </a:rPr>
              <a:t>14 </a:t>
            </a:r>
            <a:r>
              <a:rPr lang="es-MX" sz="2000" dirty="0" smtClean="0">
                <a:latin typeface="Arial" panose="020B0604020202020204" pitchFamily="34" charset="0"/>
                <a:cs typeface="Arial" panose="020B0604020202020204" pitchFamily="34" charset="0"/>
              </a:rPr>
              <a:t>de julio </a:t>
            </a:r>
            <a:r>
              <a:rPr lang="es-MX" sz="2000" dirty="0">
                <a:latin typeface="Arial" panose="020B0604020202020204" pitchFamily="34" charset="0"/>
                <a:cs typeface="Arial" panose="020B0604020202020204" pitchFamily="34" charset="0"/>
              </a:rPr>
              <a:t>2023.</a:t>
            </a:r>
            <a:endParaRPr lang="es-CL" sz="2000" dirty="0">
              <a:latin typeface="Arial" panose="020B0604020202020204" pitchFamily="34" charset="0"/>
              <a:cs typeface="Arial" panose="020B0604020202020204" pitchFamily="34" charset="0"/>
            </a:endParaRPr>
          </a:p>
        </p:txBody>
      </p:sp>
      <p:pic>
        <p:nvPicPr>
          <p:cNvPr id="6" name="Picture 4" descr="escuadra-nacional-armada-de-chile-en-el-bicentenario – CEDARMADA">
            <a:extLst>
              <a:ext uri="{FF2B5EF4-FFF2-40B4-BE49-F238E27FC236}">
                <a16:creationId xmlns:a16="http://schemas.microsoft.com/office/drawing/2014/main" id="{755A0DFA-DC25-ACC0-94D5-32CAB8DCDAE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01807" y="2324331"/>
            <a:ext cx="3690193" cy="2455655"/>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Ministro de Defensa visitó por primera vez buques y dependencias de la  Armada - Armada de Chile">
            <a:extLst>
              <a:ext uri="{FF2B5EF4-FFF2-40B4-BE49-F238E27FC236}">
                <a16:creationId xmlns:a16="http://schemas.microsoft.com/office/drawing/2014/main" id="{5CC1493E-DF99-CD7F-9F4D-B573B5F18C7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506977" y="4779986"/>
            <a:ext cx="3690194" cy="20780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9961035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00B0F0"/>
            </a:gs>
            <a:gs pos="99000">
              <a:srgbClr val="00B0F0"/>
            </a:gs>
          </a:gsLst>
          <a:lin ang="5400000" scaled="0"/>
        </a:gradFill>
        <a:effectLst/>
      </p:bgPr>
    </p:bg>
    <p:spTree>
      <p:nvGrpSpPr>
        <p:cNvPr id="1" name=""/>
        <p:cNvGrpSpPr/>
        <p:nvPr/>
      </p:nvGrpSpPr>
      <p:grpSpPr>
        <a:xfrm>
          <a:off x="0" y="0"/>
          <a:ext cx="0" cy="0"/>
          <a:chOff x="0" y="0"/>
          <a:chExt cx="0" cy="0"/>
        </a:xfrm>
      </p:grpSpPr>
      <p:sp>
        <p:nvSpPr>
          <p:cNvPr id="2" name="Título 1"/>
          <p:cNvSpPr>
            <a:spLocks noGrp="1"/>
          </p:cNvSpPr>
          <p:nvPr>
            <p:ph type="title"/>
          </p:nvPr>
        </p:nvSpPr>
        <p:spPr>
          <a:xfrm>
            <a:off x="838233" y="201356"/>
            <a:ext cx="10515600" cy="1325563"/>
          </a:xfrm>
        </p:spPr>
        <p:txBody>
          <a:bodyPr>
            <a:normAutofit/>
          </a:bodyPr>
          <a:lstStyle/>
          <a:p>
            <a:pPr algn="ctr"/>
            <a:r>
              <a:rPr lang="es-MX" sz="3600" dirty="0" smtClean="0">
                <a:latin typeface="Arial" panose="020B0604020202020204" pitchFamily="34" charset="0"/>
                <a:cs typeface="Arial" panose="020B0604020202020204" pitchFamily="34" charset="0"/>
              </a:rPr>
              <a:t>REQUISITOS DE LA LEGITIMA DEFENSA</a:t>
            </a:r>
            <a:endParaRPr lang="en-US" sz="3600" dirty="0">
              <a:latin typeface="Arial" panose="020B0604020202020204" pitchFamily="34" charset="0"/>
              <a:cs typeface="Arial" panose="020B0604020202020204" pitchFamily="34" charset="0"/>
            </a:endParaRPr>
          </a:p>
        </p:txBody>
      </p:sp>
      <p:pic>
        <p:nvPicPr>
          <p:cNvPr id="4" name="Expertos cuestionan “legítima defensa” de carabinero que baleó a malabarista en Panguipulli">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7674841" y="3537284"/>
            <a:ext cx="4064002" cy="2286001"/>
          </a:xfrm>
          <a:prstGeom prst="roundRect">
            <a:avLst>
              <a:gd name="adj" fmla="val 5783"/>
            </a:avLst>
          </a:prstGeom>
          <a:ln>
            <a:noFill/>
          </a:ln>
          <a:effectLst/>
          <a:scene3d>
            <a:camera prst="perspectiveRelaxed" fov="3600000">
              <a:rot lat="21000000" lon="1140000" rev="21240000"/>
            </a:camera>
            <a:lightRig rig="twoPt" dir="t">
              <a:rot lat="0" lon="0" rev="10200000"/>
            </a:lightRig>
          </a:scene3d>
          <a:sp3d contourW="6350">
            <a:bevelT w="165100" h="31750"/>
            <a:contourClr>
              <a:srgbClr val="969696"/>
            </a:contourClr>
          </a:sp3d>
        </p:spPr>
      </p:pic>
      <p:sp>
        <p:nvSpPr>
          <p:cNvPr id="3" name="Marcador de contenido 2"/>
          <p:cNvSpPr>
            <a:spLocks noGrp="1"/>
          </p:cNvSpPr>
          <p:nvPr>
            <p:ph idx="1"/>
          </p:nvPr>
        </p:nvSpPr>
        <p:spPr>
          <a:xfrm>
            <a:off x="838233" y="1526919"/>
            <a:ext cx="10515600" cy="4757596"/>
          </a:xfrm>
        </p:spPr>
        <p:txBody>
          <a:bodyPr>
            <a:normAutofit/>
          </a:bodyPr>
          <a:lstStyle/>
          <a:p>
            <a:pPr marL="0" indent="0">
              <a:buNone/>
            </a:pPr>
            <a:r>
              <a:rPr lang="es-MX" dirty="0" smtClean="0"/>
              <a:t>1.- Existencia de una agresión </a:t>
            </a:r>
            <a:r>
              <a:rPr lang="es-MX" u="sng" dirty="0" smtClean="0"/>
              <a:t>ilegítima</a:t>
            </a:r>
            <a:r>
              <a:rPr lang="es-MX" dirty="0" smtClean="0"/>
              <a:t> actual o </a:t>
            </a:r>
            <a:r>
              <a:rPr lang="es-MX" u="sng" dirty="0" smtClean="0"/>
              <a:t>inminente. </a:t>
            </a:r>
          </a:p>
          <a:p>
            <a:pPr marL="0" indent="0">
              <a:buNone/>
            </a:pPr>
            <a:r>
              <a:rPr lang="es-MX" dirty="0" smtClean="0"/>
              <a:t>   </a:t>
            </a:r>
            <a:r>
              <a:rPr lang="es-MX" dirty="0" err="1" smtClean="0"/>
              <a:t>Ej</a:t>
            </a:r>
            <a:r>
              <a:rPr lang="es-MX" dirty="0" smtClean="0"/>
              <a:t>: Una persona ingresa a su casa y lo amenaza con un arma de fuego.</a:t>
            </a:r>
          </a:p>
          <a:p>
            <a:pPr marL="0" indent="0">
              <a:buNone/>
            </a:pPr>
            <a:r>
              <a:rPr lang="es-MX" dirty="0" smtClean="0"/>
              <a:t>2.- Necesidad racional del medio empleado para impedirla o repelerla</a:t>
            </a:r>
          </a:p>
          <a:p>
            <a:pPr marL="0" indent="0">
              <a:buNone/>
            </a:pPr>
            <a:r>
              <a:rPr lang="es-MX" dirty="0" smtClean="0"/>
              <a:t>3.- Falta de provocación suficiente por parte de quien se defiende.</a:t>
            </a:r>
          </a:p>
          <a:p>
            <a:r>
              <a:rPr lang="es-MX" dirty="0" smtClean="0"/>
              <a:t>Norma aplicable: Art. 10 N°4 C.P. </a:t>
            </a:r>
          </a:p>
          <a:p>
            <a:pPr marL="0" indent="0">
              <a:buNone/>
            </a:pPr>
            <a:r>
              <a:rPr lang="es-MX" dirty="0" smtClean="0"/>
              <a:t>   Caso carabinero con  </a:t>
            </a:r>
            <a:r>
              <a:rPr lang="es-MX" dirty="0" smtClean="0">
                <a:hlinkClick r:id="rId5"/>
              </a:rPr>
              <a:t>malabarista</a:t>
            </a:r>
            <a:r>
              <a:rPr lang="es-MX" dirty="0" smtClean="0"/>
              <a:t> </a:t>
            </a:r>
            <a:r>
              <a:rPr lang="es-MX" dirty="0" err="1" smtClean="0"/>
              <a:t>Panguipulli</a:t>
            </a:r>
            <a:r>
              <a:rPr lang="es-MX" dirty="0" smtClean="0"/>
              <a:t>. </a:t>
            </a:r>
          </a:p>
          <a:p>
            <a:r>
              <a:rPr lang="es-MX" dirty="0" smtClean="0"/>
              <a:t>C.S. confirmó fallo de la ICA de Valdivia.</a:t>
            </a:r>
            <a:br>
              <a:rPr lang="es-MX" dirty="0" smtClean="0"/>
            </a:br>
            <a:r>
              <a:rPr lang="es-MX" dirty="0" smtClean="0"/>
              <a:t>Carabinero fue sobreseído de manera </a:t>
            </a:r>
            <a:br>
              <a:rPr lang="es-MX" dirty="0" smtClean="0"/>
            </a:br>
            <a:r>
              <a:rPr lang="es-MX" dirty="0" smtClean="0"/>
              <a:t>definitiva por aplicación  de la eximente de </a:t>
            </a:r>
            <a:br>
              <a:rPr lang="es-MX" dirty="0" smtClean="0"/>
            </a:br>
            <a:r>
              <a:rPr lang="es-MX" dirty="0" smtClean="0"/>
              <a:t>responsabilidad penal del artículo 10 N° 4 del C.P.</a:t>
            </a:r>
          </a:p>
          <a:p>
            <a:endParaRPr lang="en-US" dirty="0"/>
          </a:p>
        </p:txBody>
      </p:sp>
    </p:spTree>
    <p:extLst>
      <p:ext uri="{BB962C8B-B14F-4D97-AF65-F5344CB8AC3E}">
        <p14:creationId xmlns:p14="http://schemas.microsoft.com/office/powerpoint/2010/main" val="65002424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vol="80000">
                <p:cTn id="7" fill="hold" display="0">
                  <p:stCondLst>
                    <p:cond delay="indefinite"/>
                  </p:stCondLst>
                </p:cTn>
                <p:tgtEl>
                  <p:spTgt spid="4"/>
                </p:tgtEl>
              </p:cMediaNode>
            </p:vide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Título 1"/>
          <p:cNvSpPr>
            <a:spLocks noGrp="1"/>
          </p:cNvSpPr>
          <p:nvPr>
            <p:ph type="title"/>
          </p:nvPr>
        </p:nvSpPr>
        <p:spPr>
          <a:xfrm>
            <a:off x="988358" y="283242"/>
            <a:ext cx="10515600" cy="1325563"/>
          </a:xfrm>
        </p:spPr>
        <p:txBody>
          <a:bodyPr>
            <a:normAutofit/>
          </a:bodyPr>
          <a:lstStyle/>
          <a:p>
            <a:pPr algn="ctr"/>
            <a:r>
              <a:rPr lang="es-MX" sz="3600" dirty="0" smtClean="0">
                <a:latin typeface="Arial" panose="020B0604020202020204" pitchFamily="34" charset="0"/>
                <a:cs typeface="Arial" panose="020B0604020202020204" pitchFamily="34" charset="0"/>
              </a:rPr>
              <a:t>FUENTES DEL DERECHO</a:t>
            </a:r>
            <a:endParaRPr lang="en-US" sz="3600" dirty="0">
              <a:latin typeface="Arial" panose="020B0604020202020204" pitchFamily="34" charset="0"/>
              <a:cs typeface="Arial" panose="020B0604020202020204" pitchFamily="34" charset="0"/>
            </a:endParaRPr>
          </a:p>
        </p:txBody>
      </p:sp>
      <p:graphicFrame>
        <p:nvGraphicFramePr>
          <p:cNvPr id="5" name="Diagrama 4">
            <a:extLst>
              <a:ext uri="{FF2B5EF4-FFF2-40B4-BE49-F238E27FC236}">
                <a16:creationId xmlns:a16="http://schemas.microsoft.com/office/drawing/2014/main" id="{788B6EFE-B824-C0E4-A43C-DEFB278DE5AD}"/>
              </a:ext>
            </a:extLst>
          </p:cNvPr>
          <p:cNvGraphicFramePr/>
          <p:nvPr>
            <p:extLst/>
          </p:nvPr>
        </p:nvGraphicFramePr>
        <p:xfrm>
          <a:off x="114901" y="1360670"/>
          <a:ext cx="11512991" cy="494071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2210855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3" name="Rectángulo 2"/>
          <p:cNvSpPr/>
          <p:nvPr/>
        </p:nvSpPr>
        <p:spPr>
          <a:xfrm>
            <a:off x="1907242" y="1608805"/>
            <a:ext cx="10284758" cy="923330"/>
          </a:xfrm>
          <a:prstGeom prst="rect">
            <a:avLst/>
          </a:prstGeom>
        </p:spPr>
        <p:txBody>
          <a:bodyPr wrap="square">
            <a:spAutoFit/>
          </a:bodyPr>
          <a:lstStyle/>
          <a:p>
            <a:endParaRPr lang="es-ES" dirty="0" smtClean="0">
              <a:solidFill>
                <a:srgbClr val="FF0000"/>
              </a:solidFill>
              <a:latin typeface="Arial" panose="020B0604020202020204" pitchFamily="34" charset="0"/>
              <a:cs typeface="Arial" panose="020B0604020202020204" pitchFamily="34" charset="0"/>
            </a:endParaRPr>
          </a:p>
          <a:p>
            <a:endParaRPr lang="es-ES" dirty="0">
              <a:solidFill>
                <a:srgbClr val="FF0000"/>
              </a:solidFill>
              <a:latin typeface="Arial" panose="020B0604020202020204" pitchFamily="34" charset="0"/>
              <a:cs typeface="Arial" panose="020B0604020202020204" pitchFamily="34" charset="0"/>
            </a:endParaRPr>
          </a:p>
          <a:p>
            <a:endParaRPr lang="en-US" dirty="0">
              <a:solidFill>
                <a:srgbClr val="FF0000"/>
              </a:solidFill>
              <a:latin typeface="Arial" panose="020B0604020202020204" pitchFamily="34" charset="0"/>
              <a:cs typeface="Arial" panose="020B0604020202020204" pitchFamily="34" charset="0"/>
            </a:endParaRPr>
          </a:p>
        </p:txBody>
      </p:sp>
      <p:sp>
        <p:nvSpPr>
          <p:cNvPr id="4" name="Rectángulo 3"/>
          <p:cNvSpPr/>
          <p:nvPr/>
        </p:nvSpPr>
        <p:spPr>
          <a:xfrm>
            <a:off x="1907242" y="1899654"/>
            <a:ext cx="10122090" cy="590931"/>
          </a:xfrm>
          <a:prstGeom prst="rect">
            <a:avLst/>
          </a:prstGeom>
        </p:spPr>
        <p:txBody>
          <a:bodyPr wrap="square">
            <a:spAutoFit/>
          </a:bodyPr>
          <a:lstStyle/>
          <a:p>
            <a:pPr>
              <a:lnSpc>
                <a:spcPct val="90000"/>
              </a:lnSpc>
            </a:pPr>
            <a:endParaRPr lang="es-ES" altLang="es-ES" b="1" dirty="0" smtClean="0">
              <a:latin typeface="Arial" panose="020B0604020202020204" pitchFamily="34" charset="0"/>
              <a:cs typeface="Arial" panose="020B0604020202020204" pitchFamily="34" charset="0"/>
            </a:endParaRPr>
          </a:p>
          <a:p>
            <a:pPr>
              <a:lnSpc>
                <a:spcPct val="90000"/>
              </a:lnSpc>
            </a:pPr>
            <a:endParaRPr lang="es-ES" altLang="es-ES" b="1" dirty="0">
              <a:latin typeface="Arial" panose="020B0604020202020204" pitchFamily="34" charset="0"/>
              <a:cs typeface="Arial" panose="020B0604020202020204" pitchFamily="34" charset="0"/>
            </a:endParaRPr>
          </a:p>
        </p:txBody>
      </p:sp>
      <p:graphicFrame>
        <p:nvGraphicFramePr>
          <p:cNvPr id="5" name="Diagrama 4"/>
          <p:cNvGraphicFramePr/>
          <p:nvPr>
            <p:extLst/>
          </p:nvPr>
        </p:nvGraphicFramePr>
        <p:xfrm>
          <a:off x="0" y="165452"/>
          <a:ext cx="12029332" cy="653680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9220305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3" name="Rectángulo 2"/>
          <p:cNvSpPr/>
          <p:nvPr/>
        </p:nvSpPr>
        <p:spPr>
          <a:xfrm>
            <a:off x="1907242" y="1608805"/>
            <a:ext cx="10284758" cy="923330"/>
          </a:xfrm>
          <a:prstGeom prst="rect">
            <a:avLst/>
          </a:prstGeom>
        </p:spPr>
        <p:txBody>
          <a:bodyPr wrap="square">
            <a:spAutoFit/>
          </a:bodyPr>
          <a:lstStyle/>
          <a:p>
            <a:endParaRPr lang="es-ES" dirty="0" smtClean="0">
              <a:solidFill>
                <a:srgbClr val="FF0000"/>
              </a:solidFill>
              <a:latin typeface="Arial" panose="020B0604020202020204" pitchFamily="34" charset="0"/>
              <a:cs typeface="Arial" panose="020B0604020202020204" pitchFamily="34" charset="0"/>
            </a:endParaRPr>
          </a:p>
          <a:p>
            <a:endParaRPr lang="es-ES" dirty="0">
              <a:solidFill>
                <a:srgbClr val="FF0000"/>
              </a:solidFill>
              <a:latin typeface="Arial" panose="020B0604020202020204" pitchFamily="34" charset="0"/>
              <a:cs typeface="Arial" panose="020B0604020202020204" pitchFamily="34" charset="0"/>
            </a:endParaRPr>
          </a:p>
          <a:p>
            <a:endParaRPr lang="en-US" dirty="0">
              <a:solidFill>
                <a:srgbClr val="FF0000"/>
              </a:solidFill>
              <a:latin typeface="Arial" panose="020B0604020202020204" pitchFamily="34" charset="0"/>
              <a:cs typeface="Arial" panose="020B0604020202020204" pitchFamily="34" charset="0"/>
            </a:endParaRPr>
          </a:p>
        </p:txBody>
      </p:sp>
      <p:sp>
        <p:nvSpPr>
          <p:cNvPr id="4" name="Rectángulo 3"/>
          <p:cNvSpPr/>
          <p:nvPr/>
        </p:nvSpPr>
        <p:spPr>
          <a:xfrm>
            <a:off x="1907242" y="1899654"/>
            <a:ext cx="10122090" cy="590931"/>
          </a:xfrm>
          <a:prstGeom prst="rect">
            <a:avLst/>
          </a:prstGeom>
        </p:spPr>
        <p:txBody>
          <a:bodyPr wrap="square">
            <a:spAutoFit/>
          </a:bodyPr>
          <a:lstStyle/>
          <a:p>
            <a:pPr>
              <a:lnSpc>
                <a:spcPct val="90000"/>
              </a:lnSpc>
            </a:pPr>
            <a:endParaRPr lang="es-ES" altLang="es-ES" b="1" dirty="0" smtClean="0">
              <a:latin typeface="Arial" panose="020B0604020202020204" pitchFamily="34" charset="0"/>
              <a:cs typeface="Arial" panose="020B0604020202020204" pitchFamily="34" charset="0"/>
            </a:endParaRPr>
          </a:p>
          <a:p>
            <a:pPr>
              <a:lnSpc>
                <a:spcPct val="90000"/>
              </a:lnSpc>
            </a:pPr>
            <a:endParaRPr lang="es-ES" altLang="es-ES" b="1" dirty="0">
              <a:latin typeface="Arial" panose="020B0604020202020204" pitchFamily="34" charset="0"/>
              <a:cs typeface="Arial" panose="020B0604020202020204" pitchFamily="34" charset="0"/>
            </a:endParaRPr>
          </a:p>
        </p:txBody>
      </p:sp>
      <p:sp>
        <p:nvSpPr>
          <p:cNvPr id="2" name="Título 1"/>
          <p:cNvSpPr>
            <a:spLocks noGrp="1"/>
          </p:cNvSpPr>
          <p:nvPr>
            <p:ph type="title"/>
          </p:nvPr>
        </p:nvSpPr>
        <p:spPr>
          <a:xfrm>
            <a:off x="838200" y="0"/>
            <a:ext cx="10515600" cy="1325563"/>
          </a:xfrm>
        </p:spPr>
        <p:txBody>
          <a:bodyPr>
            <a:noAutofit/>
          </a:bodyPr>
          <a:lstStyle/>
          <a:p>
            <a:pPr algn="ctr"/>
            <a:r>
              <a:rPr lang="es-MX" sz="2400" dirty="0" smtClean="0">
                <a:latin typeface="Arial" panose="020B0604020202020204" pitchFamily="34" charset="0"/>
                <a:cs typeface="Arial" panose="020B0604020202020204" pitchFamily="34" charset="0"/>
              </a:rPr>
              <a:t>EJEMPLOS DE LEYES PERMISIVAS, IMPERATIVAS Y PROHIBITIVAS.</a:t>
            </a:r>
            <a:endParaRPr lang="en-US" sz="2400" dirty="0">
              <a:latin typeface="Arial" panose="020B0604020202020204" pitchFamily="34" charset="0"/>
              <a:cs typeface="Arial" panose="020B0604020202020204" pitchFamily="34" charset="0"/>
            </a:endParaRPr>
          </a:p>
        </p:txBody>
      </p:sp>
      <p:graphicFrame>
        <p:nvGraphicFramePr>
          <p:cNvPr id="7" name="Marcador de contenido 6"/>
          <p:cNvGraphicFramePr>
            <a:graphicFrameLocks noGrp="1"/>
          </p:cNvGraphicFramePr>
          <p:nvPr>
            <p:ph idx="1"/>
            <p:extLst/>
          </p:nvPr>
        </p:nvGraphicFramePr>
        <p:xfrm>
          <a:off x="838199" y="1825625"/>
          <a:ext cx="10871579"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127774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3" name="Rectángulo 2"/>
          <p:cNvSpPr/>
          <p:nvPr/>
        </p:nvSpPr>
        <p:spPr>
          <a:xfrm>
            <a:off x="1907242" y="1608805"/>
            <a:ext cx="10284758" cy="923330"/>
          </a:xfrm>
          <a:prstGeom prst="rect">
            <a:avLst/>
          </a:prstGeom>
        </p:spPr>
        <p:txBody>
          <a:bodyPr wrap="square">
            <a:spAutoFit/>
          </a:bodyPr>
          <a:lstStyle/>
          <a:p>
            <a:endParaRPr lang="es-ES" dirty="0" smtClean="0">
              <a:solidFill>
                <a:srgbClr val="FF0000"/>
              </a:solidFill>
              <a:latin typeface="Arial" panose="020B0604020202020204" pitchFamily="34" charset="0"/>
              <a:cs typeface="Arial" panose="020B0604020202020204" pitchFamily="34" charset="0"/>
            </a:endParaRPr>
          </a:p>
          <a:p>
            <a:endParaRPr lang="es-ES" dirty="0">
              <a:solidFill>
                <a:srgbClr val="FF0000"/>
              </a:solidFill>
              <a:latin typeface="Arial" panose="020B0604020202020204" pitchFamily="34" charset="0"/>
              <a:cs typeface="Arial" panose="020B0604020202020204" pitchFamily="34" charset="0"/>
            </a:endParaRPr>
          </a:p>
          <a:p>
            <a:endParaRPr lang="en-US" dirty="0">
              <a:solidFill>
                <a:srgbClr val="FF0000"/>
              </a:solidFill>
              <a:latin typeface="Arial" panose="020B0604020202020204" pitchFamily="34" charset="0"/>
              <a:cs typeface="Arial" panose="020B0604020202020204" pitchFamily="34" charset="0"/>
            </a:endParaRPr>
          </a:p>
        </p:txBody>
      </p:sp>
      <p:sp>
        <p:nvSpPr>
          <p:cNvPr id="4" name="Rectángulo 3"/>
          <p:cNvSpPr/>
          <p:nvPr/>
        </p:nvSpPr>
        <p:spPr>
          <a:xfrm>
            <a:off x="1907242" y="1899654"/>
            <a:ext cx="10122090" cy="590931"/>
          </a:xfrm>
          <a:prstGeom prst="rect">
            <a:avLst/>
          </a:prstGeom>
        </p:spPr>
        <p:txBody>
          <a:bodyPr wrap="square">
            <a:spAutoFit/>
          </a:bodyPr>
          <a:lstStyle/>
          <a:p>
            <a:pPr>
              <a:lnSpc>
                <a:spcPct val="90000"/>
              </a:lnSpc>
            </a:pPr>
            <a:endParaRPr lang="es-ES" altLang="es-ES" b="1" dirty="0" smtClean="0">
              <a:latin typeface="Arial" panose="020B0604020202020204" pitchFamily="34" charset="0"/>
              <a:cs typeface="Arial" panose="020B0604020202020204" pitchFamily="34" charset="0"/>
            </a:endParaRPr>
          </a:p>
          <a:p>
            <a:pPr>
              <a:lnSpc>
                <a:spcPct val="90000"/>
              </a:lnSpc>
            </a:pPr>
            <a:endParaRPr lang="es-ES" altLang="es-ES" b="1" dirty="0">
              <a:latin typeface="Arial" panose="020B0604020202020204" pitchFamily="34" charset="0"/>
              <a:cs typeface="Arial" panose="020B0604020202020204" pitchFamily="34" charset="0"/>
            </a:endParaRPr>
          </a:p>
        </p:txBody>
      </p:sp>
      <p:graphicFrame>
        <p:nvGraphicFramePr>
          <p:cNvPr id="5" name="Diagrama 4"/>
          <p:cNvGraphicFramePr/>
          <p:nvPr>
            <p:extLst/>
          </p:nvPr>
        </p:nvGraphicFramePr>
        <p:xfrm>
          <a:off x="327549" y="-566982"/>
          <a:ext cx="12029332" cy="74249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AutoShape 2" descr="Congreso Nacional de Chile - Diario Constitucional"/>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4" descr="Congreso Nacional de Chile - Diario Constitucional"/>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200345095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3" name="Rectángulo 2"/>
          <p:cNvSpPr/>
          <p:nvPr/>
        </p:nvSpPr>
        <p:spPr>
          <a:xfrm>
            <a:off x="1907242" y="1608805"/>
            <a:ext cx="10284758" cy="923330"/>
          </a:xfrm>
          <a:prstGeom prst="rect">
            <a:avLst/>
          </a:prstGeom>
        </p:spPr>
        <p:txBody>
          <a:bodyPr wrap="square">
            <a:spAutoFit/>
          </a:bodyPr>
          <a:lstStyle/>
          <a:p>
            <a:endParaRPr lang="es-ES" dirty="0" smtClean="0">
              <a:solidFill>
                <a:srgbClr val="FF0000"/>
              </a:solidFill>
              <a:latin typeface="Arial" panose="020B0604020202020204" pitchFamily="34" charset="0"/>
              <a:cs typeface="Arial" panose="020B0604020202020204" pitchFamily="34" charset="0"/>
            </a:endParaRPr>
          </a:p>
          <a:p>
            <a:endParaRPr lang="es-ES" dirty="0">
              <a:solidFill>
                <a:srgbClr val="FF0000"/>
              </a:solidFill>
              <a:latin typeface="Arial" panose="020B0604020202020204" pitchFamily="34" charset="0"/>
              <a:cs typeface="Arial" panose="020B0604020202020204" pitchFamily="34" charset="0"/>
            </a:endParaRPr>
          </a:p>
          <a:p>
            <a:endParaRPr lang="en-US" dirty="0">
              <a:solidFill>
                <a:srgbClr val="FF0000"/>
              </a:solidFill>
              <a:latin typeface="Arial" panose="020B0604020202020204" pitchFamily="34" charset="0"/>
              <a:cs typeface="Arial" panose="020B0604020202020204" pitchFamily="34" charset="0"/>
            </a:endParaRPr>
          </a:p>
        </p:txBody>
      </p:sp>
      <p:sp>
        <p:nvSpPr>
          <p:cNvPr id="4" name="Rectángulo 3"/>
          <p:cNvSpPr/>
          <p:nvPr/>
        </p:nvSpPr>
        <p:spPr>
          <a:xfrm>
            <a:off x="1907242" y="1899654"/>
            <a:ext cx="10122090" cy="590931"/>
          </a:xfrm>
          <a:prstGeom prst="rect">
            <a:avLst/>
          </a:prstGeom>
        </p:spPr>
        <p:txBody>
          <a:bodyPr wrap="square">
            <a:spAutoFit/>
          </a:bodyPr>
          <a:lstStyle/>
          <a:p>
            <a:pPr>
              <a:lnSpc>
                <a:spcPct val="90000"/>
              </a:lnSpc>
            </a:pPr>
            <a:endParaRPr lang="es-ES" altLang="es-ES" b="1" dirty="0" smtClean="0">
              <a:latin typeface="Arial" panose="020B0604020202020204" pitchFamily="34" charset="0"/>
              <a:cs typeface="Arial" panose="020B0604020202020204" pitchFamily="34" charset="0"/>
            </a:endParaRPr>
          </a:p>
          <a:p>
            <a:pPr>
              <a:lnSpc>
                <a:spcPct val="90000"/>
              </a:lnSpc>
            </a:pPr>
            <a:endParaRPr lang="es-ES" altLang="es-ES" b="1" dirty="0">
              <a:latin typeface="Arial" panose="020B0604020202020204" pitchFamily="34" charset="0"/>
              <a:cs typeface="Arial" panose="020B0604020202020204" pitchFamily="34" charset="0"/>
            </a:endParaRPr>
          </a:p>
        </p:txBody>
      </p:sp>
      <p:graphicFrame>
        <p:nvGraphicFramePr>
          <p:cNvPr id="5" name="Diagrama 4"/>
          <p:cNvGraphicFramePr/>
          <p:nvPr>
            <p:extLst/>
          </p:nvPr>
        </p:nvGraphicFramePr>
        <p:xfrm>
          <a:off x="0" y="-566982"/>
          <a:ext cx="12029332" cy="74249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AutoShape 2" descr="Congreso Nacional de Chile - Diario Constitucional"/>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4" descr="Congreso Nacional de Chile - Diario Constitucional"/>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 name="Título 6"/>
          <p:cNvSpPr>
            <a:spLocks noGrp="1"/>
          </p:cNvSpPr>
          <p:nvPr>
            <p:ph type="title"/>
          </p:nvPr>
        </p:nvSpPr>
        <p:spPr>
          <a:xfrm>
            <a:off x="910853" y="0"/>
            <a:ext cx="10515600" cy="1325563"/>
          </a:xfrm>
        </p:spPr>
        <p:txBody>
          <a:bodyPr>
            <a:normAutofit/>
          </a:bodyPr>
          <a:lstStyle/>
          <a:p>
            <a:pPr algn="ctr"/>
            <a:r>
              <a:rPr lang="es-MX" sz="3200" dirty="0" smtClean="0">
                <a:latin typeface="Arial" panose="020B0604020202020204" pitchFamily="34" charset="0"/>
                <a:cs typeface="Arial" panose="020B0604020202020204" pitchFamily="34" charset="0"/>
              </a:rPr>
              <a:t>PROCESO DE FORMACIÓN DE LA LEY</a:t>
            </a:r>
            <a:endParaRPr lang="en-US" sz="3200" dirty="0">
              <a:latin typeface="Arial" panose="020B0604020202020204" pitchFamily="34" charset="0"/>
              <a:cs typeface="Arial" panose="020B0604020202020204" pitchFamily="34" charset="0"/>
            </a:endParaRPr>
          </a:p>
        </p:txBody>
      </p:sp>
      <p:sp>
        <p:nvSpPr>
          <p:cNvPr id="10" name="Elipse 9"/>
          <p:cNvSpPr/>
          <p:nvPr/>
        </p:nvSpPr>
        <p:spPr>
          <a:xfrm>
            <a:off x="2637362" y="4045153"/>
            <a:ext cx="439645" cy="45967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b="1" dirty="0" smtClean="0">
                <a:solidFill>
                  <a:schemeClr val="tx1"/>
                </a:solidFill>
                <a:latin typeface="Arial" panose="020B0604020202020204" pitchFamily="34" charset="0"/>
                <a:cs typeface="Arial" panose="020B0604020202020204" pitchFamily="34" charset="0"/>
              </a:rPr>
              <a:t>1</a:t>
            </a:r>
            <a:endParaRPr lang="en-US" b="1" dirty="0">
              <a:solidFill>
                <a:schemeClr val="tx1"/>
              </a:solidFill>
              <a:latin typeface="Arial" panose="020B0604020202020204" pitchFamily="34" charset="0"/>
              <a:cs typeface="Arial" panose="020B0604020202020204" pitchFamily="34" charset="0"/>
            </a:endParaRPr>
          </a:p>
        </p:txBody>
      </p:sp>
      <p:sp>
        <p:nvSpPr>
          <p:cNvPr id="12" name="Elipse 11"/>
          <p:cNvSpPr/>
          <p:nvPr/>
        </p:nvSpPr>
        <p:spPr>
          <a:xfrm>
            <a:off x="3376216" y="4027917"/>
            <a:ext cx="439645" cy="45016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b="1" dirty="0" smtClean="0">
                <a:solidFill>
                  <a:schemeClr val="tx1"/>
                </a:solidFill>
                <a:latin typeface="Arial" panose="020B0604020202020204" pitchFamily="34" charset="0"/>
                <a:cs typeface="Arial" panose="020B0604020202020204" pitchFamily="34" charset="0"/>
              </a:rPr>
              <a:t>2</a:t>
            </a:r>
            <a:endParaRPr lang="en-US" b="1" dirty="0">
              <a:solidFill>
                <a:schemeClr val="tx1"/>
              </a:solidFill>
              <a:latin typeface="Arial" panose="020B0604020202020204" pitchFamily="34" charset="0"/>
              <a:cs typeface="Arial" panose="020B0604020202020204" pitchFamily="34" charset="0"/>
            </a:endParaRPr>
          </a:p>
        </p:txBody>
      </p:sp>
      <p:sp>
        <p:nvSpPr>
          <p:cNvPr id="13" name="Elipse 12"/>
          <p:cNvSpPr/>
          <p:nvPr/>
        </p:nvSpPr>
        <p:spPr>
          <a:xfrm>
            <a:off x="4540027" y="4065056"/>
            <a:ext cx="219823" cy="404795"/>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b="1" dirty="0">
                <a:solidFill>
                  <a:schemeClr val="tx1"/>
                </a:solidFill>
                <a:latin typeface="Arial" panose="020B0604020202020204" pitchFamily="34" charset="0"/>
                <a:cs typeface="Arial" panose="020B0604020202020204" pitchFamily="34" charset="0"/>
              </a:rPr>
              <a:t>3</a:t>
            </a:r>
            <a:endParaRPr lang="en-US" b="1" dirty="0">
              <a:solidFill>
                <a:schemeClr val="tx1"/>
              </a:solidFill>
              <a:latin typeface="Arial" panose="020B0604020202020204" pitchFamily="34" charset="0"/>
              <a:cs typeface="Arial" panose="020B0604020202020204" pitchFamily="34" charset="0"/>
            </a:endParaRPr>
          </a:p>
        </p:txBody>
      </p:sp>
      <p:sp>
        <p:nvSpPr>
          <p:cNvPr id="14" name="Elipse 13"/>
          <p:cNvSpPr/>
          <p:nvPr/>
        </p:nvSpPr>
        <p:spPr>
          <a:xfrm>
            <a:off x="5484016" y="4019685"/>
            <a:ext cx="439645" cy="45016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b="1" dirty="0">
                <a:solidFill>
                  <a:schemeClr val="tx1"/>
                </a:solidFill>
                <a:latin typeface="Arial" panose="020B0604020202020204" pitchFamily="34" charset="0"/>
                <a:cs typeface="Arial" panose="020B0604020202020204" pitchFamily="34" charset="0"/>
              </a:rPr>
              <a:t>4</a:t>
            </a:r>
            <a:endParaRPr lang="en-US" b="1" dirty="0">
              <a:solidFill>
                <a:schemeClr val="tx1"/>
              </a:solidFill>
              <a:latin typeface="Arial" panose="020B0604020202020204" pitchFamily="34" charset="0"/>
              <a:cs typeface="Arial" panose="020B0604020202020204" pitchFamily="34" charset="0"/>
            </a:endParaRPr>
          </a:p>
        </p:txBody>
      </p:sp>
      <p:sp>
        <p:nvSpPr>
          <p:cNvPr id="15" name="Elipse 14"/>
          <p:cNvSpPr/>
          <p:nvPr/>
        </p:nvSpPr>
        <p:spPr>
          <a:xfrm>
            <a:off x="6609976" y="4026928"/>
            <a:ext cx="439645" cy="45016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b="1" dirty="0" smtClean="0">
                <a:solidFill>
                  <a:schemeClr val="tx1"/>
                </a:solidFill>
                <a:latin typeface="Arial" panose="020B0604020202020204" pitchFamily="34" charset="0"/>
                <a:cs typeface="Arial" panose="020B0604020202020204" pitchFamily="34" charset="0"/>
              </a:rPr>
              <a:t>5</a:t>
            </a:r>
            <a:endParaRPr lang="en-US" b="1" dirty="0">
              <a:solidFill>
                <a:schemeClr val="tx1"/>
              </a:solidFill>
              <a:latin typeface="Arial" panose="020B0604020202020204" pitchFamily="34" charset="0"/>
              <a:cs typeface="Arial" panose="020B0604020202020204" pitchFamily="34" charset="0"/>
            </a:endParaRPr>
          </a:p>
        </p:txBody>
      </p:sp>
      <p:sp>
        <p:nvSpPr>
          <p:cNvPr id="16" name="Elipse 15"/>
          <p:cNvSpPr/>
          <p:nvPr/>
        </p:nvSpPr>
        <p:spPr>
          <a:xfrm>
            <a:off x="7973871" y="4049908"/>
            <a:ext cx="439645" cy="45016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2000" b="1" dirty="0">
                <a:solidFill>
                  <a:schemeClr val="tx1"/>
                </a:solidFill>
                <a:latin typeface="Arial" panose="020B0604020202020204" pitchFamily="34" charset="0"/>
                <a:cs typeface="Arial" panose="020B0604020202020204" pitchFamily="34" charset="0"/>
              </a:rPr>
              <a:t>6</a:t>
            </a:r>
            <a:endParaRPr lang="en-US" sz="2000" b="1" dirty="0">
              <a:solidFill>
                <a:schemeClr val="tx1"/>
              </a:solidFill>
              <a:latin typeface="Arial" panose="020B0604020202020204" pitchFamily="34" charset="0"/>
              <a:cs typeface="Arial" panose="020B0604020202020204" pitchFamily="34" charset="0"/>
            </a:endParaRPr>
          </a:p>
        </p:txBody>
      </p:sp>
      <p:graphicFrame>
        <p:nvGraphicFramePr>
          <p:cNvPr id="8" name="Diagrama 7"/>
          <p:cNvGraphicFramePr/>
          <p:nvPr>
            <p:extLst/>
          </p:nvPr>
        </p:nvGraphicFramePr>
        <p:xfrm>
          <a:off x="155574" y="1142747"/>
          <a:ext cx="11873757" cy="5418667"/>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141099924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3" name="Rectángulo 2"/>
          <p:cNvSpPr/>
          <p:nvPr/>
        </p:nvSpPr>
        <p:spPr>
          <a:xfrm>
            <a:off x="1907242" y="1608805"/>
            <a:ext cx="10284758" cy="923330"/>
          </a:xfrm>
          <a:prstGeom prst="rect">
            <a:avLst/>
          </a:prstGeom>
        </p:spPr>
        <p:txBody>
          <a:bodyPr wrap="square">
            <a:spAutoFit/>
          </a:bodyPr>
          <a:lstStyle/>
          <a:p>
            <a:endParaRPr lang="es-ES" dirty="0" smtClean="0">
              <a:solidFill>
                <a:srgbClr val="FF0000"/>
              </a:solidFill>
              <a:latin typeface="Arial" panose="020B0604020202020204" pitchFamily="34" charset="0"/>
              <a:cs typeface="Arial" panose="020B0604020202020204" pitchFamily="34" charset="0"/>
            </a:endParaRPr>
          </a:p>
          <a:p>
            <a:endParaRPr lang="es-ES" dirty="0">
              <a:solidFill>
                <a:srgbClr val="FF0000"/>
              </a:solidFill>
              <a:latin typeface="Arial" panose="020B0604020202020204" pitchFamily="34" charset="0"/>
              <a:cs typeface="Arial" panose="020B0604020202020204" pitchFamily="34" charset="0"/>
            </a:endParaRPr>
          </a:p>
          <a:p>
            <a:endParaRPr lang="en-US" dirty="0">
              <a:solidFill>
                <a:srgbClr val="FF0000"/>
              </a:solidFill>
              <a:latin typeface="Arial" panose="020B0604020202020204" pitchFamily="34" charset="0"/>
              <a:cs typeface="Arial" panose="020B0604020202020204" pitchFamily="34" charset="0"/>
            </a:endParaRPr>
          </a:p>
        </p:txBody>
      </p:sp>
      <p:sp>
        <p:nvSpPr>
          <p:cNvPr id="4" name="Rectángulo 3"/>
          <p:cNvSpPr/>
          <p:nvPr/>
        </p:nvSpPr>
        <p:spPr>
          <a:xfrm>
            <a:off x="1907242" y="1899654"/>
            <a:ext cx="10122090" cy="590931"/>
          </a:xfrm>
          <a:prstGeom prst="rect">
            <a:avLst/>
          </a:prstGeom>
        </p:spPr>
        <p:txBody>
          <a:bodyPr wrap="square">
            <a:spAutoFit/>
          </a:bodyPr>
          <a:lstStyle/>
          <a:p>
            <a:pPr>
              <a:lnSpc>
                <a:spcPct val="90000"/>
              </a:lnSpc>
            </a:pPr>
            <a:endParaRPr lang="es-ES" altLang="es-ES" b="1" dirty="0" smtClean="0">
              <a:latin typeface="Arial" panose="020B0604020202020204" pitchFamily="34" charset="0"/>
              <a:cs typeface="Arial" panose="020B0604020202020204" pitchFamily="34" charset="0"/>
            </a:endParaRPr>
          </a:p>
          <a:p>
            <a:pPr>
              <a:lnSpc>
                <a:spcPct val="90000"/>
              </a:lnSpc>
            </a:pPr>
            <a:endParaRPr lang="es-ES" altLang="es-ES" b="1" dirty="0">
              <a:latin typeface="Arial" panose="020B0604020202020204" pitchFamily="34" charset="0"/>
              <a:cs typeface="Arial" panose="020B0604020202020204" pitchFamily="34" charset="0"/>
            </a:endParaRPr>
          </a:p>
        </p:txBody>
      </p:sp>
      <p:sp>
        <p:nvSpPr>
          <p:cNvPr id="2" name="AutoShape 2" descr="Congreso Nacional de Chile - Diario Constitucional"/>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4" descr="Congreso Nacional de Chile - Diario Constitucional"/>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 name="Título 6"/>
          <p:cNvSpPr>
            <a:spLocks noGrp="1"/>
          </p:cNvSpPr>
          <p:nvPr>
            <p:ph type="title"/>
          </p:nvPr>
        </p:nvSpPr>
        <p:spPr>
          <a:xfrm>
            <a:off x="838233" y="-144463"/>
            <a:ext cx="10515600" cy="1325563"/>
          </a:xfrm>
        </p:spPr>
        <p:txBody>
          <a:bodyPr>
            <a:normAutofit/>
          </a:bodyPr>
          <a:lstStyle/>
          <a:p>
            <a:pPr algn="ctr"/>
            <a:r>
              <a:rPr lang="es-MX" sz="2800" dirty="0" smtClean="0">
                <a:latin typeface="Arial" panose="020B0604020202020204" pitchFamily="34" charset="0"/>
                <a:cs typeface="Arial" panose="020B0604020202020204" pitchFamily="34" charset="0"/>
              </a:rPr>
              <a:t>INICIATIVA</a:t>
            </a:r>
            <a:endParaRPr lang="en-US" sz="2800" dirty="0">
              <a:latin typeface="Arial" panose="020B0604020202020204" pitchFamily="34" charset="0"/>
              <a:cs typeface="Arial" panose="020B0604020202020204" pitchFamily="34" charset="0"/>
            </a:endParaRPr>
          </a:p>
        </p:txBody>
      </p:sp>
      <p:sp>
        <p:nvSpPr>
          <p:cNvPr id="8" name="Marcador de contenido 7"/>
          <p:cNvSpPr>
            <a:spLocks noGrp="1"/>
          </p:cNvSpPr>
          <p:nvPr>
            <p:ph idx="1"/>
          </p:nvPr>
        </p:nvSpPr>
        <p:spPr>
          <a:xfrm>
            <a:off x="838233" y="980019"/>
            <a:ext cx="10515600" cy="5877981"/>
          </a:xfrm>
        </p:spPr>
        <p:txBody>
          <a:bodyPr>
            <a:normAutofit fontScale="47500" lnSpcReduction="20000"/>
          </a:bodyPr>
          <a:lstStyle/>
          <a:p>
            <a:pPr marL="457200" indent="-457200" algn="just">
              <a:buFont typeface="+mj-lt"/>
              <a:buAutoNum type="arabicPeriod"/>
            </a:pPr>
            <a:r>
              <a:rPr lang="es-MX" sz="3800" dirty="0" smtClean="0">
                <a:latin typeface="Arial" panose="020B0604020202020204" pitchFamily="34" charset="0"/>
                <a:cs typeface="Arial" panose="020B0604020202020204" pitchFamily="34" charset="0"/>
              </a:rPr>
              <a:t>Las leyes pueden tener origen en el congreso nacional (moción), o en el Presidente de la República (mensaje). Cuando se origine en el congreso los proyectos de ley no podrán ser firmados por + de 10 diputados ni por más de 5 senadores. La cámara donde se  inicia el proyecto de ley será la cámara de origen y la otra se llama cámara revisora. </a:t>
            </a:r>
          </a:p>
          <a:p>
            <a:pPr marL="457200" indent="-457200" algn="just">
              <a:buFont typeface="+mj-lt"/>
              <a:buAutoNum type="arabicPeriod"/>
            </a:pPr>
            <a:r>
              <a:rPr lang="es-MX" altLang="es-ES" sz="3800" dirty="0" smtClean="0">
                <a:latin typeface="Arial" panose="020B0604020202020204" pitchFamily="34" charset="0"/>
                <a:cs typeface="Arial" panose="020B0604020202020204" pitchFamily="34" charset="0"/>
              </a:rPr>
              <a:t>La </a:t>
            </a:r>
            <a:r>
              <a:rPr lang="es-MX" altLang="es-ES" sz="3800" dirty="0" smtClean="0">
                <a:solidFill>
                  <a:srgbClr val="FF0000"/>
                </a:solidFill>
                <a:latin typeface="Arial" panose="020B0604020202020204" pitchFamily="34" charset="0"/>
                <a:cs typeface="Arial" panose="020B0604020202020204" pitchFamily="34" charset="0"/>
              </a:rPr>
              <a:t>cámara </a:t>
            </a:r>
            <a:r>
              <a:rPr lang="es-MX" altLang="es-ES" sz="3800" dirty="0">
                <a:solidFill>
                  <a:srgbClr val="FF0000"/>
                </a:solidFill>
                <a:latin typeface="Arial" panose="020B0604020202020204" pitchFamily="34" charset="0"/>
                <a:cs typeface="Arial" panose="020B0604020202020204" pitchFamily="34" charset="0"/>
              </a:rPr>
              <a:t>de </a:t>
            </a:r>
            <a:r>
              <a:rPr lang="es-MX" altLang="es-ES" sz="3800" dirty="0" smtClean="0">
                <a:solidFill>
                  <a:srgbClr val="FF0000"/>
                </a:solidFill>
                <a:latin typeface="Arial" panose="020B0604020202020204" pitchFamily="34" charset="0"/>
                <a:cs typeface="Arial" panose="020B0604020202020204" pitchFamily="34" charset="0"/>
              </a:rPr>
              <a:t>origen </a:t>
            </a:r>
            <a:r>
              <a:rPr lang="es-MX" altLang="es-ES" sz="3800" dirty="0" smtClean="0">
                <a:latin typeface="Arial" panose="020B0604020202020204" pitchFamily="34" charset="0"/>
                <a:cs typeface="Arial" panose="020B0604020202020204" pitchFamily="34" charset="0"/>
              </a:rPr>
              <a:t>puede:</a:t>
            </a:r>
            <a:endParaRPr lang="es-MX" altLang="es-ES" sz="3800" dirty="0">
              <a:latin typeface="Arial" panose="020B0604020202020204" pitchFamily="34" charset="0"/>
              <a:cs typeface="Arial" panose="020B0604020202020204" pitchFamily="34" charset="0"/>
            </a:endParaRPr>
          </a:p>
          <a:p>
            <a:pPr>
              <a:buNone/>
            </a:pPr>
            <a:r>
              <a:rPr lang="es-MX" altLang="es-ES" sz="3800" dirty="0">
                <a:latin typeface="Arial" panose="020B0604020202020204" pitchFamily="34" charset="0"/>
                <a:cs typeface="Arial" panose="020B0604020202020204" pitchFamily="34" charset="0"/>
              </a:rPr>
              <a:t>        </a:t>
            </a:r>
            <a:r>
              <a:rPr lang="es-MX" altLang="es-ES" sz="3800" dirty="0" smtClean="0">
                <a:latin typeface="Arial" panose="020B0604020202020204" pitchFamily="34" charset="0"/>
                <a:cs typeface="Arial" panose="020B0604020202020204" pitchFamily="34" charset="0"/>
              </a:rPr>
              <a:t>- Rechazar</a:t>
            </a:r>
            <a:r>
              <a:rPr lang="es-MX" altLang="es-ES" sz="3800" dirty="0">
                <a:latin typeface="Arial" panose="020B0604020202020204" pitchFamily="34" charset="0"/>
                <a:cs typeface="Arial" panose="020B0604020202020204" pitchFamily="34" charset="0"/>
              </a:rPr>
              <a:t>: no puede renovarse el proyecto hasta después de un año. </a:t>
            </a:r>
          </a:p>
          <a:p>
            <a:pPr>
              <a:buNone/>
            </a:pPr>
            <a:r>
              <a:rPr lang="es-MX" altLang="es-ES" sz="3800" dirty="0">
                <a:latin typeface="Arial" panose="020B0604020202020204" pitchFamily="34" charset="0"/>
                <a:cs typeface="Arial" panose="020B0604020202020204" pitchFamily="34" charset="0"/>
              </a:rPr>
              <a:t>        </a:t>
            </a:r>
            <a:r>
              <a:rPr lang="es-MX" altLang="es-ES" sz="3800" dirty="0" smtClean="0">
                <a:latin typeface="Arial" panose="020B0604020202020204" pitchFamily="34" charset="0"/>
                <a:cs typeface="Arial" panose="020B0604020202020204" pitchFamily="34" charset="0"/>
              </a:rPr>
              <a:t>- Aprobar</a:t>
            </a:r>
            <a:r>
              <a:rPr lang="es-MX" altLang="es-ES" sz="3800" dirty="0">
                <a:latin typeface="Arial" panose="020B0604020202020204" pitchFamily="34" charset="0"/>
                <a:cs typeface="Arial" panose="020B0604020202020204" pitchFamily="34" charset="0"/>
              </a:rPr>
              <a:t>: pasa a la Cámara revisora. </a:t>
            </a:r>
          </a:p>
          <a:p>
            <a:pPr>
              <a:buNone/>
            </a:pPr>
            <a:r>
              <a:rPr lang="es-MX" altLang="es-ES" sz="3800" dirty="0" smtClean="0">
                <a:latin typeface="Arial" panose="020B0604020202020204" pitchFamily="34" charset="0"/>
                <a:cs typeface="Arial" panose="020B0604020202020204" pitchFamily="34" charset="0"/>
              </a:rPr>
              <a:t>3.     La </a:t>
            </a:r>
            <a:r>
              <a:rPr lang="es-MX" altLang="es-ES" sz="3800" dirty="0" smtClean="0">
                <a:solidFill>
                  <a:srgbClr val="FF0000"/>
                </a:solidFill>
                <a:latin typeface="Arial" panose="020B0604020202020204" pitchFamily="34" charset="0"/>
                <a:cs typeface="Arial" panose="020B0604020202020204" pitchFamily="34" charset="0"/>
              </a:rPr>
              <a:t>cámara revisora </a:t>
            </a:r>
            <a:r>
              <a:rPr lang="es-MX" altLang="es-ES" sz="3800" dirty="0" smtClean="0">
                <a:latin typeface="Arial" panose="020B0604020202020204" pitchFamily="34" charset="0"/>
                <a:cs typeface="Arial" panose="020B0604020202020204" pitchFamily="34" charset="0"/>
              </a:rPr>
              <a:t>puede: </a:t>
            </a:r>
            <a:endParaRPr lang="es-MX" sz="3800" dirty="0" smtClean="0">
              <a:latin typeface="Arial" panose="020B0604020202020204" pitchFamily="34" charset="0"/>
              <a:cs typeface="Arial" panose="020B0604020202020204" pitchFamily="34" charset="0"/>
            </a:endParaRPr>
          </a:p>
          <a:p>
            <a:pPr>
              <a:buNone/>
            </a:pPr>
            <a:r>
              <a:rPr lang="es-MX" altLang="es-ES" sz="3800" dirty="0">
                <a:latin typeface="Arial" panose="020B0604020202020204" pitchFamily="34" charset="0"/>
                <a:cs typeface="Arial" panose="020B0604020202020204" pitchFamily="34" charset="0"/>
              </a:rPr>
              <a:t> </a:t>
            </a:r>
            <a:r>
              <a:rPr lang="es-MX" altLang="es-ES" sz="3800" dirty="0" smtClean="0">
                <a:latin typeface="Arial" panose="020B0604020202020204" pitchFamily="34" charset="0"/>
                <a:cs typeface="Arial" panose="020B0604020202020204" pitchFamily="34" charset="0"/>
              </a:rPr>
              <a:t>       - Desechar </a:t>
            </a:r>
            <a:r>
              <a:rPr lang="es-MX" altLang="es-ES" sz="3800" dirty="0">
                <a:latin typeface="Arial" panose="020B0604020202020204" pitchFamily="34" charset="0"/>
                <a:cs typeface="Arial" panose="020B0604020202020204" pitchFamily="34" charset="0"/>
              </a:rPr>
              <a:t>el proyecto en su </a:t>
            </a:r>
            <a:r>
              <a:rPr lang="es-MX" altLang="es-ES" sz="3800" dirty="0" smtClean="0">
                <a:latin typeface="Arial" panose="020B0604020202020204" pitchFamily="34" charset="0"/>
                <a:cs typeface="Arial" panose="020B0604020202020204" pitchFamily="34" charset="0"/>
              </a:rPr>
              <a:t>totalidad.</a:t>
            </a:r>
          </a:p>
          <a:p>
            <a:pPr>
              <a:buNone/>
            </a:pPr>
            <a:r>
              <a:rPr lang="es-MX" altLang="es-ES" sz="3800" dirty="0">
                <a:latin typeface="Arial" panose="020B0604020202020204" pitchFamily="34" charset="0"/>
                <a:cs typeface="Arial" panose="020B0604020202020204" pitchFamily="34" charset="0"/>
              </a:rPr>
              <a:t> </a:t>
            </a:r>
            <a:r>
              <a:rPr lang="es-MX" altLang="es-ES" sz="3800" dirty="0" smtClean="0">
                <a:latin typeface="Arial" panose="020B0604020202020204" pitchFamily="34" charset="0"/>
                <a:cs typeface="Arial" panose="020B0604020202020204" pitchFamily="34" charset="0"/>
              </a:rPr>
              <a:t>       - Enmendar </a:t>
            </a:r>
            <a:r>
              <a:rPr lang="es-MX" altLang="es-ES" sz="3800" smtClean="0">
                <a:latin typeface="Arial" panose="020B0604020202020204" pitchFamily="34" charset="0"/>
                <a:cs typeface="Arial" panose="020B0604020202020204" pitchFamily="34" charset="0"/>
              </a:rPr>
              <a:t>el proyecto.</a:t>
            </a:r>
            <a:endParaRPr lang="es-MX" altLang="es-ES" sz="3800" dirty="0" smtClean="0">
              <a:latin typeface="Arial" panose="020B0604020202020204" pitchFamily="34" charset="0"/>
              <a:cs typeface="Arial" panose="020B0604020202020204" pitchFamily="34" charset="0"/>
            </a:endParaRPr>
          </a:p>
          <a:p>
            <a:pPr>
              <a:buNone/>
            </a:pPr>
            <a:r>
              <a:rPr lang="es-MX" altLang="es-ES" sz="3800" dirty="0" smtClean="0">
                <a:latin typeface="Arial" panose="020B0604020202020204" pitchFamily="34" charset="0"/>
                <a:cs typeface="Arial" panose="020B0604020202020204" pitchFamily="34" charset="0"/>
              </a:rPr>
              <a:t> </a:t>
            </a:r>
            <a:r>
              <a:rPr lang="es-MX" altLang="es-ES" sz="3800" dirty="0">
                <a:latin typeface="Arial" panose="020B0604020202020204" pitchFamily="34" charset="0"/>
                <a:cs typeface="Arial" panose="020B0604020202020204" pitchFamily="34" charset="0"/>
              </a:rPr>
              <a:t>	 </a:t>
            </a:r>
            <a:r>
              <a:rPr lang="es-MX" altLang="es-ES" sz="3800" dirty="0" smtClean="0">
                <a:latin typeface="Arial" panose="020B0604020202020204" pitchFamily="34" charset="0"/>
                <a:cs typeface="Arial" panose="020B0604020202020204" pitchFamily="34" charset="0"/>
              </a:rPr>
              <a:t>   - Aprobar el proyecto. </a:t>
            </a:r>
          </a:p>
          <a:p>
            <a:pPr marL="0" indent="0">
              <a:buNone/>
            </a:pPr>
            <a:r>
              <a:rPr lang="es-MX" sz="3800" dirty="0" smtClean="0">
                <a:latin typeface="Arial" panose="020B0604020202020204" pitchFamily="34" charset="0"/>
                <a:cs typeface="Arial" panose="020B0604020202020204" pitchFamily="34" charset="0"/>
              </a:rPr>
              <a:t>4.     Existen materias que son de iniciativa exclusiva del Pdte. De la República. Incisos 4° y 5° CPR.</a:t>
            </a:r>
          </a:p>
          <a:p>
            <a:pPr marL="0" indent="0">
              <a:buNone/>
            </a:pPr>
            <a:endParaRPr lang="es-MX" sz="3000" dirty="0" smtClean="0">
              <a:latin typeface="Arial" panose="020B0604020202020204" pitchFamily="34" charset="0"/>
              <a:cs typeface="Arial" panose="020B0604020202020204" pitchFamily="34" charset="0"/>
            </a:endParaRPr>
          </a:p>
          <a:p>
            <a:pPr marL="0" indent="0" algn="just">
              <a:buNone/>
            </a:pPr>
            <a:r>
              <a:rPr lang="es-MX" sz="3800" dirty="0" smtClean="0">
                <a:latin typeface="Arial" panose="020B0604020202020204" pitchFamily="34" charset="0"/>
                <a:cs typeface="Arial" panose="020B0604020202020204" pitchFamily="34" charset="0"/>
              </a:rPr>
              <a:t>5.     Existen países con iniciativa popular de ley: </a:t>
            </a:r>
          </a:p>
          <a:p>
            <a:pPr marL="0" indent="0" algn="just">
              <a:buNone/>
            </a:pPr>
            <a:r>
              <a:rPr lang="es-MX" sz="3800" dirty="0" smtClean="0">
                <a:latin typeface="Arial" panose="020B0604020202020204" pitchFamily="34" charset="0"/>
                <a:cs typeface="Arial" panose="020B0604020202020204" pitchFamily="34" charset="0"/>
              </a:rPr>
              <a:t>        Ejemplo:  España: Artículo 87.3 de su constitución.</a:t>
            </a:r>
          </a:p>
          <a:p>
            <a:pPr marL="0" indent="0" algn="just">
              <a:buNone/>
            </a:pPr>
            <a:endParaRPr lang="es-MX" sz="2000" dirty="0" smtClean="0">
              <a:latin typeface="Arial" panose="020B0604020202020204" pitchFamily="34" charset="0"/>
              <a:cs typeface="Arial" panose="020B0604020202020204" pitchFamily="34" charset="0"/>
            </a:endParaRPr>
          </a:p>
          <a:p>
            <a:pPr marL="0" indent="0" algn="just">
              <a:buNone/>
            </a:pPr>
            <a:endParaRPr lang="es-MX" sz="2000" dirty="0" smtClean="0">
              <a:latin typeface="Arial" panose="020B0604020202020204" pitchFamily="34" charset="0"/>
              <a:cs typeface="Arial" panose="020B0604020202020204" pitchFamily="34" charset="0"/>
            </a:endParaRPr>
          </a:p>
          <a:p>
            <a:pPr marL="457200" indent="-457200" algn="just">
              <a:buFont typeface="+mj-lt"/>
              <a:buAutoNum type="arabicPeriod"/>
            </a:pPr>
            <a:endParaRPr lang="es-MX" sz="2000" dirty="0">
              <a:latin typeface="Arial" panose="020B0604020202020204" pitchFamily="34" charset="0"/>
              <a:cs typeface="Arial" panose="020B0604020202020204" pitchFamily="34" charset="0"/>
            </a:endParaRPr>
          </a:p>
          <a:p>
            <a:pPr marL="0" indent="0" algn="just">
              <a:buNone/>
            </a:pPr>
            <a:endParaRPr lang="es-MX" sz="2000" dirty="0" smtClean="0">
              <a:latin typeface="Arial" panose="020B0604020202020204" pitchFamily="34" charset="0"/>
              <a:cs typeface="Arial" panose="020B0604020202020204" pitchFamily="34" charset="0"/>
            </a:endParaRPr>
          </a:p>
          <a:p>
            <a:pPr marL="0" indent="0" algn="just">
              <a:buNone/>
            </a:pPr>
            <a:r>
              <a:rPr lang="es-MX" sz="2000" dirty="0">
                <a:latin typeface="Arial" panose="020B0604020202020204" pitchFamily="34" charset="0"/>
                <a:cs typeface="Arial" panose="020B0604020202020204" pitchFamily="34" charset="0"/>
              </a:rPr>
              <a:t> </a:t>
            </a:r>
            <a:endParaRPr lang="es-MX" sz="2000" dirty="0" smtClean="0">
              <a:latin typeface="Arial" panose="020B0604020202020204" pitchFamily="34" charset="0"/>
              <a:cs typeface="Arial" panose="020B0604020202020204" pitchFamily="34" charset="0"/>
            </a:endParaRPr>
          </a:p>
          <a:p>
            <a:pPr marL="514350" indent="-514350">
              <a:buFont typeface="+mj-lt"/>
              <a:buAutoNum type="arabicPeriod"/>
            </a:pPr>
            <a:endParaRPr lang="es-MX" dirty="0"/>
          </a:p>
          <a:p>
            <a:pPr marL="514350" indent="-514350">
              <a:buFont typeface="+mj-lt"/>
              <a:buAutoNum type="arabicPeriod"/>
            </a:pPr>
            <a:endParaRPr lang="es-MX" dirty="0" smtClean="0"/>
          </a:p>
          <a:p>
            <a:endParaRPr lang="es-MX" dirty="0"/>
          </a:p>
        </p:txBody>
      </p:sp>
      <p:sp>
        <p:nvSpPr>
          <p:cNvPr id="9" name="Rectángulo 8"/>
          <p:cNvSpPr/>
          <p:nvPr/>
        </p:nvSpPr>
        <p:spPr>
          <a:xfrm>
            <a:off x="1446663" y="5461314"/>
            <a:ext cx="9907170" cy="1200329"/>
          </a:xfrm>
          <a:prstGeom prst="rect">
            <a:avLst/>
          </a:prstGeom>
        </p:spPr>
        <p:txBody>
          <a:bodyPr wrap="square">
            <a:spAutoFit/>
          </a:bodyPr>
          <a:lstStyle/>
          <a:p>
            <a:pPr algn="just"/>
            <a:r>
              <a:rPr lang="es-MX" i="1" dirty="0" smtClean="0">
                <a:latin typeface="Arial" panose="020B0604020202020204" pitchFamily="34" charset="0"/>
                <a:cs typeface="Arial" panose="020B0604020202020204" pitchFamily="34" charset="0"/>
              </a:rPr>
              <a:t>“3</a:t>
            </a:r>
            <a:r>
              <a:rPr lang="es-MX" i="1" dirty="0">
                <a:latin typeface="Arial" panose="020B0604020202020204" pitchFamily="34" charset="0"/>
                <a:cs typeface="Arial" panose="020B0604020202020204" pitchFamily="34" charset="0"/>
              </a:rPr>
              <a:t>. Una ley orgánica regulará las formas de ejercicio y requisitos de la iniciativa popular para la presentación de proposiciones de ley. En todo caso se exigirán no menos de 500.000 firmas acreditadas. No procederá dicha iniciativa en materias propias de ley orgánica, tributarias o de carácter internacional, ni en lo relativo a la prerrogativa de </a:t>
            </a:r>
            <a:r>
              <a:rPr lang="es-MX" i="1" dirty="0" smtClean="0">
                <a:latin typeface="Arial" panose="020B0604020202020204" pitchFamily="34" charset="0"/>
                <a:cs typeface="Arial" panose="020B0604020202020204" pitchFamily="34" charset="0"/>
              </a:rPr>
              <a:t>gracia”.</a:t>
            </a:r>
            <a:endParaRPr lang="en-US" i="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2263359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3" name="Rectángulo 2"/>
          <p:cNvSpPr/>
          <p:nvPr/>
        </p:nvSpPr>
        <p:spPr>
          <a:xfrm>
            <a:off x="1907242" y="1608805"/>
            <a:ext cx="10284758" cy="923330"/>
          </a:xfrm>
          <a:prstGeom prst="rect">
            <a:avLst/>
          </a:prstGeom>
        </p:spPr>
        <p:txBody>
          <a:bodyPr wrap="square">
            <a:spAutoFit/>
          </a:bodyPr>
          <a:lstStyle/>
          <a:p>
            <a:endParaRPr lang="es-ES" dirty="0" smtClean="0">
              <a:solidFill>
                <a:srgbClr val="FF0000"/>
              </a:solidFill>
              <a:latin typeface="Arial" panose="020B0604020202020204" pitchFamily="34" charset="0"/>
              <a:cs typeface="Arial" panose="020B0604020202020204" pitchFamily="34" charset="0"/>
            </a:endParaRPr>
          </a:p>
          <a:p>
            <a:endParaRPr lang="es-ES" dirty="0">
              <a:solidFill>
                <a:srgbClr val="FF0000"/>
              </a:solidFill>
              <a:latin typeface="Arial" panose="020B0604020202020204" pitchFamily="34" charset="0"/>
              <a:cs typeface="Arial" panose="020B0604020202020204" pitchFamily="34" charset="0"/>
            </a:endParaRPr>
          </a:p>
          <a:p>
            <a:endParaRPr lang="en-US" dirty="0">
              <a:solidFill>
                <a:srgbClr val="FF0000"/>
              </a:solidFill>
              <a:latin typeface="Arial" panose="020B0604020202020204" pitchFamily="34" charset="0"/>
              <a:cs typeface="Arial" panose="020B0604020202020204" pitchFamily="34" charset="0"/>
            </a:endParaRPr>
          </a:p>
        </p:txBody>
      </p:sp>
      <p:sp>
        <p:nvSpPr>
          <p:cNvPr id="4" name="Rectángulo 3"/>
          <p:cNvSpPr/>
          <p:nvPr/>
        </p:nvSpPr>
        <p:spPr>
          <a:xfrm>
            <a:off x="1907242" y="1899654"/>
            <a:ext cx="10122090" cy="590931"/>
          </a:xfrm>
          <a:prstGeom prst="rect">
            <a:avLst/>
          </a:prstGeom>
        </p:spPr>
        <p:txBody>
          <a:bodyPr wrap="square">
            <a:spAutoFit/>
          </a:bodyPr>
          <a:lstStyle/>
          <a:p>
            <a:pPr>
              <a:lnSpc>
                <a:spcPct val="90000"/>
              </a:lnSpc>
            </a:pPr>
            <a:endParaRPr lang="es-ES" altLang="es-ES" b="1" dirty="0" smtClean="0">
              <a:latin typeface="Arial" panose="020B0604020202020204" pitchFamily="34" charset="0"/>
              <a:cs typeface="Arial" panose="020B0604020202020204" pitchFamily="34" charset="0"/>
            </a:endParaRPr>
          </a:p>
          <a:p>
            <a:pPr>
              <a:lnSpc>
                <a:spcPct val="90000"/>
              </a:lnSpc>
            </a:pPr>
            <a:endParaRPr lang="es-ES" altLang="es-ES" b="1" dirty="0">
              <a:latin typeface="Arial" panose="020B0604020202020204" pitchFamily="34" charset="0"/>
              <a:cs typeface="Arial" panose="020B0604020202020204" pitchFamily="34" charset="0"/>
            </a:endParaRPr>
          </a:p>
        </p:txBody>
      </p:sp>
      <p:sp>
        <p:nvSpPr>
          <p:cNvPr id="2" name="AutoShape 2" descr="Congreso Nacional de Chile - Diario Constitucional"/>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4" descr="Congreso Nacional de Chile - Diario Constitucional"/>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 name="Título 6"/>
          <p:cNvSpPr>
            <a:spLocks noGrp="1"/>
          </p:cNvSpPr>
          <p:nvPr>
            <p:ph type="title"/>
          </p:nvPr>
        </p:nvSpPr>
        <p:spPr/>
        <p:txBody>
          <a:bodyPr>
            <a:normAutofit/>
          </a:bodyPr>
          <a:lstStyle/>
          <a:p>
            <a:pPr algn="ctr"/>
            <a:r>
              <a:rPr lang="es-MX" sz="3200" dirty="0" smtClean="0">
                <a:latin typeface="Arial" panose="020B0604020202020204" pitchFamily="34" charset="0"/>
                <a:cs typeface="Arial" panose="020B0604020202020204" pitchFamily="34" charset="0"/>
              </a:rPr>
              <a:t>DISCUSIÓN</a:t>
            </a:r>
            <a:endParaRPr lang="en-US" sz="3200" dirty="0">
              <a:latin typeface="Arial" panose="020B0604020202020204" pitchFamily="34" charset="0"/>
              <a:cs typeface="Arial" panose="020B0604020202020204" pitchFamily="34" charset="0"/>
            </a:endParaRPr>
          </a:p>
        </p:txBody>
      </p:sp>
      <p:sp>
        <p:nvSpPr>
          <p:cNvPr id="8" name="Marcador de contenido 7"/>
          <p:cNvSpPr>
            <a:spLocks noGrp="1"/>
          </p:cNvSpPr>
          <p:nvPr>
            <p:ph idx="1"/>
          </p:nvPr>
        </p:nvSpPr>
        <p:spPr>
          <a:xfrm>
            <a:off x="675565" y="1287218"/>
            <a:ext cx="10515600" cy="5031696"/>
          </a:xfrm>
        </p:spPr>
        <p:txBody>
          <a:bodyPr>
            <a:normAutofit fontScale="77500" lnSpcReduction="20000"/>
          </a:bodyPr>
          <a:lstStyle/>
          <a:p>
            <a:pPr marL="0" indent="0" algn="just">
              <a:buNone/>
            </a:pPr>
            <a:endParaRPr lang="es-MX" sz="2400" dirty="0" smtClean="0">
              <a:latin typeface="Arial" panose="020B0604020202020204" pitchFamily="34" charset="0"/>
              <a:cs typeface="Arial" panose="020B0604020202020204" pitchFamily="34" charset="0"/>
            </a:endParaRPr>
          </a:p>
          <a:p>
            <a:pPr marL="0" indent="0" algn="just">
              <a:buNone/>
            </a:pPr>
            <a:endParaRPr lang="es-MX" sz="2400" dirty="0" smtClean="0">
              <a:latin typeface="Arial" panose="020B0604020202020204" pitchFamily="34" charset="0"/>
              <a:cs typeface="Arial" panose="020B0604020202020204" pitchFamily="34" charset="0"/>
            </a:endParaRPr>
          </a:p>
          <a:p>
            <a:pPr marL="457200" indent="-457200" algn="just">
              <a:buFont typeface="+mj-lt"/>
              <a:buAutoNum type="arabicPeriod"/>
            </a:pPr>
            <a:r>
              <a:rPr lang="es-MX" sz="2600" dirty="0" smtClean="0">
                <a:latin typeface="Arial" panose="020B0604020202020204" pitchFamily="34" charset="0"/>
                <a:cs typeface="Arial" panose="020B0604020202020204" pitchFamily="34" charset="0"/>
              </a:rPr>
              <a:t>Actos que ocurre al interior de la cámara (sala y comisiones), y que tienen como finalidad analizar el proyecto de ley que se ha presentado, para que los parlamentarios puedan dar sus razones para estar a favor o en contra de un proyecto de ley.</a:t>
            </a:r>
          </a:p>
          <a:p>
            <a:pPr marL="457200" indent="-457200" algn="just">
              <a:buFont typeface="+mj-lt"/>
              <a:buAutoNum type="arabicPeriod"/>
            </a:pPr>
            <a:endParaRPr lang="es-MX" sz="2600" dirty="0" smtClean="0">
              <a:latin typeface="Arial" panose="020B0604020202020204" pitchFamily="34" charset="0"/>
              <a:cs typeface="Arial" panose="020B0604020202020204" pitchFamily="34" charset="0"/>
            </a:endParaRPr>
          </a:p>
          <a:p>
            <a:pPr marL="457200" indent="-457200" algn="just">
              <a:buFont typeface="+mj-lt"/>
              <a:buAutoNum type="arabicPeriod"/>
            </a:pPr>
            <a:r>
              <a:rPr lang="es-MX" sz="2600" dirty="0" smtClean="0">
                <a:latin typeface="Arial" panose="020B0604020202020204" pitchFamily="34" charset="0"/>
                <a:cs typeface="Arial" panose="020B0604020202020204" pitchFamily="34" charset="0"/>
              </a:rPr>
              <a:t>Discusión general: Solo las ideas matrices del proyecto contenidas en mensaje o moción). Su objeto es admitirlo o rechazarlo en su totalidad.</a:t>
            </a:r>
          </a:p>
          <a:p>
            <a:pPr marL="457200" indent="-457200" algn="just">
              <a:buFont typeface="+mj-lt"/>
              <a:buAutoNum type="arabicPeriod"/>
            </a:pPr>
            <a:endParaRPr lang="es-MX" sz="2600" dirty="0" smtClean="0">
              <a:latin typeface="Arial" panose="020B0604020202020204" pitchFamily="34" charset="0"/>
              <a:cs typeface="Arial" panose="020B0604020202020204" pitchFamily="34" charset="0"/>
            </a:endParaRPr>
          </a:p>
          <a:p>
            <a:pPr marL="457200" indent="-457200" algn="just">
              <a:buFont typeface="+mj-lt"/>
              <a:buAutoNum type="arabicPeriod"/>
            </a:pPr>
            <a:r>
              <a:rPr lang="es-MX" sz="2600" dirty="0" smtClean="0">
                <a:latin typeface="Arial" panose="020B0604020202020204" pitchFamily="34" charset="0"/>
                <a:cs typeface="Arial" panose="020B0604020202020204" pitchFamily="34" charset="0"/>
              </a:rPr>
              <a:t>Discusión particular: Se analiza el proyecto detalladamente.</a:t>
            </a:r>
          </a:p>
          <a:p>
            <a:pPr marL="457200" indent="-457200" algn="just">
              <a:buFont typeface="+mj-lt"/>
              <a:buAutoNum type="arabicPeriod"/>
            </a:pPr>
            <a:endParaRPr lang="es-MX" sz="2600" dirty="0">
              <a:latin typeface="Arial" panose="020B0604020202020204" pitchFamily="34" charset="0"/>
              <a:cs typeface="Arial" panose="020B0604020202020204" pitchFamily="34" charset="0"/>
            </a:endParaRPr>
          </a:p>
          <a:p>
            <a:pPr marL="457200" indent="-457200" algn="just">
              <a:buFont typeface="+mj-lt"/>
              <a:buAutoNum type="arabicPeriod"/>
            </a:pPr>
            <a:r>
              <a:rPr lang="es-MX" sz="2600" dirty="0" smtClean="0">
                <a:latin typeface="Arial" panose="020B0604020202020204" pitchFamily="34" charset="0"/>
                <a:cs typeface="Arial" panose="020B0604020202020204" pitchFamily="34" charset="0"/>
              </a:rPr>
              <a:t>Los parlamentarios pueden presentar indicaciones al proyecto de ley, siendo solo acogidas aquellas que tengan relación directa con las ideas matrices del proyecto.</a:t>
            </a:r>
          </a:p>
          <a:p>
            <a:pPr marL="457200" indent="-457200" algn="just">
              <a:buFont typeface="+mj-lt"/>
              <a:buAutoNum type="arabicPeriod"/>
            </a:pPr>
            <a:r>
              <a:rPr lang="es-MX" sz="2600" dirty="0" smtClean="0">
                <a:latin typeface="Arial" panose="020B0604020202020204" pitchFamily="34" charset="0"/>
                <a:cs typeface="Arial" panose="020B0604020202020204" pitchFamily="34" charset="0"/>
              </a:rPr>
              <a:t>No se acogerán indicaciones contrarias a la constitución, ni que importen nuevos gastos con cargo a los fondos del Estado. </a:t>
            </a:r>
          </a:p>
          <a:p>
            <a:pPr marL="457200" indent="-457200" algn="just">
              <a:buFont typeface="+mj-lt"/>
              <a:buAutoNum type="arabicPeriod"/>
            </a:pPr>
            <a:endParaRPr lang="es-MX" sz="2400" dirty="0">
              <a:latin typeface="Arial" panose="020B0604020202020204" pitchFamily="34" charset="0"/>
              <a:cs typeface="Arial" panose="020B0604020202020204" pitchFamily="34" charset="0"/>
            </a:endParaRPr>
          </a:p>
          <a:p>
            <a:pPr marL="457200" indent="-457200" algn="just">
              <a:buFont typeface="+mj-lt"/>
              <a:buAutoNum type="arabicPeriod"/>
            </a:pPr>
            <a:endParaRPr lang="es-MX" sz="2400" dirty="0" smtClean="0">
              <a:latin typeface="Arial" panose="020B0604020202020204" pitchFamily="34" charset="0"/>
              <a:cs typeface="Arial" panose="020B0604020202020204" pitchFamily="34" charset="0"/>
            </a:endParaRPr>
          </a:p>
          <a:p>
            <a:pPr marL="457200" indent="-457200" algn="just">
              <a:buFont typeface="+mj-lt"/>
              <a:buAutoNum type="arabicPeriod"/>
            </a:pPr>
            <a:endParaRPr lang="es-MX" sz="2400" dirty="0" smtClean="0">
              <a:latin typeface="Arial" panose="020B0604020202020204" pitchFamily="34" charset="0"/>
              <a:cs typeface="Arial" panose="020B0604020202020204" pitchFamily="34" charset="0"/>
            </a:endParaRPr>
          </a:p>
          <a:p>
            <a:pPr marL="457200" indent="-457200" algn="just">
              <a:buFont typeface="+mj-lt"/>
              <a:buAutoNum type="arabicPeriod"/>
            </a:pPr>
            <a:endParaRPr lang="es-MX" sz="2400" dirty="0">
              <a:latin typeface="Arial" panose="020B0604020202020204" pitchFamily="34" charset="0"/>
              <a:cs typeface="Arial" panose="020B0604020202020204" pitchFamily="34" charset="0"/>
            </a:endParaRPr>
          </a:p>
          <a:p>
            <a:pPr marL="457200" indent="-457200" algn="just">
              <a:buFont typeface="+mj-lt"/>
              <a:buAutoNum type="arabicPeriod"/>
            </a:pPr>
            <a:endParaRPr lang="es-MX" sz="2400" dirty="0" smtClean="0">
              <a:latin typeface="Arial" panose="020B0604020202020204" pitchFamily="34" charset="0"/>
              <a:cs typeface="Arial" panose="020B0604020202020204" pitchFamily="34" charset="0"/>
            </a:endParaRPr>
          </a:p>
          <a:p>
            <a:pPr marL="0" indent="0" algn="just">
              <a:buNone/>
            </a:pPr>
            <a:endParaRPr lang="es-MX" sz="2400" dirty="0" smtClean="0">
              <a:latin typeface="Arial" panose="020B0604020202020204" pitchFamily="34" charset="0"/>
              <a:cs typeface="Arial" panose="020B0604020202020204" pitchFamily="34" charset="0"/>
            </a:endParaRPr>
          </a:p>
          <a:p>
            <a:pPr marL="0" indent="0" algn="just">
              <a:buNone/>
            </a:pPr>
            <a:endParaRPr lang="es-MX" sz="2400" dirty="0">
              <a:latin typeface="Arial" panose="020B0604020202020204" pitchFamily="34" charset="0"/>
              <a:cs typeface="Arial" panose="020B0604020202020204" pitchFamily="34" charset="0"/>
            </a:endParaRPr>
          </a:p>
          <a:p>
            <a:pPr marL="0" indent="0" algn="just">
              <a:buNone/>
            </a:pPr>
            <a:endParaRPr lang="es-MX" sz="2400" dirty="0">
              <a:latin typeface="Arial" panose="020B0604020202020204" pitchFamily="34" charset="0"/>
              <a:cs typeface="Arial" panose="020B0604020202020204" pitchFamily="34" charset="0"/>
            </a:endParaRPr>
          </a:p>
          <a:p>
            <a:endParaRPr lang="es-MX" dirty="0" smtClean="0"/>
          </a:p>
          <a:p>
            <a:endParaRPr lang="es-MX" dirty="0"/>
          </a:p>
        </p:txBody>
      </p:sp>
    </p:spTree>
    <p:extLst>
      <p:ext uri="{BB962C8B-B14F-4D97-AF65-F5344CB8AC3E}">
        <p14:creationId xmlns:p14="http://schemas.microsoft.com/office/powerpoint/2010/main" val="274240347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3" name="Rectángulo 2"/>
          <p:cNvSpPr/>
          <p:nvPr/>
        </p:nvSpPr>
        <p:spPr>
          <a:xfrm>
            <a:off x="1907242" y="1608805"/>
            <a:ext cx="10284758" cy="923330"/>
          </a:xfrm>
          <a:prstGeom prst="rect">
            <a:avLst/>
          </a:prstGeom>
        </p:spPr>
        <p:txBody>
          <a:bodyPr wrap="square">
            <a:spAutoFit/>
          </a:bodyPr>
          <a:lstStyle/>
          <a:p>
            <a:endParaRPr lang="es-ES" dirty="0" smtClean="0">
              <a:solidFill>
                <a:srgbClr val="FF0000"/>
              </a:solidFill>
              <a:latin typeface="Arial" panose="020B0604020202020204" pitchFamily="34" charset="0"/>
              <a:cs typeface="Arial" panose="020B0604020202020204" pitchFamily="34" charset="0"/>
            </a:endParaRPr>
          </a:p>
          <a:p>
            <a:endParaRPr lang="es-ES" dirty="0">
              <a:solidFill>
                <a:srgbClr val="FF0000"/>
              </a:solidFill>
              <a:latin typeface="Arial" panose="020B0604020202020204" pitchFamily="34" charset="0"/>
              <a:cs typeface="Arial" panose="020B0604020202020204" pitchFamily="34" charset="0"/>
            </a:endParaRPr>
          </a:p>
          <a:p>
            <a:endParaRPr lang="en-US" dirty="0">
              <a:solidFill>
                <a:srgbClr val="FF0000"/>
              </a:solidFill>
              <a:latin typeface="Arial" panose="020B0604020202020204" pitchFamily="34" charset="0"/>
              <a:cs typeface="Arial" panose="020B0604020202020204" pitchFamily="34" charset="0"/>
            </a:endParaRPr>
          </a:p>
        </p:txBody>
      </p:sp>
      <p:sp>
        <p:nvSpPr>
          <p:cNvPr id="4" name="Rectángulo 3"/>
          <p:cNvSpPr/>
          <p:nvPr/>
        </p:nvSpPr>
        <p:spPr>
          <a:xfrm>
            <a:off x="1907242" y="1899654"/>
            <a:ext cx="10122090" cy="590931"/>
          </a:xfrm>
          <a:prstGeom prst="rect">
            <a:avLst/>
          </a:prstGeom>
        </p:spPr>
        <p:txBody>
          <a:bodyPr wrap="square">
            <a:spAutoFit/>
          </a:bodyPr>
          <a:lstStyle/>
          <a:p>
            <a:pPr>
              <a:lnSpc>
                <a:spcPct val="90000"/>
              </a:lnSpc>
            </a:pPr>
            <a:endParaRPr lang="es-ES" altLang="es-ES" b="1" dirty="0" smtClean="0">
              <a:latin typeface="Arial" panose="020B0604020202020204" pitchFamily="34" charset="0"/>
              <a:cs typeface="Arial" panose="020B0604020202020204" pitchFamily="34" charset="0"/>
            </a:endParaRPr>
          </a:p>
          <a:p>
            <a:pPr>
              <a:lnSpc>
                <a:spcPct val="90000"/>
              </a:lnSpc>
            </a:pPr>
            <a:endParaRPr lang="es-ES" altLang="es-ES" b="1" dirty="0">
              <a:latin typeface="Arial" panose="020B0604020202020204" pitchFamily="34" charset="0"/>
              <a:cs typeface="Arial" panose="020B0604020202020204" pitchFamily="34" charset="0"/>
            </a:endParaRPr>
          </a:p>
        </p:txBody>
      </p:sp>
      <p:graphicFrame>
        <p:nvGraphicFramePr>
          <p:cNvPr id="5" name="Diagrama 4"/>
          <p:cNvGraphicFramePr/>
          <p:nvPr>
            <p:extLst/>
          </p:nvPr>
        </p:nvGraphicFramePr>
        <p:xfrm>
          <a:off x="0" y="-566982"/>
          <a:ext cx="12029332" cy="74249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AutoShape 2" descr="Congreso Nacional de Chile - Diario Constitucional"/>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4" descr="Congreso Nacional de Chile - Diario Constitucional"/>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 name="Título 6"/>
          <p:cNvSpPr>
            <a:spLocks noGrp="1"/>
          </p:cNvSpPr>
          <p:nvPr>
            <p:ph type="title"/>
          </p:nvPr>
        </p:nvSpPr>
        <p:spPr/>
        <p:txBody>
          <a:bodyPr>
            <a:normAutofit/>
          </a:bodyPr>
          <a:lstStyle/>
          <a:p>
            <a:pPr algn="ctr"/>
            <a:r>
              <a:rPr lang="es-MX" sz="3200" dirty="0" smtClean="0">
                <a:latin typeface="Arial" panose="020B0604020202020204" pitchFamily="34" charset="0"/>
                <a:cs typeface="Arial" panose="020B0604020202020204" pitchFamily="34" charset="0"/>
              </a:rPr>
              <a:t>APROBACIÓN</a:t>
            </a:r>
            <a:endParaRPr lang="en-US" sz="3200" dirty="0">
              <a:latin typeface="Arial" panose="020B0604020202020204" pitchFamily="34" charset="0"/>
              <a:cs typeface="Arial" panose="020B0604020202020204" pitchFamily="34" charset="0"/>
            </a:endParaRPr>
          </a:p>
        </p:txBody>
      </p:sp>
      <p:sp>
        <p:nvSpPr>
          <p:cNvPr id="8" name="Marcador de contenido 7"/>
          <p:cNvSpPr>
            <a:spLocks noGrp="1"/>
          </p:cNvSpPr>
          <p:nvPr>
            <p:ph idx="1"/>
          </p:nvPr>
        </p:nvSpPr>
        <p:spPr>
          <a:xfrm>
            <a:off x="612774" y="1470783"/>
            <a:ext cx="11175951" cy="4351338"/>
          </a:xfrm>
        </p:spPr>
        <p:txBody>
          <a:bodyPr/>
          <a:lstStyle/>
          <a:p>
            <a:pPr marL="0" indent="0" algn="just">
              <a:buNone/>
            </a:pPr>
            <a:r>
              <a:rPr lang="es-MX" sz="2000" dirty="0" smtClean="0">
                <a:latin typeface="Arial" panose="020B0604020202020204" pitchFamily="34" charset="0"/>
                <a:cs typeface="Arial" panose="020B0604020202020204" pitchFamily="34" charset="0"/>
              </a:rPr>
              <a:t>Es el acto por el cual la cámara y el senado aprueba o rechaza el proyecto de ley.  Para lograr su aprobación será necesario que el proyecto reúna la cantidad de votos necesarios (quorum).</a:t>
            </a:r>
            <a:endParaRPr lang="es-MX" dirty="0"/>
          </a:p>
          <a:p>
            <a:endParaRPr lang="es-MX" dirty="0" smtClean="0"/>
          </a:p>
          <a:p>
            <a:endParaRPr lang="es-MX" dirty="0"/>
          </a:p>
        </p:txBody>
      </p:sp>
      <p:sp>
        <p:nvSpPr>
          <p:cNvPr id="9" name="Marcador de contenido 8"/>
          <p:cNvSpPr txBox="1">
            <a:spLocks/>
          </p:cNvSpPr>
          <p:nvPr/>
        </p:nvSpPr>
        <p:spPr>
          <a:xfrm>
            <a:off x="612774" y="2796346"/>
            <a:ext cx="11035275" cy="3489358"/>
          </a:xfrm>
          <a:prstGeom prst="rect">
            <a:avLst/>
          </a:prstGeom>
        </p:spPr>
        <p:style>
          <a:lnRef idx="1">
            <a:schemeClr val="accent1"/>
          </a:lnRef>
          <a:fillRef idx="2">
            <a:schemeClr val="accent1"/>
          </a:fillRef>
          <a:effectRef idx="1">
            <a:schemeClr val="accent1"/>
          </a:effectRef>
          <a:fontRef idx="minor">
            <a:schemeClr val="dk1"/>
          </a:fontRef>
        </p:style>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dk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dk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dk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9pPr>
          </a:lstStyle>
          <a:p>
            <a:endParaRPr lang="es-MX" dirty="0" smtClean="0"/>
          </a:p>
          <a:p>
            <a:r>
              <a:rPr lang="es-MX" sz="2000" b="1" dirty="0" smtClean="0">
                <a:latin typeface="Arial" panose="020B0604020202020204" pitchFamily="34" charset="0"/>
                <a:cs typeface="Arial" panose="020B0604020202020204" pitchFamily="34" charset="0"/>
              </a:rPr>
              <a:t>Ley ordinaria: </a:t>
            </a:r>
            <a:r>
              <a:rPr lang="es-MX" sz="2000" dirty="0" smtClean="0">
                <a:latin typeface="Arial" panose="020B0604020202020204" pitchFamily="34" charset="0"/>
                <a:cs typeface="Arial" panose="020B0604020202020204" pitchFamily="34" charset="0"/>
              </a:rPr>
              <a:t>mayoría de los presentes en la cámara y senado</a:t>
            </a:r>
          </a:p>
          <a:p>
            <a:r>
              <a:rPr lang="es-MX" sz="2000" b="1" dirty="0" smtClean="0">
                <a:latin typeface="Arial" panose="020B0604020202020204" pitchFamily="34" charset="0"/>
                <a:cs typeface="Arial" panose="020B0604020202020204" pitchFamily="34" charset="0"/>
              </a:rPr>
              <a:t>Ley orgánica constitucional: </a:t>
            </a:r>
            <a:r>
              <a:rPr lang="es-MX" sz="2000" dirty="0" smtClean="0">
                <a:latin typeface="Arial" panose="020B0604020202020204" pitchFamily="34" charset="0"/>
                <a:cs typeface="Arial" panose="020B0604020202020204" pitchFamily="34" charset="0"/>
              </a:rPr>
              <a:t>Mayoría absoluta diputados y senadores en ejercicio. </a:t>
            </a:r>
          </a:p>
          <a:p>
            <a:pPr marL="0" indent="0">
              <a:buFont typeface="Arial" panose="020B0604020202020204" pitchFamily="34" charset="0"/>
              <a:buNone/>
            </a:pPr>
            <a:r>
              <a:rPr lang="es-MX" sz="2000" dirty="0" smtClean="0">
                <a:latin typeface="Arial" panose="020B0604020202020204" pitchFamily="34" charset="0"/>
                <a:cs typeface="Arial" panose="020B0604020202020204" pitchFamily="34" charset="0"/>
              </a:rPr>
              <a:t>   (50% +1)</a:t>
            </a:r>
          </a:p>
          <a:p>
            <a:r>
              <a:rPr lang="es-MX" sz="2000" b="1" dirty="0" smtClean="0">
                <a:latin typeface="Arial" panose="020B0604020202020204" pitchFamily="34" charset="0"/>
                <a:cs typeface="Arial" panose="020B0604020202020204" pitchFamily="34" charset="0"/>
              </a:rPr>
              <a:t>Ley de quorum calificado: </a:t>
            </a:r>
            <a:r>
              <a:rPr lang="es-MX" sz="2000" dirty="0" smtClean="0">
                <a:latin typeface="Arial" panose="020B0604020202020204" pitchFamily="34" charset="0"/>
                <a:cs typeface="Arial" panose="020B0604020202020204" pitchFamily="34" charset="0"/>
              </a:rPr>
              <a:t>Mayoría absoluta diputados y senadores en ejercicio. </a:t>
            </a:r>
          </a:p>
          <a:p>
            <a:pPr marL="0" indent="0">
              <a:buFont typeface="Arial" panose="020B0604020202020204" pitchFamily="34" charset="0"/>
              <a:buNone/>
            </a:pPr>
            <a:r>
              <a:rPr lang="es-MX" sz="2000" dirty="0" smtClean="0">
                <a:latin typeface="Arial" panose="020B0604020202020204" pitchFamily="34" charset="0"/>
                <a:cs typeface="Arial" panose="020B0604020202020204" pitchFamily="34" charset="0"/>
              </a:rPr>
              <a:t>   (50% +1)</a:t>
            </a:r>
          </a:p>
          <a:p>
            <a:r>
              <a:rPr lang="es-MX" sz="2000" b="1" dirty="0" smtClean="0">
                <a:latin typeface="Arial" panose="020B0604020202020204" pitchFamily="34" charset="0"/>
                <a:cs typeface="Arial" panose="020B0604020202020204" pitchFamily="34" charset="0"/>
              </a:rPr>
              <a:t>Ley de reforma a la constitución: </a:t>
            </a:r>
            <a:r>
              <a:rPr lang="es-MX" sz="2400" dirty="0" smtClean="0">
                <a:solidFill>
                  <a:srgbClr val="FF0000"/>
                </a:solidFill>
                <a:latin typeface="Arial" panose="020B0604020202020204" pitchFamily="34" charset="0"/>
                <a:cs typeface="Arial" panose="020B0604020202020204" pitchFamily="34" charset="0"/>
              </a:rPr>
              <a:t>4/7</a:t>
            </a:r>
            <a:r>
              <a:rPr lang="es-MX" sz="2000" dirty="0" smtClean="0">
                <a:latin typeface="Arial" panose="020B0604020202020204" pitchFamily="34" charset="0"/>
                <a:cs typeface="Arial" panose="020B0604020202020204" pitchFamily="34" charset="0"/>
              </a:rPr>
              <a:t> diputados y/o senadores en ejercicio </a:t>
            </a:r>
          </a:p>
          <a:p>
            <a:pPr marL="0" indent="0">
              <a:buFont typeface="Arial" panose="020B0604020202020204" pitchFamily="34" charset="0"/>
              <a:buNone/>
            </a:pPr>
            <a:r>
              <a:rPr lang="es-MX" sz="2000" dirty="0" smtClean="0">
                <a:latin typeface="Arial" panose="020B0604020202020204" pitchFamily="34" charset="0"/>
                <a:cs typeface="Arial" panose="020B0604020202020204" pitchFamily="34" charset="0"/>
              </a:rPr>
              <a:t> </a:t>
            </a:r>
          </a:p>
          <a:p>
            <a:pPr marL="0" indent="0">
              <a:buFont typeface="Arial" panose="020B0604020202020204" pitchFamily="34" charset="0"/>
              <a:buNone/>
            </a:pPr>
            <a:r>
              <a:rPr lang="es-MX" sz="2000" dirty="0" smtClean="0">
                <a:latin typeface="Arial" panose="020B0604020202020204" pitchFamily="34" charset="0"/>
                <a:cs typeface="Arial" panose="020B0604020202020204" pitchFamily="34" charset="0"/>
              </a:rPr>
              <a:t>Fuente legal: Art. 66 CPR. </a:t>
            </a:r>
          </a:p>
          <a:p>
            <a:pPr algn="ctr"/>
            <a:endParaRPr lang="es-MX" sz="2000" dirty="0" smtClean="0">
              <a:latin typeface="Arial" panose="020B0604020202020204" pitchFamily="34" charset="0"/>
              <a:cs typeface="Arial" panose="020B0604020202020204" pitchFamily="34" charset="0"/>
            </a:endParaRPr>
          </a:p>
          <a:p>
            <a:pPr algn="ctr"/>
            <a:endParaRPr lang="es-MX" sz="2000" dirty="0" smtClean="0">
              <a:latin typeface="Arial" panose="020B0604020202020204" pitchFamily="34" charset="0"/>
              <a:cs typeface="Arial" panose="020B0604020202020204" pitchFamily="34" charset="0"/>
            </a:endParaRPr>
          </a:p>
          <a:p>
            <a:pPr marL="0" indent="0" algn="ctr">
              <a:buNone/>
            </a:pPr>
            <a:endParaRPr lang="en-US" sz="3400" b="1" dirty="0">
              <a:solidFill>
                <a:srgbClr val="FF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4964744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3" name="Rectángulo 2"/>
          <p:cNvSpPr/>
          <p:nvPr/>
        </p:nvSpPr>
        <p:spPr>
          <a:xfrm>
            <a:off x="1907242" y="1608805"/>
            <a:ext cx="10284758" cy="923330"/>
          </a:xfrm>
          <a:prstGeom prst="rect">
            <a:avLst/>
          </a:prstGeom>
        </p:spPr>
        <p:txBody>
          <a:bodyPr wrap="square">
            <a:spAutoFit/>
          </a:bodyPr>
          <a:lstStyle/>
          <a:p>
            <a:endParaRPr lang="es-ES" dirty="0" smtClean="0">
              <a:solidFill>
                <a:srgbClr val="FF0000"/>
              </a:solidFill>
              <a:latin typeface="Arial" panose="020B0604020202020204" pitchFamily="34" charset="0"/>
              <a:cs typeface="Arial" panose="020B0604020202020204" pitchFamily="34" charset="0"/>
            </a:endParaRPr>
          </a:p>
          <a:p>
            <a:endParaRPr lang="es-ES" dirty="0">
              <a:solidFill>
                <a:srgbClr val="FF0000"/>
              </a:solidFill>
              <a:latin typeface="Arial" panose="020B0604020202020204" pitchFamily="34" charset="0"/>
              <a:cs typeface="Arial" panose="020B0604020202020204" pitchFamily="34" charset="0"/>
            </a:endParaRPr>
          </a:p>
          <a:p>
            <a:endParaRPr lang="en-US" dirty="0">
              <a:solidFill>
                <a:srgbClr val="FF0000"/>
              </a:solidFill>
              <a:latin typeface="Arial" panose="020B0604020202020204" pitchFamily="34" charset="0"/>
              <a:cs typeface="Arial" panose="020B0604020202020204" pitchFamily="34" charset="0"/>
            </a:endParaRPr>
          </a:p>
        </p:txBody>
      </p:sp>
      <p:sp>
        <p:nvSpPr>
          <p:cNvPr id="4" name="Rectángulo 3"/>
          <p:cNvSpPr/>
          <p:nvPr/>
        </p:nvSpPr>
        <p:spPr>
          <a:xfrm>
            <a:off x="1907242" y="1899654"/>
            <a:ext cx="10122090" cy="590931"/>
          </a:xfrm>
          <a:prstGeom prst="rect">
            <a:avLst/>
          </a:prstGeom>
        </p:spPr>
        <p:txBody>
          <a:bodyPr wrap="square">
            <a:spAutoFit/>
          </a:bodyPr>
          <a:lstStyle/>
          <a:p>
            <a:pPr>
              <a:lnSpc>
                <a:spcPct val="90000"/>
              </a:lnSpc>
            </a:pPr>
            <a:endParaRPr lang="es-ES" altLang="es-ES" b="1" dirty="0" smtClean="0">
              <a:latin typeface="Arial" panose="020B0604020202020204" pitchFamily="34" charset="0"/>
              <a:cs typeface="Arial" panose="020B0604020202020204" pitchFamily="34" charset="0"/>
            </a:endParaRPr>
          </a:p>
          <a:p>
            <a:pPr>
              <a:lnSpc>
                <a:spcPct val="90000"/>
              </a:lnSpc>
            </a:pPr>
            <a:endParaRPr lang="es-ES" altLang="es-ES" b="1" dirty="0">
              <a:latin typeface="Arial" panose="020B0604020202020204" pitchFamily="34" charset="0"/>
              <a:cs typeface="Arial" panose="020B0604020202020204" pitchFamily="34" charset="0"/>
            </a:endParaRPr>
          </a:p>
        </p:txBody>
      </p:sp>
      <p:sp>
        <p:nvSpPr>
          <p:cNvPr id="2" name="AutoShape 2" descr="Congreso Nacional de Chile - Diario Constitucional"/>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4" descr="Congreso Nacional de Chile - Diario Constitucional"/>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 name="Título 6"/>
          <p:cNvSpPr>
            <a:spLocks noGrp="1"/>
          </p:cNvSpPr>
          <p:nvPr>
            <p:ph type="title"/>
          </p:nvPr>
        </p:nvSpPr>
        <p:spPr/>
        <p:txBody>
          <a:bodyPr>
            <a:normAutofit/>
          </a:bodyPr>
          <a:lstStyle/>
          <a:p>
            <a:pPr algn="ctr"/>
            <a:r>
              <a:rPr lang="es-MX" sz="3200" dirty="0" smtClean="0">
                <a:latin typeface="Arial" panose="020B0604020202020204" pitchFamily="34" charset="0"/>
                <a:cs typeface="Arial" panose="020B0604020202020204" pitchFamily="34" charset="0"/>
              </a:rPr>
              <a:t>SANCIÓN Y VETO PRESIDENCIAL</a:t>
            </a:r>
            <a:endParaRPr lang="en-US" sz="3200" dirty="0">
              <a:latin typeface="Arial" panose="020B0604020202020204" pitchFamily="34" charset="0"/>
              <a:cs typeface="Arial" panose="020B0604020202020204" pitchFamily="34" charset="0"/>
            </a:endParaRPr>
          </a:p>
        </p:txBody>
      </p:sp>
      <p:sp>
        <p:nvSpPr>
          <p:cNvPr id="10" name="Marcador de contenido 9"/>
          <p:cNvSpPr>
            <a:spLocks noGrp="1"/>
          </p:cNvSpPr>
          <p:nvPr>
            <p:ph idx="1"/>
          </p:nvPr>
        </p:nvSpPr>
        <p:spPr>
          <a:xfrm>
            <a:off x="838233" y="1594787"/>
            <a:ext cx="11020832" cy="4777878"/>
          </a:xfrm>
        </p:spPr>
        <p:txBody>
          <a:bodyPr>
            <a:noAutofit/>
          </a:bodyPr>
          <a:lstStyle/>
          <a:p>
            <a:pPr algn="just">
              <a:buFont typeface="Wingdings" panose="05000000000000000000" pitchFamily="2" charset="2"/>
              <a:buChar char="§"/>
            </a:pPr>
            <a:r>
              <a:rPr lang="es-MX" sz="2400" u="sng" dirty="0" smtClean="0">
                <a:latin typeface="Arial" panose="020B0604020202020204" pitchFamily="34" charset="0"/>
                <a:cs typeface="Arial" panose="020B0604020202020204" pitchFamily="34" charset="0"/>
              </a:rPr>
              <a:t>SANCIÓN: </a:t>
            </a:r>
          </a:p>
          <a:p>
            <a:pPr marL="182563" indent="0" algn="just">
              <a:buNone/>
            </a:pPr>
            <a:r>
              <a:rPr lang="es-MX" sz="2400" dirty="0" smtClean="0">
                <a:latin typeface="Arial" panose="020B0604020202020204" pitchFamily="34" charset="0"/>
                <a:cs typeface="Arial" panose="020B0604020202020204" pitchFamily="34" charset="0"/>
              </a:rPr>
              <a:t>Acto por medio del cual el Presidente de la República aprueba el proyecto de ley aprobado por la cámara y el Senado. Puede ser expresa o tácita.</a:t>
            </a:r>
          </a:p>
          <a:p>
            <a:pPr marL="182563" indent="0" algn="just">
              <a:buNone/>
            </a:pPr>
            <a:endParaRPr lang="es-MX" sz="2400" dirty="0">
              <a:latin typeface="Arial" panose="020B0604020202020204" pitchFamily="34" charset="0"/>
              <a:cs typeface="Arial" panose="020B0604020202020204" pitchFamily="34" charset="0"/>
            </a:endParaRPr>
          </a:p>
          <a:p>
            <a:pPr algn="just">
              <a:buFont typeface="Wingdings" panose="05000000000000000000" pitchFamily="2" charset="2"/>
              <a:buChar char="§"/>
            </a:pPr>
            <a:r>
              <a:rPr lang="es-MX" sz="2400" u="sng" dirty="0" smtClean="0">
                <a:latin typeface="Arial" panose="020B0604020202020204" pitchFamily="34" charset="0"/>
                <a:cs typeface="Arial" panose="020B0604020202020204" pitchFamily="34" charset="0"/>
              </a:rPr>
              <a:t>VETO PRESIDENCIAL: </a:t>
            </a:r>
          </a:p>
          <a:p>
            <a:pPr marL="266700" indent="0" algn="just">
              <a:buNone/>
            </a:pPr>
            <a:r>
              <a:rPr lang="es-MX" sz="2400" dirty="0" smtClean="0">
                <a:latin typeface="Arial" panose="020B0604020202020204" pitchFamily="34" charset="0"/>
                <a:cs typeface="Arial" panose="020B0604020202020204" pitchFamily="34" charset="0"/>
              </a:rPr>
              <a:t>Acto por medio del cual el Presidente de la República desaprueba el proyecto de ley y lo devuelve a la cámara de origen con observaciones. 2 opciones:</a:t>
            </a:r>
          </a:p>
          <a:p>
            <a:pPr marL="723900" indent="-457200" algn="just">
              <a:buFont typeface="+mj-lt"/>
              <a:buAutoNum type="arabicPeriod"/>
            </a:pPr>
            <a:r>
              <a:rPr lang="es-MX" sz="2400" dirty="0" smtClean="0">
                <a:latin typeface="Arial" panose="020B0604020202020204" pitchFamily="34" charset="0"/>
                <a:cs typeface="Arial" panose="020B0604020202020204" pitchFamily="34" charset="0"/>
              </a:rPr>
              <a:t>Cámara y Senado aprueban observaciones, se dicta del Decreto </a:t>
            </a:r>
            <a:r>
              <a:rPr lang="es-MX" sz="2400" dirty="0" err="1" smtClean="0">
                <a:latin typeface="Arial" panose="020B0604020202020204" pitchFamily="34" charset="0"/>
                <a:cs typeface="Arial" panose="020B0604020202020204" pitchFamily="34" charset="0"/>
              </a:rPr>
              <a:t>Promulgatorio</a:t>
            </a:r>
            <a:r>
              <a:rPr lang="es-MX" sz="2400" dirty="0" smtClean="0">
                <a:latin typeface="Arial" panose="020B0604020202020204" pitchFamily="34" charset="0"/>
                <a:cs typeface="Arial" panose="020B0604020202020204" pitchFamily="34" charset="0"/>
              </a:rPr>
              <a:t>.</a:t>
            </a:r>
          </a:p>
          <a:p>
            <a:pPr marL="723900" indent="-457200" algn="just">
              <a:buFont typeface="+mj-lt"/>
              <a:buAutoNum type="arabicPeriod"/>
            </a:pPr>
            <a:r>
              <a:rPr lang="es-MX" sz="2400" dirty="0" smtClean="0">
                <a:latin typeface="Arial" panose="020B0604020202020204" pitchFamily="34" charset="0"/>
                <a:cs typeface="Arial" panose="020B0604020202020204" pitchFamily="34" charset="0"/>
              </a:rPr>
              <a:t>Cámara y Senado desaprueban las observaciones, pueden insistir en la totalidad o parte del proyecto aprobado (quorum: 2/3 miembros presentes).</a:t>
            </a:r>
          </a:p>
          <a:p>
            <a:pPr marL="723900" indent="-457200">
              <a:buFont typeface="+mj-lt"/>
              <a:buAutoNum type="arabicPeriod"/>
            </a:pP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258605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3" name="Rectángulo 2"/>
          <p:cNvSpPr/>
          <p:nvPr/>
        </p:nvSpPr>
        <p:spPr>
          <a:xfrm>
            <a:off x="1907242" y="1608805"/>
            <a:ext cx="10284758" cy="923330"/>
          </a:xfrm>
          <a:prstGeom prst="rect">
            <a:avLst/>
          </a:prstGeom>
        </p:spPr>
        <p:txBody>
          <a:bodyPr wrap="square">
            <a:spAutoFit/>
          </a:bodyPr>
          <a:lstStyle/>
          <a:p>
            <a:endParaRPr lang="es-ES" dirty="0" smtClean="0">
              <a:solidFill>
                <a:srgbClr val="FF0000"/>
              </a:solidFill>
              <a:latin typeface="Arial" panose="020B0604020202020204" pitchFamily="34" charset="0"/>
              <a:cs typeface="Arial" panose="020B0604020202020204" pitchFamily="34" charset="0"/>
            </a:endParaRPr>
          </a:p>
          <a:p>
            <a:endParaRPr lang="es-ES" dirty="0">
              <a:solidFill>
                <a:srgbClr val="FF0000"/>
              </a:solidFill>
              <a:latin typeface="Arial" panose="020B0604020202020204" pitchFamily="34" charset="0"/>
              <a:cs typeface="Arial" panose="020B0604020202020204" pitchFamily="34" charset="0"/>
            </a:endParaRPr>
          </a:p>
          <a:p>
            <a:endParaRPr lang="en-US" dirty="0">
              <a:solidFill>
                <a:srgbClr val="FF0000"/>
              </a:solidFill>
              <a:latin typeface="Arial" panose="020B0604020202020204" pitchFamily="34" charset="0"/>
              <a:cs typeface="Arial" panose="020B0604020202020204" pitchFamily="34" charset="0"/>
            </a:endParaRPr>
          </a:p>
        </p:txBody>
      </p:sp>
      <p:sp>
        <p:nvSpPr>
          <p:cNvPr id="4" name="Rectángulo 3"/>
          <p:cNvSpPr/>
          <p:nvPr/>
        </p:nvSpPr>
        <p:spPr>
          <a:xfrm>
            <a:off x="1907242" y="1899654"/>
            <a:ext cx="10122090" cy="590931"/>
          </a:xfrm>
          <a:prstGeom prst="rect">
            <a:avLst/>
          </a:prstGeom>
        </p:spPr>
        <p:txBody>
          <a:bodyPr wrap="square">
            <a:spAutoFit/>
          </a:bodyPr>
          <a:lstStyle/>
          <a:p>
            <a:pPr>
              <a:lnSpc>
                <a:spcPct val="90000"/>
              </a:lnSpc>
            </a:pPr>
            <a:endParaRPr lang="es-ES" altLang="es-ES" b="1" dirty="0" smtClean="0">
              <a:latin typeface="Arial" panose="020B0604020202020204" pitchFamily="34" charset="0"/>
              <a:cs typeface="Arial" panose="020B0604020202020204" pitchFamily="34" charset="0"/>
            </a:endParaRPr>
          </a:p>
          <a:p>
            <a:pPr>
              <a:lnSpc>
                <a:spcPct val="90000"/>
              </a:lnSpc>
            </a:pPr>
            <a:endParaRPr lang="es-ES" altLang="es-ES" b="1" dirty="0">
              <a:latin typeface="Arial" panose="020B0604020202020204" pitchFamily="34" charset="0"/>
              <a:cs typeface="Arial" panose="020B0604020202020204" pitchFamily="34" charset="0"/>
            </a:endParaRPr>
          </a:p>
        </p:txBody>
      </p:sp>
      <p:graphicFrame>
        <p:nvGraphicFramePr>
          <p:cNvPr id="5" name="Diagrama 4"/>
          <p:cNvGraphicFramePr/>
          <p:nvPr>
            <p:extLst/>
          </p:nvPr>
        </p:nvGraphicFramePr>
        <p:xfrm>
          <a:off x="0" y="-566982"/>
          <a:ext cx="12029332" cy="74249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AutoShape 2" descr="Congreso Nacional de Chile - Diario Constitucional"/>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4" descr="Congreso Nacional de Chile - Diario Constitucional"/>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 name="Título 6"/>
          <p:cNvSpPr>
            <a:spLocks noGrp="1"/>
          </p:cNvSpPr>
          <p:nvPr>
            <p:ph type="title"/>
          </p:nvPr>
        </p:nvSpPr>
        <p:spPr/>
        <p:txBody>
          <a:bodyPr>
            <a:normAutofit/>
          </a:bodyPr>
          <a:lstStyle/>
          <a:p>
            <a:pPr algn="ctr"/>
            <a:r>
              <a:rPr lang="es-MX" sz="3200" dirty="0" smtClean="0">
                <a:latin typeface="Arial" panose="020B0604020202020204" pitchFamily="34" charset="0"/>
                <a:cs typeface="Arial" panose="020B0604020202020204" pitchFamily="34" charset="0"/>
              </a:rPr>
              <a:t>PROMULGACIÓN</a:t>
            </a:r>
            <a:endParaRPr lang="en-US" sz="3200" dirty="0">
              <a:latin typeface="Arial" panose="020B0604020202020204" pitchFamily="34" charset="0"/>
              <a:cs typeface="Arial" panose="020B0604020202020204" pitchFamily="34" charset="0"/>
            </a:endParaRPr>
          </a:p>
        </p:txBody>
      </p:sp>
      <p:sp>
        <p:nvSpPr>
          <p:cNvPr id="8" name="Marcador de contenido 7"/>
          <p:cNvSpPr>
            <a:spLocks noGrp="1"/>
          </p:cNvSpPr>
          <p:nvPr>
            <p:ph idx="1"/>
          </p:nvPr>
        </p:nvSpPr>
        <p:spPr/>
        <p:txBody>
          <a:bodyPr/>
          <a:lstStyle/>
          <a:p>
            <a:pPr marL="457200" indent="-457200" algn="just">
              <a:buFont typeface="+mj-lt"/>
              <a:buAutoNum type="arabicPeriod"/>
            </a:pPr>
            <a:r>
              <a:rPr lang="es-MX" sz="2400" dirty="0" smtClean="0">
                <a:latin typeface="Arial" panose="020B0604020202020204" pitchFamily="34" charset="0"/>
                <a:cs typeface="Arial" panose="020B0604020202020204" pitchFamily="34" charset="0"/>
              </a:rPr>
              <a:t>Acto que realiza el Pdte. de la República, cuya finalidad es dotar a la ley de fuerza obligatoria y ordenar su cumplimiento.</a:t>
            </a:r>
          </a:p>
          <a:p>
            <a:pPr marL="457200" indent="-457200" algn="just">
              <a:buFont typeface="+mj-lt"/>
              <a:buAutoNum type="arabicPeriod"/>
            </a:pPr>
            <a:endParaRPr lang="es-MX" sz="2400" dirty="0" smtClean="0">
              <a:latin typeface="Arial" panose="020B0604020202020204" pitchFamily="34" charset="0"/>
              <a:cs typeface="Arial" panose="020B0604020202020204" pitchFamily="34" charset="0"/>
            </a:endParaRPr>
          </a:p>
          <a:p>
            <a:pPr marL="457200" indent="-457200" algn="just">
              <a:buFont typeface="+mj-lt"/>
              <a:buAutoNum type="arabicPeriod"/>
            </a:pPr>
            <a:r>
              <a:rPr lang="es-MX" sz="2400" dirty="0" smtClean="0">
                <a:latin typeface="Arial" panose="020B0604020202020204" pitchFamily="34" charset="0"/>
                <a:cs typeface="Arial" panose="020B0604020202020204" pitchFamily="34" charset="0"/>
              </a:rPr>
              <a:t>Se expresa a través de un Decreto </a:t>
            </a:r>
            <a:r>
              <a:rPr lang="es-MX" sz="2400" dirty="0" err="1" smtClean="0">
                <a:latin typeface="Arial" panose="020B0604020202020204" pitchFamily="34" charset="0"/>
                <a:cs typeface="Arial" panose="020B0604020202020204" pitchFamily="34" charset="0"/>
              </a:rPr>
              <a:t>Promulgatorio</a:t>
            </a:r>
            <a:r>
              <a:rPr lang="es-MX" sz="2400" dirty="0" smtClean="0">
                <a:latin typeface="Arial" panose="020B0604020202020204" pitchFamily="34" charset="0"/>
                <a:cs typeface="Arial" panose="020B0604020202020204" pitchFamily="34" charset="0"/>
              </a:rPr>
              <a:t>, que debe ser dictado dentro de los 10 días siguientes a su sanción.</a:t>
            </a:r>
          </a:p>
          <a:p>
            <a:pPr marL="457200" indent="-457200" algn="just">
              <a:buFont typeface="+mj-lt"/>
              <a:buAutoNum type="arabicPeriod"/>
            </a:pPr>
            <a:endParaRPr lang="es-MX" sz="2400" dirty="0" smtClean="0">
              <a:latin typeface="Arial" panose="020B0604020202020204" pitchFamily="34" charset="0"/>
              <a:cs typeface="Arial" panose="020B0604020202020204" pitchFamily="34" charset="0"/>
            </a:endParaRPr>
          </a:p>
          <a:p>
            <a:pPr marL="457200" indent="-457200" algn="just">
              <a:buFont typeface="+mj-lt"/>
              <a:buAutoNum type="arabicPeriod"/>
            </a:pPr>
            <a:r>
              <a:rPr lang="es-MX" sz="2400" dirty="0" smtClean="0">
                <a:latin typeface="Arial" panose="020B0604020202020204" pitchFamily="34" charset="0"/>
                <a:cs typeface="Arial" panose="020B0604020202020204" pitchFamily="34" charset="0"/>
              </a:rPr>
              <a:t>El Decreto deberá ir a trámite de toma de razón por parte de la C.G.R.</a:t>
            </a:r>
          </a:p>
          <a:p>
            <a:pPr marL="457200" indent="-457200" algn="just">
              <a:buFont typeface="+mj-lt"/>
              <a:buAutoNum type="arabicPeriod"/>
            </a:pPr>
            <a:endParaRPr lang="es-MX" sz="2400" dirty="0">
              <a:latin typeface="Arial" panose="020B0604020202020204" pitchFamily="34" charset="0"/>
              <a:cs typeface="Arial" panose="020B0604020202020204" pitchFamily="34" charset="0"/>
            </a:endParaRPr>
          </a:p>
          <a:p>
            <a:pPr marL="0" indent="0" algn="just">
              <a:buNone/>
            </a:pPr>
            <a:endParaRPr lang="es-MX" dirty="0"/>
          </a:p>
          <a:p>
            <a:endParaRPr lang="es-MX" dirty="0" smtClean="0"/>
          </a:p>
          <a:p>
            <a:pPr marL="0" indent="0">
              <a:buNone/>
            </a:pPr>
            <a:endParaRPr lang="es-MX" dirty="0"/>
          </a:p>
        </p:txBody>
      </p:sp>
    </p:spTree>
    <p:extLst>
      <p:ext uri="{BB962C8B-B14F-4D97-AF65-F5344CB8AC3E}">
        <p14:creationId xmlns:p14="http://schemas.microsoft.com/office/powerpoint/2010/main" val="191244977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3" name="Rectángulo 2"/>
          <p:cNvSpPr/>
          <p:nvPr/>
        </p:nvSpPr>
        <p:spPr>
          <a:xfrm>
            <a:off x="1907242" y="1608805"/>
            <a:ext cx="10284758" cy="923330"/>
          </a:xfrm>
          <a:prstGeom prst="rect">
            <a:avLst/>
          </a:prstGeom>
        </p:spPr>
        <p:txBody>
          <a:bodyPr wrap="square">
            <a:spAutoFit/>
          </a:bodyPr>
          <a:lstStyle/>
          <a:p>
            <a:endParaRPr lang="es-ES" dirty="0" smtClean="0">
              <a:solidFill>
                <a:srgbClr val="FF0000"/>
              </a:solidFill>
              <a:latin typeface="Arial" panose="020B0604020202020204" pitchFamily="34" charset="0"/>
              <a:cs typeface="Arial" panose="020B0604020202020204" pitchFamily="34" charset="0"/>
            </a:endParaRPr>
          </a:p>
          <a:p>
            <a:endParaRPr lang="es-ES" dirty="0">
              <a:solidFill>
                <a:srgbClr val="FF0000"/>
              </a:solidFill>
              <a:latin typeface="Arial" panose="020B0604020202020204" pitchFamily="34" charset="0"/>
              <a:cs typeface="Arial" panose="020B0604020202020204" pitchFamily="34" charset="0"/>
            </a:endParaRPr>
          </a:p>
          <a:p>
            <a:endParaRPr lang="en-US" dirty="0">
              <a:solidFill>
                <a:srgbClr val="FF0000"/>
              </a:solidFill>
              <a:latin typeface="Arial" panose="020B0604020202020204" pitchFamily="34" charset="0"/>
              <a:cs typeface="Arial" panose="020B0604020202020204" pitchFamily="34" charset="0"/>
            </a:endParaRPr>
          </a:p>
        </p:txBody>
      </p:sp>
      <p:sp>
        <p:nvSpPr>
          <p:cNvPr id="4" name="Rectángulo 3"/>
          <p:cNvSpPr/>
          <p:nvPr/>
        </p:nvSpPr>
        <p:spPr>
          <a:xfrm>
            <a:off x="1907242" y="1899654"/>
            <a:ext cx="10122090" cy="590931"/>
          </a:xfrm>
          <a:prstGeom prst="rect">
            <a:avLst/>
          </a:prstGeom>
        </p:spPr>
        <p:txBody>
          <a:bodyPr wrap="square">
            <a:spAutoFit/>
          </a:bodyPr>
          <a:lstStyle/>
          <a:p>
            <a:pPr>
              <a:lnSpc>
                <a:spcPct val="90000"/>
              </a:lnSpc>
            </a:pPr>
            <a:endParaRPr lang="es-ES" altLang="es-ES" b="1" dirty="0" smtClean="0">
              <a:latin typeface="Arial" panose="020B0604020202020204" pitchFamily="34" charset="0"/>
              <a:cs typeface="Arial" panose="020B0604020202020204" pitchFamily="34" charset="0"/>
            </a:endParaRPr>
          </a:p>
          <a:p>
            <a:pPr>
              <a:lnSpc>
                <a:spcPct val="90000"/>
              </a:lnSpc>
            </a:pPr>
            <a:endParaRPr lang="es-ES" altLang="es-ES" b="1" dirty="0">
              <a:latin typeface="Arial" panose="020B0604020202020204" pitchFamily="34" charset="0"/>
              <a:cs typeface="Arial" panose="020B0604020202020204" pitchFamily="34" charset="0"/>
            </a:endParaRPr>
          </a:p>
        </p:txBody>
      </p:sp>
      <p:graphicFrame>
        <p:nvGraphicFramePr>
          <p:cNvPr id="5" name="Diagrama 4"/>
          <p:cNvGraphicFramePr/>
          <p:nvPr>
            <p:extLst/>
          </p:nvPr>
        </p:nvGraphicFramePr>
        <p:xfrm>
          <a:off x="0" y="-566982"/>
          <a:ext cx="12029332" cy="74249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AutoShape 2" descr="Congreso Nacional de Chile - Diario Constitucional"/>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4" descr="Congreso Nacional de Chile - Diario Constitucional"/>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 name="Título 6"/>
          <p:cNvSpPr>
            <a:spLocks noGrp="1"/>
          </p:cNvSpPr>
          <p:nvPr>
            <p:ph type="title"/>
          </p:nvPr>
        </p:nvSpPr>
        <p:spPr/>
        <p:txBody>
          <a:bodyPr>
            <a:normAutofit/>
          </a:bodyPr>
          <a:lstStyle/>
          <a:p>
            <a:pPr algn="ctr"/>
            <a:r>
              <a:rPr lang="es-MX" sz="3200" dirty="0" smtClean="0">
                <a:latin typeface="Arial" panose="020B0604020202020204" pitchFamily="34" charset="0"/>
                <a:cs typeface="Arial" panose="020B0604020202020204" pitchFamily="34" charset="0"/>
              </a:rPr>
              <a:t>PUBLICACIÓN </a:t>
            </a:r>
            <a:endParaRPr lang="en-US" sz="3200" dirty="0">
              <a:latin typeface="Arial" panose="020B0604020202020204" pitchFamily="34" charset="0"/>
              <a:cs typeface="Arial" panose="020B0604020202020204" pitchFamily="34" charset="0"/>
            </a:endParaRPr>
          </a:p>
        </p:txBody>
      </p:sp>
      <p:sp>
        <p:nvSpPr>
          <p:cNvPr id="8" name="Marcador de contenido 7"/>
          <p:cNvSpPr>
            <a:spLocks noGrp="1"/>
          </p:cNvSpPr>
          <p:nvPr>
            <p:ph idx="1"/>
          </p:nvPr>
        </p:nvSpPr>
        <p:spPr/>
        <p:txBody>
          <a:bodyPr>
            <a:normAutofit fontScale="92500"/>
          </a:bodyPr>
          <a:lstStyle/>
          <a:p>
            <a:pPr marL="457200" indent="-457200" algn="just">
              <a:buFont typeface="+mj-lt"/>
              <a:buAutoNum type="arabicPeriod"/>
            </a:pPr>
            <a:r>
              <a:rPr lang="es-MX" sz="2400" dirty="0" smtClean="0">
                <a:latin typeface="Arial" panose="020B0604020202020204" pitchFamily="34" charset="0"/>
                <a:cs typeface="Arial" panose="020B0604020202020204" pitchFamily="34" charset="0"/>
              </a:rPr>
              <a:t>Última fase del proceso de formación de la ley.</a:t>
            </a:r>
          </a:p>
          <a:p>
            <a:pPr marL="457200" indent="-457200" algn="just">
              <a:buFont typeface="+mj-lt"/>
              <a:buAutoNum type="arabicPeriod"/>
            </a:pPr>
            <a:endParaRPr lang="es-MX" sz="2400" dirty="0" smtClean="0">
              <a:latin typeface="Arial" panose="020B0604020202020204" pitchFamily="34" charset="0"/>
              <a:cs typeface="Arial" panose="020B0604020202020204" pitchFamily="34" charset="0"/>
            </a:endParaRPr>
          </a:p>
          <a:p>
            <a:pPr marL="457200" indent="-457200" algn="just">
              <a:buFont typeface="+mj-lt"/>
              <a:buAutoNum type="arabicPeriod"/>
            </a:pPr>
            <a:r>
              <a:rPr lang="es-MX" sz="2400" dirty="0" smtClean="0">
                <a:latin typeface="Arial" panose="020B0604020202020204" pitchFamily="34" charset="0"/>
                <a:cs typeface="Arial" panose="020B0604020202020204" pitchFamily="34" charset="0"/>
              </a:rPr>
              <a:t>Es el acto por el cual se informa el contenido de la ley.</a:t>
            </a:r>
          </a:p>
          <a:p>
            <a:pPr marL="457200" indent="-457200" algn="just">
              <a:buFont typeface="+mj-lt"/>
              <a:buAutoNum type="arabicPeriod"/>
            </a:pPr>
            <a:endParaRPr lang="es-MX" sz="2400" dirty="0" smtClean="0">
              <a:latin typeface="Arial" panose="020B0604020202020204" pitchFamily="34" charset="0"/>
              <a:cs typeface="Arial" panose="020B0604020202020204" pitchFamily="34" charset="0"/>
            </a:endParaRPr>
          </a:p>
          <a:p>
            <a:pPr marL="457200" indent="-457200" algn="just">
              <a:buFont typeface="+mj-lt"/>
              <a:buAutoNum type="arabicPeriod"/>
            </a:pPr>
            <a:r>
              <a:rPr lang="es-MX" sz="2400" dirty="0" smtClean="0">
                <a:latin typeface="Arial" panose="020B0604020202020204" pitchFamily="34" charset="0"/>
                <a:cs typeface="Arial" panose="020B0604020202020204" pitchFamily="34" charset="0"/>
              </a:rPr>
              <a:t>Debe hacerse mediante la inserción del texto completo de la ley en el D.O.</a:t>
            </a:r>
          </a:p>
          <a:p>
            <a:pPr marL="457200" indent="-457200" algn="just">
              <a:buFont typeface="+mj-lt"/>
              <a:buAutoNum type="arabicPeriod"/>
            </a:pPr>
            <a:endParaRPr lang="es-MX" sz="2400" dirty="0" smtClean="0">
              <a:latin typeface="Arial" panose="020B0604020202020204" pitchFamily="34" charset="0"/>
              <a:cs typeface="Arial" panose="020B0604020202020204" pitchFamily="34" charset="0"/>
            </a:endParaRPr>
          </a:p>
          <a:p>
            <a:pPr marL="457200" indent="-457200" algn="just">
              <a:buFont typeface="+mj-lt"/>
              <a:buAutoNum type="arabicPeriod"/>
            </a:pPr>
            <a:r>
              <a:rPr lang="es-MX" sz="2400" dirty="0" smtClean="0">
                <a:latin typeface="Arial" panose="020B0604020202020204" pitchFamily="34" charset="0"/>
                <a:cs typeface="Arial" panose="020B0604020202020204" pitchFamily="34" charset="0"/>
              </a:rPr>
              <a:t>La RG es que la fecha de la ley es la de la publicación.</a:t>
            </a:r>
          </a:p>
          <a:p>
            <a:pPr marL="457200" indent="-457200" algn="just">
              <a:buFont typeface="+mj-lt"/>
              <a:buAutoNum type="arabicPeriod"/>
            </a:pPr>
            <a:endParaRPr lang="es-MX" sz="2400" dirty="0" smtClean="0">
              <a:latin typeface="Arial" panose="020B0604020202020204" pitchFamily="34" charset="0"/>
              <a:cs typeface="Arial" panose="020B0604020202020204" pitchFamily="34" charset="0"/>
            </a:endParaRPr>
          </a:p>
          <a:p>
            <a:pPr marL="457200" indent="-457200" algn="just">
              <a:buFont typeface="+mj-lt"/>
              <a:buAutoNum type="arabicPeriod"/>
            </a:pPr>
            <a:r>
              <a:rPr lang="es-MX" sz="2400" dirty="0" smtClean="0">
                <a:latin typeface="Arial" panose="020B0604020202020204" pitchFamily="34" charset="0"/>
                <a:cs typeface="Arial" panose="020B0604020202020204" pitchFamily="34" charset="0"/>
              </a:rPr>
              <a:t>A veces las leyes establecen una fecha de entrada en vigencia que es distinta a la fecha de su publicación. Ejemplo: </a:t>
            </a:r>
            <a:r>
              <a:rPr lang="es-MX" sz="2400" dirty="0" smtClean="0">
                <a:latin typeface="Arial" panose="020B0604020202020204" pitchFamily="34" charset="0"/>
                <a:cs typeface="Arial" panose="020B0604020202020204" pitchFamily="34" charset="0"/>
                <a:hlinkClick r:id="rId7" action="ppaction://hlinkfile"/>
              </a:rPr>
              <a:t>Ley N° 20.285</a:t>
            </a:r>
            <a:r>
              <a:rPr lang="es-MX" sz="2400" dirty="0" smtClean="0">
                <a:latin typeface="Arial" panose="020B0604020202020204" pitchFamily="34" charset="0"/>
                <a:cs typeface="Arial" panose="020B0604020202020204" pitchFamily="34" charset="0"/>
              </a:rPr>
              <a:t>, ver artículo transitorio. </a:t>
            </a:r>
          </a:p>
          <a:p>
            <a:pPr marL="457200" indent="-457200" algn="just">
              <a:buFont typeface="+mj-lt"/>
              <a:buAutoNum type="arabicPeriod"/>
            </a:pPr>
            <a:endParaRPr lang="es-MX" sz="2400" dirty="0">
              <a:latin typeface="Arial" panose="020B0604020202020204" pitchFamily="34" charset="0"/>
              <a:cs typeface="Arial" panose="020B0604020202020204" pitchFamily="34" charset="0"/>
            </a:endParaRPr>
          </a:p>
          <a:p>
            <a:pPr marL="0" indent="0" algn="just">
              <a:buNone/>
            </a:pPr>
            <a:endParaRPr lang="es-MX" dirty="0"/>
          </a:p>
          <a:p>
            <a:endParaRPr lang="es-MX" dirty="0" smtClean="0"/>
          </a:p>
          <a:p>
            <a:pPr marL="0" indent="0">
              <a:buNone/>
            </a:pPr>
            <a:endParaRPr lang="es-MX" dirty="0"/>
          </a:p>
        </p:txBody>
      </p:sp>
    </p:spTree>
    <p:extLst>
      <p:ext uri="{BB962C8B-B14F-4D97-AF65-F5344CB8AC3E}">
        <p14:creationId xmlns:p14="http://schemas.microsoft.com/office/powerpoint/2010/main" val="202129268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3" name="Rectángulo 2"/>
          <p:cNvSpPr/>
          <p:nvPr/>
        </p:nvSpPr>
        <p:spPr>
          <a:xfrm>
            <a:off x="1907242" y="1608805"/>
            <a:ext cx="10284758" cy="923330"/>
          </a:xfrm>
          <a:prstGeom prst="rect">
            <a:avLst/>
          </a:prstGeom>
        </p:spPr>
        <p:txBody>
          <a:bodyPr wrap="square">
            <a:spAutoFit/>
          </a:bodyPr>
          <a:lstStyle/>
          <a:p>
            <a:endParaRPr lang="es-ES" dirty="0" smtClean="0">
              <a:solidFill>
                <a:srgbClr val="FF0000"/>
              </a:solidFill>
              <a:latin typeface="Arial" panose="020B0604020202020204" pitchFamily="34" charset="0"/>
              <a:cs typeface="Arial" panose="020B0604020202020204" pitchFamily="34" charset="0"/>
            </a:endParaRPr>
          </a:p>
          <a:p>
            <a:endParaRPr lang="es-ES" dirty="0">
              <a:solidFill>
                <a:srgbClr val="FF0000"/>
              </a:solidFill>
              <a:latin typeface="Arial" panose="020B0604020202020204" pitchFamily="34" charset="0"/>
              <a:cs typeface="Arial" panose="020B0604020202020204" pitchFamily="34" charset="0"/>
            </a:endParaRPr>
          </a:p>
          <a:p>
            <a:endParaRPr lang="en-US" dirty="0">
              <a:solidFill>
                <a:srgbClr val="FF0000"/>
              </a:solidFill>
              <a:latin typeface="Arial" panose="020B0604020202020204" pitchFamily="34" charset="0"/>
              <a:cs typeface="Arial" panose="020B0604020202020204" pitchFamily="34" charset="0"/>
            </a:endParaRPr>
          </a:p>
        </p:txBody>
      </p:sp>
      <p:sp>
        <p:nvSpPr>
          <p:cNvPr id="4" name="Rectángulo 3"/>
          <p:cNvSpPr/>
          <p:nvPr/>
        </p:nvSpPr>
        <p:spPr>
          <a:xfrm>
            <a:off x="1907242" y="1899654"/>
            <a:ext cx="10122090" cy="590931"/>
          </a:xfrm>
          <a:prstGeom prst="rect">
            <a:avLst/>
          </a:prstGeom>
        </p:spPr>
        <p:txBody>
          <a:bodyPr wrap="square">
            <a:spAutoFit/>
          </a:bodyPr>
          <a:lstStyle/>
          <a:p>
            <a:pPr>
              <a:lnSpc>
                <a:spcPct val="90000"/>
              </a:lnSpc>
            </a:pPr>
            <a:endParaRPr lang="es-ES" altLang="es-ES" b="1" dirty="0" smtClean="0">
              <a:latin typeface="Arial" panose="020B0604020202020204" pitchFamily="34" charset="0"/>
              <a:cs typeface="Arial" panose="020B0604020202020204" pitchFamily="34" charset="0"/>
            </a:endParaRPr>
          </a:p>
          <a:p>
            <a:pPr>
              <a:lnSpc>
                <a:spcPct val="90000"/>
              </a:lnSpc>
            </a:pPr>
            <a:endParaRPr lang="es-ES" altLang="es-ES" b="1" dirty="0">
              <a:latin typeface="Arial" panose="020B0604020202020204" pitchFamily="34" charset="0"/>
              <a:cs typeface="Arial" panose="020B0604020202020204" pitchFamily="34" charset="0"/>
            </a:endParaRPr>
          </a:p>
        </p:txBody>
      </p:sp>
      <p:graphicFrame>
        <p:nvGraphicFramePr>
          <p:cNvPr id="5" name="Diagrama 4"/>
          <p:cNvGraphicFramePr/>
          <p:nvPr>
            <p:extLst/>
          </p:nvPr>
        </p:nvGraphicFramePr>
        <p:xfrm>
          <a:off x="0" y="-566982"/>
          <a:ext cx="12029332" cy="74249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AutoShape 2" descr="Congreso Nacional de Chile - Diario Constitucional"/>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4" descr="Congreso Nacional de Chile - Diario Constitucional"/>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 name="Título 6"/>
          <p:cNvSpPr>
            <a:spLocks noGrp="1"/>
          </p:cNvSpPr>
          <p:nvPr>
            <p:ph type="title"/>
          </p:nvPr>
        </p:nvSpPr>
        <p:spPr>
          <a:xfrm>
            <a:off x="838233" y="80156"/>
            <a:ext cx="10515600" cy="1325563"/>
          </a:xfrm>
        </p:spPr>
        <p:txBody>
          <a:bodyPr>
            <a:normAutofit/>
          </a:bodyPr>
          <a:lstStyle/>
          <a:p>
            <a:pPr algn="ctr"/>
            <a:r>
              <a:rPr lang="es-MX" sz="2800" dirty="0" smtClean="0">
                <a:latin typeface="Arial" panose="020B0604020202020204" pitchFamily="34" charset="0"/>
                <a:cs typeface="Arial" panose="020B0604020202020204" pitchFamily="34" charset="0"/>
              </a:rPr>
              <a:t>PREGUNTAS EN RELACIÓN A LA LEY </a:t>
            </a:r>
            <a:endParaRPr lang="en-US" sz="2800" dirty="0">
              <a:latin typeface="Arial" panose="020B0604020202020204" pitchFamily="34" charset="0"/>
              <a:cs typeface="Arial" panose="020B0604020202020204" pitchFamily="34" charset="0"/>
            </a:endParaRPr>
          </a:p>
        </p:txBody>
      </p:sp>
      <p:sp>
        <p:nvSpPr>
          <p:cNvPr id="8" name="Marcador de contenido 7"/>
          <p:cNvSpPr>
            <a:spLocks noGrp="1"/>
          </p:cNvSpPr>
          <p:nvPr>
            <p:ph idx="1"/>
          </p:nvPr>
        </p:nvSpPr>
        <p:spPr>
          <a:xfrm>
            <a:off x="838233" y="1608805"/>
            <a:ext cx="10515600" cy="4771244"/>
          </a:xfrm>
        </p:spPr>
        <p:txBody>
          <a:bodyPr>
            <a:normAutofit/>
          </a:bodyPr>
          <a:lstStyle/>
          <a:p>
            <a:r>
              <a:rPr lang="es-MX" sz="2000" dirty="0" smtClean="0">
                <a:latin typeface="Arial" panose="020B0604020202020204" pitchFamily="34" charset="0"/>
                <a:cs typeface="Arial" panose="020B0604020202020204" pitchFamily="34" charset="0"/>
              </a:rPr>
              <a:t>¿Desde cuándo y hasta cuándo rigen las leyes?</a:t>
            </a:r>
          </a:p>
          <a:p>
            <a:pPr marL="0" indent="0" algn="just">
              <a:buNone/>
            </a:pPr>
            <a:r>
              <a:rPr lang="es-MX" sz="2000" i="1" dirty="0" smtClean="0">
                <a:latin typeface="Arial" panose="020B0604020202020204" pitchFamily="34" charset="0"/>
                <a:cs typeface="Arial" panose="020B0604020202020204" pitchFamily="34" charset="0"/>
              </a:rPr>
              <a:t>Rigen desde su publicación el en D.O.  De manera indefinida, o hasta que una nueva ley las derogue o deje sin efecto.</a:t>
            </a:r>
          </a:p>
          <a:p>
            <a:pPr marL="0" indent="0" algn="just">
              <a:buNone/>
            </a:pPr>
            <a:endParaRPr lang="es-MX" sz="2000" i="1" dirty="0" smtClean="0">
              <a:latin typeface="Arial" panose="020B0604020202020204" pitchFamily="34" charset="0"/>
              <a:cs typeface="Arial" panose="020B0604020202020204" pitchFamily="34" charset="0"/>
            </a:endParaRPr>
          </a:p>
          <a:p>
            <a:pPr algn="just"/>
            <a:r>
              <a:rPr lang="es-MX" sz="2000" dirty="0" smtClean="0">
                <a:latin typeface="Arial" panose="020B0604020202020204" pitchFamily="34" charset="0"/>
                <a:cs typeface="Arial" panose="020B0604020202020204" pitchFamily="34" charset="0"/>
              </a:rPr>
              <a:t>¿En cuál territorio rigen las leyes?</a:t>
            </a:r>
          </a:p>
          <a:p>
            <a:pPr marL="0" indent="0" algn="just">
              <a:buNone/>
            </a:pPr>
            <a:r>
              <a:rPr lang="es-MX" sz="2000" i="1" dirty="0" smtClean="0">
                <a:latin typeface="Arial" panose="020B0604020202020204" pitchFamily="34" charset="0"/>
                <a:cs typeface="Arial" panose="020B0604020202020204" pitchFamily="34" charset="0"/>
              </a:rPr>
              <a:t>RG las leyes rigen dentro del territorio nacional (</a:t>
            </a:r>
            <a:r>
              <a:rPr lang="es-MX" sz="2000" i="1" dirty="0" err="1" smtClean="0">
                <a:latin typeface="Arial" panose="020B0604020202020204" pitchFamily="34" charset="0"/>
                <a:cs typeface="Arial" panose="020B0604020202020204" pitchFamily="34" charset="0"/>
              </a:rPr>
              <a:t>Arts</a:t>
            </a:r>
            <a:r>
              <a:rPr lang="es-MX" sz="2000" i="1" dirty="0" smtClean="0">
                <a:latin typeface="Arial" panose="020B0604020202020204" pitchFamily="34" charset="0"/>
                <a:cs typeface="Arial" panose="020B0604020202020204" pitchFamily="34" charset="0"/>
              </a:rPr>
              <a:t>  14 y 16 CC , en relación a los arts.  5 y 6 del C.P.).</a:t>
            </a:r>
          </a:p>
          <a:p>
            <a:pPr marL="0" indent="0" algn="just">
              <a:buNone/>
            </a:pPr>
            <a:endParaRPr lang="es-MX" sz="2000" i="1" dirty="0" smtClean="0">
              <a:latin typeface="Arial" panose="020B0604020202020204" pitchFamily="34" charset="0"/>
              <a:cs typeface="Arial" panose="020B0604020202020204" pitchFamily="34" charset="0"/>
            </a:endParaRPr>
          </a:p>
          <a:p>
            <a:pPr algn="just"/>
            <a:r>
              <a:rPr lang="es-MX" sz="2000" dirty="0" smtClean="0">
                <a:latin typeface="Arial" panose="020B0604020202020204" pitchFamily="34" charset="0"/>
                <a:cs typeface="Arial" panose="020B0604020202020204" pitchFamily="34" charset="0"/>
              </a:rPr>
              <a:t>¿A quiénes obligan las leyes?</a:t>
            </a:r>
          </a:p>
          <a:p>
            <a:pPr marL="0" indent="0">
              <a:buNone/>
            </a:pPr>
            <a:r>
              <a:rPr lang="es-MX" sz="2000" i="1" dirty="0" smtClean="0">
                <a:latin typeface="Arial" panose="020B0604020202020204" pitchFamily="34" charset="0"/>
                <a:cs typeface="Arial" panose="020B0604020202020204" pitchFamily="34" charset="0"/>
              </a:rPr>
              <a:t>Ver artículos 6°, 7°, 8° del CC, en relación al art. 19 N° 2 de la C.P.R.</a:t>
            </a:r>
            <a:endParaRPr lang="es-MX" sz="2000" i="1" dirty="0">
              <a:latin typeface="Arial" panose="020B0604020202020204" pitchFamily="34" charset="0"/>
              <a:cs typeface="Arial" panose="020B0604020202020204" pitchFamily="34" charset="0"/>
            </a:endParaRPr>
          </a:p>
          <a:p>
            <a:pPr marL="0" indent="0" algn="just">
              <a:buNone/>
            </a:pPr>
            <a:endParaRPr lang="es-MX" i="1" dirty="0" smtClean="0"/>
          </a:p>
          <a:p>
            <a:pPr marL="0" indent="0" algn="just">
              <a:buNone/>
            </a:pPr>
            <a:endParaRPr lang="es-MX" dirty="0"/>
          </a:p>
          <a:p>
            <a:endParaRPr lang="es-MX" dirty="0" smtClean="0"/>
          </a:p>
          <a:p>
            <a:pPr marL="0" indent="0">
              <a:buNone/>
            </a:pPr>
            <a:endParaRPr lang="es-MX" dirty="0"/>
          </a:p>
        </p:txBody>
      </p:sp>
    </p:spTree>
    <p:extLst>
      <p:ext uri="{BB962C8B-B14F-4D97-AF65-F5344CB8AC3E}">
        <p14:creationId xmlns:p14="http://schemas.microsoft.com/office/powerpoint/2010/main" val="2022640457"/>
      </p:ext>
    </p:extLst>
  </p:cSld>
  <p:clrMapOvr>
    <a:masterClrMapping/>
  </p:clrMapOvr>
  <p:timing>
    <p:tnLst>
      <p:par>
        <p:cTn id="1" dur="indefinite" restart="never" nodeType="tmRoot"/>
      </p:par>
    </p:tnLst>
  </p:timing>
</p:sld>
</file>

<file path=ppt/theme/theme1.xml><?xml version="1.0" encoding="utf-8"?>
<a:theme xmlns:a="http://schemas.openxmlformats.org/drawingml/2006/main" name="18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6243</TotalTime>
  <Words>1363</Words>
  <Application>Microsoft Office PowerPoint</Application>
  <PresentationFormat>Panorámica</PresentationFormat>
  <Paragraphs>192</Paragraphs>
  <Slides>14</Slides>
  <Notes>0</Notes>
  <HiddenSlides>0</HiddenSlides>
  <MMClips>1</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14</vt:i4>
      </vt:variant>
    </vt:vector>
  </HeadingPairs>
  <TitlesOfParts>
    <vt:vector size="19" baseType="lpstr">
      <vt:lpstr>Arial</vt:lpstr>
      <vt:lpstr>Calibri</vt:lpstr>
      <vt:lpstr>Calibri Light</vt:lpstr>
      <vt:lpstr>Wingdings</vt:lpstr>
      <vt:lpstr>18_Tema de Office</vt:lpstr>
      <vt:lpstr>Presentación de PowerPoint</vt:lpstr>
      <vt:lpstr>REQUISITOS DE LA LEGITIMA DEFENSA</vt:lpstr>
      <vt:lpstr>FUENTES DEL DERECHO</vt:lpstr>
      <vt:lpstr>Presentación de PowerPoint</vt:lpstr>
      <vt:lpstr>EJEMPLOS DE LEYES PERMISIVAS, IMPERATIVAS Y PROHIBITIVAS.</vt:lpstr>
      <vt:lpstr>Presentación de PowerPoint</vt:lpstr>
      <vt:lpstr>PROCESO DE FORMACIÓN DE LA LEY</vt:lpstr>
      <vt:lpstr>INICIATIVA</vt:lpstr>
      <vt:lpstr>DISCUSIÓN</vt:lpstr>
      <vt:lpstr>APROBACIÓN</vt:lpstr>
      <vt:lpstr>SANCIÓN Y VETO PRESIDENCIAL</vt:lpstr>
      <vt:lpstr>PROMULGACIÓN</vt:lpstr>
      <vt:lpstr>PUBLICACIÓN </vt:lpstr>
      <vt:lpstr>PREGUNTAS EN RELACIÓN A LA LEY </vt:lpstr>
    </vt:vector>
  </TitlesOfParts>
  <Company>Toshiba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Secretario General</dc:creator>
  <cp:lastModifiedBy>Diego</cp:lastModifiedBy>
  <cp:revision>1766</cp:revision>
  <cp:lastPrinted>2023-03-21T12:47:00Z</cp:lastPrinted>
  <dcterms:created xsi:type="dcterms:W3CDTF">2015-03-04T13:15:00Z</dcterms:created>
  <dcterms:modified xsi:type="dcterms:W3CDTF">2023-07-24T22:51:21Z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121210D528D5414F98C941FD86A1F150</vt:lpwstr>
  </property>
  <property fmtid="{D5CDD505-2E9C-101B-9397-08002B2CF9AE}" pid="3" name="KSOProductBuildVer">
    <vt:lpwstr>2058-11.2.0.11219</vt:lpwstr>
  </property>
</Properties>
</file>