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B0478FE-3B31-4075-9624-876080F82B5F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098B01C-581D-4BD9-8778-9843796CDAF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MI PRIMER DIA </a:t>
            </a:r>
            <a:endParaRPr lang="es-CL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 smtClean="0"/>
          </a:p>
          <a:p>
            <a:r>
              <a:rPr lang="es-CL" dirty="0" smtClean="0">
                <a:latin typeface="Andalus" pitchFamily="18" charset="-78"/>
                <a:cs typeface="Andalus" pitchFamily="18" charset="-78"/>
              </a:rPr>
              <a:t>Nuestro ingreso a la escuela naval fue un </a:t>
            </a:r>
            <a:r>
              <a:rPr lang="es-CL" dirty="0" err="1" smtClean="0">
                <a:latin typeface="Andalus" pitchFamily="18" charset="-78"/>
                <a:cs typeface="Andalus" pitchFamily="18" charset="-78"/>
              </a:rPr>
              <a:t>dia</a:t>
            </a:r>
            <a:r>
              <a:rPr lang="es-CL" dirty="0" smtClean="0">
                <a:latin typeface="Andalus" pitchFamily="18" charset="-78"/>
                <a:cs typeface="Andalus" pitchFamily="18" charset="-78"/>
              </a:rPr>
              <a:t> martes 25 de enero del 2021</a:t>
            </a:r>
          </a:p>
          <a:p>
            <a:r>
              <a:rPr lang="es-CL" dirty="0" smtClean="0">
                <a:latin typeface="Andalus" pitchFamily="18" charset="-78"/>
                <a:cs typeface="Andalus" pitchFamily="18" charset="-78"/>
              </a:rPr>
              <a:t>Esta actividad fue el primer rancho con la escuadra. </a:t>
            </a:r>
            <a:endParaRPr lang="es-CL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7" name="6 Imagen" descr="M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3643314"/>
            <a:ext cx="2786082" cy="192882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>
                <a:latin typeface="Andalus" pitchFamily="18" charset="-78"/>
                <a:cs typeface="Andalus" pitchFamily="18" charset="-78"/>
              </a:rPr>
              <a:t>El día jueves 27 iniciamos nuestra primera campaña náutica la cual fue en la escuela de grumetes (Talcahuano)</a:t>
            </a:r>
          </a:p>
          <a:p>
            <a:endParaRPr lang="es-CL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CAMPAÑA NAUTICA </a:t>
            </a:r>
            <a:endParaRPr lang="es-CL" dirty="0"/>
          </a:p>
        </p:txBody>
      </p:sp>
      <p:pic>
        <p:nvPicPr>
          <p:cNvPr id="5" name="4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928934"/>
            <a:ext cx="4135438" cy="3101579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>
                <a:latin typeface="Andalus" pitchFamily="18" charset="-78"/>
                <a:cs typeface="Andalus" pitchFamily="18" charset="-78"/>
              </a:rPr>
              <a:t>Luego de tres semanas de instrucciones el domingo 13 de febrero, pudimos ver a nuestras familias </a:t>
            </a:r>
            <a:endParaRPr lang="es-CL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visita </a:t>
            </a:r>
            <a:endParaRPr lang="es-CL" dirty="0"/>
          </a:p>
        </p:txBody>
      </p:sp>
      <p:pic>
        <p:nvPicPr>
          <p:cNvPr id="4" name="3 Imagen" descr="FOTO-RECLUTAS-Y-FAMILIA-PRIMERA-VISITA-RECLUTAS-2022-1450-768x11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500306"/>
            <a:ext cx="2286016" cy="357187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>
                <a:latin typeface="Andalus" pitchFamily="18" charset="-78"/>
                <a:cs typeface="Andalus" pitchFamily="18" charset="-78"/>
              </a:rPr>
              <a:t>El 10 de marzo terminamos el periodo de reclutas en el cual pasamos a ser cadetes y a la vez fue nuestro primer franco. </a:t>
            </a:r>
            <a:endParaRPr lang="es-CL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 </a:t>
            </a:r>
            <a:endParaRPr lang="es-CL" dirty="0"/>
          </a:p>
        </p:txBody>
      </p:sp>
      <p:pic>
        <p:nvPicPr>
          <p:cNvPr id="4" name="3 Imagen" descr="DSC_8191-1024x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000372"/>
            <a:ext cx="3857652" cy="2720483"/>
          </a:xfrm>
          <a:prstGeom prst="rect">
            <a:avLst/>
          </a:prstGeom>
        </p:spPr>
      </p:pic>
      <p:pic>
        <p:nvPicPr>
          <p:cNvPr id="5" name="4 Imagen" descr="DSC_8535-1024x6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000372"/>
            <a:ext cx="4214875" cy="2714644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</TotalTime>
  <Words>103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Concurrencia</vt:lpstr>
      <vt:lpstr>YO EN LA ESCUELA NAVAL </vt:lpstr>
      <vt:lpstr>MI PRIMER DIA </vt:lpstr>
      <vt:lpstr>PRIMERA CAMPAÑA NAUTICA </vt:lpstr>
      <vt:lpstr>Primera visita </vt:lpstr>
      <vt:lpstr>Revista de reclutas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5</cp:revision>
  <dcterms:created xsi:type="dcterms:W3CDTF">2022-06-06T15:47:28Z</dcterms:created>
  <dcterms:modified xsi:type="dcterms:W3CDTF">2022-06-06T16:49:33Z</dcterms:modified>
</cp:coreProperties>
</file>