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Lst>
  <p:sldIdLst>
    <p:sldId id="256" r:id="rId2"/>
    <p:sldId id="257" r:id="rId3"/>
    <p:sldId id="258" r:id="rId4"/>
    <p:sldId id="259" r:id="rId5"/>
    <p:sldId id="260" r:id="rId6"/>
    <p:sldId id="261" r:id="rId7"/>
    <p:sldId id="262" r:id="rId8"/>
    <p:sldId id="263" r:id="rId9"/>
    <p:sldId id="265" r:id="rId10"/>
    <p:sldId id="269" r:id="rId11"/>
    <p:sldId id="264" r:id="rId12"/>
    <p:sldId id="266" r:id="rId13"/>
    <p:sldId id="268" r:id="rId14"/>
    <p:sldId id="267" r:id="rId15"/>
  </p:sldIdLst>
  <p:sldSz cx="9144000" cy="6858000" type="screen4x3"/>
  <p:notesSz cx="6858000" cy="9144000"/>
  <p:defaultTextStyle>
    <a:defPPr>
      <a:defRPr lang="es-MX"/>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33"/>
    <a:srgbClr val="000000"/>
    <a:srgbClr val="E7173A"/>
    <a:srgbClr val="E2062B"/>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7"/>
    <p:restoredTop sz="93692"/>
  </p:normalViewPr>
  <p:slideViewPr>
    <p:cSldViewPr>
      <p:cViewPr varScale="1">
        <p:scale>
          <a:sx n="66" d="100"/>
          <a:sy n="66" d="100"/>
        </p:scale>
        <p:origin x="800" y="19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gradFill rotWithShape="0">
          <a:gsLst>
            <a:gs pos="0">
              <a:schemeClr val="bg1"/>
            </a:gs>
            <a:gs pos="100000">
              <a:schemeClr val="bg1">
                <a:gamma/>
                <a:shade val="48627"/>
                <a:invGamma/>
              </a:schemeClr>
            </a:gs>
          </a:gsLst>
          <a:lin ang="2700000" scaled="1"/>
        </a:gradFill>
        <a:effectLst/>
      </p:bgPr>
    </p:bg>
    <p:spTree>
      <p:nvGrpSpPr>
        <p:cNvPr id="1" name=""/>
        <p:cNvGrpSpPr/>
        <p:nvPr/>
      </p:nvGrpSpPr>
      <p:grpSpPr>
        <a:xfrm>
          <a:off x="0" y="0"/>
          <a:ext cx="0" cy="0"/>
          <a:chOff x="0" y="0"/>
          <a:chExt cx="0" cy="0"/>
        </a:xfrm>
      </p:grpSpPr>
      <p:grpSp>
        <p:nvGrpSpPr>
          <p:cNvPr id="4" name="Group 2"/>
          <p:cNvGrpSpPr>
            <a:grpSpLocks/>
          </p:cNvGrpSpPr>
          <p:nvPr/>
        </p:nvGrpSpPr>
        <p:grpSpPr bwMode="auto">
          <a:xfrm>
            <a:off x="-498475" y="1311275"/>
            <a:ext cx="10429875" cy="5908675"/>
            <a:chOff x="-313" y="824"/>
            <a:chExt cx="6570" cy="3722"/>
          </a:xfrm>
        </p:grpSpPr>
        <p:sp>
          <p:nvSpPr>
            <p:cNvPr id="5" name="Rectangle 3"/>
            <p:cNvSpPr>
              <a:spLocks noChangeArrowheads="1"/>
            </p:cNvSpPr>
            <p:nvPr userDrawn="1"/>
          </p:nvSpPr>
          <p:spPr bwMode="hidden">
            <a:xfrm rot="20798144" flipV="1">
              <a:off x="-14" y="1033"/>
              <a:ext cx="1744"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es-ES"/>
            </a:p>
          </p:txBody>
        </p:sp>
        <p:sp>
          <p:nvSpPr>
            <p:cNvPr id="6" name="Rectangle 4"/>
            <p:cNvSpPr>
              <a:spLocks noChangeArrowheads="1"/>
            </p:cNvSpPr>
            <p:nvPr userDrawn="1"/>
          </p:nvSpPr>
          <p:spPr bwMode="hidden">
            <a:xfrm rot="20774366" flipV="1">
              <a:off x="-24" y="1127"/>
              <a:ext cx="2033"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es-ES"/>
            </a:p>
          </p:txBody>
        </p:sp>
        <p:sp>
          <p:nvSpPr>
            <p:cNvPr id="7" name="Rectangle 5"/>
            <p:cNvSpPr>
              <a:spLocks noChangeArrowheads="1"/>
            </p:cNvSpPr>
            <p:nvPr userDrawn="1"/>
          </p:nvSpPr>
          <p:spPr bwMode="hidden">
            <a:xfrm rot="20757421" flipV="1">
              <a:off x="-27" y="1198"/>
              <a:ext cx="2246"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es-ES"/>
            </a:p>
          </p:txBody>
        </p:sp>
        <p:sp>
          <p:nvSpPr>
            <p:cNvPr id="8" name="Rectangle 6"/>
            <p:cNvSpPr>
              <a:spLocks noChangeArrowheads="1"/>
            </p:cNvSpPr>
            <p:nvPr userDrawn="1"/>
          </p:nvSpPr>
          <p:spPr bwMode="hidden">
            <a:xfrm rot="20684206" flipV="1">
              <a:off x="-43" y="1283"/>
              <a:ext cx="2476"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es-ES"/>
            </a:p>
          </p:txBody>
        </p:sp>
        <p:sp>
          <p:nvSpPr>
            <p:cNvPr id="9" name="Rectangle 7"/>
            <p:cNvSpPr>
              <a:spLocks noChangeArrowheads="1"/>
            </p:cNvSpPr>
            <p:nvPr userDrawn="1"/>
          </p:nvSpPr>
          <p:spPr bwMode="hidden">
            <a:xfrm rot="20631226" flipV="1">
              <a:off x="-51" y="1397"/>
              <a:ext cx="2770"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es-ES"/>
            </a:p>
          </p:txBody>
        </p:sp>
        <p:sp>
          <p:nvSpPr>
            <p:cNvPr id="10" name="Rectangle 8"/>
            <p:cNvSpPr>
              <a:spLocks noChangeArrowheads="1"/>
            </p:cNvSpPr>
            <p:nvPr userDrawn="1"/>
          </p:nvSpPr>
          <p:spPr bwMode="hidden">
            <a:xfrm rot="20554235" flipV="1">
              <a:off x="-65" y="1523"/>
              <a:ext cx="3058"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es-ES"/>
            </a:p>
          </p:txBody>
        </p:sp>
        <p:sp>
          <p:nvSpPr>
            <p:cNvPr id="11" name="Rectangle 9"/>
            <p:cNvSpPr>
              <a:spLocks noChangeArrowheads="1"/>
            </p:cNvSpPr>
            <p:nvPr userDrawn="1"/>
          </p:nvSpPr>
          <p:spPr bwMode="hidden">
            <a:xfrm rot="20466593" flipV="1">
              <a:off x="-93" y="1694"/>
              <a:ext cx="3403"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es-ES"/>
            </a:p>
          </p:txBody>
        </p:sp>
        <p:sp>
          <p:nvSpPr>
            <p:cNvPr id="12" name="Rectangle 10"/>
            <p:cNvSpPr>
              <a:spLocks noChangeArrowheads="1"/>
            </p:cNvSpPr>
            <p:nvPr userDrawn="1"/>
          </p:nvSpPr>
          <p:spPr bwMode="hidden">
            <a:xfrm rot="20343219" flipV="1">
              <a:off x="-99" y="1863"/>
              <a:ext cx="3749" cy="6"/>
            </a:xfrm>
            <a:prstGeom prst="rect">
              <a:avLst/>
            </a:prstGeom>
            <a:gradFill rotWithShape="0">
              <a:gsLst>
                <a:gs pos="0">
                  <a:schemeClr val="bg1"/>
                </a:gs>
                <a:gs pos="100000">
                  <a:schemeClr val="bg1">
                    <a:gamma/>
                    <a:shade val="84706"/>
                    <a:invGamma/>
                  </a:schemeClr>
                </a:gs>
              </a:gsLst>
              <a:lin ang="2700000" scaled="1"/>
            </a:gradFill>
            <a:ln w="9525">
              <a:noFill/>
              <a:miter lim="800000"/>
              <a:headEnd/>
              <a:tailEnd/>
            </a:ln>
            <a:effectLst/>
          </p:spPr>
          <p:txBody>
            <a:bodyPr rot="10800000"/>
            <a:lstStyle/>
            <a:p>
              <a:pPr algn="ctr">
                <a:defRPr/>
              </a:pPr>
              <a:endParaRPr lang="es-ES"/>
            </a:p>
          </p:txBody>
        </p:sp>
        <p:sp>
          <p:nvSpPr>
            <p:cNvPr id="13" name="Rectangle 11"/>
            <p:cNvSpPr>
              <a:spLocks noChangeArrowheads="1"/>
            </p:cNvSpPr>
            <p:nvPr userDrawn="1"/>
          </p:nvSpPr>
          <p:spPr bwMode="hidden">
            <a:xfrm rot="20211065" flipV="1">
              <a:off x="-165" y="2053"/>
              <a:ext cx="4209" cy="6"/>
            </a:xfrm>
            <a:prstGeom prst="rect">
              <a:avLst/>
            </a:prstGeom>
            <a:gradFill rotWithShape="0">
              <a:gsLst>
                <a:gs pos="0">
                  <a:schemeClr val="bg1"/>
                </a:gs>
                <a:gs pos="100000">
                  <a:schemeClr val="bg1">
                    <a:gamma/>
                    <a:shade val="75686"/>
                    <a:invGamma/>
                  </a:schemeClr>
                </a:gs>
              </a:gsLst>
              <a:lin ang="2700000" scaled="1"/>
            </a:gradFill>
            <a:ln w="9525">
              <a:noFill/>
              <a:miter lim="800000"/>
              <a:headEnd/>
              <a:tailEnd/>
            </a:ln>
            <a:effectLst/>
          </p:spPr>
          <p:txBody>
            <a:bodyPr rot="10800000"/>
            <a:lstStyle/>
            <a:p>
              <a:pPr algn="ctr">
                <a:defRPr/>
              </a:pPr>
              <a:endParaRPr lang="es-ES"/>
            </a:p>
          </p:txBody>
        </p:sp>
        <p:sp>
          <p:nvSpPr>
            <p:cNvPr id="14" name="Rectangle 12"/>
            <p:cNvSpPr>
              <a:spLocks noChangeArrowheads="1"/>
            </p:cNvSpPr>
            <p:nvPr userDrawn="1"/>
          </p:nvSpPr>
          <p:spPr bwMode="hidden">
            <a:xfrm rot="20102912" flipV="1">
              <a:off x="-214" y="2289"/>
              <a:ext cx="4612" cy="6"/>
            </a:xfrm>
            <a:prstGeom prst="rect">
              <a:avLst/>
            </a:prstGeom>
            <a:gradFill rotWithShape="0">
              <a:gsLst>
                <a:gs pos="0">
                  <a:schemeClr val="bg1"/>
                </a:gs>
                <a:gs pos="100000">
                  <a:schemeClr val="bg1">
                    <a:gamma/>
                    <a:shade val="69804"/>
                    <a:invGamma/>
                  </a:schemeClr>
                </a:gs>
              </a:gsLst>
              <a:lin ang="2700000" scaled="1"/>
            </a:gradFill>
            <a:ln w="9525">
              <a:noFill/>
              <a:miter lim="800000"/>
              <a:headEnd/>
              <a:tailEnd/>
            </a:ln>
            <a:effectLst/>
          </p:spPr>
          <p:txBody>
            <a:bodyPr rot="10800000"/>
            <a:lstStyle/>
            <a:p>
              <a:pPr algn="ctr">
                <a:defRPr/>
              </a:pPr>
              <a:endParaRPr lang="es-ES"/>
            </a:p>
          </p:txBody>
        </p:sp>
        <p:sp>
          <p:nvSpPr>
            <p:cNvPr id="15" name="Rectangle 13"/>
            <p:cNvSpPr>
              <a:spLocks noChangeArrowheads="1"/>
            </p:cNvSpPr>
            <p:nvPr userDrawn="1"/>
          </p:nvSpPr>
          <p:spPr bwMode="hidden">
            <a:xfrm rot="19923405" flipV="1">
              <a:off x="-313" y="2617"/>
              <a:ext cx="5200"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defRPr/>
              </a:pPr>
              <a:endParaRPr lang="es-ES"/>
            </a:p>
          </p:txBody>
        </p:sp>
        <p:sp>
          <p:nvSpPr>
            <p:cNvPr id="16" name="Rectangle 14"/>
            <p:cNvSpPr>
              <a:spLocks noChangeArrowheads="1"/>
            </p:cNvSpPr>
            <p:nvPr userDrawn="1"/>
          </p:nvSpPr>
          <p:spPr bwMode="hidden">
            <a:xfrm rot="19686284" flipV="1">
              <a:off x="9" y="2881"/>
              <a:ext cx="5401" cy="6"/>
            </a:xfrm>
            <a:prstGeom prst="rect">
              <a:avLst/>
            </a:prstGeom>
            <a:gradFill rotWithShape="0">
              <a:gsLst>
                <a:gs pos="0">
                  <a:schemeClr val="bg1"/>
                </a:gs>
                <a:gs pos="100000">
                  <a:schemeClr val="bg1">
                    <a:gamma/>
                    <a:shade val="46275"/>
                    <a:invGamma/>
                  </a:schemeClr>
                </a:gs>
              </a:gsLst>
              <a:lin ang="2700000" scaled="1"/>
            </a:gradFill>
            <a:ln w="9525">
              <a:noFill/>
              <a:miter lim="800000"/>
              <a:headEnd/>
              <a:tailEnd/>
            </a:ln>
            <a:effectLst/>
          </p:spPr>
          <p:txBody>
            <a:bodyPr rot="10800000"/>
            <a:lstStyle/>
            <a:p>
              <a:pPr algn="ctr">
                <a:defRPr/>
              </a:pPr>
              <a:endParaRPr lang="es-ES"/>
            </a:p>
          </p:txBody>
        </p:sp>
        <p:sp>
          <p:nvSpPr>
            <p:cNvPr id="17" name="Rectangle 15"/>
            <p:cNvSpPr>
              <a:spLocks noChangeArrowheads="1"/>
            </p:cNvSpPr>
            <p:nvPr userDrawn="1"/>
          </p:nvSpPr>
          <p:spPr bwMode="hidden">
            <a:xfrm rot="19383534" flipV="1">
              <a:off x="1319" y="2928"/>
              <a:ext cx="4612" cy="6"/>
            </a:xfrm>
            <a:prstGeom prst="rect">
              <a:avLst/>
            </a:prstGeom>
            <a:gradFill rotWithShape="0">
              <a:gsLst>
                <a:gs pos="0">
                  <a:schemeClr val="bg1"/>
                </a:gs>
                <a:gs pos="100000">
                  <a:schemeClr val="bg1">
                    <a:gamma/>
                    <a:shade val="30196"/>
                    <a:invGamma/>
                  </a:schemeClr>
                </a:gs>
              </a:gsLst>
              <a:lin ang="2700000" scaled="1"/>
            </a:gradFill>
            <a:ln w="9525">
              <a:noFill/>
              <a:miter lim="800000"/>
              <a:headEnd/>
              <a:tailEnd/>
            </a:ln>
            <a:effectLst/>
          </p:spPr>
          <p:txBody>
            <a:bodyPr rot="10800000"/>
            <a:lstStyle/>
            <a:p>
              <a:pPr algn="ctr">
                <a:defRPr/>
              </a:pPr>
              <a:endParaRPr lang="es-ES"/>
            </a:p>
          </p:txBody>
        </p:sp>
        <p:sp>
          <p:nvSpPr>
            <p:cNvPr id="18" name="Rectangle 16"/>
            <p:cNvSpPr>
              <a:spLocks noChangeArrowheads="1"/>
            </p:cNvSpPr>
            <p:nvPr userDrawn="1"/>
          </p:nvSpPr>
          <p:spPr bwMode="hidden">
            <a:xfrm rot="18994182" flipV="1">
              <a:off x="2681" y="3071"/>
              <a:ext cx="3576" cy="6"/>
            </a:xfrm>
            <a:prstGeom prst="rect">
              <a:avLst/>
            </a:prstGeom>
            <a:gradFill rotWithShape="0">
              <a:gsLst>
                <a:gs pos="0">
                  <a:schemeClr val="bg1"/>
                </a:gs>
                <a:gs pos="100000">
                  <a:schemeClr val="bg1">
                    <a:gamma/>
                    <a:shade val="3137"/>
                    <a:invGamma/>
                  </a:schemeClr>
                </a:gs>
              </a:gsLst>
              <a:lin ang="2700000" scaled="1"/>
            </a:gradFill>
            <a:ln w="9525">
              <a:noFill/>
              <a:miter lim="800000"/>
              <a:headEnd/>
              <a:tailEnd/>
            </a:ln>
            <a:effectLst/>
          </p:spPr>
          <p:txBody>
            <a:bodyPr rot="10800000"/>
            <a:lstStyle/>
            <a:p>
              <a:pPr algn="ctr">
                <a:defRPr/>
              </a:pPr>
              <a:endParaRPr lang="es-ES"/>
            </a:p>
          </p:txBody>
        </p:sp>
        <p:sp>
          <p:nvSpPr>
            <p:cNvPr id="19" name="Rectangle 17"/>
            <p:cNvSpPr>
              <a:spLocks noChangeArrowheads="1"/>
            </p:cNvSpPr>
            <p:nvPr userDrawn="1"/>
          </p:nvSpPr>
          <p:spPr bwMode="hidden">
            <a:xfrm rot="18603245" flipV="1">
              <a:off x="4053" y="3503"/>
              <a:ext cx="2079" cy="6"/>
            </a:xfrm>
            <a:prstGeom prst="rect">
              <a:avLst/>
            </a:prstGeom>
            <a:gradFill rotWithShape="0">
              <a:gsLst>
                <a:gs pos="0">
                  <a:schemeClr val="bg1"/>
                </a:gs>
                <a:gs pos="100000">
                  <a:schemeClr val="bg1">
                    <a:gamma/>
                    <a:shade val="0"/>
                    <a:invGamma/>
                  </a:schemeClr>
                </a:gs>
              </a:gsLst>
              <a:lin ang="2700000" scaled="1"/>
            </a:gradFill>
            <a:ln w="9525">
              <a:noFill/>
              <a:miter lim="800000"/>
              <a:headEnd/>
              <a:tailEnd/>
            </a:ln>
            <a:effectLst/>
          </p:spPr>
          <p:txBody>
            <a:bodyPr rot="10800000" vert="eaVert"/>
            <a:lstStyle/>
            <a:p>
              <a:pPr algn="ctr">
                <a:defRPr/>
              </a:pPr>
              <a:endParaRPr lang="es-ES"/>
            </a:p>
          </p:txBody>
        </p:sp>
        <p:sp>
          <p:nvSpPr>
            <p:cNvPr id="20" name="Rectangle 18"/>
            <p:cNvSpPr>
              <a:spLocks noChangeArrowheads="1"/>
            </p:cNvSpPr>
            <p:nvPr userDrawn="1"/>
          </p:nvSpPr>
          <p:spPr bwMode="hidden">
            <a:xfrm rot="39991575" flipH="1" flipV="1">
              <a:off x="5369" y="4167"/>
              <a:ext cx="501" cy="6"/>
            </a:xfrm>
            <a:prstGeom prst="rect">
              <a:avLst/>
            </a:prstGeom>
            <a:gradFill rotWithShape="0">
              <a:gsLst>
                <a:gs pos="0">
                  <a:schemeClr val="bg1"/>
                </a:gs>
                <a:gs pos="100000">
                  <a:schemeClr val="bg1">
                    <a:gamma/>
                    <a:shade val="0"/>
                    <a:invGamma/>
                  </a:schemeClr>
                </a:gs>
              </a:gsLst>
              <a:lin ang="2700000" scaled="1"/>
            </a:gradFill>
            <a:ln w="9525">
              <a:noFill/>
              <a:miter lim="800000"/>
              <a:headEnd/>
              <a:tailEnd/>
            </a:ln>
            <a:effectLst/>
          </p:spPr>
          <p:txBody>
            <a:bodyPr rot="10800000" vert="eaVert"/>
            <a:lstStyle/>
            <a:p>
              <a:pPr algn="ctr">
                <a:defRPr/>
              </a:pPr>
              <a:endParaRPr lang="es-ES"/>
            </a:p>
          </p:txBody>
        </p:sp>
        <p:sp>
          <p:nvSpPr>
            <p:cNvPr id="21" name="Rectangle 19"/>
            <p:cNvSpPr>
              <a:spLocks noChangeArrowheads="1"/>
            </p:cNvSpPr>
            <p:nvPr userDrawn="1"/>
          </p:nvSpPr>
          <p:spPr bwMode="hidden">
            <a:xfrm rot="-20541361">
              <a:off x="-146" y="2360"/>
              <a:ext cx="6046" cy="6"/>
            </a:xfrm>
            <a:prstGeom prst="rect">
              <a:avLst/>
            </a:prstGeom>
            <a:gradFill rotWithShape="0">
              <a:gsLst>
                <a:gs pos="0">
                  <a:schemeClr val="bg1"/>
                </a:gs>
                <a:gs pos="100000">
                  <a:schemeClr val="bg1">
                    <a:gamma/>
                    <a:shade val="54510"/>
                    <a:invGamma/>
                  </a:schemeClr>
                </a:gs>
              </a:gsLst>
              <a:lin ang="2700000" scaled="1"/>
            </a:gradFill>
            <a:ln w="9525">
              <a:noFill/>
              <a:miter lim="800000"/>
              <a:headEnd/>
              <a:tailEnd/>
            </a:ln>
            <a:effectLst/>
          </p:spPr>
          <p:txBody>
            <a:bodyPr/>
            <a:lstStyle/>
            <a:p>
              <a:pPr algn="ctr">
                <a:defRPr/>
              </a:pPr>
              <a:endParaRPr lang="es-ES"/>
            </a:p>
          </p:txBody>
        </p:sp>
        <p:sp>
          <p:nvSpPr>
            <p:cNvPr id="22" name="Rectangle 20"/>
            <p:cNvSpPr>
              <a:spLocks noChangeArrowheads="1"/>
            </p:cNvSpPr>
            <p:nvPr userDrawn="1"/>
          </p:nvSpPr>
          <p:spPr bwMode="hidden">
            <a:xfrm rot="-20036206">
              <a:off x="-198" y="3396"/>
              <a:ext cx="4142" cy="6"/>
            </a:xfrm>
            <a:prstGeom prst="rect">
              <a:avLst/>
            </a:prstGeom>
            <a:gradFill rotWithShape="0">
              <a:gsLst>
                <a:gs pos="0">
                  <a:schemeClr val="bg1"/>
                </a:gs>
                <a:gs pos="100000">
                  <a:schemeClr val="bg1">
                    <a:gamma/>
                    <a:shade val="63529"/>
                    <a:invGamma/>
                  </a:schemeClr>
                </a:gs>
              </a:gsLst>
              <a:lin ang="2700000" scaled="1"/>
            </a:gradFill>
            <a:ln w="9525">
              <a:noFill/>
              <a:miter lim="800000"/>
              <a:headEnd/>
              <a:tailEnd/>
            </a:ln>
            <a:effectLst/>
          </p:spPr>
          <p:txBody>
            <a:bodyPr/>
            <a:lstStyle/>
            <a:p>
              <a:pPr algn="ctr">
                <a:defRPr/>
              </a:pPr>
              <a:endParaRPr lang="es-ES"/>
            </a:p>
          </p:txBody>
        </p:sp>
        <p:sp>
          <p:nvSpPr>
            <p:cNvPr id="23" name="Rectangle 21"/>
            <p:cNvSpPr>
              <a:spLocks noChangeArrowheads="1"/>
            </p:cNvSpPr>
            <p:nvPr userDrawn="1"/>
          </p:nvSpPr>
          <p:spPr bwMode="hidden">
            <a:xfrm rot="1732981">
              <a:off x="-165" y="3624"/>
              <a:ext cx="2804" cy="6"/>
            </a:xfrm>
            <a:prstGeom prst="rect">
              <a:avLst/>
            </a:prstGeom>
            <a:gradFill rotWithShape="0">
              <a:gsLst>
                <a:gs pos="0">
                  <a:schemeClr val="bg1"/>
                </a:gs>
                <a:gs pos="100000">
                  <a:schemeClr val="bg1">
                    <a:gamma/>
                    <a:shade val="63529"/>
                    <a:invGamma/>
                  </a:schemeClr>
                </a:gs>
              </a:gsLst>
              <a:lin ang="2700000" scaled="1"/>
            </a:gradFill>
            <a:ln w="9525">
              <a:noFill/>
              <a:miter lim="800000"/>
              <a:headEnd/>
              <a:tailEnd/>
            </a:ln>
            <a:effectLst/>
          </p:spPr>
          <p:txBody>
            <a:bodyPr/>
            <a:lstStyle/>
            <a:p>
              <a:pPr algn="ctr">
                <a:defRPr/>
              </a:pPr>
              <a:endParaRPr lang="es-ES"/>
            </a:p>
          </p:txBody>
        </p:sp>
        <p:sp>
          <p:nvSpPr>
            <p:cNvPr id="24" name="Rectangle 22"/>
            <p:cNvSpPr>
              <a:spLocks noChangeArrowheads="1"/>
            </p:cNvSpPr>
            <p:nvPr userDrawn="1"/>
          </p:nvSpPr>
          <p:spPr bwMode="hidden">
            <a:xfrm rot="1969083">
              <a:off x="-110" y="3922"/>
              <a:ext cx="1400" cy="6"/>
            </a:xfrm>
            <a:prstGeom prst="rect">
              <a:avLst/>
            </a:prstGeom>
            <a:gradFill rotWithShape="0">
              <a:gsLst>
                <a:gs pos="0">
                  <a:schemeClr val="bg1"/>
                </a:gs>
                <a:gs pos="100000">
                  <a:schemeClr val="bg1">
                    <a:gamma/>
                    <a:shade val="69804"/>
                    <a:invGamma/>
                  </a:schemeClr>
                </a:gs>
              </a:gsLst>
              <a:lin ang="2700000" scaled="1"/>
            </a:gradFill>
            <a:ln w="9525">
              <a:noFill/>
              <a:miter lim="800000"/>
              <a:headEnd/>
              <a:tailEnd/>
            </a:ln>
            <a:effectLst/>
          </p:spPr>
          <p:txBody>
            <a:bodyPr/>
            <a:lstStyle/>
            <a:p>
              <a:pPr algn="ctr">
                <a:defRPr/>
              </a:pPr>
              <a:endParaRPr lang="es-ES"/>
            </a:p>
          </p:txBody>
        </p:sp>
        <p:sp>
          <p:nvSpPr>
            <p:cNvPr id="25" name="Rectangle 23"/>
            <p:cNvSpPr>
              <a:spLocks noChangeArrowheads="1"/>
            </p:cNvSpPr>
            <p:nvPr userDrawn="1"/>
          </p:nvSpPr>
          <p:spPr bwMode="hidden">
            <a:xfrm rot="-20213826">
              <a:off x="-216" y="3221"/>
              <a:ext cx="5477" cy="6"/>
            </a:xfrm>
            <a:prstGeom prst="rect">
              <a:avLst/>
            </a:prstGeom>
            <a:gradFill rotWithShape="0">
              <a:gsLst>
                <a:gs pos="0">
                  <a:schemeClr val="bg1"/>
                </a:gs>
                <a:gs pos="100000">
                  <a:schemeClr val="bg1">
                    <a:gamma/>
                    <a:shade val="48627"/>
                    <a:invGamma/>
                  </a:schemeClr>
                </a:gs>
              </a:gsLst>
              <a:lin ang="2700000" scaled="1"/>
            </a:gradFill>
            <a:ln w="9525">
              <a:noFill/>
              <a:miter lim="800000"/>
              <a:headEnd/>
              <a:tailEnd/>
            </a:ln>
            <a:effectLst/>
          </p:spPr>
          <p:txBody>
            <a:bodyPr/>
            <a:lstStyle/>
            <a:p>
              <a:pPr algn="ctr">
                <a:defRPr/>
              </a:pPr>
              <a:endParaRPr lang="es-ES"/>
            </a:p>
          </p:txBody>
        </p:sp>
        <p:sp>
          <p:nvSpPr>
            <p:cNvPr id="26" name="Rectangle 24"/>
            <p:cNvSpPr>
              <a:spLocks noChangeArrowheads="1"/>
            </p:cNvSpPr>
            <p:nvPr userDrawn="1"/>
          </p:nvSpPr>
          <p:spPr bwMode="hidden">
            <a:xfrm rot="22583969">
              <a:off x="-115" y="2129"/>
              <a:ext cx="6016" cy="6"/>
            </a:xfrm>
            <a:prstGeom prst="rect">
              <a:avLst/>
            </a:prstGeom>
            <a:gradFill rotWithShape="0">
              <a:gsLst>
                <a:gs pos="0">
                  <a:schemeClr val="bg1"/>
                </a:gs>
                <a:gs pos="100000">
                  <a:schemeClr val="bg1">
                    <a:gamma/>
                    <a:shade val="57647"/>
                    <a:invGamma/>
                  </a:schemeClr>
                </a:gs>
              </a:gsLst>
              <a:lin ang="0" scaled="1"/>
            </a:gradFill>
            <a:ln w="9525">
              <a:noFill/>
              <a:miter lim="800000"/>
              <a:headEnd/>
              <a:tailEnd/>
            </a:ln>
            <a:effectLst/>
          </p:spPr>
          <p:txBody>
            <a:bodyPr/>
            <a:lstStyle/>
            <a:p>
              <a:pPr algn="ctr">
                <a:defRPr/>
              </a:pPr>
              <a:endParaRPr lang="es-ES"/>
            </a:p>
          </p:txBody>
        </p:sp>
        <p:sp>
          <p:nvSpPr>
            <p:cNvPr id="27" name="Rectangle 25"/>
            <p:cNvSpPr>
              <a:spLocks noChangeArrowheads="1"/>
            </p:cNvSpPr>
            <p:nvPr userDrawn="1"/>
          </p:nvSpPr>
          <p:spPr bwMode="hidden">
            <a:xfrm rot="930109" flipV="1">
              <a:off x="80" y="1946"/>
              <a:ext cx="5756"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defRPr/>
              </a:pPr>
              <a:endParaRPr lang="es-ES"/>
            </a:p>
          </p:txBody>
        </p:sp>
        <p:sp>
          <p:nvSpPr>
            <p:cNvPr id="28" name="Rectangle 26"/>
            <p:cNvSpPr>
              <a:spLocks noChangeArrowheads="1"/>
            </p:cNvSpPr>
            <p:nvPr userDrawn="1"/>
          </p:nvSpPr>
          <p:spPr bwMode="hidden">
            <a:xfrm rot="-20731987">
              <a:off x="374" y="1802"/>
              <a:ext cx="5475"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defRPr/>
              </a:pPr>
              <a:endParaRPr lang="es-ES"/>
            </a:p>
          </p:txBody>
        </p:sp>
        <p:sp>
          <p:nvSpPr>
            <p:cNvPr id="29" name="Rectangle 27"/>
            <p:cNvSpPr>
              <a:spLocks noChangeArrowheads="1"/>
            </p:cNvSpPr>
            <p:nvPr userDrawn="1"/>
          </p:nvSpPr>
          <p:spPr bwMode="hidden">
            <a:xfrm rot="-64024402">
              <a:off x="848" y="1582"/>
              <a:ext cx="4976"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defRPr/>
              </a:pPr>
              <a:endParaRPr lang="es-ES"/>
            </a:p>
          </p:txBody>
        </p:sp>
        <p:sp>
          <p:nvSpPr>
            <p:cNvPr id="30" name="Rectangle 28"/>
            <p:cNvSpPr>
              <a:spLocks noChangeArrowheads="1"/>
            </p:cNvSpPr>
            <p:nvPr userDrawn="1"/>
          </p:nvSpPr>
          <p:spPr bwMode="hidden">
            <a:xfrm rot="-42464612">
              <a:off x="1053" y="1476"/>
              <a:ext cx="4759"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defRPr/>
              </a:pPr>
              <a:endParaRPr lang="es-ES"/>
            </a:p>
          </p:txBody>
        </p:sp>
        <p:sp>
          <p:nvSpPr>
            <p:cNvPr id="31" name="Rectangle 29"/>
            <p:cNvSpPr>
              <a:spLocks noChangeArrowheads="1"/>
            </p:cNvSpPr>
            <p:nvPr userDrawn="1"/>
          </p:nvSpPr>
          <p:spPr bwMode="hidden">
            <a:xfrm rot="-20907336">
              <a:off x="1244" y="1377"/>
              <a:ext cx="4557"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a:lstStyle/>
            <a:p>
              <a:pPr algn="ctr">
                <a:defRPr/>
              </a:pPr>
              <a:endParaRPr lang="es-ES"/>
            </a:p>
          </p:txBody>
        </p:sp>
        <p:sp>
          <p:nvSpPr>
            <p:cNvPr id="32" name="Rectangle 30"/>
            <p:cNvSpPr>
              <a:spLocks noChangeArrowheads="1"/>
            </p:cNvSpPr>
            <p:nvPr userDrawn="1"/>
          </p:nvSpPr>
          <p:spPr bwMode="hidden">
            <a:xfrm rot="655690" flipV="1">
              <a:off x="1487" y="1305"/>
              <a:ext cx="4314"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rot="10800000"/>
            <a:lstStyle/>
            <a:p>
              <a:pPr algn="ctr">
                <a:defRPr/>
              </a:pPr>
              <a:endParaRPr lang="es-ES"/>
            </a:p>
          </p:txBody>
        </p:sp>
        <p:sp>
          <p:nvSpPr>
            <p:cNvPr id="33" name="Rectangle 31"/>
            <p:cNvSpPr>
              <a:spLocks noChangeArrowheads="1"/>
            </p:cNvSpPr>
            <p:nvPr userDrawn="1"/>
          </p:nvSpPr>
          <p:spPr bwMode="hidden">
            <a:xfrm rot="636921" flipV="1">
              <a:off x="1650" y="1218"/>
              <a:ext cx="4154"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rot="10800000"/>
            <a:lstStyle/>
            <a:p>
              <a:pPr algn="ctr">
                <a:defRPr/>
              </a:pPr>
              <a:endParaRPr lang="es-ES"/>
            </a:p>
          </p:txBody>
        </p:sp>
        <p:sp>
          <p:nvSpPr>
            <p:cNvPr id="34" name="Rectangle 32"/>
            <p:cNvSpPr>
              <a:spLocks noChangeArrowheads="1"/>
            </p:cNvSpPr>
            <p:nvPr userDrawn="1"/>
          </p:nvSpPr>
          <p:spPr bwMode="hidden">
            <a:xfrm rot="803987" flipV="1">
              <a:off x="611" y="1684"/>
              <a:ext cx="5204"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defRPr/>
              </a:pPr>
              <a:endParaRPr lang="es-ES"/>
            </a:p>
          </p:txBody>
        </p:sp>
        <p:sp>
          <p:nvSpPr>
            <p:cNvPr id="35" name="Rectangle 33"/>
            <p:cNvSpPr>
              <a:spLocks noChangeArrowheads="1"/>
            </p:cNvSpPr>
            <p:nvPr userDrawn="1"/>
          </p:nvSpPr>
          <p:spPr bwMode="hidden">
            <a:xfrm rot="1273217" flipV="1">
              <a:off x="-204" y="2976"/>
              <a:ext cx="6150" cy="6"/>
            </a:xfrm>
            <a:prstGeom prst="rect">
              <a:avLst/>
            </a:prstGeom>
            <a:gradFill rotWithShape="0">
              <a:gsLst>
                <a:gs pos="0">
                  <a:schemeClr val="bg1"/>
                </a:gs>
                <a:gs pos="100000">
                  <a:schemeClr val="bg1">
                    <a:gamma/>
                    <a:shade val="54510"/>
                    <a:invGamma/>
                  </a:schemeClr>
                </a:gs>
              </a:gsLst>
              <a:lin ang="2700000" scaled="1"/>
            </a:gradFill>
            <a:ln w="9525">
              <a:noFill/>
              <a:miter lim="800000"/>
              <a:headEnd/>
              <a:tailEnd/>
            </a:ln>
            <a:effectLst/>
          </p:spPr>
          <p:txBody>
            <a:bodyPr rot="10800000"/>
            <a:lstStyle/>
            <a:p>
              <a:pPr algn="ctr">
                <a:defRPr/>
              </a:pPr>
              <a:endParaRPr lang="es-ES"/>
            </a:p>
          </p:txBody>
        </p:sp>
        <p:sp>
          <p:nvSpPr>
            <p:cNvPr id="36" name="Rectangle 34"/>
            <p:cNvSpPr>
              <a:spLocks noChangeArrowheads="1"/>
            </p:cNvSpPr>
            <p:nvPr userDrawn="1"/>
          </p:nvSpPr>
          <p:spPr bwMode="hidden">
            <a:xfrm rot="1169729" flipV="1">
              <a:off x="-174" y="2663"/>
              <a:ext cx="6104" cy="6"/>
            </a:xfrm>
            <a:prstGeom prst="rect">
              <a:avLst/>
            </a:prstGeom>
            <a:gradFill rotWithShape="0">
              <a:gsLst>
                <a:gs pos="0">
                  <a:schemeClr val="bg1"/>
                </a:gs>
                <a:gs pos="100000">
                  <a:schemeClr val="bg1">
                    <a:gamma/>
                    <a:shade val="51373"/>
                    <a:invGamma/>
                  </a:schemeClr>
                </a:gs>
              </a:gsLst>
              <a:lin ang="2700000" scaled="1"/>
            </a:gradFill>
            <a:ln w="9525">
              <a:noFill/>
              <a:miter lim="800000"/>
              <a:headEnd/>
              <a:tailEnd/>
            </a:ln>
            <a:effectLst/>
          </p:spPr>
          <p:txBody>
            <a:bodyPr rot="10800000"/>
            <a:lstStyle/>
            <a:p>
              <a:pPr algn="ctr">
                <a:defRPr/>
              </a:pPr>
              <a:endParaRPr lang="es-ES"/>
            </a:p>
          </p:txBody>
        </p:sp>
        <p:sp>
          <p:nvSpPr>
            <p:cNvPr id="37" name="Oval 35"/>
            <p:cNvSpPr>
              <a:spLocks noChangeArrowheads="1"/>
            </p:cNvSpPr>
            <p:nvPr/>
          </p:nvSpPr>
          <p:spPr bwMode="hidden">
            <a:xfrm>
              <a:off x="740" y="3359"/>
              <a:ext cx="168" cy="96"/>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38" name="Oval 36"/>
            <p:cNvSpPr>
              <a:spLocks noChangeArrowheads="1"/>
            </p:cNvSpPr>
            <p:nvPr/>
          </p:nvSpPr>
          <p:spPr bwMode="hidden">
            <a:xfrm>
              <a:off x="236" y="3074"/>
              <a:ext cx="168" cy="95"/>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39" name="Oval 37"/>
            <p:cNvSpPr>
              <a:spLocks noChangeArrowheads="1"/>
            </p:cNvSpPr>
            <p:nvPr/>
          </p:nvSpPr>
          <p:spPr bwMode="hidden">
            <a:xfrm>
              <a:off x="159" y="3652"/>
              <a:ext cx="196" cy="106"/>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40" name="Oval 38"/>
            <p:cNvSpPr>
              <a:spLocks noChangeArrowheads="1"/>
            </p:cNvSpPr>
            <p:nvPr/>
          </p:nvSpPr>
          <p:spPr bwMode="hidden">
            <a:xfrm>
              <a:off x="2077" y="2661"/>
              <a:ext cx="156" cy="84"/>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41" name="Oval 39"/>
            <p:cNvSpPr>
              <a:spLocks noChangeArrowheads="1"/>
            </p:cNvSpPr>
            <p:nvPr/>
          </p:nvSpPr>
          <p:spPr bwMode="hidden">
            <a:xfrm>
              <a:off x="1223" y="3076"/>
              <a:ext cx="168" cy="9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42" name="Oval 40"/>
            <p:cNvSpPr>
              <a:spLocks noChangeArrowheads="1"/>
            </p:cNvSpPr>
            <p:nvPr/>
          </p:nvSpPr>
          <p:spPr bwMode="hidden">
            <a:xfrm>
              <a:off x="1686" y="2857"/>
              <a:ext cx="156" cy="9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43" name="Oval 41"/>
            <p:cNvSpPr>
              <a:spLocks noChangeArrowheads="1"/>
            </p:cNvSpPr>
            <p:nvPr/>
          </p:nvSpPr>
          <p:spPr bwMode="hidden">
            <a:xfrm>
              <a:off x="750" y="2839"/>
              <a:ext cx="151" cy="89"/>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44" name="Oval 42"/>
            <p:cNvSpPr>
              <a:spLocks noChangeArrowheads="1"/>
            </p:cNvSpPr>
            <p:nvPr/>
          </p:nvSpPr>
          <p:spPr bwMode="hidden">
            <a:xfrm>
              <a:off x="367" y="2656"/>
              <a:ext cx="150" cy="84"/>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45" name="Oval 43"/>
            <p:cNvSpPr>
              <a:spLocks noChangeArrowheads="1"/>
            </p:cNvSpPr>
            <p:nvPr/>
          </p:nvSpPr>
          <p:spPr bwMode="hidden">
            <a:xfrm>
              <a:off x="1172" y="2642"/>
              <a:ext cx="156" cy="83"/>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46" name="Oval 44"/>
            <p:cNvSpPr>
              <a:spLocks noChangeArrowheads="1"/>
            </p:cNvSpPr>
            <p:nvPr/>
          </p:nvSpPr>
          <p:spPr bwMode="hidden">
            <a:xfrm>
              <a:off x="2401" y="2485"/>
              <a:ext cx="156" cy="83"/>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47" name="Oval 45"/>
            <p:cNvSpPr>
              <a:spLocks noChangeArrowheads="1"/>
            </p:cNvSpPr>
            <p:nvPr/>
          </p:nvSpPr>
          <p:spPr bwMode="hidden">
            <a:xfrm>
              <a:off x="1910" y="2314"/>
              <a:ext cx="134" cy="73"/>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48" name="Oval 46"/>
            <p:cNvSpPr>
              <a:spLocks noChangeArrowheads="1"/>
            </p:cNvSpPr>
            <p:nvPr/>
          </p:nvSpPr>
          <p:spPr bwMode="hidden">
            <a:xfrm>
              <a:off x="2254" y="2154"/>
              <a:ext cx="134"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49" name="Oval 47"/>
            <p:cNvSpPr>
              <a:spLocks noChangeArrowheads="1"/>
            </p:cNvSpPr>
            <p:nvPr/>
          </p:nvSpPr>
          <p:spPr bwMode="hidden">
            <a:xfrm>
              <a:off x="2742" y="2305"/>
              <a:ext cx="140" cy="72"/>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50" name="Oval 48"/>
            <p:cNvSpPr>
              <a:spLocks noChangeArrowheads="1"/>
            </p:cNvSpPr>
            <p:nvPr/>
          </p:nvSpPr>
          <p:spPr bwMode="hidden">
            <a:xfrm>
              <a:off x="2812" y="1898"/>
              <a:ext cx="129"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51" name="Oval 49"/>
            <p:cNvSpPr>
              <a:spLocks noChangeArrowheads="1"/>
            </p:cNvSpPr>
            <p:nvPr/>
          </p:nvSpPr>
          <p:spPr bwMode="hidden">
            <a:xfrm>
              <a:off x="3721" y="1792"/>
              <a:ext cx="128"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52" name="Oval 50"/>
            <p:cNvSpPr>
              <a:spLocks noChangeArrowheads="1"/>
            </p:cNvSpPr>
            <p:nvPr/>
          </p:nvSpPr>
          <p:spPr bwMode="hidden">
            <a:xfrm>
              <a:off x="3528" y="1896"/>
              <a:ext cx="128"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53" name="Oval 51"/>
            <p:cNvSpPr>
              <a:spLocks noChangeArrowheads="1"/>
            </p:cNvSpPr>
            <p:nvPr/>
          </p:nvSpPr>
          <p:spPr bwMode="hidden">
            <a:xfrm>
              <a:off x="3064" y="1778"/>
              <a:ext cx="128" cy="62"/>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54" name="Oval 52"/>
            <p:cNvSpPr>
              <a:spLocks noChangeArrowheads="1"/>
            </p:cNvSpPr>
            <p:nvPr/>
          </p:nvSpPr>
          <p:spPr bwMode="hidden">
            <a:xfrm>
              <a:off x="3277" y="2024"/>
              <a:ext cx="134" cy="73"/>
            </a:xfrm>
            <a:prstGeom prst="ellipse">
              <a:avLst/>
            </a:prstGeom>
            <a:gradFill rotWithShape="0">
              <a:gsLst>
                <a:gs pos="0">
                  <a:schemeClr val="bg1"/>
                </a:gs>
                <a:gs pos="100000">
                  <a:schemeClr val="bg1">
                    <a:gamma/>
                    <a:shade val="60784"/>
                    <a:invGamma/>
                  </a:schemeClr>
                </a:gs>
              </a:gsLst>
              <a:lin ang="2700000" scaled="1"/>
            </a:gradFill>
            <a:ln w="9525">
              <a:noFill/>
              <a:round/>
              <a:headEnd/>
              <a:tailEnd/>
            </a:ln>
            <a:effectLst/>
          </p:spPr>
          <p:txBody>
            <a:bodyPr/>
            <a:lstStyle/>
            <a:p>
              <a:pPr>
                <a:defRPr/>
              </a:pPr>
              <a:endParaRPr lang="es-CL"/>
            </a:p>
          </p:txBody>
        </p:sp>
        <p:sp>
          <p:nvSpPr>
            <p:cNvPr id="55" name="Oval 53"/>
            <p:cNvSpPr>
              <a:spLocks noChangeArrowheads="1"/>
            </p:cNvSpPr>
            <p:nvPr/>
          </p:nvSpPr>
          <p:spPr bwMode="hidden">
            <a:xfrm>
              <a:off x="3027" y="2160"/>
              <a:ext cx="133" cy="61"/>
            </a:xfrm>
            <a:prstGeom prst="ellipse">
              <a:avLst/>
            </a:prstGeom>
            <a:gradFill rotWithShape="0">
              <a:gsLst>
                <a:gs pos="0">
                  <a:schemeClr val="bg1"/>
                </a:gs>
                <a:gs pos="100000">
                  <a:schemeClr val="bg1">
                    <a:gamma/>
                    <a:shade val="60784"/>
                    <a:invGamma/>
                  </a:schemeClr>
                </a:gs>
              </a:gsLst>
              <a:lin ang="2700000" scaled="1"/>
            </a:gradFill>
            <a:ln w="9525">
              <a:noFill/>
              <a:round/>
              <a:headEnd/>
              <a:tailEnd/>
            </a:ln>
            <a:effectLst/>
          </p:spPr>
          <p:txBody>
            <a:bodyPr/>
            <a:lstStyle/>
            <a:p>
              <a:pPr>
                <a:defRPr/>
              </a:pPr>
              <a:endParaRPr lang="es-CL"/>
            </a:p>
          </p:txBody>
        </p:sp>
        <p:sp>
          <p:nvSpPr>
            <p:cNvPr id="56" name="Oval 54"/>
            <p:cNvSpPr>
              <a:spLocks noChangeArrowheads="1"/>
            </p:cNvSpPr>
            <p:nvPr/>
          </p:nvSpPr>
          <p:spPr bwMode="hidden">
            <a:xfrm>
              <a:off x="1569" y="2453"/>
              <a:ext cx="150" cy="90"/>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57" name="Oval 55"/>
            <p:cNvSpPr>
              <a:spLocks noChangeArrowheads="1"/>
            </p:cNvSpPr>
            <p:nvPr/>
          </p:nvSpPr>
          <p:spPr bwMode="hidden">
            <a:xfrm>
              <a:off x="1863" y="2028"/>
              <a:ext cx="139" cy="6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58" name="Oval 56"/>
            <p:cNvSpPr>
              <a:spLocks noChangeArrowheads="1"/>
            </p:cNvSpPr>
            <p:nvPr/>
          </p:nvSpPr>
          <p:spPr bwMode="hidden">
            <a:xfrm>
              <a:off x="1513" y="2175"/>
              <a:ext cx="139" cy="6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59" name="Oval 57"/>
            <p:cNvSpPr>
              <a:spLocks noChangeArrowheads="1"/>
            </p:cNvSpPr>
            <p:nvPr/>
          </p:nvSpPr>
          <p:spPr bwMode="hidden">
            <a:xfrm>
              <a:off x="1191" y="2311"/>
              <a:ext cx="134" cy="72"/>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60" name="Oval 58"/>
            <p:cNvSpPr>
              <a:spLocks noChangeArrowheads="1"/>
            </p:cNvSpPr>
            <p:nvPr/>
          </p:nvSpPr>
          <p:spPr bwMode="hidden">
            <a:xfrm>
              <a:off x="1154" y="2047"/>
              <a:ext cx="134"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61" name="Oval 59"/>
            <p:cNvSpPr>
              <a:spLocks noChangeArrowheads="1"/>
            </p:cNvSpPr>
            <p:nvPr/>
          </p:nvSpPr>
          <p:spPr bwMode="hidden">
            <a:xfrm>
              <a:off x="1142" y="1803"/>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62" name="Oval 60"/>
            <p:cNvSpPr>
              <a:spLocks noChangeArrowheads="1"/>
            </p:cNvSpPr>
            <p:nvPr/>
          </p:nvSpPr>
          <p:spPr bwMode="hidden">
            <a:xfrm>
              <a:off x="1500" y="1912"/>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63" name="Oval 61"/>
            <p:cNvSpPr>
              <a:spLocks noChangeArrowheads="1"/>
            </p:cNvSpPr>
            <p:nvPr/>
          </p:nvSpPr>
          <p:spPr bwMode="hidden">
            <a:xfrm>
              <a:off x="1804" y="1801"/>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64" name="Oval 62"/>
            <p:cNvSpPr>
              <a:spLocks noChangeArrowheads="1"/>
            </p:cNvSpPr>
            <p:nvPr/>
          </p:nvSpPr>
          <p:spPr bwMode="hidden">
            <a:xfrm>
              <a:off x="2159" y="1905"/>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65" name="Oval 63"/>
            <p:cNvSpPr>
              <a:spLocks noChangeArrowheads="1"/>
            </p:cNvSpPr>
            <p:nvPr/>
          </p:nvSpPr>
          <p:spPr bwMode="hidden">
            <a:xfrm>
              <a:off x="2432" y="1787"/>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66" name="Oval 64"/>
            <p:cNvSpPr>
              <a:spLocks noChangeArrowheads="1"/>
            </p:cNvSpPr>
            <p:nvPr/>
          </p:nvSpPr>
          <p:spPr bwMode="hidden">
            <a:xfrm>
              <a:off x="470" y="2032"/>
              <a:ext cx="134" cy="73"/>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67" name="Oval 65"/>
            <p:cNvSpPr>
              <a:spLocks noChangeArrowheads="1"/>
            </p:cNvSpPr>
            <p:nvPr/>
          </p:nvSpPr>
          <p:spPr bwMode="hidden">
            <a:xfrm>
              <a:off x="68" y="2166"/>
              <a:ext cx="134" cy="73"/>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68" name="Oval 66"/>
            <p:cNvSpPr>
              <a:spLocks noChangeArrowheads="1"/>
            </p:cNvSpPr>
            <p:nvPr/>
          </p:nvSpPr>
          <p:spPr bwMode="hidden">
            <a:xfrm>
              <a:off x="798" y="1916"/>
              <a:ext cx="128" cy="6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69" name="Oval 67"/>
            <p:cNvSpPr>
              <a:spLocks noChangeArrowheads="1"/>
            </p:cNvSpPr>
            <p:nvPr/>
          </p:nvSpPr>
          <p:spPr bwMode="hidden">
            <a:xfrm>
              <a:off x="455" y="1797"/>
              <a:ext cx="128" cy="6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70" name="Oval 68"/>
            <p:cNvSpPr>
              <a:spLocks noChangeArrowheads="1"/>
            </p:cNvSpPr>
            <p:nvPr/>
          </p:nvSpPr>
          <p:spPr bwMode="hidden">
            <a:xfrm>
              <a:off x="113" y="1901"/>
              <a:ext cx="128" cy="6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71" name="Oval 69"/>
            <p:cNvSpPr>
              <a:spLocks noChangeArrowheads="1"/>
            </p:cNvSpPr>
            <p:nvPr/>
          </p:nvSpPr>
          <p:spPr bwMode="hidden">
            <a:xfrm>
              <a:off x="432" y="2323"/>
              <a:ext cx="139"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72" name="Oval 70"/>
            <p:cNvSpPr>
              <a:spLocks noChangeArrowheads="1"/>
            </p:cNvSpPr>
            <p:nvPr/>
          </p:nvSpPr>
          <p:spPr bwMode="hidden">
            <a:xfrm>
              <a:off x="814" y="2178"/>
              <a:ext cx="134"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73" name="Oval 71"/>
            <p:cNvSpPr>
              <a:spLocks noChangeArrowheads="1"/>
            </p:cNvSpPr>
            <p:nvPr/>
          </p:nvSpPr>
          <p:spPr bwMode="hidden">
            <a:xfrm>
              <a:off x="789" y="2472"/>
              <a:ext cx="156" cy="89"/>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74" name="Oval 72"/>
            <p:cNvSpPr>
              <a:spLocks noChangeArrowheads="1"/>
            </p:cNvSpPr>
            <p:nvPr/>
          </p:nvSpPr>
          <p:spPr bwMode="hidden">
            <a:xfrm>
              <a:off x="2544" y="2015"/>
              <a:ext cx="140" cy="72"/>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75" name="Oval 73"/>
            <p:cNvSpPr>
              <a:spLocks noChangeArrowheads="1"/>
            </p:cNvSpPr>
            <p:nvPr/>
          </p:nvSpPr>
          <p:spPr bwMode="hidden">
            <a:xfrm>
              <a:off x="1457" y="1700"/>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76" name="Oval 74"/>
            <p:cNvSpPr>
              <a:spLocks noChangeArrowheads="1"/>
            </p:cNvSpPr>
            <p:nvPr/>
          </p:nvSpPr>
          <p:spPr bwMode="hidden">
            <a:xfrm>
              <a:off x="1747" y="1599"/>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77" name="Oval 75"/>
            <p:cNvSpPr>
              <a:spLocks noChangeArrowheads="1"/>
            </p:cNvSpPr>
            <p:nvPr/>
          </p:nvSpPr>
          <p:spPr bwMode="hidden">
            <a:xfrm>
              <a:off x="1385" y="150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78" name="Oval 76"/>
            <p:cNvSpPr>
              <a:spLocks noChangeArrowheads="1"/>
            </p:cNvSpPr>
            <p:nvPr/>
          </p:nvSpPr>
          <p:spPr bwMode="hidden">
            <a:xfrm>
              <a:off x="1093" y="1595"/>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79" name="Oval 77"/>
            <p:cNvSpPr>
              <a:spLocks noChangeArrowheads="1"/>
            </p:cNvSpPr>
            <p:nvPr/>
          </p:nvSpPr>
          <p:spPr bwMode="hidden">
            <a:xfrm>
              <a:off x="792" y="1690"/>
              <a:ext cx="124"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80" name="Oval 78"/>
            <p:cNvSpPr>
              <a:spLocks noChangeArrowheads="1"/>
            </p:cNvSpPr>
            <p:nvPr/>
          </p:nvSpPr>
          <p:spPr bwMode="hidden">
            <a:xfrm>
              <a:off x="2011" y="1512"/>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81" name="Oval 79"/>
            <p:cNvSpPr>
              <a:spLocks noChangeArrowheads="1"/>
            </p:cNvSpPr>
            <p:nvPr/>
          </p:nvSpPr>
          <p:spPr bwMode="hidden">
            <a:xfrm>
              <a:off x="2087" y="169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82" name="Oval 80"/>
            <p:cNvSpPr>
              <a:spLocks noChangeArrowheads="1"/>
            </p:cNvSpPr>
            <p:nvPr/>
          </p:nvSpPr>
          <p:spPr bwMode="hidden">
            <a:xfrm>
              <a:off x="2345" y="1601"/>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83" name="Oval 81"/>
            <p:cNvSpPr>
              <a:spLocks noChangeArrowheads="1"/>
            </p:cNvSpPr>
            <p:nvPr/>
          </p:nvSpPr>
          <p:spPr bwMode="hidden">
            <a:xfrm>
              <a:off x="2684" y="1686"/>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84" name="Oval 82"/>
            <p:cNvSpPr>
              <a:spLocks noChangeArrowheads="1"/>
            </p:cNvSpPr>
            <p:nvPr/>
          </p:nvSpPr>
          <p:spPr bwMode="hidden">
            <a:xfrm>
              <a:off x="806" y="1512"/>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85" name="Oval 83"/>
            <p:cNvSpPr>
              <a:spLocks noChangeArrowheads="1"/>
            </p:cNvSpPr>
            <p:nvPr/>
          </p:nvSpPr>
          <p:spPr bwMode="hidden">
            <a:xfrm>
              <a:off x="495" y="1597"/>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86" name="Oval 84"/>
            <p:cNvSpPr>
              <a:spLocks noChangeArrowheads="1"/>
            </p:cNvSpPr>
            <p:nvPr/>
          </p:nvSpPr>
          <p:spPr bwMode="hidden">
            <a:xfrm>
              <a:off x="228" y="1508"/>
              <a:ext cx="123" cy="50"/>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87" name="Oval 85"/>
            <p:cNvSpPr>
              <a:spLocks noChangeArrowheads="1"/>
            </p:cNvSpPr>
            <p:nvPr/>
          </p:nvSpPr>
          <p:spPr bwMode="hidden">
            <a:xfrm>
              <a:off x="157" y="1698"/>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88" name="Oval 86"/>
            <p:cNvSpPr>
              <a:spLocks noChangeArrowheads="1"/>
            </p:cNvSpPr>
            <p:nvPr/>
          </p:nvSpPr>
          <p:spPr bwMode="hidden">
            <a:xfrm>
              <a:off x="2887" y="1595"/>
              <a:ext cx="124" cy="50"/>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89" name="Oval 87"/>
            <p:cNvSpPr>
              <a:spLocks noChangeArrowheads="1"/>
            </p:cNvSpPr>
            <p:nvPr/>
          </p:nvSpPr>
          <p:spPr bwMode="hidden">
            <a:xfrm>
              <a:off x="3079" y="1511"/>
              <a:ext cx="124"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90" name="Oval 88"/>
            <p:cNvSpPr>
              <a:spLocks noChangeArrowheads="1"/>
            </p:cNvSpPr>
            <p:nvPr/>
          </p:nvSpPr>
          <p:spPr bwMode="hidden">
            <a:xfrm>
              <a:off x="3270" y="1688"/>
              <a:ext cx="124"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91" name="Oval 89"/>
            <p:cNvSpPr>
              <a:spLocks noChangeArrowheads="1"/>
            </p:cNvSpPr>
            <p:nvPr/>
          </p:nvSpPr>
          <p:spPr bwMode="hidden">
            <a:xfrm>
              <a:off x="3453" y="1599"/>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92" name="Oval 90"/>
            <p:cNvSpPr>
              <a:spLocks noChangeArrowheads="1"/>
            </p:cNvSpPr>
            <p:nvPr/>
          </p:nvSpPr>
          <p:spPr bwMode="hidden">
            <a:xfrm>
              <a:off x="3651" y="150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93" name="Oval 91"/>
            <p:cNvSpPr>
              <a:spLocks noChangeArrowheads="1"/>
            </p:cNvSpPr>
            <p:nvPr/>
          </p:nvSpPr>
          <p:spPr bwMode="hidden">
            <a:xfrm>
              <a:off x="4251" y="1513"/>
              <a:ext cx="124"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94" name="Oval 92"/>
            <p:cNvSpPr>
              <a:spLocks noChangeArrowheads="1"/>
            </p:cNvSpPr>
            <p:nvPr/>
          </p:nvSpPr>
          <p:spPr bwMode="hidden">
            <a:xfrm>
              <a:off x="3901" y="1701"/>
              <a:ext cx="128" cy="5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95" name="Oval 93"/>
            <p:cNvSpPr>
              <a:spLocks noChangeArrowheads="1"/>
            </p:cNvSpPr>
            <p:nvPr/>
          </p:nvSpPr>
          <p:spPr bwMode="hidden">
            <a:xfrm>
              <a:off x="4086" y="1608"/>
              <a:ext cx="128" cy="5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96" name="Oval 94"/>
            <p:cNvSpPr>
              <a:spLocks noChangeArrowheads="1"/>
            </p:cNvSpPr>
            <p:nvPr/>
          </p:nvSpPr>
          <p:spPr bwMode="hidden">
            <a:xfrm>
              <a:off x="1282" y="3653"/>
              <a:ext cx="196" cy="11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97" name="Oval 95"/>
            <p:cNvSpPr>
              <a:spLocks noChangeArrowheads="1"/>
            </p:cNvSpPr>
            <p:nvPr/>
          </p:nvSpPr>
          <p:spPr bwMode="hidden">
            <a:xfrm>
              <a:off x="707" y="4014"/>
              <a:ext cx="191" cy="112"/>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98" name="Oval 96"/>
            <p:cNvSpPr>
              <a:spLocks noChangeArrowheads="1"/>
            </p:cNvSpPr>
            <p:nvPr/>
          </p:nvSpPr>
          <p:spPr bwMode="hidden">
            <a:xfrm>
              <a:off x="2229" y="3090"/>
              <a:ext cx="168" cy="95"/>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99" name="Oval 97"/>
            <p:cNvSpPr>
              <a:spLocks noChangeArrowheads="1"/>
            </p:cNvSpPr>
            <p:nvPr/>
          </p:nvSpPr>
          <p:spPr bwMode="hidden">
            <a:xfrm>
              <a:off x="2604" y="2867"/>
              <a:ext cx="156" cy="89"/>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00" name="Oval 98"/>
            <p:cNvSpPr>
              <a:spLocks noChangeArrowheads="1"/>
            </p:cNvSpPr>
            <p:nvPr/>
          </p:nvSpPr>
          <p:spPr bwMode="hidden">
            <a:xfrm>
              <a:off x="2907" y="2668"/>
              <a:ext cx="156" cy="84"/>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01" name="Oval 99"/>
            <p:cNvSpPr>
              <a:spLocks noChangeArrowheads="1"/>
            </p:cNvSpPr>
            <p:nvPr/>
          </p:nvSpPr>
          <p:spPr bwMode="hidden">
            <a:xfrm>
              <a:off x="3248" y="2454"/>
              <a:ext cx="150" cy="90"/>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02" name="Oval 100"/>
            <p:cNvSpPr>
              <a:spLocks noChangeArrowheads="1"/>
            </p:cNvSpPr>
            <p:nvPr/>
          </p:nvSpPr>
          <p:spPr bwMode="hidden">
            <a:xfrm>
              <a:off x="1801" y="3360"/>
              <a:ext cx="168" cy="95"/>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03" name="Oval 101"/>
            <p:cNvSpPr>
              <a:spLocks noChangeArrowheads="1"/>
            </p:cNvSpPr>
            <p:nvPr/>
          </p:nvSpPr>
          <p:spPr bwMode="hidden">
            <a:xfrm>
              <a:off x="3512" y="2302"/>
              <a:ext cx="134" cy="73"/>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04" name="Oval 102"/>
            <p:cNvSpPr>
              <a:spLocks noChangeArrowheads="1"/>
            </p:cNvSpPr>
            <p:nvPr/>
          </p:nvSpPr>
          <p:spPr bwMode="hidden">
            <a:xfrm>
              <a:off x="3980" y="2014"/>
              <a:ext cx="134" cy="72"/>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05" name="Oval 103"/>
            <p:cNvSpPr>
              <a:spLocks noChangeArrowheads="1"/>
            </p:cNvSpPr>
            <p:nvPr/>
          </p:nvSpPr>
          <p:spPr bwMode="hidden">
            <a:xfrm>
              <a:off x="3753" y="2158"/>
              <a:ext cx="134" cy="6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06" name="Oval 104"/>
            <p:cNvSpPr>
              <a:spLocks noChangeArrowheads="1"/>
            </p:cNvSpPr>
            <p:nvPr/>
          </p:nvSpPr>
          <p:spPr bwMode="hidden">
            <a:xfrm>
              <a:off x="4176" y="1898"/>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07" name="Oval 105"/>
            <p:cNvSpPr>
              <a:spLocks noChangeArrowheads="1"/>
            </p:cNvSpPr>
            <p:nvPr/>
          </p:nvSpPr>
          <p:spPr bwMode="hidden">
            <a:xfrm>
              <a:off x="4338" y="1797"/>
              <a:ext cx="129"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08" name="Oval 106"/>
            <p:cNvSpPr>
              <a:spLocks noChangeArrowheads="1"/>
            </p:cNvSpPr>
            <p:nvPr/>
          </p:nvSpPr>
          <p:spPr bwMode="hidden">
            <a:xfrm>
              <a:off x="4505" y="1700"/>
              <a:ext cx="124"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s-CL"/>
            </a:p>
          </p:txBody>
        </p:sp>
        <p:sp>
          <p:nvSpPr>
            <p:cNvPr id="109" name="Oval 107"/>
            <p:cNvSpPr>
              <a:spLocks noChangeArrowheads="1"/>
            </p:cNvSpPr>
            <p:nvPr/>
          </p:nvSpPr>
          <p:spPr bwMode="hidden">
            <a:xfrm>
              <a:off x="4661" y="1603"/>
              <a:ext cx="123" cy="50"/>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s-CL"/>
            </a:p>
          </p:txBody>
        </p:sp>
        <p:sp>
          <p:nvSpPr>
            <p:cNvPr id="110" name="Oval 108"/>
            <p:cNvSpPr>
              <a:spLocks noChangeArrowheads="1"/>
            </p:cNvSpPr>
            <p:nvPr/>
          </p:nvSpPr>
          <p:spPr bwMode="hidden">
            <a:xfrm>
              <a:off x="4803" y="1512"/>
              <a:ext cx="128" cy="5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11" name="Oval 109"/>
            <p:cNvSpPr>
              <a:spLocks noChangeArrowheads="1"/>
            </p:cNvSpPr>
            <p:nvPr/>
          </p:nvSpPr>
          <p:spPr bwMode="hidden">
            <a:xfrm>
              <a:off x="4930" y="1431"/>
              <a:ext cx="111" cy="50"/>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12" name="Oval 110"/>
            <p:cNvSpPr>
              <a:spLocks noChangeArrowheads="1"/>
            </p:cNvSpPr>
            <p:nvPr/>
          </p:nvSpPr>
          <p:spPr bwMode="hidden">
            <a:xfrm>
              <a:off x="3835" y="1430"/>
              <a:ext cx="112" cy="50"/>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113" name="Oval 111"/>
            <p:cNvSpPr>
              <a:spLocks noChangeArrowheads="1"/>
            </p:cNvSpPr>
            <p:nvPr/>
          </p:nvSpPr>
          <p:spPr bwMode="hidden">
            <a:xfrm>
              <a:off x="3286" y="1430"/>
              <a:ext cx="112" cy="50"/>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114" name="Oval 112"/>
            <p:cNvSpPr>
              <a:spLocks noChangeArrowheads="1"/>
            </p:cNvSpPr>
            <p:nvPr/>
          </p:nvSpPr>
          <p:spPr bwMode="hidden">
            <a:xfrm>
              <a:off x="2972" y="1366"/>
              <a:ext cx="111" cy="5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15" name="Oval 113"/>
            <p:cNvSpPr>
              <a:spLocks noChangeArrowheads="1"/>
            </p:cNvSpPr>
            <p:nvPr/>
          </p:nvSpPr>
          <p:spPr bwMode="hidden">
            <a:xfrm>
              <a:off x="3152" y="1292"/>
              <a:ext cx="112" cy="50"/>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16" name="Oval 114"/>
            <p:cNvSpPr>
              <a:spLocks noChangeArrowheads="1"/>
            </p:cNvSpPr>
            <p:nvPr/>
          </p:nvSpPr>
          <p:spPr bwMode="hidden">
            <a:xfrm>
              <a:off x="3020" y="1170"/>
              <a:ext cx="112"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17" name="Oval 115"/>
            <p:cNvSpPr>
              <a:spLocks noChangeArrowheads="1"/>
            </p:cNvSpPr>
            <p:nvPr/>
          </p:nvSpPr>
          <p:spPr bwMode="hidden">
            <a:xfrm>
              <a:off x="2443" y="1368"/>
              <a:ext cx="112"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18" name="Oval 116"/>
            <p:cNvSpPr>
              <a:spLocks noChangeArrowheads="1"/>
            </p:cNvSpPr>
            <p:nvPr/>
          </p:nvSpPr>
          <p:spPr bwMode="hidden">
            <a:xfrm>
              <a:off x="2301" y="1220"/>
              <a:ext cx="112"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119" name="Oval 117"/>
            <p:cNvSpPr>
              <a:spLocks noChangeArrowheads="1"/>
            </p:cNvSpPr>
            <p:nvPr/>
          </p:nvSpPr>
          <p:spPr bwMode="hidden">
            <a:xfrm>
              <a:off x="2095" y="1284"/>
              <a:ext cx="112"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120" name="Oval 118"/>
            <p:cNvSpPr>
              <a:spLocks noChangeArrowheads="1"/>
            </p:cNvSpPr>
            <p:nvPr/>
          </p:nvSpPr>
          <p:spPr bwMode="hidden">
            <a:xfrm>
              <a:off x="2228" y="1442"/>
              <a:ext cx="111"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21" name="Oval 119"/>
            <p:cNvSpPr>
              <a:spLocks noChangeArrowheads="1"/>
            </p:cNvSpPr>
            <p:nvPr/>
          </p:nvSpPr>
          <p:spPr bwMode="hidden">
            <a:xfrm>
              <a:off x="1109" y="1424"/>
              <a:ext cx="112"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122" name="Oval 120"/>
            <p:cNvSpPr>
              <a:spLocks noChangeArrowheads="1"/>
            </p:cNvSpPr>
            <p:nvPr/>
          </p:nvSpPr>
          <p:spPr bwMode="hidden">
            <a:xfrm>
              <a:off x="611" y="1284"/>
              <a:ext cx="111" cy="51"/>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23" name="Oval 121"/>
            <p:cNvSpPr>
              <a:spLocks noChangeArrowheads="1"/>
            </p:cNvSpPr>
            <p:nvPr/>
          </p:nvSpPr>
          <p:spPr bwMode="hidden">
            <a:xfrm>
              <a:off x="305" y="1358"/>
              <a:ext cx="111" cy="51"/>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24" name="Oval 122"/>
            <p:cNvSpPr>
              <a:spLocks noChangeArrowheads="1"/>
            </p:cNvSpPr>
            <p:nvPr/>
          </p:nvSpPr>
          <p:spPr bwMode="hidden">
            <a:xfrm>
              <a:off x="156" y="1154"/>
              <a:ext cx="112" cy="50"/>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25" name="Oval 123"/>
            <p:cNvSpPr>
              <a:spLocks noChangeArrowheads="1"/>
            </p:cNvSpPr>
            <p:nvPr/>
          </p:nvSpPr>
          <p:spPr bwMode="hidden">
            <a:xfrm>
              <a:off x="4538" y="1365"/>
              <a:ext cx="106" cy="4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126" name="Oval 124"/>
            <p:cNvSpPr>
              <a:spLocks noChangeArrowheads="1"/>
            </p:cNvSpPr>
            <p:nvPr/>
          </p:nvSpPr>
          <p:spPr bwMode="hidden">
            <a:xfrm>
              <a:off x="4407" y="1440"/>
              <a:ext cx="105" cy="44"/>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127" name="Oval 125"/>
            <p:cNvSpPr>
              <a:spLocks noChangeArrowheads="1"/>
            </p:cNvSpPr>
            <p:nvPr/>
          </p:nvSpPr>
          <p:spPr bwMode="hidden">
            <a:xfrm>
              <a:off x="3992" y="1356"/>
              <a:ext cx="106" cy="4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128" name="Oval 126"/>
            <p:cNvSpPr>
              <a:spLocks noChangeArrowheads="1"/>
            </p:cNvSpPr>
            <p:nvPr/>
          </p:nvSpPr>
          <p:spPr bwMode="hidden">
            <a:xfrm>
              <a:off x="3466" y="1356"/>
              <a:ext cx="106" cy="45"/>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129" name="Oval 127"/>
            <p:cNvSpPr>
              <a:spLocks noChangeArrowheads="1"/>
            </p:cNvSpPr>
            <p:nvPr/>
          </p:nvSpPr>
          <p:spPr bwMode="hidden">
            <a:xfrm>
              <a:off x="2852" y="1228"/>
              <a:ext cx="106" cy="44"/>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30" name="Oval 128"/>
            <p:cNvSpPr>
              <a:spLocks noChangeArrowheads="1"/>
            </p:cNvSpPr>
            <p:nvPr/>
          </p:nvSpPr>
          <p:spPr bwMode="hidden">
            <a:xfrm>
              <a:off x="2678" y="1109"/>
              <a:ext cx="106" cy="44"/>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131" name="Oval 129"/>
            <p:cNvSpPr>
              <a:spLocks noChangeArrowheads="1"/>
            </p:cNvSpPr>
            <p:nvPr/>
          </p:nvSpPr>
          <p:spPr bwMode="hidden">
            <a:xfrm>
              <a:off x="2859" y="1045"/>
              <a:ext cx="106"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132" name="Oval 130"/>
            <p:cNvSpPr>
              <a:spLocks noChangeArrowheads="1"/>
            </p:cNvSpPr>
            <p:nvPr/>
          </p:nvSpPr>
          <p:spPr bwMode="hidden">
            <a:xfrm>
              <a:off x="1942" y="104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33" name="Oval 131"/>
            <p:cNvSpPr>
              <a:spLocks noChangeArrowheads="1"/>
            </p:cNvSpPr>
            <p:nvPr/>
          </p:nvSpPr>
          <p:spPr bwMode="hidden">
            <a:xfrm>
              <a:off x="1088" y="1277"/>
              <a:ext cx="106"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34" name="Oval 132"/>
            <p:cNvSpPr>
              <a:spLocks noChangeArrowheads="1"/>
            </p:cNvSpPr>
            <p:nvPr/>
          </p:nvSpPr>
          <p:spPr bwMode="hidden">
            <a:xfrm>
              <a:off x="827" y="135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35" name="Oval 133"/>
            <p:cNvSpPr>
              <a:spLocks noChangeArrowheads="1"/>
            </p:cNvSpPr>
            <p:nvPr/>
          </p:nvSpPr>
          <p:spPr bwMode="hidden">
            <a:xfrm>
              <a:off x="537" y="1428"/>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36" name="Oval 134"/>
            <p:cNvSpPr>
              <a:spLocks noChangeArrowheads="1"/>
            </p:cNvSpPr>
            <p:nvPr/>
          </p:nvSpPr>
          <p:spPr bwMode="hidden">
            <a:xfrm>
              <a:off x="635" y="106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37" name="Oval 135"/>
            <p:cNvSpPr>
              <a:spLocks noChangeArrowheads="1"/>
            </p:cNvSpPr>
            <p:nvPr/>
          </p:nvSpPr>
          <p:spPr bwMode="hidden">
            <a:xfrm>
              <a:off x="1540" y="105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38" name="Oval 136"/>
            <p:cNvSpPr>
              <a:spLocks noChangeArrowheads="1"/>
            </p:cNvSpPr>
            <p:nvPr/>
          </p:nvSpPr>
          <p:spPr bwMode="hidden">
            <a:xfrm>
              <a:off x="1120" y="1063"/>
              <a:ext cx="105"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39" name="Oval 137"/>
            <p:cNvSpPr>
              <a:spLocks noChangeArrowheads="1"/>
            </p:cNvSpPr>
            <p:nvPr/>
          </p:nvSpPr>
          <p:spPr bwMode="hidden">
            <a:xfrm>
              <a:off x="4131" y="1284"/>
              <a:ext cx="111" cy="45"/>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140" name="Oval 138"/>
            <p:cNvSpPr>
              <a:spLocks noChangeArrowheads="1"/>
            </p:cNvSpPr>
            <p:nvPr/>
          </p:nvSpPr>
          <p:spPr bwMode="hidden">
            <a:xfrm>
              <a:off x="3477" y="1163"/>
              <a:ext cx="112" cy="45"/>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41" name="Oval 139"/>
            <p:cNvSpPr>
              <a:spLocks noChangeArrowheads="1"/>
            </p:cNvSpPr>
            <p:nvPr/>
          </p:nvSpPr>
          <p:spPr bwMode="hidden">
            <a:xfrm>
              <a:off x="3315" y="1229"/>
              <a:ext cx="112" cy="45"/>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42" name="Oval 140"/>
            <p:cNvSpPr>
              <a:spLocks noChangeArrowheads="1"/>
            </p:cNvSpPr>
            <p:nvPr/>
          </p:nvSpPr>
          <p:spPr bwMode="hidden">
            <a:xfrm>
              <a:off x="3174" y="1112"/>
              <a:ext cx="112" cy="44"/>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3" name="Oval 141"/>
            <p:cNvSpPr>
              <a:spLocks noChangeArrowheads="1"/>
            </p:cNvSpPr>
            <p:nvPr/>
          </p:nvSpPr>
          <p:spPr bwMode="hidden">
            <a:xfrm>
              <a:off x="2396" y="1051"/>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144" name="Oval 142"/>
            <p:cNvSpPr>
              <a:spLocks noChangeArrowheads="1"/>
            </p:cNvSpPr>
            <p:nvPr/>
          </p:nvSpPr>
          <p:spPr bwMode="hidden">
            <a:xfrm>
              <a:off x="2769" y="1446"/>
              <a:ext cx="111" cy="44"/>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45" name="Oval 143"/>
            <p:cNvSpPr>
              <a:spLocks noChangeArrowheads="1"/>
            </p:cNvSpPr>
            <p:nvPr/>
          </p:nvSpPr>
          <p:spPr bwMode="hidden">
            <a:xfrm>
              <a:off x="2656" y="1294"/>
              <a:ext cx="112" cy="45"/>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6" name="Oval 144"/>
            <p:cNvSpPr>
              <a:spLocks noChangeArrowheads="1"/>
            </p:cNvSpPr>
            <p:nvPr/>
          </p:nvSpPr>
          <p:spPr bwMode="hidden">
            <a:xfrm>
              <a:off x="2501" y="1159"/>
              <a:ext cx="111"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147" name="Oval 145"/>
            <p:cNvSpPr>
              <a:spLocks noChangeArrowheads="1"/>
            </p:cNvSpPr>
            <p:nvPr/>
          </p:nvSpPr>
          <p:spPr bwMode="hidden">
            <a:xfrm>
              <a:off x="2222" y="1101"/>
              <a:ext cx="112" cy="44"/>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148" name="Oval 146"/>
            <p:cNvSpPr>
              <a:spLocks noChangeArrowheads="1"/>
            </p:cNvSpPr>
            <p:nvPr/>
          </p:nvSpPr>
          <p:spPr bwMode="hidden">
            <a:xfrm>
              <a:off x="2029" y="1162"/>
              <a:ext cx="111"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149" name="Oval 147"/>
            <p:cNvSpPr>
              <a:spLocks noChangeArrowheads="1"/>
            </p:cNvSpPr>
            <p:nvPr/>
          </p:nvSpPr>
          <p:spPr bwMode="hidden">
            <a:xfrm>
              <a:off x="1875" y="1356"/>
              <a:ext cx="112"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150" name="Oval 148"/>
            <p:cNvSpPr>
              <a:spLocks noChangeArrowheads="1"/>
            </p:cNvSpPr>
            <p:nvPr/>
          </p:nvSpPr>
          <p:spPr bwMode="hidden">
            <a:xfrm>
              <a:off x="1809" y="1223"/>
              <a:ext cx="111"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151" name="Oval 149"/>
            <p:cNvSpPr>
              <a:spLocks noChangeArrowheads="1"/>
            </p:cNvSpPr>
            <p:nvPr/>
          </p:nvSpPr>
          <p:spPr bwMode="hidden">
            <a:xfrm>
              <a:off x="1738" y="1098"/>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52" name="Oval 150"/>
            <p:cNvSpPr>
              <a:spLocks noChangeArrowheads="1"/>
            </p:cNvSpPr>
            <p:nvPr/>
          </p:nvSpPr>
          <p:spPr bwMode="hidden">
            <a:xfrm>
              <a:off x="1583" y="1289"/>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153" name="Oval 151"/>
            <p:cNvSpPr>
              <a:spLocks noChangeArrowheads="1"/>
            </p:cNvSpPr>
            <p:nvPr/>
          </p:nvSpPr>
          <p:spPr bwMode="hidden">
            <a:xfrm>
              <a:off x="1379" y="1343"/>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154" name="Oval 152"/>
            <p:cNvSpPr>
              <a:spLocks noChangeArrowheads="1"/>
            </p:cNvSpPr>
            <p:nvPr/>
          </p:nvSpPr>
          <p:spPr bwMode="hidden">
            <a:xfrm>
              <a:off x="1529" y="1156"/>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55" name="Oval 153"/>
            <p:cNvSpPr>
              <a:spLocks noChangeArrowheads="1"/>
            </p:cNvSpPr>
            <p:nvPr/>
          </p:nvSpPr>
          <p:spPr bwMode="hidden">
            <a:xfrm>
              <a:off x="1294" y="1222"/>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56" name="Oval 154"/>
            <p:cNvSpPr>
              <a:spLocks noChangeArrowheads="1"/>
            </p:cNvSpPr>
            <p:nvPr/>
          </p:nvSpPr>
          <p:spPr bwMode="hidden">
            <a:xfrm>
              <a:off x="1314" y="1112"/>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57" name="Oval 155"/>
            <p:cNvSpPr>
              <a:spLocks noChangeArrowheads="1"/>
            </p:cNvSpPr>
            <p:nvPr/>
          </p:nvSpPr>
          <p:spPr bwMode="hidden">
            <a:xfrm>
              <a:off x="1082" y="1166"/>
              <a:ext cx="11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58" name="Oval 156"/>
            <p:cNvSpPr>
              <a:spLocks noChangeArrowheads="1"/>
            </p:cNvSpPr>
            <p:nvPr/>
          </p:nvSpPr>
          <p:spPr bwMode="hidden">
            <a:xfrm>
              <a:off x="877" y="1121"/>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59" name="Oval 157"/>
            <p:cNvSpPr>
              <a:spLocks noChangeArrowheads="1"/>
            </p:cNvSpPr>
            <p:nvPr/>
          </p:nvSpPr>
          <p:spPr bwMode="hidden">
            <a:xfrm>
              <a:off x="875" y="1216"/>
              <a:ext cx="11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60" name="Oval 158"/>
            <p:cNvSpPr>
              <a:spLocks noChangeArrowheads="1"/>
            </p:cNvSpPr>
            <p:nvPr/>
          </p:nvSpPr>
          <p:spPr bwMode="hidden">
            <a:xfrm>
              <a:off x="680" y="1170"/>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61" name="Oval 159"/>
            <p:cNvSpPr>
              <a:spLocks noChangeArrowheads="1"/>
            </p:cNvSpPr>
            <p:nvPr/>
          </p:nvSpPr>
          <p:spPr bwMode="hidden">
            <a:xfrm>
              <a:off x="411" y="1232"/>
              <a:ext cx="111"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62" name="Oval 160"/>
            <p:cNvSpPr>
              <a:spLocks noChangeArrowheads="1"/>
            </p:cNvSpPr>
            <p:nvPr/>
          </p:nvSpPr>
          <p:spPr bwMode="hidden">
            <a:xfrm>
              <a:off x="434" y="1100"/>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63" name="Oval 161"/>
            <p:cNvSpPr>
              <a:spLocks noChangeArrowheads="1"/>
            </p:cNvSpPr>
            <p:nvPr/>
          </p:nvSpPr>
          <p:spPr bwMode="hidden">
            <a:xfrm>
              <a:off x="119" y="1312"/>
              <a:ext cx="111"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64" name="Oval 162"/>
            <p:cNvSpPr>
              <a:spLocks noChangeArrowheads="1"/>
            </p:cNvSpPr>
            <p:nvPr/>
          </p:nvSpPr>
          <p:spPr bwMode="hidden">
            <a:xfrm>
              <a:off x="858" y="1001"/>
              <a:ext cx="101" cy="38"/>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65" name="Oval 163"/>
            <p:cNvSpPr>
              <a:spLocks noChangeArrowheads="1"/>
            </p:cNvSpPr>
            <p:nvPr/>
          </p:nvSpPr>
          <p:spPr bwMode="hidden">
            <a:xfrm>
              <a:off x="1341" y="1013"/>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66" name="Oval 164"/>
            <p:cNvSpPr>
              <a:spLocks noChangeArrowheads="1"/>
            </p:cNvSpPr>
            <p:nvPr/>
          </p:nvSpPr>
          <p:spPr bwMode="hidden">
            <a:xfrm>
              <a:off x="1739" y="1008"/>
              <a:ext cx="101" cy="38"/>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67" name="Oval 165"/>
            <p:cNvSpPr>
              <a:spLocks noChangeArrowheads="1"/>
            </p:cNvSpPr>
            <p:nvPr/>
          </p:nvSpPr>
          <p:spPr bwMode="hidden">
            <a:xfrm>
              <a:off x="2116" y="1001"/>
              <a:ext cx="100"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68" name="Oval 166"/>
            <p:cNvSpPr>
              <a:spLocks noChangeArrowheads="1"/>
            </p:cNvSpPr>
            <p:nvPr/>
          </p:nvSpPr>
          <p:spPr bwMode="hidden">
            <a:xfrm>
              <a:off x="2320" y="941"/>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69" name="Oval 167"/>
            <p:cNvSpPr>
              <a:spLocks noChangeArrowheads="1"/>
            </p:cNvSpPr>
            <p:nvPr/>
          </p:nvSpPr>
          <p:spPr bwMode="hidden">
            <a:xfrm>
              <a:off x="2601" y="995"/>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70" name="Oval 168"/>
            <p:cNvSpPr>
              <a:spLocks noChangeArrowheads="1"/>
            </p:cNvSpPr>
            <p:nvPr/>
          </p:nvSpPr>
          <p:spPr bwMode="hidden">
            <a:xfrm>
              <a:off x="1667" y="1420"/>
              <a:ext cx="106"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171" name="Oval 169"/>
            <p:cNvSpPr>
              <a:spLocks noChangeArrowheads="1"/>
            </p:cNvSpPr>
            <p:nvPr/>
          </p:nvSpPr>
          <p:spPr bwMode="hidden">
            <a:xfrm>
              <a:off x="2557" y="1516"/>
              <a:ext cx="123" cy="5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72" name="Oval 170"/>
            <p:cNvSpPr>
              <a:spLocks noChangeArrowheads="1"/>
            </p:cNvSpPr>
            <p:nvPr/>
          </p:nvSpPr>
          <p:spPr bwMode="hidden">
            <a:xfrm>
              <a:off x="3619" y="1287"/>
              <a:ext cx="112"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173" name="Oval 171"/>
            <p:cNvSpPr>
              <a:spLocks noChangeArrowheads="1"/>
            </p:cNvSpPr>
            <p:nvPr/>
          </p:nvSpPr>
          <p:spPr bwMode="hidden">
            <a:xfrm>
              <a:off x="3791" y="1212"/>
              <a:ext cx="111"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174" name="Oval 172"/>
            <p:cNvSpPr>
              <a:spLocks noChangeArrowheads="1"/>
            </p:cNvSpPr>
            <p:nvPr/>
          </p:nvSpPr>
          <p:spPr bwMode="hidden">
            <a:xfrm>
              <a:off x="2134" y="908"/>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75" name="Oval 173"/>
            <p:cNvSpPr>
              <a:spLocks noChangeArrowheads="1"/>
            </p:cNvSpPr>
            <p:nvPr/>
          </p:nvSpPr>
          <p:spPr bwMode="hidden">
            <a:xfrm>
              <a:off x="1264" y="908"/>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76" name="Oval 174"/>
            <p:cNvSpPr>
              <a:spLocks noChangeArrowheads="1"/>
            </p:cNvSpPr>
            <p:nvPr/>
          </p:nvSpPr>
          <p:spPr bwMode="hidden">
            <a:xfrm>
              <a:off x="1471" y="869"/>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77" name="Oval 175"/>
            <p:cNvSpPr>
              <a:spLocks noChangeArrowheads="1"/>
            </p:cNvSpPr>
            <p:nvPr/>
          </p:nvSpPr>
          <p:spPr bwMode="hidden">
            <a:xfrm>
              <a:off x="1650" y="824"/>
              <a:ext cx="83"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78" name="Oval 176"/>
            <p:cNvSpPr>
              <a:spLocks noChangeArrowheads="1"/>
            </p:cNvSpPr>
            <p:nvPr/>
          </p:nvSpPr>
          <p:spPr bwMode="hidden">
            <a:xfrm>
              <a:off x="1918" y="869"/>
              <a:ext cx="84"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79" name="Oval 177"/>
            <p:cNvSpPr>
              <a:spLocks noChangeArrowheads="1"/>
            </p:cNvSpPr>
            <p:nvPr/>
          </p:nvSpPr>
          <p:spPr bwMode="hidden">
            <a:xfrm>
              <a:off x="1720" y="923"/>
              <a:ext cx="83"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80" name="Oval 178"/>
            <p:cNvSpPr>
              <a:spLocks noChangeArrowheads="1"/>
            </p:cNvSpPr>
            <p:nvPr/>
          </p:nvSpPr>
          <p:spPr bwMode="hidden">
            <a:xfrm>
              <a:off x="1913" y="957"/>
              <a:ext cx="95"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81" name="Oval 179"/>
            <p:cNvSpPr>
              <a:spLocks noChangeArrowheads="1"/>
            </p:cNvSpPr>
            <p:nvPr/>
          </p:nvSpPr>
          <p:spPr bwMode="hidden">
            <a:xfrm>
              <a:off x="1541" y="962"/>
              <a:ext cx="89"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82" name="Oval 180"/>
            <p:cNvSpPr>
              <a:spLocks noChangeArrowheads="1"/>
            </p:cNvSpPr>
            <p:nvPr/>
          </p:nvSpPr>
          <p:spPr bwMode="hidden">
            <a:xfrm>
              <a:off x="1076" y="953"/>
              <a:ext cx="10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83" name="Oval 181"/>
            <p:cNvSpPr>
              <a:spLocks noChangeArrowheads="1"/>
            </p:cNvSpPr>
            <p:nvPr/>
          </p:nvSpPr>
          <p:spPr bwMode="hidden">
            <a:xfrm>
              <a:off x="1983" y="4027"/>
              <a:ext cx="195" cy="10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84" name="Oval 182"/>
            <p:cNvSpPr>
              <a:spLocks noChangeArrowheads="1"/>
            </p:cNvSpPr>
            <p:nvPr/>
          </p:nvSpPr>
          <p:spPr bwMode="hidden">
            <a:xfrm>
              <a:off x="2460" y="3671"/>
              <a:ext cx="196" cy="112"/>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85" name="Oval 183"/>
            <p:cNvSpPr>
              <a:spLocks noChangeArrowheads="1"/>
            </p:cNvSpPr>
            <p:nvPr/>
          </p:nvSpPr>
          <p:spPr bwMode="hidden">
            <a:xfrm>
              <a:off x="3238" y="3121"/>
              <a:ext cx="168" cy="9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86" name="Oval 184"/>
            <p:cNvSpPr>
              <a:spLocks noChangeArrowheads="1"/>
            </p:cNvSpPr>
            <p:nvPr/>
          </p:nvSpPr>
          <p:spPr bwMode="hidden">
            <a:xfrm>
              <a:off x="3550" y="2880"/>
              <a:ext cx="157" cy="89"/>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87" name="Oval 185"/>
            <p:cNvSpPr>
              <a:spLocks noChangeArrowheads="1"/>
            </p:cNvSpPr>
            <p:nvPr/>
          </p:nvSpPr>
          <p:spPr bwMode="hidden">
            <a:xfrm>
              <a:off x="2892" y="3377"/>
              <a:ext cx="168" cy="9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88" name="Oval 186"/>
            <p:cNvSpPr>
              <a:spLocks noChangeArrowheads="1"/>
            </p:cNvSpPr>
            <p:nvPr/>
          </p:nvSpPr>
          <p:spPr bwMode="hidden">
            <a:xfrm>
              <a:off x="3869" y="2657"/>
              <a:ext cx="151" cy="84"/>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89" name="Oval 187"/>
            <p:cNvSpPr>
              <a:spLocks noChangeArrowheads="1"/>
            </p:cNvSpPr>
            <p:nvPr/>
          </p:nvSpPr>
          <p:spPr bwMode="hidden">
            <a:xfrm>
              <a:off x="4090" y="2475"/>
              <a:ext cx="156" cy="89"/>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90" name="Oval 188"/>
            <p:cNvSpPr>
              <a:spLocks noChangeArrowheads="1"/>
            </p:cNvSpPr>
            <p:nvPr/>
          </p:nvSpPr>
          <p:spPr bwMode="hidden">
            <a:xfrm>
              <a:off x="4327" y="2314"/>
              <a:ext cx="134" cy="72"/>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91" name="Oval 189"/>
            <p:cNvSpPr>
              <a:spLocks noChangeArrowheads="1"/>
            </p:cNvSpPr>
            <p:nvPr/>
          </p:nvSpPr>
          <p:spPr bwMode="hidden">
            <a:xfrm>
              <a:off x="4712" y="2022"/>
              <a:ext cx="134" cy="73"/>
            </a:xfrm>
            <a:prstGeom prst="ellipse">
              <a:avLst/>
            </a:prstGeom>
            <a:gradFill rotWithShape="0">
              <a:gsLst>
                <a:gs pos="0">
                  <a:schemeClr val="bg2"/>
                </a:gs>
                <a:gs pos="100000">
                  <a:schemeClr val="bg2">
                    <a:gamma/>
                    <a:shade val="54510"/>
                    <a:invGamma/>
                  </a:schemeClr>
                </a:gs>
              </a:gsLst>
              <a:lin ang="2700000" scaled="1"/>
            </a:gradFill>
            <a:ln w="9525">
              <a:noFill/>
              <a:round/>
              <a:headEnd/>
              <a:tailEnd/>
            </a:ln>
            <a:effectLst/>
          </p:spPr>
          <p:txBody>
            <a:bodyPr/>
            <a:lstStyle/>
            <a:p>
              <a:pPr>
                <a:defRPr/>
              </a:pPr>
              <a:endParaRPr lang="es-CL"/>
            </a:p>
          </p:txBody>
        </p:sp>
        <p:sp>
          <p:nvSpPr>
            <p:cNvPr id="192" name="Oval 190"/>
            <p:cNvSpPr>
              <a:spLocks noChangeArrowheads="1"/>
            </p:cNvSpPr>
            <p:nvPr/>
          </p:nvSpPr>
          <p:spPr bwMode="hidden">
            <a:xfrm>
              <a:off x="4533" y="2162"/>
              <a:ext cx="139"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93" name="Oval 191"/>
            <p:cNvSpPr>
              <a:spLocks noChangeArrowheads="1"/>
            </p:cNvSpPr>
            <p:nvPr/>
          </p:nvSpPr>
          <p:spPr bwMode="hidden">
            <a:xfrm>
              <a:off x="4863" y="1920"/>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94" name="Oval 192"/>
            <p:cNvSpPr>
              <a:spLocks noChangeArrowheads="1"/>
            </p:cNvSpPr>
            <p:nvPr/>
          </p:nvSpPr>
          <p:spPr bwMode="hidden">
            <a:xfrm>
              <a:off x="5009" y="1807"/>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95" name="Oval 193"/>
            <p:cNvSpPr>
              <a:spLocks noChangeArrowheads="1"/>
            </p:cNvSpPr>
            <p:nvPr/>
          </p:nvSpPr>
          <p:spPr bwMode="hidden">
            <a:xfrm>
              <a:off x="5161" y="1702"/>
              <a:ext cx="123" cy="50"/>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s-CL"/>
            </a:p>
          </p:txBody>
        </p:sp>
        <p:sp>
          <p:nvSpPr>
            <p:cNvPr id="196" name="Oval 194"/>
            <p:cNvSpPr>
              <a:spLocks noChangeArrowheads="1"/>
            </p:cNvSpPr>
            <p:nvPr/>
          </p:nvSpPr>
          <p:spPr bwMode="hidden">
            <a:xfrm>
              <a:off x="5277" y="1614"/>
              <a:ext cx="124"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s-CL"/>
            </a:p>
          </p:txBody>
        </p:sp>
        <p:sp>
          <p:nvSpPr>
            <p:cNvPr id="197" name="Oval 195"/>
            <p:cNvSpPr>
              <a:spLocks noChangeArrowheads="1"/>
            </p:cNvSpPr>
            <p:nvPr/>
          </p:nvSpPr>
          <p:spPr bwMode="hidden">
            <a:xfrm>
              <a:off x="5398" y="1521"/>
              <a:ext cx="123"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s-CL"/>
            </a:p>
          </p:txBody>
        </p:sp>
        <p:sp>
          <p:nvSpPr>
            <p:cNvPr id="198" name="Oval 196"/>
            <p:cNvSpPr>
              <a:spLocks noChangeArrowheads="1"/>
            </p:cNvSpPr>
            <p:nvPr/>
          </p:nvSpPr>
          <p:spPr bwMode="hidden">
            <a:xfrm>
              <a:off x="3255" y="4071"/>
              <a:ext cx="196" cy="106"/>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s-CL"/>
            </a:p>
          </p:txBody>
        </p:sp>
        <p:sp>
          <p:nvSpPr>
            <p:cNvPr id="199" name="Oval 197"/>
            <p:cNvSpPr>
              <a:spLocks noChangeArrowheads="1"/>
            </p:cNvSpPr>
            <p:nvPr/>
          </p:nvSpPr>
          <p:spPr bwMode="hidden">
            <a:xfrm>
              <a:off x="3651" y="3693"/>
              <a:ext cx="196" cy="111"/>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s-CL"/>
            </a:p>
          </p:txBody>
        </p:sp>
        <p:sp>
          <p:nvSpPr>
            <p:cNvPr id="200" name="Oval 198"/>
            <p:cNvSpPr>
              <a:spLocks noChangeArrowheads="1"/>
            </p:cNvSpPr>
            <p:nvPr/>
          </p:nvSpPr>
          <p:spPr bwMode="hidden">
            <a:xfrm>
              <a:off x="4773" y="3705"/>
              <a:ext cx="201" cy="106"/>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pPr>
                <a:defRPr/>
              </a:pPr>
              <a:endParaRPr lang="es-CL"/>
            </a:p>
          </p:txBody>
        </p:sp>
        <p:sp>
          <p:nvSpPr>
            <p:cNvPr id="201" name="Oval 199"/>
            <p:cNvSpPr>
              <a:spLocks noChangeArrowheads="1"/>
            </p:cNvSpPr>
            <p:nvPr/>
          </p:nvSpPr>
          <p:spPr bwMode="hidden">
            <a:xfrm>
              <a:off x="4491" y="4049"/>
              <a:ext cx="196" cy="105"/>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pPr>
                <a:defRPr/>
              </a:pPr>
              <a:endParaRPr lang="es-CL"/>
            </a:p>
          </p:txBody>
        </p:sp>
        <p:sp>
          <p:nvSpPr>
            <p:cNvPr id="202" name="Oval 200"/>
            <p:cNvSpPr>
              <a:spLocks noChangeArrowheads="1"/>
            </p:cNvSpPr>
            <p:nvPr/>
          </p:nvSpPr>
          <p:spPr bwMode="hidden">
            <a:xfrm>
              <a:off x="3989" y="3396"/>
              <a:ext cx="168" cy="96"/>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s-CL"/>
            </a:p>
          </p:txBody>
        </p:sp>
        <p:sp>
          <p:nvSpPr>
            <p:cNvPr id="203" name="Oval 201"/>
            <p:cNvSpPr>
              <a:spLocks noChangeArrowheads="1"/>
            </p:cNvSpPr>
            <p:nvPr/>
          </p:nvSpPr>
          <p:spPr bwMode="hidden">
            <a:xfrm>
              <a:off x="4263" y="3141"/>
              <a:ext cx="167" cy="95"/>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s-CL"/>
            </a:p>
          </p:txBody>
        </p:sp>
        <p:sp>
          <p:nvSpPr>
            <p:cNvPr id="204" name="Oval 202"/>
            <p:cNvSpPr>
              <a:spLocks noChangeArrowheads="1"/>
            </p:cNvSpPr>
            <p:nvPr/>
          </p:nvSpPr>
          <p:spPr bwMode="hidden">
            <a:xfrm>
              <a:off x="5044" y="3418"/>
              <a:ext cx="167" cy="95"/>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pPr>
                <a:defRPr/>
              </a:pPr>
              <a:endParaRPr lang="es-CL"/>
            </a:p>
          </p:txBody>
        </p:sp>
        <p:sp>
          <p:nvSpPr>
            <p:cNvPr id="205" name="Oval 203"/>
            <p:cNvSpPr>
              <a:spLocks noChangeArrowheads="1"/>
            </p:cNvSpPr>
            <p:nvPr/>
          </p:nvSpPr>
          <p:spPr bwMode="hidden">
            <a:xfrm>
              <a:off x="4553" y="2873"/>
              <a:ext cx="156" cy="8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s-CL"/>
            </a:p>
          </p:txBody>
        </p:sp>
        <p:sp>
          <p:nvSpPr>
            <p:cNvPr id="206" name="Oval 204"/>
            <p:cNvSpPr>
              <a:spLocks noChangeArrowheads="1"/>
            </p:cNvSpPr>
            <p:nvPr/>
          </p:nvSpPr>
          <p:spPr bwMode="hidden">
            <a:xfrm>
              <a:off x="5293" y="3116"/>
              <a:ext cx="168" cy="95"/>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s-CL"/>
            </a:p>
          </p:txBody>
        </p:sp>
        <p:sp>
          <p:nvSpPr>
            <p:cNvPr id="207" name="Oval 205"/>
            <p:cNvSpPr>
              <a:spLocks noChangeArrowheads="1"/>
            </p:cNvSpPr>
            <p:nvPr/>
          </p:nvSpPr>
          <p:spPr bwMode="hidden">
            <a:xfrm>
              <a:off x="5497" y="2879"/>
              <a:ext cx="156" cy="89"/>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pPr>
                <a:defRPr/>
              </a:pPr>
              <a:endParaRPr lang="es-CL"/>
            </a:p>
          </p:txBody>
        </p:sp>
        <p:sp>
          <p:nvSpPr>
            <p:cNvPr id="208" name="Oval 206"/>
            <p:cNvSpPr>
              <a:spLocks noChangeArrowheads="1"/>
            </p:cNvSpPr>
            <p:nvPr/>
          </p:nvSpPr>
          <p:spPr bwMode="hidden">
            <a:xfrm>
              <a:off x="4772" y="2673"/>
              <a:ext cx="156" cy="8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s-CL"/>
            </a:p>
          </p:txBody>
        </p:sp>
        <p:sp>
          <p:nvSpPr>
            <p:cNvPr id="209" name="Oval 207"/>
            <p:cNvSpPr>
              <a:spLocks noChangeArrowheads="1"/>
            </p:cNvSpPr>
            <p:nvPr/>
          </p:nvSpPr>
          <p:spPr bwMode="hidden">
            <a:xfrm>
              <a:off x="4966" y="2488"/>
              <a:ext cx="156" cy="84"/>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s-CL"/>
            </a:p>
          </p:txBody>
        </p:sp>
        <p:sp>
          <p:nvSpPr>
            <p:cNvPr id="210" name="Oval 208"/>
            <p:cNvSpPr>
              <a:spLocks noChangeArrowheads="1"/>
            </p:cNvSpPr>
            <p:nvPr/>
          </p:nvSpPr>
          <p:spPr bwMode="hidden">
            <a:xfrm>
              <a:off x="5444" y="2052"/>
              <a:ext cx="134" cy="7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s-CL"/>
            </a:p>
          </p:txBody>
        </p:sp>
        <p:sp>
          <p:nvSpPr>
            <p:cNvPr id="211" name="Oval 209"/>
            <p:cNvSpPr>
              <a:spLocks noChangeArrowheads="1"/>
            </p:cNvSpPr>
            <p:nvPr/>
          </p:nvSpPr>
          <p:spPr bwMode="hidden">
            <a:xfrm>
              <a:off x="5161" y="2314"/>
              <a:ext cx="140" cy="7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s-CL"/>
            </a:p>
          </p:txBody>
        </p:sp>
        <p:sp>
          <p:nvSpPr>
            <p:cNvPr id="212" name="Oval 210"/>
            <p:cNvSpPr>
              <a:spLocks noChangeArrowheads="1"/>
            </p:cNvSpPr>
            <p:nvPr/>
          </p:nvSpPr>
          <p:spPr bwMode="hidden">
            <a:xfrm>
              <a:off x="5318" y="2176"/>
              <a:ext cx="134" cy="61"/>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s-CL"/>
            </a:p>
          </p:txBody>
        </p:sp>
        <p:sp>
          <p:nvSpPr>
            <p:cNvPr id="213" name="Oval 211"/>
            <p:cNvSpPr>
              <a:spLocks noChangeArrowheads="1"/>
            </p:cNvSpPr>
            <p:nvPr/>
          </p:nvSpPr>
          <p:spPr bwMode="hidden">
            <a:xfrm>
              <a:off x="5581" y="1933"/>
              <a:ext cx="128" cy="61"/>
            </a:xfrm>
            <a:prstGeom prst="ellipse">
              <a:avLst/>
            </a:prstGeom>
            <a:gradFill rotWithShape="0">
              <a:gsLst>
                <a:gs pos="0">
                  <a:schemeClr val="bg1"/>
                </a:gs>
                <a:gs pos="100000">
                  <a:schemeClr val="bg1">
                    <a:gamma/>
                    <a:shade val="57647"/>
                    <a:invGamma/>
                  </a:schemeClr>
                </a:gs>
              </a:gsLst>
              <a:lin ang="2700000" scaled="1"/>
            </a:gradFill>
            <a:ln w="9525">
              <a:noFill/>
              <a:round/>
              <a:headEnd/>
              <a:tailEnd/>
            </a:ln>
            <a:effectLst/>
          </p:spPr>
          <p:txBody>
            <a:bodyPr/>
            <a:lstStyle/>
            <a:p>
              <a:pPr>
                <a:defRPr/>
              </a:pPr>
              <a:endParaRPr lang="es-CL"/>
            </a:p>
          </p:txBody>
        </p:sp>
        <p:sp>
          <p:nvSpPr>
            <p:cNvPr id="214" name="Oval 212"/>
            <p:cNvSpPr>
              <a:spLocks noChangeArrowheads="1"/>
            </p:cNvSpPr>
            <p:nvPr/>
          </p:nvSpPr>
          <p:spPr bwMode="hidden">
            <a:xfrm>
              <a:off x="5689" y="1811"/>
              <a:ext cx="128" cy="61"/>
            </a:xfrm>
            <a:prstGeom prst="ellipse">
              <a:avLst/>
            </a:prstGeom>
            <a:gradFill rotWithShape="0">
              <a:gsLst>
                <a:gs pos="0">
                  <a:schemeClr val="bg1"/>
                </a:gs>
                <a:gs pos="100000">
                  <a:schemeClr val="bg1">
                    <a:gamma/>
                    <a:shade val="57647"/>
                    <a:invGamma/>
                  </a:schemeClr>
                </a:gs>
              </a:gsLst>
              <a:lin ang="2700000" scaled="1"/>
            </a:gradFill>
            <a:ln w="9525">
              <a:noFill/>
              <a:round/>
              <a:headEnd/>
              <a:tailEnd/>
            </a:ln>
            <a:effectLst/>
          </p:spPr>
          <p:txBody>
            <a:bodyPr/>
            <a:lstStyle/>
            <a:p>
              <a:pPr>
                <a:defRPr/>
              </a:pPr>
              <a:endParaRPr lang="es-CL"/>
            </a:p>
          </p:txBody>
        </p:sp>
        <p:sp>
          <p:nvSpPr>
            <p:cNvPr id="215" name="Oval 213"/>
            <p:cNvSpPr>
              <a:spLocks noChangeArrowheads="1"/>
            </p:cNvSpPr>
            <p:nvPr/>
          </p:nvSpPr>
          <p:spPr bwMode="hidden">
            <a:xfrm>
              <a:off x="5663" y="2680"/>
              <a:ext cx="156" cy="8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s-CL"/>
            </a:p>
          </p:txBody>
        </p:sp>
        <p:sp>
          <p:nvSpPr>
            <p:cNvPr id="216" name="Oval 214"/>
            <p:cNvSpPr>
              <a:spLocks noChangeArrowheads="1"/>
            </p:cNvSpPr>
            <p:nvPr/>
          </p:nvSpPr>
          <p:spPr bwMode="hidden">
            <a:xfrm>
              <a:off x="-65" y="2865"/>
              <a:ext cx="150" cy="89"/>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217" name="Oval 215"/>
            <p:cNvSpPr>
              <a:spLocks noChangeArrowheads="1"/>
            </p:cNvSpPr>
            <p:nvPr/>
          </p:nvSpPr>
          <p:spPr bwMode="hidden">
            <a:xfrm>
              <a:off x="2" y="2477"/>
              <a:ext cx="156" cy="89"/>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218" name="Oval 216"/>
            <p:cNvSpPr>
              <a:spLocks noChangeArrowheads="1"/>
            </p:cNvSpPr>
            <p:nvPr/>
          </p:nvSpPr>
          <p:spPr bwMode="hidden">
            <a:xfrm>
              <a:off x="-9" y="1436"/>
              <a:ext cx="106"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219" name="Oval 217"/>
            <p:cNvSpPr>
              <a:spLocks noChangeArrowheads="1"/>
            </p:cNvSpPr>
            <p:nvPr/>
          </p:nvSpPr>
          <p:spPr bwMode="hidden">
            <a:xfrm>
              <a:off x="5624" y="4010"/>
              <a:ext cx="201" cy="106"/>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pPr>
                <a:defRPr/>
              </a:pPr>
              <a:endParaRPr lang="es-CL"/>
            </a:p>
          </p:txBody>
        </p:sp>
      </p:grpSp>
      <p:sp>
        <p:nvSpPr>
          <p:cNvPr id="15578" name="Rectangle 218"/>
          <p:cNvSpPr>
            <a:spLocks noGrp="1" noChangeArrowheads="1"/>
          </p:cNvSpPr>
          <p:nvPr>
            <p:ph type="ctrTitle" sz="quarter"/>
          </p:nvPr>
        </p:nvSpPr>
        <p:spPr>
          <a:xfrm>
            <a:off x="685800" y="1844675"/>
            <a:ext cx="7772400" cy="1736725"/>
          </a:xfrm>
        </p:spPr>
        <p:txBody>
          <a:bodyPr anchor="b" anchorCtr="1"/>
          <a:lstStyle>
            <a:lvl1pPr>
              <a:defRPr sz="5400"/>
            </a:lvl1pPr>
          </a:lstStyle>
          <a:p>
            <a:r>
              <a:rPr lang="es-MX"/>
              <a:t>Haga clic para cambiar el estilo de título	</a:t>
            </a:r>
          </a:p>
        </p:txBody>
      </p:sp>
      <p:sp>
        <p:nvSpPr>
          <p:cNvPr id="15579" name="Rectangle 219"/>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MX"/>
              <a:t>Haga clic para modificar el estilo de subtítulo del patrón</a:t>
            </a:r>
          </a:p>
        </p:txBody>
      </p:sp>
      <p:sp>
        <p:nvSpPr>
          <p:cNvPr id="220" name="Rectangle 220"/>
          <p:cNvSpPr>
            <a:spLocks noGrp="1" noChangeArrowheads="1"/>
          </p:cNvSpPr>
          <p:nvPr>
            <p:ph type="dt" sz="quarter" idx="10"/>
          </p:nvPr>
        </p:nvSpPr>
        <p:spPr/>
        <p:txBody>
          <a:bodyPr/>
          <a:lstStyle>
            <a:lvl1pPr>
              <a:defRPr smtClean="0"/>
            </a:lvl1pPr>
          </a:lstStyle>
          <a:p>
            <a:pPr>
              <a:defRPr/>
            </a:pPr>
            <a:endParaRPr lang="es-MX"/>
          </a:p>
        </p:txBody>
      </p:sp>
      <p:sp>
        <p:nvSpPr>
          <p:cNvPr id="221" name="Rectangle 221"/>
          <p:cNvSpPr>
            <a:spLocks noGrp="1" noChangeArrowheads="1"/>
          </p:cNvSpPr>
          <p:nvPr>
            <p:ph type="ftr" sz="quarter" idx="11"/>
          </p:nvPr>
        </p:nvSpPr>
        <p:spPr>
          <a:xfrm>
            <a:off x="3124200" y="6248400"/>
            <a:ext cx="2895600" cy="457200"/>
          </a:xfrm>
        </p:spPr>
        <p:txBody>
          <a:bodyPr/>
          <a:lstStyle>
            <a:lvl1pPr>
              <a:defRPr smtClean="0"/>
            </a:lvl1pPr>
          </a:lstStyle>
          <a:p>
            <a:pPr>
              <a:defRPr/>
            </a:pPr>
            <a:endParaRPr lang="es-MX"/>
          </a:p>
        </p:txBody>
      </p:sp>
      <p:sp>
        <p:nvSpPr>
          <p:cNvPr id="222" name="Rectangle 222"/>
          <p:cNvSpPr>
            <a:spLocks noGrp="1" noChangeArrowheads="1"/>
          </p:cNvSpPr>
          <p:nvPr>
            <p:ph type="sldNum" sz="quarter" idx="12"/>
          </p:nvPr>
        </p:nvSpPr>
        <p:spPr/>
        <p:txBody>
          <a:bodyPr/>
          <a:lstStyle>
            <a:lvl1pPr>
              <a:defRPr smtClean="0"/>
            </a:lvl1pPr>
          </a:lstStyle>
          <a:p>
            <a:pPr>
              <a:defRPr/>
            </a:pPr>
            <a:fld id="{8FD309F2-A571-45AA-8EBF-D1E48D845838}" type="slidenum">
              <a:rPr lang="es-MX"/>
              <a:pPr>
                <a:defRPr/>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218"/>
          <p:cNvSpPr>
            <a:spLocks noGrp="1" noChangeArrowheads="1"/>
          </p:cNvSpPr>
          <p:nvPr>
            <p:ph type="sldNum" sz="quarter" idx="10"/>
          </p:nvPr>
        </p:nvSpPr>
        <p:spPr>
          <a:ln/>
        </p:spPr>
        <p:txBody>
          <a:bodyPr/>
          <a:lstStyle>
            <a:lvl1pPr>
              <a:defRPr/>
            </a:lvl1pPr>
          </a:lstStyle>
          <a:p>
            <a:pPr>
              <a:defRPr/>
            </a:pPr>
            <a:fld id="{BA895E4A-4401-49B1-86D3-66BF65B1B8AC}" type="slidenum">
              <a:rPr lang="es-MX"/>
              <a:pPr>
                <a:defRPr/>
              </a:pPr>
              <a:t>‹Nº›</a:t>
            </a:fld>
            <a:endParaRPr lang="es-MX"/>
          </a:p>
        </p:txBody>
      </p:sp>
      <p:sp>
        <p:nvSpPr>
          <p:cNvPr id="5" name="Rectangle 219"/>
          <p:cNvSpPr>
            <a:spLocks noGrp="1" noChangeArrowheads="1"/>
          </p:cNvSpPr>
          <p:nvPr>
            <p:ph type="dt" sz="half" idx="11"/>
          </p:nvPr>
        </p:nvSpPr>
        <p:spPr>
          <a:ln/>
        </p:spPr>
        <p:txBody>
          <a:bodyPr/>
          <a:lstStyle>
            <a:lvl1pPr>
              <a:defRPr/>
            </a:lvl1pPr>
          </a:lstStyle>
          <a:p>
            <a:pPr>
              <a:defRPr/>
            </a:pPr>
            <a:endParaRPr lang="es-MX"/>
          </a:p>
        </p:txBody>
      </p:sp>
      <p:sp>
        <p:nvSpPr>
          <p:cNvPr id="6" name="Rectangle 220"/>
          <p:cNvSpPr>
            <a:spLocks noGrp="1" noChangeArrowheads="1"/>
          </p:cNvSpPr>
          <p:nvPr>
            <p:ph type="ftr" sz="quarter" idx="12"/>
          </p:nvPr>
        </p:nvSpPr>
        <p:spPr>
          <a:ln/>
        </p:spPr>
        <p:txBody>
          <a:bodyPr/>
          <a:lstStyle>
            <a:lvl1pPr>
              <a:defRPr/>
            </a:lvl1pPr>
          </a:lstStyle>
          <a:p>
            <a:pPr>
              <a:defRPr/>
            </a:pPr>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218"/>
          <p:cNvSpPr>
            <a:spLocks noGrp="1" noChangeArrowheads="1"/>
          </p:cNvSpPr>
          <p:nvPr>
            <p:ph type="sldNum" sz="quarter" idx="10"/>
          </p:nvPr>
        </p:nvSpPr>
        <p:spPr>
          <a:ln/>
        </p:spPr>
        <p:txBody>
          <a:bodyPr/>
          <a:lstStyle>
            <a:lvl1pPr>
              <a:defRPr/>
            </a:lvl1pPr>
          </a:lstStyle>
          <a:p>
            <a:pPr>
              <a:defRPr/>
            </a:pPr>
            <a:fld id="{154BDF2F-5EEA-44AD-8D41-B7B3C17AF7E3}" type="slidenum">
              <a:rPr lang="es-MX"/>
              <a:pPr>
                <a:defRPr/>
              </a:pPr>
              <a:t>‹Nº›</a:t>
            </a:fld>
            <a:endParaRPr lang="es-MX"/>
          </a:p>
        </p:txBody>
      </p:sp>
      <p:sp>
        <p:nvSpPr>
          <p:cNvPr id="5" name="Rectangle 219"/>
          <p:cNvSpPr>
            <a:spLocks noGrp="1" noChangeArrowheads="1"/>
          </p:cNvSpPr>
          <p:nvPr>
            <p:ph type="dt" sz="half" idx="11"/>
          </p:nvPr>
        </p:nvSpPr>
        <p:spPr>
          <a:ln/>
        </p:spPr>
        <p:txBody>
          <a:bodyPr/>
          <a:lstStyle>
            <a:lvl1pPr>
              <a:defRPr/>
            </a:lvl1pPr>
          </a:lstStyle>
          <a:p>
            <a:pPr>
              <a:defRPr/>
            </a:pPr>
            <a:endParaRPr lang="es-MX"/>
          </a:p>
        </p:txBody>
      </p:sp>
      <p:sp>
        <p:nvSpPr>
          <p:cNvPr id="6" name="Rectangle 220"/>
          <p:cNvSpPr>
            <a:spLocks noGrp="1" noChangeArrowheads="1"/>
          </p:cNvSpPr>
          <p:nvPr>
            <p:ph type="ftr" sz="quarter" idx="12"/>
          </p:nvPr>
        </p:nvSpPr>
        <p:spPr>
          <a:ln/>
        </p:spPr>
        <p:txBody>
          <a:bodyPr/>
          <a:lstStyle>
            <a:lvl1pPr>
              <a:defRPr/>
            </a:lvl1pPr>
          </a:lstStyle>
          <a:p>
            <a:pPr>
              <a:defRPr/>
            </a:pPr>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33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33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218"/>
          <p:cNvSpPr>
            <a:spLocks noGrp="1" noChangeArrowheads="1"/>
          </p:cNvSpPr>
          <p:nvPr>
            <p:ph type="sldNum" sz="quarter" idx="10"/>
          </p:nvPr>
        </p:nvSpPr>
        <p:spPr>
          <a:ln/>
        </p:spPr>
        <p:txBody>
          <a:bodyPr/>
          <a:lstStyle>
            <a:lvl1pPr>
              <a:defRPr/>
            </a:lvl1pPr>
          </a:lstStyle>
          <a:p>
            <a:pPr>
              <a:defRPr/>
            </a:pPr>
            <a:fld id="{52CC12D1-EAFC-4F70-9BB3-DA4A66AA1858}" type="slidenum">
              <a:rPr lang="es-MX"/>
              <a:pPr>
                <a:defRPr/>
              </a:pPr>
              <a:t>‹Nº›</a:t>
            </a:fld>
            <a:endParaRPr lang="es-MX"/>
          </a:p>
        </p:txBody>
      </p:sp>
      <p:sp>
        <p:nvSpPr>
          <p:cNvPr id="6" name="Rectangle 219"/>
          <p:cNvSpPr>
            <a:spLocks noGrp="1" noChangeArrowheads="1"/>
          </p:cNvSpPr>
          <p:nvPr>
            <p:ph type="dt" sz="half" idx="11"/>
          </p:nvPr>
        </p:nvSpPr>
        <p:spPr>
          <a:ln/>
        </p:spPr>
        <p:txBody>
          <a:bodyPr/>
          <a:lstStyle>
            <a:lvl1pPr>
              <a:defRPr/>
            </a:lvl1pPr>
          </a:lstStyle>
          <a:p>
            <a:pPr>
              <a:defRPr/>
            </a:pPr>
            <a:endParaRPr lang="es-MX"/>
          </a:p>
        </p:txBody>
      </p:sp>
      <p:sp>
        <p:nvSpPr>
          <p:cNvPr id="7" name="Rectangle 220"/>
          <p:cNvSpPr>
            <a:spLocks noGrp="1" noChangeArrowheads="1"/>
          </p:cNvSpPr>
          <p:nvPr>
            <p:ph type="ftr" sz="quarter" idx="12"/>
          </p:nvPr>
        </p:nvSpPr>
        <p:spPr>
          <a:ln/>
        </p:spPr>
        <p:txBody>
          <a:bodyPr/>
          <a:lstStyle>
            <a:lvl1pPr>
              <a:defRPr/>
            </a:lvl1pPr>
          </a:lstStyle>
          <a:p>
            <a:pPr>
              <a:defRPr/>
            </a:pPr>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218"/>
          <p:cNvSpPr>
            <a:spLocks noGrp="1" noChangeArrowheads="1"/>
          </p:cNvSpPr>
          <p:nvPr>
            <p:ph type="sldNum" sz="quarter" idx="10"/>
          </p:nvPr>
        </p:nvSpPr>
        <p:spPr>
          <a:ln/>
        </p:spPr>
        <p:txBody>
          <a:bodyPr/>
          <a:lstStyle>
            <a:lvl1pPr>
              <a:defRPr/>
            </a:lvl1pPr>
          </a:lstStyle>
          <a:p>
            <a:pPr>
              <a:defRPr/>
            </a:pPr>
            <a:fld id="{E3A030EE-1C31-43EA-8BF1-A0ED46B0909D}" type="slidenum">
              <a:rPr lang="es-MX"/>
              <a:pPr>
                <a:defRPr/>
              </a:pPr>
              <a:t>‹Nº›</a:t>
            </a:fld>
            <a:endParaRPr lang="es-MX"/>
          </a:p>
        </p:txBody>
      </p:sp>
      <p:sp>
        <p:nvSpPr>
          <p:cNvPr id="8" name="Rectangle 219"/>
          <p:cNvSpPr>
            <a:spLocks noGrp="1" noChangeArrowheads="1"/>
          </p:cNvSpPr>
          <p:nvPr>
            <p:ph type="dt" sz="half" idx="11"/>
          </p:nvPr>
        </p:nvSpPr>
        <p:spPr>
          <a:ln/>
        </p:spPr>
        <p:txBody>
          <a:bodyPr/>
          <a:lstStyle>
            <a:lvl1pPr>
              <a:defRPr/>
            </a:lvl1pPr>
          </a:lstStyle>
          <a:p>
            <a:pPr>
              <a:defRPr/>
            </a:pPr>
            <a:endParaRPr lang="es-MX"/>
          </a:p>
        </p:txBody>
      </p:sp>
      <p:sp>
        <p:nvSpPr>
          <p:cNvPr id="9" name="Rectangle 220"/>
          <p:cNvSpPr>
            <a:spLocks noGrp="1" noChangeArrowheads="1"/>
          </p:cNvSpPr>
          <p:nvPr>
            <p:ph type="ftr" sz="quarter" idx="12"/>
          </p:nvPr>
        </p:nvSpPr>
        <p:spPr>
          <a:ln/>
        </p:spPr>
        <p:txBody>
          <a:bodyPr/>
          <a:lstStyle>
            <a:lvl1pPr>
              <a:defRPr/>
            </a:lvl1pPr>
          </a:lstStyle>
          <a:p>
            <a:pPr>
              <a:defRPr/>
            </a:pPr>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218"/>
          <p:cNvSpPr>
            <a:spLocks noGrp="1" noChangeArrowheads="1"/>
          </p:cNvSpPr>
          <p:nvPr>
            <p:ph type="sldNum" sz="quarter" idx="10"/>
          </p:nvPr>
        </p:nvSpPr>
        <p:spPr>
          <a:ln/>
        </p:spPr>
        <p:txBody>
          <a:bodyPr/>
          <a:lstStyle>
            <a:lvl1pPr>
              <a:defRPr/>
            </a:lvl1pPr>
          </a:lstStyle>
          <a:p>
            <a:pPr>
              <a:defRPr/>
            </a:pPr>
            <a:fld id="{363B18E0-B838-4B58-A4DD-BDD81A578E19}" type="slidenum">
              <a:rPr lang="es-MX"/>
              <a:pPr>
                <a:defRPr/>
              </a:pPr>
              <a:t>‹Nº›</a:t>
            </a:fld>
            <a:endParaRPr lang="es-MX"/>
          </a:p>
        </p:txBody>
      </p:sp>
      <p:sp>
        <p:nvSpPr>
          <p:cNvPr id="4" name="Rectangle 219"/>
          <p:cNvSpPr>
            <a:spLocks noGrp="1" noChangeArrowheads="1"/>
          </p:cNvSpPr>
          <p:nvPr>
            <p:ph type="dt" sz="half" idx="11"/>
          </p:nvPr>
        </p:nvSpPr>
        <p:spPr>
          <a:ln/>
        </p:spPr>
        <p:txBody>
          <a:bodyPr/>
          <a:lstStyle>
            <a:lvl1pPr>
              <a:defRPr/>
            </a:lvl1pPr>
          </a:lstStyle>
          <a:p>
            <a:pPr>
              <a:defRPr/>
            </a:pPr>
            <a:endParaRPr lang="es-MX"/>
          </a:p>
        </p:txBody>
      </p:sp>
      <p:sp>
        <p:nvSpPr>
          <p:cNvPr id="5" name="Rectangle 220"/>
          <p:cNvSpPr>
            <a:spLocks noGrp="1" noChangeArrowheads="1"/>
          </p:cNvSpPr>
          <p:nvPr>
            <p:ph type="ftr" sz="quarter" idx="12"/>
          </p:nvPr>
        </p:nvSpPr>
        <p:spPr>
          <a:ln/>
        </p:spPr>
        <p:txBody>
          <a:bodyPr/>
          <a:lstStyle>
            <a:lvl1pPr>
              <a:defRPr/>
            </a:lvl1pPr>
          </a:lstStyle>
          <a:p>
            <a:pPr>
              <a:defRPr/>
            </a:pPr>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218"/>
          <p:cNvSpPr>
            <a:spLocks noGrp="1" noChangeArrowheads="1"/>
          </p:cNvSpPr>
          <p:nvPr>
            <p:ph type="sldNum" sz="quarter" idx="10"/>
          </p:nvPr>
        </p:nvSpPr>
        <p:spPr>
          <a:ln/>
        </p:spPr>
        <p:txBody>
          <a:bodyPr/>
          <a:lstStyle>
            <a:lvl1pPr>
              <a:defRPr/>
            </a:lvl1pPr>
          </a:lstStyle>
          <a:p>
            <a:pPr>
              <a:defRPr/>
            </a:pPr>
            <a:fld id="{38A2F5D5-2B21-4D99-962D-3C467C205828}" type="slidenum">
              <a:rPr lang="es-MX"/>
              <a:pPr>
                <a:defRPr/>
              </a:pPr>
              <a:t>‹Nº›</a:t>
            </a:fld>
            <a:endParaRPr lang="es-MX"/>
          </a:p>
        </p:txBody>
      </p:sp>
      <p:sp>
        <p:nvSpPr>
          <p:cNvPr id="3" name="Rectangle 219"/>
          <p:cNvSpPr>
            <a:spLocks noGrp="1" noChangeArrowheads="1"/>
          </p:cNvSpPr>
          <p:nvPr>
            <p:ph type="dt" sz="half" idx="11"/>
          </p:nvPr>
        </p:nvSpPr>
        <p:spPr>
          <a:ln/>
        </p:spPr>
        <p:txBody>
          <a:bodyPr/>
          <a:lstStyle>
            <a:lvl1pPr>
              <a:defRPr/>
            </a:lvl1pPr>
          </a:lstStyle>
          <a:p>
            <a:pPr>
              <a:defRPr/>
            </a:pPr>
            <a:endParaRPr lang="es-MX"/>
          </a:p>
        </p:txBody>
      </p:sp>
      <p:sp>
        <p:nvSpPr>
          <p:cNvPr id="4" name="Rectangle 220"/>
          <p:cNvSpPr>
            <a:spLocks noGrp="1" noChangeArrowheads="1"/>
          </p:cNvSpPr>
          <p:nvPr>
            <p:ph type="ftr" sz="quarter" idx="12"/>
          </p:nvPr>
        </p:nvSpPr>
        <p:spPr>
          <a:ln/>
        </p:spPr>
        <p:txBody>
          <a:bodyPr/>
          <a:lstStyle>
            <a:lvl1pPr>
              <a:defRPr/>
            </a:lvl1pPr>
          </a:lstStyle>
          <a:p>
            <a:pPr>
              <a:defRPr/>
            </a:pPr>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218"/>
          <p:cNvSpPr>
            <a:spLocks noGrp="1" noChangeArrowheads="1"/>
          </p:cNvSpPr>
          <p:nvPr>
            <p:ph type="sldNum" sz="quarter" idx="10"/>
          </p:nvPr>
        </p:nvSpPr>
        <p:spPr>
          <a:ln/>
        </p:spPr>
        <p:txBody>
          <a:bodyPr/>
          <a:lstStyle>
            <a:lvl1pPr>
              <a:defRPr/>
            </a:lvl1pPr>
          </a:lstStyle>
          <a:p>
            <a:pPr>
              <a:defRPr/>
            </a:pPr>
            <a:fld id="{BCD688F2-C835-4DD2-8792-B006E3920BC4}" type="slidenum">
              <a:rPr lang="es-MX"/>
              <a:pPr>
                <a:defRPr/>
              </a:pPr>
              <a:t>‹Nº›</a:t>
            </a:fld>
            <a:endParaRPr lang="es-MX"/>
          </a:p>
        </p:txBody>
      </p:sp>
      <p:sp>
        <p:nvSpPr>
          <p:cNvPr id="6" name="Rectangle 219"/>
          <p:cNvSpPr>
            <a:spLocks noGrp="1" noChangeArrowheads="1"/>
          </p:cNvSpPr>
          <p:nvPr>
            <p:ph type="dt" sz="half" idx="11"/>
          </p:nvPr>
        </p:nvSpPr>
        <p:spPr>
          <a:ln/>
        </p:spPr>
        <p:txBody>
          <a:bodyPr/>
          <a:lstStyle>
            <a:lvl1pPr>
              <a:defRPr/>
            </a:lvl1pPr>
          </a:lstStyle>
          <a:p>
            <a:pPr>
              <a:defRPr/>
            </a:pPr>
            <a:endParaRPr lang="es-MX"/>
          </a:p>
        </p:txBody>
      </p:sp>
      <p:sp>
        <p:nvSpPr>
          <p:cNvPr id="7" name="Rectangle 220"/>
          <p:cNvSpPr>
            <a:spLocks noGrp="1" noChangeArrowheads="1"/>
          </p:cNvSpPr>
          <p:nvPr>
            <p:ph type="ftr" sz="quarter" idx="12"/>
          </p:nvPr>
        </p:nvSpPr>
        <p:spPr>
          <a:ln/>
        </p:spPr>
        <p:txBody>
          <a:bodyPr/>
          <a:lstStyle>
            <a:lvl1pPr>
              <a:defRPr/>
            </a:lvl1pPr>
          </a:lstStyle>
          <a:p>
            <a:pPr>
              <a:defRPr/>
            </a:pPr>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218"/>
          <p:cNvSpPr>
            <a:spLocks noGrp="1" noChangeArrowheads="1"/>
          </p:cNvSpPr>
          <p:nvPr>
            <p:ph type="sldNum" sz="quarter" idx="10"/>
          </p:nvPr>
        </p:nvSpPr>
        <p:spPr>
          <a:ln/>
        </p:spPr>
        <p:txBody>
          <a:bodyPr/>
          <a:lstStyle>
            <a:lvl1pPr>
              <a:defRPr/>
            </a:lvl1pPr>
          </a:lstStyle>
          <a:p>
            <a:pPr>
              <a:defRPr/>
            </a:pPr>
            <a:fld id="{98189F3D-163E-4EA3-A43C-D25FF2A0C26C}" type="slidenum">
              <a:rPr lang="es-MX"/>
              <a:pPr>
                <a:defRPr/>
              </a:pPr>
              <a:t>‹Nº›</a:t>
            </a:fld>
            <a:endParaRPr lang="es-MX"/>
          </a:p>
        </p:txBody>
      </p:sp>
      <p:sp>
        <p:nvSpPr>
          <p:cNvPr id="6" name="Rectangle 219"/>
          <p:cNvSpPr>
            <a:spLocks noGrp="1" noChangeArrowheads="1"/>
          </p:cNvSpPr>
          <p:nvPr>
            <p:ph type="dt" sz="half" idx="11"/>
          </p:nvPr>
        </p:nvSpPr>
        <p:spPr>
          <a:ln/>
        </p:spPr>
        <p:txBody>
          <a:bodyPr/>
          <a:lstStyle>
            <a:lvl1pPr>
              <a:defRPr/>
            </a:lvl1pPr>
          </a:lstStyle>
          <a:p>
            <a:pPr>
              <a:defRPr/>
            </a:pPr>
            <a:endParaRPr lang="es-MX"/>
          </a:p>
        </p:txBody>
      </p:sp>
      <p:sp>
        <p:nvSpPr>
          <p:cNvPr id="7" name="Rectangle 220"/>
          <p:cNvSpPr>
            <a:spLocks noGrp="1" noChangeArrowheads="1"/>
          </p:cNvSpPr>
          <p:nvPr>
            <p:ph type="ftr" sz="quarter" idx="12"/>
          </p:nvPr>
        </p:nvSpPr>
        <p:spPr>
          <a:ln/>
        </p:spPr>
        <p:txBody>
          <a:bodyPr/>
          <a:lstStyle>
            <a:lvl1pPr>
              <a:defRPr/>
            </a:lvl1pPr>
          </a:lstStyle>
          <a:p>
            <a:pPr>
              <a:defRPr/>
            </a:pPr>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218"/>
          <p:cNvSpPr>
            <a:spLocks noGrp="1" noChangeArrowheads="1"/>
          </p:cNvSpPr>
          <p:nvPr>
            <p:ph type="sldNum" sz="quarter" idx="10"/>
          </p:nvPr>
        </p:nvSpPr>
        <p:spPr>
          <a:ln/>
        </p:spPr>
        <p:txBody>
          <a:bodyPr/>
          <a:lstStyle>
            <a:lvl1pPr>
              <a:defRPr/>
            </a:lvl1pPr>
          </a:lstStyle>
          <a:p>
            <a:pPr>
              <a:defRPr/>
            </a:pPr>
            <a:fld id="{4C3BEDB6-EA50-4319-8ADC-65060D900AD0}" type="slidenum">
              <a:rPr lang="es-MX"/>
              <a:pPr>
                <a:defRPr/>
              </a:pPr>
              <a:t>‹Nº›</a:t>
            </a:fld>
            <a:endParaRPr lang="es-MX"/>
          </a:p>
        </p:txBody>
      </p:sp>
      <p:sp>
        <p:nvSpPr>
          <p:cNvPr id="5" name="Rectangle 219"/>
          <p:cNvSpPr>
            <a:spLocks noGrp="1" noChangeArrowheads="1"/>
          </p:cNvSpPr>
          <p:nvPr>
            <p:ph type="dt" sz="half" idx="11"/>
          </p:nvPr>
        </p:nvSpPr>
        <p:spPr>
          <a:ln/>
        </p:spPr>
        <p:txBody>
          <a:bodyPr/>
          <a:lstStyle>
            <a:lvl1pPr>
              <a:defRPr/>
            </a:lvl1pPr>
          </a:lstStyle>
          <a:p>
            <a:pPr>
              <a:defRPr/>
            </a:pPr>
            <a:endParaRPr lang="es-MX"/>
          </a:p>
        </p:txBody>
      </p:sp>
      <p:sp>
        <p:nvSpPr>
          <p:cNvPr id="6" name="Rectangle 220"/>
          <p:cNvSpPr>
            <a:spLocks noGrp="1" noChangeArrowheads="1"/>
          </p:cNvSpPr>
          <p:nvPr>
            <p:ph type="ftr" sz="quarter" idx="12"/>
          </p:nvPr>
        </p:nvSpPr>
        <p:spPr>
          <a:ln/>
        </p:spPr>
        <p:txBody>
          <a:bodyPr/>
          <a:lstStyle>
            <a:lvl1pPr>
              <a:defRPr/>
            </a:lvl1pPr>
          </a:lstStyle>
          <a:p>
            <a:pPr>
              <a:defRPr/>
            </a:pPr>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9462"/>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9462"/>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218"/>
          <p:cNvSpPr>
            <a:spLocks noGrp="1" noChangeArrowheads="1"/>
          </p:cNvSpPr>
          <p:nvPr>
            <p:ph type="sldNum" sz="quarter" idx="10"/>
          </p:nvPr>
        </p:nvSpPr>
        <p:spPr>
          <a:ln/>
        </p:spPr>
        <p:txBody>
          <a:bodyPr/>
          <a:lstStyle>
            <a:lvl1pPr>
              <a:defRPr/>
            </a:lvl1pPr>
          </a:lstStyle>
          <a:p>
            <a:pPr>
              <a:defRPr/>
            </a:pPr>
            <a:fld id="{E1E6E9DC-575D-4685-8724-93EA430932A6}" type="slidenum">
              <a:rPr lang="es-MX"/>
              <a:pPr>
                <a:defRPr/>
              </a:pPr>
              <a:t>‹Nº›</a:t>
            </a:fld>
            <a:endParaRPr lang="es-MX"/>
          </a:p>
        </p:txBody>
      </p:sp>
      <p:sp>
        <p:nvSpPr>
          <p:cNvPr id="5" name="Rectangle 219"/>
          <p:cNvSpPr>
            <a:spLocks noGrp="1" noChangeArrowheads="1"/>
          </p:cNvSpPr>
          <p:nvPr>
            <p:ph type="dt" sz="half" idx="11"/>
          </p:nvPr>
        </p:nvSpPr>
        <p:spPr>
          <a:ln/>
        </p:spPr>
        <p:txBody>
          <a:bodyPr/>
          <a:lstStyle>
            <a:lvl1pPr>
              <a:defRPr/>
            </a:lvl1pPr>
          </a:lstStyle>
          <a:p>
            <a:pPr>
              <a:defRPr/>
            </a:pPr>
            <a:endParaRPr lang="es-MX"/>
          </a:p>
        </p:txBody>
      </p:sp>
      <p:sp>
        <p:nvSpPr>
          <p:cNvPr id="6" name="Rectangle 220"/>
          <p:cNvSpPr>
            <a:spLocks noGrp="1" noChangeArrowheads="1"/>
          </p:cNvSpPr>
          <p:nvPr>
            <p:ph type="ftr" sz="quarter" idx="12"/>
          </p:nvPr>
        </p:nvSpPr>
        <p:spPr>
          <a:ln/>
        </p:spPr>
        <p:txBody>
          <a:bodyPr/>
          <a:lstStyle>
            <a:lvl1pPr>
              <a:defRPr/>
            </a:lvl1pPr>
          </a:lstStyle>
          <a:p>
            <a:pPr>
              <a:defRPr/>
            </a:pPr>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46275"/>
                <a:invGamma/>
              </a:schemeClr>
            </a:gs>
          </a:gsLst>
          <a:lin ang="27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496888" y="1308100"/>
            <a:ext cx="10429876" cy="5908675"/>
            <a:chOff x="-313" y="824"/>
            <a:chExt cx="6570" cy="3722"/>
          </a:xfrm>
        </p:grpSpPr>
        <p:sp>
          <p:nvSpPr>
            <p:cNvPr id="14339" name="Rectangle 3"/>
            <p:cNvSpPr>
              <a:spLocks noChangeArrowheads="1"/>
            </p:cNvSpPr>
            <p:nvPr userDrawn="1"/>
          </p:nvSpPr>
          <p:spPr bwMode="hidden">
            <a:xfrm rot="20798144" flipV="1">
              <a:off x="-14" y="1033"/>
              <a:ext cx="1744"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40" name="Rectangle 4"/>
            <p:cNvSpPr>
              <a:spLocks noChangeArrowheads="1"/>
            </p:cNvSpPr>
            <p:nvPr userDrawn="1"/>
          </p:nvSpPr>
          <p:spPr bwMode="hidden">
            <a:xfrm rot="20774366" flipV="1">
              <a:off x="-24" y="1127"/>
              <a:ext cx="2033"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41" name="Rectangle 5"/>
            <p:cNvSpPr>
              <a:spLocks noChangeArrowheads="1"/>
            </p:cNvSpPr>
            <p:nvPr userDrawn="1"/>
          </p:nvSpPr>
          <p:spPr bwMode="hidden">
            <a:xfrm rot="20757421" flipV="1">
              <a:off x="-27" y="1198"/>
              <a:ext cx="2246"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42" name="Rectangle 6"/>
            <p:cNvSpPr>
              <a:spLocks noChangeArrowheads="1"/>
            </p:cNvSpPr>
            <p:nvPr userDrawn="1"/>
          </p:nvSpPr>
          <p:spPr bwMode="hidden">
            <a:xfrm rot="20684206" flipV="1">
              <a:off x="-43" y="1283"/>
              <a:ext cx="2476"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43" name="Rectangle 7"/>
            <p:cNvSpPr>
              <a:spLocks noChangeArrowheads="1"/>
            </p:cNvSpPr>
            <p:nvPr userDrawn="1"/>
          </p:nvSpPr>
          <p:spPr bwMode="hidden">
            <a:xfrm rot="20631226" flipV="1">
              <a:off x="-51" y="1397"/>
              <a:ext cx="2770"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44" name="Rectangle 8"/>
            <p:cNvSpPr>
              <a:spLocks noChangeArrowheads="1"/>
            </p:cNvSpPr>
            <p:nvPr userDrawn="1"/>
          </p:nvSpPr>
          <p:spPr bwMode="hidden">
            <a:xfrm rot="20554235" flipV="1">
              <a:off x="-65" y="1523"/>
              <a:ext cx="3058"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45" name="Rectangle 9"/>
            <p:cNvSpPr>
              <a:spLocks noChangeArrowheads="1"/>
            </p:cNvSpPr>
            <p:nvPr userDrawn="1"/>
          </p:nvSpPr>
          <p:spPr bwMode="hidden">
            <a:xfrm rot="20466593" flipV="1">
              <a:off x="-93" y="1694"/>
              <a:ext cx="3403"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46" name="Rectangle 10"/>
            <p:cNvSpPr>
              <a:spLocks noChangeArrowheads="1"/>
            </p:cNvSpPr>
            <p:nvPr userDrawn="1"/>
          </p:nvSpPr>
          <p:spPr bwMode="hidden">
            <a:xfrm rot="20343219" flipV="1">
              <a:off x="-99" y="1863"/>
              <a:ext cx="3749" cy="6"/>
            </a:xfrm>
            <a:prstGeom prst="rect">
              <a:avLst/>
            </a:prstGeom>
            <a:gradFill rotWithShape="0">
              <a:gsLst>
                <a:gs pos="0">
                  <a:schemeClr val="bg1"/>
                </a:gs>
                <a:gs pos="100000">
                  <a:schemeClr val="bg1">
                    <a:gamma/>
                    <a:shade val="84706"/>
                    <a:invGamma/>
                  </a:schemeClr>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47" name="Rectangle 11"/>
            <p:cNvSpPr>
              <a:spLocks noChangeArrowheads="1"/>
            </p:cNvSpPr>
            <p:nvPr userDrawn="1"/>
          </p:nvSpPr>
          <p:spPr bwMode="hidden">
            <a:xfrm rot="20211065" flipV="1">
              <a:off x="-165" y="2053"/>
              <a:ext cx="4209" cy="6"/>
            </a:xfrm>
            <a:prstGeom prst="rect">
              <a:avLst/>
            </a:prstGeom>
            <a:gradFill rotWithShape="0">
              <a:gsLst>
                <a:gs pos="0">
                  <a:schemeClr val="bg1"/>
                </a:gs>
                <a:gs pos="100000">
                  <a:schemeClr val="bg1">
                    <a:gamma/>
                    <a:shade val="75686"/>
                    <a:invGamma/>
                  </a:schemeClr>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48" name="Rectangle 12"/>
            <p:cNvSpPr>
              <a:spLocks noChangeArrowheads="1"/>
            </p:cNvSpPr>
            <p:nvPr userDrawn="1"/>
          </p:nvSpPr>
          <p:spPr bwMode="hidden">
            <a:xfrm rot="20102912" flipV="1">
              <a:off x="-214" y="2289"/>
              <a:ext cx="4612" cy="6"/>
            </a:xfrm>
            <a:prstGeom prst="rect">
              <a:avLst/>
            </a:prstGeom>
            <a:gradFill rotWithShape="0">
              <a:gsLst>
                <a:gs pos="0">
                  <a:schemeClr val="bg1"/>
                </a:gs>
                <a:gs pos="100000">
                  <a:schemeClr val="bg1">
                    <a:gamma/>
                    <a:shade val="69804"/>
                    <a:invGamma/>
                  </a:schemeClr>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49" name="Rectangle 13"/>
            <p:cNvSpPr>
              <a:spLocks noChangeArrowheads="1"/>
            </p:cNvSpPr>
            <p:nvPr userDrawn="1"/>
          </p:nvSpPr>
          <p:spPr bwMode="hidden">
            <a:xfrm rot="19923405" flipV="1">
              <a:off x="-313" y="2617"/>
              <a:ext cx="5200"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50" name="Rectangle 14"/>
            <p:cNvSpPr>
              <a:spLocks noChangeArrowheads="1"/>
            </p:cNvSpPr>
            <p:nvPr userDrawn="1"/>
          </p:nvSpPr>
          <p:spPr bwMode="hidden">
            <a:xfrm rot="19686284" flipV="1">
              <a:off x="9" y="2881"/>
              <a:ext cx="5401" cy="6"/>
            </a:xfrm>
            <a:prstGeom prst="rect">
              <a:avLst/>
            </a:prstGeom>
            <a:gradFill rotWithShape="0">
              <a:gsLst>
                <a:gs pos="0">
                  <a:schemeClr val="bg1"/>
                </a:gs>
                <a:gs pos="100000">
                  <a:schemeClr val="bg1">
                    <a:gamma/>
                    <a:shade val="46275"/>
                    <a:invGamma/>
                  </a:schemeClr>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51" name="Rectangle 15"/>
            <p:cNvSpPr>
              <a:spLocks noChangeArrowheads="1"/>
            </p:cNvSpPr>
            <p:nvPr userDrawn="1"/>
          </p:nvSpPr>
          <p:spPr bwMode="hidden">
            <a:xfrm rot="19383534" flipV="1">
              <a:off x="1319" y="2928"/>
              <a:ext cx="4612" cy="6"/>
            </a:xfrm>
            <a:prstGeom prst="rect">
              <a:avLst/>
            </a:prstGeom>
            <a:gradFill rotWithShape="0">
              <a:gsLst>
                <a:gs pos="0">
                  <a:schemeClr val="bg1"/>
                </a:gs>
                <a:gs pos="100000">
                  <a:schemeClr val="bg1">
                    <a:gamma/>
                    <a:shade val="30196"/>
                    <a:invGamma/>
                  </a:schemeClr>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52" name="Rectangle 16"/>
            <p:cNvSpPr>
              <a:spLocks noChangeArrowheads="1"/>
            </p:cNvSpPr>
            <p:nvPr userDrawn="1"/>
          </p:nvSpPr>
          <p:spPr bwMode="hidden">
            <a:xfrm rot="18994182" flipV="1">
              <a:off x="2681" y="3071"/>
              <a:ext cx="3576" cy="6"/>
            </a:xfrm>
            <a:prstGeom prst="rect">
              <a:avLst/>
            </a:prstGeom>
            <a:gradFill rotWithShape="0">
              <a:gsLst>
                <a:gs pos="0">
                  <a:schemeClr val="bg1"/>
                </a:gs>
                <a:gs pos="100000">
                  <a:schemeClr val="bg1">
                    <a:gamma/>
                    <a:shade val="3137"/>
                    <a:invGamma/>
                  </a:schemeClr>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53" name="Rectangle 17"/>
            <p:cNvSpPr>
              <a:spLocks noChangeArrowheads="1"/>
            </p:cNvSpPr>
            <p:nvPr userDrawn="1"/>
          </p:nvSpPr>
          <p:spPr bwMode="hidden">
            <a:xfrm rot="18603245" flipV="1">
              <a:off x="4053" y="3503"/>
              <a:ext cx="2079" cy="6"/>
            </a:xfrm>
            <a:prstGeom prst="rect">
              <a:avLst/>
            </a:prstGeom>
            <a:gradFill rotWithShape="0">
              <a:gsLst>
                <a:gs pos="0">
                  <a:schemeClr val="bg1"/>
                </a:gs>
                <a:gs pos="100000">
                  <a:schemeClr val="bg1">
                    <a:gamma/>
                    <a:shade val="0"/>
                    <a:invGamma/>
                  </a:schemeClr>
                </a:gs>
              </a:gsLst>
              <a:lin ang="2700000" scaled="1"/>
            </a:gradFill>
            <a:ln w="9525">
              <a:noFill/>
              <a:miter lim="800000"/>
              <a:headEnd/>
              <a:tailEnd/>
            </a:ln>
            <a:effectLst/>
          </p:spPr>
          <p:txBody>
            <a:bodyPr rot="10800000" vert="eaVert"/>
            <a:lstStyle/>
            <a:p>
              <a:pPr algn="ctr">
                <a:defRPr/>
              </a:pPr>
              <a:endParaRPr lang="es-ES">
                <a:effectLst>
                  <a:outerShdw blurRad="38100" dist="38100" dir="2700000" algn="tl">
                    <a:srgbClr val="000000"/>
                  </a:outerShdw>
                </a:effectLst>
              </a:endParaRPr>
            </a:p>
          </p:txBody>
        </p:sp>
        <p:sp>
          <p:nvSpPr>
            <p:cNvPr id="14354" name="Rectangle 18"/>
            <p:cNvSpPr>
              <a:spLocks noChangeArrowheads="1"/>
            </p:cNvSpPr>
            <p:nvPr userDrawn="1"/>
          </p:nvSpPr>
          <p:spPr bwMode="hidden">
            <a:xfrm rot="39991575" flipH="1" flipV="1">
              <a:off x="5368" y="4167"/>
              <a:ext cx="501" cy="6"/>
            </a:xfrm>
            <a:prstGeom prst="rect">
              <a:avLst/>
            </a:prstGeom>
            <a:gradFill rotWithShape="0">
              <a:gsLst>
                <a:gs pos="0">
                  <a:schemeClr val="bg1"/>
                </a:gs>
                <a:gs pos="100000">
                  <a:schemeClr val="bg1">
                    <a:gamma/>
                    <a:shade val="0"/>
                    <a:invGamma/>
                  </a:schemeClr>
                </a:gs>
              </a:gsLst>
              <a:lin ang="2700000" scaled="1"/>
            </a:gradFill>
            <a:ln w="9525">
              <a:noFill/>
              <a:miter lim="800000"/>
              <a:headEnd/>
              <a:tailEnd/>
            </a:ln>
            <a:effectLst/>
          </p:spPr>
          <p:txBody>
            <a:bodyPr rot="10800000" vert="eaVert"/>
            <a:lstStyle/>
            <a:p>
              <a:pPr algn="ctr">
                <a:defRPr/>
              </a:pPr>
              <a:endParaRPr lang="es-ES">
                <a:effectLst>
                  <a:outerShdw blurRad="38100" dist="38100" dir="2700000" algn="tl">
                    <a:srgbClr val="000000"/>
                  </a:outerShdw>
                </a:effectLst>
              </a:endParaRPr>
            </a:p>
          </p:txBody>
        </p:sp>
        <p:sp>
          <p:nvSpPr>
            <p:cNvPr id="14355" name="Rectangle 19"/>
            <p:cNvSpPr>
              <a:spLocks noChangeArrowheads="1"/>
            </p:cNvSpPr>
            <p:nvPr userDrawn="1"/>
          </p:nvSpPr>
          <p:spPr bwMode="hidden">
            <a:xfrm rot="-20541361">
              <a:off x="-146" y="2360"/>
              <a:ext cx="6046" cy="6"/>
            </a:xfrm>
            <a:prstGeom prst="rect">
              <a:avLst/>
            </a:prstGeom>
            <a:gradFill rotWithShape="0">
              <a:gsLst>
                <a:gs pos="0">
                  <a:schemeClr val="bg1"/>
                </a:gs>
                <a:gs pos="100000">
                  <a:schemeClr val="bg1">
                    <a:gamma/>
                    <a:shade val="54510"/>
                    <a:invGamma/>
                  </a:schemeClr>
                </a:gs>
              </a:gsLst>
              <a:lin ang="2700000" scaled="1"/>
            </a:gradFill>
            <a:ln w="9525">
              <a:noFill/>
              <a:miter lim="800000"/>
              <a:headEnd/>
              <a:tailEnd/>
            </a:ln>
            <a:effectLst/>
          </p:spPr>
          <p:txBody>
            <a:bodyPr/>
            <a:lstStyle/>
            <a:p>
              <a:pPr algn="ctr">
                <a:defRPr/>
              </a:pPr>
              <a:endParaRPr lang="es-ES">
                <a:effectLst>
                  <a:outerShdw blurRad="38100" dist="38100" dir="2700000" algn="tl">
                    <a:srgbClr val="000000"/>
                  </a:outerShdw>
                </a:effectLst>
              </a:endParaRPr>
            </a:p>
          </p:txBody>
        </p:sp>
        <p:sp>
          <p:nvSpPr>
            <p:cNvPr id="14356" name="Rectangle 20"/>
            <p:cNvSpPr>
              <a:spLocks noChangeArrowheads="1"/>
            </p:cNvSpPr>
            <p:nvPr userDrawn="1"/>
          </p:nvSpPr>
          <p:spPr bwMode="hidden">
            <a:xfrm rot="-20036206">
              <a:off x="-198" y="3396"/>
              <a:ext cx="4142" cy="6"/>
            </a:xfrm>
            <a:prstGeom prst="rect">
              <a:avLst/>
            </a:prstGeom>
            <a:gradFill rotWithShape="0">
              <a:gsLst>
                <a:gs pos="0">
                  <a:schemeClr val="bg1"/>
                </a:gs>
                <a:gs pos="100000">
                  <a:schemeClr val="bg1">
                    <a:gamma/>
                    <a:shade val="63529"/>
                    <a:invGamma/>
                  </a:schemeClr>
                </a:gs>
              </a:gsLst>
              <a:lin ang="2700000" scaled="1"/>
            </a:gradFill>
            <a:ln w="9525">
              <a:noFill/>
              <a:miter lim="800000"/>
              <a:headEnd/>
              <a:tailEnd/>
            </a:ln>
            <a:effectLst/>
          </p:spPr>
          <p:txBody>
            <a:bodyPr/>
            <a:lstStyle/>
            <a:p>
              <a:pPr algn="ctr">
                <a:defRPr/>
              </a:pPr>
              <a:endParaRPr lang="es-ES">
                <a:effectLst>
                  <a:outerShdw blurRad="38100" dist="38100" dir="2700000" algn="tl">
                    <a:srgbClr val="000000"/>
                  </a:outerShdw>
                </a:effectLst>
              </a:endParaRPr>
            </a:p>
          </p:txBody>
        </p:sp>
        <p:sp>
          <p:nvSpPr>
            <p:cNvPr id="14357" name="Rectangle 21"/>
            <p:cNvSpPr>
              <a:spLocks noChangeArrowheads="1"/>
            </p:cNvSpPr>
            <p:nvPr userDrawn="1"/>
          </p:nvSpPr>
          <p:spPr bwMode="hidden">
            <a:xfrm rot="1732981">
              <a:off x="-165" y="3624"/>
              <a:ext cx="2804" cy="6"/>
            </a:xfrm>
            <a:prstGeom prst="rect">
              <a:avLst/>
            </a:prstGeom>
            <a:gradFill rotWithShape="0">
              <a:gsLst>
                <a:gs pos="0">
                  <a:schemeClr val="bg1"/>
                </a:gs>
                <a:gs pos="100000">
                  <a:schemeClr val="bg1">
                    <a:gamma/>
                    <a:shade val="63529"/>
                    <a:invGamma/>
                  </a:schemeClr>
                </a:gs>
              </a:gsLst>
              <a:lin ang="2700000" scaled="1"/>
            </a:gradFill>
            <a:ln w="9525">
              <a:noFill/>
              <a:miter lim="800000"/>
              <a:headEnd/>
              <a:tailEnd/>
            </a:ln>
            <a:effectLst/>
          </p:spPr>
          <p:txBody>
            <a:bodyPr/>
            <a:lstStyle/>
            <a:p>
              <a:pPr algn="ctr">
                <a:defRPr/>
              </a:pPr>
              <a:endParaRPr lang="es-ES">
                <a:effectLst>
                  <a:outerShdw blurRad="38100" dist="38100" dir="2700000" algn="tl">
                    <a:srgbClr val="000000"/>
                  </a:outerShdw>
                </a:effectLst>
              </a:endParaRPr>
            </a:p>
          </p:txBody>
        </p:sp>
        <p:sp>
          <p:nvSpPr>
            <p:cNvPr id="14358" name="Rectangle 22"/>
            <p:cNvSpPr>
              <a:spLocks noChangeArrowheads="1"/>
            </p:cNvSpPr>
            <p:nvPr userDrawn="1"/>
          </p:nvSpPr>
          <p:spPr bwMode="hidden">
            <a:xfrm rot="1969083">
              <a:off x="-110" y="3922"/>
              <a:ext cx="1400" cy="6"/>
            </a:xfrm>
            <a:prstGeom prst="rect">
              <a:avLst/>
            </a:prstGeom>
            <a:gradFill rotWithShape="0">
              <a:gsLst>
                <a:gs pos="0">
                  <a:schemeClr val="bg1"/>
                </a:gs>
                <a:gs pos="100000">
                  <a:schemeClr val="bg1">
                    <a:gamma/>
                    <a:shade val="69804"/>
                    <a:invGamma/>
                  </a:schemeClr>
                </a:gs>
              </a:gsLst>
              <a:lin ang="2700000" scaled="1"/>
            </a:gradFill>
            <a:ln w="9525">
              <a:noFill/>
              <a:miter lim="800000"/>
              <a:headEnd/>
              <a:tailEnd/>
            </a:ln>
            <a:effectLst/>
          </p:spPr>
          <p:txBody>
            <a:bodyPr/>
            <a:lstStyle/>
            <a:p>
              <a:pPr algn="ctr">
                <a:defRPr/>
              </a:pPr>
              <a:endParaRPr lang="es-ES">
                <a:effectLst>
                  <a:outerShdw blurRad="38100" dist="38100" dir="2700000" algn="tl">
                    <a:srgbClr val="000000"/>
                  </a:outerShdw>
                </a:effectLst>
              </a:endParaRPr>
            </a:p>
          </p:txBody>
        </p:sp>
        <p:sp>
          <p:nvSpPr>
            <p:cNvPr id="14359" name="Rectangle 23"/>
            <p:cNvSpPr>
              <a:spLocks noChangeArrowheads="1"/>
            </p:cNvSpPr>
            <p:nvPr userDrawn="1"/>
          </p:nvSpPr>
          <p:spPr bwMode="hidden">
            <a:xfrm rot="-20213826">
              <a:off x="-216" y="3221"/>
              <a:ext cx="5477" cy="6"/>
            </a:xfrm>
            <a:prstGeom prst="rect">
              <a:avLst/>
            </a:prstGeom>
            <a:gradFill rotWithShape="0">
              <a:gsLst>
                <a:gs pos="0">
                  <a:schemeClr val="bg1"/>
                </a:gs>
                <a:gs pos="100000">
                  <a:schemeClr val="bg1">
                    <a:gamma/>
                    <a:shade val="48627"/>
                    <a:invGamma/>
                  </a:schemeClr>
                </a:gs>
              </a:gsLst>
              <a:lin ang="2700000" scaled="1"/>
            </a:gradFill>
            <a:ln w="9525">
              <a:noFill/>
              <a:miter lim="800000"/>
              <a:headEnd/>
              <a:tailEnd/>
            </a:ln>
            <a:effectLst/>
          </p:spPr>
          <p:txBody>
            <a:bodyPr/>
            <a:lstStyle/>
            <a:p>
              <a:pPr algn="ctr">
                <a:defRPr/>
              </a:pPr>
              <a:endParaRPr lang="es-ES">
                <a:effectLst>
                  <a:outerShdw blurRad="38100" dist="38100" dir="2700000" algn="tl">
                    <a:srgbClr val="000000"/>
                  </a:outerShdw>
                </a:effectLst>
              </a:endParaRPr>
            </a:p>
          </p:txBody>
        </p:sp>
        <p:sp>
          <p:nvSpPr>
            <p:cNvPr id="14360" name="Rectangle 24"/>
            <p:cNvSpPr>
              <a:spLocks noChangeArrowheads="1"/>
            </p:cNvSpPr>
            <p:nvPr userDrawn="1"/>
          </p:nvSpPr>
          <p:spPr bwMode="hidden">
            <a:xfrm rot="22583969">
              <a:off x="-115" y="2129"/>
              <a:ext cx="6016" cy="6"/>
            </a:xfrm>
            <a:prstGeom prst="rect">
              <a:avLst/>
            </a:prstGeom>
            <a:gradFill rotWithShape="0">
              <a:gsLst>
                <a:gs pos="0">
                  <a:schemeClr val="bg1"/>
                </a:gs>
                <a:gs pos="100000">
                  <a:schemeClr val="bg1">
                    <a:gamma/>
                    <a:shade val="57647"/>
                    <a:invGamma/>
                  </a:schemeClr>
                </a:gs>
              </a:gsLst>
              <a:lin ang="0" scaled="1"/>
            </a:gradFill>
            <a:ln w="9525">
              <a:noFill/>
              <a:miter lim="800000"/>
              <a:headEnd/>
              <a:tailEnd/>
            </a:ln>
            <a:effectLst/>
          </p:spPr>
          <p:txBody>
            <a:bodyPr/>
            <a:lstStyle/>
            <a:p>
              <a:pPr algn="ctr">
                <a:defRPr/>
              </a:pPr>
              <a:endParaRPr lang="es-ES">
                <a:effectLst>
                  <a:outerShdw blurRad="38100" dist="38100" dir="2700000" algn="tl">
                    <a:srgbClr val="000000"/>
                  </a:outerShdw>
                </a:effectLst>
              </a:endParaRPr>
            </a:p>
          </p:txBody>
        </p:sp>
        <p:sp>
          <p:nvSpPr>
            <p:cNvPr id="14361" name="Rectangle 25"/>
            <p:cNvSpPr>
              <a:spLocks noChangeArrowheads="1"/>
            </p:cNvSpPr>
            <p:nvPr userDrawn="1"/>
          </p:nvSpPr>
          <p:spPr bwMode="hidden">
            <a:xfrm rot="930109" flipV="1">
              <a:off x="80" y="1946"/>
              <a:ext cx="5756"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62" name="Rectangle 26"/>
            <p:cNvSpPr>
              <a:spLocks noChangeArrowheads="1"/>
            </p:cNvSpPr>
            <p:nvPr userDrawn="1"/>
          </p:nvSpPr>
          <p:spPr bwMode="hidden">
            <a:xfrm rot="-20731987">
              <a:off x="374" y="1802"/>
              <a:ext cx="5475"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defRPr/>
              </a:pPr>
              <a:endParaRPr lang="es-ES">
                <a:effectLst>
                  <a:outerShdw blurRad="38100" dist="38100" dir="2700000" algn="tl">
                    <a:srgbClr val="000000"/>
                  </a:outerShdw>
                </a:effectLst>
              </a:endParaRPr>
            </a:p>
          </p:txBody>
        </p:sp>
        <p:sp>
          <p:nvSpPr>
            <p:cNvPr id="14363" name="Rectangle 27"/>
            <p:cNvSpPr>
              <a:spLocks noChangeArrowheads="1"/>
            </p:cNvSpPr>
            <p:nvPr userDrawn="1"/>
          </p:nvSpPr>
          <p:spPr bwMode="hidden">
            <a:xfrm rot="-64024402">
              <a:off x="848" y="1582"/>
              <a:ext cx="4976"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defRPr/>
              </a:pPr>
              <a:endParaRPr lang="es-ES">
                <a:effectLst>
                  <a:outerShdw blurRad="38100" dist="38100" dir="2700000" algn="tl">
                    <a:srgbClr val="000000"/>
                  </a:outerShdw>
                </a:effectLst>
              </a:endParaRPr>
            </a:p>
          </p:txBody>
        </p:sp>
        <p:sp>
          <p:nvSpPr>
            <p:cNvPr id="14364" name="Rectangle 28"/>
            <p:cNvSpPr>
              <a:spLocks noChangeArrowheads="1"/>
            </p:cNvSpPr>
            <p:nvPr userDrawn="1"/>
          </p:nvSpPr>
          <p:spPr bwMode="hidden">
            <a:xfrm rot="-42464612">
              <a:off x="1053" y="1476"/>
              <a:ext cx="4759"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defRPr/>
              </a:pPr>
              <a:endParaRPr lang="es-ES">
                <a:effectLst>
                  <a:outerShdw blurRad="38100" dist="38100" dir="2700000" algn="tl">
                    <a:srgbClr val="000000"/>
                  </a:outerShdw>
                </a:effectLst>
              </a:endParaRPr>
            </a:p>
          </p:txBody>
        </p:sp>
        <p:sp>
          <p:nvSpPr>
            <p:cNvPr id="14365" name="Rectangle 29"/>
            <p:cNvSpPr>
              <a:spLocks noChangeArrowheads="1"/>
            </p:cNvSpPr>
            <p:nvPr userDrawn="1"/>
          </p:nvSpPr>
          <p:spPr bwMode="hidden">
            <a:xfrm rot="-20907336">
              <a:off x="1244" y="1377"/>
              <a:ext cx="4557"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a:lstStyle/>
            <a:p>
              <a:pPr algn="ctr">
                <a:defRPr/>
              </a:pPr>
              <a:endParaRPr lang="es-ES">
                <a:effectLst>
                  <a:outerShdw blurRad="38100" dist="38100" dir="2700000" algn="tl">
                    <a:srgbClr val="000000"/>
                  </a:outerShdw>
                </a:effectLst>
              </a:endParaRPr>
            </a:p>
          </p:txBody>
        </p:sp>
        <p:sp>
          <p:nvSpPr>
            <p:cNvPr id="14366" name="Rectangle 30"/>
            <p:cNvSpPr>
              <a:spLocks noChangeArrowheads="1"/>
            </p:cNvSpPr>
            <p:nvPr userDrawn="1"/>
          </p:nvSpPr>
          <p:spPr bwMode="hidden">
            <a:xfrm rot="655690" flipV="1">
              <a:off x="1487" y="1305"/>
              <a:ext cx="4314"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67" name="Rectangle 31"/>
            <p:cNvSpPr>
              <a:spLocks noChangeArrowheads="1"/>
            </p:cNvSpPr>
            <p:nvPr userDrawn="1"/>
          </p:nvSpPr>
          <p:spPr bwMode="hidden">
            <a:xfrm rot="636921" flipV="1">
              <a:off x="1650" y="1218"/>
              <a:ext cx="4154"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68" name="Rectangle 32"/>
            <p:cNvSpPr>
              <a:spLocks noChangeArrowheads="1"/>
            </p:cNvSpPr>
            <p:nvPr userDrawn="1"/>
          </p:nvSpPr>
          <p:spPr bwMode="hidden">
            <a:xfrm rot="803987" flipV="1">
              <a:off x="611" y="1684"/>
              <a:ext cx="5204"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69" name="Rectangle 33"/>
            <p:cNvSpPr>
              <a:spLocks noChangeArrowheads="1"/>
            </p:cNvSpPr>
            <p:nvPr userDrawn="1"/>
          </p:nvSpPr>
          <p:spPr bwMode="hidden">
            <a:xfrm rot="1273217" flipV="1">
              <a:off x="-204" y="2976"/>
              <a:ext cx="6150" cy="6"/>
            </a:xfrm>
            <a:prstGeom prst="rect">
              <a:avLst/>
            </a:prstGeom>
            <a:gradFill rotWithShape="0">
              <a:gsLst>
                <a:gs pos="0">
                  <a:schemeClr val="bg1"/>
                </a:gs>
                <a:gs pos="100000">
                  <a:schemeClr val="bg1">
                    <a:gamma/>
                    <a:shade val="54510"/>
                    <a:invGamma/>
                  </a:schemeClr>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70" name="Rectangle 34"/>
            <p:cNvSpPr>
              <a:spLocks noChangeArrowheads="1"/>
            </p:cNvSpPr>
            <p:nvPr userDrawn="1"/>
          </p:nvSpPr>
          <p:spPr bwMode="hidden">
            <a:xfrm rot="1169729" flipV="1">
              <a:off x="-174" y="2663"/>
              <a:ext cx="6104" cy="6"/>
            </a:xfrm>
            <a:prstGeom prst="rect">
              <a:avLst/>
            </a:prstGeom>
            <a:gradFill rotWithShape="0">
              <a:gsLst>
                <a:gs pos="0">
                  <a:schemeClr val="bg1"/>
                </a:gs>
                <a:gs pos="100000">
                  <a:schemeClr val="bg1">
                    <a:gamma/>
                    <a:shade val="51373"/>
                    <a:invGamma/>
                  </a:schemeClr>
                </a:gs>
              </a:gsLst>
              <a:lin ang="2700000" scaled="1"/>
            </a:gradFill>
            <a:ln w="9525">
              <a:noFill/>
              <a:miter lim="800000"/>
              <a:headEnd/>
              <a:tailEnd/>
            </a:ln>
            <a:effectLst/>
          </p:spPr>
          <p:txBody>
            <a:bodyPr rot="10800000"/>
            <a:lstStyle/>
            <a:p>
              <a:pPr algn="ctr">
                <a:defRPr/>
              </a:pPr>
              <a:endParaRPr lang="es-ES">
                <a:effectLst>
                  <a:outerShdw blurRad="38100" dist="38100" dir="2700000" algn="tl">
                    <a:srgbClr val="000000"/>
                  </a:outerShdw>
                </a:effectLst>
              </a:endParaRPr>
            </a:p>
          </p:txBody>
        </p:sp>
        <p:sp>
          <p:nvSpPr>
            <p:cNvPr id="14371" name="Oval 35"/>
            <p:cNvSpPr>
              <a:spLocks noChangeArrowheads="1"/>
            </p:cNvSpPr>
            <p:nvPr/>
          </p:nvSpPr>
          <p:spPr bwMode="hidden">
            <a:xfrm>
              <a:off x="740" y="3359"/>
              <a:ext cx="168" cy="96"/>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14372" name="Oval 36"/>
            <p:cNvSpPr>
              <a:spLocks noChangeArrowheads="1"/>
            </p:cNvSpPr>
            <p:nvPr/>
          </p:nvSpPr>
          <p:spPr bwMode="hidden">
            <a:xfrm>
              <a:off x="236" y="3074"/>
              <a:ext cx="168" cy="95"/>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14373" name="Oval 37"/>
            <p:cNvSpPr>
              <a:spLocks noChangeArrowheads="1"/>
            </p:cNvSpPr>
            <p:nvPr/>
          </p:nvSpPr>
          <p:spPr bwMode="hidden">
            <a:xfrm>
              <a:off x="159" y="3652"/>
              <a:ext cx="196" cy="106"/>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14374" name="Oval 38"/>
            <p:cNvSpPr>
              <a:spLocks noChangeArrowheads="1"/>
            </p:cNvSpPr>
            <p:nvPr/>
          </p:nvSpPr>
          <p:spPr bwMode="hidden">
            <a:xfrm>
              <a:off x="2077" y="2661"/>
              <a:ext cx="156" cy="84"/>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14375" name="Oval 39"/>
            <p:cNvSpPr>
              <a:spLocks noChangeArrowheads="1"/>
            </p:cNvSpPr>
            <p:nvPr/>
          </p:nvSpPr>
          <p:spPr bwMode="hidden">
            <a:xfrm>
              <a:off x="1223" y="3076"/>
              <a:ext cx="168" cy="9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14376" name="Oval 40"/>
            <p:cNvSpPr>
              <a:spLocks noChangeArrowheads="1"/>
            </p:cNvSpPr>
            <p:nvPr/>
          </p:nvSpPr>
          <p:spPr bwMode="hidden">
            <a:xfrm>
              <a:off x="1686" y="2857"/>
              <a:ext cx="156" cy="9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14377" name="Oval 41"/>
            <p:cNvSpPr>
              <a:spLocks noChangeArrowheads="1"/>
            </p:cNvSpPr>
            <p:nvPr/>
          </p:nvSpPr>
          <p:spPr bwMode="hidden">
            <a:xfrm>
              <a:off x="750" y="2839"/>
              <a:ext cx="151" cy="89"/>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14378" name="Oval 42"/>
            <p:cNvSpPr>
              <a:spLocks noChangeArrowheads="1"/>
            </p:cNvSpPr>
            <p:nvPr/>
          </p:nvSpPr>
          <p:spPr bwMode="hidden">
            <a:xfrm>
              <a:off x="367" y="2656"/>
              <a:ext cx="150" cy="84"/>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14379" name="Oval 43"/>
            <p:cNvSpPr>
              <a:spLocks noChangeArrowheads="1"/>
            </p:cNvSpPr>
            <p:nvPr/>
          </p:nvSpPr>
          <p:spPr bwMode="hidden">
            <a:xfrm>
              <a:off x="1172" y="2642"/>
              <a:ext cx="156" cy="83"/>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14380" name="Oval 44"/>
            <p:cNvSpPr>
              <a:spLocks noChangeArrowheads="1"/>
            </p:cNvSpPr>
            <p:nvPr/>
          </p:nvSpPr>
          <p:spPr bwMode="hidden">
            <a:xfrm>
              <a:off x="2401" y="2485"/>
              <a:ext cx="156" cy="83"/>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14381" name="Oval 45"/>
            <p:cNvSpPr>
              <a:spLocks noChangeArrowheads="1"/>
            </p:cNvSpPr>
            <p:nvPr/>
          </p:nvSpPr>
          <p:spPr bwMode="hidden">
            <a:xfrm>
              <a:off x="1910" y="2314"/>
              <a:ext cx="134" cy="73"/>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14382" name="Oval 46"/>
            <p:cNvSpPr>
              <a:spLocks noChangeArrowheads="1"/>
            </p:cNvSpPr>
            <p:nvPr/>
          </p:nvSpPr>
          <p:spPr bwMode="hidden">
            <a:xfrm>
              <a:off x="2254" y="2154"/>
              <a:ext cx="134"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14383" name="Oval 47"/>
            <p:cNvSpPr>
              <a:spLocks noChangeArrowheads="1"/>
            </p:cNvSpPr>
            <p:nvPr/>
          </p:nvSpPr>
          <p:spPr bwMode="hidden">
            <a:xfrm>
              <a:off x="2742" y="2305"/>
              <a:ext cx="140" cy="72"/>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14384" name="Oval 48"/>
            <p:cNvSpPr>
              <a:spLocks noChangeArrowheads="1"/>
            </p:cNvSpPr>
            <p:nvPr/>
          </p:nvSpPr>
          <p:spPr bwMode="hidden">
            <a:xfrm>
              <a:off x="2812" y="1898"/>
              <a:ext cx="129"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14385" name="Oval 49"/>
            <p:cNvSpPr>
              <a:spLocks noChangeArrowheads="1"/>
            </p:cNvSpPr>
            <p:nvPr/>
          </p:nvSpPr>
          <p:spPr bwMode="hidden">
            <a:xfrm>
              <a:off x="3721" y="1792"/>
              <a:ext cx="128"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14386" name="Oval 50"/>
            <p:cNvSpPr>
              <a:spLocks noChangeArrowheads="1"/>
            </p:cNvSpPr>
            <p:nvPr/>
          </p:nvSpPr>
          <p:spPr bwMode="hidden">
            <a:xfrm>
              <a:off x="3528" y="1896"/>
              <a:ext cx="128"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14387" name="Oval 51"/>
            <p:cNvSpPr>
              <a:spLocks noChangeArrowheads="1"/>
            </p:cNvSpPr>
            <p:nvPr/>
          </p:nvSpPr>
          <p:spPr bwMode="hidden">
            <a:xfrm>
              <a:off x="3064" y="1778"/>
              <a:ext cx="128" cy="62"/>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14388" name="Oval 52"/>
            <p:cNvSpPr>
              <a:spLocks noChangeArrowheads="1"/>
            </p:cNvSpPr>
            <p:nvPr/>
          </p:nvSpPr>
          <p:spPr bwMode="hidden">
            <a:xfrm>
              <a:off x="3277" y="2024"/>
              <a:ext cx="134" cy="73"/>
            </a:xfrm>
            <a:prstGeom prst="ellipse">
              <a:avLst/>
            </a:prstGeom>
            <a:gradFill rotWithShape="0">
              <a:gsLst>
                <a:gs pos="0">
                  <a:schemeClr val="bg1"/>
                </a:gs>
                <a:gs pos="100000">
                  <a:schemeClr val="bg1">
                    <a:gamma/>
                    <a:shade val="60784"/>
                    <a:invGamma/>
                  </a:schemeClr>
                </a:gs>
              </a:gsLst>
              <a:lin ang="2700000" scaled="1"/>
            </a:gradFill>
            <a:ln w="9525">
              <a:noFill/>
              <a:round/>
              <a:headEnd/>
              <a:tailEnd/>
            </a:ln>
            <a:effectLst/>
          </p:spPr>
          <p:txBody>
            <a:bodyPr/>
            <a:lstStyle/>
            <a:p>
              <a:pPr>
                <a:defRPr/>
              </a:pPr>
              <a:endParaRPr lang="es-CL"/>
            </a:p>
          </p:txBody>
        </p:sp>
        <p:sp>
          <p:nvSpPr>
            <p:cNvPr id="14389" name="Oval 53"/>
            <p:cNvSpPr>
              <a:spLocks noChangeArrowheads="1"/>
            </p:cNvSpPr>
            <p:nvPr/>
          </p:nvSpPr>
          <p:spPr bwMode="hidden">
            <a:xfrm>
              <a:off x="3027" y="2160"/>
              <a:ext cx="133" cy="61"/>
            </a:xfrm>
            <a:prstGeom prst="ellipse">
              <a:avLst/>
            </a:prstGeom>
            <a:gradFill rotWithShape="0">
              <a:gsLst>
                <a:gs pos="0">
                  <a:schemeClr val="bg1"/>
                </a:gs>
                <a:gs pos="100000">
                  <a:schemeClr val="bg1">
                    <a:gamma/>
                    <a:shade val="60784"/>
                    <a:invGamma/>
                  </a:schemeClr>
                </a:gs>
              </a:gsLst>
              <a:lin ang="2700000" scaled="1"/>
            </a:gradFill>
            <a:ln w="9525">
              <a:noFill/>
              <a:round/>
              <a:headEnd/>
              <a:tailEnd/>
            </a:ln>
            <a:effectLst/>
          </p:spPr>
          <p:txBody>
            <a:bodyPr/>
            <a:lstStyle/>
            <a:p>
              <a:pPr>
                <a:defRPr/>
              </a:pPr>
              <a:endParaRPr lang="es-CL"/>
            </a:p>
          </p:txBody>
        </p:sp>
        <p:sp>
          <p:nvSpPr>
            <p:cNvPr id="14390" name="Oval 54"/>
            <p:cNvSpPr>
              <a:spLocks noChangeArrowheads="1"/>
            </p:cNvSpPr>
            <p:nvPr/>
          </p:nvSpPr>
          <p:spPr bwMode="hidden">
            <a:xfrm>
              <a:off x="1569" y="2453"/>
              <a:ext cx="150" cy="90"/>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14391" name="Oval 55"/>
            <p:cNvSpPr>
              <a:spLocks noChangeArrowheads="1"/>
            </p:cNvSpPr>
            <p:nvPr/>
          </p:nvSpPr>
          <p:spPr bwMode="hidden">
            <a:xfrm>
              <a:off x="1863" y="2028"/>
              <a:ext cx="139" cy="6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14392" name="Oval 56"/>
            <p:cNvSpPr>
              <a:spLocks noChangeArrowheads="1"/>
            </p:cNvSpPr>
            <p:nvPr/>
          </p:nvSpPr>
          <p:spPr bwMode="hidden">
            <a:xfrm>
              <a:off x="1513" y="2175"/>
              <a:ext cx="139" cy="6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14393" name="Oval 57"/>
            <p:cNvSpPr>
              <a:spLocks noChangeArrowheads="1"/>
            </p:cNvSpPr>
            <p:nvPr/>
          </p:nvSpPr>
          <p:spPr bwMode="hidden">
            <a:xfrm>
              <a:off x="1191" y="2311"/>
              <a:ext cx="134" cy="72"/>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14394" name="Oval 58"/>
            <p:cNvSpPr>
              <a:spLocks noChangeArrowheads="1"/>
            </p:cNvSpPr>
            <p:nvPr/>
          </p:nvSpPr>
          <p:spPr bwMode="hidden">
            <a:xfrm>
              <a:off x="1154" y="2047"/>
              <a:ext cx="134"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4395" name="Oval 59"/>
            <p:cNvSpPr>
              <a:spLocks noChangeArrowheads="1"/>
            </p:cNvSpPr>
            <p:nvPr/>
          </p:nvSpPr>
          <p:spPr bwMode="hidden">
            <a:xfrm>
              <a:off x="1142" y="1803"/>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4396" name="Oval 60"/>
            <p:cNvSpPr>
              <a:spLocks noChangeArrowheads="1"/>
            </p:cNvSpPr>
            <p:nvPr/>
          </p:nvSpPr>
          <p:spPr bwMode="hidden">
            <a:xfrm>
              <a:off x="1500" y="1912"/>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4397" name="Oval 61"/>
            <p:cNvSpPr>
              <a:spLocks noChangeArrowheads="1"/>
            </p:cNvSpPr>
            <p:nvPr/>
          </p:nvSpPr>
          <p:spPr bwMode="hidden">
            <a:xfrm>
              <a:off x="1804" y="1801"/>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4398" name="Oval 62"/>
            <p:cNvSpPr>
              <a:spLocks noChangeArrowheads="1"/>
            </p:cNvSpPr>
            <p:nvPr/>
          </p:nvSpPr>
          <p:spPr bwMode="hidden">
            <a:xfrm>
              <a:off x="2159" y="1905"/>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4399" name="Oval 63"/>
            <p:cNvSpPr>
              <a:spLocks noChangeArrowheads="1"/>
            </p:cNvSpPr>
            <p:nvPr/>
          </p:nvSpPr>
          <p:spPr bwMode="hidden">
            <a:xfrm>
              <a:off x="2432" y="1787"/>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4400" name="Oval 64"/>
            <p:cNvSpPr>
              <a:spLocks noChangeArrowheads="1"/>
            </p:cNvSpPr>
            <p:nvPr/>
          </p:nvSpPr>
          <p:spPr bwMode="hidden">
            <a:xfrm>
              <a:off x="470" y="2032"/>
              <a:ext cx="134" cy="73"/>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01" name="Oval 65"/>
            <p:cNvSpPr>
              <a:spLocks noChangeArrowheads="1"/>
            </p:cNvSpPr>
            <p:nvPr/>
          </p:nvSpPr>
          <p:spPr bwMode="hidden">
            <a:xfrm>
              <a:off x="68" y="2166"/>
              <a:ext cx="134" cy="73"/>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02" name="Oval 66"/>
            <p:cNvSpPr>
              <a:spLocks noChangeArrowheads="1"/>
            </p:cNvSpPr>
            <p:nvPr/>
          </p:nvSpPr>
          <p:spPr bwMode="hidden">
            <a:xfrm>
              <a:off x="798" y="1916"/>
              <a:ext cx="128" cy="6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03" name="Oval 67"/>
            <p:cNvSpPr>
              <a:spLocks noChangeArrowheads="1"/>
            </p:cNvSpPr>
            <p:nvPr/>
          </p:nvSpPr>
          <p:spPr bwMode="hidden">
            <a:xfrm>
              <a:off x="455" y="1797"/>
              <a:ext cx="128" cy="6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14404" name="Oval 68"/>
            <p:cNvSpPr>
              <a:spLocks noChangeArrowheads="1"/>
            </p:cNvSpPr>
            <p:nvPr/>
          </p:nvSpPr>
          <p:spPr bwMode="hidden">
            <a:xfrm>
              <a:off x="113" y="1901"/>
              <a:ext cx="128" cy="6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14405" name="Oval 69"/>
            <p:cNvSpPr>
              <a:spLocks noChangeArrowheads="1"/>
            </p:cNvSpPr>
            <p:nvPr/>
          </p:nvSpPr>
          <p:spPr bwMode="hidden">
            <a:xfrm>
              <a:off x="432" y="2323"/>
              <a:ext cx="139"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4406" name="Oval 70"/>
            <p:cNvSpPr>
              <a:spLocks noChangeArrowheads="1"/>
            </p:cNvSpPr>
            <p:nvPr/>
          </p:nvSpPr>
          <p:spPr bwMode="hidden">
            <a:xfrm>
              <a:off x="814" y="2178"/>
              <a:ext cx="134"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4407" name="Oval 71"/>
            <p:cNvSpPr>
              <a:spLocks noChangeArrowheads="1"/>
            </p:cNvSpPr>
            <p:nvPr/>
          </p:nvSpPr>
          <p:spPr bwMode="hidden">
            <a:xfrm>
              <a:off x="789" y="2472"/>
              <a:ext cx="156" cy="89"/>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14408" name="Oval 72"/>
            <p:cNvSpPr>
              <a:spLocks noChangeArrowheads="1"/>
            </p:cNvSpPr>
            <p:nvPr/>
          </p:nvSpPr>
          <p:spPr bwMode="hidden">
            <a:xfrm>
              <a:off x="2544" y="2015"/>
              <a:ext cx="140" cy="72"/>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14409" name="Oval 73"/>
            <p:cNvSpPr>
              <a:spLocks noChangeArrowheads="1"/>
            </p:cNvSpPr>
            <p:nvPr/>
          </p:nvSpPr>
          <p:spPr bwMode="hidden">
            <a:xfrm>
              <a:off x="1457" y="1700"/>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10" name="Oval 74"/>
            <p:cNvSpPr>
              <a:spLocks noChangeArrowheads="1"/>
            </p:cNvSpPr>
            <p:nvPr/>
          </p:nvSpPr>
          <p:spPr bwMode="hidden">
            <a:xfrm>
              <a:off x="1747" y="1599"/>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11" name="Oval 75"/>
            <p:cNvSpPr>
              <a:spLocks noChangeArrowheads="1"/>
            </p:cNvSpPr>
            <p:nvPr/>
          </p:nvSpPr>
          <p:spPr bwMode="hidden">
            <a:xfrm>
              <a:off x="1385" y="150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12" name="Oval 76"/>
            <p:cNvSpPr>
              <a:spLocks noChangeArrowheads="1"/>
            </p:cNvSpPr>
            <p:nvPr/>
          </p:nvSpPr>
          <p:spPr bwMode="hidden">
            <a:xfrm>
              <a:off x="1093" y="1595"/>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13" name="Oval 77"/>
            <p:cNvSpPr>
              <a:spLocks noChangeArrowheads="1"/>
            </p:cNvSpPr>
            <p:nvPr/>
          </p:nvSpPr>
          <p:spPr bwMode="hidden">
            <a:xfrm>
              <a:off x="792" y="1690"/>
              <a:ext cx="124"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14414" name="Oval 78"/>
            <p:cNvSpPr>
              <a:spLocks noChangeArrowheads="1"/>
            </p:cNvSpPr>
            <p:nvPr/>
          </p:nvSpPr>
          <p:spPr bwMode="hidden">
            <a:xfrm>
              <a:off x="2011" y="1512"/>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15" name="Oval 79"/>
            <p:cNvSpPr>
              <a:spLocks noChangeArrowheads="1"/>
            </p:cNvSpPr>
            <p:nvPr/>
          </p:nvSpPr>
          <p:spPr bwMode="hidden">
            <a:xfrm>
              <a:off x="2087" y="169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16" name="Oval 80"/>
            <p:cNvSpPr>
              <a:spLocks noChangeArrowheads="1"/>
            </p:cNvSpPr>
            <p:nvPr/>
          </p:nvSpPr>
          <p:spPr bwMode="hidden">
            <a:xfrm>
              <a:off x="2345" y="1601"/>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17" name="Oval 81"/>
            <p:cNvSpPr>
              <a:spLocks noChangeArrowheads="1"/>
            </p:cNvSpPr>
            <p:nvPr/>
          </p:nvSpPr>
          <p:spPr bwMode="hidden">
            <a:xfrm>
              <a:off x="2684" y="1686"/>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18" name="Oval 82"/>
            <p:cNvSpPr>
              <a:spLocks noChangeArrowheads="1"/>
            </p:cNvSpPr>
            <p:nvPr/>
          </p:nvSpPr>
          <p:spPr bwMode="hidden">
            <a:xfrm>
              <a:off x="806" y="1512"/>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14419" name="Oval 83"/>
            <p:cNvSpPr>
              <a:spLocks noChangeArrowheads="1"/>
            </p:cNvSpPr>
            <p:nvPr/>
          </p:nvSpPr>
          <p:spPr bwMode="hidden">
            <a:xfrm>
              <a:off x="495" y="1597"/>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14420" name="Oval 84"/>
            <p:cNvSpPr>
              <a:spLocks noChangeArrowheads="1"/>
            </p:cNvSpPr>
            <p:nvPr/>
          </p:nvSpPr>
          <p:spPr bwMode="hidden">
            <a:xfrm>
              <a:off x="228" y="1508"/>
              <a:ext cx="123" cy="50"/>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21" name="Oval 85"/>
            <p:cNvSpPr>
              <a:spLocks noChangeArrowheads="1"/>
            </p:cNvSpPr>
            <p:nvPr/>
          </p:nvSpPr>
          <p:spPr bwMode="hidden">
            <a:xfrm>
              <a:off x="157" y="1698"/>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14422" name="Oval 86"/>
            <p:cNvSpPr>
              <a:spLocks noChangeArrowheads="1"/>
            </p:cNvSpPr>
            <p:nvPr/>
          </p:nvSpPr>
          <p:spPr bwMode="hidden">
            <a:xfrm>
              <a:off x="2887" y="1595"/>
              <a:ext cx="124" cy="50"/>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14423" name="Oval 87"/>
            <p:cNvSpPr>
              <a:spLocks noChangeArrowheads="1"/>
            </p:cNvSpPr>
            <p:nvPr/>
          </p:nvSpPr>
          <p:spPr bwMode="hidden">
            <a:xfrm>
              <a:off x="3079" y="1511"/>
              <a:ext cx="124"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14424" name="Oval 88"/>
            <p:cNvSpPr>
              <a:spLocks noChangeArrowheads="1"/>
            </p:cNvSpPr>
            <p:nvPr/>
          </p:nvSpPr>
          <p:spPr bwMode="hidden">
            <a:xfrm>
              <a:off x="3270" y="1688"/>
              <a:ext cx="124"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25" name="Oval 89"/>
            <p:cNvSpPr>
              <a:spLocks noChangeArrowheads="1"/>
            </p:cNvSpPr>
            <p:nvPr/>
          </p:nvSpPr>
          <p:spPr bwMode="hidden">
            <a:xfrm>
              <a:off x="3453" y="1599"/>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26" name="Oval 90"/>
            <p:cNvSpPr>
              <a:spLocks noChangeArrowheads="1"/>
            </p:cNvSpPr>
            <p:nvPr/>
          </p:nvSpPr>
          <p:spPr bwMode="hidden">
            <a:xfrm>
              <a:off x="3651" y="150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27" name="Oval 91"/>
            <p:cNvSpPr>
              <a:spLocks noChangeArrowheads="1"/>
            </p:cNvSpPr>
            <p:nvPr/>
          </p:nvSpPr>
          <p:spPr bwMode="hidden">
            <a:xfrm>
              <a:off x="4251" y="1513"/>
              <a:ext cx="124"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28" name="Oval 92"/>
            <p:cNvSpPr>
              <a:spLocks noChangeArrowheads="1"/>
            </p:cNvSpPr>
            <p:nvPr/>
          </p:nvSpPr>
          <p:spPr bwMode="hidden">
            <a:xfrm>
              <a:off x="3901" y="1701"/>
              <a:ext cx="128" cy="5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14429" name="Oval 93"/>
            <p:cNvSpPr>
              <a:spLocks noChangeArrowheads="1"/>
            </p:cNvSpPr>
            <p:nvPr/>
          </p:nvSpPr>
          <p:spPr bwMode="hidden">
            <a:xfrm>
              <a:off x="4086" y="1608"/>
              <a:ext cx="128" cy="5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14430" name="Oval 94"/>
            <p:cNvSpPr>
              <a:spLocks noChangeArrowheads="1"/>
            </p:cNvSpPr>
            <p:nvPr/>
          </p:nvSpPr>
          <p:spPr bwMode="hidden">
            <a:xfrm>
              <a:off x="1282" y="3653"/>
              <a:ext cx="196" cy="11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4431" name="Oval 95"/>
            <p:cNvSpPr>
              <a:spLocks noChangeArrowheads="1"/>
            </p:cNvSpPr>
            <p:nvPr/>
          </p:nvSpPr>
          <p:spPr bwMode="hidden">
            <a:xfrm>
              <a:off x="707" y="4014"/>
              <a:ext cx="191" cy="112"/>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4432" name="Oval 96"/>
            <p:cNvSpPr>
              <a:spLocks noChangeArrowheads="1"/>
            </p:cNvSpPr>
            <p:nvPr/>
          </p:nvSpPr>
          <p:spPr bwMode="hidden">
            <a:xfrm>
              <a:off x="2229" y="3090"/>
              <a:ext cx="168" cy="95"/>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4433" name="Oval 97"/>
            <p:cNvSpPr>
              <a:spLocks noChangeArrowheads="1"/>
            </p:cNvSpPr>
            <p:nvPr/>
          </p:nvSpPr>
          <p:spPr bwMode="hidden">
            <a:xfrm>
              <a:off x="2604" y="2867"/>
              <a:ext cx="156" cy="89"/>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4434" name="Oval 98"/>
            <p:cNvSpPr>
              <a:spLocks noChangeArrowheads="1"/>
            </p:cNvSpPr>
            <p:nvPr/>
          </p:nvSpPr>
          <p:spPr bwMode="hidden">
            <a:xfrm>
              <a:off x="2907" y="2668"/>
              <a:ext cx="156" cy="84"/>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4435" name="Oval 99"/>
            <p:cNvSpPr>
              <a:spLocks noChangeArrowheads="1"/>
            </p:cNvSpPr>
            <p:nvPr/>
          </p:nvSpPr>
          <p:spPr bwMode="hidden">
            <a:xfrm>
              <a:off x="3248" y="2454"/>
              <a:ext cx="150" cy="90"/>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4436" name="Oval 100"/>
            <p:cNvSpPr>
              <a:spLocks noChangeArrowheads="1"/>
            </p:cNvSpPr>
            <p:nvPr/>
          </p:nvSpPr>
          <p:spPr bwMode="hidden">
            <a:xfrm>
              <a:off x="1801" y="3360"/>
              <a:ext cx="168" cy="95"/>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4437" name="Oval 101"/>
            <p:cNvSpPr>
              <a:spLocks noChangeArrowheads="1"/>
            </p:cNvSpPr>
            <p:nvPr/>
          </p:nvSpPr>
          <p:spPr bwMode="hidden">
            <a:xfrm>
              <a:off x="3512" y="2302"/>
              <a:ext cx="134" cy="73"/>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4438" name="Oval 102"/>
            <p:cNvSpPr>
              <a:spLocks noChangeArrowheads="1"/>
            </p:cNvSpPr>
            <p:nvPr/>
          </p:nvSpPr>
          <p:spPr bwMode="hidden">
            <a:xfrm>
              <a:off x="3980" y="2014"/>
              <a:ext cx="134" cy="72"/>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4439" name="Oval 103"/>
            <p:cNvSpPr>
              <a:spLocks noChangeArrowheads="1"/>
            </p:cNvSpPr>
            <p:nvPr/>
          </p:nvSpPr>
          <p:spPr bwMode="hidden">
            <a:xfrm>
              <a:off x="3753" y="2158"/>
              <a:ext cx="134" cy="6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4440" name="Oval 104"/>
            <p:cNvSpPr>
              <a:spLocks noChangeArrowheads="1"/>
            </p:cNvSpPr>
            <p:nvPr/>
          </p:nvSpPr>
          <p:spPr bwMode="hidden">
            <a:xfrm>
              <a:off x="4176" y="1898"/>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4441" name="Oval 105"/>
            <p:cNvSpPr>
              <a:spLocks noChangeArrowheads="1"/>
            </p:cNvSpPr>
            <p:nvPr/>
          </p:nvSpPr>
          <p:spPr bwMode="hidden">
            <a:xfrm>
              <a:off x="4338" y="1797"/>
              <a:ext cx="129"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4442" name="Oval 106"/>
            <p:cNvSpPr>
              <a:spLocks noChangeArrowheads="1"/>
            </p:cNvSpPr>
            <p:nvPr/>
          </p:nvSpPr>
          <p:spPr bwMode="hidden">
            <a:xfrm>
              <a:off x="4505" y="1700"/>
              <a:ext cx="124"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s-CL"/>
            </a:p>
          </p:txBody>
        </p:sp>
        <p:sp>
          <p:nvSpPr>
            <p:cNvPr id="14443" name="Oval 107"/>
            <p:cNvSpPr>
              <a:spLocks noChangeArrowheads="1"/>
            </p:cNvSpPr>
            <p:nvPr/>
          </p:nvSpPr>
          <p:spPr bwMode="hidden">
            <a:xfrm>
              <a:off x="4661" y="1603"/>
              <a:ext cx="123" cy="50"/>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s-CL"/>
            </a:p>
          </p:txBody>
        </p:sp>
        <p:sp>
          <p:nvSpPr>
            <p:cNvPr id="14444" name="Oval 108"/>
            <p:cNvSpPr>
              <a:spLocks noChangeArrowheads="1"/>
            </p:cNvSpPr>
            <p:nvPr/>
          </p:nvSpPr>
          <p:spPr bwMode="hidden">
            <a:xfrm>
              <a:off x="4803" y="1512"/>
              <a:ext cx="128" cy="5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4445" name="Oval 109"/>
            <p:cNvSpPr>
              <a:spLocks noChangeArrowheads="1"/>
            </p:cNvSpPr>
            <p:nvPr/>
          </p:nvSpPr>
          <p:spPr bwMode="hidden">
            <a:xfrm>
              <a:off x="4930" y="1431"/>
              <a:ext cx="111" cy="50"/>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s-CL"/>
            </a:p>
          </p:txBody>
        </p:sp>
        <p:sp>
          <p:nvSpPr>
            <p:cNvPr id="14446" name="Oval 110"/>
            <p:cNvSpPr>
              <a:spLocks noChangeArrowheads="1"/>
            </p:cNvSpPr>
            <p:nvPr/>
          </p:nvSpPr>
          <p:spPr bwMode="hidden">
            <a:xfrm>
              <a:off x="3835" y="1430"/>
              <a:ext cx="112" cy="50"/>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14447" name="Oval 111"/>
            <p:cNvSpPr>
              <a:spLocks noChangeArrowheads="1"/>
            </p:cNvSpPr>
            <p:nvPr/>
          </p:nvSpPr>
          <p:spPr bwMode="hidden">
            <a:xfrm>
              <a:off x="3286" y="1430"/>
              <a:ext cx="112" cy="50"/>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14448" name="Oval 112"/>
            <p:cNvSpPr>
              <a:spLocks noChangeArrowheads="1"/>
            </p:cNvSpPr>
            <p:nvPr/>
          </p:nvSpPr>
          <p:spPr bwMode="hidden">
            <a:xfrm>
              <a:off x="2972" y="1366"/>
              <a:ext cx="111" cy="5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4449" name="Oval 113"/>
            <p:cNvSpPr>
              <a:spLocks noChangeArrowheads="1"/>
            </p:cNvSpPr>
            <p:nvPr/>
          </p:nvSpPr>
          <p:spPr bwMode="hidden">
            <a:xfrm>
              <a:off x="3152" y="1292"/>
              <a:ext cx="112" cy="50"/>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4450" name="Oval 114"/>
            <p:cNvSpPr>
              <a:spLocks noChangeArrowheads="1"/>
            </p:cNvSpPr>
            <p:nvPr/>
          </p:nvSpPr>
          <p:spPr bwMode="hidden">
            <a:xfrm>
              <a:off x="3020" y="1170"/>
              <a:ext cx="112"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51" name="Oval 115"/>
            <p:cNvSpPr>
              <a:spLocks noChangeArrowheads="1"/>
            </p:cNvSpPr>
            <p:nvPr/>
          </p:nvSpPr>
          <p:spPr bwMode="hidden">
            <a:xfrm>
              <a:off x="2443" y="1368"/>
              <a:ext cx="112"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52" name="Oval 116"/>
            <p:cNvSpPr>
              <a:spLocks noChangeArrowheads="1"/>
            </p:cNvSpPr>
            <p:nvPr/>
          </p:nvSpPr>
          <p:spPr bwMode="hidden">
            <a:xfrm>
              <a:off x="2301" y="1220"/>
              <a:ext cx="112"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14453" name="Oval 117"/>
            <p:cNvSpPr>
              <a:spLocks noChangeArrowheads="1"/>
            </p:cNvSpPr>
            <p:nvPr/>
          </p:nvSpPr>
          <p:spPr bwMode="hidden">
            <a:xfrm>
              <a:off x="2095" y="1284"/>
              <a:ext cx="112"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14454" name="Oval 118"/>
            <p:cNvSpPr>
              <a:spLocks noChangeArrowheads="1"/>
            </p:cNvSpPr>
            <p:nvPr/>
          </p:nvSpPr>
          <p:spPr bwMode="hidden">
            <a:xfrm>
              <a:off x="2228" y="1442"/>
              <a:ext cx="111"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55" name="Oval 119"/>
            <p:cNvSpPr>
              <a:spLocks noChangeArrowheads="1"/>
            </p:cNvSpPr>
            <p:nvPr/>
          </p:nvSpPr>
          <p:spPr bwMode="hidden">
            <a:xfrm>
              <a:off x="1109" y="1424"/>
              <a:ext cx="112"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14456" name="Oval 120"/>
            <p:cNvSpPr>
              <a:spLocks noChangeArrowheads="1"/>
            </p:cNvSpPr>
            <p:nvPr/>
          </p:nvSpPr>
          <p:spPr bwMode="hidden">
            <a:xfrm>
              <a:off x="611" y="1284"/>
              <a:ext cx="111" cy="51"/>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57" name="Oval 121"/>
            <p:cNvSpPr>
              <a:spLocks noChangeArrowheads="1"/>
            </p:cNvSpPr>
            <p:nvPr/>
          </p:nvSpPr>
          <p:spPr bwMode="hidden">
            <a:xfrm>
              <a:off x="305" y="1358"/>
              <a:ext cx="111" cy="51"/>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58" name="Oval 122"/>
            <p:cNvSpPr>
              <a:spLocks noChangeArrowheads="1"/>
            </p:cNvSpPr>
            <p:nvPr/>
          </p:nvSpPr>
          <p:spPr bwMode="hidden">
            <a:xfrm>
              <a:off x="156" y="1154"/>
              <a:ext cx="112" cy="50"/>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59" name="Oval 123"/>
            <p:cNvSpPr>
              <a:spLocks noChangeArrowheads="1"/>
            </p:cNvSpPr>
            <p:nvPr/>
          </p:nvSpPr>
          <p:spPr bwMode="hidden">
            <a:xfrm>
              <a:off x="4538" y="1365"/>
              <a:ext cx="106" cy="4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14460" name="Oval 124"/>
            <p:cNvSpPr>
              <a:spLocks noChangeArrowheads="1"/>
            </p:cNvSpPr>
            <p:nvPr/>
          </p:nvSpPr>
          <p:spPr bwMode="hidden">
            <a:xfrm>
              <a:off x="4407" y="1440"/>
              <a:ext cx="105" cy="44"/>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14461" name="Oval 125"/>
            <p:cNvSpPr>
              <a:spLocks noChangeArrowheads="1"/>
            </p:cNvSpPr>
            <p:nvPr/>
          </p:nvSpPr>
          <p:spPr bwMode="hidden">
            <a:xfrm>
              <a:off x="3992" y="1356"/>
              <a:ext cx="106" cy="4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s-CL"/>
            </a:p>
          </p:txBody>
        </p:sp>
        <p:sp>
          <p:nvSpPr>
            <p:cNvPr id="14462" name="Oval 126"/>
            <p:cNvSpPr>
              <a:spLocks noChangeArrowheads="1"/>
            </p:cNvSpPr>
            <p:nvPr/>
          </p:nvSpPr>
          <p:spPr bwMode="hidden">
            <a:xfrm>
              <a:off x="3466" y="1356"/>
              <a:ext cx="106" cy="45"/>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14463" name="Oval 127"/>
            <p:cNvSpPr>
              <a:spLocks noChangeArrowheads="1"/>
            </p:cNvSpPr>
            <p:nvPr/>
          </p:nvSpPr>
          <p:spPr bwMode="hidden">
            <a:xfrm>
              <a:off x="2852" y="1228"/>
              <a:ext cx="106" cy="44"/>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64" name="Oval 128"/>
            <p:cNvSpPr>
              <a:spLocks noChangeArrowheads="1"/>
            </p:cNvSpPr>
            <p:nvPr/>
          </p:nvSpPr>
          <p:spPr bwMode="hidden">
            <a:xfrm>
              <a:off x="2678" y="1109"/>
              <a:ext cx="106" cy="44"/>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14465" name="Oval 129"/>
            <p:cNvSpPr>
              <a:spLocks noChangeArrowheads="1"/>
            </p:cNvSpPr>
            <p:nvPr/>
          </p:nvSpPr>
          <p:spPr bwMode="hidden">
            <a:xfrm>
              <a:off x="2859" y="1045"/>
              <a:ext cx="106"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14466" name="Oval 130"/>
            <p:cNvSpPr>
              <a:spLocks noChangeArrowheads="1"/>
            </p:cNvSpPr>
            <p:nvPr/>
          </p:nvSpPr>
          <p:spPr bwMode="hidden">
            <a:xfrm>
              <a:off x="1942" y="104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67" name="Oval 131"/>
            <p:cNvSpPr>
              <a:spLocks noChangeArrowheads="1"/>
            </p:cNvSpPr>
            <p:nvPr/>
          </p:nvSpPr>
          <p:spPr bwMode="hidden">
            <a:xfrm>
              <a:off x="1088" y="1277"/>
              <a:ext cx="106"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68" name="Oval 132"/>
            <p:cNvSpPr>
              <a:spLocks noChangeArrowheads="1"/>
            </p:cNvSpPr>
            <p:nvPr/>
          </p:nvSpPr>
          <p:spPr bwMode="hidden">
            <a:xfrm>
              <a:off x="827" y="135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69" name="Oval 133"/>
            <p:cNvSpPr>
              <a:spLocks noChangeArrowheads="1"/>
            </p:cNvSpPr>
            <p:nvPr/>
          </p:nvSpPr>
          <p:spPr bwMode="hidden">
            <a:xfrm>
              <a:off x="537" y="1428"/>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70" name="Oval 134"/>
            <p:cNvSpPr>
              <a:spLocks noChangeArrowheads="1"/>
            </p:cNvSpPr>
            <p:nvPr/>
          </p:nvSpPr>
          <p:spPr bwMode="hidden">
            <a:xfrm>
              <a:off x="635" y="106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71" name="Oval 135"/>
            <p:cNvSpPr>
              <a:spLocks noChangeArrowheads="1"/>
            </p:cNvSpPr>
            <p:nvPr/>
          </p:nvSpPr>
          <p:spPr bwMode="hidden">
            <a:xfrm>
              <a:off x="1540" y="105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72" name="Oval 136"/>
            <p:cNvSpPr>
              <a:spLocks noChangeArrowheads="1"/>
            </p:cNvSpPr>
            <p:nvPr/>
          </p:nvSpPr>
          <p:spPr bwMode="hidden">
            <a:xfrm>
              <a:off x="1120" y="1063"/>
              <a:ext cx="105"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73" name="Oval 137"/>
            <p:cNvSpPr>
              <a:spLocks noChangeArrowheads="1"/>
            </p:cNvSpPr>
            <p:nvPr/>
          </p:nvSpPr>
          <p:spPr bwMode="hidden">
            <a:xfrm>
              <a:off x="4131" y="1284"/>
              <a:ext cx="111" cy="45"/>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14474" name="Oval 138"/>
            <p:cNvSpPr>
              <a:spLocks noChangeArrowheads="1"/>
            </p:cNvSpPr>
            <p:nvPr/>
          </p:nvSpPr>
          <p:spPr bwMode="hidden">
            <a:xfrm>
              <a:off x="3477" y="1163"/>
              <a:ext cx="112" cy="45"/>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4475" name="Oval 139"/>
            <p:cNvSpPr>
              <a:spLocks noChangeArrowheads="1"/>
            </p:cNvSpPr>
            <p:nvPr/>
          </p:nvSpPr>
          <p:spPr bwMode="hidden">
            <a:xfrm>
              <a:off x="3315" y="1229"/>
              <a:ext cx="112" cy="45"/>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4476" name="Oval 140"/>
            <p:cNvSpPr>
              <a:spLocks noChangeArrowheads="1"/>
            </p:cNvSpPr>
            <p:nvPr/>
          </p:nvSpPr>
          <p:spPr bwMode="hidden">
            <a:xfrm>
              <a:off x="3174" y="1112"/>
              <a:ext cx="112" cy="44"/>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77" name="Oval 141"/>
            <p:cNvSpPr>
              <a:spLocks noChangeArrowheads="1"/>
            </p:cNvSpPr>
            <p:nvPr/>
          </p:nvSpPr>
          <p:spPr bwMode="hidden">
            <a:xfrm>
              <a:off x="2396" y="1051"/>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14478" name="Oval 142"/>
            <p:cNvSpPr>
              <a:spLocks noChangeArrowheads="1"/>
            </p:cNvSpPr>
            <p:nvPr/>
          </p:nvSpPr>
          <p:spPr bwMode="hidden">
            <a:xfrm>
              <a:off x="2769" y="1446"/>
              <a:ext cx="111" cy="44"/>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4479" name="Oval 143"/>
            <p:cNvSpPr>
              <a:spLocks noChangeArrowheads="1"/>
            </p:cNvSpPr>
            <p:nvPr/>
          </p:nvSpPr>
          <p:spPr bwMode="hidden">
            <a:xfrm>
              <a:off x="2656" y="1294"/>
              <a:ext cx="112" cy="45"/>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s-CL"/>
            </a:p>
          </p:txBody>
        </p:sp>
        <p:sp>
          <p:nvSpPr>
            <p:cNvPr id="14480" name="Oval 144"/>
            <p:cNvSpPr>
              <a:spLocks noChangeArrowheads="1"/>
            </p:cNvSpPr>
            <p:nvPr/>
          </p:nvSpPr>
          <p:spPr bwMode="hidden">
            <a:xfrm>
              <a:off x="2501" y="1159"/>
              <a:ext cx="111"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14481" name="Oval 145"/>
            <p:cNvSpPr>
              <a:spLocks noChangeArrowheads="1"/>
            </p:cNvSpPr>
            <p:nvPr/>
          </p:nvSpPr>
          <p:spPr bwMode="hidden">
            <a:xfrm>
              <a:off x="2222" y="1101"/>
              <a:ext cx="112" cy="44"/>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14482" name="Oval 146"/>
            <p:cNvSpPr>
              <a:spLocks noChangeArrowheads="1"/>
            </p:cNvSpPr>
            <p:nvPr/>
          </p:nvSpPr>
          <p:spPr bwMode="hidden">
            <a:xfrm>
              <a:off x="2029" y="1162"/>
              <a:ext cx="111"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14483" name="Oval 147"/>
            <p:cNvSpPr>
              <a:spLocks noChangeArrowheads="1"/>
            </p:cNvSpPr>
            <p:nvPr/>
          </p:nvSpPr>
          <p:spPr bwMode="hidden">
            <a:xfrm>
              <a:off x="1875" y="1356"/>
              <a:ext cx="112"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14484" name="Oval 148"/>
            <p:cNvSpPr>
              <a:spLocks noChangeArrowheads="1"/>
            </p:cNvSpPr>
            <p:nvPr/>
          </p:nvSpPr>
          <p:spPr bwMode="hidden">
            <a:xfrm>
              <a:off x="1809" y="1223"/>
              <a:ext cx="111"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14485" name="Oval 149"/>
            <p:cNvSpPr>
              <a:spLocks noChangeArrowheads="1"/>
            </p:cNvSpPr>
            <p:nvPr/>
          </p:nvSpPr>
          <p:spPr bwMode="hidden">
            <a:xfrm>
              <a:off x="1738" y="1098"/>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86" name="Oval 150"/>
            <p:cNvSpPr>
              <a:spLocks noChangeArrowheads="1"/>
            </p:cNvSpPr>
            <p:nvPr/>
          </p:nvSpPr>
          <p:spPr bwMode="hidden">
            <a:xfrm>
              <a:off x="1583" y="1289"/>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14487" name="Oval 151"/>
            <p:cNvSpPr>
              <a:spLocks noChangeArrowheads="1"/>
            </p:cNvSpPr>
            <p:nvPr/>
          </p:nvSpPr>
          <p:spPr bwMode="hidden">
            <a:xfrm>
              <a:off x="1379" y="1343"/>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s-CL"/>
            </a:p>
          </p:txBody>
        </p:sp>
        <p:sp>
          <p:nvSpPr>
            <p:cNvPr id="14488" name="Oval 152"/>
            <p:cNvSpPr>
              <a:spLocks noChangeArrowheads="1"/>
            </p:cNvSpPr>
            <p:nvPr/>
          </p:nvSpPr>
          <p:spPr bwMode="hidden">
            <a:xfrm>
              <a:off x="1529" y="1156"/>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89" name="Oval 153"/>
            <p:cNvSpPr>
              <a:spLocks noChangeArrowheads="1"/>
            </p:cNvSpPr>
            <p:nvPr/>
          </p:nvSpPr>
          <p:spPr bwMode="hidden">
            <a:xfrm>
              <a:off x="1294" y="1222"/>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90" name="Oval 154"/>
            <p:cNvSpPr>
              <a:spLocks noChangeArrowheads="1"/>
            </p:cNvSpPr>
            <p:nvPr/>
          </p:nvSpPr>
          <p:spPr bwMode="hidden">
            <a:xfrm>
              <a:off x="1314" y="1112"/>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91" name="Oval 155"/>
            <p:cNvSpPr>
              <a:spLocks noChangeArrowheads="1"/>
            </p:cNvSpPr>
            <p:nvPr/>
          </p:nvSpPr>
          <p:spPr bwMode="hidden">
            <a:xfrm>
              <a:off x="1082" y="1166"/>
              <a:ext cx="11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92" name="Oval 156"/>
            <p:cNvSpPr>
              <a:spLocks noChangeArrowheads="1"/>
            </p:cNvSpPr>
            <p:nvPr/>
          </p:nvSpPr>
          <p:spPr bwMode="hidden">
            <a:xfrm>
              <a:off x="877" y="1121"/>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93" name="Oval 157"/>
            <p:cNvSpPr>
              <a:spLocks noChangeArrowheads="1"/>
            </p:cNvSpPr>
            <p:nvPr/>
          </p:nvSpPr>
          <p:spPr bwMode="hidden">
            <a:xfrm>
              <a:off x="875" y="1216"/>
              <a:ext cx="11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94" name="Oval 158"/>
            <p:cNvSpPr>
              <a:spLocks noChangeArrowheads="1"/>
            </p:cNvSpPr>
            <p:nvPr/>
          </p:nvSpPr>
          <p:spPr bwMode="hidden">
            <a:xfrm>
              <a:off x="680" y="1170"/>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95" name="Oval 159"/>
            <p:cNvSpPr>
              <a:spLocks noChangeArrowheads="1"/>
            </p:cNvSpPr>
            <p:nvPr/>
          </p:nvSpPr>
          <p:spPr bwMode="hidden">
            <a:xfrm>
              <a:off x="411" y="1232"/>
              <a:ext cx="111"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96" name="Oval 160"/>
            <p:cNvSpPr>
              <a:spLocks noChangeArrowheads="1"/>
            </p:cNvSpPr>
            <p:nvPr/>
          </p:nvSpPr>
          <p:spPr bwMode="hidden">
            <a:xfrm>
              <a:off x="434" y="1100"/>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97" name="Oval 161"/>
            <p:cNvSpPr>
              <a:spLocks noChangeArrowheads="1"/>
            </p:cNvSpPr>
            <p:nvPr/>
          </p:nvSpPr>
          <p:spPr bwMode="hidden">
            <a:xfrm>
              <a:off x="119" y="1312"/>
              <a:ext cx="111"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98" name="Oval 162"/>
            <p:cNvSpPr>
              <a:spLocks noChangeArrowheads="1"/>
            </p:cNvSpPr>
            <p:nvPr/>
          </p:nvSpPr>
          <p:spPr bwMode="hidden">
            <a:xfrm>
              <a:off x="858" y="1001"/>
              <a:ext cx="101" cy="38"/>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499" name="Oval 163"/>
            <p:cNvSpPr>
              <a:spLocks noChangeArrowheads="1"/>
            </p:cNvSpPr>
            <p:nvPr/>
          </p:nvSpPr>
          <p:spPr bwMode="hidden">
            <a:xfrm>
              <a:off x="1341" y="1013"/>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500" name="Oval 164"/>
            <p:cNvSpPr>
              <a:spLocks noChangeArrowheads="1"/>
            </p:cNvSpPr>
            <p:nvPr/>
          </p:nvSpPr>
          <p:spPr bwMode="hidden">
            <a:xfrm>
              <a:off x="1739" y="1008"/>
              <a:ext cx="101" cy="38"/>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501" name="Oval 165"/>
            <p:cNvSpPr>
              <a:spLocks noChangeArrowheads="1"/>
            </p:cNvSpPr>
            <p:nvPr/>
          </p:nvSpPr>
          <p:spPr bwMode="hidden">
            <a:xfrm>
              <a:off x="2116" y="1001"/>
              <a:ext cx="100"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502" name="Oval 166"/>
            <p:cNvSpPr>
              <a:spLocks noChangeArrowheads="1"/>
            </p:cNvSpPr>
            <p:nvPr/>
          </p:nvSpPr>
          <p:spPr bwMode="hidden">
            <a:xfrm>
              <a:off x="2320" y="941"/>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503" name="Oval 167"/>
            <p:cNvSpPr>
              <a:spLocks noChangeArrowheads="1"/>
            </p:cNvSpPr>
            <p:nvPr/>
          </p:nvSpPr>
          <p:spPr bwMode="hidden">
            <a:xfrm>
              <a:off x="2601" y="995"/>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504" name="Oval 168"/>
            <p:cNvSpPr>
              <a:spLocks noChangeArrowheads="1"/>
            </p:cNvSpPr>
            <p:nvPr/>
          </p:nvSpPr>
          <p:spPr bwMode="hidden">
            <a:xfrm>
              <a:off x="1667" y="1420"/>
              <a:ext cx="106"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s-CL"/>
            </a:p>
          </p:txBody>
        </p:sp>
        <p:sp>
          <p:nvSpPr>
            <p:cNvPr id="14505" name="Oval 169"/>
            <p:cNvSpPr>
              <a:spLocks noChangeArrowheads="1"/>
            </p:cNvSpPr>
            <p:nvPr/>
          </p:nvSpPr>
          <p:spPr bwMode="hidden">
            <a:xfrm>
              <a:off x="2557" y="1516"/>
              <a:ext cx="123" cy="5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s-CL"/>
            </a:p>
          </p:txBody>
        </p:sp>
        <p:sp>
          <p:nvSpPr>
            <p:cNvPr id="14506" name="Oval 170"/>
            <p:cNvSpPr>
              <a:spLocks noChangeArrowheads="1"/>
            </p:cNvSpPr>
            <p:nvPr/>
          </p:nvSpPr>
          <p:spPr bwMode="hidden">
            <a:xfrm>
              <a:off x="3619" y="1287"/>
              <a:ext cx="112"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14507" name="Oval 171"/>
            <p:cNvSpPr>
              <a:spLocks noChangeArrowheads="1"/>
            </p:cNvSpPr>
            <p:nvPr/>
          </p:nvSpPr>
          <p:spPr bwMode="hidden">
            <a:xfrm>
              <a:off x="3791" y="1212"/>
              <a:ext cx="111"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14508" name="Oval 172"/>
            <p:cNvSpPr>
              <a:spLocks noChangeArrowheads="1"/>
            </p:cNvSpPr>
            <p:nvPr/>
          </p:nvSpPr>
          <p:spPr bwMode="hidden">
            <a:xfrm>
              <a:off x="2134" y="908"/>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509" name="Oval 173"/>
            <p:cNvSpPr>
              <a:spLocks noChangeArrowheads="1"/>
            </p:cNvSpPr>
            <p:nvPr/>
          </p:nvSpPr>
          <p:spPr bwMode="hidden">
            <a:xfrm>
              <a:off x="1264" y="908"/>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510" name="Oval 174"/>
            <p:cNvSpPr>
              <a:spLocks noChangeArrowheads="1"/>
            </p:cNvSpPr>
            <p:nvPr/>
          </p:nvSpPr>
          <p:spPr bwMode="hidden">
            <a:xfrm>
              <a:off x="1471" y="869"/>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511" name="Oval 175"/>
            <p:cNvSpPr>
              <a:spLocks noChangeArrowheads="1"/>
            </p:cNvSpPr>
            <p:nvPr/>
          </p:nvSpPr>
          <p:spPr bwMode="hidden">
            <a:xfrm>
              <a:off x="1650" y="824"/>
              <a:ext cx="83"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512" name="Oval 176"/>
            <p:cNvSpPr>
              <a:spLocks noChangeArrowheads="1"/>
            </p:cNvSpPr>
            <p:nvPr/>
          </p:nvSpPr>
          <p:spPr bwMode="hidden">
            <a:xfrm>
              <a:off x="1918" y="869"/>
              <a:ext cx="84"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513" name="Oval 177"/>
            <p:cNvSpPr>
              <a:spLocks noChangeArrowheads="1"/>
            </p:cNvSpPr>
            <p:nvPr/>
          </p:nvSpPr>
          <p:spPr bwMode="hidden">
            <a:xfrm>
              <a:off x="1720" y="923"/>
              <a:ext cx="83"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514" name="Oval 178"/>
            <p:cNvSpPr>
              <a:spLocks noChangeArrowheads="1"/>
            </p:cNvSpPr>
            <p:nvPr/>
          </p:nvSpPr>
          <p:spPr bwMode="hidden">
            <a:xfrm>
              <a:off x="1913" y="957"/>
              <a:ext cx="95"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515" name="Oval 179"/>
            <p:cNvSpPr>
              <a:spLocks noChangeArrowheads="1"/>
            </p:cNvSpPr>
            <p:nvPr/>
          </p:nvSpPr>
          <p:spPr bwMode="hidden">
            <a:xfrm>
              <a:off x="1541" y="962"/>
              <a:ext cx="89"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516" name="Oval 180"/>
            <p:cNvSpPr>
              <a:spLocks noChangeArrowheads="1"/>
            </p:cNvSpPr>
            <p:nvPr/>
          </p:nvSpPr>
          <p:spPr bwMode="hidden">
            <a:xfrm>
              <a:off x="1076" y="953"/>
              <a:ext cx="10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517" name="Oval 181"/>
            <p:cNvSpPr>
              <a:spLocks noChangeArrowheads="1"/>
            </p:cNvSpPr>
            <p:nvPr/>
          </p:nvSpPr>
          <p:spPr bwMode="hidden">
            <a:xfrm>
              <a:off x="1983" y="4027"/>
              <a:ext cx="195" cy="10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4518" name="Oval 182"/>
            <p:cNvSpPr>
              <a:spLocks noChangeArrowheads="1"/>
            </p:cNvSpPr>
            <p:nvPr/>
          </p:nvSpPr>
          <p:spPr bwMode="hidden">
            <a:xfrm>
              <a:off x="2460" y="3671"/>
              <a:ext cx="196" cy="112"/>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4519" name="Oval 183"/>
            <p:cNvSpPr>
              <a:spLocks noChangeArrowheads="1"/>
            </p:cNvSpPr>
            <p:nvPr/>
          </p:nvSpPr>
          <p:spPr bwMode="hidden">
            <a:xfrm>
              <a:off x="3238" y="3121"/>
              <a:ext cx="168" cy="9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4520" name="Oval 184"/>
            <p:cNvSpPr>
              <a:spLocks noChangeArrowheads="1"/>
            </p:cNvSpPr>
            <p:nvPr/>
          </p:nvSpPr>
          <p:spPr bwMode="hidden">
            <a:xfrm>
              <a:off x="3550" y="2880"/>
              <a:ext cx="157" cy="89"/>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4521" name="Oval 185"/>
            <p:cNvSpPr>
              <a:spLocks noChangeArrowheads="1"/>
            </p:cNvSpPr>
            <p:nvPr/>
          </p:nvSpPr>
          <p:spPr bwMode="hidden">
            <a:xfrm>
              <a:off x="2892" y="3377"/>
              <a:ext cx="168" cy="9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4522" name="Oval 186"/>
            <p:cNvSpPr>
              <a:spLocks noChangeArrowheads="1"/>
            </p:cNvSpPr>
            <p:nvPr/>
          </p:nvSpPr>
          <p:spPr bwMode="hidden">
            <a:xfrm>
              <a:off x="3869" y="2657"/>
              <a:ext cx="151" cy="84"/>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4523" name="Oval 187"/>
            <p:cNvSpPr>
              <a:spLocks noChangeArrowheads="1"/>
            </p:cNvSpPr>
            <p:nvPr/>
          </p:nvSpPr>
          <p:spPr bwMode="hidden">
            <a:xfrm>
              <a:off x="4090" y="2475"/>
              <a:ext cx="156" cy="89"/>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4524" name="Oval 188"/>
            <p:cNvSpPr>
              <a:spLocks noChangeArrowheads="1"/>
            </p:cNvSpPr>
            <p:nvPr/>
          </p:nvSpPr>
          <p:spPr bwMode="hidden">
            <a:xfrm>
              <a:off x="4327" y="2314"/>
              <a:ext cx="134" cy="72"/>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4525" name="Oval 189"/>
            <p:cNvSpPr>
              <a:spLocks noChangeArrowheads="1"/>
            </p:cNvSpPr>
            <p:nvPr/>
          </p:nvSpPr>
          <p:spPr bwMode="hidden">
            <a:xfrm>
              <a:off x="4712" y="2022"/>
              <a:ext cx="134" cy="73"/>
            </a:xfrm>
            <a:prstGeom prst="ellipse">
              <a:avLst/>
            </a:prstGeom>
            <a:gradFill rotWithShape="0">
              <a:gsLst>
                <a:gs pos="0">
                  <a:schemeClr val="bg2"/>
                </a:gs>
                <a:gs pos="100000">
                  <a:schemeClr val="bg2">
                    <a:gamma/>
                    <a:shade val="54510"/>
                    <a:invGamma/>
                  </a:schemeClr>
                </a:gs>
              </a:gsLst>
              <a:lin ang="2700000" scaled="1"/>
            </a:gradFill>
            <a:ln w="9525">
              <a:noFill/>
              <a:round/>
              <a:headEnd/>
              <a:tailEnd/>
            </a:ln>
            <a:effectLst/>
          </p:spPr>
          <p:txBody>
            <a:bodyPr/>
            <a:lstStyle/>
            <a:p>
              <a:pPr>
                <a:defRPr/>
              </a:pPr>
              <a:endParaRPr lang="es-CL"/>
            </a:p>
          </p:txBody>
        </p:sp>
        <p:sp>
          <p:nvSpPr>
            <p:cNvPr id="14526" name="Oval 190"/>
            <p:cNvSpPr>
              <a:spLocks noChangeArrowheads="1"/>
            </p:cNvSpPr>
            <p:nvPr/>
          </p:nvSpPr>
          <p:spPr bwMode="hidden">
            <a:xfrm>
              <a:off x="4533" y="2162"/>
              <a:ext cx="139"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4527" name="Oval 191"/>
            <p:cNvSpPr>
              <a:spLocks noChangeArrowheads="1"/>
            </p:cNvSpPr>
            <p:nvPr/>
          </p:nvSpPr>
          <p:spPr bwMode="hidden">
            <a:xfrm>
              <a:off x="4863" y="1920"/>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4528" name="Oval 192"/>
            <p:cNvSpPr>
              <a:spLocks noChangeArrowheads="1"/>
            </p:cNvSpPr>
            <p:nvPr/>
          </p:nvSpPr>
          <p:spPr bwMode="hidden">
            <a:xfrm>
              <a:off x="5009" y="1807"/>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s-CL"/>
            </a:p>
          </p:txBody>
        </p:sp>
        <p:sp>
          <p:nvSpPr>
            <p:cNvPr id="14529" name="Oval 193"/>
            <p:cNvSpPr>
              <a:spLocks noChangeArrowheads="1"/>
            </p:cNvSpPr>
            <p:nvPr/>
          </p:nvSpPr>
          <p:spPr bwMode="hidden">
            <a:xfrm>
              <a:off x="5161" y="1702"/>
              <a:ext cx="123" cy="50"/>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s-CL"/>
            </a:p>
          </p:txBody>
        </p:sp>
        <p:sp>
          <p:nvSpPr>
            <p:cNvPr id="14530" name="Oval 194"/>
            <p:cNvSpPr>
              <a:spLocks noChangeArrowheads="1"/>
            </p:cNvSpPr>
            <p:nvPr/>
          </p:nvSpPr>
          <p:spPr bwMode="hidden">
            <a:xfrm>
              <a:off x="5277" y="1614"/>
              <a:ext cx="124"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s-CL"/>
            </a:p>
          </p:txBody>
        </p:sp>
        <p:sp>
          <p:nvSpPr>
            <p:cNvPr id="14531" name="Oval 195"/>
            <p:cNvSpPr>
              <a:spLocks noChangeArrowheads="1"/>
            </p:cNvSpPr>
            <p:nvPr/>
          </p:nvSpPr>
          <p:spPr bwMode="hidden">
            <a:xfrm>
              <a:off x="5398" y="1521"/>
              <a:ext cx="123"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s-CL"/>
            </a:p>
          </p:txBody>
        </p:sp>
        <p:sp>
          <p:nvSpPr>
            <p:cNvPr id="14532" name="Oval 196"/>
            <p:cNvSpPr>
              <a:spLocks noChangeArrowheads="1"/>
            </p:cNvSpPr>
            <p:nvPr/>
          </p:nvSpPr>
          <p:spPr bwMode="hidden">
            <a:xfrm>
              <a:off x="3255" y="4071"/>
              <a:ext cx="196" cy="106"/>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s-CL"/>
            </a:p>
          </p:txBody>
        </p:sp>
        <p:sp>
          <p:nvSpPr>
            <p:cNvPr id="14533" name="Oval 197"/>
            <p:cNvSpPr>
              <a:spLocks noChangeArrowheads="1"/>
            </p:cNvSpPr>
            <p:nvPr/>
          </p:nvSpPr>
          <p:spPr bwMode="hidden">
            <a:xfrm>
              <a:off x="3651" y="3693"/>
              <a:ext cx="196" cy="111"/>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s-CL"/>
            </a:p>
          </p:txBody>
        </p:sp>
        <p:sp>
          <p:nvSpPr>
            <p:cNvPr id="14534" name="Oval 198"/>
            <p:cNvSpPr>
              <a:spLocks noChangeArrowheads="1"/>
            </p:cNvSpPr>
            <p:nvPr/>
          </p:nvSpPr>
          <p:spPr bwMode="hidden">
            <a:xfrm>
              <a:off x="4773" y="3705"/>
              <a:ext cx="201" cy="106"/>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pPr>
                <a:defRPr/>
              </a:pPr>
              <a:endParaRPr lang="es-CL"/>
            </a:p>
          </p:txBody>
        </p:sp>
        <p:sp>
          <p:nvSpPr>
            <p:cNvPr id="14535" name="Oval 199"/>
            <p:cNvSpPr>
              <a:spLocks noChangeArrowheads="1"/>
            </p:cNvSpPr>
            <p:nvPr/>
          </p:nvSpPr>
          <p:spPr bwMode="hidden">
            <a:xfrm>
              <a:off x="4491" y="4049"/>
              <a:ext cx="196" cy="105"/>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pPr>
                <a:defRPr/>
              </a:pPr>
              <a:endParaRPr lang="es-CL"/>
            </a:p>
          </p:txBody>
        </p:sp>
        <p:sp>
          <p:nvSpPr>
            <p:cNvPr id="14536" name="Oval 200"/>
            <p:cNvSpPr>
              <a:spLocks noChangeArrowheads="1"/>
            </p:cNvSpPr>
            <p:nvPr/>
          </p:nvSpPr>
          <p:spPr bwMode="hidden">
            <a:xfrm>
              <a:off x="3989" y="3396"/>
              <a:ext cx="168" cy="96"/>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s-CL"/>
            </a:p>
          </p:txBody>
        </p:sp>
        <p:sp>
          <p:nvSpPr>
            <p:cNvPr id="14537" name="Oval 201"/>
            <p:cNvSpPr>
              <a:spLocks noChangeArrowheads="1"/>
            </p:cNvSpPr>
            <p:nvPr/>
          </p:nvSpPr>
          <p:spPr bwMode="hidden">
            <a:xfrm>
              <a:off x="4263" y="3141"/>
              <a:ext cx="167" cy="95"/>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s-CL"/>
            </a:p>
          </p:txBody>
        </p:sp>
        <p:sp>
          <p:nvSpPr>
            <p:cNvPr id="14538" name="Oval 202"/>
            <p:cNvSpPr>
              <a:spLocks noChangeArrowheads="1"/>
            </p:cNvSpPr>
            <p:nvPr/>
          </p:nvSpPr>
          <p:spPr bwMode="hidden">
            <a:xfrm>
              <a:off x="5044" y="3418"/>
              <a:ext cx="167" cy="95"/>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pPr>
                <a:defRPr/>
              </a:pPr>
              <a:endParaRPr lang="es-CL"/>
            </a:p>
          </p:txBody>
        </p:sp>
        <p:sp>
          <p:nvSpPr>
            <p:cNvPr id="14539" name="Oval 203"/>
            <p:cNvSpPr>
              <a:spLocks noChangeArrowheads="1"/>
            </p:cNvSpPr>
            <p:nvPr/>
          </p:nvSpPr>
          <p:spPr bwMode="hidden">
            <a:xfrm>
              <a:off x="4553" y="2873"/>
              <a:ext cx="156" cy="8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s-CL"/>
            </a:p>
          </p:txBody>
        </p:sp>
        <p:sp>
          <p:nvSpPr>
            <p:cNvPr id="14540" name="Oval 204"/>
            <p:cNvSpPr>
              <a:spLocks noChangeArrowheads="1"/>
            </p:cNvSpPr>
            <p:nvPr/>
          </p:nvSpPr>
          <p:spPr bwMode="hidden">
            <a:xfrm>
              <a:off x="5293" y="3116"/>
              <a:ext cx="168" cy="95"/>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s-CL"/>
            </a:p>
          </p:txBody>
        </p:sp>
        <p:sp>
          <p:nvSpPr>
            <p:cNvPr id="14541" name="Oval 205"/>
            <p:cNvSpPr>
              <a:spLocks noChangeArrowheads="1"/>
            </p:cNvSpPr>
            <p:nvPr/>
          </p:nvSpPr>
          <p:spPr bwMode="hidden">
            <a:xfrm>
              <a:off x="5497" y="2879"/>
              <a:ext cx="156" cy="89"/>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pPr>
                <a:defRPr/>
              </a:pPr>
              <a:endParaRPr lang="es-CL"/>
            </a:p>
          </p:txBody>
        </p:sp>
        <p:sp>
          <p:nvSpPr>
            <p:cNvPr id="14542" name="Oval 206"/>
            <p:cNvSpPr>
              <a:spLocks noChangeArrowheads="1"/>
            </p:cNvSpPr>
            <p:nvPr/>
          </p:nvSpPr>
          <p:spPr bwMode="hidden">
            <a:xfrm>
              <a:off x="4772" y="2673"/>
              <a:ext cx="156" cy="8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s-CL"/>
            </a:p>
          </p:txBody>
        </p:sp>
        <p:sp>
          <p:nvSpPr>
            <p:cNvPr id="14543" name="Oval 207"/>
            <p:cNvSpPr>
              <a:spLocks noChangeArrowheads="1"/>
            </p:cNvSpPr>
            <p:nvPr/>
          </p:nvSpPr>
          <p:spPr bwMode="hidden">
            <a:xfrm>
              <a:off x="4966" y="2488"/>
              <a:ext cx="156" cy="84"/>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s-CL"/>
            </a:p>
          </p:txBody>
        </p:sp>
        <p:sp>
          <p:nvSpPr>
            <p:cNvPr id="14544" name="Oval 208"/>
            <p:cNvSpPr>
              <a:spLocks noChangeArrowheads="1"/>
            </p:cNvSpPr>
            <p:nvPr/>
          </p:nvSpPr>
          <p:spPr bwMode="hidden">
            <a:xfrm>
              <a:off x="5444" y="2052"/>
              <a:ext cx="134" cy="7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s-CL"/>
            </a:p>
          </p:txBody>
        </p:sp>
        <p:sp>
          <p:nvSpPr>
            <p:cNvPr id="14545" name="Oval 209"/>
            <p:cNvSpPr>
              <a:spLocks noChangeArrowheads="1"/>
            </p:cNvSpPr>
            <p:nvPr/>
          </p:nvSpPr>
          <p:spPr bwMode="hidden">
            <a:xfrm>
              <a:off x="5161" y="2314"/>
              <a:ext cx="140" cy="7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s-CL"/>
            </a:p>
          </p:txBody>
        </p:sp>
        <p:sp>
          <p:nvSpPr>
            <p:cNvPr id="14546" name="Oval 210"/>
            <p:cNvSpPr>
              <a:spLocks noChangeArrowheads="1"/>
            </p:cNvSpPr>
            <p:nvPr/>
          </p:nvSpPr>
          <p:spPr bwMode="hidden">
            <a:xfrm>
              <a:off x="5318" y="2176"/>
              <a:ext cx="134" cy="61"/>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s-CL"/>
            </a:p>
          </p:txBody>
        </p:sp>
        <p:sp>
          <p:nvSpPr>
            <p:cNvPr id="14547" name="Oval 211"/>
            <p:cNvSpPr>
              <a:spLocks noChangeArrowheads="1"/>
            </p:cNvSpPr>
            <p:nvPr/>
          </p:nvSpPr>
          <p:spPr bwMode="hidden">
            <a:xfrm>
              <a:off x="5581" y="1933"/>
              <a:ext cx="128" cy="61"/>
            </a:xfrm>
            <a:prstGeom prst="ellipse">
              <a:avLst/>
            </a:prstGeom>
            <a:gradFill rotWithShape="0">
              <a:gsLst>
                <a:gs pos="0">
                  <a:schemeClr val="accent2"/>
                </a:gs>
                <a:gs pos="100000">
                  <a:schemeClr val="accent2">
                    <a:gamma/>
                    <a:shade val="57647"/>
                    <a:invGamma/>
                  </a:schemeClr>
                </a:gs>
              </a:gsLst>
              <a:lin ang="2700000" scaled="1"/>
            </a:gradFill>
            <a:ln w="9525">
              <a:noFill/>
              <a:round/>
              <a:headEnd/>
              <a:tailEnd/>
            </a:ln>
            <a:effectLst/>
          </p:spPr>
          <p:txBody>
            <a:bodyPr/>
            <a:lstStyle/>
            <a:p>
              <a:pPr>
                <a:defRPr/>
              </a:pPr>
              <a:endParaRPr lang="es-CL"/>
            </a:p>
          </p:txBody>
        </p:sp>
        <p:sp>
          <p:nvSpPr>
            <p:cNvPr id="14548" name="Oval 212"/>
            <p:cNvSpPr>
              <a:spLocks noChangeArrowheads="1"/>
            </p:cNvSpPr>
            <p:nvPr/>
          </p:nvSpPr>
          <p:spPr bwMode="hidden">
            <a:xfrm>
              <a:off x="5689" y="1811"/>
              <a:ext cx="128" cy="61"/>
            </a:xfrm>
            <a:prstGeom prst="ellipse">
              <a:avLst/>
            </a:prstGeom>
            <a:gradFill rotWithShape="0">
              <a:gsLst>
                <a:gs pos="0">
                  <a:schemeClr val="accent2"/>
                </a:gs>
                <a:gs pos="100000">
                  <a:schemeClr val="accent2">
                    <a:gamma/>
                    <a:shade val="57647"/>
                    <a:invGamma/>
                  </a:schemeClr>
                </a:gs>
              </a:gsLst>
              <a:lin ang="2700000" scaled="1"/>
            </a:gradFill>
            <a:ln w="9525">
              <a:noFill/>
              <a:round/>
              <a:headEnd/>
              <a:tailEnd/>
            </a:ln>
            <a:effectLst/>
          </p:spPr>
          <p:txBody>
            <a:bodyPr/>
            <a:lstStyle/>
            <a:p>
              <a:pPr>
                <a:defRPr/>
              </a:pPr>
              <a:endParaRPr lang="es-CL"/>
            </a:p>
          </p:txBody>
        </p:sp>
        <p:sp>
          <p:nvSpPr>
            <p:cNvPr id="14549" name="Oval 213"/>
            <p:cNvSpPr>
              <a:spLocks noChangeArrowheads="1"/>
            </p:cNvSpPr>
            <p:nvPr/>
          </p:nvSpPr>
          <p:spPr bwMode="hidden">
            <a:xfrm>
              <a:off x="5663" y="2680"/>
              <a:ext cx="156" cy="8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s-CL"/>
            </a:p>
          </p:txBody>
        </p:sp>
        <p:sp>
          <p:nvSpPr>
            <p:cNvPr id="14550" name="Oval 214"/>
            <p:cNvSpPr>
              <a:spLocks noChangeArrowheads="1"/>
            </p:cNvSpPr>
            <p:nvPr/>
          </p:nvSpPr>
          <p:spPr bwMode="hidden">
            <a:xfrm>
              <a:off x="-65" y="2865"/>
              <a:ext cx="150" cy="89"/>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s-CL"/>
            </a:p>
          </p:txBody>
        </p:sp>
        <p:sp>
          <p:nvSpPr>
            <p:cNvPr id="14551" name="Oval 215"/>
            <p:cNvSpPr>
              <a:spLocks noChangeArrowheads="1"/>
            </p:cNvSpPr>
            <p:nvPr/>
          </p:nvSpPr>
          <p:spPr bwMode="hidden">
            <a:xfrm>
              <a:off x="2" y="2477"/>
              <a:ext cx="156" cy="89"/>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s-CL"/>
            </a:p>
          </p:txBody>
        </p:sp>
        <p:sp>
          <p:nvSpPr>
            <p:cNvPr id="14552" name="Oval 216"/>
            <p:cNvSpPr>
              <a:spLocks noChangeArrowheads="1"/>
            </p:cNvSpPr>
            <p:nvPr/>
          </p:nvSpPr>
          <p:spPr bwMode="hidden">
            <a:xfrm>
              <a:off x="-9" y="1436"/>
              <a:ext cx="106"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s-CL"/>
            </a:p>
          </p:txBody>
        </p:sp>
        <p:sp>
          <p:nvSpPr>
            <p:cNvPr id="14553" name="Oval 217"/>
            <p:cNvSpPr>
              <a:spLocks noChangeArrowheads="1"/>
            </p:cNvSpPr>
            <p:nvPr/>
          </p:nvSpPr>
          <p:spPr bwMode="hidden">
            <a:xfrm>
              <a:off x="5624" y="4010"/>
              <a:ext cx="201" cy="106"/>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pPr>
                <a:defRPr/>
              </a:pPr>
              <a:endParaRPr lang="es-CL"/>
            </a:p>
          </p:txBody>
        </p:sp>
      </p:grpSp>
      <p:sp>
        <p:nvSpPr>
          <p:cNvPr id="14554" name="Rectangle 218"/>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effectLst>
                  <a:outerShdw blurRad="38100" dist="38100" dir="2700000" algn="tl">
                    <a:srgbClr val="000000"/>
                  </a:outerShdw>
                </a:effectLst>
              </a:defRPr>
            </a:lvl1pPr>
          </a:lstStyle>
          <a:p>
            <a:pPr>
              <a:defRPr/>
            </a:pPr>
            <a:fld id="{D2EAEBCF-8B91-4058-8A67-3F4712135CF0}" type="slidenum">
              <a:rPr lang="es-MX"/>
              <a:pPr>
                <a:defRPr/>
              </a:pPr>
              <a:t>‹Nº›</a:t>
            </a:fld>
            <a:endParaRPr lang="es-MX"/>
          </a:p>
        </p:txBody>
      </p:sp>
      <p:sp>
        <p:nvSpPr>
          <p:cNvPr id="14555" name="Rectangle 219"/>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effectLst>
                  <a:outerShdw blurRad="38100" dist="38100" dir="2700000" algn="tl">
                    <a:srgbClr val="000000"/>
                  </a:outerShdw>
                </a:effectLst>
              </a:defRPr>
            </a:lvl1pPr>
          </a:lstStyle>
          <a:p>
            <a:pPr>
              <a:defRPr/>
            </a:pPr>
            <a:endParaRPr lang="es-MX"/>
          </a:p>
        </p:txBody>
      </p:sp>
      <p:sp>
        <p:nvSpPr>
          <p:cNvPr id="14556" name="Rectangle 220"/>
          <p:cNvSpPr>
            <a:spLocks noGrp="1" noChangeArrowheads="1"/>
          </p:cNvSpPr>
          <p:nvPr>
            <p:ph type="ftr" sz="quarter" idx="3"/>
          </p:nvPr>
        </p:nvSpPr>
        <p:spPr bwMode="auto">
          <a:xfrm>
            <a:off x="3124200" y="6243638"/>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effectLst>
                  <a:outerShdw blurRad="38100" dist="38100" dir="2700000" algn="tl">
                    <a:srgbClr val="000000"/>
                  </a:outerShdw>
                </a:effectLst>
              </a:defRPr>
            </a:lvl1pPr>
          </a:lstStyle>
          <a:p>
            <a:pPr>
              <a:defRPr/>
            </a:pPr>
            <a:endParaRPr lang="es-MX"/>
          </a:p>
        </p:txBody>
      </p:sp>
      <p:sp>
        <p:nvSpPr>
          <p:cNvPr id="14557" name="Rectangle 221"/>
          <p:cNvSpPr>
            <a:spLocks noGrp="1" noChangeArrowheads="1"/>
          </p:cNvSpPr>
          <p:nvPr>
            <p:ph type="body" idx="1"/>
          </p:nvPr>
        </p:nvSpPr>
        <p:spPr bwMode="auto">
          <a:xfrm>
            <a:off x="457200" y="1600200"/>
            <a:ext cx="8229600" cy="4533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MX"/>
              <a:t>Haga clic para modificar el estilo de texto del patrón</a:t>
            </a:r>
          </a:p>
          <a:p>
            <a:pPr lvl="1"/>
            <a:r>
              <a:rPr lang="es-MX"/>
              <a:t>Segundo nivel</a:t>
            </a:r>
          </a:p>
          <a:p>
            <a:pPr lvl="2"/>
            <a:r>
              <a:rPr lang="es-MX"/>
              <a:t>Tercer nivel</a:t>
            </a:r>
          </a:p>
          <a:p>
            <a:pPr lvl="3"/>
            <a:r>
              <a:rPr lang="es-MX"/>
              <a:t>Cuarto nivel</a:t>
            </a:r>
          </a:p>
          <a:p>
            <a:pPr lvl="4"/>
            <a:r>
              <a:rPr lang="es-MX"/>
              <a:t>Quinto nivel</a:t>
            </a:r>
          </a:p>
        </p:txBody>
      </p:sp>
      <p:sp>
        <p:nvSpPr>
          <p:cNvPr id="14558" name="Rectangle 22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MX"/>
              <a:t>Haga clic para cambiar el estilo de título	</a:t>
            </a:r>
          </a:p>
        </p:txBody>
      </p:sp>
    </p:spTree>
  </p:cSld>
  <p:clrMap bg1="dk2" tx1="lt1" bg2="dk1" tx2="lt2" accent1="accent1" accent2="accent2" accent3="accent3" accent4="accent4" accent5="accent5" accent6="accent6" hlink="hlink" folHlink="folHlink"/>
  <p:sldLayoutIdLst>
    <p:sldLayoutId id="2147483682"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Font typeface="Wingdings" pitchFamily="2" charset="2"/>
        <a:buBlip>
          <a:blip r:embed="rId13"/>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13"/>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defRPr/>
            </a:pPr>
            <a:r>
              <a:rPr lang="es-ES_tradnl"/>
              <a:t>FUNDAMENTOS DEL LASER</a:t>
            </a:r>
            <a:endParaRPr lang="es-MX"/>
          </a:p>
        </p:txBody>
      </p:sp>
      <p:sp>
        <p:nvSpPr>
          <p:cNvPr id="2051" name="Rectangle 3"/>
          <p:cNvSpPr>
            <a:spLocks noGrp="1" noChangeArrowheads="1"/>
          </p:cNvSpPr>
          <p:nvPr>
            <p:ph type="subTitle" idx="1"/>
          </p:nvPr>
        </p:nvSpPr>
        <p:spPr>
          <a:xfrm>
            <a:off x="1371600" y="5132388"/>
            <a:ext cx="6400800" cy="1752600"/>
          </a:xfrm>
        </p:spPr>
        <p:txBody>
          <a:bodyPr/>
          <a:lstStyle/>
          <a:p>
            <a:pPr eaLnBrk="1" hangingPunct="1">
              <a:defRPr/>
            </a:pPr>
            <a:r>
              <a:rPr lang="es-ES_tradnl"/>
              <a:t>BLOQUE Nº 2 “SENSORES”</a:t>
            </a:r>
            <a:endParaRPr lang="es-MX"/>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4"/>
          <p:cNvSpPr>
            <a:spLocks noGrp="1" noChangeArrowheads="1"/>
          </p:cNvSpPr>
          <p:nvPr>
            <p:ph type="title"/>
          </p:nvPr>
        </p:nvSpPr>
        <p:spPr>
          <a:xfrm>
            <a:off x="457200" y="44450"/>
            <a:ext cx="8229600" cy="792163"/>
          </a:xfrm>
        </p:spPr>
        <p:txBody>
          <a:bodyPr/>
          <a:lstStyle/>
          <a:p>
            <a:pPr eaLnBrk="1" hangingPunct="1">
              <a:defRPr/>
            </a:pPr>
            <a:r>
              <a:rPr lang="es-ES_tradnl" b="1" u="sng"/>
              <a:t>LASER</a:t>
            </a:r>
            <a:endParaRPr lang="es-MX" sz="3600"/>
          </a:p>
        </p:txBody>
      </p:sp>
      <p:sp>
        <p:nvSpPr>
          <p:cNvPr id="4099" name="Text Box 5"/>
          <p:cNvSpPr txBox="1">
            <a:spLocks noChangeArrowheads="1"/>
          </p:cNvSpPr>
          <p:nvPr/>
        </p:nvSpPr>
        <p:spPr bwMode="auto">
          <a:xfrm>
            <a:off x="539750" y="836613"/>
            <a:ext cx="8280400" cy="1328737"/>
          </a:xfrm>
          <a:prstGeom prst="rect">
            <a:avLst/>
          </a:prstGeom>
          <a:noFill/>
          <a:ln w="9525">
            <a:noFill/>
            <a:miter lim="800000"/>
            <a:headEnd/>
            <a:tailEnd/>
          </a:ln>
        </p:spPr>
        <p:txBody>
          <a:bodyPr>
            <a:spAutoFit/>
          </a:bodyPr>
          <a:lstStyle/>
          <a:p>
            <a:pPr>
              <a:spcBef>
                <a:spcPct val="50000"/>
              </a:spcBef>
            </a:pPr>
            <a:r>
              <a:rPr lang="es-ES_tradnl"/>
              <a:t>Un oscilador como el Magnetrón no puede generar ondas electromagnéticas  con longitudes de onda menores a 1 mm.</a:t>
            </a:r>
          </a:p>
          <a:p>
            <a:pPr>
              <a:spcBef>
                <a:spcPct val="50000"/>
              </a:spcBef>
            </a:pPr>
            <a:r>
              <a:rPr lang="es-ES_tradnl"/>
              <a:t>Para generar ondas ópticas (LASER) se requieren frecuencias 1000 veces más altas. Ello solo es posible mediante la </a:t>
            </a:r>
            <a:r>
              <a:rPr lang="es-ES_tradnl" b="1">
                <a:solidFill>
                  <a:srgbClr val="FFFF00"/>
                </a:solidFill>
              </a:rPr>
              <a:t>Emisión Estimulada de Radiación</a:t>
            </a:r>
            <a:r>
              <a:rPr lang="es-ES_tradnl" b="1"/>
              <a:t>.</a:t>
            </a:r>
            <a:endParaRPr lang="es-MX" b="1">
              <a:solidFill>
                <a:srgbClr val="FFFF00"/>
              </a:solidFill>
            </a:endParaRPr>
          </a:p>
        </p:txBody>
      </p:sp>
      <p:sp>
        <p:nvSpPr>
          <p:cNvPr id="16390" name="Text Box 6"/>
          <p:cNvSpPr txBox="1">
            <a:spLocks noChangeArrowheads="1"/>
          </p:cNvSpPr>
          <p:nvPr/>
        </p:nvSpPr>
        <p:spPr bwMode="auto">
          <a:xfrm>
            <a:off x="323850" y="2349500"/>
            <a:ext cx="8496300" cy="4265613"/>
          </a:xfrm>
          <a:prstGeom prst="rect">
            <a:avLst/>
          </a:prstGeom>
          <a:solidFill>
            <a:schemeClr val="tx2"/>
          </a:solidFill>
          <a:ln w="50800">
            <a:solidFill>
              <a:srgbClr val="00FF00"/>
            </a:solidFill>
            <a:miter lim="800000"/>
            <a:headEnd/>
            <a:tailEnd/>
          </a:ln>
        </p:spPr>
        <p:txBody>
          <a:bodyPr>
            <a:spAutoFit/>
          </a:bodyPr>
          <a:lstStyle/>
          <a:p>
            <a:pPr algn="ctr">
              <a:spcBef>
                <a:spcPct val="50000"/>
              </a:spcBef>
            </a:pPr>
            <a:r>
              <a:rPr lang="es-ES_tradnl" b="1" u="sng">
                <a:solidFill>
                  <a:schemeClr val="bg2"/>
                </a:solidFill>
              </a:rPr>
              <a:t>EMISIÓN ESTIMULADA DE RADIACIÓN</a:t>
            </a:r>
          </a:p>
          <a:p>
            <a:pPr>
              <a:spcBef>
                <a:spcPct val="50000"/>
              </a:spcBef>
            </a:pPr>
            <a:r>
              <a:rPr lang="es-ES_tradnl" b="1">
                <a:solidFill>
                  <a:schemeClr val="bg2"/>
                </a:solidFill>
              </a:rPr>
              <a:t>Un átomo que absorba energía, la convierte en energía interna y pasa a un </a:t>
            </a:r>
            <a:r>
              <a:rPr lang="es-ES_tradnl" b="1">
                <a:solidFill>
                  <a:srgbClr val="E2062B"/>
                </a:solidFill>
              </a:rPr>
              <a:t>estado de excitación</a:t>
            </a:r>
            <a:r>
              <a:rPr lang="es-ES_tradnl" b="1">
                <a:solidFill>
                  <a:schemeClr val="bg2"/>
                </a:solidFill>
              </a:rPr>
              <a:t>. Con ello los electrones suben del nivel Base  o normal de energía a uno más alto, esto es inestable y los electrones tienden a volver al estado base, al hacerlo, el átomo radiará ese exceso de energía en forma de Fotón.</a:t>
            </a:r>
          </a:p>
          <a:p>
            <a:pPr>
              <a:spcBef>
                <a:spcPct val="50000"/>
              </a:spcBef>
            </a:pPr>
            <a:r>
              <a:rPr lang="es-ES_tradnl" b="1">
                <a:solidFill>
                  <a:schemeClr val="bg2"/>
                </a:solidFill>
              </a:rPr>
              <a:t>Hay átomos que se mantienen en estado de excitación por mucho más tiempo. Si es golpeado por un Fotón de energía, hace una inmediata transición hacia su estado base y cede o emite Fotones.</a:t>
            </a:r>
          </a:p>
          <a:p>
            <a:pPr>
              <a:spcBef>
                <a:spcPct val="50000"/>
              </a:spcBef>
            </a:pPr>
            <a:r>
              <a:rPr lang="es-ES_tradnl" b="1">
                <a:solidFill>
                  <a:schemeClr val="bg2"/>
                </a:solidFill>
              </a:rPr>
              <a:t>El Fotón de impacto debe ser parte de una onda electromagnética con una </a:t>
            </a:r>
            <a:r>
              <a:rPr lang="es-ES_tradnl" b="1">
                <a:solidFill>
                  <a:srgbClr val="E2062B"/>
                </a:solidFill>
              </a:rPr>
              <a:t>frecuencia exacta</a:t>
            </a:r>
            <a:r>
              <a:rPr lang="es-ES_tradnl" b="1">
                <a:solidFill>
                  <a:schemeClr val="bg2"/>
                </a:solidFill>
              </a:rPr>
              <a:t> dependiendo del material que conforman los átomos, esta es la </a:t>
            </a:r>
            <a:r>
              <a:rPr lang="es-ES_tradnl" b="1" u="sng">
                <a:solidFill>
                  <a:srgbClr val="000000"/>
                </a:solidFill>
              </a:rPr>
              <a:t>frecuencia de estimulación</a:t>
            </a:r>
          </a:p>
          <a:p>
            <a:pPr algn="ctr">
              <a:spcBef>
                <a:spcPct val="50000"/>
              </a:spcBef>
            </a:pPr>
            <a:r>
              <a:rPr lang="es-ES_tradnl" b="1">
                <a:solidFill>
                  <a:schemeClr val="bg2"/>
                </a:solidFill>
              </a:rPr>
              <a:t>A este proceso se le denomina </a:t>
            </a:r>
            <a:r>
              <a:rPr lang="es-ES_tradnl" b="1">
                <a:solidFill>
                  <a:srgbClr val="E2062B"/>
                </a:solidFill>
              </a:rPr>
              <a:t>Emisión Estimulada</a:t>
            </a:r>
            <a:endParaRPr lang="es-MX" b="1">
              <a:solidFill>
                <a:srgbClr val="E2062B"/>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4"/>
          <p:cNvSpPr txBox="1">
            <a:spLocks noChangeArrowheads="1"/>
          </p:cNvSpPr>
          <p:nvPr/>
        </p:nvSpPr>
        <p:spPr bwMode="auto">
          <a:xfrm>
            <a:off x="1258888" y="476250"/>
            <a:ext cx="6553200" cy="457200"/>
          </a:xfrm>
          <a:prstGeom prst="rect">
            <a:avLst/>
          </a:prstGeom>
          <a:noFill/>
          <a:ln w="9525">
            <a:noFill/>
            <a:miter lim="800000"/>
            <a:headEnd/>
            <a:tailEnd/>
          </a:ln>
        </p:spPr>
        <p:txBody>
          <a:bodyPr>
            <a:spAutoFit/>
          </a:bodyPr>
          <a:lstStyle/>
          <a:p>
            <a:pPr algn="ctr">
              <a:spcBef>
                <a:spcPct val="50000"/>
              </a:spcBef>
            </a:pPr>
            <a:r>
              <a:rPr lang="es-ES_tradnl" sz="2400" b="1" u="sng"/>
              <a:t>ESQUEMA DE RADIACIÓN ESTIMULADA</a:t>
            </a:r>
            <a:endParaRPr lang="es-MX" sz="2400" b="1" u="sng"/>
          </a:p>
        </p:txBody>
      </p:sp>
      <p:grpSp>
        <p:nvGrpSpPr>
          <p:cNvPr id="5123" name="Group 28"/>
          <p:cNvGrpSpPr>
            <a:grpSpLocks/>
          </p:cNvGrpSpPr>
          <p:nvPr/>
        </p:nvGrpSpPr>
        <p:grpSpPr bwMode="auto">
          <a:xfrm>
            <a:off x="1187450" y="2636838"/>
            <a:ext cx="3313113" cy="1223962"/>
            <a:chOff x="113" y="935"/>
            <a:chExt cx="2087" cy="771"/>
          </a:xfrm>
        </p:grpSpPr>
        <p:grpSp>
          <p:nvGrpSpPr>
            <p:cNvPr id="5142" name="Group 21"/>
            <p:cNvGrpSpPr>
              <a:grpSpLocks/>
            </p:cNvGrpSpPr>
            <p:nvPr/>
          </p:nvGrpSpPr>
          <p:grpSpPr bwMode="auto">
            <a:xfrm>
              <a:off x="113" y="935"/>
              <a:ext cx="2087" cy="771"/>
              <a:chOff x="113" y="935"/>
              <a:chExt cx="2087" cy="771"/>
            </a:xfrm>
          </p:grpSpPr>
          <p:sp>
            <p:nvSpPr>
              <p:cNvPr id="5144" name="Line 5"/>
              <p:cNvSpPr>
                <a:spLocks noChangeShapeType="1"/>
              </p:cNvSpPr>
              <p:nvPr/>
            </p:nvSpPr>
            <p:spPr bwMode="auto">
              <a:xfrm>
                <a:off x="884" y="1026"/>
                <a:ext cx="1270" cy="0"/>
              </a:xfrm>
              <a:prstGeom prst="line">
                <a:avLst/>
              </a:prstGeom>
              <a:noFill/>
              <a:ln w="9525">
                <a:solidFill>
                  <a:schemeClr val="tx1"/>
                </a:solidFill>
                <a:round/>
                <a:headEnd/>
                <a:tailEnd/>
              </a:ln>
            </p:spPr>
            <p:txBody>
              <a:bodyPr/>
              <a:lstStyle/>
              <a:p>
                <a:endParaRPr lang="es-CL"/>
              </a:p>
            </p:txBody>
          </p:sp>
          <p:sp>
            <p:nvSpPr>
              <p:cNvPr id="5145" name="Line 6"/>
              <p:cNvSpPr>
                <a:spLocks noChangeShapeType="1"/>
              </p:cNvSpPr>
              <p:nvPr/>
            </p:nvSpPr>
            <p:spPr bwMode="auto">
              <a:xfrm>
                <a:off x="930" y="1616"/>
                <a:ext cx="1224" cy="0"/>
              </a:xfrm>
              <a:prstGeom prst="line">
                <a:avLst/>
              </a:prstGeom>
              <a:noFill/>
              <a:ln w="9525">
                <a:solidFill>
                  <a:schemeClr val="tx1"/>
                </a:solidFill>
                <a:round/>
                <a:headEnd/>
                <a:tailEnd/>
              </a:ln>
            </p:spPr>
            <p:txBody>
              <a:bodyPr/>
              <a:lstStyle/>
              <a:p>
                <a:endParaRPr lang="es-CL"/>
              </a:p>
            </p:txBody>
          </p:sp>
          <p:sp>
            <p:nvSpPr>
              <p:cNvPr id="5146" name="Text Box 8"/>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t>NIVEL BASE</a:t>
                </a:r>
                <a:endParaRPr lang="es-MX" sz="1400" b="1"/>
              </a:p>
            </p:txBody>
          </p:sp>
          <p:sp>
            <p:nvSpPr>
              <p:cNvPr id="5147" name="Line 9"/>
              <p:cNvSpPr>
                <a:spLocks noChangeShapeType="1"/>
              </p:cNvSpPr>
              <p:nvPr/>
            </p:nvSpPr>
            <p:spPr bwMode="auto">
              <a:xfrm>
                <a:off x="975" y="1026"/>
                <a:ext cx="1225" cy="0"/>
              </a:xfrm>
              <a:prstGeom prst="line">
                <a:avLst/>
              </a:prstGeom>
              <a:noFill/>
              <a:ln w="9525">
                <a:solidFill>
                  <a:schemeClr val="tx1"/>
                </a:solidFill>
                <a:round/>
                <a:headEnd/>
                <a:tailEnd/>
              </a:ln>
            </p:spPr>
            <p:txBody>
              <a:bodyPr/>
              <a:lstStyle/>
              <a:p>
                <a:endParaRPr lang="es-CL"/>
              </a:p>
            </p:txBody>
          </p:sp>
          <p:sp>
            <p:nvSpPr>
              <p:cNvPr id="5148" name="Text Box 11"/>
              <p:cNvSpPr txBox="1">
                <a:spLocks noChangeArrowheads="1"/>
              </p:cNvSpPr>
              <p:nvPr/>
            </p:nvSpPr>
            <p:spPr bwMode="auto">
              <a:xfrm>
                <a:off x="113" y="935"/>
                <a:ext cx="816" cy="326"/>
              </a:xfrm>
              <a:prstGeom prst="rect">
                <a:avLst/>
              </a:prstGeom>
              <a:noFill/>
              <a:ln w="9525">
                <a:noFill/>
                <a:miter lim="800000"/>
                <a:headEnd/>
                <a:tailEnd/>
              </a:ln>
            </p:spPr>
            <p:txBody>
              <a:bodyPr>
                <a:spAutoFit/>
              </a:bodyPr>
              <a:lstStyle/>
              <a:p>
                <a:pPr>
                  <a:spcBef>
                    <a:spcPct val="50000"/>
                  </a:spcBef>
                </a:pPr>
                <a:r>
                  <a:rPr lang="es-ES_tradnl" sz="1400" b="1"/>
                  <a:t>NIVEL DE EXCITACIÓN</a:t>
                </a:r>
                <a:endParaRPr lang="es-MX" sz="1400" b="1"/>
              </a:p>
            </p:txBody>
          </p:sp>
        </p:grpSp>
        <p:sp>
          <p:nvSpPr>
            <p:cNvPr id="5143" name="AutoShape 7"/>
            <p:cNvSpPr>
              <a:spLocks noChangeArrowheads="1"/>
            </p:cNvSpPr>
            <p:nvPr/>
          </p:nvSpPr>
          <p:spPr bwMode="auto">
            <a:xfrm>
              <a:off x="1429" y="1525"/>
              <a:ext cx="136" cy="136"/>
            </a:xfrm>
            <a:prstGeom prst="flowChartConnector">
              <a:avLst/>
            </a:prstGeom>
            <a:solidFill>
              <a:schemeClr val="accent1"/>
            </a:solidFill>
            <a:ln w="9525">
              <a:solidFill>
                <a:schemeClr val="tx1"/>
              </a:solidFill>
              <a:round/>
              <a:headEnd/>
              <a:tailEnd/>
            </a:ln>
          </p:spPr>
          <p:txBody>
            <a:bodyPr wrap="none" anchor="ctr"/>
            <a:lstStyle/>
            <a:p>
              <a:endParaRPr lang="es-CL"/>
            </a:p>
          </p:txBody>
        </p:sp>
      </p:grpSp>
      <p:grpSp>
        <p:nvGrpSpPr>
          <p:cNvPr id="4" name="Group 37"/>
          <p:cNvGrpSpPr>
            <a:grpSpLocks/>
          </p:cNvGrpSpPr>
          <p:nvPr/>
        </p:nvGrpSpPr>
        <p:grpSpPr bwMode="auto">
          <a:xfrm>
            <a:off x="5075238" y="2565400"/>
            <a:ext cx="3313112" cy="1223963"/>
            <a:chOff x="3197" y="890"/>
            <a:chExt cx="2087" cy="771"/>
          </a:xfrm>
        </p:grpSpPr>
        <p:grpSp>
          <p:nvGrpSpPr>
            <p:cNvPr id="5135" name="Group 22"/>
            <p:cNvGrpSpPr>
              <a:grpSpLocks/>
            </p:cNvGrpSpPr>
            <p:nvPr/>
          </p:nvGrpSpPr>
          <p:grpSpPr bwMode="auto">
            <a:xfrm>
              <a:off x="3197" y="890"/>
              <a:ext cx="2087" cy="771"/>
              <a:chOff x="113" y="935"/>
              <a:chExt cx="2087" cy="771"/>
            </a:xfrm>
          </p:grpSpPr>
          <p:sp>
            <p:nvSpPr>
              <p:cNvPr id="5137" name="Line 23"/>
              <p:cNvSpPr>
                <a:spLocks noChangeShapeType="1"/>
              </p:cNvSpPr>
              <p:nvPr/>
            </p:nvSpPr>
            <p:spPr bwMode="auto">
              <a:xfrm>
                <a:off x="884" y="1026"/>
                <a:ext cx="1270" cy="0"/>
              </a:xfrm>
              <a:prstGeom prst="line">
                <a:avLst/>
              </a:prstGeom>
              <a:noFill/>
              <a:ln w="9525">
                <a:solidFill>
                  <a:schemeClr val="tx1"/>
                </a:solidFill>
                <a:round/>
                <a:headEnd/>
                <a:tailEnd/>
              </a:ln>
            </p:spPr>
            <p:txBody>
              <a:bodyPr/>
              <a:lstStyle/>
              <a:p>
                <a:endParaRPr lang="es-CL"/>
              </a:p>
            </p:txBody>
          </p:sp>
          <p:sp>
            <p:nvSpPr>
              <p:cNvPr id="5138" name="Line 24"/>
              <p:cNvSpPr>
                <a:spLocks noChangeShapeType="1"/>
              </p:cNvSpPr>
              <p:nvPr/>
            </p:nvSpPr>
            <p:spPr bwMode="auto">
              <a:xfrm>
                <a:off x="930" y="1616"/>
                <a:ext cx="1224" cy="0"/>
              </a:xfrm>
              <a:prstGeom prst="line">
                <a:avLst/>
              </a:prstGeom>
              <a:noFill/>
              <a:ln w="9525">
                <a:solidFill>
                  <a:schemeClr val="tx1"/>
                </a:solidFill>
                <a:round/>
                <a:headEnd/>
                <a:tailEnd/>
              </a:ln>
            </p:spPr>
            <p:txBody>
              <a:bodyPr/>
              <a:lstStyle/>
              <a:p>
                <a:endParaRPr lang="es-CL"/>
              </a:p>
            </p:txBody>
          </p:sp>
          <p:sp>
            <p:nvSpPr>
              <p:cNvPr id="5139" name="Text Box 25"/>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t>NIVEL BASE</a:t>
                </a:r>
                <a:endParaRPr lang="es-MX" sz="1400" b="1"/>
              </a:p>
            </p:txBody>
          </p:sp>
          <p:sp>
            <p:nvSpPr>
              <p:cNvPr id="5140" name="Line 26"/>
              <p:cNvSpPr>
                <a:spLocks noChangeShapeType="1"/>
              </p:cNvSpPr>
              <p:nvPr/>
            </p:nvSpPr>
            <p:spPr bwMode="auto">
              <a:xfrm>
                <a:off x="975" y="1026"/>
                <a:ext cx="1225" cy="0"/>
              </a:xfrm>
              <a:prstGeom prst="line">
                <a:avLst/>
              </a:prstGeom>
              <a:noFill/>
              <a:ln w="9525">
                <a:solidFill>
                  <a:schemeClr val="tx1"/>
                </a:solidFill>
                <a:round/>
                <a:headEnd/>
                <a:tailEnd/>
              </a:ln>
            </p:spPr>
            <p:txBody>
              <a:bodyPr/>
              <a:lstStyle/>
              <a:p>
                <a:endParaRPr lang="es-CL"/>
              </a:p>
            </p:txBody>
          </p:sp>
          <p:sp>
            <p:nvSpPr>
              <p:cNvPr id="5141" name="Text Box 27"/>
              <p:cNvSpPr txBox="1">
                <a:spLocks noChangeArrowheads="1"/>
              </p:cNvSpPr>
              <p:nvPr/>
            </p:nvSpPr>
            <p:spPr bwMode="auto">
              <a:xfrm>
                <a:off x="113" y="935"/>
                <a:ext cx="816" cy="326"/>
              </a:xfrm>
              <a:prstGeom prst="rect">
                <a:avLst/>
              </a:prstGeom>
              <a:noFill/>
              <a:ln w="9525">
                <a:noFill/>
                <a:miter lim="800000"/>
                <a:headEnd/>
                <a:tailEnd/>
              </a:ln>
            </p:spPr>
            <p:txBody>
              <a:bodyPr>
                <a:spAutoFit/>
              </a:bodyPr>
              <a:lstStyle/>
              <a:p>
                <a:pPr>
                  <a:spcBef>
                    <a:spcPct val="50000"/>
                  </a:spcBef>
                </a:pPr>
                <a:r>
                  <a:rPr lang="es-ES_tradnl" sz="1400" b="1"/>
                  <a:t>NIVEL DE EXCITACIÓN</a:t>
                </a:r>
                <a:endParaRPr lang="es-MX" sz="1400" b="1"/>
              </a:p>
            </p:txBody>
          </p:sp>
        </p:grpSp>
        <p:sp>
          <p:nvSpPr>
            <p:cNvPr id="5136" name="AutoShape 20"/>
            <p:cNvSpPr>
              <a:spLocks noChangeArrowheads="1"/>
            </p:cNvSpPr>
            <p:nvPr/>
          </p:nvSpPr>
          <p:spPr bwMode="auto">
            <a:xfrm>
              <a:off x="4422" y="890"/>
              <a:ext cx="136" cy="136"/>
            </a:xfrm>
            <a:prstGeom prst="flowChartConnector">
              <a:avLst/>
            </a:prstGeom>
            <a:solidFill>
              <a:schemeClr val="accent1"/>
            </a:solidFill>
            <a:ln w="9525">
              <a:solidFill>
                <a:schemeClr val="tx1"/>
              </a:solidFill>
              <a:round/>
              <a:headEnd/>
              <a:tailEnd/>
            </a:ln>
          </p:spPr>
          <p:txBody>
            <a:bodyPr wrap="none" anchor="ctr"/>
            <a:lstStyle/>
            <a:p>
              <a:endParaRPr lang="es-CL"/>
            </a:p>
          </p:txBody>
        </p:sp>
      </p:grpSp>
      <p:grpSp>
        <p:nvGrpSpPr>
          <p:cNvPr id="6" name="Group 36"/>
          <p:cNvGrpSpPr>
            <a:grpSpLocks/>
          </p:cNvGrpSpPr>
          <p:nvPr/>
        </p:nvGrpSpPr>
        <p:grpSpPr bwMode="auto">
          <a:xfrm>
            <a:off x="92075" y="3141663"/>
            <a:ext cx="3255963" cy="433387"/>
            <a:chOff x="58" y="1253"/>
            <a:chExt cx="2051" cy="273"/>
          </a:xfrm>
        </p:grpSpPr>
        <p:grpSp>
          <p:nvGrpSpPr>
            <p:cNvPr id="5128" name="Group 19"/>
            <p:cNvGrpSpPr>
              <a:grpSpLocks/>
            </p:cNvGrpSpPr>
            <p:nvPr/>
          </p:nvGrpSpPr>
          <p:grpSpPr bwMode="auto">
            <a:xfrm>
              <a:off x="58" y="1253"/>
              <a:ext cx="1597" cy="273"/>
              <a:chOff x="58" y="2205"/>
              <a:chExt cx="1597" cy="273"/>
            </a:xfrm>
          </p:grpSpPr>
          <p:grpSp>
            <p:nvGrpSpPr>
              <p:cNvPr id="5131" name="Group 14"/>
              <p:cNvGrpSpPr>
                <a:grpSpLocks/>
              </p:cNvGrpSpPr>
              <p:nvPr/>
            </p:nvGrpSpPr>
            <p:grpSpPr bwMode="auto">
              <a:xfrm>
                <a:off x="58" y="2216"/>
                <a:ext cx="1597" cy="262"/>
                <a:chOff x="375" y="2346"/>
                <a:chExt cx="1597" cy="262"/>
              </a:xfrm>
            </p:grpSpPr>
            <p:sp>
              <p:nvSpPr>
                <p:cNvPr id="5133" name="Freeform 12"/>
                <p:cNvSpPr>
                  <a:spLocks/>
                </p:cNvSpPr>
                <p:nvPr/>
              </p:nvSpPr>
              <p:spPr bwMode="auto">
                <a:xfrm>
                  <a:off x="375" y="2346"/>
                  <a:ext cx="1435" cy="262"/>
                </a:xfrm>
                <a:custGeom>
                  <a:avLst/>
                  <a:gdLst>
                    <a:gd name="T0" fmla="*/ 0 w 1435"/>
                    <a:gd name="T1" fmla="*/ 123 h 262"/>
                    <a:gd name="T2" fmla="*/ 91 w 1435"/>
                    <a:gd name="T3" fmla="*/ 22 h 262"/>
                    <a:gd name="T4" fmla="*/ 174 w 1435"/>
                    <a:gd name="T5" fmla="*/ 113 h 262"/>
                    <a:gd name="T6" fmla="*/ 228 w 1435"/>
                    <a:gd name="T7" fmla="*/ 232 h 262"/>
                    <a:gd name="T8" fmla="*/ 302 w 1435"/>
                    <a:gd name="T9" fmla="*/ 123 h 262"/>
                    <a:gd name="T10" fmla="*/ 375 w 1435"/>
                    <a:gd name="T11" fmla="*/ 13 h 262"/>
                    <a:gd name="T12" fmla="*/ 457 w 1435"/>
                    <a:gd name="T13" fmla="*/ 123 h 262"/>
                    <a:gd name="T14" fmla="*/ 521 w 1435"/>
                    <a:gd name="T15" fmla="*/ 241 h 262"/>
                    <a:gd name="T16" fmla="*/ 603 w 1435"/>
                    <a:gd name="T17" fmla="*/ 141 h 262"/>
                    <a:gd name="T18" fmla="*/ 676 w 1435"/>
                    <a:gd name="T19" fmla="*/ 22 h 262"/>
                    <a:gd name="T20" fmla="*/ 750 w 1435"/>
                    <a:gd name="T21" fmla="*/ 141 h 262"/>
                    <a:gd name="T22" fmla="*/ 832 w 1435"/>
                    <a:gd name="T23" fmla="*/ 232 h 262"/>
                    <a:gd name="T24" fmla="*/ 914 w 1435"/>
                    <a:gd name="T25" fmla="*/ 123 h 262"/>
                    <a:gd name="T26" fmla="*/ 996 w 1435"/>
                    <a:gd name="T27" fmla="*/ 4 h 262"/>
                    <a:gd name="T28" fmla="*/ 1088 w 1435"/>
                    <a:gd name="T29" fmla="*/ 150 h 262"/>
                    <a:gd name="T30" fmla="*/ 1170 w 1435"/>
                    <a:gd name="T31" fmla="*/ 251 h 262"/>
                    <a:gd name="T32" fmla="*/ 1234 w 1435"/>
                    <a:gd name="T33" fmla="*/ 86 h 262"/>
                    <a:gd name="T34" fmla="*/ 1435 w 1435"/>
                    <a:gd name="T35" fmla="*/ 77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35"/>
                    <a:gd name="T55" fmla="*/ 0 h 262"/>
                    <a:gd name="T56" fmla="*/ 1435 w 1435"/>
                    <a:gd name="T57" fmla="*/ 262 h 2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35" h="262">
                      <a:moveTo>
                        <a:pt x="0" y="123"/>
                      </a:moveTo>
                      <a:cubicBezTo>
                        <a:pt x="15" y="106"/>
                        <a:pt x="62" y="24"/>
                        <a:pt x="91" y="22"/>
                      </a:cubicBezTo>
                      <a:cubicBezTo>
                        <a:pt x="120" y="20"/>
                        <a:pt x="151" y="78"/>
                        <a:pt x="174" y="113"/>
                      </a:cubicBezTo>
                      <a:cubicBezTo>
                        <a:pt x="197" y="148"/>
                        <a:pt x="207" y="230"/>
                        <a:pt x="228" y="232"/>
                      </a:cubicBezTo>
                      <a:cubicBezTo>
                        <a:pt x="249" y="234"/>
                        <a:pt x="278" y="159"/>
                        <a:pt x="302" y="123"/>
                      </a:cubicBezTo>
                      <a:cubicBezTo>
                        <a:pt x="326" y="87"/>
                        <a:pt x="349" y="13"/>
                        <a:pt x="375" y="13"/>
                      </a:cubicBezTo>
                      <a:cubicBezTo>
                        <a:pt x="401" y="13"/>
                        <a:pt x="433" y="85"/>
                        <a:pt x="457" y="123"/>
                      </a:cubicBezTo>
                      <a:cubicBezTo>
                        <a:pt x="481" y="161"/>
                        <a:pt x="497" y="238"/>
                        <a:pt x="521" y="241"/>
                      </a:cubicBezTo>
                      <a:cubicBezTo>
                        <a:pt x="545" y="244"/>
                        <a:pt x="577" y="178"/>
                        <a:pt x="603" y="141"/>
                      </a:cubicBezTo>
                      <a:cubicBezTo>
                        <a:pt x="629" y="104"/>
                        <a:pt x="652" y="22"/>
                        <a:pt x="676" y="22"/>
                      </a:cubicBezTo>
                      <a:cubicBezTo>
                        <a:pt x="700" y="22"/>
                        <a:pt x="724" y="106"/>
                        <a:pt x="750" y="141"/>
                      </a:cubicBezTo>
                      <a:cubicBezTo>
                        <a:pt x="776" y="176"/>
                        <a:pt x="805" y="235"/>
                        <a:pt x="832" y="232"/>
                      </a:cubicBezTo>
                      <a:cubicBezTo>
                        <a:pt x="859" y="229"/>
                        <a:pt x="887" y="161"/>
                        <a:pt x="914" y="123"/>
                      </a:cubicBezTo>
                      <a:cubicBezTo>
                        <a:pt x="941" y="85"/>
                        <a:pt x="967" y="0"/>
                        <a:pt x="996" y="4"/>
                      </a:cubicBezTo>
                      <a:cubicBezTo>
                        <a:pt x="1025" y="8"/>
                        <a:pt x="1059" y="109"/>
                        <a:pt x="1088" y="150"/>
                      </a:cubicBezTo>
                      <a:cubicBezTo>
                        <a:pt x="1117" y="191"/>
                        <a:pt x="1146" y="262"/>
                        <a:pt x="1170" y="251"/>
                      </a:cubicBezTo>
                      <a:cubicBezTo>
                        <a:pt x="1194" y="240"/>
                        <a:pt x="1190" y="115"/>
                        <a:pt x="1234" y="86"/>
                      </a:cubicBezTo>
                      <a:cubicBezTo>
                        <a:pt x="1278" y="57"/>
                        <a:pt x="1393" y="79"/>
                        <a:pt x="1435" y="77"/>
                      </a:cubicBezTo>
                    </a:path>
                  </a:pathLst>
                </a:custGeom>
                <a:noFill/>
                <a:ln w="28575">
                  <a:solidFill>
                    <a:schemeClr val="tx1"/>
                  </a:solidFill>
                  <a:round/>
                  <a:headEnd/>
                  <a:tailEnd/>
                </a:ln>
              </p:spPr>
              <p:txBody>
                <a:bodyPr/>
                <a:lstStyle/>
                <a:p>
                  <a:endParaRPr lang="es-CL"/>
                </a:p>
              </p:txBody>
            </p:sp>
            <p:sp>
              <p:nvSpPr>
                <p:cNvPr id="5134" name="Line 13"/>
                <p:cNvSpPr>
                  <a:spLocks noChangeShapeType="1"/>
                </p:cNvSpPr>
                <p:nvPr/>
              </p:nvSpPr>
              <p:spPr bwMode="auto">
                <a:xfrm>
                  <a:off x="1791" y="2432"/>
                  <a:ext cx="181" cy="0"/>
                </a:xfrm>
                <a:prstGeom prst="line">
                  <a:avLst/>
                </a:prstGeom>
                <a:noFill/>
                <a:ln w="38100">
                  <a:solidFill>
                    <a:schemeClr val="tx1"/>
                  </a:solidFill>
                  <a:round/>
                  <a:headEnd/>
                  <a:tailEnd type="triangle" w="med" len="med"/>
                </a:ln>
              </p:spPr>
              <p:txBody>
                <a:bodyPr/>
                <a:lstStyle/>
                <a:p>
                  <a:endParaRPr lang="es-CL"/>
                </a:p>
              </p:txBody>
            </p:sp>
          </p:grpSp>
          <p:sp>
            <p:nvSpPr>
              <p:cNvPr id="5132" name="Text Box 15"/>
              <p:cNvSpPr txBox="1">
                <a:spLocks noChangeArrowheads="1"/>
              </p:cNvSpPr>
              <p:nvPr/>
            </p:nvSpPr>
            <p:spPr bwMode="auto">
              <a:xfrm>
                <a:off x="158" y="2205"/>
                <a:ext cx="590" cy="189"/>
              </a:xfrm>
              <a:prstGeom prst="rect">
                <a:avLst/>
              </a:prstGeom>
              <a:solidFill>
                <a:srgbClr val="FF6600"/>
              </a:solidFill>
              <a:ln w="25400">
                <a:solidFill>
                  <a:schemeClr val="tx1"/>
                </a:solidFill>
                <a:miter lim="800000"/>
                <a:headEnd/>
                <a:tailEnd/>
              </a:ln>
            </p:spPr>
            <p:txBody>
              <a:bodyPr>
                <a:spAutoFit/>
              </a:bodyPr>
              <a:lstStyle/>
              <a:p>
                <a:pPr>
                  <a:spcBef>
                    <a:spcPct val="50000"/>
                  </a:spcBef>
                </a:pPr>
                <a:r>
                  <a:rPr lang="es-ES_tradnl" sz="1200" b="1"/>
                  <a:t>ENERGIA</a:t>
                </a:r>
                <a:endParaRPr lang="es-MX" sz="1200" b="1"/>
              </a:p>
            </p:txBody>
          </p:sp>
        </p:grpSp>
        <p:sp>
          <p:nvSpPr>
            <p:cNvPr id="5129" name="Line 34"/>
            <p:cNvSpPr>
              <a:spLocks noChangeShapeType="1"/>
            </p:cNvSpPr>
            <p:nvPr/>
          </p:nvSpPr>
          <p:spPr bwMode="auto">
            <a:xfrm>
              <a:off x="1474" y="1525"/>
              <a:ext cx="0" cy="0"/>
            </a:xfrm>
            <a:prstGeom prst="line">
              <a:avLst/>
            </a:prstGeom>
            <a:noFill/>
            <a:ln w="9525">
              <a:solidFill>
                <a:schemeClr val="tx1"/>
              </a:solidFill>
              <a:round/>
              <a:headEnd/>
              <a:tailEnd type="triangle" w="med" len="med"/>
            </a:ln>
          </p:spPr>
          <p:txBody>
            <a:bodyPr/>
            <a:lstStyle/>
            <a:p>
              <a:endParaRPr lang="es-CL"/>
            </a:p>
          </p:txBody>
        </p:sp>
        <p:sp>
          <p:nvSpPr>
            <p:cNvPr id="5130" name="Line 35"/>
            <p:cNvSpPr>
              <a:spLocks noChangeShapeType="1"/>
            </p:cNvSpPr>
            <p:nvPr/>
          </p:nvSpPr>
          <p:spPr bwMode="auto">
            <a:xfrm flipV="1">
              <a:off x="2109" y="1299"/>
              <a:ext cx="0" cy="226"/>
            </a:xfrm>
            <a:prstGeom prst="line">
              <a:avLst/>
            </a:prstGeom>
            <a:noFill/>
            <a:ln w="25400">
              <a:solidFill>
                <a:schemeClr val="tx1"/>
              </a:solidFill>
              <a:round/>
              <a:headEnd/>
              <a:tailEnd type="triangle" w="med" len="med"/>
            </a:ln>
          </p:spPr>
          <p:txBody>
            <a:bodyPr/>
            <a:lstStyle/>
            <a:p>
              <a:endParaRPr lang="es-CL"/>
            </a:p>
          </p:txBody>
        </p:sp>
      </p:grpSp>
      <p:sp>
        <p:nvSpPr>
          <p:cNvPr id="18470" name="Text Box 38"/>
          <p:cNvSpPr txBox="1">
            <a:spLocks noChangeArrowheads="1"/>
          </p:cNvSpPr>
          <p:nvPr/>
        </p:nvSpPr>
        <p:spPr bwMode="auto">
          <a:xfrm>
            <a:off x="323850" y="1700213"/>
            <a:ext cx="3455988" cy="392112"/>
          </a:xfrm>
          <a:prstGeom prst="rect">
            <a:avLst/>
          </a:prstGeom>
          <a:solidFill>
            <a:schemeClr val="folHlink"/>
          </a:solidFill>
          <a:ln w="25400">
            <a:solidFill>
              <a:srgbClr val="000000"/>
            </a:solidFill>
            <a:miter lim="800000"/>
            <a:headEnd/>
            <a:tailEnd/>
          </a:ln>
          <a:effectLst/>
        </p:spPr>
        <p:txBody>
          <a:bodyPr>
            <a:spAutoFit/>
          </a:bodyPr>
          <a:lstStyle/>
          <a:p>
            <a:pPr>
              <a:spcBef>
                <a:spcPct val="50000"/>
              </a:spcBef>
              <a:defRPr/>
            </a:pPr>
            <a:r>
              <a:rPr lang="es-ES_tradnl" b="1">
                <a:effectLst>
                  <a:outerShdw blurRad="38100" dist="38100" dir="2700000" algn="tl">
                    <a:srgbClr val="000000"/>
                  </a:outerShdw>
                </a:effectLst>
              </a:rPr>
              <a:t>1.- ABSORCIÓN DE ENERGIA</a:t>
            </a:r>
            <a:endParaRPr lang="es-MX" b="1">
              <a:effectLst>
                <a:outerShdw blurRad="38100" dist="38100" dir="2700000" algn="tl">
                  <a:srgbClr val="000000"/>
                </a:outerShdw>
              </a:effectLst>
            </a:endParaRPr>
          </a:p>
        </p:txBody>
      </p:sp>
      <p:sp>
        <p:nvSpPr>
          <p:cNvPr id="18471" name="Text Box 39"/>
          <p:cNvSpPr txBox="1">
            <a:spLocks noChangeArrowheads="1"/>
          </p:cNvSpPr>
          <p:nvPr/>
        </p:nvSpPr>
        <p:spPr bwMode="auto">
          <a:xfrm>
            <a:off x="827088" y="5235575"/>
            <a:ext cx="7561262" cy="666750"/>
          </a:xfrm>
          <a:prstGeom prst="rect">
            <a:avLst/>
          </a:prstGeom>
          <a:solidFill>
            <a:srgbClr val="666699"/>
          </a:solidFill>
          <a:ln w="25400">
            <a:solidFill>
              <a:schemeClr val="tx1"/>
            </a:solidFill>
            <a:miter lim="800000"/>
            <a:headEnd/>
            <a:tailEnd/>
          </a:ln>
          <a:effectLst/>
        </p:spPr>
        <p:txBody>
          <a:bodyPr>
            <a:spAutoFit/>
          </a:bodyPr>
          <a:lstStyle/>
          <a:p>
            <a:pPr>
              <a:spcBef>
                <a:spcPct val="50000"/>
              </a:spcBef>
              <a:defRPr/>
            </a:pPr>
            <a:r>
              <a:rPr lang="es-ES_tradnl" b="1">
                <a:solidFill>
                  <a:srgbClr val="FFFF00"/>
                </a:solidFill>
                <a:effectLst>
                  <a:outerShdw blurRad="38100" dist="38100" dir="2700000" algn="tl">
                    <a:srgbClr val="000000"/>
                  </a:outerShdw>
                </a:effectLst>
              </a:rPr>
              <a:t>Al absorber  energía, los electrones suben desde el nivel base al nivel de excitación.</a:t>
            </a:r>
            <a:endParaRPr lang="es-MX" b="1">
              <a:solidFill>
                <a:srgbClr val="FFFF00"/>
              </a:solidFill>
              <a:effectLst>
                <a:outerShdw blurRad="38100" dist="38100" dir="2700000" algn="tl">
                  <a:srgbClr val="00000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4" presetClass="entr" presetSubtype="0" accel="10000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strVal val="#ppt_w*0.05"/>
                                          </p:val>
                                        </p:tav>
                                        <p:tav tm="100000">
                                          <p:val>
                                            <p:strVal val="#ppt_w"/>
                                          </p:val>
                                        </p:tav>
                                      </p:tavLst>
                                    </p:anim>
                                    <p:anim calcmode="lin" valueType="num">
                                      <p:cBhvr>
                                        <p:cTn id="14" dur="500" fill="hold"/>
                                        <p:tgtEl>
                                          <p:spTgt spid="4"/>
                                        </p:tgtEl>
                                        <p:attrNameLst>
                                          <p:attrName>ppt_h</p:attrName>
                                        </p:attrNameLst>
                                      </p:cBhvr>
                                      <p:tavLst>
                                        <p:tav tm="0">
                                          <p:val>
                                            <p:strVal val="#ppt_h"/>
                                          </p:val>
                                        </p:tav>
                                        <p:tav tm="100000">
                                          <p:val>
                                            <p:strVal val="#ppt_h"/>
                                          </p:val>
                                        </p:tav>
                                      </p:tavLst>
                                    </p:anim>
                                    <p:anim calcmode="lin" valueType="num">
                                      <p:cBhvr>
                                        <p:cTn id="15" dur="500" fill="hold"/>
                                        <p:tgtEl>
                                          <p:spTgt spid="4"/>
                                        </p:tgtEl>
                                        <p:attrNameLst>
                                          <p:attrName>ppt_x</p:attrName>
                                        </p:attrNameLst>
                                      </p:cBhvr>
                                      <p:tavLst>
                                        <p:tav tm="0">
                                          <p:val>
                                            <p:strVal val="#ppt_x-.2"/>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84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7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1258888" y="476250"/>
            <a:ext cx="6553200" cy="457200"/>
          </a:xfrm>
          <a:prstGeom prst="rect">
            <a:avLst/>
          </a:prstGeom>
          <a:noFill/>
          <a:ln w="9525">
            <a:noFill/>
            <a:miter lim="800000"/>
            <a:headEnd/>
            <a:tailEnd/>
          </a:ln>
        </p:spPr>
        <p:txBody>
          <a:bodyPr>
            <a:spAutoFit/>
          </a:bodyPr>
          <a:lstStyle/>
          <a:p>
            <a:pPr algn="ctr">
              <a:spcBef>
                <a:spcPct val="50000"/>
              </a:spcBef>
            </a:pPr>
            <a:r>
              <a:rPr lang="es-ES_tradnl" sz="2400" b="1" u="sng"/>
              <a:t>ESQUEMA DE RADIACIÓN ESTIMULADA</a:t>
            </a:r>
            <a:endParaRPr lang="es-MX" sz="2400" b="1" u="sng"/>
          </a:p>
        </p:txBody>
      </p:sp>
      <p:grpSp>
        <p:nvGrpSpPr>
          <p:cNvPr id="6147" name="Group 11"/>
          <p:cNvGrpSpPr>
            <a:grpSpLocks/>
          </p:cNvGrpSpPr>
          <p:nvPr/>
        </p:nvGrpSpPr>
        <p:grpSpPr bwMode="auto">
          <a:xfrm>
            <a:off x="323850" y="2925763"/>
            <a:ext cx="3313113" cy="1223962"/>
            <a:chOff x="3197" y="890"/>
            <a:chExt cx="2087" cy="771"/>
          </a:xfrm>
        </p:grpSpPr>
        <p:grpSp>
          <p:nvGrpSpPr>
            <p:cNvPr id="6166" name="Group 12"/>
            <p:cNvGrpSpPr>
              <a:grpSpLocks/>
            </p:cNvGrpSpPr>
            <p:nvPr/>
          </p:nvGrpSpPr>
          <p:grpSpPr bwMode="auto">
            <a:xfrm>
              <a:off x="3197" y="890"/>
              <a:ext cx="2087" cy="771"/>
              <a:chOff x="113" y="935"/>
              <a:chExt cx="2087" cy="771"/>
            </a:xfrm>
          </p:grpSpPr>
          <p:sp>
            <p:nvSpPr>
              <p:cNvPr id="6168" name="Line 13"/>
              <p:cNvSpPr>
                <a:spLocks noChangeShapeType="1"/>
              </p:cNvSpPr>
              <p:nvPr/>
            </p:nvSpPr>
            <p:spPr bwMode="auto">
              <a:xfrm>
                <a:off x="884" y="1026"/>
                <a:ext cx="1270" cy="0"/>
              </a:xfrm>
              <a:prstGeom prst="line">
                <a:avLst/>
              </a:prstGeom>
              <a:noFill/>
              <a:ln w="9525">
                <a:solidFill>
                  <a:schemeClr val="tx1"/>
                </a:solidFill>
                <a:round/>
                <a:headEnd/>
                <a:tailEnd/>
              </a:ln>
            </p:spPr>
            <p:txBody>
              <a:bodyPr/>
              <a:lstStyle/>
              <a:p>
                <a:endParaRPr lang="es-CL"/>
              </a:p>
            </p:txBody>
          </p:sp>
          <p:sp>
            <p:nvSpPr>
              <p:cNvPr id="6169" name="Line 14"/>
              <p:cNvSpPr>
                <a:spLocks noChangeShapeType="1"/>
              </p:cNvSpPr>
              <p:nvPr/>
            </p:nvSpPr>
            <p:spPr bwMode="auto">
              <a:xfrm>
                <a:off x="930" y="1616"/>
                <a:ext cx="1224" cy="0"/>
              </a:xfrm>
              <a:prstGeom prst="line">
                <a:avLst/>
              </a:prstGeom>
              <a:noFill/>
              <a:ln w="9525">
                <a:solidFill>
                  <a:schemeClr val="tx1"/>
                </a:solidFill>
                <a:round/>
                <a:headEnd/>
                <a:tailEnd/>
              </a:ln>
            </p:spPr>
            <p:txBody>
              <a:bodyPr/>
              <a:lstStyle/>
              <a:p>
                <a:endParaRPr lang="es-CL"/>
              </a:p>
            </p:txBody>
          </p:sp>
          <p:sp>
            <p:nvSpPr>
              <p:cNvPr id="6170" name="Text Box 15"/>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t>NIVEL BASE</a:t>
                </a:r>
                <a:endParaRPr lang="es-MX" sz="1400" b="1"/>
              </a:p>
            </p:txBody>
          </p:sp>
          <p:sp>
            <p:nvSpPr>
              <p:cNvPr id="6171" name="Line 16"/>
              <p:cNvSpPr>
                <a:spLocks noChangeShapeType="1"/>
              </p:cNvSpPr>
              <p:nvPr/>
            </p:nvSpPr>
            <p:spPr bwMode="auto">
              <a:xfrm>
                <a:off x="975" y="1026"/>
                <a:ext cx="1225" cy="0"/>
              </a:xfrm>
              <a:prstGeom prst="line">
                <a:avLst/>
              </a:prstGeom>
              <a:noFill/>
              <a:ln w="9525">
                <a:solidFill>
                  <a:schemeClr val="tx1"/>
                </a:solidFill>
                <a:round/>
                <a:headEnd/>
                <a:tailEnd/>
              </a:ln>
            </p:spPr>
            <p:txBody>
              <a:bodyPr/>
              <a:lstStyle/>
              <a:p>
                <a:endParaRPr lang="es-CL"/>
              </a:p>
            </p:txBody>
          </p:sp>
          <p:sp>
            <p:nvSpPr>
              <p:cNvPr id="6172" name="Text Box 17"/>
              <p:cNvSpPr txBox="1">
                <a:spLocks noChangeArrowheads="1"/>
              </p:cNvSpPr>
              <p:nvPr/>
            </p:nvSpPr>
            <p:spPr bwMode="auto">
              <a:xfrm>
                <a:off x="113" y="935"/>
                <a:ext cx="816" cy="326"/>
              </a:xfrm>
              <a:prstGeom prst="rect">
                <a:avLst/>
              </a:prstGeom>
              <a:noFill/>
              <a:ln w="9525">
                <a:noFill/>
                <a:miter lim="800000"/>
                <a:headEnd/>
                <a:tailEnd/>
              </a:ln>
            </p:spPr>
            <p:txBody>
              <a:bodyPr>
                <a:spAutoFit/>
              </a:bodyPr>
              <a:lstStyle/>
              <a:p>
                <a:pPr>
                  <a:spcBef>
                    <a:spcPct val="50000"/>
                  </a:spcBef>
                </a:pPr>
                <a:r>
                  <a:rPr lang="es-ES_tradnl" sz="1400" b="1"/>
                  <a:t>NIVEL DE EXCITACIÓN</a:t>
                </a:r>
                <a:endParaRPr lang="es-MX" sz="1400" b="1"/>
              </a:p>
            </p:txBody>
          </p:sp>
        </p:grpSp>
        <p:sp>
          <p:nvSpPr>
            <p:cNvPr id="6167" name="AutoShape 18"/>
            <p:cNvSpPr>
              <a:spLocks noChangeArrowheads="1"/>
            </p:cNvSpPr>
            <p:nvPr/>
          </p:nvSpPr>
          <p:spPr bwMode="auto">
            <a:xfrm>
              <a:off x="4422" y="890"/>
              <a:ext cx="136" cy="136"/>
            </a:xfrm>
            <a:prstGeom prst="flowChartConnector">
              <a:avLst/>
            </a:prstGeom>
            <a:solidFill>
              <a:schemeClr val="accent1"/>
            </a:solidFill>
            <a:ln w="9525">
              <a:solidFill>
                <a:schemeClr val="tx1"/>
              </a:solidFill>
              <a:round/>
              <a:headEnd/>
              <a:tailEnd/>
            </a:ln>
          </p:spPr>
          <p:txBody>
            <a:bodyPr wrap="none" anchor="ctr"/>
            <a:lstStyle/>
            <a:p>
              <a:endParaRPr lang="es-CL"/>
            </a:p>
          </p:txBody>
        </p:sp>
      </p:grpSp>
      <p:grpSp>
        <p:nvGrpSpPr>
          <p:cNvPr id="4" name="Group 37"/>
          <p:cNvGrpSpPr>
            <a:grpSpLocks/>
          </p:cNvGrpSpPr>
          <p:nvPr/>
        </p:nvGrpSpPr>
        <p:grpSpPr bwMode="auto">
          <a:xfrm>
            <a:off x="4354513" y="2924175"/>
            <a:ext cx="4681537" cy="1223963"/>
            <a:chOff x="2743" y="1842"/>
            <a:chExt cx="2949" cy="771"/>
          </a:xfrm>
        </p:grpSpPr>
        <p:grpSp>
          <p:nvGrpSpPr>
            <p:cNvPr id="6153" name="Group 3"/>
            <p:cNvGrpSpPr>
              <a:grpSpLocks/>
            </p:cNvGrpSpPr>
            <p:nvPr/>
          </p:nvGrpSpPr>
          <p:grpSpPr bwMode="auto">
            <a:xfrm>
              <a:off x="2743" y="1842"/>
              <a:ext cx="2087" cy="771"/>
              <a:chOff x="113" y="935"/>
              <a:chExt cx="2087" cy="771"/>
            </a:xfrm>
          </p:grpSpPr>
          <p:grpSp>
            <p:nvGrpSpPr>
              <p:cNvPr id="6159" name="Group 4"/>
              <p:cNvGrpSpPr>
                <a:grpSpLocks/>
              </p:cNvGrpSpPr>
              <p:nvPr/>
            </p:nvGrpSpPr>
            <p:grpSpPr bwMode="auto">
              <a:xfrm>
                <a:off x="113" y="935"/>
                <a:ext cx="2087" cy="771"/>
                <a:chOff x="113" y="935"/>
                <a:chExt cx="2087" cy="771"/>
              </a:xfrm>
            </p:grpSpPr>
            <p:sp>
              <p:nvSpPr>
                <p:cNvPr id="6161" name="Line 5"/>
                <p:cNvSpPr>
                  <a:spLocks noChangeShapeType="1"/>
                </p:cNvSpPr>
                <p:nvPr/>
              </p:nvSpPr>
              <p:spPr bwMode="auto">
                <a:xfrm>
                  <a:off x="884" y="1026"/>
                  <a:ext cx="1270" cy="0"/>
                </a:xfrm>
                <a:prstGeom prst="line">
                  <a:avLst/>
                </a:prstGeom>
                <a:noFill/>
                <a:ln w="9525">
                  <a:solidFill>
                    <a:schemeClr val="tx1"/>
                  </a:solidFill>
                  <a:round/>
                  <a:headEnd/>
                  <a:tailEnd/>
                </a:ln>
              </p:spPr>
              <p:txBody>
                <a:bodyPr/>
                <a:lstStyle/>
                <a:p>
                  <a:endParaRPr lang="es-CL"/>
                </a:p>
              </p:txBody>
            </p:sp>
            <p:sp>
              <p:nvSpPr>
                <p:cNvPr id="6162" name="Line 6"/>
                <p:cNvSpPr>
                  <a:spLocks noChangeShapeType="1"/>
                </p:cNvSpPr>
                <p:nvPr/>
              </p:nvSpPr>
              <p:spPr bwMode="auto">
                <a:xfrm>
                  <a:off x="930" y="1616"/>
                  <a:ext cx="1224" cy="0"/>
                </a:xfrm>
                <a:prstGeom prst="line">
                  <a:avLst/>
                </a:prstGeom>
                <a:noFill/>
                <a:ln w="9525">
                  <a:solidFill>
                    <a:schemeClr val="tx1"/>
                  </a:solidFill>
                  <a:round/>
                  <a:headEnd/>
                  <a:tailEnd/>
                </a:ln>
              </p:spPr>
              <p:txBody>
                <a:bodyPr/>
                <a:lstStyle/>
                <a:p>
                  <a:endParaRPr lang="es-CL"/>
                </a:p>
              </p:txBody>
            </p:sp>
            <p:sp>
              <p:nvSpPr>
                <p:cNvPr id="6163" name="Text Box 7"/>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solidFill>
                        <a:srgbClr val="E2062B"/>
                      </a:solidFill>
                    </a:rPr>
                    <a:t>NIVEL BASE</a:t>
                  </a:r>
                  <a:endParaRPr lang="es-MX" sz="1400" b="1">
                    <a:solidFill>
                      <a:srgbClr val="E2062B"/>
                    </a:solidFill>
                  </a:endParaRPr>
                </a:p>
              </p:txBody>
            </p:sp>
            <p:sp>
              <p:nvSpPr>
                <p:cNvPr id="6164" name="Line 8"/>
                <p:cNvSpPr>
                  <a:spLocks noChangeShapeType="1"/>
                </p:cNvSpPr>
                <p:nvPr/>
              </p:nvSpPr>
              <p:spPr bwMode="auto">
                <a:xfrm>
                  <a:off x="975" y="1026"/>
                  <a:ext cx="1225" cy="0"/>
                </a:xfrm>
                <a:prstGeom prst="line">
                  <a:avLst/>
                </a:prstGeom>
                <a:noFill/>
                <a:ln w="9525">
                  <a:solidFill>
                    <a:schemeClr val="tx1"/>
                  </a:solidFill>
                  <a:round/>
                  <a:headEnd/>
                  <a:tailEnd/>
                </a:ln>
              </p:spPr>
              <p:txBody>
                <a:bodyPr/>
                <a:lstStyle/>
                <a:p>
                  <a:endParaRPr lang="es-CL"/>
                </a:p>
              </p:txBody>
            </p:sp>
            <p:sp>
              <p:nvSpPr>
                <p:cNvPr id="6165" name="Text Box 9"/>
                <p:cNvSpPr txBox="1">
                  <a:spLocks noChangeArrowheads="1"/>
                </p:cNvSpPr>
                <p:nvPr/>
              </p:nvSpPr>
              <p:spPr bwMode="auto">
                <a:xfrm>
                  <a:off x="113" y="935"/>
                  <a:ext cx="816" cy="326"/>
                </a:xfrm>
                <a:prstGeom prst="rect">
                  <a:avLst/>
                </a:prstGeom>
                <a:noFill/>
                <a:ln w="9525">
                  <a:noFill/>
                  <a:miter lim="800000"/>
                  <a:headEnd/>
                  <a:tailEnd/>
                </a:ln>
              </p:spPr>
              <p:txBody>
                <a:bodyPr>
                  <a:spAutoFit/>
                </a:bodyPr>
                <a:lstStyle/>
                <a:p>
                  <a:pPr>
                    <a:spcBef>
                      <a:spcPct val="50000"/>
                    </a:spcBef>
                  </a:pPr>
                  <a:r>
                    <a:rPr lang="es-ES_tradnl" sz="1400" b="1">
                      <a:solidFill>
                        <a:srgbClr val="E2062B"/>
                      </a:solidFill>
                    </a:rPr>
                    <a:t>NIVEL DE EXCITACIÓN</a:t>
                  </a:r>
                  <a:endParaRPr lang="es-MX" sz="1400" b="1">
                    <a:solidFill>
                      <a:srgbClr val="E2062B"/>
                    </a:solidFill>
                  </a:endParaRPr>
                </a:p>
              </p:txBody>
            </p:sp>
          </p:grpSp>
          <p:sp>
            <p:nvSpPr>
              <p:cNvPr id="6160" name="AutoShape 10"/>
              <p:cNvSpPr>
                <a:spLocks noChangeArrowheads="1"/>
              </p:cNvSpPr>
              <p:nvPr/>
            </p:nvSpPr>
            <p:spPr bwMode="auto">
              <a:xfrm>
                <a:off x="1429" y="1525"/>
                <a:ext cx="136" cy="136"/>
              </a:xfrm>
              <a:prstGeom prst="flowChartConnector">
                <a:avLst/>
              </a:prstGeom>
              <a:solidFill>
                <a:schemeClr val="accent1"/>
              </a:solidFill>
              <a:ln w="9525">
                <a:solidFill>
                  <a:schemeClr val="tx1"/>
                </a:solidFill>
                <a:round/>
                <a:headEnd/>
                <a:tailEnd/>
              </a:ln>
            </p:spPr>
            <p:txBody>
              <a:bodyPr wrap="none" anchor="ctr"/>
              <a:lstStyle/>
              <a:p>
                <a:endParaRPr lang="es-CL"/>
              </a:p>
            </p:txBody>
          </p:sp>
        </p:grpSp>
        <p:grpSp>
          <p:nvGrpSpPr>
            <p:cNvPr id="6154" name="Group 20"/>
            <p:cNvGrpSpPr>
              <a:grpSpLocks/>
            </p:cNvGrpSpPr>
            <p:nvPr/>
          </p:nvGrpSpPr>
          <p:grpSpPr bwMode="auto">
            <a:xfrm>
              <a:off x="4095" y="2115"/>
              <a:ext cx="1597" cy="273"/>
              <a:chOff x="58" y="2205"/>
              <a:chExt cx="1597" cy="273"/>
            </a:xfrm>
          </p:grpSpPr>
          <p:grpSp>
            <p:nvGrpSpPr>
              <p:cNvPr id="6155" name="Group 21"/>
              <p:cNvGrpSpPr>
                <a:grpSpLocks/>
              </p:cNvGrpSpPr>
              <p:nvPr/>
            </p:nvGrpSpPr>
            <p:grpSpPr bwMode="auto">
              <a:xfrm>
                <a:off x="58" y="2216"/>
                <a:ext cx="1597" cy="262"/>
                <a:chOff x="375" y="2346"/>
                <a:chExt cx="1597" cy="262"/>
              </a:xfrm>
            </p:grpSpPr>
            <p:sp>
              <p:nvSpPr>
                <p:cNvPr id="6157" name="Freeform 22"/>
                <p:cNvSpPr>
                  <a:spLocks/>
                </p:cNvSpPr>
                <p:nvPr/>
              </p:nvSpPr>
              <p:spPr bwMode="auto">
                <a:xfrm>
                  <a:off x="375" y="2346"/>
                  <a:ext cx="1435" cy="262"/>
                </a:xfrm>
                <a:custGeom>
                  <a:avLst/>
                  <a:gdLst>
                    <a:gd name="T0" fmla="*/ 0 w 1435"/>
                    <a:gd name="T1" fmla="*/ 123 h 262"/>
                    <a:gd name="T2" fmla="*/ 91 w 1435"/>
                    <a:gd name="T3" fmla="*/ 22 h 262"/>
                    <a:gd name="T4" fmla="*/ 174 w 1435"/>
                    <a:gd name="T5" fmla="*/ 113 h 262"/>
                    <a:gd name="T6" fmla="*/ 228 w 1435"/>
                    <a:gd name="T7" fmla="*/ 232 h 262"/>
                    <a:gd name="T8" fmla="*/ 302 w 1435"/>
                    <a:gd name="T9" fmla="*/ 123 h 262"/>
                    <a:gd name="T10" fmla="*/ 375 w 1435"/>
                    <a:gd name="T11" fmla="*/ 13 h 262"/>
                    <a:gd name="T12" fmla="*/ 457 w 1435"/>
                    <a:gd name="T13" fmla="*/ 123 h 262"/>
                    <a:gd name="T14" fmla="*/ 521 w 1435"/>
                    <a:gd name="T15" fmla="*/ 241 h 262"/>
                    <a:gd name="T16" fmla="*/ 603 w 1435"/>
                    <a:gd name="T17" fmla="*/ 141 h 262"/>
                    <a:gd name="T18" fmla="*/ 676 w 1435"/>
                    <a:gd name="T19" fmla="*/ 22 h 262"/>
                    <a:gd name="T20" fmla="*/ 750 w 1435"/>
                    <a:gd name="T21" fmla="*/ 141 h 262"/>
                    <a:gd name="T22" fmla="*/ 832 w 1435"/>
                    <a:gd name="T23" fmla="*/ 232 h 262"/>
                    <a:gd name="T24" fmla="*/ 914 w 1435"/>
                    <a:gd name="T25" fmla="*/ 123 h 262"/>
                    <a:gd name="T26" fmla="*/ 996 w 1435"/>
                    <a:gd name="T27" fmla="*/ 4 h 262"/>
                    <a:gd name="T28" fmla="*/ 1088 w 1435"/>
                    <a:gd name="T29" fmla="*/ 150 h 262"/>
                    <a:gd name="T30" fmla="*/ 1170 w 1435"/>
                    <a:gd name="T31" fmla="*/ 251 h 262"/>
                    <a:gd name="T32" fmla="*/ 1234 w 1435"/>
                    <a:gd name="T33" fmla="*/ 86 h 262"/>
                    <a:gd name="T34" fmla="*/ 1435 w 1435"/>
                    <a:gd name="T35" fmla="*/ 77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35"/>
                    <a:gd name="T55" fmla="*/ 0 h 262"/>
                    <a:gd name="T56" fmla="*/ 1435 w 1435"/>
                    <a:gd name="T57" fmla="*/ 262 h 2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35" h="262">
                      <a:moveTo>
                        <a:pt x="0" y="123"/>
                      </a:moveTo>
                      <a:cubicBezTo>
                        <a:pt x="15" y="106"/>
                        <a:pt x="62" y="24"/>
                        <a:pt x="91" y="22"/>
                      </a:cubicBezTo>
                      <a:cubicBezTo>
                        <a:pt x="120" y="20"/>
                        <a:pt x="151" y="78"/>
                        <a:pt x="174" y="113"/>
                      </a:cubicBezTo>
                      <a:cubicBezTo>
                        <a:pt x="197" y="148"/>
                        <a:pt x="207" y="230"/>
                        <a:pt x="228" y="232"/>
                      </a:cubicBezTo>
                      <a:cubicBezTo>
                        <a:pt x="249" y="234"/>
                        <a:pt x="278" y="159"/>
                        <a:pt x="302" y="123"/>
                      </a:cubicBezTo>
                      <a:cubicBezTo>
                        <a:pt x="326" y="87"/>
                        <a:pt x="349" y="13"/>
                        <a:pt x="375" y="13"/>
                      </a:cubicBezTo>
                      <a:cubicBezTo>
                        <a:pt x="401" y="13"/>
                        <a:pt x="433" y="85"/>
                        <a:pt x="457" y="123"/>
                      </a:cubicBezTo>
                      <a:cubicBezTo>
                        <a:pt x="481" y="161"/>
                        <a:pt x="497" y="238"/>
                        <a:pt x="521" y="241"/>
                      </a:cubicBezTo>
                      <a:cubicBezTo>
                        <a:pt x="545" y="244"/>
                        <a:pt x="577" y="178"/>
                        <a:pt x="603" y="141"/>
                      </a:cubicBezTo>
                      <a:cubicBezTo>
                        <a:pt x="629" y="104"/>
                        <a:pt x="652" y="22"/>
                        <a:pt x="676" y="22"/>
                      </a:cubicBezTo>
                      <a:cubicBezTo>
                        <a:pt x="700" y="22"/>
                        <a:pt x="724" y="106"/>
                        <a:pt x="750" y="141"/>
                      </a:cubicBezTo>
                      <a:cubicBezTo>
                        <a:pt x="776" y="176"/>
                        <a:pt x="805" y="235"/>
                        <a:pt x="832" y="232"/>
                      </a:cubicBezTo>
                      <a:cubicBezTo>
                        <a:pt x="859" y="229"/>
                        <a:pt x="887" y="161"/>
                        <a:pt x="914" y="123"/>
                      </a:cubicBezTo>
                      <a:cubicBezTo>
                        <a:pt x="941" y="85"/>
                        <a:pt x="967" y="0"/>
                        <a:pt x="996" y="4"/>
                      </a:cubicBezTo>
                      <a:cubicBezTo>
                        <a:pt x="1025" y="8"/>
                        <a:pt x="1059" y="109"/>
                        <a:pt x="1088" y="150"/>
                      </a:cubicBezTo>
                      <a:cubicBezTo>
                        <a:pt x="1117" y="191"/>
                        <a:pt x="1146" y="262"/>
                        <a:pt x="1170" y="251"/>
                      </a:cubicBezTo>
                      <a:cubicBezTo>
                        <a:pt x="1194" y="240"/>
                        <a:pt x="1190" y="115"/>
                        <a:pt x="1234" y="86"/>
                      </a:cubicBezTo>
                      <a:cubicBezTo>
                        <a:pt x="1278" y="57"/>
                        <a:pt x="1393" y="79"/>
                        <a:pt x="1435" y="77"/>
                      </a:cubicBezTo>
                    </a:path>
                  </a:pathLst>
                </a:custGeom>
                <a:noFill/>
                <a:ln w="28575">
                  <a:solidFill>
                    <a:schemeClr val="tx1"/>
                  </a:solidFill>
                  <a:round/>
                  <a:headEnd/>
                  <a:tailEnd/>
                </a:ln>
              </p:spPr>
              <p:txBody>
                <a:bodyPr/>
                <a:lstStyle/>
                <a:p>
                  <a:endParaRPr lang="es-CL"/>
                </a:p>
              </p:txBody>
            </p:sp>
            <p:sp>
              <p:nvSpPr>
                <p:cNvPr id="6158" name="Line 23"/>
                <p:cNvSpPr>
                  <a:spLocks noChangeShapeType="1"/>
                </p:cNvSpPr>
                <p:nvPr/>
              </p:nvSpPr>
              <p:spPr bwMode="auto">
                <a:xfrm>
                  <a:off x="1791" y="2432"/>
                  <a:ext cx="181" cy="0"/>
                </a:xfrm>
                <a:prstGeom prst="line">
                  <a:avLst/>
                </a:prstGeom>
                <a:noFill/>
                <a:ln w="38100">
                  <a:solidFill>
                    <a:schemeClr val="tx1"/>
                  </a:solidFill>
                  <a:round/>
                  <a:headEnd/>
                  <a:tailEnd type="triangle" w="med" len="med"/>
                </a:ln>
              </p:spPr>
              <p:txBody>
                <a:bodyPr/>
                <a:lstStyle/>
                <a:p>
                  <a:endParaRPr lang="es-CL"/>
                </a:p>
              </p:txBody>
            </p:sp>
          </p:grpSp>
          <p:sp>
            <p:nvSpPr>
              <p:cNvPr id="6156" name="Text Box 24"/>
              <p:cNvSpPr txBox="1">
                <a:spLocks noChangeArrowheads="1"/>
              </p:cNvSpPr>
              <p:nvPr/>
            </p:nvSpPr>
            <p:spPr bwMode="auto">
              <a:xfrm>
                <a:off x="158" y="2205"/>
                <a:ext cx="590" cy="189"/>
              </a:xfrm>
              <a:prstGeom prst="rect">
                <a:avLst/>
              </a:prstGeom>
              <a:solidFill>
                <a:srgbClr val="FF6600"/>
              </a:solidFill>
              <a:ln w="25400">
                <a:solidFill>
                  <a:schemeClr val="tx1"/>
                </a:solidFill>
                <a:miter lim="800000"/>
                <a:headEnd/>
                <a:tailEnd/>
              </a:ln>
            </p:spPr>
            <p:txBody>
              <a:bodyPr>
                <a:spAutoFit/>
              </a:bodyPr>
              <a:lstStyle/>
              <a:p>
                <a:pPr>
                  <a:spcBef>
                    <a:spcPct val="50000"/>
                  </a:spcBef>
                </a:pPr>
                <a:r>
                  <a:rPr lang="es-ES_tradnl" sz="1200" b="1"/>
                  <a:t>ENERGIA</a:t>
                </a:r>
                <a:endParaRPr lang="es-MX" sz="1200" b="1"/>
              </a:p>
            </p:txBody>
          </p:sp>
        </p:grpSp>
      </p:grpSp>
      <p:sp>
        <p:nvSpPr>
          <p:cNvPr id="6149" name="Line 25"/>
          <p:cNvSpPr>
            <a:spLocks noChangeShapeType="1"/>
          </p:cNvSpPr>
          <p:nvPr/>
        </p:nvSpPr>
        <p:spPr bwMode="auto">
          <a:xfrm>
            <a:off x="2339975" y="4940300"/>
            <a:ext cx="0" cy="0"/>
          </a:xfrm>
          <a:prstGeom prst="line">
            <a:avLst/>
          </a:prstGeom>
          <a:noFill/>
          <a:ln w="9525">
            <a:solidFill>
              <a:schemeClr val="tx1"/>
            </a:solidFill>
            <a:round/>
            <a:headEnd/>
            <a:tailEnd type="triangle" w="med" len="med"/>
          </a:ln>
        </p:spPr>
        <p:txBody>
          <a:bodyPr/>
          <a:lstStyle/>
          <a:p>
            <a:endParaRPr lang="es-CL"/>
          </a:p>
        </p:txBody>
      </p:sp>
      <p:sp>
        <p:nvSpPr>
          <p:cNvPr id="19483" name="Text Box 27"/>
          <p:cNvSpPr txBox="1">
            <a:spLocks noChangeArrowheads="1"/>
          </p:cNvSpPr>
          <p:nvPr/>
        </p:nvSpPr>
        <p:spPr bwMode="auto">
          <a:xfrm>
            <a:off x="539750" y="1700213"/>
            <a:ext cx="5472113" cy="392112"/>
          </a:xfrm>
          <a:prstGeom prst="rect">
            <a:avLst/>
          </a:prstGeom>
          <a:solidFill>
            <a:srgbClr val="00FF00"/>
          </a:solidFill>
          <a:ln w="25400">
            <a:solidFill>
              <a:srgbClr val="000000"/>
            </a:solidFill>
            <a:miter lim="800000"/>
            <a:headEnd/>
            <a:tailEnd/>
          </a:ln>
          <a:effectLst/>
        </p:spPr>
        <p:txBody>
          <a:bodyPr>
            <a:spAutoFit/>
          </a:bodyPr>
          <a:lstStyle/>
          <a:p>
            <a:pPr>
              <a:spcBef>
                <a:spcPct val="50000"/>
              </a:spcBef>
              <a:defRPr/>
            </a:pPr>
            <a:r>
              <a:rPr lang="es-ES_tradnl" b="1">
                <a:solidFill>
                  <a:srgbClr val="E7173A"/>
                </a:solidFill>
                <a:effectLst>
                  <a:outerShdw blurRad="38100" dist="38100" dir="2700000" algn="tl">
                    <a:srgbClr val="000000"/>
                  </a:outerShdw>
                </a:effectLst>
              </a:rPr>
              <a:t>2.- FLUORESCENCIA ó EMISIÓN ESPONTANEA</a:t>
            </a:r>
            <a:endParaRPr lang="es-MX" b="1">
              <a:solidFill>
                <a:srgbClr val="E7173A"/>
              </a:solidFill>
              <a:effectLst>
                <a:outerShdw blurRad="38100" dist="38100" dir="2700000" algn="tl">
                  <a:srgbClr val="000000"/>
                </a:outerShdw>
              </a:effectLst>
            </a:endParaRPr>
          </a:p>
        </p:txBody>
      </p:sp>
      <p:sp>
        <p:nvSpPr>
          <p:cNvPr id="19484" name="Text Box 28"/>
          <p:cNvSpPr txBox="1">
            <a:spLocks noChangeArrowheads="1"/>
          </p:cNvSpPr>
          <p:nvPr/>
        </p:nvSpPr>
        <p:spPr bwMode="auto">
          <a:xfrm>
            <a:off x="827088" y="5235575"/>
            <a:ext cx="7561262" cy="666750"/>
          </a:xfrm>
          <a:prstGeom prst="rect">
            <a:avLst/>
          </a:prstGeom>
          <a:solidFill>
            <a:srgbClr val="666699"/>
          </a:solidFill>
          <a:ln w="25400">
            <a:solidFill>
              <a:schemeClr val="tx1"/>
            </a:solidFill>
            <a:miter lim="800000"/>
            <a:headEnd/>
            <a:tailEnd/>
          </a:ln>
          <a:effectLst/>
        </p:spPr>
        <p:txBody>
          <a:bodyPr>
            <a:spAutoFit/>
          </a:bodyPr>
          <a:lstStyle/>
          <a:p>
            <a:pPr>
              <a:spcBef>
                <a:spcPct val="50000"/>
              </a:spcBef>
              <a:defRPr/>
            </a:pPr>
            <a:r>
              <a:rPr lang="es-ES_tradnl" b="1">
                <a:solidFill>
                  <a:srgbClr val="FFFF00"/>
                </a:solidFill>
                <a:effectLst>
                  <a:outerShdw blurRad="38100" dist="38100" dir="2700000" algn="tl">
                    <a:srgbClr val="000000"/>
                  </a:outerShdw>
                </a:effectLst>
              </a:rPr>
              <a:t>Los electrones vuelven al nivel base desde el nivel de excitación, liberando energía en forma de FOTONES</a:t>
            </a:r>
            <a:endParaRPr lang="es-MX" b="1">
              <a:solidFill>
                <a:srgbClr val="FFFF00"/>
              </a:solidFill>
              <a:effectLst>
                <a:outerShdw blurRad="38100" dist="38100" dir="2700000" algn="tl">
                  <a:srgbClr val="000000"/>
                </a:outerShdw>
              </a:effectLst>
            </a:endParaRPr>
          </a:p>
        </p:txBody>
      </p:sp>
      <p:sp>
        <p:nvSpPr>
          <p:cNvPr id="6152" name="Line 29"/>
          <p:cNvSpPr>
            <a:spLocks noChangeShapeType="1"/>
          </p:cNvSpPr>
          <p:nvPr/>
        </p:nvSpPr>
        <p:spPr bwMode="auto">
          <a:xfrm>
            <a:off x="2339975" y="3141663"/>
            <a:ext cx="0" cy="358775"/>
          </a:xfrm>
          <a:prstGeom prst="line">
            <a:avLst/>
          </a:prstGeom>
          <a:noFill/>
          <a:ln w="38100">
            <a:solidFill>
              <a:schemeClr val="tx1"/>
            </a:solidFill>
            <a:round/>
            <a:headEnd/>
            <a:tailEnd type="triangle" w="med" len="med"/>
          </a:ln>
        </p:spPr>
        <p:txBody>
          <a:bodyPr/>
          <a:lstStyle/>
          <a:p>
            <a:endParaRPr lang="es-C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4" presetClass="entr" presetSubtype="0" accel="100000" fill="hold" grpId="0" nodeType="clickEffect">
                                  <p:stCondLst>
                                    <p:cond delay="0"/>
                                  </p:stCondLst>
                                  <p:childTnLst>
                                    <p:set>
                                      <p:cBhvr>
                                        <p:cTn id="10" dur="1" fill="hold">
                                          <p:stCondLst>
                                            <p:cond delay="0"/>
                                          </p:stCondLst>
                                        </p:cTn>
                                        <p:tgtEl>
                                          <p:spTgt spid="19484"/>
                                        </p:tgtEl>
                                        <p:attrNameLst>
                                          <p:attrName>style.visibility</p:attrName>
                                        </p:attrNameLst>
                                      </p:cBhvr>
                                      <p:to>
                                        <p:strVal val="visible"/>
                                      </p:to>
                                    </p:set>
                                    <p:anim calcmode="lin" valueType="num">
                                      <p:cBhvr>
                                        <p:cTn id="11" dur="500" fill="hold"/>
                                        <p:tgtEl>
                                          <p:spTgt spid="19484"/>
                                        </p:tgtEl>
                                        <p:attrNameLst>
                                          <p:attrName>ppt_w</p:attrName>
                                        </p:attrNameLst>
                                      </p:cBhvr>
                                      <p:tavLst>
                                        <p:tav tm="0">
                                          <p:val>
                                            <p:strVal val="#ppt_w*0.05"/>
                                          </p:val>
                                        </p:tav>
                                        <p:tav tm="100000">
                                          <p:val>
                                            <p:strVal val="#ppt_w"/>
                                          </p:val>
                                        </p:tav>
                                      </p:tavLst>
                                    </p:anim>
                                    <p:anim calcmode="lin" valueType="num">
                                      <p:cBhvr>
                                        <p:cTn id="12" dur="500" fill="hold"/>
                                        <p:tgtEl>
                                          <p:spTgt spid="19484"/>
                                        </p:tgtEl>
                                        <p:attrNameLst>
                                          <p:attrName>ppt_h</p:attrName>
                                        </p:attrNameLst>
                                      </p:cBhvr>
                                      <p:tavLst>
                                        <p:tav tm="0">
                                          <p:val>
                                            <p:strVal val="#ppt_h"/>
                                          </p:val>
                                        </p:tav>
                                        <p:tav tm="100000">
                                          <p:val>
                                            <p:strVal val="#ppt_h"/>
                                          </p:val>
                                        </p:tav>
                                      </p:tavLst>
                                    </p:anim>
                                    <p:anim calcmode="lin" valueType="num">
                                      <p:cBhvr>
                                        <p:cTn id="13" dur="500" fill="hold"/>
                                        <p:tgtEl>
                                          <p:spTgt spid="19484"/>
                                        </p:tgtEl>
                                        <p:attrNameLst>
                                          <p:attrName>ppt_x</p:attrName>
                                        </p:attrNameLst>
                                      </p:cBhvr>
                                      <p:tavLst>
                                        <p:tav tm="0">
                                          <p:val>
                                            <p:strVal val="#ppt_x-.2"/>
                                          </p:val>
                                        </p:tav>
                                        <p:tav tm="100000">
                                          <p:val>
                                            <p:strVal val="#ppt_x"/>
                                          </p:val>
                                        </p:tav>
                                      </p:tavLst>
                                    </p:anim>
                                    <p:anim calcmode="lin" valueType="num">
                                      <p:cBhvr>
                                        <p:cTn id="14" dur="500" fill="hold"/>
                                        <p:tgtEl>
                                          <p:spTgt spid="19484"/>
                                        </p:tgtEl>
                                        <p:attrNameLst>
                                          <p:attrName>ppt_y</p:attrName>
                                        </p:attrNameLst>
                                      </p:cBhvr>
                                      <p:tavLst>
                                        <p:tav tm="0">
                                          <p:val>
                                            <p:strVal val="#ppt_y"/>
                                          </p:val>
                                        </p:tav>
                                        <p:tav tm="100000">
                                          <p:val>
                                            <p:strVal val="#ppt_y"/>
                                          </p:val>
                                        </p:tav>
                                      </p:tavLst>
                                    </p:anim>
                                    <p:animEffect transition="in" filter="fade">
                                      <p:cBhvr>
                                        <p:cTn id="15" dur="500"/>
                                        <p:tgtEl>
                                          <p:spTgt spid="19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8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1258888" y="476250"/>
            <a:ext cx="6553200" cy="457200"/>
          </a:xfrm>
          <a:prstGeom prst="rect">
            <a:avLst/>
          </a:prstGeom>
          <a:noFill/>
          <a:ln w="9525">
            <a:noFill/>
            <a:miter lim="800000"/>
            <a:headEnd/>
            <a:tailEnd/>
          </a:ln>
        </p:spPr>
        <p:txBody>
          <a:bodyPr>
            <a:spAutoFit/>
          </a:bodyPr>
          <a:lstStyle/>
          <a:p>
            <a:pPr algn="ctr">
              <a:spcBef>
                <a:spcPct val="50000"/>
              </a:spcBef>
            </a:pPr>
            <a:r>
              <a:rPr lang="es-ES_tradnl" sz="2400" b="1" u="sng"/>
              <a:t>ESQUEMA DE RADIACIÓN ESTIMULADA</a:t>
            </a:r>
            <a:endParaRPr lang="es-MX" sz="2400" b="1" u="sng"/>
          </a:p>
        </p:txBody>
      </p:sp>
      <p:grpSp>
        <p:nvGrpSpPr>
          <p:cNvPr id="7171" name="Group 11"/>
          <p:cNvGrpSpPr>
            <a:grpSpLocks/>
          </p:cNvGrpSpPr>
          <p:nvPr/>
        </p:nvGrpSpPr>
        <p:grpSpPr bwMode="auto">
          <a:xfrm>
            <a:off x="971550" y="2925763"/>
            <a:ext cx="3313113" cy="1223962"/>
            <a:chOff x="3197" y="890"/>
            <a:chExt cx="2087" cy="771"/>
          </a:xfrm>
        </p:grpSpPr>
        <p:grpSp>
          <p:nvGrpSpPr>
            <p:cNvPr id="7198" name="Group 12"/>
            <p:cNvGrpSpPr>
              <a:grpSpLocks/>
            </p:cNvGrpSpPr>
            <p:nvPr/>
          </p:nvGrpSpPr>
          <p:grpSpPr bwMode="auto">
            <a:xfrm>
              <a:off x="3197" y="890"/>
              <a:ext cx="2087" cy="771"/>
              <a:chOff x="113" y="935"/>
              <a:chExt cx="2087" cy="771"/>
            </a:xfrm>
          </p:grpSpPr>
          <p:sp>
            <p:nvSpPr>
              <p:cNvPr id="7200" name="Line 13"/>
              <p:cNvSpPr>
                <a:spLocks noChangeShapeType="1"/>
              </p:cNvSpPr>
              <p:nvPr/>
            </p:nvSpPr>
            <p:spPr bwMode="auto">
              <a:xfrm>
                <a:off x="884" y="1026"/>
                <a:ext cx="1270" cy="0"/>
              </a:xfrm>
              <a:prstGeom prst="line">
                <a:avLst/>
              </a:prstGeom>
              <a:noFill/>
              <a:ln w="9525">
                <a:solidFill>
                  <a:schemeClr val="tx1"/>
                </a:solidFill>
                <a:round/>
                <a:headEnd/>
                <a:tailEnd/>
              </a:ln>
            </p:spPr>
            <p:txBody>
              <a:bodyPr/>
              <a:lstStyle/>
              <a:p>
                <a:endParaRPr lang="es-CL"/>
              </a:p>
            </p:txBody>
          </p:sp>
          <p:sp>
            <p:nvSpPr>
              <p:cNvPr id="7201" name="Line 14"/>
              <p:cNvSpPr>
                <a:spLocks noChangeShapeType="1"/>
              </p:cNvSpPr>
              <p:nvPr/>
            </p:nvSpPr>
            <p:spPr bwMode="auto">
              <a:xfrm>
                <a:off x="930" y="1616"/>
                <a:ext cx="1224" cy="0"/>
              </a:xfrm>
              <a:prstGeom prst="line">
                <a:avLst/>
              </a:prstGeom>
              <a:noFill/>
              <a:ln w="9525">
                <a:solidFill>
                  <a:schemeClr val="tx1"/>
                </a:solidFill>
                <a:round/>
                <a:headEnd/>
                <a:tailEnd/>
              </a:ln>
            </p:spPr>
            <p:txBody>
              <a:bodyPr/>
              <a:lstStyle/>
              <a:p>
                <a:endParaRPr lang="es-CL"/>
              </a:p>
            </p:txBody>
          </p:sp>
          <p:sp>
            <p:nvSpPr>
              <p:cNvPr id="7202" name="Text Box 15"/>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t>NIVEL BASE</a:t>
                </a:r>
                <a:endParaRPr lang="es-MX" sz="1400" b="1"/>
              </a:p>
            </p:txBody>
          </p:sp>
          <p:sp>
            <p:nvSpPr>
              <p:cNvPr id="7203" name="Line 16"/>
              <p:cNvSpPr>
                <a:spLocks noChangeShapeType="1"/>
              </p:cNvSpPr>
              <p:nvPr/>
            </p:nvSpPr>
            <p:spPr bwMode="auto">
              <a:xfrm>
                <a:off x="975" y="1026"/>
                <a:ext cx="1225" cy="0"/>
              </a:xfrm>
              <a:prstGeom prst="line">
                <a:avLst/>
              </a:prstGeom>
              <a:noFill/>
              <a:ln w="9525">
                <a:solidFill>
                  <a:schemeClr val="tx1"/>
                </a:solidFill>
                <a:round/>
                <a:headEnd/>
                <a:tailEnd/>
              </a:ln>
            </p:spPr>
            <p:txBody>
              <a:bodyPr/>
              <a:lstStyle/>
              <a:p>
                <a:endParaRPr lang="es-CL"/>
              </a:p>
            </p:txBody>
          </p:sp>
          <p:sp>
            <p:nvSpPr>
              <p:cNvPr id="7204" name="Text Box 17"/>
              <p:cNvSpPr txBox="1">
                <a:spLocks noChangeArrowheads="1"/>
              </p:cNvSpPr>
              <p:nvPr/>
            </p:nvSpPr>
            <p:spPr bwMode="auto">
              <a:xfrm>
                <a:off x="113" y="935"/>
                <a:ext cx="816" cy="326"/>
              </a:xfrm>
              <a:prstGeom prst="rect">
                <a:avLst/>
              </a:prstGeom>
              <a:noFill/>
              <a:ln w="9525">
                <a:noFill/>
                <a:miter lim="800000"/>
                <a:headEnd/>
                <a:tailEnd/>
              </a:ln>
            </p:spPr>
            <p:txBody>
              <a:bodyPr>
                <a:spAutoFit/>
              </a:bodyPr>
              <a:lstStyle/>
              <a:p>
                <a:pPr>
                  <a:spcBef>
                    <a:spcPct val="50000"/>
                  </a:spcBef>
                </a:pPr>
                <a:r>
                  <a:rPr lang="es-ES_tradnl" sz="1400" b="1"/>
                  <a:t>NIVEL DE EXCITACIÓN</a:t>
                </a:r>
                <a:endParaRPr lang="es-MX" sz="1400" b="1"/>
              </a:p>
            </p:txBody>
          </p:sp>
        </p:grpSp>
        <p:sp>
          <p:nvSpPr>
            <p:cNvPr id="7199" name="AutoShape 18"/>
            <p:cNvSpPr>
              <a:spLocks noChangeArrowheads="1"/>
            </p:cNvSpPr>
            <p:nvPr/>
          </p:nvSpPr>
          <p:spPr bwMode="auto">
            <a:xfrm>
              <a:off x="4422" y="890"/>
              <a:ext cx="136" cy="136"/>
            </a:xfrm>
            <a:prstGeom prst="flowChartConnector">
              <a:avLst/>
            </a:prstGeom>
            <a:solidFill>
              <a:schemeClr val="accent1"/>
            </a:solidFill>
            <a:ln w="9525">
              <a:solidFill>
                <a:schemeClr val="tx1"/>
              </a:solidFill>
              <a:round/>
              <a:headEnd/>
              <a:tailEnd/>
            </a:ln>
          </p:spPr>
          <p:txBody>
            <a:bodyPr wrap="none" anchor="ctr"/>
            <a:lstStyle/>
            <a:p>
              <a:endParaRPr lang="es-CL"/>
            </a:p>
          </p:txBody>
        </p:sp>
      </p:grpSp>
      <p:sp>
        <p:nvSpPr>
          <p:cNvPr id="7172" name="Line 25"/>
          <p:cNvSpPr>
            <a:spLocks noChangeShapeType="1"/>
          </p:cNvSpPr>
          <p:nvPr/>
        </p:nvSpPr>
        <p:spPr bwMode="auto">
          <a:xfrm>
            <a:off x="2339975" y="5086350"/>
            <a:ext cx="0" cy="0"/>
          </a:xfrm>
          <a:prstGeom prst="line">
            <a:avLst/>
          </a:prstGeom>
          <a:noFill/>
          <a:ln w="9525">
            <a:solidFill>
              <a:schemeClr val="tx1"/>
            </a:solidFill>
            <a:round/>
            <a:headEnd/>
            <a:tailEnd type="triangle" w="med" len="med"/>
          </a:ln>
        </p:spPr>
        <p:txBody>
          <a:bodyPr/>
          <a:lstStyle/>
          <a:p>
            <a:endParaRPr lang="es-CL"/>
          </a:p>
        </p:txBody>
      </p:sp>
      <p:sp>
        <p:nvSpPr>
          <p:cNvPr id="7173" name="Line 26"/>
          <p:cNvSpPr>
            <a:spLocks noChangeShapeType="1"/>
          </p:cNvSpPr>
          <p:nvPr/>
        </p:nvSpPr>
        <p:spPr bwMode="auto">
          <a:xfrm flipV="1">
            <a:off x="3348038" y="4727575"/>
            <a:ext cx="0" cy="358775"/>
          </a:xfrm>
          <a:prstGeom prst="line">
            <a:avLst/>
          </a:prstGeom>
          <a:noFill/>
          <a:ln w="25400">
            <a:solidFill>
              <a:schemeClr val="tx1"/>
            </a:solidFill>
            <a:round/>
            <a:headEnd/>
            <a:tailEnd type="triangle" w="med" len="med"/>
          </a:ln>
        </p:spPr>
        <p:txBody>
          <a:bodyPr/>
          <a:lstStyle/>
          <a:p>
            <a:endParaRPr lang="es-CL"/>
          </a:p>
        </p:txBody>
      </p:sp>
      <p:sp>
        <p:nvSpPr>
          <p:cNvPr id="20507" name="Text Box 27"/>
          <p:cNvSpPr txBox="1">
            <a:spLocks noChangeArrowheads="1"/>
          </p:cNvSpPr>
          <p:nvPr/>
        </p:nvSpPr>
        <p:spPr bwMode="auto">
          <a:xfrm>
            <a:off x="323850" y="1700213"/>
            <a:ext cx="3455988" cy="392112"/>
          </a:xfrm>
          <a:prstGeom prst="rect">
            <a:avLst/>
          </a:prstGeom>
          <a:solidFill>
            <a:srgbClr val="FF0000"/>
          </a:solidFill>
          <a:ln w="25400">
            <a:solidFill>
              <a:schemeClr val="tx1"/>
            </a:solidFill>
            <a:miter lim="800000"/>
            <a:headEnd/>
            <a:tailEnd/>
          </a:ln>
          <a:effectLst/>
        </p:spPr>
        <p:txBody>
          <a:bodyPr>
            <a:spAutoFit/>
          </a:bodyPr>
          <a:lstStyle/>
          <a:p>
            <a:pPr>
              <a:spcBef>
                <a:spcPct val="50000"/>
              </a:spcBef>
              <a:defRPr/>
            </a:pPr>
            <a:r>
              <a:rPr lang="es-ES_tradnl" b="1">
                <a:effectLst>
                  <a:outerShdw blurRad="38100" dist="38100" dir="2700000" algn="tl">
                    <a:srgbClr val="000000"/>
                  </a:outerShdw>
                </a:effectLst>
              </a:rPr>
              <a:t>3.- EMISION ESTIMULADA</a:t>
            </a:r>
            <a:endParaRPr lang="es-MX" b="1">
              <a:effectLst>
                <a:outerShdw blurRad="38100" dist="38100" dir="2700000" algn="tl">
                  <a:srgbClr val="000000"/>
                </a:outerShdw>
              </a:effectLst>
            </a:endParaRPr>
          </a:p>
        </p:txBody>
      </p:sp>
      <p:sp>
        <p:nvSpPr>
          <p:cNvPr id="20508" name="Text Box 28"/>
          <p:cNvSpPr txBox="1">
            <a:spLocks noChangeArrowheads="1"/>
          </p:cNvSpPr>
          <p:nvPr/>
        </p:nvSpPr>
        <p:spPr bwMode="auto">
          <a:xfrm>
            <a:off x="900113" y="5229225"/>
            <a:ext cx="7561262" cy="941388"/>
          </a:xfrm>
          <a:prstGeom prst="rect">
            <a:avLst/>
          </a:prstGeom>
          <a:solidFill>
            <a:srgbClr val="666699"/>
          </a:solidFill>
          <a:ln w="25400">
            <a:solidFill>
              <a:schemeClr val="tx1"/>
            </a:solidFill>
            <a:miter lim="800000"/>
            <a:headEnd/>
            <a:tailEnd/>
          </a:ln>
          <a:effectLst/>
        </p:spPr>
        <p:txBody>
          <a:bodyPr>
            <a:spAutoFit/>
          </a:bodyPr>
          <a:lstStyle/>
          <a:p>
            <a:pPr>
              <a:spcBef>
                <a:spcPct val="50000"/>
              </a:spcBef>
              <a:defRPr/>
            </a:pPr>
            <a:r>
              <a:rPr lang="es-ES_tradnl" b="1">
                <a:solidFill>
                  <a:srgbClr val="FFFF00"/>
                </a:solidFill>
                <a:effectLst>
                  <a:outerShdw blurRad="38100" dist="38100" dir="2700000" algn="tl">
                    <a:srgbClr val="000000"/>
                  </a:outerShdw>
                </a:effectLst>
              </a:rPr>
              <a:t>Al impactar con un FOTON  a un átomo excitado, los electrones vuelven a su estado base, liberándose otros FOTONES, lo que genera una especie de multiplicación de fotones</a:t>
            </a:r>
            <a:endParaRPr lang="es-MX" b="1">
              <a:solidFill>
                <a:srgbClr val="FFFF00"/>
              </a:solidFill>
              <a:effectLst>
                <a:outerShdw blurRad="38100" dist="38100" dir="2700000" algn="tl">
                  <a:srgbClr val="000000"/>
                </a:outerShdw>
              </a:effectLst>
            </a:endParaRPr>
          </a:p>
        </p:txBody>
      </p:sp>
      <p:grpSp>
        <p:nvGrpSpPr>
          <p:cNvPr id="4" name="Group 40"/>
          <p:cNvGrpSpPr>
            <a:grpSpLocks/>
          </p:cNvGrpSpPr>
          <p:nvPr/>
        </p:nvGrpSpPr>
        <p:grpSpPr bwMode="auto">
          <a:xfrm>
            <a:off x="92075" y="3140075"/>
            <a:ext cx="2967038" cy="650875"/>
            <a:chOff x="58" y="1978"/>
            <a:chExt cx="1869" cy="410"/>
          </a:xfrm>
        </p:grpSpPr>
        <p:grpSp>
          <p:nvGrpSpPr>
            <p:cNvPr id="7192" name="Group 20"/>
            <p:cNvGrpSpPr>
              <a:grpSpLocks/>
            </p:cNvGrpSpPr>
            <p:nvPr/>
          </p:nvGrpSpPr>
          <p:grpSpPr bwMode="auto">
            <a:xfrm>
              <a:off x="58" y="2115"/>
              <a:ext cx="1597" cy="273"/>
              <a:chOff x="58" y="2205"/>
              <a:chExt cx="1597" cy="273"/>
            </a:xfrm>
          </p:grpSpPr>
          <p:grpSp>
            <p:nvGrpSpPr>
              <p:cNvPr id="7194" name="Group 21"/>
              <p:cNvGrpSpPr>
                <a:grpSpLocks/>
              </p:cNvGrpSpPr>
              <p:nvPr/>
            </p:nvGrpSpPr>
            <p:grpSpPr bwMode="auto">
              <a:xfrm>
                <a:off x="58" y="2216"/>
                <a:ext cx="1597" cy="262"/>
                <a:chOff x="375" y="2346"/>
                <a:chExt cx="1597" cy="262"/>
              </a:xfrm>
            </p:grpSpPr>
            <p:sp>
              <p:nvSpPr>
                <p:cNvPr id="7196" name="Freeform 22"/>
                <p:cNvSpPr>
                  <a:spLocks/>
                </p:cNvSpPr>
                <p:nvPr/>
              </p:nvSpPr>
              <p:spPr bwMode="auto">
                <a:xfrm>
                  <a:off x="375" y="2346"/>
                  <a:ext cx="1435" cy="262"/>
                </a:xfrm>
                <a:custGeom>
                  <a:avLst/>
                  <a:gdLst>
                    <a:gd name="T0" fmla="*/ 0 w 1435"/>
                    <a:gd name="T1" fmla="*/ 123 h 262"/>
                    <a:gd name="T2" fmla="*/ 91 w 1435"/>
                    <a:gd name="T3" fmla="*/ 22 h 262"/>
                    <a:gd name="T4" fmla="*/ 174 w 1435"/>
                    <a:gd name="T5" fmla="*/ 113 h 262"/>
                    <a:gd name="T6" fmla="*/ 228 w 1435"/>
                    <a:gd name="T7" fmla="*/ 232 h 262"/>
                    <a:gd name="T8" fmla="*/ 302 w 1435"/>
                    <a:gd name="T9" fmla="*/ 123 h 262"/>
                    <a:gd name="T10" fmla="*/ 375 w 1435"/>
                    <a:gd name="T11" fmla="*/ 13 h 262"/>
                    <a:gd name="T12" fmla="*/ 457 w 1435"/>
                    <a:gd name="T13" fmla="*/ 123 h 262"/>
                    <a:gd name="T14" fmla="*/ 521 w 1435"/>
                    <a:gd name="T15" fmla="*/ 241 h 262"/>
                    <a:gd name="T16" fmla="*/ 603 w 1435"/>
                    <a:gd name="T17" fmla="*/ 141 h 262"/>
                    <a:gd name="T18" fmla="*/ 676 w 1435"/>
                    <a:gd name="T19" fmla="*/ 22 h 262"/>
                    <a:gd name="T20" fmla="*/ 750 w 1435"/>
                    <a:gd name="T21" fmla="*/ 141 h 262"/>
                    <a:gd name="T22" fmla="*/ 832 w 1435"/>
                    <a:gd name="T23" fmla="*/ 232 h 262"/>
                    <a:gd name="T24" fmla="*/ 914 w 1435"/>
                    <a:gd name="T25" fmla="*/ 123 h 262"/>
                    <a:gd name="T26" fmla="*/ 996 w 1435"/>
                    <a:gd name="T27" fmla="*/ 4 h 262"/>
                    <a:gd name="T28" fmla="*/ 1088 w 1435"/>
                    <a:gd name="T29" fmla="*/ 150 h 262"/>
                    <a:gd name="T30" fmla="*/ 1170 w 1435"/>
                    <a:gd name="T31" fmla="*/ 251 h 262"/>
                    <a:gd name="T32" fmla="*/ 1234 w 1435"/>
                    <a:gd name="T33" fmla="*/ 86 h 262"/>
                    <a:gd name="T34" fmla="*/ 1435 w 1435"/>
                    <a:gd name="T35" fmla="*/ 77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35"/>
                    <a:gd name="T55" fmla="*/ 0 h 262"/>
                    <a:gd name="T56" fmla="*/ 1435 w 1435"/>
                    <a:gd name="T57" fmla="*/ 262 h 2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35" h="262">
                      <a:moveTo>
                        <a:pt x="0" y="123"/>
                      </a:moveTo>
                      <a:cubicBezTo>
                        <a:pt x="15" y="106"/>
                        <a:pt x="62" y="24"/>
                        <a:pt x="91" y="22"/>
                      </a:cubicBezTo>
                      <a:cubicBezTo>
                        <a:pt x="120" y="20"/>
                        <a:pt x="151" y="78"/>
                        <a:pt x="174" y="113"/>
                      </a:cubicBezTo>
                      <a:cubicBezTo>
                        <a:pt x="197" y="148"/>
                        <a:pt x="207" y="230"/>
                        <a:pt x="228" y="232"/>
                      </a:cubicBezTo>
                      <a:cubicBezTo>
                        <a:pt x="249" y="234"/>
                        <a:pt x="278" y="159"/>
                        <a:pt x="302" y="123"/>
                      </a:cubicBezTo>
                      <a:cubicBezTo>
                        <a:pt x="326" y="87"/>
                        <a:pt x="349" y="13"/>
                        <a:pt x="375" y="13"/>
                      </a:cubicBezTo>
                      <a:cubicBezTo>
                        <a:pt x="401" y="13"/>
                        <a:pt x="433" y="85"/>
                        <a:pt x="457" y="123"/>
                      </a:cubicBezTo>
                      <a:cubicBezTo>
                        <a:pt x="481" y="161"/>
                        <a:pt x="497" y="238"/>
                        <a:pt x="521" y="241"/>
                      </a:cubicBezTo>
                      <a:cubicBezTo>
                        <a:pt x="545" y="244"/>
                        <a:pt x="577" y="178"/>
                        <a:pt x="603" y="141"/>
                      </a:cubicBezTo>
                      <a:cubicBezTo>
                        <a:pt x="629" y="104"/>
                        <a:pt x="652" y="22"/>
                        <a:pt x="676" y="22"/>
                      </a:cubicBezTo>
                      <a:cubicBezTo>
                        <a:pt x="700" y="22"/>
                        <a:pt x="724" y="106"/>
                        <a:pt x="750" y="141"/>
                      </a:cubicBezTo>
                      <a:cubicBezTo>
                        <a:pt x="776" y="176"/>
                        <a:pt x="805" y="235"/>
                        <a:pt x="832" y="232"/>
                      </a:cubicBezTo>
                      <a:cubicBezTo>
                        <a:pt x="859" y="229"/>
                        <a:pt x="887" y="161"/>
                        <a:pt x="914" y="123"/>
                      </a:cubicBezTo>
                      <a:cubicBezTo>
                        <a:pt x="941" y="85"/>
                        <a:pt x="967" y="0"/>
                        <a:pt x="996" y="4"/>
                      </a:cubicBezTo>
                      <a:cubicBezTo>
                        <a:pt x="1025" y="8"/>
                        <a:pt x="1059" y="109"/>
                        <a:pt x="1088" y="150"/>
                      </a:cubicBezTo>
                      <a:cubicBezTo>
                        <a:pt x="1117" y="191"/>
                        <a:pt x="1146" y="262"/>
                        <a:pt x="1170" y="251"/>
                      </a:cubicBezTo>
                      <a:cubicBezTo>
                        <a:pt x="1194" y="240"/>
                        <a:pt x="1190" y="115"/>
                        <a:pt x="1234" y="86"/>
                      </a:cubicBezTo>
                      <a:cubicBezTo>
                        <a:pt x="1278" y="57"/>
                        <a:pt x="1393" y="79"/>
                        <a:pt x="1435" y="77"/>
                      </a:cubicBezTo>
                    </a:path>
                  </a:pathLst>
                </a:custGeom>
                <a:noFill/>
                <a:ln w="28575">
                  <a:solidFill>
                    <a:schemeClr val="tx1"/>
                  </a:solidFill>
                  <a:round/>
                  <a:headEnd/>
                  <a:tailEnd/>
                </a:ln>
              </p:spPr>
              <p:txBody>
                <a:bodyPr/>
                <a:lstStyle/>
                <a:p>
                  <a:endParaRPr lang="es-CL"/>
                </a:p>
              </p:txBody>
            </p:sp>
            <p:sp>
              <p:nvSpPr>
                <p:cNvPr id="7197" name="Line 23"/>
                <p:cNvSpPr>
                  <a:spLocks noChangeShapeType="1"/>
                </p:cNvSpPr>
                <p:nvPr/>
              </p:nvSpPr>
              <p:spPr bwMode="auto">
                <a:xfrm>
                  <a:off x="1791" y="2432"/>
                  <a:ext cx="181" cy="0"/>
                </a:xfrm>
                <a:prstGeom prst="line">
                  <a:avLst/>
                </a:prstGeom>
                <a:noFill/>
                <a:ln w="38100">
                  <a:solidFill>
                    <a:schemeClr val="tx1"/>
                  </a:solidFill>
                  <a:round/>
                  <a:headEnd/>
                  <a:tailEnd type="triangle" w="med" len="med"/>
                </a:ln>
              </p:spPr>
              <p:txBody>
                <a:bodyPr/>
                <a:lstStyle/>
                <a:p>
                  <a:endParaRPr lang="es-CL"/>
                </a:p>
              </p:txBody>
            </p:sp>
          </p:grpSp>
          <p:sp>
            <p:nvSpPr>
              <p:cNvPr id="7195" name="Text Box 24"/>
              <p:cNvSpPr txBox="1">
                <a:spLocks noChangeArrowheads="1"/>
              </p:cNvSpPr>
              <p:nvPr/>
            </p:nvSpPr>
            <p:spPr bwMode="auto">
              <a:xfrm>
                <a:off x="158" y="2205"/>
                <a:ext cx="590" cy="189"/>
              </a:xfrm>
              <a:prstGeom prst="rect">
                <a:avLst/>
              </a:prstGeom>
              <a:solidFill>
                <a:srgbClr val="FF6600"/>
              </a:solidFill>
              <a:ln w="25400">
                <a:solidFill>
                  <a:schemeClr val="tx1"/>
                </a:solidFill>
                <a:miter lim="800000"/>
                <a:headEnd/>
                <a:tailEnd/>
              </a:ln>
            </p:spPr>
            <p:txBody>
              <a:bodyPr>
                <a:spAutoFit/>
              </a:bodyPr>
              <a:lstStyle/>
              <a:p>
                <a:pPr>
                  <a:spcBef>
                    <a:spcPct val="50000"/>
                  </a:spcBef>
                </a:pPr>
                <a:r>
                  <a:rPr lang="es-ES_tradnl" sz="1200" b="1"/>
                  <a:t>ENERGIA</a:t>
                </a:r>
                <a:endParaRPr lang="es-MX" sz="1200" b="1"/>
              </a:p>
            </p:txBody>
          </p:sp>
        </p:grpSp>
        <p:sp>
          <p:nvSpPr>
            <p:cNvPr id="7193" name="Line 36"/>
            <p:cNvSpPr>
              <a:spLocks noChangeShapeType="1"/>
            </p:cNvSpPr>
            <p:nvPr/>
          </p:nvSpPr>
          <p:spPr bwMode="auto">
            <a:xfrm>
              <a:off x="1927" y="1978"/>
              <a:ext cx="0" cy="273"/>
            </a:xfrm>
            <a:prstGeom prst="line">
              <a:avLst/>
            </a:prstGeom>
            <a:noFill/>
            <a:ln w="38100">
              <a:solidFill>
                <a:schemeClr val="tx1"/>
              </a:solidFill>
              <a:round/>
              <a:headEnd/>
              <a:tailEnd type="triangle" w="med" len="med"/>
            </a:ln>
          </p:spPr>
          <p:txBody>
            <a:bodyPr/>
            <a:lstStyle/>
            <a:p>
              <a:endParaRPr lang="es-CL"/>
            </a:p>
          </p:txBody>
        </p:sp>
      </p:grpSp>
      <p:grpSp>
        <p:nvGrpSpPr>
          <p:cNvPr id="7" name="Group 41"/>
          <p:cNvGrpSpPr>
            <a:grpSpLocks/>
          </p:cNvGrpSpPr>
          <p:nvPr/>
        </p:nvGrpSpPr>
        <p:grpSpPr bwMode="auto">
          <a:xfrm>
            <a:off x="4643438" y="2997200"/>
            <a:ext cx="4178300" cy="1223963"/>
            <a:chOff x="2925" y="1888"/>
            <a:chExt cx="2632" cy="771"/>
          </a:xfrm>
        </p:grpSpPr>
        <p:grpSp>
          <p:nvGrpSpPr>
            <p:cNvPr id="7178" name="Group 3"/>
            <p:cNvGrpSpPr>
              <a:grpSpLocks/>
            </p:cNvGrpSpPr>
            <p:nvPr/>
          </p:nvGrpSpPr>
          <p:grpSpPr bwMode="auto">
            <a:xfrm>
              <a:off x="2925" y="1888"/>
              <a:ext cx="2087" cy="771"/>
              <a:chOff x="113" y="935"/>
              <a:chExt cx="2087" cy="771"/>
            </a:xfrm>
          </p:grpSpPr>
          <p:grpSp>
            <p:nvGrpSpPr>
              <p:cNvPr id="7185" name="Group 4"/>
              <p:cNvGrpSpPr>
                <a:grpSpLocks/>
              </p:cNvGrpSpPr>
              <p:nvPr/>
            </p:nvGrpSpPr>
            <p:grpSpPr bwMode="auto">
              <a:xfrm>
                <a:off x="113" y="935"/>
                <a:ext cx="2087" cy="771"/>
                <a:chOff x="113" y="935"/>
                <a:chExt cx="2087" cy="771"/>
              </a:xfrm>
            </p:grpSpPr>
            <p:sp>
              <p:nvSpPr>
                <p:cNvPr id="7187" name="Line 5"/>
                <p:cNvSpPr>
                  <a:spLocks noChangeShapeType="1"/>
                </p:cNvSpPr>
                <p:nvPr/>
              </p:nvSpPr>
              <p:spPr bwMode="auto">
                <a:xfrm>
                  <a:off x="884" y="1026"/>
                  <a:ext cx="1270" cy="0"/>
                </a:xfrm>
                <a:prstGeom prst="line">
                  <a:avLst/>
                </a:prstGeom>
                <a:noFill/>
                <a:ln w="9525">
                  <a:solidFill>
                    <a:schemeClr val="tx1"/>
                  </a:solidFill>
                  <a:round/>
                  <a:headEnd/>
                  <a:tailEnd/>
                </a:ln>
              </p:spPr>
              <p:txBody>
                <a:bodyPr/>
                <a:lstStyle/>
                <a:p>
                  <a:endParaRPr lang="es-CL"/>
                </a:p>
              </p:txBody>
            </p:sp>
            <p:sp>
              <p:nvSpPr>
                <p:cNvPr id="7188" name="Line 6"/>
                <p:cNvSpPr>
                  <a:spLocks noChangeShapeType="1"/>
                </p:cNvSpPr>
                <p:nvPr/>
              </p:nvSpPr>
              <p:spPr bwMode="auto">
                <a:xfrm>
                  <a:off x="930" y="1616"/>
                  <a:ext cx="1224" cy="0"/>
                </a:xfrm>
                <a:prstGeom prst="line">
                  <a:avLst/>
                </a:prstGeom>
                <a:noFill/>
                <a:ln w="9525">
                  <a:solidFill>
                    <a:schemeClr val="tx1"/>
                  </a:solidFill>
                  <a:round/>
                  <a:headEnd/>
                  <a:tailEnd/>
                </a:ln>
              </p:spPr>
              <p:txBody>
                <a:bodyPr/>
                <a:lstStyle/>
                <a:p>
                  <a:endParaRPr lang="es-CL"/>
                </a:p>
              </p:txBody>
            </p:sp>
            <p:sp>
              <p:nvSpPr>
                <p:cNvPr id="7189" name="Text Box 7"/>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t>NIVEL BASE</a:t>
                  </a:r>
                  <a:endParaRPr lang="es-MX" sz="1400" b="1"/>
                </a:p>
              </p:txBody>
            </p:sp>
            <p:sp>
              <p:nvSpPr>
                <p:cNvPr id="7190" name="Line 8"/>
                <p:cNvSpPr>
                  <a:spLocks noChangeShapeType="1"/>
                </p:cNvSpPr>
                <p:nvPr/>
              </p:nvSpPr>
              <p:spPr bwMode="auto">
                <a:xfrm>
                  <a:off x="975" y="1026"/>
                  <a:ext cx="1225" cy="0"/>
                </a:xfrm>
                <a:prstGeom prst="line">
                  <a:avLst/>
                </a:prstGeom>
                <a:noFill/>
                <a:ln w="9525">
                  <a:solidFill>
                    <a:schemeClr val="tx1"/>
                  </a:solidFill>
                  <a:round/>
                  <a:headEnd/>
                  <a:tailEnd/>
                </a:ln>
              </p:spPr>
              <p:txBody>
                <a:bodyPr/>
                <a:lstStyle/>
                <a:p>
                  <a:endParaRPr lang="es-CL"/>
                </a:p>
              </p:txBody>
            </p:sp>
            <p:sp>
              <p:nvSpPr>
                <p:cNvPr id="7191" name="Text Box 9"/>
                <p:cNvSpPr txBox="1">
                  <a:spLocks noChangeArrowheads="1"/>
                </p:cNvSpPr>
                <p:nvPr/>
              </p:nvSpPr>
              <p:spPr bwMode="auto">
                <a:xfrm>
                  <a:off x="113" y="935"/>
                  <a:ext cx="816" cy="326"/>
                </a:xfrm>
                <a:prstGeom prst="rect">
                  <a:avLst/>
                </a:prstGeom>
                <a:noFill/>
                <a:ln w="9525">
                  <a:noFill/>
                  <a:miter lim="800000"/>
                  <a:headEnd/>
                  <a:tailEnd/>
                </a:ln>
              </p:spPr>
              <p:txBody>
                <a:bodyPr>
                  <a:spAutoFit/>
                </a:bodyPr>
                <a:lstStyle/>
                <a:p>
                  <a:pPr>
                    <a:spcBef>
                      <a:spcPct val="50000"/>
                    </a:spcBef>
                  </a:pPr>
                  <a:r>
                    <a:rPr lang="es-ES_tradnl" sz="1400" b="1"/>
                    <a:t>NIVEL DE EXCITACIÓN</a:t>
                  </a:r>
                  <a:endParaRPr lang="es-MX" sz="1400" b="1"/>
                </a:p>
              </p:txBody>
            </p:sp>
          </p:grpSp>
          <p:sp>
            <p:nvSpPr>
              <p:cNvPr id="7186" name="AutoShape 10"/>
              <p:cNvSpPr>
                <a:spLocks noChangeArrowheads="1"/>
              </p:cNvSpPr>
              <p:nvPr/>
            </p:nvSpPr>
            <p:spPr bwMode="auto">
              <a:xfrm>
                <a:off x="1429" y="1525"/>
                <a:ext cx="136" cy="136"/>
              </a:xfrm>
              <a:prstGeom prst="flowChartConnector">
                <a:avLst/>
              </a:prstGeom>
              <a:solidFill>
                <a:schemeClr val="accent1"/>
              </a:solidFill>
              <a:ln w="9525">
                <a:solidFill>
                  <a:schemeClr val="tx1"/>
                </a:solidFill>
                <a:round/>
                <a:headEnd/>
                <a:tailEnd/>
              </a:ln>
            </p:spPr>
            <p:txBody>
              <a:bodyPr wrap="none" anchor="ctr"/>
              <a:lstStyle/>
              <a:p>
                <a:endParaRPr lang="es-CL"/>
              </a:p>
            </p:txBody>
          </p:sp>
        </p:grpSp>
        <p:grpSp>
          <p:nvGrpSpPr>
            <p:cNvPr id="7179" name="Group 29"/>
            <p:cNvGrpSpPr>
              <a:grpSpLocks/>
            </p:cNvGrpSpPr>
            <p:nvPr/>
          </p:nvGrpSpPr>
          <p:grpSpPr bwMode="auto">
            <a:xfrm>
              <a:off x="4603" y="1989"/>
              <a:ext cx="953" cy="217"/>
              <a:chOff x="375" y="2346"/>
              <a:chExt cx="1597" cy="262"/>
            </a:xfrm>
          </p:grpSpPr>
          <p:sp>
            <p:nvSpPr>
              <p:cNvPr id="7183" name="Freeform 30"/>
              <p:cNvSpPr>
                <a:spLocks/>
              </p:cNvSpPr>
              <p:nvPr/>
            </p:nvSpPr>
            <p:spPr bwMode="auto">
              <a:xfrm>
                <a:off x="375" y="2346"/>
                <a:ext cx="1435" cy="262"/>
              </a:xfrm>
              <a:custGeom>
                <a:avLst/>
                <a:gdLst>
                  <a:gd name="T0" fmla="*/ 0 w 1435"/>
                  <a:gd name="T1" fmla="*/ 123 h 262"/>
                  <a:gd name="T2" fmla="*/ 91 w 1435"/>
                  <a:gd name="T3" fmla="*/ 22 h 262"/>
                  <a:gd name="T4" fmla="*/ 174 w 1435"/>
                  <a:gd name="T5" fmla="*/ 113 h 262"/>
                  <a:gd name="T6" fmla="*/ 228 w 1435"/>
                  <a:gd name="T7" fmla="*/ 232 h 262"/>
                  <a:gd name="T8" fmla="*/ 302 w 1435"/>
                  <a:gd name="T9" fmla="*/ 123 h 262"/>
                  <a:gd name="T10" fmla="*/ 375 w 1435"/>
                  <a:gd name="T11" fmla="*/ 13 h 262"/>
                  <a:gd name="T12" fmla="*/ 457 w 1435"/>
                  <a:gd name="T13" fmla="*/ 123 h 262"/>
                  <a:gd name="T14" fmla="*/ 521 w 1435"/>
                  <a:gd name="T15" fmla="*/ 241 h 262"/>
                  <a:gd name="T16" fmla="*/ 603 w 1435"/>
                  <a:gd name="T17" fmla="*/ 141 h 262"/>
                  <a:gd name="T18" fmla="*/ 676 w 1435"/>
                  <a:gd name="T19" fmla="*/ 22 h 262"/>
                  <a:gd name="T20" fmla="*/ 750 w 1435"/>
                  <a:gd name="T21" fmla="*/ 141 h 262"/>
                  <a:gd name="T22" fmla="*/ 832 w 1435"/>
                  <a:gd name="T23" fmla="*/ 232 h 262"/>
                  <a:gd name="T24" fmla="*/ 914 w 1435"/>
                  <a:gd name="T25" fmla="*/ 123 h 262"/>
                  <a:gd name="T26" fmla="*/ 996 w 1435"/>
                  <a:gd name="T27" fmla="*/ 4 h 262"/>
                  <a:gd name="T28" fmla="*/ 1088 w 1435"/>
                  <a:gd name="T29" fmla="*/ 150 h 262"/>
                  <a:gd name="T30" fmla="*/ 1170 w 1435"/>
                  <a:gd name="T31" fmla="*/ 251 h 262"/>
                  <a:gd name="T32" fmla="*/ 1234 w 1435"/>
                  <a:gd name="T33" fmla="*/ 86 h 262"/>
                  <a:gd name="T34" fmla="*/ 1435 w 1435"/>
                  <a:gd name="T35" fmla="*/ 77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35"/>
                  <a:gd name="T55" fmla="*/ 0 h 262"/>
                  <a:gd name="T56" fmla="*/ 1435 w 1435"/>
                  <a:gd name="T57" fmla="*/ 262 h 2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35" h="262">
                    <a:moveTo>
                      <a:pt x="0" y="123"/>
                    </a:moveTo>
                    <a:cubicBezTo>
                      <a:pt x="15" y="106"/>
                      <a:pt x="62" y="24"/>
                      <a:pt x="91" y="22"/>
                    </a:cubicBezTo>
                    <a:cubicBezTo>
                      <a:pt x="120" y="20"/>
                      <a:pt x="151" y="78"/>
                      <a:pt x="174" y="113"/>
                    </a:cubicBezTo>
                    <a:cubicBezTo>
                      <a:pt x="197" y="148"/>
                      <a:pt x="207" y="230"/>
                      <a:pt x="228" y="232"/>
                    </a:cubicBezTo>
                    <a:cubicBezTo>
                      <a:pt x="249" y="234"/>
                      <a:pt x="278" y="159"/>
                      <a:pt x="302" y="123"/>
                    </a:cubicBezTo>
                    <a:cubicBezTo>
                      <a:pt x="326" y="87"/>
                      <a:pt x="349" y="13"/>
                      <a:pt x="375" y="13"/>
                    </a:cubicBezTo>
                    <a:cubicBezTo>
                      <a:pt x="401" y="13"/>
                      <a:pt x="433" y="85"/>
                      <a:pt x="457" y="123"/>
                    </a:cubicBezTo>
                    <a:cubicBezTo>
                      <a:pt x="481" y="161"/>
                      <a:pt x="497" y="238"/>
                      <a:pt x="521" y="241"/>
                    </a:cubicBezTo>
                    <a:cubicBezTo>
                      <a:pt x="545" y="244"/>
                      <a:pt x="577" y="178"/>
                      <a:pt x="603" y="141"/>
                    </a:cubicBezTo>
                    <a:cubicBezTo>
                      <a:pt x="629" y="104"/>
                      <a:pt x="652" y="22"/>
                      <a:pt x="676" y="22"/>
                    </a:cubicBezTo>
                    <a:cubicBezTo>
                      <a:pt x="700" y="22"/>
                      <a:pt x="724" y="106"/>
                      <a:pt x="750" y="141"/>
                    </a:cubicBezTo>
                    <a:cubicBezTo>
                      <a:pt x="776" y="176"/>
                      <a:pt x="805" y="235"/>
                      <a:pt x="832" y="232"/>
                    </a:cubicBezTo>
                    <a:cubicBezTo>
                      <a:pt x="859" y="229"/>
                      <a:pt x="887" y="161"/>
                      <a:pt x="914" y="123"/>
                    </a:cubicBezTo>
                    <a:cubicBezTo>
                      <a:pt x="941" y="85"/>
                      <a:pt x="967" y="0"/>
                      <a:pt x="996" y="4"/>
                    </a:cubicBezTo>
                    <a:cubicBezTo>
                      <a:pt x="1025" y="8"/>
                      <a:pt x="1059" y="109"/>
                      <a:pt x="1088" y="150"/>
                    </a:cubicBezTo>
                    <a:cubicBezTo>
                      <a:pt x="1117" y="191"/>
                      <a:pt x="1146" y="262"/>
                      <a:pt x="1170" y="251"/>
                    </a:cubicBezTo>
                    <a:cubicBezTo>
                      <a:pt x="1194" y="240"/>
                      <a:pt x="1190" y="115"/>
                      <a:pt x="1234" y="86"/>
                    </a:cubicBezTo>
                    <a:cubicBezTo>
                      <a:pt x="1278" y="57"/>
                      <a:pt x="1393" y="79"/>
                      <a:pt x="1435" y="77"/>
                    </a:cubicBezTo>
                  </a:path>
                </a:pathLst>
              </a:custGeom>
              <a:noFill/>
              <a:ln w="28575">
                <a:solidFill>
                  <a:schemeClr val="tx1"/>
                </a:solidFill>
                <a:round/>
                <a:headEnd/>
                <a:tailEnd/>
              </a:ln>
            </p:spPr>
            <p:txBody>
              <a:bodyPr/>
              <a:lstStyle/>
              <a:p>
                <a:endParaRPr lang="es-CL"/>
              </a:p>
            </p:txBody>
          </p:sp>
          <p:sp>
            <p:nvSpPr>
              <p:cNvPr id="7184" name="Line 31"/>
              <p:cNvSpPr>
                <a:spLocks noChangeShapeType="1"/>
              </p:cNvSpPr>
              <p:nvPr/>
            </p:nvSpPr>
            <p:spPr bwMode="auto">
              <a:xfrm>
                <a:off x="1791" y="2432"/>
                <a:ext cx="181" cy="0"/>
              </a:xfrm>
              <a:prstGeom prst="line">
                <a:avLst/>
              </a:prstGeom>
              <a:noFill/>
              <a:ln w="38100">
                <a:solidFill>
                  <a:schemeClr val="tx1"/>
                </a:solidFill>
                <a:round/>
                <a:headEnd/>
                <a:tailEnd type="triangle" w="med" len="med"/>
              </a:ln>
            </p:spPr>
            <p:txBody>
              <a:bodyPr/>
              <a:lstStyle/>
              <a:p>
                <a:endParaRPr lang="es-CL"/>
              </a:p>
            </p:txBody>
          </p:sp>
        </p:grpSp>
        <p:grpSp>
          <p:nvGrpSpPr>
            <p:cNvPr id="7180" name="Group 37"/>
            <p:cNvGrpSpPr>
              <a:grpSpLocks/>
            </p:cNvGrpSpPr>
            <p:nvPr/>
          </p:nvGrpSpPr>
          <p:grpSpPr bwMode="auto">
            <a:xfrm>
              <a:off x="4604" y="2261"/>
              <a:ext cx="953" cy="217"/>
              <a:chOff x="375" y="2346"/>
              <a:chExt cx="1597" cy="262"/>
            </a:xfrm>
          </p:grpSpPr>
          <p:sp>
            <p:nvSpPr>
              <p:cNvPr id="7181" name="Freeform 38"/>
              <p:cNvSpPr>
                <a:spLocks/>
              </p:cNvSpPr>
              <p:nvPr/>
            </p:nvSpPr>
            <p:spPr bwMode="auto">
              <a:xfrm>
                <a:off x="375" y="2346"/>
                <a:ext cx="1435" cy="262"/>
              </a:xfrm>
              <a:custGeom>
                <a:avLst/>
                <a:gdLst>
                  <a:gd name="T0" fmla="*/ 0 w 1435"/>
                  <a:gd name="T1" fmla="*/ 123 h 262"/>
                  <a:gd name="T2" fmla="*/ 91 w 1435"/>
                  <a:gd name="T3" fmla="*/ 22 h 262"/>
                  <a:gd name="T4" fmla="*/ 174 w 1435"/>
                  <a:gd name="T5" fmla="*/ 113 h 262"/>
                  <a:gd name="T6" fmla="*/ 228 w 1435"/>
                  <a:gd name="T7" fmla="*/ 232 h 262"/>
                  <a:gd name="T8" fmla="*/ 302 w 1435"/>
                  <a:gd name="T9" fmla="*/ 123 h 262"/>
                  <a:gd name="T10" fmla="*/ 375 w 1435"/>
                  <a:gd name="T11" fmla="*/ 13 h 262"/>
                  <a:gd name="T12" fmla="*/ 457 w 1435"/>
                  <a:gd name="T13" fmla="*/ 123 h 262"/>
                  <a:gd name="T14" fmla="*/ 521 w 1435"/>
                  <a:gd name="T15" fmla="*/ 241 h 262"/>
                  <a:gd name="T16" fmla="*/ 603 w 1435"/>
                  <a:gd name="T17" fmla="*/ 141 h 262"/>
                  <a:gd name="T18" fmla="*/ 676 w 1435"/>
                  <a:gd name="T19" fmla="*/ 22 h 262"/>
                  <a:gd name="T20" fmla="*/ 750 w 1435"/>
                  <a:gd name="T21" fmla="*/ 141 h 262"/>
                  <a:gd name="T22" fmla="*/ 832 w 1435"/>
                  <a:gd name="T23" fmla="*/ 232 h 262"/>
                  <a:gd name="T24" fmla="*/ 914 w 1435"/>
                  <a:gd name="T25" fmla="*/ 123 h 262"/>
                  <a:gd name="T26" fmla="*/ 996 w 1435"/>
                  <a:gd name="T27" fmla="*/ 4 h 262"/>
                  <a:gd name="T28" fmla="*/ 1088 w 1435"/>
                  <a:gd name="T29" fmla="*/ 150 h 262"/>
                  <a:gd name="T30" fmla="*/ 1170 w 1435"/>
                  <a:gd name="T31" fmla="*/ 251 h 262"/>
                  <a:gd name="T32" fmla="*/ 1234 w 1435"/>
                  <a:gd name="T33" fmla="*/ 86 h 262"/>
                  <a:gd name="T34" fmla="*/ 1435 w 1435"/>
                  <a:gd name="T35" fmla="*/ 77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35"/>
                  <a:gd name="T55" fmla="*/ 0 h 262"/>
                  <a:gd name="T56" fmla="*/ 1435 w 1435"/>
                  <a:gd name="T57" fmla="*/ 262 h 2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35" h="262">
                    <a:moveTo>
                      <a:pt x="0" y="123"/>
                    </a:moveTo>
                    <a:cubicBezTo>
                      <a:pt x="15" y="106"/>
                      <a:pt x="62" y="24"/>
                      <a:pt x="91" y="22"/>
                    </a:cubicBezTo>
                    <a:cubicBezTo>
                      <a:pt x="120" y="20"/>
                      <a:pt x="151" y="78"/>
                      <a:pt x="174" y="113"/>
                    </a:cubicBezTo>
                    <a:cubicBezTo>
                      <a:pt x="197" y="148"/>
                      <a:pt x="207" y="230"/>
                      <a:pt x="228" y="232"/>
                    </a:cubicBezTo>
                    <a:cubicBezTo>
                      <a:pt x="249" y="234"/>
                      <a:pt x="278" y="159"/>
                      <a:pt x="302" y="123"/>
                    </a:cubicBezTo>
                    <a:cubicBezTo>
                      <a:pt x="326" y="87"/>
                      <a:pt x="349" y="13"/>
                      <a:pt x="375" y="13"/>
                    </a:cubicBezTo>
                    <a:cubicBezTo>
                      <a:pt x="401" y="13"/>
                      <a:pt x="433" y="85"/>
                      <a:pt x="457" y="123"/>
                    </a:cubicBezTo>
                    <a:cubicBezTo>
                      <a:pt x="481" y="161"/>
                      <a:pt x="497" y="238"/>
                      <a:pt x="521" y="241"/>
                    </a:cubicBezTo>
                    <a:cubicBezTo>
                      <a:pt x="545" y="244"/>
                      <a:pt x="577" y="178"/>
                      <a:pt x="603" y="141"/>
                    </a:cubicBezTo>
                    <a:cubicBezTo>
                      <a:pt x="629" y="104"/>
                      <a:pt x="652" y="22"/>
                      <a:pt x="676" y="22"/>
                    </a:cubicBezTo>
                    <a:cubicBezTo>
                      <a:pt x="700" y="22"/>
                      <a:pt x="724" y="106"/>
                      <a:pt x="750" y="141"/>
                    </a:cubicBezTo>
                    <a:cubicBezTo>
                      <a:pt x="776" y="176"/>
                      <a:pt x="805" y="235"/>
                      <a:pt x="832" y="232"/>
                    </a:cubicBezTo>
                    <a:cubicBezTo>
                      <a:pt x="859" y="229"/>
                      <a:pt x="887" y="161"/>
                      <a:pt x="914" y="123"/>
                    </a:cubicBezTo>
                    <a:cubicBezTo>
                      <a:pt x="941" y="85"/>
                      <a:pt x="967" y="0"/>
                      <a:pt x="996" y="4"/>
                    </a:cubicBezTo>
                    <a:cubicBezTo>
                      <a:pt x="1025" y="8"/>
                      <a:pt x="1059" y="109"/>
                      <a:pt x="1088" y="150"/>
                    </a:cubicBezTo>
                    <a:cubicBezTo>
                      <a:pt x="1117" y="191"/>
                      <a:pt x="1146" y="262"/>
                      <a:pt x="1170" y="251"/>
                    </a:cubicBezTo>
                    <a:cubicBezTo>
                      <a:pt x="1194" y="240"/>
                      <a:pt x="1190" y="115"/>
                      <a:pt x="1234" y="86"/>
                    </a:cubicBezTo>
                    <a:cubicBezTo>
                      <a:pt x="1278" y="57"/>
                      <a:pt x="1393" y="79"/>
                      <a:pt x="1435" y="77"/>
                    </a:cubicBezTo>
                  </a:path>
                </a:pathLst>
              </a:custGeom>
              <a:noFill/>
              <a:ln w="28575">
                <a:solidFill>
                  <a:schemeClr val="tx1"/>
                </a:solidFill>
                <a:round/>
                <a:headEnd/>
                <a:tailEnd/>
              </a:ln>
            </p:spPr>
            <p:txBody>
              <a:bodyPr/>
              <a:lstStyle/>
              <a:p>
                <a:endParaRPr lang="es-CL"/>
              </a:p>
            </p:txBody>
          </p:sp>
          <p:sp>
            <p:nvSpPr>
              <p:cNvPr id="7182" name="Line 39"/>
              <p:cNvSpPr>
                <a:spLocks noChangeShapeType="1"/>
              </p:cNvSpPr>
              <p:nvPr/>
            </p:nvSpPr>
            <p:spPr bwMode="auto">
              <a:xfrm>
                <a:off x="1791" y="2432"/>
                <a:ext cx="181" cy="0"/>
              </a:xfrm>
              <a:prstGeom prst="line">
                <a:avLst/>
              </a:prstGeom>
              <a:noFill/>
              <a:ln w="38100">
                <a:solidFill>
                  <a:schemeClr val="tx1"/>
                </a:solidFill>
                <a:round/>
                <a:headEnd/>
                <a:tailEnd type="triangle" w="med" len="med"/>
              </a:ln>
            </p:spPr>
            <p:txBody>
              <a:bodyPr/>
              <a:lstStyle/>
              <a:p>
                <a:endParaRPr lang="es-CL"/>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4" presetClass="entr" presetSubtype="0" accel="10000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strVal val="#ppt_w*0.05"/>
                                          </p:val>
                                        </p:tav>
                                        <p:tav tm="100000">
                                          <p:val>
                                            <p:strVal val="#ppt_w"/>
                                          </p:val>
                                        </p:tav>
                                      </p:tavLst>
                                    </p:anim>
                                    <p:anim calcmode="lin" valueType="num">
                                      <p:cBhvr>
                                        <p:cTn id="12" dur="500" fill="hold"/>
                                        <p:tgtEl>
                                          <p:spTgt spid="7"/>
                                        </p:tgtEl>
                                        <p:attrNameLst>
                                          <p:attrName>ppt_h</p:attrName>
                                        </p:attrNameLst>
                                      </p:cBhvr>
                                      <p:tavLst>
                                        <p:tav tm="0">
                                          <p:val>
                                            <p:strVal val="#ppt_h"/>
                                          </p:val>
                                        </p:tav>
                                        <p:tav tm="100000">
                                          <p:val>
                                            <p:strVal val="#ppt_h"/>
                                          </p:val>
                                        </p:tav>
                                      </p:tavLst>
                                    </p:anim>
                                    <p:anim calcmode="lin" valueType="num">
                                      <p:cBhvr>
                                        <p:cTn id="13" dur="500" fill="hold"/>
                                        <p:tgtEl>
                                          <p:spTgt spid="7"/>
                                        </p:tgtEl>
                                        <p:attrNameLst>
                                          <p:attrName>ppt_x</p:attrName>
                                        </p:attrNameLst>
                                      </p:cBhvr>
                                      <p:tavLst>
                                        <p:tav tm="0">
                                          <p:val>
                                            <p:strVal val="#ppt_x-.2"/>
                                          </p:val>
                                        </p:tav>
                                        <p:tav tm="100000">
                                          <p:val>
                                            <p:strVal val="#ppt_x"/>
                                          </p:val>
                                        </p:tav>
                                      </p:tavLst>
                                    </p:anim>
                                    <p:anim calcmode="lin" valueType="num">
                                      <p:cBhvr>
                                        <p:cTn id="14" dur="500" fill="hold"/>
                                        <p:tgtEl>
                                          <p:spTgt spid="7"/>
                                        </p:tgtEl>
                                        <p:attrNameLst>
                                          <p:attrName>ppt_y</p:attrName>
                                        </p:attrNameLst>
                                      </p:cBhvr>
                                      <p:tavLst>
                                        <p:tav tm="0">
                                          <p:val>
                                            <p:strVal val="#ppt_y"/>
                                          </p:val>
                                        </p:tav>
                                        <p:tav tm="100000">
                                          <p:val>
                                            <p:strVal val="#ppt_y"/>
                                          </p:val>
                                        </p:tav>
                                      </p:tavLst>
                                    </p:anim>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20508"/>
                                        </p:tgtEl>
                                        <p:attrNameLst>
                                          <p:attrName>style.visibility</p:attrName>
                                        </p:attrNameLst>
                                      </p:cBhvr>
                                      <p:to>
                                        <p:strVal val="visible"/>
                                      </p:to>
                                    </p:set>
                                    <p:animEffect transition="in" filter="blinds(horizontal)">
                                      <p:cBhvr>
                                        <p:cTn id="20" dur="500"/>
                                        <p:tgtEl>
                                          <p:spTgt spid="20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395288" y="269875"/>
            <a:ext cx="8229600" cy="566738"/>
          </a:xfrm>
        </p:spPr>
        <p:txBody>
          <a:bodyPr/>
          <a:lstStyle/>
          <a:p>
            <a:pPr eaLnBrk="1" hangingPunct="1">
              <a:defRPr/>
            </a:pPr>
            <a:r>
              <a:rPr lang="es-ES_tradnl" sz="3200" b="1" u="sng"/>
              <a:t>GENERACIÓN DE UN LASER</a:t>
            </a:r>
            <a:endParaRPr lang="es-MX" sz="2400"/>
          </a:p>
        </p:txBody>
      </p:sp>
      <p:sp>
        <p:nvSpPr>
          <p:cNvPr id="8195" name="Text Box 4"/>
          <p:cNvSpPr txBox="1">
            <a:spLocks noChangeArrowheads="1"/>
          </p:cNvSpPr>
          <p:nvPr/>
        </p:nvSpPr>
        <p:spPr bwMode="auto">
          <a:xfrm>
            <a:off x="684213" y="2636838"/>
            <a:ext cx="8137525" cy="1379537"/>
          </a:xfrm>
          <a:prstGeom prst="rect">
            <a:avLst/>
          </a:prstGeom>
          <a:solidFill>
            <a:schemeClr val="tx2"/>
          </a:solidFill>
          <a:ln w="50800">
            <a:solidFill>
              <a:srgbClr val="00FF00"/>
            </a:solidFill>
            <a:miter lim="800000"/>
            <a:headEnd/>
            <a:tailEnd/>
          </a:ln>
        </p:spPr>
        <p:txBody>
          <a:bodyPr>
            <a:spAutoFit/>
          </a:bodyPr>
          <a:lstStyle/>
          <a:p>
            <a:pPr algn="ctr">
              <a:spcBef>
                <a:spcPct val="50000"/>
              </a:spcBef>
            </a:pPr>
            <a:r>
              <a:rPr lang="es-ES_tradnl" b="1" u="sng">
                <a:solidFill>
                  <a:schemeClr val="bg2"/>
                </a:solidFill>
              </a:rPr>
              <a:t>EFECTO DE BOMBEO</a:t>
            </a:r>
          </a:p>
          <a:p>
            <a:pPr>
              <a:spcBef>
                <a:spcPct val="50000"/>
              </a:spcBef>
            </a:pPr>
            <a:r>
              <a:rPr lang="es-ES_tradnl" b="1">
                <a:solidFill>
                  <a:schemeClr val="bg2"/>
                </a:solidFill>
              </a:rPr>
              <a:t>La excitación de los átomos del medio activo se logra inyectando a éste una onda electromagnética (Fotones) de una frecuencia distinta a la de </a:t>
            </a:r>
            <a:r>
              <a:rPr lang="es-ES_tradnl" b="1" u="sng">
                <a:solidFill>
                  <a:srgbClr val="E2062B"/>
                </a:solidFill>
              </a:rPr>
              <a:t>estimulación</a:t>
            </a:r>
            <a:r>
              <a:rPr lang="es-ES_tradnl" b="1">
                <a:solidFill>
                  <a:schemeClr val="bg2"/>
                </a:solidFill>
              </a:rPr>
              <a:t>.</a:t>
            </a:r>
            <a:r>
              <a:rPr lang="es-ES_tradnl" b="1">
                <a:solidFill>
                  <a:schemeClr val="accent2"/>
                </a:solidFill>
              </a:rPr>
              <a:t> A este procedimiento se le denomina “Bombeo”.</a:t>
            </a:r>
            <a:endParaRPr lang="es-ES_tradnl" b="1">
              <a:solidFill>
                <a:schemeClr val="bg2"/>
              </a:solidFill>
            </a:endParaRPr>
          </a:p>
        </p:txBody>
      </p:sp>
      <p:sp>
        <p:nvSpPr>
          <p:cNvPr id="21512" name="Text Box 8"/>
          <p:cNvSpPr txBox="1">
            <a:spLocks noChangeArrowheads="1"/>
          </p:cNvSpPr>
          <p:nvPr/>
        </p:nvSpPr>
        <p:spPr bwMode="auto">
          <a:xfrm>
            <a:off x="755650" y="1412875"/>
            <a:ext cx="7920038" cy="954088"/>
          </a:xfrm>
          <a:prstGeom prst="rect">
            <a:avLst/>
          </a:prstGeom>
          <a:solidFill>
            <a:schemeClr val="folHlink"/>
          </a:solidFill>
          <a:ln w="38100">
            <a:solidFill>
              <a:srgbClr val="000000"/>
            </a:solidFill>
            <a:miter lim="800000"/>
            <a:headEnd/>
            <a:tailEnd/>
          </a:ln>
          <a:effectLst/>
        </p:spPr>
        <p:txBody>
          <a:bodyPr>
            <a:spAutoFit/>
          </a:bodyPr>
          <a:lstStyle/>
          <a:p>
            <a:pPr>
              <a:spcBef>
                <a:spcPct val="50000"/>
              </a:spcBef>
              <a:defRPr/>
            </a:pPr>
            <a:r>
              <a:rPr lang="es-ES_tradnl" b="1">
                <a:solidFill>
                  <a:schemeClr val="accent2"/>
                </a:solidFill>
              </a:rPr>
              <a:t>Para generar un haz LASER, se requiere un material cuyos átomos puedan ser llevados con facilidad al estado o nivel de excitación. A este material se le conoce como el </a:t>
            </a:r>
            <a:r>
              <a:rPr lang="es-ES_tradnl" b="1">
                <a:effectLst>
                  <a:outerShdw blurRad="38100" dist="38100" dir="2700000" algn="tl">
                    <a:srgbClr val="000000"/>
                  </a:outerShdw>
                </a:effectLst>
              </a:rPr>
              <a:t>“Medio Activo</a:t>
            </a:r>
            <a:r>
              <a:rPr lang="es-ES_tradnl" b="1"/>
              <a:t>”</a:t>
            </a:r>
            <a:r>
              <a:rPr lang="es-ES_tradnl" b="1">
                <a:solidFill>
                  <a:schemeClr val="accent2"/>
                </a:solidFill>
              </a:rPr>
              <a:t> (Ej: Rubi).</a:t>
            </a:r>
            <a:endParaRPr lang="es-MX" b="1">
              <a:solidFill>
                <a:schemeClr val="accent2"/>
              </a:solidFill>
            </a:endParaRPr>
          </a:p>
        </p:txBody>
      </p:sp>
      <p:sp>
        <p:nvSpPr>
          <p:cNvPr id="8197" name="Text Box 9"/>
          <p:cNvSpPr txBox="1">
            <a:spLocks noChangeArrowheads="1"/>
          </p:cNvSpPr>
          <p:nvPr/>
        </p:nvSpPr>
        <p:spPr bwMode="auto">
          <a:xfrm>
            <a:off x="611188" y="4365625"/>
            <a:ext cx="8137525" cy="966788"/>
          </a:xfrm>
          <a:prstGeom prst="rect">
            <a:avLst/>
          </a:prstGeom>
          <a:solidFill>
            <a:schemeClr val="tx2"/>
          </a:solidFill>
          <a:ln w="50800">
            <a:solidFill>
              <a:srgbClr val="00FF00"/>
            </a:solidFill>
            <a:miter lim="800000"/>
            <a:headEnd/>
            <a:tailEnd/>
          </a:ln>
        </p:spPr>
        <p:txBody>
          <a:bodyPr>
            <a:spAutoFit/>
          </a:bodyPr>
          <a:lstStyle/>
          <a:p>
            <a:pPr>
              <a:spcBef>
                <a:spcPct val="50000"/>
              </a:spcBef>
            </a:pPr>
            <a:r>
              <a:rPr lang="es-ES_tradnl" b="1">
                <a:solidFill>
                  <a:schemeClr val="bg2"/>
                </a:solidFill>
              </a:rPr>
              <a:t>El Medio Activo en estado de excitación, es sometido al impacto de una onda electromagnética cuyos fotones se desplazan a la frecuencia de estimulación, como efecto de esto, se generará una </a:t>
            </a:r>
            <a:r>
              <a:rPr lang="es-ES_tradnl" b="1">
                <a:solidFill>
                  <a:srgbClr val="E2062B"/>
                </a:solidFill>
              </a:rPr>
              <a:t>Cascada de Fotones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Group 18"/>
          <p:cNvGrpSpPr>
            <a:grpSpLocks/>
          </p:cNvGrpSpPr>
          <p:nvPr/>
        </p:nvGrpSpPr>
        <p:grpSpPr bwMode="auto">
          <a:xfrm>
            <a:off x="539750" y="692150"/>
            <a:ext cx="3527425" cy="3095625"/>
            <a:chOff x="340" y="845"/>
            <a:chExt cx="2222" cy="1950"/>
          </a:xfrm>
        </p:grpSpPr>
        <p:grpSp>
          <p:nvGrpSpPr>
            <p:cNvPr id="9231" name="Group 13"/>
            <p:cNvGrpSpPr>
              <a:grpSpLocks/>
            </p:cNvGrpSpPr>
            <p:nvPr/>
          </p:nvGrpSpPr>
          <p:grpSpPr bwMode="auto">
            <a:xfrm>
              <a:off x="566" y="890"/>
              <a:ext cx="1996" cy="1678"/>
              <a:chOff x="476" y="391"/>
              <a:chExt cx="1996" cy="1678"/>
            </a:xfrm>
          </p:grpSpPr>
          <p:sp>
            <p:nvSpPr>
              <p:cNvPr id="9234" name="Line 4"/>
              <p:cNvSpPr>
                <a:spLocks noChangeShapeType="1"/>
              </p:cNvSpPr>
              <p:nvPr/>
            </p:nvSpPr>
            <p:spPr bwMode="auto">
              <a:xfrm>
                <a:off x="476" y="391"/>
                <a:ext cx="0" cy="1678"/>
              </a:xfrm>
              <a:prstGeom prst="line">
                <a:avLst/>
              </a:prstGeom>
              <a:noFill/>
              <a:ln w="25400">
                <a:solidFill>
                  <a:schemeClr val="tx1"/>
                </a:solidFill>
                <a:round/>
                <a:headEnd/>
                <a:tailEnd/>
              </a:ln>
            </p:spPr>
            <p:txBody>
              <a:bodyPr/>
              <a:lstStyle/>
              <a:p>
                <a:endParaRPr lang="es-CL"/>
              </a:p>
            </p:txBody>
          </p:sp>
          <p:sp>
            <p:nvSpPr>
              <p:cNvPr id="9235" name="Line 5"/>
              <p:cNvSpPr>
                <a:spLocks noChangeShapeType="1"/>
              </p:cNvSpPr>
              <p:nvPr/>
            </p:nvSpPr>
            <p:spPr bwMode="auto">
              <a:xfrm rot="5400000">
                <a:off x="1474" y="1071"/>
                <a:ext cx="0" cy="1996"/>
              </a:xfrm>
              <a:prstGeom prst="line">
                <a:avLst/>
              </a:prstGeom>
              <a:noFill/>
              <a:ln w="25400">
                <a:solidFill>
                  <a:schemeClr val="tx1"/>
                </a:solidFill>
                <a:round/>
                <a:headEnd/>
                <a:tailEnd/>
              </a:ln>
            </p:spPr>
            <p:txBody>
              <a:bodyPr/>
              <a:lstStyle/>
              <a:p>
                <a:endParaRPr lang="es-CL"/>
              </a:p>
            </p:txBody>
          </p:sp>
          <p:sp>
            <p:nvSpPr>
              <p:cNvPr id="9236" name="Freeform 10"/>
              <p:cNvSpPr>
                <a:spLocks/>
              </p:cNvSpPr>
              <p:nvPr/>
            </p:nvSpPr>
            <p:spPr bwMode="auto">
              <a:xfrm>
                <a:off x="494" y="845"/>
                <a:ext cx="1719" cy="1203"/>
              </a:xfrm>
              <a:custGeom>
                <a:avLst/>
                <a:gdLst>
                  <a:gd name="T0" fmla="*/ 0 w 1719"/>
                  <a:gd name="T1" fmla="*/ 722 h 969"/>
                  <a:gd name="T2" fmla="*/ 36 w 1719"/>
                  <a:gd name="T3" fmla="*/ 713 h 969"/>
                  <a:gd name="T4" fmla="*/ 91 w 1719"/>
                  <a:gd name="T5" fmla="*/ 704 h 969"/>
                  <a:gd name="T6" fmla="*/ 183 w 1719"/>
                  <a:gd name="T7" fmla="*/ 695 h 969"/>
                  <a:gd name="T8" fmla="*/ 201 w 1719"/>
                  <a:gd name="T9" fmla="*/ 676 h 969"/>
                  <a:gd name="T10" fmla="*/ 292 w 1719"/>
                  <a:gd name="T11" fmla="*/ 704 h 969"/>
                  <a:gd name="T12" fmla="*/ 311 w 1719"/>
                  <a:gd name="T13" fmla="*/ 686 h 969"/>
                  <a:gd name="T14" fmla="*/ 338 w 1719"/>
                  <a:gd name="T15" fmla="*/ 676 h 969"/>
                  <a:gd name="T16" fmla="*/ 384 w 1719"/>
                  <a:gd name="T17" fmla="*/ 603 h 969"/>
                  <a:gd name="T18" fmla="*/ 448 w 1719"/>
                  <a:gd name="T19" fmla="*/ 475 h 969"/>
                  <a:gd name="T20" fmla="*/ 457 w 1719"/>
                  <a:gd name="T21" fmla="*/ 448 h 969"/>
                  <a:gd name="T22" fmla="*/ 475 w 1719"/>
                  <a:gd name="T23" fmla="*/ 420 h 969"/>
                  <a:gd name="T24" fmla="*/ 493 w 1719"/>
                  <a:gd name="T25" fmla="*/ 338 h 969"/>
                  <a:gd name="T26" fmla="*/ 484 w 1719"/>
                  <a:gd name="T27" fmla="*/ 265 h 969"/>
                  <a:gd name="T28" fmla="*/ 475 w 1719"/>
                  <a:gd name="T29" fmla="*/ 238 h 969"/>
                  <a:gd name="T30" fmla="*/ 512 w 1719"/>
                  <a:gd name="T31" fmla="*/ 201 h 969"/>
                  <a:gd name="T32" fmla="*/ 548 w 1719"/>
                  <a:gd name="T33" fmla="*/ 55 h 969"/>
                  <a:gd name="T34" fmla="*/ 557 w 1719"/>
                  <a:gd name="T35" fmla="*/ 82 h 969"/>
                  <a:gd name="T36" fmla="*/ 567 w 1719"/>
                  <a:gd name="T37" fmla="*/ 55 h 969"/>
                  <a:gd name="T38" fmla="*/ 585 w 1719"/>
                  <a:gd name="T39" fmla="*/ 0 h 969"/>
                  <a:gd name="T40" fmla="*/ 658 w 1719"/>
                  <a:gd name="T41" fmla="*/ 36 h 969"/>
                  <a:gd name="T42" fmla="*/ 695 w 1719"/>
                  <a:gd name="T43" fmla="*/ 82 h 969"/>
                  <a:gd name="T44" fmla="*/ 713 w 1719"/>
                  <a:gd name="T45" fmla="*/ 146 h 969"/>
                  <a:gd name="T46" fmla="*/ 740 w 1719"/>
                  <a:gd name="T47" fmla="*/ 164 h 969"/>
                  <a:gd name="T48" fmla="*/ 759 w 1719"/>
                  <a:gd name="T49" fmla="*/ 219 h 969"/>
                  <a:gd name="T50" fmla="*/ 768 w 1719"/>
                  <a:gd name="T51" fmla="*/ 283 h 969"/>
                  <a:gd name="T52" fmla="*/ 804 w 1719"/>
                  <a:gd name="T53" fmla="*/ 329 h 969"/>
                  <a:gd name="T54" fmla="*/ 813 w 1719"/>
                  <a:gd name="T55" fmla="*/ 420 h 969"/>
                  <a:gd name="T56" fmla="*/ 841 w 1719"/>
                  <a:gd name="T57" fmla="*/ 430 h 969"/>
                  <a:gd name="T58" fmla="*/ 887 w 1719"/>
                  <a:gd name="T59" fmla="*/ 503 h 969"/>
                  <a:gd name="T60" fmla="*/ 978 w 1719"/>
                  <a:gd name="T61" fmla="*/ 612 h 969"/>
                  <a:gd name="T62" fmla="*/ 1015 w 1719"/>
                  <a:gd name="T63" fmla="*/ 567 h 969"/>
                  <a:gd name="T64" fmla="*/ 1033 w 1719"/>
                  <a:gd name="T65" fmla="*/ 594 h 969"/>
                  <a:gd name="T66" fmla="*/ 1060 w 1719"/>
                  <a:gd name="T67" fmla="*/ 603 h 969"/>
                  <a:gd name="T68" fmla="*/ 1079 w 1719"/>
                  <a:gd name="T69" fmla="*/ 658 h 969"/>
                  <a:gd name="T70" fmla="*/ 1133 w 1719"/>
                  <a:gd name="T71" fmla="*/ 676 h 969"/>
                  <a:gd name="T72" fmla="*/ 1161 w 1719"/>
                  <a:gd name="T73" fmla="*/ 686 h 969"/>
                  <a:gd name="T74" fmla="*/ 1271 w 1719"/>
                  <a:gd name="T75" fmla="*/ 731 h 969"/>
                  <a:gd name="T76" fmla="*/ 1289 w 1719"/>
                  <a:gd name="T77" fmla="*/ 750 h 969"/>
                  <a:gd name="T78" fmla="*/ 1344 w 1719"/>
                  <a:gd name="T79" fmla="*/ 768 h 969"/>
                  <a:gd name="T80" fmla="*/ 1417 w 1719"/>
                  <a:gd name="T81" fmla="*/ 759 h 969"/>
                  <a:gd name="T82" fmla="*/ 1444 w 1719"/>
                  <a:gd name="T83" fmla="*/ 768 h 969"/>
                  <a:gd name="T84" fmla="*/ 1517 w 1719"/>
                  <a:gd name="T85" fmla="*/ 814 h 969"/>
                  <a:gd name="T86" fmla="*/ 1527 w 1719"/>
                  <a:gd name="T87" fmla="*/ 786 h 969"/>
                  <a:gd name="T88" fmla="*/ 1581 w 1719"/>
                  <a:gd name="T89" fmla="*/ 804 h 969"/>
                  <a:gd name="T90" fmla="*/ 1627 w 1719"/>
                  <a:gd name="T91" fmla="*/ 868 h 969"/>
                  <a:gd name="T92" fmla="*/ 1682 w 1719"/>
                  <a:gd name="T93" fmla="*/ 896 h 969"/>
                  <a:gd name="T94" fmla="*/ 1709 w 1719"/>
                  <a:gd name="T95" fmla="*/ 914 h 969"/>
                  <a:gd name="T96" fmla="*/ 1719 w 1719"/>
                  <a:gd name="T97" fmla="*/ 969 h 96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719"/>
                  <a:gd name="T148" fmla="*/ 0 h 969"/>
                  <a:gd name="T149" fmla="*/ 1719 w 1719"/>
                  <a:gd name="T150" fmla="*/ 969 h 96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719" h="969">
                    <a:moveTo>
                      <a:pt x="0" y="722"/>
                    </a:moveTo>
                    <a:cubicBezTo>
                      <a:pt x="12" y="719"/>
                      <a:pt x="24" y="713"/>
                      <a:pt x="36" y="713"/>
                    </a:cubicBezTo>
                    <a:cubicBezTo>
                      <a:pt x="93" y="713"/>
                      <a:pt x="35" y="741"/>
                      <a:pt x="91" y="704"/>
                    </a:cubicBezTo>
                    <a:cubicBezTo>
                      <a:pt x="127" y="716"/>
                      <a:pt x="148" y="706"/>
                      <a:pt x="183" y="695"/>
                    </a:cubicBezTo>
                    <a:cubicBezTo>
                      <a:pt x="189" y="689"/>
                      <a:pt x="192" y="678"/>
                      <a:pt x="201" y="676"/>
                    </a:cubicBezTo>
                    <a:cubicBezTo>
                      <a:pt x="202" y="676"/>
                      <a:pt x="287" y="703"/>
                      <a:pt x="292" y="704"/>
                    </a:cubicBezTo>
                    <a:cubicBezTo>
                      <a:pt x="298" y="698"/>
                      <a:pt x="304" y="691"/>
                      <a:pt x="311" y="686"/>
                    </a:cubicBezTo>
                    <a:cubicBezTo>
                      <a:pt x="319" y="681"/>
                      <a:pt x="331" y="682"/>
                      <a:pt x="338" y="676"/>
                    </a:cubicBezTo>
                    <a:cubicBezTo>
                      <a:pt x="361" y="657"/>
                      <a:pt x="362" y="625"/>
                      <a:pt x="384" y="603"/>
                    </a:cubicBezTo>
                    <a:cubicBezTo>
                      <a:pt x="402" y="549"/>
                      <a:pt x="408" y="515"/>
                      <a:pt x="448" y="475"/>
                    </a:cubicBezTo>
                    <a:cubicBezTo>
                      <a:pt x="451" y="466"/>
                      <a:pt x="453" y="457"/>
                      <a:pt x="457" y="448"/>
                    </a:cubicBezTo>
                    <a:cubicBezTo>
                      <a:pt x="462" y="438"/>
                      <a:pt x="471" y="430"/>
                      <a:pt x="475" y="420"/>
                    </a:cubicBezTo>
                    <a:cubicBezTo>
                      <a:pt x="485" y="394"/>
                      <a:pt x="486" y="365"/>
                      <a:pt x="493" y="338"/>
                    </a:cubicBezTo>
                    <a:cubicBezTo>
                      <a:pt x="490" y="314"/>
                      <a:pt x="488" y="289"/>
                      <a:pt x="484" y="265"/>
                    </a:cubicBezTo>
                    <a:cubicBezTo>
                      <a:pt x="482" y="256"/>
                      <a:pt x="473" y="247"/>
                      <a:pt x="475" y="238"/>
                    </a:cubicBezTo>
                    <a:cubicBezTo>
                      <a:pt x="476" y="235"/>
                      <a:pt x="510" y="203"/>
                      <a:pt x="512" y="201"/>
                    </a:cubicBezTo>
                    <a:cubicBezTo>
                      <a:pt x="528" y="153"/>
                      <a:pt x="532" y="103"/>
                      <a:pt x="548" y="55"/>
                    </a:cubicBezTo>
                    <a:cubicBezTo>
                      <a:pt x="551" y="64"/>
                      <a:pt x="548" y="82"/>
                      <a:pt x="557" y="82"/>
                    </a:cubicBezTo>
                    <a:cubicBezTo>
                      <a:pt x="567" y="82"/>
                      <a:pt x="564" y="64"/>
                      <a:pt x="567" y="55"/>
                    </a:cubicBezTo>
                    <a:cubicBezTo>
                      <a:pt x="573" y="37"/>
                      <a:pt x="585" y="0"/>
                      <a:pt x="585" y="0"/>
                    </a:cubicBezTo>
                    <a:cubicBezTo>
                      <a:pt x="614" y="10"/>
                      <a:pt x="629" y="26"/>
                      <a:pt x="658" y="36"/>
                    </a:cubicBezTo>
                    <a:cubicBezTo>
                      <a:pt x="681" y="107"/>
                      <a:pt x="647" y="22"/>
                      <a:pt x="695" y="82"/>
                    </a:cubicBezTo>
                    <a:cubicBezTo>
                      <a:pt x="703" y="91"/>
                      <a:pt x="708" y="139"/>
                      <a:pt x="713" y="146"/>
                    </a:cubicBezTo>
                    <a:cubicBezTo>
                      <a:pt x="719" y="155"/>
                      <a:pt x="731" y="158"/>
                      <a:pt x="740" y="164"/>
                    </a:cubicBezTo>
                    <a:cubicBezTo>
                      <a:pt x="746" y="182"/>
                      <a:pt x="755" y="200"/>
                      <a:pt x="759" y="219"/>
                    </a:cubicBezTo>
                    <a:cubicBezTo>
                      <a:pt x="763" y="240"/>
                      <a:pt x="761" y="263"/>
                      <a:pt x="768" y="283"/>
                    </a:cubicBezTo>
                    <a:cubicBezTo>
                      <a:pt x="774" y="302"/>
                      <a:pt x="793" y="313"/>
                      <a:pt x="804" y="329"/>
                    </a:cubicBezTo>
                    <a:cubicBezTo>
                      <a:pt x="807" y="359"/>
                      <a:pt x="803" y="391"/>
                      <a:pt x="813" y="420"/>
                    </a:cubicBezTo>
                    <a:cubicBezTo>
                      <a:pt x="816" y="429"/>
                      <a:pt x="833" y="424"/>
                      <a:pt x="841" y="430"/>
                    </a:cubicBezTo>
                    <a:cubicBezTo>
                      <a:pt x="864" y="449"/>
                      <a:pt x="865" y="481"/>
                      <a:pt x="887" y="503"/>
                    </a:cubicBezTo>
                    <a:cubicBezTo>
                      <a:pt x="901" y="546"/>
                      <a:pt x="951" y="572"/>
                      <a:pt x="978" y="612"/>
                    </a:cubicBezTo>
                    <a:cubicBezTo>
                      <a:pt x="978" y="612"/>
                      <a:pt x="1006" y="565"/>
                      <a:pt x="1015" y="567"/>
                    </a:cubicBezTo>
                    <a:cubicBezTo>
                      <a:pt x="1026" y="570"/>
                      <a:pt x="1025" y="587"/>
                      <a:pt x="1033" y="594"/>
                    </a:cubicBezTo>
                    <a:cubicBezTo>
                      <a:pt x="1040" y="600"/>
                      <a:pt x="1051" y="600"/>
                      <a:pt x="1060" y="603"/>
                    </a:cubicBezTo>
                    <a:cubicBezTo>
                      <a:pt x="1061" y="605"/>
                      <a:pt x="1077" y="656"/>
                      <a:pt x="1079" y="658"/>
                    </a:cubicBezTo>
                    <a:cubicBezTo>
                      <a:pt x="1095" y="669"/>
                      <a:pt x="1115" y="670"/>
                      <a:pt x="1133" y="676"/>
                    </a:cubicBezTo>
                    <a:cubicBezTo>
                      <a:pt x="1142" y="679"/>
                      <a:pt x="1161" y="686"/>
                      <a:pt x="1161" y="686"/>
                    </a:cubicBezTo>
                    <a:cubicBezTo>
                      <a:pt x="1189" y="728"/>
                      <a:pt x="1222" y="723"/>
                      <a:pt x="1271" y="731"/>
                    </a:cubicBezTo>
                    <a:cubicBezTo>
                      <a:pt x="1277" y="737"/>
                      <a:pt x="1281" y="746"/>
                      <a:pt x="1289" y="750"/>
                    </a:cubicBezTo>
                    <a:cubicBezTo>
                      <a:pt x="1306" y="759"/>
                      <a:pt x="1344" y="768"/>
                      <a:pt x="1344" y="768"/>
                    </a:cubicBezTo>
                    <a:cubicBezTo>
                      <a:pt x="1363" y="825"/>
                      <a:pt x="1339" y="782"/>
                      <a:pt x="1417" y="759"/>
                    </a:cubicBezTo>
                    <a:cubicBezTo>
                      <a:pt x="1426" y="756"/>
                      <a:pt x="1435" y="765"/>
                      <a:pt x="1444" y="768"/>
                    </a:cubicBezTo>
                    <a:cubicBezTo>
                      <a:pt x="1467" y="790"/>
                      <a:pt x="1487" y="803"/>
                      <a:pt x="1517" y="814"/>
                    </a:cubicBezTo>
                    <a:cubicBezTo>
                      <a:pt x="1520" y="805"/>
                      <a:pt x="1517" y="788"/>
                      <a:pt x="1527" y="786"/>
                    </a:cubicBezTo>
                    <a:cubicBezTo>
                      <a:pt x="1546" y="783"/>
                      <a:pt x="1581" y="804"/>
                      <a:pt x="1581" y="804"/>
                    </a:cubicBezTo>
                    <a:cubicBezTo>
                      <a:pt x="1603" y="868"/>
                      <a:pt x="1582" y="853"/>
                      <a:pt x="1627" y="868"/>
                    </a:cubicBezTo>
                    <a:cubicBezTo>
                      <a:pt x="1641" y="912"/>
                      <a:pt x="1639" y="925"/>
                      <a:pt x="1682" y="896"/>
                    </a:cubicBezTo>
                    <a:cubicBezTo>
                      <a:pt x="1691" y="902"/>
                      <a:pt x="1704" y="904"/>
                      <a:pt x="1709" y="914"/>
                    </a:cubicBezTo>
                    <a:cubicBezTo>
                      <a:pt x="1717" y="931"/>
                      <a:pt x="1719" y="969"/>
                      <a:pt x="1719" y="969"/>
                    </a:cubicBezTo>
                  </a:path>
                </a:pathLst>
              </a:custGeom>
              <a:noFill/>
              <a:ln w="38100">
                <a:solidFill>
                  <a:schemeClr val="tx1"/>
                </a:solidFill>
                <a:round/>
                <a:headEnd/>
                <a:tailEnd/>
              </a:ln>
            </p:spPr>
            <p:txBody>
              <a:bodyPr/>
              <a:lstStyle/>
              <a:p>
                <a:endParaRPr lang="es-CL"/>
              </a:p>
            </p:txBody>
          </p:sp>
        </p:grpSp>
        <p:sp>
          <p:nvSpPr>
            <p:cNvPr id="9232" name="WordArt 14"/>
            <p:cNvSpPr>
              <a:spLocks noChangeArrowheads="1" noChangeShapeType="1" noTextEdit="1"/>
            </p:cNvSpPr>
            <p:nvPr/>
          </p:nvSpPr>
          <p:spPr bwMode="auto">
            <a:xfrm rot="5400000">
              <a:off x="-444" y="1629"/>
              <a:ext cx="1724" cy="156"/>
            </a:xfrm>
            <a:prstGeom prst="rect">
              <a:avLst/>
            </a:prstGeom>
          </p:spPr>
          <p:txBody>
            <a:bodyPr vert="wordArtVert" wrap="none" fromWordArt="1">
              <a:prstTxWarp prst="textPlain">
                <a:avLst>
                  <a:gd name="adj" fmla="val 50000"/>
                </a:avLst>
              </a:prstTxWarp>
            </a:bodyPr>
            <a:lstStyle/>
            <a:p>
              <a:pPr algn="ctr" fontAlgn="auto"/>
              <a:r>
                <a:rPr lang="es-CL" sz="3600" i="1" kern="10">
                  <a:ln w="9525">
                    <a:solidFill>
                      <a:srgbClr val="000000"/>
                    </a:solidFill>
                    <a:round/>
                    <a:headEnd/>
                    <a:tailEnd/>
                  </a:ln>
                  <a:solidFill>
                    <a:srgbClr val="FFFF99"/>
                  </a:solidFill>
                  <a:effectLst>
                    <a:outerShdw dist="35921" dir="2700000" algn="ctr" rotWithShape="0">
                      <a:srgbClr val="B2B2B2">
                        <a:alpha val="79999"/>
                      </a:srgbClr>
                    </a:outerShdw>
                  </a:effectLst>
                  <a:latin typeface="Arial Black"/>
                </a:rPr>
                <a:t>INTENSIDAD</a:t>
              </a:r>
            </a:p>
          </p:txBody>
        </p:sp>
        <p:sp>
          <p:nvSpPr>
            <p:cNvPr id="9233" name="WordArt 16"/>
            <p:cNvSpPr>
              <a:spLocks noChangeArrowheads="1" noChangeShapeType="1" noTextEdit="1"/>
            </p:cNvSpPr>
            <p:nvPr/>
          </p:nvSpPr>
          <p:spPr bwMode="auto">
            <a:xfrm>
              <a:off x="619" y="2659"/>
              <a:ext cx="1626" cy="136"/>
            </a:xfrm>
            <a:prstGeom prst="rect">
              <a:avLst/>
            </a:prstGeom>
          </p:spPr>
          <p:txBody>
            <a:bodyPr wrap="none" fromWordArt="1">
              <a:prstTxWarp prst="textPlain">
                <a:avLst>
                  <a:gd name="adj" fmla="val 50000"/>
                </a:avLst>
              </a:prstTxWarp>
            </a:bodyPr>
            <a:lstStyle/>
            <a:p>
              <a:pPr algn="ctr"/>
              <a:r>
                <a:rPr lang="es-CL" i="1" kern="10">
                  <a:ln w="9525">
                    <a:solidFill>
                      <a:srgbClr val="000000"/>
                    </a:solidFill>
                    <a:round/>
                    <a:headEnd/>
                    <a:tailEnd/>
                  </a:ln>
                  <a:solidFill>
                    <a:srgbClr val="FFFFFF"/>
                  </a:solidFill>
                  <a:effectLst>
                    <a:outerShdw dist="35921" dir="2700000" algn="ctr" rotWithShape="0">
                      <a:srgbClr val="808080">
                        <a:alpha val="79999"/>
                      </a:srgbClr>
                    </a:outerShdw>
                  </a:effectLst>
                  <a:latin typeface="Arial Black"/>
                </a:rPr>
                <a:t>LONGITUD DE ONDA</a:t>
              </a:r>
            </a:p>
          </p:txBody>
        </p:sp>
      </p:grpSp>
      <p:sp>
        <p:nvSpPr>
          <p:cNvPr id="9219" name="Text Box 20"/>
          <p:cNvSpPr txBox="1">
            <a:spLocks noChangeArrowheads="1"/>
          </p:cNvSpPr>
          <p:nvPr/>
        </p:nvSpPr>
        <p:spPr bwMode="auto">
          <a:xfrm>
            <a:off x="611188" y="4508500"/>
            <a:ext cx="8137525" cy="673100"/>
          </a:xfrm>
          <a:prstGeom prst="rect">
            <a:avLst/>
          </a:prstGeom>
          <a:solidFill>
            <a:srgbClr val="339966"/>
          </a:solidFill>
          <a:ln w="31750">
            <a:solidFill>
              <a:srgbClr val="FFFF00"/>
            </a:solidFill>
            <a:miter lim="800000"/>
            <a:headEnd/>
            <a:tailEnd/>
          </a:ln>
        </p:spPr>
        <p:txBody>
          <a:bodyPr>
            <a:spAutoFit/>
          </a:bodyPr>
          <a:lstStyle/>
          <a:p>
            <a:pPr>
              <a:spcBef>
                <a:spcPct val="50000"/>
              </a:spcBef>
            </a:pPr>
            <a:r>
              <a:rPr lang="es-ES_tradnl" b="1"/>
              <a:t>Con bajos niveles de bombeo, se genera una emisión tipo Fluorescente, con tendencia a una frecuencia determinada.(Bombeo bajo el umbral)</a:t>
            </a:r>
            <a:endParaRPr lang="es-MX" b="1"/>
          </a:p>
        </p:txBody>
      </p:sp>
      <p:sp>
        <p:nvSpPr>
          <p:cNvPr id="22549" name="Text Box 21"/>
          <p:cNvSpPr txBox="1">
            <a:spLocks noChangeArrowheads="1"/>
          </p:cNvSpPr>
          <p:nvPr/>
        </p:nvSpPr>
        <p:spPr bwMode="auto">
          <a:xfrm>
            <a:off x="1258888" y="549275"/>
            <a:ext cx="2160587" cy="304800"/>
          </a:xfrm>
          <a:prstGeom prst="rect">
            <a:avLst/>
          </a:prstGeom>
          <a:noFill/>
          <a:ln w="9525">
            <a:noFill/>
            <a:miter lim="800000"/>
            <a:headEnd/>
            <a:tailEnd/>
          </a:ln>
          <a:effectLst/>
        </p:spPr>
        <p:txBody>
          <a:bodyPr>
            <a:spAutoFit/>
          </a:bodyPr>
          <a:lstStyle/>
          <a:p>
            <a:pPr>
              <a:spcBef>
                <a:spcPct val="50000"/>
              </a:spcBef>
              <a:defRPr/>
            </a:pPr>
            <a:r>
              <a:rPr lang="es-ES_tradnl" sz="1400" b="1" u="sng">
                <a:solidFill>
                  <a:srgbClr val="FFFF00"/>
                </a:solidFill>
                <a:effectLst>
                  <a:outerShdw blurRad="38100" dist="38100" dir="2700000" algn="tl">
                    <a:srgbClr val="000000"/>
                  </a:outerShdw>
                </a:effectLst>
              </a:rPr>
              <a:t>BAJO EL UMBRAL</a:t>
            </a:r>
            <a:endParaRPr lang="es-MX" sz="1400" b="1" u="sng">
              <a:solidFill>
                <a:srgbClr val="FFFF00"/>
              </a:solidFill>
              <a:effectLst>
                <a:outerShdw blurRad="38100" dist="38100" dir="2700000" algn="tl">
                  <a:srgbClr val="000000"/>
                </a:outerShdw>
              </a:effectLst>
            </a:endParaRPr>
          </a:p>
        </p:txBody>
      </p:sp>
      <p:grpSp>
        <p:nvGrpSpPr>
          <p:cNvPr id="4" name="Group 24"/>
          <p:cNvGrpSpPr>
            <a:grpSpLocks/>
          </p:cNvGrpSpPr>
          <p:nvPr/>
        </p:nvGrpSpPr>
        <p:grpSpPr bwMode="auto">
          <a:xfrm>
            <a:off x="4900613" y="490538"/>
            <a:ext cx="3703637" cy="3311525"/>
            <a:chOff x="3087" y="309"/>
            <a:chExt cx="2333" cy="2086"/>
          </a:xfrm>
        </p:grpSpPr>
        <p:grpSp>
          <p:nvGrpSpPr>
            <p:cNvPr id="9223" name="Group 19"/>
            <p:cNvGrpSpPr>
              <a:grpSpLocks/>
            </p:cNvGrpSpPr>
            <p:nvPr/>
          </p:nvGrpSpPr>
          <p:grpSpPr bwMode="auto">
            <a:xfrm>
              <a:off x="3087" y="309"/>
              <a:ext cx="2333" cy="2086"/>
              <a:chOff x="3042" y="664"/>
              <a:chExt cx="2333" cy="2086"/>
            </a:xfrm>
          </p:grpSpPr>
          <p:grpSp>
            <p:nvGrpSpPr>
              <p:cNvPr id="9225" name="Group 12"/>
              <p:cNvGrpSpPr>
                <a:grpSpLocks/>
              </p:cNvGrpSpPr>
              <p:nvPr/>
            </p:nvGrpSpPr>
            <p:grpSpPr bwMode="auto">
              <a:xfrm>
                <a:off x="3243" y="664"/>
                <a:ext cx="2132" cy="1859"/>
                <a:chOff x="3061" y="165"/>
                <a:chExt cx="2132" cy="1859"/>
              </a:xfrm>
            </p:grpSpPr>
            <p:sp>
              <p:nvSpPr>
                <p:cNvPr id="9228" name="Line 6"/>
                <p:cNvSpPr>
                  <a:spLocks noChangeShapeType="1"/>
                </p:cNvSpPr>
                <p:nvPr/>
              </p:nvSpPr>
              <p:spPr bwMode="auto">
                <a:xfrm>
                  <a:off x="3061" y="346"/>
                  <a:ext cx="0" cy="1678"/>
                </a:xfrm>
                <a:prstGeom prst="line">
                  <a:avLst/>
                </a:prstGeom>
                <a:noFill/>
                <a:ln w="25400">
                  <a:solidFill>
                    <a:schemeClr val="tx1"/>
                  </a:solidFill>
                  <a:round/>
                  <a:headEnd/>
                  <a:tailEnd/>
                </a:ln>
              </p:spPr>
              <p:txBody>
                <a:bodyPr/>
                <a:lstStyle/>
                <a:p>
                  <a:endParaRPr lang="es-CL"/>
                </a:p>
              </p:txBody>
            </p:sp>
            <p:sp>
              <p:nvSpPr>
                <p:cNvPr id="9229" name="Line 7"/>
                <p:cNvSpPr>
                  <a:spLocks noChangeShapeType="1"/>
                </p:cNvSpPr>
                <p:nvPr/>
              </p:nvSpPr>
              <p:spPr bwMode="auto">
                <a:xfrm rot="5400000">
                  <a:off x="4128" y="958"/>
                  <a:ext cx="0" cy="2131"/>
                </a:xfrm>
                <a:prstGeom prst="line">
                  <a:avLst/>
                </a:prstGeom>
                <a:noFill/>
                <a:ln w="25400">
                  <a:solidFill>
                    <a:schemeClr val="tx1"/>
                  </a:solidFill>
                  <a:round/>
                  <a:headEnd/>
                  <a:tailEnd/>
                </a:ln>
              </p:spPr>
              <p:txBody>
                <a:bodyPr/>
                <a:lstStyle/>
                <a:p>
                  <a:endParaRPr lang="es-CL"/>
                </a:p>
              </p:txBody>
            </p:sp>
            <p:sp>
              <p:nvSpPr>
                <p:cNvPr id="9230" name="Freeform 11"/>
                <p:cNvSpPr>
                  <a:spLocks/>
                </p:cNvSpPr>
                <p:nvPr/>
              </p:nvSpPr>
              <p:spPr bwMode="auto">
                <a:xfrm>
                  <a:off x="3063" y="165"/>
                  <a:ext cx="1865" cy="1856"/>
                </a:xfrm>
                <a:custGeom>
                  <a:avLst/>
                  <a:gdLst>
                    <a:gd name="T0" fmla="*/ 0 w 1865"/>
                    <a:gd name="T1" fmla="*/ 1728 h 1856"/>
                    <a:gd name="T2" fmla="*/ 110 w 1865"/>
                    <a:gd name="T3" fmla="*/ 1709 h 1856"/>
                    <a:gd name="T4" fmla="*/ 128 w 1865"/>
                    <a:gd name="T5" fmla="*/ 1728 h 1856"/>
                    <a:gd name="T6" fmla="*/ 155 w 1865"/>
                    <a:gd name="T7" fmla="*/ 1718 h 1856"/>
                    <a:gd name="T8" fmla="*/ 192 w 1865"/>
                    <a:gd name="T9" fmla="*/ 1709 h 1856"/>
                    <a:gd name="T10" fmla="*/ 219 w 1865"/>
                    <a:gd name="T11" fmla="*/ 1700 h 1856"/>
                    <a:gd name="T12" fmla="*/ 228 w 1865"/>
                    <a:gd name="T13" fmla="*/ 1728 h 1856"/>
                    <a:gd name="T14" fmla="*/ 265 w 1865"/>
                    <a:gd name="T15" fmla="*/ 1718 h 1856"/>
                    <a:gd name="T16" fmla="*/ 329 w 1865"/>
                    <a:gd name="T17" fmla="*/ 1709 h 1856"/>
                    <a:gd name="T18" fmla="*/ 420 w 1865"/>
                    <a:gd name="T19" fmla="*/ 1691 h 1856"/>
                    <a:gd name="T20" fmla="*/ 430 w 1865"/>
                    <a:gd name="T21" fmla="*/ 1554 h 1856"/>
                    <a:gd name="T22" fmla="*/ 466 w 1865"/>
                    <a:gd name="T23" fmla="*/ 1435 h 1856"/>
                    <a:gd name="T24" fmla="*/ 439 w 1865"/>
                    <a:gd name="T25" fmla="*/ 1270 h 1856"/>
                    <a:gd name="T26" fmla="*/ 466 w 1865"/>
                    <a:gd name="T27" fmla="*/ 630 h 1856"/>
                    <a:gd name="T28" fmla="*/ 457 w 1865"/>
                    <a:gd name="T29" fmla="*/ 0 h 1856"/>
                    <a:gd name="T30" fmla="*/ 503 w 1865"/>
                    <a:gd name="T31" fmla="*/ 210 h 1856"/>
                    <a:gd name="T32" fmla="*/ 521 w 1865"/>
                    <a:gd name="T33" fmla="*/ 265 h 1856"/>
                    <a:gd name="T34" fmla="*/ 530 w 1865"/>
                    <a:gd name="T35" fmla="*/ 292 h 1856"/>
                    <a:gd name="T36" fmla="*/ 512 w 1865"/>
                    <a:gd name="T37" fmla="*/ 365 h 1856"/>
                    <a:gd name="T38" fmla="*/ 539 w 1865"/>
                    <a:gd name="T39" fmla="*/ 521 h 1856"/>
                    <a:gd name="T40" fmla="*/ 585 w 1865"/>
                    <a:gd name="T41" fmla="*/ 1142 h 1856"/>
                    <a:gd name="T42" fmla="*/ 558 w 1865"/>
                    <a:gd name="T43" fmla="*/ 1472 h 1856"/>
                    <a:gd name="T44" fmla="*/ 612 w 1865"/>
                    <a:gd name="T45" fmla="*/ 1673 h 1856"/>
                    <a:gd name="T46" fmla="*/ 640 w 1865"/>
                    <a:gd name="T47" fmla="*/ 1682 h 1856"/>
                    <a:gd name="T48" fmla="*/ 713 w 1865"/>
                    <a:gd name="T49" fmla="*/ 1664 h 1856"/>
                    <a:gd name="T50" fmla="*/ 768 w 1865"/>
                    <a:gd name="T51" fmla="*/ 1728 h 1856"/>
                    <a:gd name="T52" fmla="*/ 841 w 1865"/>
                    <a:gd name="T53" fmla="*/ 1682 h 1856"/>
                    <a:gd name="T54" fmla="*/ 942 w 1865"/>
                    <a:gd name="T55" fmla="*/ 1718 h 1856"/>
                    <a:gd name="T56" fmla="*/ 978 w 1865"/>
                    <a:gd name="T57" fmla="*/ 1709 h 1856"/>
                    <a:gd name="T58" fmla="*/ 1006 w 1865"/>
                    <a:gd name="T59" fmla="*/ 1691 h 1856"/>
                    <a:gd name="T60" fmla="*/ 1088 w 1865"/>
                    <a:gd name="T61" fmla="*/ 1700 h 1856"/>
                    <a:gd name="T62" fmla="*/ 1106 w 1865"/>
                    <a:gd name="T63" fmla="*/ 1755 h 1856"/>
                    <a:gd name="T64" fmla="*/ 1143 w 1865"/>
                    <a:gd name="T65" fmla="*/ 1746 h 1856"/>
                    <a:gd name="T66" fmla="*/ 1152 w 1865"/>
                    <a:gd name="T67" fmla="*/ 1718 h 1856"/>
                    <a:gd name="T68" fmla="*/ 1207 w 1865"/>
                    <a:gd name="T69" fmla="*/ 1691 h 1856"/>
                    <a:gd name="T70" fmla="*/ 1289 w 1865"/>
                    <a:gd name="T71" fmla="*/ 1700 h 1856"/>
                    <a:gd name="T72" fmla="*/ 1353 w 1865"/>
                    <a:gd name="T73" fmla="*/ 1709 h 1856"/>
                    <a:gd name="T74" fmla="*/ 1371 w 1865"/>
                    <a:gd name="T75" fmla="*/ 1728 h 1856"/>
                    <a:gd name="T76" fmla="*/ 1399 w 1865"/>
                    <a:gd name="T77" fmla="*/ 1737 h 1856"/>
                    <a:gd name="T78" fmla="*/ 1454 w 1865"/>
                    <a:gd name="T79" fmla="*/ 1728 h 1856"/>
                    <a:gd name="T80" fmla="*/ 1508 w 1865"/>
                    <a:gd name="T81" fmla="*/ 1718 h 1856"/>
                    <a:gd name="T82" fmla="*/ 1527 w 1865"/>
                    <a:gd name="T83" fmla="*/ 1746 h 1856"/>
                    <a:gd name="T84" fmla="*/ 1554 w 1865"/>
                    <a:gd name="T85" fmla="*/ 1728 h 1856"/>
                    <a:gd name="T86" fmla="*/ 1582 w 1865"/>
                    <a:gd name="T87" fmla="*/ 1718 h 1856"/>
                    <a:gd name="T88" fmla="*/ 1609 w 1865"/>
                    <a:gd name="T89" fmla="*/ 1728 h 1856"/>
                    <a:gd name="T90" fmla="*/ 1627 w 1865"/>
                    <a:gd name="T91" fmla="*/ 1709 h 1856"/>
                    <a:gd name="T92" fmla="*/ 1646 w 1865"/>
                    <a:gd name="T93" fmla="*/ 1728 h 1856"/>
                    <a:gd name="T94" fmla="*/ 1710 w 1865"/>
                    <a:gd name="T95" fmla="*/ 1737 h 1856"/>
                    <a:gd name="T96" fmla="*/ 1792 w 1865"/>
                    <a:gd name="T97" fmla="*/ 1764 h 1856"/>
                    <a:gd name="T98" fmla="*/ 1865 w 1865"/>
                    <a:gd name="T99" fmla="*/ 1856 h 185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865"/>
                    <a:gd name="T151" fmla="*/ 0 h 1856"/>
                    <a:gd name="T152" fmla="*/ 1865 w 1865"/>
                    <a:gd name="T153" fmla="*/ 1856 h 185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865" h="1856">
                      <a:moveTo>
                        <a:pt x="0" y="1728"/>
                      </a:moveTo>
                      <a:cubicBezTo>
                        <a:pt x="41" y="1742"/>
                        <a:pt x="71" y="1722"/>
                        <a:pt x="110" y="1709"/>
                      </a:cubicBezTo>
                      <a:cubicBezTo>
                        <a:pt x="116" y="1715"/>
                        <a:pt x="119" y="1726"/>
                        <a:pt x="128" y="1728"/>
                      </a:cubicBezTo>
                      <a:cubicBezTo>
                        <a:pt x="137" y="1730"/>
                        <a:pt x="146" y="1721"/>
                        <a:pt x="155" y="1718"/>
                      </a:cubicBezTo>
                      <a:cubicBezTo>
                        <a:pt x="167" y="1714"/>
                        <a:pt x="180" y="1712"/>
                        <a:pt x="192" y="1709"/>
                      </a:cubicBezTo>
                      <a:cubicBezTo>
                        <a:pt x="201" y="1706"/>
                        <a:pt x="210" y="1703"/>
                        <a:pt x="219" y="1700"/>
                      </a:cubicBezTo>
                      <a:cubicBezTo>
                        <a:pt x="222" y="1709"/>
                        <a:pt x="219" y="1724"/>
                        <a:pt x="228" y="1728"/>
                      </a:cubicBezTo>
                      <a:cubicBezTo>
                        <a:pt x="240" y="1733"/>
                        <a:pt x="252" y="1720"/>
                        <a:pt x="265" y="1718"/>
                      </a:cubicBezTo>
                      <a:cubicBezTo>
                        <a:pt x="286" y="1714"/>
                        <a:pt x="308" y="1712"/>
                        <a:pt x="329" y="1709"/>
                      </a:cubicBezTo>
                      <a:cubicBezTo>
                        <a:pt x="358" y="1699"/>
                        <a:pt x="406" y="1719"/>
                        <a:pt x="420" y="1691"/>
                      </a:cubicBezTo>
                      <a:cubicBezTo>
                        <a:pt x="441" y="1650"/>
                        <a:pt x="423" y="1599"/>
                        <a:pt x="430" y="1554"/>
                      </a:cubicBezTo>
                      <a:cubicBezTo>
                        <a:pt x="435" y="1520"/>
                        <a:pt x="455" y="1469"/>
                        <a:pt x="466" y="1435"/>
                      </a:cubicBezTo>
                      <a:cubicBezTo>
                        <a:pt x="460" y="1376"/>
                        <a:pt x="448" y="1328"/>
                        <a:pt x="439" y="1270"/>
                      </a:cubicBezTo>
                      <a:cubicBezTo>
                        <a:pt x="451" y="1057"/>
                        <a:pt x="443" y="842"/>
                        <a:pt x="466" y="630"/>
                      </a:cubicBezTo>
                      <a:cubicBezTo>
                        <a:pt x="456" y="419"/>
                        <a:pt x="445" y="211"/>
                        <a:pt x="457" y="0"/>
                      </a:cubicBezTo>
                      <a:cubicBezTo>
                        <a:pt x="500" y="64"/>
                        <a:pt x="485" y="137"/>
                        <a:pt x="503" y="210"/>
                      </a:cubicBezTo>
                      <a:cubicBezTo>
                        <a:pt x="508" y="229"/>
                        <a:pt x="515" y="247"/>
                        <a:pt x="521" y="265"/>
                      </a:cubicBezTo>
                      <a:cubicBezTo>
                        <a:pt x="524" y="274"/>
                        <a:pt x="530" y="292"/>
                        <a:pt x="530" y="292"/>
                      </a:cubicBezTo>
                      <a:cubicBezTo>
                        <a:pt x="525" y="317"/>
                        <a:pt x="512" y="340"/>
                        <a:pt x="512" y="365"/>
                      </a:cubicBezTo>
                      <a:cubicBezTo>
                        <a:pt x="512" y="417"/>
                        <a:pt x="531" y="470"/>
                        <a:pt x="539" y="521"/>
                      </a:cubicBezTo>
                      <a:cubicBezTo>
                        <a:pt x="552" y="726"/>
                        <a:pt x="545" y="941"/>
                        <a:pt x="585" y="1142"/>
                      </a:cubicBezTo>
                      <a:cubicBezTo>
                        <a:pt x="579" y="1293"/>
                        <a:pt x="572" y="1345"/>
                        <a:pt x="558" y="1472"/>
                      </a:cubicBezTo>
                      <a:cubicBezTo>
                        <a:pt x="572" y="1542"/>
                        <a:pt x="590" y="1605"/>
                        <a:pt x="612" y="1673"/>
                      </a:cubicBezTo>
                      <a:cubicBezTo>
                        <a:pt x="615" y="1682"/>
                        <a:pt x="631" y="1679"/>
                        <a:pt x="640" y="1682"/>
                      </a:cubicBezTo>
                      <a:cubicBezTo>
                        <a:pt x="683" y="1668"/>
                        <a:pt x="669" y="1648"/>
                        <a:pt x="713" y="1664"/>
                      </a:cubicBezTo>
                      <a:cubicBezTo>
                        <a:pt x="726" y="1702"/>
                        <a:pt x="742" y="1700"/>
                        <a:pt x="768" y="1728"/>
                      </a:cubicBezTo>
                      <a:cubicBezTo>
                        <a:pt x="811" y="1716"/>
                        <a:pt x="827" y="1725"/>
                        <a:pt x="841" y="1682"/>
                      </a:cubicBezTo>
                      <a:cubicBezTo>
                        <a:pt x="882" y="1690"/>
                        <a:pt x="904" y="1706"/>
                        <a:pt x="942" y="1718"/>
                      </a:cubicBezTo>
                      <a:cubicBezTo>
                        <a:pt x="961" y="1660"/>
                        <a:pt x="935" y="1709"/>
                        <a:pt x="978" y="1709"/>
                      </a:cubicBezTo>
                      <a:cubicBezTo>
                        <a:pt x="989" y="1709"/>
                        <a:pt x="997" y="1697"/>
                        <a:pt x="1006" y="1691"/>
                      </a:cubicBezTo>
                      <a:cubicBezTo>
                        <a:pt x="1033" y="1694"/>
                        <a:pt x="1065" y="1685"/>
                        <a:pt x="1088" y="1700"/>
                      </a:cubicBezTo>
                      <a:cubicBezTo>
                        <a:pt x="1104" y="1710"/>
                        <a:pt x="1106" y="1755"/>
                        <a:pt x="1106" y="1755"/>
                      </a:cubicBezTo>
                      <a:cubicBezTo>
                        <a:pt x="1118" y="1752"/>
                        <a:pt x="1133" y="1754"/>
                        <a:pt x="1143" y="1746"/>
                      </a:cubicBezTo>
                      <a:cubicBezTo>
                        <a:pt x="1151" y="1740"/>
                        <a:pt x="1146" y="1726"/>
                        <a:pt x="1152" y="1718"/>
                      </a:cubicBezTo>
                      <a:cubicBezTo>
                        <a:pt x="1165" y="1702"/>
                        <a:pt x="1189" y="1697"/>
                        <a:pt x="1207" y="1691"/>
                      </a:cubicBezTo>
                      <a:cubicBezTo>
                        <a:pt x="1271" y="1712"/>
                        <a:pt x="1244" y="1715"/>
                        <a:pt x="1289" y="1700"/>
                      </a:cubicBezTo>
                      <a:cubicBezTo>
                        <a:pt x="1310" y="1703"/>
                        <a:pt x="1333" y="1702"/>
                        <a:pt x="1353" y="1709"/>
                      </a:cubicBezTo>
                      <a:cubicBezTo>
                        <a:pt x="1361" y="1712"/>
                        <a:pt x="1364" y="1723"/>
                        <a:pt x="1371" y="1728"/>
                      </a:cubicBezTo>
                      <a:cubicBezTo>
                        <a:pt x="1379" y="1733"/>
                        <a:pt x="1390" y="1734"/>
                        <a:pt x="1399" y="1737"/>
                      </a:cubicBezTo>
                      <a:cubicBezTo>
                        <a:pt x="1417" y="1734"/>
                        <a:pt x="1436" y="1734"/>
                        <a:pt x="1454" y="1728"/>
                      </a:cubicBezTo>
                      <a:cubicBezTo>
                        <a:pt x="1507" y="1710"/>
                        <a:pt x="1454" y="1700"/>
                        <a:pt x="1508" y="1718"/>
                      </a:cubicBezTo>
                      <a:cubicBezTo>
                        <a:pt x="1514" y="1727"/>
                        <a:pt x="1516" y="1744"/>
                        <a:pt x="1527" y="1746"/>
                      </a:cubicBezTo>
                      <a:cubicBezTo>
                        <a:pt x="1538" y="1748"/>
                        <a:pt x="1544" y="1733"/>
                        <a:pt x="1554" y="1728"/>
                      </a:cubicBezTo>
                      <a:cubicBezTo>
                        <a:pt x="1563" y="1724"/>
                        <a:pt x="1573" y="1721"/>
                        <a:pt x="1582" y="1718"/>
                      </a:cubicBezTo>
                      <a:cubicBezTo>
                        <a:pt x="1591" y="1721"/>
                        <a:pt x="1600" y="1730"/>
                        <a:pt x="1609" y="1728"/>
                      </a:cubicBezTo>
                      <a:cubicBezTo>
                        <a:pt x="1618" y="1726"/>
                        <a:pt x="1618" y="1709"/>
                        <a:pt x="1627" y="1709"/>
                      </a:cubicBezTo>
                      <a:cubicBezTo>
                        <a:pt x="1636" y="1709"/>
                        <a:pt x="1638" y="1725"/>
                        <a:pt x="1646" y="1728"/>
                      </a:cubicBezTo>
                      <a:cubicBezTo>
                        <a:pt x="1666" y="1735"/>
                        <a:pt x="1689" y="1734"/>
                        <a:pt x="1710" y="1737"/>
                      </a:cubicBezTo>
                      <a:cubicBezTo>
                        <a:pt x="1772" y="1778"/>
                        <a:pt x="1743" y="1780"/>
                        <a:pt x="1792" y="1764"/>
                      </a:cubicBezTo>
                      <a:cubicBezTo>
                        <a:pt x="1861" y="1777"/>
                        <a:pt x="1865" y="1787"/>
                        <a:pt x="1865" y="1856"/>
                      </a:cubicBezTo>
                    </a:path>
                  </a:pathLst>
                </a:custGeom>
                <a:noFill/>
                <a:ln w="38100">
                  <a:solidFill>
                    <a:schemeClr val="tx1"/>
                  </a:solidFill>
                  <a:round/>
                  <a:headEnd/>
                  <a:tailEnd/>
                </a:ln>
              </p:spPr>
              <p:txBody>
                <a:bodyPr/>
                <a:lstStyle/>
                <a:p>
                  <a:endParaRPr lang="es-CL"/>
                </a:p>
              </p:txBody>
            </p:sp>
          </p:grpSp>
          <p:sp>
            <p:nvSpPr>
              <p:cNvPr id="9226" name="WordArt 15"/>
              <p:cNvSpPr>
                <a:spLocks noChangeArrowheads="1" noChangeShapeType="1" noTextEdit="1"/>
              </p:cNvSpPr>
              <p:nvPr/>
            </p:nvSpPr>
            <p:spPr bwMode="auto">
              <a:xfrm rot="5400000">
                <a:off x="2258" y="1538"/>
                <a:ext cx="1724" cy="156"/>
              </a:xfrm>
              <a:prstGeom prst="rect">
                <a:avLst/>
              </a:prstGeom>
            </p:spPr>
            <p:txBody>
              <a:bodyPr vert="wordArtVert" wrap="none" fromWordArt="1">
                <a:prstTxWarp prst="textPlain">
                  <a:avLst>
                    <a:gd name="adj" fmla="val 50000"/>
                  </a:avLst>
                </a:prstTxWarp>
              </a:bodyPr>
              <a:lstStyle/>
              <a:p>
                <a:pPr algn="ctr" fontAlgn="auto"/>
                <a:r>
                  <a:rPr lang="es-CL" sz="3600" i="1" kern="10">
                    <a:ln w="9525">
                      <a:solidFill>
                        <a:srgbClr val="000000"/>
                      </a:solidFill>
                      <a:round/>
                      <a:headEnd/>
                      <a:tailEnd/>
                    </a:ln>
                    <a:solidFill>
                      <a:srgbClr val="FFFF99"/>
                    </a:solidFill>
                    <a:effectLst>
                      <a:outerShdw dist="35921" dir="2700000" algn="ctr" rotWithShape="0">
                        <a:srgbClr val="B2B2B2">
                          <a:alpha val="79999"/>
                        </a:srgbClr>
                      </a:outerShdw>
                    </a:effectLst>
                    <a:latin typeface="Arial Black"/>
                  </a:rPr>
                  <a:t>INTENSIDAD</a:t>
                </a:r>
              </a:p>
            </p:txBody>
          </p:sp>
          <p:sp>
            <p:nvSpPr>
              <p:cNvPr id="9227" name="WordArt 17"/>
              <p:cNvSpPr>
                <a:spLocks noChangeArrowheads="1" noChangeShapeType="1" noTextEdit="1"/>
              </p:cNvSpPr>
              <p:nvPr/>
            </p:nvSpPr>
            <p:spPr bwMode="auto">
              <a:xfrm>
                <a:off x="3431" y="2614"/>
                <a:ext cx="1626" cy="136"/>
              </a:xfrm>
              <a:prstGeom prst="rect">
                <a:avLst/>
              </a:prstGeom>
            </p:spPr>
            <p:txBody>
              <a:bodyPr wrap="none" fromWordArt="1">
                <a:prstTxWarp prst="textPlain">
                  <a:avLst>
                    <a:gd name="adj" fmla="val 50000"/>
                  </a:avLst>
                </a:prstTxWarp>
              </a:bodyPr>
              <a:lstStyle/>
              <a:p>
                <a:pPr algn="ctr"/>
                <a:r>
                  <a:rPr lang="es-CL" i="1" kern="10">
                    <a:ln w="9525">
                      <a:solidFill>
                        <a:srgbClr val="000000"/>
                      </a:solidFill>
                      <a:round/>
                      <a:headEnd/>
                      <a:tailEnd/>
                    </a:ln>
                    <a:solidFill>
                      <a:srgbClr val="FFFFFF"/>
                    </a:solidFill>
                    <a:effectLst>
                      <a:outerShdw dist="35921" dir="2700000" algn="ctr" rotWithShape="0">
                        <a:srgbClr val="808080">
                          <a:alpha val="79999"/>
                        </a:srgbClr>
                      </a:outerShdw>
                    </a:effectLst>
                    <a:latin typeface="Arial Black"/>
                  </a:rPr>
                  <a:t>LONGITUD DE ONDA</a:t>
                </a:r>
              </a:p>
            </p:txBody>
          </p:sp>
        </p:grpSp>
        <p:sp>
          <p:nvSpPr>
            <p:cNvPr id="22550" name="Text Box 22"/>
            <p:cNvSpPr txBox="1">
              <a:spLocks noChangeArrowheads="1"/>
            </p:cNvSpPr>
            <p:nvPr/>
          </p:nvSpPr>
          <p:spPr bwMode="auto">
            <a:xfrm>
              <a:off x="3878" y="391"/>
              <a:ext cx="1361" cy="192"/>
            </a:xfrm>
            <a:prstGeom prst="rect">
              <a:avLst/>
            </a:prstGeom>
            <a:noFill/>
            <a:ln w="9525">
              <a:noFill/>
              <a:miter lim="800000"/>
              <a:headEnd/>
              <a:tailEnd/>
            </a:ln>
            <a:effectLst/>
          </p:spPr>
          <p:txBody>
            <a:bodyPr>
              <a:spAutoFit/>
            </a:bodyPr>
            <a:lstStyle/>
            <a:p>
              <a:pPr>
                <a:spcBef>
                  <a:spcPct val="50000"/>
                </a:spcBef>
                <a:defRPr/>
              </a:pPr>
              <a:r>
                <a:rPr lang="es-ES_tradnl" sz="1400" b="1" u="sng">
                  <a:solidFill>
                    <a:srgbClr val="FFFF00"/>
                  </a:solidFill>
                  <a:effectLst>
                    <a:outerShdw blurRad="38100" dist="38100" dir="2700000" algn="tl">
                      <a:srgbClr val="000000"/>
                    </a:outerShdw>
                  </a:effectLst>
                </a:rPr>
                <a:t>SOBRE EL UMBRAL</a:t>
              </a:r>
              <a:endParaRPr lang="es-MX" sz="1400" b="1" u="sng">
                <a:solidFill>
                  <a:srgbClr val="FFFF00"/>
                </a:solidFill>
                <a:effectLst>
                  <a:outerShdw blurRad="38100" dist="38100" dir="2700000" algn="tl">
                    <a:srgbClr val="000000"/>
                  </a:outerShdw>
                </a:effectLst>
              </a:endParaRPr>
            </a:p>
          </p:txBody>
        </p:sp>
      </p:grpSp>
      <p:sp>
        <p:nvSpPr>
          <p:cNvPr id="22551" name="Text Box 23"/>
          <p:cNvSpPr txBox="1">
            <a:spLocks noChangeArrowheads="1"/>
          </p:cNvSpPr>
          <p:nvPr/>
        </p:nvSpPr>
        <p:spPr bwMode="auto">
          <a:xfrm>
            <a:off x="682625" y="5445125"/>
            <a:ext cx="7993063" cy="673100"/>
          </a:xfrm>
          <a:prstGeom prst="rect">
            <a:avLst/>
          </a:prstGeom>
          <a:solidFill>
            <a:srgbClr val="FFFF00"/>
          </a:solidFill>
          <a:ln w="31750">
            <a:solidFill>
              <a:srgbClr val="000000"/>
            </a:solidFill>
            <a:miter lim="800000"/>
            <a:headEnd/>
            <a:tailEnd/>
          </a:ln>
        </p:spPr>
        <p:txBody>
          <a:bodyPr>
            <a:spAutoFit/>
          </a:bodyPr>
          <a:lstStyle/>
          <a:p>
            <a:pPr>
              <a:spcBef>
                <a:spcPct val="50000"/>
              </a:spcBef>
            </a:pPr>
            <a:r>
              <a:rPr lang="es-ES_tradnl" b="1">
                <a:solidFill>
                  <a:srgbClr val="000000"/>
                </a:solidFill>
              </a:rPr>
              <a:t>Con alto nivel de bombeo, se genera una emisión centrada en una frecuencia y con una muy alta intensidad (Bombeo sobre el umbral)</a:t>
            </a:r>
            <a:endParaRPr lang="es-MX" b="1">
              <a:solidFill>
                <a:srgbClr val="0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05"/>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 calcmode="lin" valueType="num">
                                      <p:cBhvr>
                                        <p:cTn id="9" dur="500" fill="hold"/>
                                        <p:tgtEl>
                                          <p:spTgt spid="4"/>
                                        </p:tgtEl>
                                        <p:attrNameLst>
                                          <p:attrName>ppt_x</p:attrName>
                                        </p:attrNameLst>
                                      </p:cBhvr>
                                      <p:tavLst>
                                        <p:tav tm="0">
                                          <p:val>
                                            <p:strVal val="#ppt_x-.2"/>
                                          </p:val>
                                        </p:tav>
                                        <p:tav tm="100000">
                                          <p:val>
                                            <p:strVal val="#ppt_x"/>
                                          </p:val>
                                        </p:tav>
                                      </p:tavLst>
                                    </p:anim>
                                    <p:anim calcmode="lin" valueType="num">
                                      <p:cBhvr>
                                        <p:cTn id="10" dur="500" fill="hold"/>
                                        <p:tgtEl>
                                          <p:spTgt spid="4"/>
                                        </p:tgtEl>
                                        <p:attrNameLst>
                                          <p:attrName>ppt_y</p:attrName>
                                        </p:attrNameLst>
                                      </p:cBhvr>
                                      <p:tavLst>
                                        <p:tav tm="0">
                                          <p:val>
                                            <p:strVal val="#ppt_y"/>
                                          </p:val>
                                        </p:tav>
                                        <p:tav tm="100000">
                                          <p:val>
                                            <p:strVal val="#ppt_y"/>
                                          </p:val>
                                        </p:tav>
                                      </p:tavLst>
                                    </p:anim>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22551"/>
                                        </p:tgtEl>
                                        <p:attrNameLst>
                                          <p:attrName>style.visibility</p:attrName>
                                        </p:attrNameLst>
                                      </p:cBhvr>
                                      <p:to>
                                        <p:strVal val="visible"/>
                                      </p:to>
                                    </p:set>
                                    <p:animEffect transition="in" filter="box(in)">
                                      <p:cBhvr>
                                        <p:cTn id="16" dur="500"/>
                                        <p:tgtEl>
                                          <p:spTgt spid="225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5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4"/>
          <p:cNvSpPr txBox="1">
            <a:spLocks noChangeArrowheads="1"/>
          </p:cNvSpPr>
          <p:nvPr/>
        </p:nvSpPr>
        <p:spPr bwMode="auto">
          <a:xfrm>
            <a:off x="1835150" y="260350"/>
            <a:ext cx="5329238" cy="519113"/>
          </a:xfrm>
          <a:prstGeom prst="rect">
            <a:avLst/>
          </a:prstGeom>
          <a:noFill/>
          <a:ln w="9525">
            <a:noFill/>
            <a:miter lim="800000"/>
            <a:headEnd/>
            <a:tailEnd/>
          </a:ln>
        </p:spPr>
        <p:txBody>
          <a:bodyPr>
            <a:spAutoFit/>
          </a:bodyPr>
          <a:lstStyle/>
          <a:p>
            <a:pPr algn="ctr">
              <a:spcBef>
                <a:spcPct val="50000"/>
              </a:spcBef>
            </a:pPr>
            <a:r>
              <a:rPr lang="es-ES_tradnl" sz="2800" b="1" u="sng"/>
              <a:t>RESONANCIA</a:t>
            </a:r>
            <a:endParaRPr lang="es-MX" sz="2800" b="1" u="sng"/>
          </a:p>
        </p:txBody>
      </p:sp>
      <p:sp>
        <p:nvSpPr>
          <p:cNvPr id="23557" name="Text Box 5"/>
          <p:cNvSpPr txBox="1">
            <a:spLocks noChangeArrowheads="1"/>
          </p:cNvSpPr>
          <p:nvPr/>
        </p:nvSpPr>
        <p:spPr bwMode="auto">
          <a:xfrm>
            <a:off x="466725" y="836613"/>
            <a:ext cx="8497888" cy="1228725"/>
          </a:xfrm>
          <a:prstGeom prst="rect">
            <a:avLst/>
          </a:prstGeom>
          <a:solidFill>
            <a:srgbClr val="E2062B"/>
          </a:solidFill>
          <a:ln w="38100">
            <a:solidFill>
              <a:srgbClr val="FFFF00"/>
            </a:solidFill>
            <a:miter lim="800000"/>
            <a:headEnd/>
            <a:tailEnd/>
          </a:ln>
          <a:effectLst/>
        </p:spPr>
        <p:txBody>
          <a:bodyPr>
            <a:spAutoFit/>
          </a:bodyPr>
          <a:lstStyle/>
          <a:p>
            <a:pPr>
              <a:spcBef>
                <a:spcPct val="50000"/>
              </a:spcBef>
              <a:defRPr/>
            </a:pPr>
            <a:r>
              <a:rPr lang="es-ES_tradnl" b="1">
                <a:effectLst>
                  <a:outerShdw blurRad="38100" dist="38100" dir="2700000" algn="tl">
                    <a:srgbClr val="000000"/>
                  </a:outerShdw>
                </a:effectLst>
              </a:rPr>
              <a:t>ES LA SUMATORIA DE ONDAS DEL MISMO TIPO, CON IGUAL O DISTINTAS FRECUENCIAS  Y CUYA RESULTANTE ES UNA ONDA DE GRAN AMPLITUD. Los fotones emitidos </a:t>
            </a:r>
            <a:r>
              <a:rPr lang="es-ES_tradnl" b="1">
                <a:solidFill>
                  <a:schemeClr val="accent1"/>
                </a:solidFill>
                <a:effectLst>
                  <a:outerShdw blurRad="38100" dist="38100" dir="2700000" algn="tl">
                    <a:srgbClr val="000000"/>
                  </a:outerShdw>
                </a:effectLst>
              </a:rPr>
              <a:t>son amplificados por resonancia</a:t>
            </a:r>
            <a:r>
              <a:rPr lang="es-ES_tradnl" b="1">
                <a:effectLst>
                  <a:outerShdw blurRad="38100" dist="38100" dir="2700000" algn="tl">
                    <a:srgbClr val="000000"/>
                  </a:outerShdw>
                </a:effectLst>
              </a:rPr>
              <a:t> en tubos especiales antes de salir a la atmósfera.</a:t>
            </a:r>
            <a:endParaRPr lang="es-MX" b="1">
              <a:effectLst>
                <a:outerShdw blurRad="38100" dist="38100" dir="2700000" algn="tl">
                  <a:srgbClr val="000000"/>
                </a:outerShdw>
              </a:effectLst>
            </a:endParaRPr>
          </a:p>
        </p:txBody>
      </p:sp>
      <p:grpSp>
        <p:nvGrpSpPr>
          <p:cNvPr id="10244" name="Group 18"/>
          <p:cNvGrpSpPr>
            <a:grpSpLocks/>
          </p:cNvGrpSpPr>
          <p:nvPr/>
        </p:nvGrpSpPr>
        <p:grpSpPr bwMode="auto">
          <a:xfrm>
            <a:off x="1258888" y="2205038"/>
            <a:ext cx="6840537" cy="657225"/>
            <a:chOff x="521" y="2387"/>
            <a:chExt cx="4309" cy="414"/>
          </a:xfrm>
        </p:grpSpPr>
        <p:sp>
          <p:nvSpPr>
            <p:cNvPr id="10261" name="Line 8"/>
            <p:cNvSpPr>
              <a:spLocks noChangeShapeType="1"/>
            </p:cNvSpPr>
            <p:nvPr/>
          </p:nvSpPr>
          <p:spPr bwMode="auto">
            <a:xfrm>
              <a:off x="521" y="2614"/>
              <a:ext cx="4309" cy="0"/>
            </a:xfrm>
            <a:prstGeom prst="line">
              <a:avLst/>
            </a:prstGeom>
            <a:noFill/>
            <a:ln w="9525">
              <a:solidFill>
                <a:schemeClr val="tx1"/>
              </a:solidFill>
              <a:round/>
              <a:headEnd/>
              <a:tailEnd/>
            </a:ln>
          </p:spPr>
          <p:txBody>
            <a:bodyPr/>
            <a:lstStyle/>
            <a:p>
              <a:endParaRPr lang="es-CL"/>
            </a:p>
          </p:txBody>
        </p:sp>
        <p:grpSp>
          <p:nvGrpSpPr>
            <p:cNvPr id="10262" name="Group 17"/>
            <p:cNvGrpSpPr>
              <a:grpSpLocks/>
            </p:cNvGrpSpPr>
            <p:nvPr/>
          </p:nvGrpSpPr>
          <p:grpSpPr bwMode="auto">
            <a:xfrm>
              <a:off x="657" y="2387"/>
              <a:ext cx="3992" cy="414"/>
              <a:chOff x="657" y="2238"/>
              <a:chExt cx="3992" cy="835"/>
            </a:xfrm>
          </p:grpSpPr>
          <p:sp>
            <p:nvSpPr>
              <p:cNvPr id="10263" name="Freeform 6"/>
              <p:cNvSpPr>
                <a:spLocks/>
              </p:cNvSpPr>
              <p:nvPr/>
            </p:nvSpPr>
            <p:spPr bwMode="auto">
              <a:xfrm>
                <a:off x="657" y="2238"/>
                <a:ext cx="1994" cy="822"/>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chemeClr val="tx1"/>
                </a:solidFill>
                <a:round/>
                <a:headEnd/>
                <a:tailEnd/>
              </a:ln>
            </p:spPr>
            <p:txBody>
              <a:bodyPr/>
              <a:lstStyle/>
              <a:p>
                <a:endParaRPr lang="es-CL"/>
              </a:p>
            </p:txBody>
          </p:sp>
          <p:sp>
            <p:nvSpPr>
              <p:cNvPr id="10264" name="Freeform 16"/>
              <p:cNvSpPr>
                <a:spLocks/>
              </p:cNvSpPr>
              <p:nvPr/>
            </p:nvSpPr>
            <p:spPr bwMode="auto">
              <a:xfrm>
                <a:off x="2655" y="2251"/>
                <a:ext cx="1994" cy="822"/>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chemeClr val="tx1"/>
                </a:solidFill>
                <a:round/>
                <a:headEnd/>
                <a:tailEnd/>
              </a:ln>
            </p:spPr>
            <p:txBody>
              <a:bodyPr/>
              <a:lstStyle/>
              <a:p>
                <a:endParaRPr lang="es-CL"/>
              </a:p>
            </p:txBody>
          </p:sp>
        </p:grpSp>
      </p:grpSp>
      <p:grpSp>
        <p:nvGrpSpPr>
          <p:cNvPr id="4" name="Group 24"/>
          <p:cNvGrpSpPr>
            <a:grpSpLocks/>
          </p:cNvGrpSpPr>
          <p:nvPr/>
        </p:nvGrpSpPr>
        <p:grpSpPr bwMode="auto">
          <a:xfrm>
            <a:off x="1187450" y="4365625"/>
            <a:ext cx="6985000" cy="1800225"/>
            <a:chOff x="521" y="2387"/>
            <a:chExt cx="4309" cy="414"/>
          </a:xfrm>
        </p:grpSpPr>
        <p:sp>
          <p:nvSpPr>
            <p:cNvPr id="10257" name="Line 25"/>
            <p:cNvSpPr>
              <a:spLocks noChangeShapeType="1"/>
            </p:cNvSpPr>
            <p:nvPr/>
          </p:nvSpPr>
          <p:spPr bwMode="auto">
            <a:xfrm>
              <a:off x="521" y="2614"/>
              <a:ext cx="4309" cy="0"/>
            </a:xfrm>
            <a:prstGeom prst="line">
              <a:avLst/>
            </a:prstGeom>
            <a:noFill/>
            <a:ln w="9525">
              <a:solidFill>
                <a:srgbClr val="FFFF00"/>
              </a:solidFill>
              <a:round/>
              <a:headEnd/>
              <a:tailEnd/>
            </a:ln>
          </p:spPr>
          <p:txBody>
            <a:bodyPr/>
            <a:lstStyle/>
            <a:p>
              <a:endParaRPr lang="es-CL"/>
            </a:p>
          </p:txBody>
        </p:sp>
        <p:grpSp>
          <p:nvGrpSpPr>
            <p:cNvPr id="10258" name="Group 26"/>
            <p:cNvGrpSpPr>
              <a:grpSpLocks/>
            </p:cNvGrpSpPr>
            <p:nvPr/>
          </p:nvGrpSpPr>
          <p:grpSpPr bwMode="auto">
            <a:xfrm>
              <a:off x="657" y="2387"/>
              <a:ext cx="3992" cy="414"/>
              <a:chOff x="657" y="2238"/>
              <a:chExt cx="3992" cy="835"/>
            </a:xfrm>
          </p:grpSpPr>
          <p:sp>
            <p:nvSpPr>
              <p:cNvPr id="10259" name="Freeform 27"/>
              <p:cNvSpPr>
                <a:spLocks/>
              </p:cNvSpPr>
              <p:nvPr/>
            </p:nvSpPr>
            <p:spPr bwMode="auto">
              <a:xfrm>
                <a:off x="657" y="2238"/>
                <a:ext cx="1994" cy="822"/>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rgbClr val="FFFF00"/>
                </a:solidFill>
                <a:round/>
                <a:headEnd/>
                <a:tailEnd/>
              </a:ln>
            </p:spPr>
            <p:txBody>
              <a:bodyPr/>
              <a:lstStyle/>
              <a:p>
                <a:endParaRPr lang="es-CL"/>
              </a:p>
            </p:txBody>
          </p:sp>
          <p:sp>
            <p:nvSpPr>
              <p:cNvPr id="10260" name="Freeform 28"/>
              <p:cNvSpPr>
                <a:spLocks/>
              </p:cNvSpPr>
              <p:nvPr/>
            </p:nvSpPr>
            <p:spPr bwMode="auto">
              <a:xfrm>
                <a:off x="2655" y="2251"/>
                <a:ext cx="1994" cy="822"/>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rgbClr val="FFFF00"/>
                </a:solidFill>
                <a:round/>
                <a:headEnd/>
                <a:tailEnd/>
              </a:ln>
            </p:spPr>
            <p:txBody>
              <a:bodyPr/>
              <a:lstStyle/>
              <a:p>
                <a:endParaRPr lang="es-CL"/>
              </a:p>
            </p:txBody>
          </p:sp>
        </p:grpSp>
      </p:grpSp>
      <p:grpSp>
        <p:nvGrpSpPr>
          <p:cNvPr id="10246" name="Group 34"/>
          <p:cNvGrpSpPr>
            <a:grpSpLocks/>
          </p:cNvGrpSpPr>
          <p:nvPr/>
        </p:nvGrpSpPr>
        <p:grpSpPr bwMode="auto">
          <a:xfrm>
            <a:off x="4572000" y="2852738"/>
            <a:ext cx="431800" cy="431800"/>
            <a:chOff x="2880" y="1797"/>
            <a:chExt cx="272" cy="272"/>
          </a:xfrm>
        </p:grpSpPr>
        <p:sp>
          <p:nvSpPr>
            <p:cNvPr id="10255" name="Line 29"/>
            <p:cNvSpPr>
              <a:spLocks noChangeShapeType="1"/>
            </p:cNvSpPr>
            <p:nvPr/>
          </p:nvSpPr>
          <p:spPr bwMode="auto">
            <a:xfrm>
              <a:off x="3016" y="1797"/>
              <a:ext cx="0" cy="272"/>
            </a:xfrm>
            <a:prstGeom prst="line">
              <a:avLst/>
            </a:prstGeom>
            <a:noFill/>
            <a:ln w="76200">
              <a:solidFill>
                <a:schemeClr val="tx1"/>
              </a:solidFill>
              <a:round/>
              <a:headEnd/>
              <a:tailEnd/>
            </a:ln>
          </p:spPr>
          <p:txBody>
            <a:bodyPr/>
            <a:lstStyle/>
            <a:p>
              <a:endParaRPr lang="es-CL"/>
            </a:p>
          </p:txBody>
        </p:sp>
        <p:sp>
          <p:nvSpPr>
            <p:cNvPr id="10256" name="Line 30"/>
            <p:cNvSpPr>
              <a:spLocks noChangeShapeType="1"/>
            </p:cNvSpPr>
            <p:nvPr/>
          </p:nvSpPr>
          <p:spPr bwMode="auto">
            <a:xfrm>
              <a:off x="2880" y="1933"/>
              <a:ext cx="272" cy="0"/>
            </a:xfrm>
            <a:prstGeom prst="line">
              <a:avLst/>
            </a:prstGeom>
            <a:noFill/>
            <a:ln w="57150">
              <a:solidFill>
                <a:schemeClr val="tx1"/>
              </a:solidFill>
              <a:round/>
              <a:headEnd/>
              <a:tailEnd/>
            </a:ln>
          </p:spPr>
          <p:txBody>
            <a:bodyPr/>
            <a:lstStyle/>
            <a:p>
              <a:endParaRPr lang="es-CL"/>
            </a:p>
          </p:txBody>
        </p:sp>
      </p:grpSp>
      <p:grpSp>
        <p:nvGrpSpPr>
          <p:cNvPr id="7" name="Group 35"/>
          <p:cNvGrpSpPr>
            <a:grpSpLocks/>
          </p:cNvGrpSpPr>
          <p:nvPr/>
        </p:nvGrpSpPr>
        <p:grpSpPr bwMode="auto">
          <a:xfrm>
            <a:off x="1258888" y="3429000"/>
            <a:ext cx="6840537" cy="936625"/>
            <a:chOff x="793" y="2160"/>
            <a:chExt cx="4309" cy="590"/>
          </a:xfrm>
        </p:grpSpPr>
        <p:grpSp>
          <p:nvGrpSpPr>
            <p:cNvPr id="10248" name="Group 19"/>
            <p:cNvGrpSpPr>
              <a:grpSpLocks/>
            </p:cNvGrpSpPr>
            <p:nvPr/>
          </p:nvGrpSpPr>
          <p:grpSpPr bwMode="auto">
            <a:xfrm>
              <a:off x="793" y="2160"/>
              <a:ext cx="4309" cy="414"/>
              <a:chOff x="521" y="2387"/>
              <a:chExt cx="4309" cy="414"/>
            </a:xfrm>
          </p:grpSpPr>
          <p:sp>
            <p:nvSpPr>
              <p:cNvPr id="10251" name="Line 20"/>
              <p:cNvSpPr>
                <a:spLocks noChangeShapeType="1"/>
              </p:cNvSpPr>
              <p:nvPr/>
            </p:nvSpPr>
            <p:spPr bwMode="auto">
              <a:xfrm>
                <a:off x="521" y="2614"/>
                <a:ext cx="4309" cy="0"/>
              </a:xfrm>
              <a:prstGeom prst="line">
                <a:avLst/>
              </a:prstGeom>
              <a:noFill/>
              <a:ln w="9525">
                <a:solidFill>
                  <a:srgbClr val="99FF33"/>
                </a:solidFill>
                <a:round/>
                <a:headEnd/>
                <a:tailEnd/>
              </a:ln>
            </p:spPr>
            <p:txBody>
              <a:bodyPr/>
              <a:lstStyle/>
              <a:p>
                <a:endParaRPr lang="es-CL"/>
              </a:p>
            </p:txBody>
          </p:sp>
          <p:grpSp>
            <p:nvGrpSpPr>
              <p:cNvPr id="10252" name="Group 21"/>
              <p:cNvGrpSpPr>
                <a:grpSpLocks/>
              </p:cNvGrpSpPr>
              <p:nvPr/>
            </p:nvGrpSpPr>
            <p:grpSpPr bwMode="auto">
              <a:xfrm>
                <a:off x="657" y="2387"/>
                <a:ext cx="3992" cy="414"/>
                <a:chOff x="657" y="2238"/>
                <a:chExt cx="3992" cy="835"/>
              </a:xfrm>
            </p:grpSpPr>
            <p:sp>
              <p:nvSpPr>
                <p:cNvPr id="10253" name="Freeform 22"/>
                <p:cNvSpPr>
                  <a:spLocks/>
                </p:cNvSpPr>
                <p:nvPr/>
              </p:nvSpPr>
              <p:spPr bwMode="auto">
                <a:xfrm>
                  <a:off x="657" y="2238"/>
                  <a:ext cx="1994" cy="822"/>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rgbClr val="99FF33"/>
                  </a:solidFill>
                  <a:round/>
                  <a:headEnd/>
                  <a:tailEnd/>
                </a:ln>
              </p:spPr>
              <p:txBody>
                <a:bodyPr/>
                <a:lstStyle/>
                <a:p>
                  <a:endParaRPr lang="es-CL"/>
                </a:p>
              </p:txBody>
            </p:sp>
            <p:sp>
              <p:nvSpPr>
                <p:cNvPr id="10254" name="Freeform 23"/>
                <p:cNvSpPr>
                  <a:spLocks/>
                </p:cNvSpPr>
                <p:nvPr/>
              </p:nvSpPr>
              <p:spPr bwMode="auto">
                <a:xfrm>
                  <a:off x="2655" y="2251"/>
                  <a:ext cx="1994" cy="822"/>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rgbClr val="99FF33"/>
                  </a:solidFill>
                  <a:round/>
                  <a:headEnd/>
                  <a:tailEnd/>
                </a:ln>
              </p:spPr>
              <p:txBody>
                <a:bodyPr/>
                <a:lstStyle/>
                <a:p>
                  <a:endParaRPr lang="es-CL"/>
                </a:p>
              </p:txBody>
            </p:sp>
          </p:grpSp>
        </p:grpSp>
        <p:sp>
          <p:nvSpPr>
            <p:cNvPr id="10249" name="Line 31"/>
            <p:cNvSpPr>
              <a:spLocks noChangeShapeType="1"/>
            </p:cNvSpPr>
            <p:nvPr/>
          </p:nvSpPr>
          <p:spPr bwMode="auto">
            <a:xfrm>
              <a:off x="2699" y="2659"/>
              <a:ext cx="272" cy="0"/>
            </a:xfrm>
            <a:prstGeom prst="line">
              <a:avLst/>
            </a:prstGeom>
            <a:noFill/>
            <a:ln w="57150">
              <a:solidFill>
                <a:schemeClr val="tx1"/>
              </a:solidFill>
              <a:round/>
              <a:headEnd/>
              <a:tailEnd/>
            </a:ln>
          </p:spPr>
          <p:txBody>
            <a:bodyPr/>
            <a:lstStyle/>
            <a:p>
              <a:endParaRPr lang="es-CL"/>
            </a:p>
          </p:txBody>
        </p:sp>
        <p:sp>
          <p:nvSpPr>
            <p:cNvPr id="10250" name="Line 32"/>
            <p:cNvSpPr>
              <a:spLocks noChangeShapeType="1"/>
            </p:cNvSpPr>
            <p:nvPr/>
          </p:nvSpPr>
          <p:spPr bwMode="auto">
            <a:xfrm>
              <a:off x="2699" y="2750"/>
              <a:ext cx="272" cy="0"/>
            </a:xfrm>
            <a:prstGeom prst="line">
              <a:avLst/>
            </a:prstGeom>
            <a:noFill/>
            <a:ln w="57150">
              <a:solidFill>
                <a:schemeClr val="tx1"/>
              </a:solidFill>
              <a:round/>
              <a:headEnd/>
              <a:tailEnd/>
            </a:ln>
          </p:spPr>
          <p:txBody>
            <a:bodyPr/>
            <a:lstStyle/>
            <a:p>
              <a:endParaRPr lang="es-CL"/>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4"/>
          <p:cNvSpPr txBox="1">
            <a:spLocks noChangeArrowheads="1"/>
          </p:cNvSpPr>
          <p:nvPr/>
        </p:nvSpPr>
        <p:spPr bwMode="auto">
          <a:xfrm>
            <a:off x="971550" y="692150"/>
            <a:ext cx="7416800" cy="519113"/>
          </a:xfrm>
          <a:prstGeom prst="rect">
            <a:avLst/>
          </a:prstGeom>
          <a:noFill/>
          <a:ln w="9525">
            <a:noFill/>
            <a:miter lim="800000"/>
            <a:headEnd/>
            <a:tailEnd/>
          </a:ln>
        </p:spPr>
        <p:txBody>
          <a:bodyPr>
            <a:spAutoFit/>
          </a:bodyPr>
          <a:lstStyle/>
          <a:p>
            <a:pPr algn="ctr">
              <a:spcBef>
                <a:spcPct val="50000"/>
              </a:spcBef>
            </a:pPr>
            <a:r>
              <a:rPr lang="es-ES_tradnl" sz="2800" b="1" i="1" u="sng"/>
              <a:t>CARACTERISTICAS DEL LASER</a:t>
            </a:r>
            <a:endParaRPr lang="es-MX" sz="2800" b="1" i="1" u="sng"/>
          </a:p>
        </p:txBody>
      </p:sp>
      <p:sp>
        <p:nvSpPr>
          <p:cNvPr id="11267" name="Text Box 5"/>
          <p:cNvSpPr txBox="1">
            <a:spLocks noChangeArrowheads="1"/>
          </p:cNvSpPr>
          <p:nvPr/>
        </p:nvSpPr>
        <p:spPr bwMode="auto">
          <a:xfrm>
            <a:off x="1331913" y="1700213"/>
            <a:ext cx="7127875" cy="3786187"/>
          </a:xfrm>
          <a:prstGeom prst="rect">
            <a:avLst/>
          </a:prstGeom>
          <a:solidFill>
            <a:srgbClr val="FFCC00"/>
          </a:solidFill>
          <a:ln w="38100">
            <a:solidFill>
              <a:srgbClr val="FF0000"/>
            </a:solidFill>
            <a:miter lim="800000"/>
            <a:headEnd/>
            <a:tailEnd/>
          </a:ln>
        </p:spPr>
        <p:txBody>
          <a:bodyPr>
            <a:spAutoFit/>
          </a:bodyPr>
          <a:lstStyle/>
          <a:p>
            <a:pPr>
              <a:spcBef>
                <a:spcPct val="50000"/>
              </a:spcBef>
            </a:pPr>
            <a:r>
              <a:rPr lang="es-ES_tradnl" sz="2000" b="1">
                <a:solidFill>
                  <a:schemeClr val="accent2"/>
                </a:solidFill>
              </a:rPr>
              <a:t>MONOCROMISMO</a:t>
            </a:r>
            <a:r>
              <a:rPr lang="es-ES_tradnl" sz="2000" b="1"/>
              <a:t>:  </a:t>
            </a:r>
            <a:r>
              <a:rPr lang="es-ES_tradnl" sz="2000" b="1">
                <a:solidFill>
                  <a:srgbClr val="E7173A"/>
                </a:solidFill>
              </a:rPr>
              <a:t>La luz emitida posee una sola longitud de onda, la que depende de la energía emitida por el emisor laser (Una sola frecuencia)</a:t>
            </a:r>
          </a:p>
          <a:p>
            <a:pPr>
              <a:spcBef>
                <a:spcPct val="50000"/>
              </a:spcBef>
            </a:pPr>
            <a:r>
              <a:rPr lang="es-ES_tradnl" sz="2000" b="1">
                <a:solidFill>
                  <a:schemeClr val="accent2"/>
                </a:solidFill>
              </a:rPr>
              <a:t>COHERENCIA</a:t>
            </a:r>
            <a:r>
              <a:rPr lang="es-ES_tradnl" sz="2000" b="1"/>
              <a:t>: </a:t>
            </a:r>
            <a:r>
              <a:rPr lang="es-ES_tradnl" sz="2000" b="1">
                <a:solidFill>
                  <a:srgbClr val="E7173A"/>
                </a:solidFill>
              </a:rPr>
              <a:t>Es la propiedad de mantener la frecuencia de la onda por una cierta distancia (Laser He-Ne, app. 30 kms.; laser de Rubí, app. 1 metro)</a:t>
            </a:r>
          </a:p>
          <a:p>
            <a:pPr>
              <a:spcBef>
                <a:spcPct val="50000"/>
              </a:spcBef>
            </a:pPr>
            <a:r>
              <a:rPr lang="es-ES_tradnl" sz="2000" b="1">
                <a:solidFill>
                  <a:schemeClr val="accent2"/>
                </a:solidFill>
              </a:rPr>
              <a:t>DIVERGENCIA</a:t>
            </a:r>
            <a:r>
              <a:rPr lang="es-ES_tradnl" sz="2000" b="1"/>
              <a:t>: </a:t>
            </a:r>
            <a:r>
              <a:rPr lang="es-ES_tradnl" sz="2000" b="1">
                <a:solidFill>
                  <a:srgbClr val="E7173A"/>
                </a:solidFill>
              </a:rPr>
              <a:t>Poseen una bajísima divergencia de su haz de fotones emitidos, por ello pueden enfocarse en una superficie muy reducida (casi el diámetro de su longitud de onda), generando una altísima concentración de potencia sobre el blanco (densidad de potencia)</a:t>
            </a:r>
            <a:endParaRPr lang="es-MX" sz="2000" b="1">
              <a:solidFill>
                <a:srgbClr val="E7173A"/>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upload.wikimedia.org/wikipedia/commons/3/3e/FEL_principle.png"/>
          <p:cNvPicPr>
            <a:picLocks noChangeAspect="1" noChangeArrowheads="1"/>
          </p:cNvPicPr>
          <p:nvPr/>
        </p:nvPicPr>
        <p:blipFill>
          <a:blip r:embed="rId2" cstate="print"/>
          <a:srcRect/>
          <a:stretch>
            <a:fillRect/>
          </a:stretch>
        </p:blipFill>
        <p:spPr bwMode="auto">
          <a:xfrm>
            <a:off x="467544" y="3501008"/>
            <a:ext cx="8040893" cy="2808312"/>
          </a:xfrm>
          <a:prstGeom prst="rect">
            <a:avLst/>
          </a:prstGeom>
          <a:noFill/>
        </p:spPr>
      </p:pic>
      <p:sp>
        <p:nvSpPr>
          <p:cNvPr id="3" name="2 CuadroTexto"/>
          <p:cNvSpPr txBox="1"/>
          <p:nvPr/>
        </p:nvSpPr>
        <p:spPr>
          <a:xfrm>
            <a:off x="539552" y="476672"/>
            <a:ext cx="8424936" cy="400110"/>
          </a:xfrm>
          <a:prstGeom prst="rect">
            <a:avLst/>
          </a:prstGeom>
          <a:noFill/>
        </p:spPr>
        <p:txBody>
          <a:bodyPr wrap="square" rtlCol="0">
            <a:spAutoFit/>
          </a:bodyPr>
          <a:lstStyle/>
          <a:p>
            <a:r>
              <a:rPr lang="es-MX" sz="2000" b="1" u="sng" dirty="0"/>
              <a:t>FREE ELECTRON LASER (F.E.L.) LASER DE ELECTRONES LIBRES</a:t>
            </a:r>
            <a:endParaRPr lang="es-CL" sz="2000" b="1" u="sng" dirty="0"/>
          </a:p>
        </p:txBody>
      </p:sp>
      <p:grpSp>
        <p:nvGrpSpPr>
          <p:cNvPr id="18" name="17 Grupo"/>
          <p:cNvGrpSpPr/>
          <p:nvPr/>
        </p:nvGrpSpPr>
        <p:grpSpPr>
          <a:xfrm>
            <a:off x="1187624" y="2492896"/>
            <a:ext cx="2160240" cy="1584176"/>
            <a:chOff x="1187624" y="2564904"/>
            <a:chExt cx="2160240" cy="1584176"/>
          </a:xfrm>
        </p:grpSpPr>
        <p:sp>
          <p:nvSpPr>
            <p:cNvPr id="4" name="3 CuadroTexto"/>
            <p:cNvSpPr txBox="1"/>
            <p:nvPr/>
          </p:nvSpPr>
          <p:spPr>
            <a:xfrm>
              <a:off x="1187624" y="2564904"/>
              <a:ext cx="2160240" cy="923330"/>
            </a:xfrm>
            <a:prstGeom prst="rect">
              <a:avLst/>
            </a:prstGeom>
            <a:noFill/>
            <a:ln>
              <a:solidFill>
                <a:schemeClr val="tx1"/>
              </a:solidFill>
            </a:ln>
          </p:spPr>
          <p:txBody>
            <a:bodyPr wrap="square" rtlCol="0">
              <a:spAutoFit/>
            </a:bodyPr>
            <a:lstStyle/>
            <a:p>
              <a:pPr algn="ctr"/>
              <a:r>
                <a:rPr lang="es-MX" dirty="0"/>
                <a:t>Flujo de electrones en un campo magnético</a:t>
              </a:r>
              <a:endParaRPr lang="es-CL" dirty="0"/>
            </a:p>
          </p:txBody>
        </p:sp>
        <p:cxnSp>
          <p:nvCxnSpPr>
            <p:cNvPr id="6" name="5 Conector recto de flecha"/>
            <p:cNvCxnSpPr>
              <a:stCxn id="4" idx="2"/>
            </p:cNvCxnSpPr>
            <p:nvPr/>
          </p:nvCxnSpPr>
          <p:spPr>
            <a:xfrm>
              <a:off x="2267744" y="3488234"/>
              <a:ext cx="144016" cy="66084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17" name="16 Grupo"/>
          <p:cNvGrpSpPr/>
          <p:nvPr/>
        </p:nvGrpSpPr>
        <p:grpSpPr>
          <a:xfrm>
            <a:off x="3635896" y="2564904"/>
            <a:ext cx="2160240" cy="2160240"/>
            <a:chOff x="3635896" y="2636912"/>
            <a:chExt cx="2160240" cy="2160240"/>
          </a:xfrm>
        </p:grpSpPr>
        <p:sp>
          <p:nvSpPr>
            <p:cNvPr id="8" name="7 CuadroTexto"/>
            <p:cNvSpPr txBox="1"/>
            <p:nvPr/>
          </p:nvSpPr>
          <p:spPr>
            <a:xfrm>
              <a:off x="3635896" y="2636912"/>
              <a:ext cx="2160240" cy="830997"/>
            </a:xfrm>
            <a:prstGeom prst="rect">
              <a:avLst/>
            </a:prstGeom>
            <a:noFill/>
            <a:ln>
              <a:solidFill>
                <a:schemeClr val="tx1"/>
              </a:solidFill>
            </a:ln>
          </p:spPr>
          <p:txBody>
            <a:bodyPr wrap="square" rtlCol="0">
              <a:spAutoFit/>
            </a:bodyPr>
            <a:lstStyle/>
            <a:p>
              <a:pPr algn="ctr"/>
              <a:r>
                <a:rPr lang="es-MX" sz="1600" dirty="0"/>
                <a:t>Campo magnético ondulatorio. Acelera los electrones</a:t>
              </a:r>
              <a:endParaRPr lang="es-CL" sz="1600" dirty="0"/>
            </a:p>
          </p:txBody>
        </p:sp>
        <p:cxnSp>
          <p:nvCxnSpPr>
            <p:cNvPr id="10" name="9 Conector recto de flecha"/>
            <p:cNvCxnSpPr>
              <a:stCxn id="8" idx="2"/>
            </p:cNvCxnSpPr>
            <p:nvPr/>
          </p:nvCxnSpPr>
          <p:spPr>
            <a:xfrm flipH="1">
              <a:off x="4211960" y="3467909"/>
              <a:ext cx="504056" cy="1113219"/>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11 Conector recto de flecha"/>
            <p:cNvCxnSpPr>
              <a:stCxn id="8" idx="2"/>
            </p:cNvCxnSpPr>
            <p:nvPr/>
          </p:nvCxnSpPr>
          <p:spPr>
            <a:xfrm>
              <a:off x="4716016" y="3467909"/>
              <a:ext cx="216024" cy="1329243"/>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12 Conector recto de flecha"/>
            <p:cNvCxnSpPr/>
            <p:nvPr/>
          </p:nvCxnSpPr>
          <p:spPr>
            <a:xfrm flipH="1">
              <a:off x="3707904" y="3514863"/>
              <a:ext cx="980402" cy="994257"/>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22" name="21 Grupo"/>
          <p:cNvGrpSpPr/>
          <p:nvPr/>
        </p:nvGrpSpPr>
        <p:grpSpPr>
          <a:xfrm>
            <a:off x="6300192" y="2509484"/>
            <a:ext cx="2088232" cy="3007748"/>
            <a:chOff x="6300192" y="2581492"/>
            <a:chExt cx="2088232" cy="3007748"/>
          </a:xfrm>
        </p:grpSpPr>
        <p:sp>
          <p:nvSpPr>
            <p:cNvPr id="19" name="18 CuadroTexto"/>
            <p:cNvSpPr txBox="1"/>
            <p:nvPr/>
          </p:nvSpPr>
          <p:spPr>
            <a:xfrm>
              <a:off x="6300192" y="2581492"/>
              <a:ext cx="2088232" cy="923330"/>
            </a:xfrm>
            <a:prstGeom prst="rect">
              <a:avLst/>
            </a:prstGeom>
            <a:noFill/>
            <a:ln>
              <a:solidFill>
                <a:schemeClr val="tx1"/>
              </a:solidFill>
            </a:ln>
          </p:spPr>
          <p:txBody>
            <a:bodyPr wrap="square" rtlCol="0">
              <a:spAutoFit/>
            </a:bodyPr>
            <a:lstStyle/>
            <a:p>
              <a:r>
                <a:rPr lang="es-MX" dirty="0"/>
                <a:t>Flujo de fotones generados por aceleración de ē</a:t>
              </a:r>
              <a:endParaRPr lang="es-CL" dirty="0"/>
            </a:p>
          </p:txBody>
        </p:sp>
        <p:cxnSp>
          <p:nvCxnSpPr>
            <p:cNvPr id="20" name="19 Conector recto de flecha"/>
            <p:cNvCxnSpPr/>
            <p:nvPr/>
          </p:nvCxnSpPr>
          <p:spPr>
            <a:xfrm>
              <a:off x="7308304" y="3501008"/>
              <a:ext cx="432048" cy="208823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23" name="22 CuadroTexto"/>
          <p:cNvSpPr txBox="1"/>
          <p:nvPr/>
        </p:nvSpPr>
        <p:spPr>
          <a:xfrm>
            <a:off x="395536" y="1137518"/>
            <a:ext cx="8424936" cy="1200329"/>
          </a:xfrm>
          <a:prstGeom prst="rect">
            <a:avLst/>
          </a:prstGeom>
          <a:noFill/>
          <a:ln>
            <a:solidFill>
              <a:schemeClr val="tx1"/>
            </a:solidFill>
          </a:ln>
        </p:spPr>
        <p:txBody>
          <a:bodyPr wrap="square" rtlCol="0">
            <a:spAutoFit/>
          </a:bodyPr>
          <a:lstStyle/>
          <a:p>
            <a:r>
              <a:rPr lang="es-MX" dirty="0"/>
              <a:t>CONCEPTO: Al acelerar un electrón, este  emite fotones. Los electrones son forzados a “ondular” al transitar entre campos magnéticos, ello los acelera lateralmente y emiten fotones en fase de una alta potencia(interferencia positiva.</a:t>
            </a:r>
          </a:p>
          <a:p>
            <a:r>
              <a:rPr lang="es-MX" dirty="0"/>
              <a:t>Este tipo de LASER alcanzará potencias de 100 kw para ser usada como arma.</a:t>
            </a:r>
            <a:endParaRPr lang="es-CL"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down)">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down)">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s-ES_tradnl" sz="3200" b="1" i="1" u="sng">
                <a:effectLst/>
              </a:rPr>
              <a:t>APLICACIONES DEL LASER</a:t>
            </a:r>
            <a:endParaRPr lang="es-MX" sz="3200" b="1" i="1" u="sng">
              <a:effectLst/>
            </a:endParaRPr>
          </a:p>
        </p:txBody>
      </p:sp>
      <p:sp>
        <p:nvSpPr>
          <p:cNvPr id="24579" name="Rectangle 3"/>
          <p:cNvSpPr>
            <a:spLocks noGrp="1" noChangeArrowheads="1"/>
          </p:cNvSpPr>
          <p:nvPr>
            <p:ph type="body" idx="1"/>
          </p:nvPr>
        </p:nvSpPr>
        <p:spPr/>
        <p:txBody>
          <a:bodyPr/>
          <a:lstStyle/>
          <a:p>
            <a:pPr eaLnBrk="1" hangingPunct="1">
              <a:defRPr/>
            </a:pPr>
            <a:r>
              <a:rPr lang="es-ES_tradnl"/>
              <a:t>COMO ARMA</a:t>
            </a:r>
          </a:p>
          <a:p>
            <a:pPr eaLnBrk="1" hangingPunct="1">
              <a:defRPr/>
            </a:pPr>
            <a:r>
              <a:rPr lang="es-ES_tradnl"/>
              <a:t>COMO LIDAR  (RADAR LASER)</a:t>
            </a:r>
          </a:p>
          <a:p>
            <a:pPr eaLnBrk="1" hangingPunct="1">
              <a:defRPr/>
            </a:pPr>
            <a:r>
              <a:rPr lang="es-ES_tradnl"/>
              <a:t>COMO TELEMETRO</a:t>
            </a:r>
          </a:p>
          <a:p>
            <a:pPr eaLnBrk="1" hangingPunct="1">
              <a:defRPr/>
            </a:pPr>
            <a:r>
              <a:rPr lang="es-ES_tradnl"/>
              <a:t>COMO DESIGNADORES DE BLANCOS</a:t>
            </a:r>
          </a:p>
          <a:p>
            <a:pPr eaLnBrk="1" hangingPunct="1">
              <a:defRPr/>
            </a:pPr>
            <a:r>
              <a:rPr lang="es-ES_tradnl"/>
              <a:t>COMO DISPOSITIVOS DE COMUNICACIONES</a:t>
            </a:r>
          </a:p>
          <a:p>
            <a:pPr eaLnBrk="1" hangingPunct="1">
              <a:defRPr/>
            </a:pPr>
            <a:r>
              <a:rPr lang="es-ES_tradnl"/>
              <a:t>COMO SONDA BATIMETRICA</a:t>
            </a:r>
            <a:endParaRPr lang="es-MX"/>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avioneta"/>
          <p:cNvPicPr>
            <a:picLocks noChangeAspect="1" noChangeArrowheads="1"/>
          </p:cNvPicPr>
          <p:nvPr/>
        </p:nvPicPr>
        <p:blipFill>
          <a:blip r:embed="rId2" cstate="print"/>
          <a:srcRect/>
          <a:stretch>
            <a:fillRect/>
          </a:stretch>
        </p:blipFill>
        <p:spPr bwMode="auto">
          <a:xfrm>
            <a:off x="468313" y="476250"/>
            <a:ext cx="4059237" cy="5734050"/>
          </a:xfrm>
          <a:prstGeom prst="rect">
            <a:avLst/>
          </a:prstGeom>
          <a:noFill/>
          <a:ln w="38100">
            <a:solidFill>
              <a:schemeClr val="tx2"/>
            </a:solidFill>
            <a:miter lim="800000"/>
            <a:headEnd/>
            <a:tailEnd/>
          </a:ln>
        </p:spPr>
      </p:pic>
      <p:sp>
        <p:nvSpPr>
          <p:cNvPr id="13315" name="Text Box 5"/>
          <p:cNvSpPr txBox="1">
            <a:spLocks noChangeArrowheads="1"/>
          </p:cNvSpPr>
          <p:nvPr/>
        </p:nvSpPr>
        <p:spPr bwMode="auto">
          <a:xfrm>
            <a:off x="4787900" y="692150"/>
            <a:ext cx="4211638" cy="2208213"/>
          </a:xfrm>
          <a:prstGeom prst="rect">
            <a:avLst/>
          </a:prstGeom>
          <a:noFill/>
          <a:ln w="38100">
            <a:solidFill>
              <a:schemeClr val="tx2"/>
            </a:solidFill>
            <a:miter lim="800000"/>
            <a:headEnd/>
            <a:tailEnd/>
          </a:ln>
        </p:spPr>
        <p:txBody>
          <a:bodyPr>
            <a:spAutoFit/>
          </a:bodyPr>
          <a:lstStyle/>
          <a:p>
            <a:pPr>
              <a:spcBef>
                <a:spcPct val="50000"/>
              </a:spcBef>
            </a:pPr>
            <a:r>
              <a:rPr lang="es-ES_tradnl" sz="1600" b="1" u="sng"/>
              <a:t>SONDA LASER AEROTRANPORTADA</a:t>
            </a:r>
          </a:p>
          <a:p>
            <a:pPr>
              <a:spcBef>
                <a:spcPct val="50000"/>
              </a:spcBef>
            </a:pPr>
            <a:r>
              <a:rPr lang="es-ES_tradnl" sz="1600" b="1"/>
              <a:t>MAX. PROFUNDIDAD: 30-40 MTS</a:t>
            </a:r>
          </a:p>
          <a:p>
            <a:pPr>
              <a:spcBef>
                <a:spcPct val="50000"/>
              </a:spcBef>
            </a:pPr>
            <a:r>
              <a:rPr lang="es-ES_tradnl" sz="1600" b="1"/>
              <a:t>COVERTURA: 65 Kms</a:t>
            </a:r>
            <a:r>
              <a:rPr lang="es-ES_tradnl" sz="1600" b="1" baseline="30000"/>
              <a:t>2</a:t>
            </a:r>
            <a:r>
              <a:rPr lang="es-ES_tradnl" sz="1600" b="1"/>
              <a:t>/Hr</a:t>
            </a:r>
          </a:p>
          <a:p>
            <a:pPr>
              <a:spcBef>
                <a:spcPct val="50000"/>
              </a:spcBef>
            </a:pPr>
            <a:r>
              <a:rPr lang="es-ES_tradnl" sz="1600" b="1"/>
              <a:t>RAPIDEZ SONDAJE: 900 Lecturas / Seg.</a:t>
            </a:r>
          </a:p>
          <a:p>
            <a:pPr>
              <a:spcBef>
                <a:spcPct val="50000"/>
              </a:spcBef>
            </a:pPr>
            <a:r>
              <a:rPr lang="es-ES_tradnl" sz="1600" b="1"/>
              <a:t>FRECUENCIA: AZUL VERDOSO</a:t>
            </a:r>
          </a:p>
          <a:p>
            <a:pPr>
              <a:spcBef>
                <a:spcPct val="50000"/>
              </a:spcBef>
            </a:pPr>
            <a:r>
              <a:rPr lang="es-ES_tradnl" sz="1600" b="1"/>
              <a:t>DISCRIMINACIÓN: 1 Mt</a:t>
            </a:r>
            <a:r>
              <a:rPr lang="es-ES_tradnl" sz="1600" b="1" baseline="30000"/>
              <a:t>3 </a:t>
            </a:r>
            <a:r>
              <a:rPr lang="es-ES_tradnl" sz="1600" b="1"/>
              <a:t>a 10 mts. Prof.</a:t>
            </a:r>
            <a:endParaRPr lang="es-MX" sz="1600" b="1"/>
          </a:p>
        </p:txBody>
      </p:sp>
      <p:sp>
        <p:nvSpPr>
          <p:cNvPr id="13316" name="Text Box 6"/>
          <p:cNvSpPr txBox="1">
            <a:spLocks noChangeArrowheads="1"/>
          </p:cNvSpPr>
          <p:nvPr/>
        </p:nvSpPr>
        <p:spPr bwMode="auto">
          <a:xfrm>
            <a:off x="4859338" y="3500438"/>
            <a:ext cx="4105275" cy="2190750"/>
          </a:xfrm>
          <a:prstGeom prst="rect">
            <a:avLst/>
          </a:prstGeom>
          <a:noFill/>
          <a:ln w="38100">
            <a:solidFill>
              <a:schemeClr val="tx2"/>
            </a:solidFill>
            <a:miter lim="800000"/>
            <a:headEnd/>
            <a:tailEnd/>
          </a:ln>
        </p:spPr>
        <p:txBody>
          <a:bodyPr>
            <a:spAutoFit/>
          </a:bodyPr>
          <a:lstStyle/>
          <a:p>
            <a:pPr>
              <a:spcBef>
                <a:spcPct val="50000"/>
              </a:spcBef>
            </a:pPr>
            <a:r>
              <a:rPr lang="es-ES_tradnl"/>
              <a:t>Funciona en base a dos laser, el Azul Verde para penetrar bajo el agua y uno Rojo, para medir altura sobre el agua.</a:t>
            </a:r>
          </a:p>
          <a:p>
            <a:pPr>
              <a:spcBef>
                <a:spcPct val="50000"/>
              </a:spcBef>
            </a:pPr>
            <a:r>
              <a:rPr lang="es-ES_tradnl"/>
              <a:t>Discrimina por comparación de las dos lecturas y obtiene gran cantidad de data para procesamiento posterior</a:t>
            </a:r>
            <a:endParaRPr lang="es-MX"/>
          </a:p>
        </p:txBody>
      </p:sp>
      <p:sp>
        <p:nvSpPr>
          <p:cNvPr id="13317" name="Text Box 7"/>
          <p:cNvSpPr txBox="1">
            <a:spLocks noChangeArrowheads="1"/>
          </p:cNvSpPr>
          <p:nvPr/>
        </p:nvSpPr>
        <p:spPr bwMode="auto">
          <a:xfrm>
            <a:off x="2051050" y="6302375"/>
            <a:ext cx="6337300" cy="304800"/>
          </a:xfrm>
          <a:prstGeom prst="rect">
            <a:avLst/>
          </a:prstGeom>
          <a:noFill/>
          <a:ln w="9525">
            <a:noFill/>
            <a:miter lim="800000"/>
            <a:headEnd/>
            <a:tailEnd/>
          </a:ln>
        </p:spPr>
        <p:txBody>
          <a:bodyPr>
            <a:spAutoFit/>
          </a:bodyPr>
          <a:lstStyle/>
          <a:p>
            <a:pPr>
              <a:spcBef>
                <a:spcPct val="50000"/>
              </a:spcBef>
            </a:pPr>
            <a:r>
              <a:rPr lang="es-ES_tradnl" sz="1400"/>
              <a:t>Fuente: NAVAL FORCES III 2004, Volumen XXV</a:t>
            </a:r>
            <a:endParaRPr lang="es-MX" sz="14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avioneta_1"/>
          <p:cNvPicPr>
            <a:picLocks noChangeAspect="1" noChangeArrowheads="1"/>
          </p:cNvPicPr>
          <p:nvPr/>
        </p:nvPicPr>
        <p:blipFill>
          <a:blip r:embed="rId2" cstate="print"/>
          <a:srcRect/>
          <a:stretch>
            <a:fillRect/>
          </a:stretch>
        </p:blipFill>
        <p:spPr bwMode="auto">
          <a:xfrm>
            <a:off x="53975" y="157163"/>
            <a:ext cx="5238750" cy="6440487"/>
          </a:xfrm>
          <a:prstGeom prst="rect">
            <a:avLst/>
          </a:prstGeom>
          <a:noFill/>
          <a:ln w="38100">
            <a:solidFill>
              <a:srgbClr val="FF0000"/>
            </a:solidFill>
            <a:miter lim="800000"/>
            <a:headEnd/>
            <a:tailEnd/>
          </a:ln>
        </p:spPr>
      </p:pic>
      <p:sp>
        <p:nvSpPr>
          <p:cNvPr id="14339" name="Text Box 5"/>
          <p:cNvSpPr txBox="1">
            <a:spLocks noChangeArrowheads="1"/>
          </p:cNvSpPr>
          <p:nvPr/>
        </p:nvSpPr>
        <p:spPr bwMode="auto">
          <a:xfrm>
            <a:off x="5508625" y="908050"/>
            <a:ext cx="3348038" cy="703263"/>
          </a:xfrm>
          <a:prstGeom prst="rect">
            <a:avLst/>
          </a:prstGeom>
          <a:noFill/>
          <a:ln w="9525">
            <a:noFill/>
            <a:miter lim="800000"/>
            <a:headEnd/>
            <a:tailEnd/>
          </a:ln>
        </p:spPr>
        <p:txBody>
          <a:bodyPr>
            <a:spAutoFit/>
          </a:bodyPr>
          <a:lstStyle/>
          <a:p>
            <a:pPr>
              <a:spcBef>
                <a:spcPct val="50000"/>
              </a:spcBef>
            </a:pPr>
            <a:r>
              <a:rPr lang="es-ES_tradnl" sz="1600" b="1" u="sng"/>
              <a:t>LASER HELITRANSPORTADO</a:t>
            </a:r>
          </a:p>
          <a:p>
            <a:pPr>
              <a:spcBef>
                <a:spcPct val="50000"/>
              </a:spcBef>
            </a:pPr>
            <a:endParaRPr lang="es-MX" sz="1600" b="1"/>
          </a:p>
        </p:txBody>
      </p:sp>
      <p:sp>
        <p:nvSpPr>
          <p:cNvPr id="14340" name="Text Box 6"/>
          <p:cNvSpPr txBox="1">
            <a:spLocks noChangeArrowheads="1"/>
          </p:cNvSpPr>
          <p:nvPr/>
        </p:nvSpPr>
        <p:spPr bwMode="auto">
          <a:xfrm>
            <a:off x="5651500" y="2205038"/>
            <a:ext cx="3168650" cy="2573337"/>
          </a:xfrm>
          <a:prstGeom prst="rect">
            <a:avLst/>
          </a:prstGeom>
          <a:solidFill>
            <a:srgbClr val="FFFF99"/>
          </a:solidFill>
          <a:ln w="9525">
            <a:solidFill>
              <a:srgbClr val="FFFF00"/>
            </a:solidFill>
            <a:miter lim="800000"/>
            <a:headEnd/>
            <a:tailEnd/>
          </a:ln>
        </p:spPr>
        <p:txBody>
          <a:bodyPr>
            <a:spAutoFit/>
          </a:bodyPr>
          <a:lstStyle/>
          <a:p>
            <a:pPr>
              <a:spcBef>
                <a:spcPct val="50000"/>
              </a:spcBef>
            </a:pPr>
            <a:r>
              <a:rPr lang="es-ES_tradnl">
                <a:solidFill>
                  <a:schemeClr val="accent2"/>
                </a:solidFill>
              </a:rPr>
              <a:t>Esta aplicación de tecnología laser permite hacer levantamientos del fondo marino  con alta precisión y en tiempo real, si estos datos se comparan con otros anteriores, permiten detectar posibles minas de fondo en el área registrada.</a:t>
            </a:r>
            <a:endParaRPr lang="es-MX">
              <a:solidFill>
                <a:schemeClr val="accent2"/>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descr="avioneta_2"/>
          <p:cNvPicPr>
            <a:picLocks noChangeAspect="1" noChangeArrowheads="1"/>
          </p:cNvPicPr>
          <p:nvPr/>
        </p:nvPicPr>
        <p:blipFill>
          <a:blip r:embed="rId2" cstate="print"/>
          <a:srcRect/>
          <a:stretch>
            <a:fillRect/>
          </a:stretch>
        </p:blipFill>
        <p:spPr bwMode="auto">
          <a:xfrm>
            <a:off x="973138" y="1189038"/>
            <a:ext cx="7196137" cy="4479925"/>
          </a:xfrm>
          <a:prstGeom prst="rect">
            <a:avLst/>
          </a:prstGeom>
          <a:noFill/>
          <a:ln w="38100">
            <a:solidFill>
              <a:srgbClr val="FFFF00"/>
            </a:solidFill>
            <a:miter lim="800000"/>
            <a:headEnd/>
            <a:tailEnd/>
          </a:ln>
        </p:spPr>
      </p:pic>
    </p:spTree>
  </p:cSld>
  <p:clrMapOvr>
    <a:masterClrMapping/>
  </p:clrMapOvr>
</p:sld>
</file>

<file path=ppt/theme/theme1.xml><?xml version="1.0" encoding="utf-8"?>
<a:theme xmlns:a="http://schemas.openxmlformats.org/drawingml/2006/main" name="Puntos digitales">
  <a:themeElements>
    <a:clrScheme name="Puntos digitales 1">
      <a:dk1>
        <a:srgbClr val="00008A"/>
      </a:dk1>
      <a:lt1>
        <a:srgbClr val="FFFFFF"/>
      </a:lt1>
      <a:dk2>
        <a:srgbClr val="000099"/>
      </a:dk2>
      <a:lt2>
        <a:srgbClr val="FFFFFF"/>
      </a:lt2>
      <a:accent1>
        <a:srgbClr val="0099FF"/>
      </a:accent1>
      <a:accent2>
        <a:srgbClr val="00007A"/>
      </a:accent2>
      <a:accent3>
        <a:srgbClr val="AAAACA"/>
      </a:accent3>
      <a:accent4>
        <a:srgbClr val="DADADA"/>
      </a:accent4>
      <a:accent5>
        <a:srgbClr val="AACAFF"/>
      </a:accent5>
      <a:accent6>
        <a:srgbClr val="00006E"/>
      </a:accent6>
      <a:hlink>
        <a:srgbClr val="EAEAEA"/>
      </a:hlink>
      <a:folHlink>
        <a:srgbClr val="FFCC00"/>
      </a:folHlink>
    </a:clrScheme>
    <a:fontScheme name="Puntos digital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untos digitales 1">
        <a:dk1>
          <a:srgbClr val="00008A"/>
        </a:dk1>
        <a:lt1>
          <a:srgbClr val="FFFFFF"/>
        </a:lt1>
        <a:dk2>
          <a:srgbClr val="000099"/>
        </a:dk2>
        <a:lt2>
          <a:srgbClr val="FFFFFF"/>
        </a:lt2>
        <a:accent1>
          <a:srgbClr val="0099FF"/>
        </a:accent1>
        <a:accent2>
          <a:srgbClr val="00007A"/>
        </a:accent2>
        <a:accent3>
          <a:srgbClr val="AAAACA"/>
        </a:accent3>
        <a:accent4>
          <a:srgbClr val="DADADA"/>
        </a:accent4>
        <a:accent5>
          <a:srgbClr val="AACAFF"/>
        </a:accent5>
        <a:accent6>
          <a:srgbClr val="00006E"/>
        </a:accent6>
        <a:hlink>
          <a:srgbClr val="EAEAEA"/>
        </a:hlink>
        <a:folHlink>
          <a:srgbClr val="FFCC00"/>
        </a:folHlink>
      </a:clrScheme>
      <a:clrMap bg1="dk2" tx1="lt1" bg2="dk1" tx2="lt2" accent1="accent1" accent2="accent2" accent3="accent3" accent4="accent4" accent5="accent5" accent6="accent6" hlink="hlink" folHlink="folHlink"/>
    </a:extraClrScheme>
    <a:extraClrScheme>
      <a:clrScheme name="Puntos digitales 2">
        <a:dk1>
          <a:srgbClr val="5B5B89"/>
        </a:dk1>
        <a:lt1>
          <a:srgbClr val="FFFFFF"/>
        </a:lt1>
        <a:dk2>
          <a:srgbClr val="666699"/>
        </a:dk2>
        <a:lt2>
          <a:srgbClr val="DFDEF6"/>
        </a:lt2>
        <a:accent1>
          <a:srgbClr val="6666FF"/>
        </a:accent1>
        <a:accent2>
          <a:srgbClr val="52527C"/>
        </a:accent2>
        <a:accent3>
          <a:srgbClr val="B8B8CA"/>
        </a:accent3>
        <a:accent4>
          <a:srgbClr val="DADADA"/>
        </a:accent4>
        <a:accent5>
          <a:srgbClr val="B8B8FF"/>
        </a:accent5>
        <a:accent6>
          <a:srgbClr val="494970"/>
        </a:accent6>
        <a:hlink>
          <a:srgbClr val="9999FF"/>
        </a:hlink>
        <a:folHlink>
          <a:srgbClr val="CCCCFF"/>
        </a:folHlink>
      </a:clrScheme>
      <a:clrMap bg1="dk2" tx1="lt1" bg2="dk1" tx2="lt2" accent1="accent1" accent2="accent2" accent3="accent3" accent4="accent4" accent5="accent5" accent6="accent6" hlink="hlink" folHlink="folHlink"/>
    </a:extraClrScheme>
    <a:extraClrScheme>
      <a:clrScheme name="Puntos digitales 3">
        <a:dk1>
          <a:srgbClr val="700000"/>
        </a:dk1>
        <a:lt1>
          <a:srgbClr val="FFFFFF"/>
        </a:lt1>
        <a:dk2>
          <a:srgbClr val="800000"/>
        </a:dk2>
        <a:lt2>
          <a:srgbClr val="FFFFCC"/>
        </a:lt2>
        <a:accent1>
          <a:srgbClr val="BE7960"/>
        </a:accent1>
        <a:accent2>
          <a:srgbClr val="600000"/>
        </a:accent2>
        <a:accent3>
          <a:srgbClr val="C0AAAA"/>
        </a:accent3>
        <a:accent4>
          <a:srgbClr val="DADADA"/>
        </a:accent4>
        <a:accent5>
          <a:srgbClr val="DBBEB6"/>
        </a:accent5>
        <a:accent6>
          <a:srgbClr val="560000"/>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untos digitales 4">
        <a:dk1>
          <a:srgbClr val="000000"/>
        </a:dk1>
        <a:lt1>
          <a:srgbClr val="FDEB9D"/>
        </a:lt1>
        <a:dk2>
          <a:srgbClr val="000000"/>
        </a:dk2>
        <a:lt2>
          <a:srgbClr val="E0CE82"/>
        </a:lt2>
        <a:accent1>
          <a:srgbClr val="EAEAEA"/>
        </a:accent1>
        <a:accent2>
          <a:srgbClr val="C2B476"/>
        </a:accent2>
        <a:accent3>
          <a:srgbClr val="FEF3CC"/>
        </a:accent3>
        <a:accent4>
          <a:srgbClr val="000000"/>
        </a:accent4>
        <a:accent5>
          <a:srgbClr val="F3F3F3"/>
        </a:accent5>
        <a:accent6>
          <a:srgbClr val="B0A36A"/>
        </a:accent6>
        <a:hlink>
          <a:srgbClr val="A47900"/>
        </a:hlink>
        <a:folHlink>
          <a:srgbClr val="8C8900"/>
        </a:folHlink>
      </a:clrScheme>
      <a:clrMap bg1="lt1" tx1="dk1" bg2="lt2" tx2="dk2" accent1="accent1" accent2="accent2" accent3="accent3" accent4="accent4" accent5="accent5" accent6="accent6" hlink="hlink" folHlink="folHlink"/>
    </a:extraClrScheme>
    <a:extraClrScheme>
      <a:clrScheme name="Puntos digitales 5">
        <a:dk1>
          <a:srgbClr val="5B5E52"/>
        </a:dk1>
        <a:lt1>
          <a:srgbClr val="FFFFFF"/>
        </a:lt1>
        <a:dk2>
          <a:srgbClr val="686B5D"/>
        </a:dk2>
        <a:lt2>
          <a:srgbClr val="CCD5C7"/>
        </a:lt2>
        <a:accent1>
          <a:srgbClr val="809EA8"/>
        </a:accent1>
        <a:accent2>
          <a:srgbClr val="4F5147"/>
        </a:accent2>
        <a:accent3>
          <a:srgbClr val="B9BAB6"/>
        </a:accent3>
        <a:accent4>
          <a:srgbClr val="DADADA"/>
        </a:accent4>
        <a:accent5>
          <a:srgbClr val="C0CCD1"/>
        </a:accent5>
        <a:accent6>
          <a:srgbClr val="47493F"/>
        </a:accent6>
        <a:hlink>
          <a:srgbClr val="AAA854"/>
        </a:hlink>
        <a:folHlink>
          <a:srgbClr val="E1D09F"/>
        </a:folHlink>
      </a:clrScheme>
      <a:clrMap bg1="dk2" tx1="lt1" bg2="dk1" tx2="lt2" accent1="accent1" accent2="accent2" accent3="accent3" accent4="accent4" accent5="accent5" accent6="accent6" hlink="hlink" folHlink="folHlink"/>
    </a:extraClrScheme>
    <a:extraClrScheme>
      <a:clrScheme name="Puntos digitales 6">
        <a:dk1>
          <a:srgbClr val="46532B"/>
        </a:dk1>
        <a:lt1>
          <a:srgbClr val="FFFFFF"/>
        </a:lt1>
        <a:dk2>
          <a:srgbClr val="4E5D31"/>
        </a:dk2>
        <a:lt2>
          <a:srgbClr val="FFFFCC"/>
        </a:lt2>
        <a:accent1>
          <a:srgbClr val="8F8C00"/>
        </a:accent1>
        <a:accent2>
          <a:srgbClr val="424F29"/>
        </a:accent2>
        <a:accent3>
          <a:srgbClr val="B2B6AD"/>
        </a:accent3>
        <a:accent4>
          <a:srgbClr val="DADADA"/>
        </a:accent4>
        <a:accent5>
          <a:srgbClr val="C6C5AA"/>
        </a:accent5>
        <a:accent6>
          <a:srgbClr val="3B4724"/>
        </a:accent6>
        <a:hlink>
          <a:srgbClr val="33CC33"/>
        </a:hlink>
        <a:folHlink>
          <a:srgbClr val="00A1B2"/>
        </a:folHlink>
      </a:clrScheme>
      <a:clrMap bg1="dk2" tx1="lt1" bg2="dk1" tx2="lt2" accent1="accent1" accent2="accent2" accent3="accent3" accent4="accent4" accent5="accent5" accent6="accent6" hlink="hlink" folHlink="folHlink"/>
    </a:extraClrScheme>
    <a:extraClrScheme>
      <a:clrScheme name="Puntos digitales 7">
        <a:dk1>
          <a:srgbClr val="007673"/>
        </a:dk1>
        <a:lt1>
          <a:srgbClr val="FFFFFF"/>
        </a:lt1>
        <a:dk2>
          <a:srgbClr val="008080"/>
        </a:dk2>
        <a:lt2>
          <a:srgbClr val="FFFF99"/>
        </a:lt2>
        <a:accent1>
          <a:srgbClr val="33CCCC"/>
        </a:accent1>
        <a:accent2>
          <a:srgbClr val="006462"/>
        </a:accent2>
        <a:accent3>
          <a:srgbClr val="AAC0C0"/>
        </a:accent3>
        <a:accent4>
          <a:srgbClr val="DADADA"/>
        </a:accent4>
        <a:accent5>
          <a:srgbClr val="ADE2E2"/>
        </a:accent5>
        <a:accent6>
          <a:srgbClr val="005A58"/>
        </a:accent6>
        <a:hlink>
          <a:srgbClr val="FFCC00"/>
        </a:hlink>
        <a:folHlink>
          <a:srgbClr val="CC3300"/>
        </a:folHlink>
      </a:clrScheme>
      <a:clrMap bg1="dk2" tx1="lt1" bg2="dk1" tx2="lt2" accent1="accent1" accent2="accent2" accent3="accent3" accent4="accent4" accent5="accent5" accent6="accent6" hlink="hlink" folHlink="folHlink"/>
    </a:extraClrScheme>
    <a:extraClrScheme>
      <a:clrScheme name="Puntos digitales 8">
        <a:dk1>
          <a:srgbClr val="000000"/>
        </a:dk1>
        <a:lt1>
          <a:srgbClr val="E6F8F4"/>
        </a:lt1>
        <a:dk2>
          <a:srgbClr val="000000"/>
        </a:dk2>
        <a:lt2>
          <a:srgbClr val="C5DBD6"/>
        </a:lt2>
        <a:accent1>
          <a:srgbClr val="CCFF99"/>
        </a:accent1>
        <a:accent2>
          <a:srgbClr val="ACBAB7"/>
        </a:accent2>
        <a:accent3>
          <a:srgbClr val="F0FBF8"/>
        </a:accent3>
        <a:accent4>
          <a:srgbClr val="000000"/>
        </a:accent4>
        <a:accent5>
          <a:srgbClr val="E2FFCA"/>
        </a:accent5>
        <a:accent6>
          <a:srgbClr val="9BA8A6"/>
        </a:accent6>
        <a:hlink>
          <a:srgbClr val="008080"/>
        </a:hlink>
        <a:folHlink>
          <a:srgbClr val="0066CC"/>
        </a:folHlink>
      </a:clrScheme>
      <a:clrMap bg1="lt1" tx1="dk1" bg2="lt2" tx2="dk2" accent1="accent1" accent2="accent2" accent3="accent3" accent4="accent4" accent5="accent5" accent6="accent6" hlink="hlink" folHlink="folHlink"/>
    </a:extraClrScheme>
    <a:extraClrScheme>
      <a:clrScheme name="Puntos digitales 9">
        <a:dk1>
          <a:srgbClr val="000000"/>
        </a:dk1>
        <a:lt1>
          <a:srgbClr val="EAEAEA"/>
        </a:lt1>
        <a:dk2>
          <a:srgbClr val="000000"/>
        </a:dk2>
        <a:lt2>
          <a:srgbClr val="D1D1D1"/>
        </a:lt2>
        <a:accent1>
          <a:srgbClr val="CCECFF"/>
        </a:accent1>
        <a:accent2>
          <a:srgbClr val="B2B2B2"/>
        </a:accent2>
        <a:accent3>
          <a:srgbClr val="F3F3F3"/>
        </a:accent3>
        <a:accent4>
          <a:srgbClr val="000000"/>
        </a:accent4>
        <a:accent5>
          <a:srgbClr val="E2F4FF"/>
        </a:accent5>
        <a:accent6>
          <a:srgbClr val="A1A1A1"/>
        </a:accent6>
        <a:hlink>
          <a:srgbClr val="7200E4"/>
        </a:hlink>
        <a:folHlink>
          <a:srgbClr val="003399"/>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Digital Dots</Template>
  <TotalTime>1127</TotalTime>
  <Words>908</Words>
  <Application>Microsoft Macintosh PowerPoint</Application>
  <PresentationFormat>Presentación en pantalla (4:3)</PresentationFormat>
  <Paragraphs>77</Paragraphs>
  <Slides>14</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14</vt:i4>
      </vt:variant>
    </vt:vector>
  </HeadingPairs>
  <TitlesOfParts>
    <vt:vector size="18" baseType="lpstr">
      <vt:lpstr>Arial</vt:lpstr>
      <vt:lpstr>Arial Black</vt:lpstr>
      <vt:lpstr>Wingdings</vt:lpstr>
      <vt:lpstr>Puntos digitales</vt:lpstr>
      <vt:lpstr>FUNDAMENTOS DEL LASER</vt:lpstr>
      <vt:lpstr>LASER</vt:lpstr>
      <vt:lpstr>Presentación de PowerPoint</vt:lpstr>
      <vt:lpstr>Presentación de PowerPoint</vt:lpstr>
      <vt:lpstr>Presentación de PowerPoint</vt:lpstr>
      <vt:lpstr>GENERACIÓN DE UN LASER</vt:lpstr>
      <vt:lpstr>Presentación de PowerPoint</vt:lpstr>
      <vt:lpstr>Presentación de PowerPoint</vt:lpstr>
      <vt:lpstr>Presentación de PowerPoint</vt:lpstr>
      <vt:lpstr>Presentación de PowerPoint</vt:lpstr>
      <vt:lpstr>APLICACIONES DEL LASER</vt:lpstr>
      <vt:lpstr>Presentación de PowerPoint</vt:lpstr>
      <vt:lpstr>Presentación de PowerPoint</vt:lpstr>
      <vt:lpstr>Presentación de PowerPoint</vt:lpstr>
    </vt:vector>
  </TitlesOfParts>
  <Company>Armada de chile</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FUNDAMENTOS DEL LASER</dc:title>
  <dc:creator>Escuela Naval "Arturo Prat"</dc:creator>
  <cp:lastModifiedBy>Usuario de Microsoft Office</cp:lastModifiedBy>
  <cp:revision>17</cp:revision>
  <dcterms:created xsi:type="dcterms:W3CDTF">2003-08-21T05:00:47Z</dcterms:created>
  <dcterms:modified xsi:type="dcterms:W3CDTF">2019-10-25T01:05:03Z</dcterms:modified>
</cp:coreProperties>
</file>