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FFF660-02CE-402E-9A61-EF85F0A2161C}" type="datetimeFigureOut">
              <a:rPr lang="es-ES" smtClean="0"/>
              <a:pPr/>
              <a:t>25/03/2020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AF638-722E-4968-8F0D-0D9EB6C568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2214546" y="2143116"/>
            <a:ext cx="49292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4000" dirty="0" smtClean="0">
                <a:latin typeface="Arial" pitchFamily="34" charset="0"/>
                <a:cs typeface="Arial" pitchFamily="34" charset="0"/>
              </a:rPr>
              <a:t>CURVAS TIPICAS PARA MODELAR </a:t>
            </a:r>
            <a:endParaRPr lang="es-ES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500298" y="857232"/>
            <a:ext cx="471490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DE LA PARABOLA O FUNCION CUADRATICA   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X^2       O BIEN     Y = X^2 + B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Imagen 19" descr="Resultado de imagen para figura ecuación DE LA PARABO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785926"/>
            <a:ext cx="4371975" cy="333375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3790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2214546" y="1214422"/>
            <a:ext cx="492922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DE LA RECTA O FUNCION LINEAL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MX        O BIEN      Y = MX  + N 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7" name="Imagen 16" descr="Resultado de imagen para figura ecuación DE LA REC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214554"/>
            <a:ext cx="4914900" cy="2790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857356" y="1285860"/>
            <a:ext cx="52864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DE LOGARITMO NATURAL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</a:t>
            </a:r>
            <a:r>
              <a:rPr kumimoji="0" lang="es-ES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ln</a:t>
            </a: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X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6385" name="Imagen 7" descr="Resultado de imagen para ecuación logaritmo natur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2357430"/>
            <a:ext cx="4638675" cy="2476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1714480" y="714356"/>
            <a:ext cx="60007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EXPONENCIAL CRECIENTE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</a:t>
            </a:r>
            <a:r>
              <a:rPr kumimoji="0" lang="es-ES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e^X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09" name="Imagen 10" descr="Resultado de imagen para figura ecuación exponenci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357298"/>
            <a:ext cx="4638675" cy="3324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1928794" y="571480"/>
            <a:ext cx="542928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ECUACION EXPONENCIAL DECRECIENTE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Y = e^-X </a:t>
            </a:r>
            <a:endParaRPr kumimoji="0" lang="es-E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3" name="Imagen 13" descr="Resultado de imagen para figura ecuación exponencial decreci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071678"/>
            <a:ext cx="4505325" cy="312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00430" y="1357298"/>
            <a:ext cx="16893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L" sz="3600" dirty="0" smtClean="0">
                <a:latin typeface="Arial" pitchFamily="34" charset="0"/>
                <a:cs typeface="Arial" pitchFamily="34" charset="0"/>
              </a:rPr>
              <a:t>TAREA</a:t>
            </a:r>
            <a:endParaRPr lang="es-E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714481" y="2500306"/>
            <a:ext cx="57864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3600" dirty="0" smtClean="0">
                <a:latin typeface="Arial" pitchFamily="34" charset="0"/>
                <a:cs typeface="Arial" pitchFamily="34" charset="0"/>
              </a:rPr>
              <a:t>MODELAR EL COMPORTAMIENTO DEL CORONA VIRUS EN SU REGION</a:t>
            </a:r>
            <a:endParaRPr lang="es-ES" sz="3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70</Words>
  <Application>Microsoft Office PowerPoint</Application>
  <PresentationFormat>Presentación en pantalla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6</cp:revision>
  <dcterms:created xsi:type="dcterms:W3CDTF">2020-03-25T11:32:13Z</dcterms:created>
  <dcterms:modified xsi:type="dcterms:W3CDTF">2020-03-25T15:43:24Z</dcterms:modified>
</cp:coreProperties>
</file>